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xz0QqjaU7b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Виконуємо поради лікаря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https://youtu.be/xz0QqjaU7bQ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 9.45 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