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42d48c2522352828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42d48c2522352828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xz0QqjaU7bQ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Звертаємось за допомогою до лікаря 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https://youtu.be/xz0QqjaU7bQ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З 9.45хв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Домашня робота: вправа 8, ст.122</a:t>
            </a:r>
            <a:endParaRPr/>
          </a:p>
        </p:txBody>
      </p:sp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b="17748" l="13920" r="17843" t="17215"/>
          <a:stretch/>
        </p:blipFill>
        <p:spPr>
          <a:xfrm>
            <a:off x="1420226" y="1437636"/>
            <a:ext cx="5425176" cy="3231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