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naurok.com.ua/test/7f-elephant-polo-124914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читання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Home reading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виконайте завдання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https://naurok.com.ua/test/7f-elephant-polo-1249141.html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