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AQSuWK4gEZ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858627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Захворювання та їх симптоми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https://youtu.be/AQSuWK4gEZg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