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7dCGTz0Lw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Медичний огляд під час хвороби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https://youtu.be/7dCGTz0LwEs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 13.24 хв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