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10acb18bc42618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10acb18bc42618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7dCGTz0LwE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Візит сімейного лікаря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https://youtu.be/7dCGTz0LwEs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 13.24 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виконати вправу 6, ст.114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47266" l="26079" r="19734" t="16998"/>
          <a:stretch/>
        </p:blipFill>
        <p:spPr>
          <a:xfrm>
            <a:off x="1746900" y="1819700"/>
            <a:ext cx="6202200" cy="2556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