
<file path=[Content_Types].xml><?xml version="1.0" encoding="utf-8"?>
<Types xmlns="http://schemas.openxmlformats.org/package/2006/content-types"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ий слайд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озділу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текст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два стовпці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Лише заголовок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екст в одному стовпці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сновна теза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опис розділу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убтитри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лике число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ий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r">
              <a:buNone/>
              <a:defRPr sz="1000">
                <a:solidFill>
                  <a:schemeClr val="dk2"/>
                </a:solidFill>
              </a:defRPr>
            </a:lvl1pPr>
            <a:lvl2pPr lvl="1" rtl="0" algn="r">
              <a:buNone/>
              <a:defRPr sz="1000">
                <a:solidFill>
                  <a:schemeClr val="dk2"/>
                </a:solidFill>
              </a:defRPr>
            </a:lvl2pPr>
            <a:lvl3pPr lvl="2" rtl="0" algn="r">
              <a:buNone/>
              <a:defRPr sz="1000">
                <a:solidFill>
                  <a:schemeClr val="dk2"/>
                </a:solidFill>
              </a:defRPr>
            </a:lvl3pPr>
            <a:lvl4pPr lvl="3" rtl="0" algn="r">
              <a:buNone/>
              <a:defRPr sz="1000">
                <a:solidFill>
                  <a:schemeClr val="dk2"/>
                </a:solidFill>
              </a:defRPr>
            </a:lvl4pPr>
            <a:lvl5pPr lvl="4" rtl="0" algn="r">
              <a:buNone/>
              <a:defRPr sz="1000">
                <a:solidFill>
                  <a:schemeClr val="dk2"/>
                </a:solidFill>
              </a:defRPr>
            </a:lvl5pPr>
            <a:lvl6pPr lvl="5" rtl="0" algn="r">
              <a:buNone/>
              <a:defRPr sz="1000">
                <a:solidFill>
                  <a:schemeClr val="dk2"/>
                </a:solidFill>
              </a:defRPr>
            </a:lvl6pPr>
            <a:lvl7pPr lvl="6" rtl="0" algn="r">
              <a:buNone/>
              <a:defRPr sz="1000">
                <a:solidFill>
                  <a:schemeClr val="dk2"/>
                </a:solidFill>
              </a:defRPr>
            </a:lvl7pPr>
            <a:lvl8pPr lvl="7" rtl="0" algn="r">
              <a:buNone/>
              <a:defRPr sz="1000">
                <a:solidFill>
                  <a:schemeClr val="dk2"/>
                </a:solidFill>
              </a:defRPr>
            </a:lvl8pPr>
            <a:lvl9pPr lvl="8" rtl="0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s://youtu.be/01VnWDBNtyo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Види спорту 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Kinds of sport</a:t>
            </a:r>
            <a:endParaRPr/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85000" lnSpcReduction="2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 u="sng">
                <a:solidFill>
                  <a:schemeClr val="hlink"/>
                </a:solidFill>
                <a:hlinkClick r:id="rId3"/>
              </a:rPr>
              <a:t>https://youtu.be/01VnWDBNtyo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-light-2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