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1ZBb2RmiT9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Захворювання та їх лікування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https://youtu.be/1ZBb2RmiT9M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 11.33хв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