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70346aa50fb483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70346aa50fb483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Abql6LeiGxQ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Сучасні Олімпійські ігри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Modern Olympic Games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https://youtu.be/Abql6LeiGxQ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 11.33 хв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5410125" y="445025"/>
            <a:ext cx="3422100" cy="31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вивчити слова ст.97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47815" l="51088" r="34216" t="19237"/>
          <a:stretch/>
        </p:blipFill>
        <p:spPr>
          <a:xfrm>
            <a:off x="482877" y="175229"/>
            <a:ext cx="2931475" cy="4108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