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Abql6LeiGx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49448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Символіка Олімпійських ігор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The Olympic Mascot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https://youtu.be/Abql6LeiGxQ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11.33хв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