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tY7uRpVUfvw" TargetMode="External"/><Relationship Id="rId4" Type="http://schemas.openxmlformats.org/officeDocument/2006/relationships/hyperlink" Target="https://youtu.be/YD-FUPEVFzM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Сучасні міжнародні спортивні події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Modern international sport events 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140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опрацюйте відео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https://youtu.be/tY7uRpVUfvw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4"/>
              </a:rPr>
              <a:t>https://youtu.be/YD-FUPEVFzM</a:t>
            </a:r>
            <a:r>
              <a:rPr lang="uk-UA"/>
              <a:t> до 6.07 хв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