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tgxQUA4X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улюблена музика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favourite music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https://youtu.be/QtgxQUA4Xis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