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050ce2a6a565cb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050ce2a6a565cb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FDaX52XVf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Ти музичний фан?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Are you a music fan?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https://youtu.be/sFDaX52XVfk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11.34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написати про улюбленого співака/співачку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