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5593651b580fbb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5593651b580fbb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yxoVWFrIB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Чи гарний ти читач?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Are you a good reader?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https://youtu.be/fyxoVWFrIBg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4, ст.123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32709" l="28457" r="28934" t="24782"/>
          <a:stretch/>
        </p:blipFill>
        <p:spPr>
          <a:xfrm>
            <a:off x="2012997" y="1440928"/>
            <a:ext cx="5243650" cy="326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