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c5bb40d24929f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c5bb40d24929f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q0hROim7L8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Значення природи для тебе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Meaning of nature for you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https://youtu.be/gq0hROim7L8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6.15 до 14.30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написати есе про способи збереження нашої планети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