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e973c1e83ee5ce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e973c1e83ee5ce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UHMMJqxzr9I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Сучасні пристрої в житті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https://youtu.be/UHMMJqxzr9I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З 14.17хв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Домашнє завдання: вправа 8, ст.123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42056" l="26377" r="27708" t="41342"/>
          <a:stretch/>
        </p:blipFill>
        <p:spPr>
          <a:xfrm>
            <a:off x="311700" y="1779137"/>
            <a:ext cx="8147726" cy="1841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