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64" r:id="rId2"/>
    <p:sldId id="265" r:id="rId3"/>
    <p:sldId id="266" r:id="rId4"/>
    <p:sldId id="268" r:id="rId5"/>
    <p:sldId id="269" r:id="rId6"/>
    <p:sldId id="270" r:id="rId7"/>
    <p:sldId id="267" r:id="rId8"/>
    <p:sldId id="271" r:id="rId9"/>
    <p:sldId id="272" r:id="rId10"/>
    <p:sldId id="273" r:id="rId11"/>
    <p:sldId id="27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60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933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7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064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94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8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25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81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4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124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0418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00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3143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5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598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893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8211-839D-4070-9D31-FDDEF69D95AF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664FF18-95FC-4014-B194-264D201EE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8544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slidesharecdn.com/random-141021094742-conversion-gate01/95/-1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" b="5637"/>
          <a:stretch/>
        </p:blipFill>
        <p:spPr bwMode="auto">
          <a:xfrm>
            <a:off x="2152828" y="239862"/>
            <a:ext cx="9151573" cy="648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95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mage.slidesharecdn.com/random-141021094742-conversion-gate01/95/-2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86" b="7546"/>
          <a:stretch/>
        </p:blipFill>
        <p:spPr bwMode="auto">
          <a:xfrm>
            <a:off x="1119735" y="-97204"/>
            <a:ext cx="10148901" cy="695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941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image.slidesharecdn.com/random-141021094742-conversion-gate01/95/-3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721" b="5075"/>
          <a:stretch/>
        </p:blipFill>
        <p:spPr bwMode="auto">
          <a:xfrm>
            <a:off x="1288607" y="0"/>
            <a:ext cx="9509380" cy="672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28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image.slidesharecdn.com/random-141021094742-conversion-gate01/95/-4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906" b="3744"/>
          <a:stretch/>
        </p:blipFill>
        <p:spPr bwMode="auto">
          <a:xfrm>
            <a:off x="1532858" y="-128925"/>
            <a:ext cx="9755708" cy="698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400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image.slidesharecdn.com/random-141021094742-conversion-gate01/95/-5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53" b="5109"/>
          <a:stretch/>
        </p:blipFill>
        <p:spPr bwMode="auto">
          <a:xfrm>
            <a:off x="1601973" y="0"/>
            <a:ext cx="9650285" cy="68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431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image.slidesharecdn.com/random-141021094742-conversion-gate01/95/-6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" b="3711"/>
          <a:stretch/>
        </p:blipFill>
        <p:spPr bwMode="auto">
          <a:xfrm>
            <a:off x="1610590" y="-98619"/>
            <a:ext cx="9577363" cy="695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29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image.slidesharecdn.com/random-141021094742-conversion-gate01/95/-7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53" b="4727"/>
          <a:stretch/>
        </p:blipFill>
        <p:spPr bwMode="auto">
          <a:xfrm>
            <a:off x="1911256" y="131082"/>
            <a:ext cx="9155673" cy="657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072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s://image.slidesharecdn.com/random-141021094742-conversion-gate01/95/-8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2" b="4507"/>
          <a:stretch/>
        </p:blipFill>
        <p:spPr bwMode="auto">
          <a:xfrm>
            <a:off x="1601012" y="94143"/>
            <a:ext cx="9052143" cy="656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098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s://image.slidesharecdn.com/random-141021094742-conversion-gate01/95/-9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" b="4947"/>
          <a:stretch/>
        </p:blipFill>
        <p:spPr bwMode="auto">
          <a:xfrm>
            <a:off x="1548690" y="114192"/>
            <a:ext cx="9208957" cy="661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522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https://image.slidesharecdn.com/random-141021094742-conversion-gate01/95/-10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3" b="5774"/>
          <a:stretch/>
        </p:blipFill>
        <p:spPr bwMode="auto">
          <a:xfrm>
            <a:off x="1885112" y="98170"/>
            <a:ext cx="9208712" cy="651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524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https://image.slidesharecdn.com/random-141021094742-conversion-gate01/95/-11-638.jpg?cb=14138849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" b="4802"/>
          <a:stretch/>
        </p:blipFill>
        <p:spPr bwMode="auto">
          <a:xfrm>
            <a:off x="1891957" y="174827"/>
            <a:ext cx="9317230" cy="668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5290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Спільна діялльність у мережі Інтернет</dc:title>
  <dc:creator>Пользователь</dc:creator>
  <cp:lastModifiedBy>Дар'я Касьяненко</cp:lastModifiedBy>
  <cp:revision>12</cp:revision>
  <dcterms:created xsi:type="dcterms:W3CDTF">2020-05-21T10:45:47Z</dcterms:created>
  <dcterms:modified xsi:type="dcterms:W3CDTF">2021-01-17T12:36:09Z</dcterms:modified>
</cp:coreProperties>
</file>