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5" r:id="rId8"/>
    <p:sldId id="264" r:id="rId9"/>
    <p:sldId id="261" r:id="rId10"/>
    <p:sldId id="262" r:id="rId11"/>
    <p:sldId id="263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BD9B0-51E7-4DAF-B3D1-F1CDB59B15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96F00-9078-45EE-88AC-CCFAA03E7F3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Богдан Лепкий. 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err="1" smtClean="0">
                <a:solidFill>
                  <a:srgbClr val="0070C0"/>
                </a:solidFill>
              </a:rPr>
              <a:t>“Мишка</a:t>
            </a:r>
            <a:r>
              <a:rPr lang="uk-UA" b="1" dirty="0" smtClean="0">
                <a:solidFill>
                  <a:srgbClr val="0070C0"/>
                </a:solidFill>
              </a:rPr>
              <a:t> </a:t>
            </a:r>
            <a:r>
              <a:rPr lang="uk-UA" b="1" dirty="0" smtClean="0"/>
              <a:t>(Казка для дітей, для малих і великих)” </a:t>
            </a:r>
            <a:br>
              <a:rPr lang="uk-UA" b="1" dirty="0" smtClean="0"/>
            </a:br>
            <a:r>
              <a:rPr lang="uk-UA" b="1" dirty="0" smtClean="0">
                <a:solidFill>
                  <a:srgbClr val="FF0000"/>
                </a:solidFill>
              </a:rPr>
              <a:t>7 клас </a:t>
            </a:r>
            <a:br>
              <a:rPr lang="uk-UA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3786190"/>
            <a:ext cx="3929090" cy="1500198"/>
          </a:xfrm>
        </p:spPr>
        <p:txBody>
          <a:bodyPr>
            <a:normAutofit fontScale="77500" lnSpcReduction="2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Підготувала </a:t>
            </a:r>
          </a:p>
          <a:p>
            <a:r>
              <a:rPr lang="uk-UA" b="1" dirty="0" smtClean="0">
                <a:solidFill>
                  <a:schemeClr val="tx1"/>
                </a:solidFill>
              </a:rPr>
              <a:t>вчителька української мови та літератури </a:t>
            </a:r>
          </a:p>
          <a:p>
            <a:r>
              <a:rPr lang="uk-UA" b="1" dirty="0" smtClean="0">
                <a:solidFill>
                  <a:schemeClr val="tx1"/>
                </a:solidFill>
              </a:rPr>
              <a:t>Бездольна С.В</a:t>
            </a:r>
            <a:r>
              <a:rPr lang="uk-UA" dirty="0" smtClean="0"/>
              <a:t>. </a:t>
            </a:r>
          </a:p>
        </p:txBody>
      </p:sp>
      <p:pic>
        <p:nvPicPr>
          <p:cNvPr id="4" name="Рисунок 3" descr="миш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2857496"/>
            <a:ext cx="4000496" cy="300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145 років від дня народження Богдана Сильвестровича Лепког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072494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богдан лепк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Презентація на тему Богдан Лепкий (варіант 1) — готові шкільні презентації  | GDZ4YO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52"/>
            <a:ext cx="8429684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нига «Мишка» – Богдан Лепкий, купити за ціною 120.00 на YAKABOO:  978-617-07-0773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36"/>
            <a:ext cx="3929090" cy="4857784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ТВОРИ ПИСЬМЕННИКА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txBody>
          <a:bodyPr/>
          <a:lstStyle/>
          <a:p>
            <a:r>
              <a:rPr lang="uk-UA" dirty="0" smtClean="0"/>
              <a:t>                                           </a:t>
            </a:r>
            <a:endParaRPr lang="ru-RU" dirty="0"/>
          </a:p>
        </p:txBody>
      </p:sp>
      <p:pic>
        <p:nvPicPr>
          <p:cNvPr id="5" name="Рисунок 4" descr="Б ЛЕПКИЙ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357298"/>
            <a:ext cx="3571900" cy="4929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 ЛЕПКИЙ 2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643174" y="357166"/>
            <a:ext cx="3143250" cy="3171825"/>
          </a:xfrm>
        </p:spPr>
      </p:pic>
      <p:pic>
        <p:nvPicPr>
          <p:cNvPr id="5" name="Рисунок 4" descr="Б ЛЕПКИЙ 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2571744"/>
            <a:ext cx="2571768" cy="3571900"/>
          </a:xfrm>
          <a:prstGeom prst="rect">
            <a:avLst/>
          </a:prstGeom>
        </p:spPr>
      </p:pic>
      <p:pic>
        <p:nvPicPr>
          <p:cNvPr id="6" name="Рисунок 5" descr="Б ЛЕПКИЙ 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2" y="2500306"/>
            <a:ext cx="2928958" cy="3571900"/>
          </a:xfrm>
          <a:prstGeom prst="rect">
            <a:avLst/>
          </a:prstGeom>
        </p:spPr>
      </p:pic>
      <p:pic>
        <p:nvPicPr>
          <p:cNvPr id="17410" name="Picture 2" descr="Урок &amp;quot; Зроби добро і кинь його у воду. Б. Лепкий. Казка &amp;quot;Мишка&amp;quot;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3643314"/>
            <a:ext cx="2362200" cy="2371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Б. Лепкий. “Мишка” (Казка для дітей: для малих і для великих). ТРАГІЧНА І  КОМІЧНА СИТУАЦІЇ, ЇХНЯ РОЛЬ У РОЗКРИТТІ ГОЛОВНОЇ ДУМКИ, МОРАЛІ -  презентація з української літератур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358246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Презентація. Богдан Лепкий. &amp;quot;Мишка&amp;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215370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Презентація. Богдан Лепкий. &amp;quot;Мишка&amp;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8358246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Презентація. Богдан Лепкий. &amp;quot;Мишка&amp;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143932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Презентація. Богдан Лепкий. &amp;quot;Мишка&amp;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8143932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Б. Лепкий. “Мишка” (Казка для дітей: для малих і для великих). ТРАГІЧНА І  КОМІЧНА СИТУАЦІЇ, ЇХНЯ РОЛЬ У РОЗКРИТТІ ГОЛОВНОЇ ДУМКИ, МОРАЛІ -  презентація з української літератур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8572560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Б. Лепкий. “Мишка” (Казка для дітей: для малих і для великих). ТРАГІЧНА І  КОМІЧНА СИТУАЦІЇ, ЇХНЯ РОЛЬ У РОЗКРИТТІ ГОЛОВНОЇ ДУМКИ, МОРАЛІ -  презентація з української літератур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429684" cy="6353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ДОМАШНЄ ЗАВДАННЯ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1. виписати в зошит відомості про письменника Б. Лепкого – с. 193; </a:t>
            </a:r>
          </a:p>
          <a:p>
            <a:r>
              <a:rPr lang="uk-UA" b="1" dirty="0"/>
              <a:t> </a:t>
            </a:r>
            <a:r>
              <a:rPr lang="uk-UA" b="1" dirty="0" smtClean="0"/>
              <a:t>2. дочитати твір </a:t>
            </a:r>
            <a:r>
              <a:rPr lang="uk-UA" b="1" dirty="0" err="1" smtClean="0"/>
              <a:t>“Мишка”</a:t>
            </a:r>
            <a:r>
              <a:rPr lang="uk-UA" b="1" dirty="0" smtClean="0"/>
              <a:t> – с. 194-196;</a:t>
            </a:r>
          </a:p>
          <a:p>
            <a:r>
              <a:rPr lang="uk-UA" b="1" dirty="0"/>
              <a:t> </a:t>
            </a:r>
            <a:r>
              <a:rPr lang="uk-UA" b="1" dirty="0" smtClean="0"/>
              <a:t>3. скласти план, вміти переказувати; </a:t>
            </a:r>
          </a:p>
          <a:p>
            <a:r>
              <a:rPr lang="uk-UA" b="1" dirty="0"/>
              <a:t> </a:t>
            </a:r>
            <a:r>
              <a:rPr lang="uk-UA" b="1" dirty="0" smtClean="0"/>
              <a:t>4. ілюстрації до твору (за бажанням). </a:t>
            </a:r>
          </a:p>
          <a:p>
            <a:pPr>
              <a:buNone/>
            </a:pPr>
            <a:r>
              <a:rPr lang="uk-UA" b="1" dirty="0"/>
              <a:t> </a:t>
            </a:r>
            <a:r>
              <a:rPr lang="uk-UA" b="1" dirty="0" smtClean="0"/>
              <a:t>           </a:t>
            </a:r>
            <a:endParaRPr lang="ru-RU" b="1" dirty="0"/>
          </a:p>
        </p:txBody>
      </p:sp>
      <p:pic>
        <p:nvPicPr>
          <p:cNvPr id="4" name="Рисунок 3" descr="человечек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16" y="4429132"/>
            <a:ext cx="2476500" cy="184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66</Words>
  <Application>Microsoft Office PowerPoint</Application>
  <PresentationFormat>Экран (4:3)</PresentationFormat>
  <Paragraphs>12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Богдан Лепкий.  “Мишка (Казка для дітей, для малих і великих)”  7 клас  </vt:lpstr>
      <vt:lpstr>Слайд 2</vt:lpstr>
      <vt:lpstr>Слайд 3</vt:lpstr>
      <vt:lpstr>Слайд 4</vt:lpstr>
      <vt:lpstr>ТВОРИ ПИСЬМЕННИКА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ДОМАШНЄ ЗАВДАННЯ 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Богдан Лепкий.  “Мишка (Казка для дітей, для малих і великих)”  7 клас</dc:title>
  <dc:creator>Sveta</dc:creator>
  <cp:lastModifiedBy>Sveta</cp:lastModifiedBy>
  <cp:revision>5</cp:revision>
  <dcterms:created xsi:type="dcterms:W3CDTF">2022-01-31T11:39:31Z</dcterms:created>
  <dcterms:modified xsi:type="dcterms:W3CDTF">2022-01-31T12:21:00Z</dcterms:modified>
</cp:coreProperties>
</file>