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3" r:id="rId6"/>
    <p:sldId id="262" r:id="rId7"/>
    <p:sldId id="261" r:id="rId8"/>
    <p:sldId id="269" r:id="rId9"/>
    <p:sldId id="270" r:id="rId10"/>
    <p:sldId id="268" r:id="rId11"/>
    <p:sldId id="267" r:id="rId12"/>
    <p:sldId id="266" r:id="rId13"/>
    <p:sldId id="265" r:id="rId14"/>
    <p:sldId id="271" r:id="rId15"/>
    <p:sldId id="272" r:id="rId16"/>
    <p:sldId id="273" r:id="rId17"/>
    <p:sldId id="264" r:id="rId18"/>
    <p:sldId id="294" r:id="rId19"/>
    <p:sldId id="274" r:id="rId20"/>
    <p:sldId id="260" r:id="rId21"/>
    <p:sldId id="278" r:id="rId22"/>
    <p:sldId id="277" r:id="rId23"/>
    <p:sldId id="276" r:id="rId24"/>
    <p:sldId id="281" r:id="rId25"/>
    <p:sldId id="279" r:id="rId26"/>
    <p:sldId id="275" r:id="rId27"/>
    <p:sldId id="286" r:id="rId28"/>
    <p:sldId id="285" r:id="rId29"/>
    <p:sldId id="287" r:id="rId30"/>
    <p:sldId id="288" r:id="rId31"/>
    <p:sldId id="280" r:id="rId32"/>
    <p:sldId id="284" r:id="rId33"/>
    <p:sldId id="292" r:id="rId34"/>
    <p:sldId id="291" r:id="rId35"/>
    <p:sldId id="290" r:id="rId36"/>
    <p:sldId id="293" r:id="rId37"/>
    <p:sldId id="289" r:id="rId38"/>
    <p:sldId id="283" r:id="rId39"/>
    <p:sldId id="282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522BB7-14FA-4177-B950-1935566874DC}" type="doc">
      <dgm:prSet loTypeId="urn:microsoft.com/office/officeart/2005/8/layout/radial3" loCatId="cycle" qsTypeId="urn:microsoft.com/office/officeart/2005/8/quickstyle/simple3" qsCatId="simple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C1F362E0-6450-495F-9C88-1BE2D5A2A0FE}">
      <dgm:prSet phldrT="[Текст]"/>
      <dgm:spPr/>
      <dgm:t>
        <a:bodyPr/>
        <a:lstStyle/>
        <a:p>
          <a:r>
            <a:rPr lang="uk-UA" dirty="0" smtClean="0"/>
            <a:t>Калитка</a:t>
          </a:r>
          <a:endParaRPr lang="ru-RU" dirty="0"/>
        </a:p>
      </dgm:t>
    </dgm:pt>
    <dgm:pt modelId="{996E0F08-1BAD-4BC8-BE6E-A6F95987B08C}" type="parTrans" cxnId="{E17ECAA4-DF1B-4760-91AE-21F0550ADCC3}">
      <dgm:prSet/>
      <dgm:spPr/>
      <dgm:t>
        <a:bodyPr/>
        <a:lstStyle/>
        <a:p>
          <a:endParaRPr lang="ru-RU"/>
        </a:p>
      </dgm:t>
    </dgm:pt>
    <dgm:pt modelId="{F3AAAE63-251D-4ADA-87E0-D4F28E8D57E1}" type="sibTrans" cxnId="{E17ECAA4-DF1B-4760-91AE-21F0550ADCC3}">
      <dgm:prSet/>
      <dgm:spPr/>
      <dgm:t>
        <a:bodyPr/>
        <a:lstStyle/>
        <a:p>
          <a:endParaRPr lang="ru-RU"/>
        </a:p>
      </dgm:t>
    </dgm:pt>
    <dgm:pt modelId="{F29A6279-F3DF-42B2-ACE1-31BA13DB56F6}">
      <dgm:prSet phldrT="[Текст]" custT="1"/>
      <dgm:spPr/>
      <dgm:t>
        <a:bodyPr/>
        <a:lstStyle/>
        <a:p>
          <a:r>
            <a:rPr lang="uk-UA" sz="2000" dirty="0" smtClean="0"/>
            <a:t>Клим</a:t>
          </a:r>
          <a:endParaRPr lang="ru-RU" sz="2000" dirty="0"/>
        </a:p>
      </dgm:t>
    </dgm:pt>
    <dgm:pt modelId="{F550455C-228D-4352-91C9-E5577B8921E5}" type="parTrans" cxnId="{AF1D752C-0B47-45FF-B123-8453AAE644F7}">
      <dgm:prSet/>
      <dgm:spPr/>
      <dgm:t>
        <a:bodyPr/>
        <a:lstStyle/>
        <a:p>
          <a:endParaRPr lang="ru-RU"/>
        </a:p>
      </dgm:t>
    </dgm:pt>
    <dgm:pt modelId="{639F99B1-C4A7-48EF-8959-390773E90A98}" type="sibTrans" cxnId="{AF1D752C-0B47-45FF-B123-8453AAE644F7}">
      <dgm:prSet/>
      <dgm:spPr/>
      <dgm:t>
        <a:bodyPr/>
        <a:lstStyle/>
        <a:p>
          <a:endParaRPr lang="ru-RU"/>
        </a:p>
      </dgm:t>
    </dgm:pt>
    <dgm:pt modelId="{097E4C9B-285C-485D-BB20-47C065246913}">
      <dgm:prSet phldrT="[Текст]" custT="1"/>
      <dgm:spPr/>
      <dgm:t>
        <a:bodyPr/>
        <a:lstStyle/>
        <a:p>
          <a:r>
            <a:rPr lang="uk-UA" sz="2000" dirty="0" smtClean="0"/>
            <a:t>Роман</a:t>
          </a:r>
          <a:endParaRPr lang="ru-RU" sz="2000" dirty="0"/>
        </a:p>
      </dgm:t>
    </dgm:pt>
    <dgm:pt modelId="{50760ADE-0C0D-4D93-8BD3-59D7AE09858F}" type="parTrans" cxnId="{E0EA7079-ED54-4484-80FA-2C0AB14F0CCA}">
      <dgm:prSet/>
      <dgm:spPr/>
      <dgm:t>
        <a:bodyPr/>
        <a:lstStyle/>
        <a:p>
          <a:endParaRPr lang="ru-RU"/>
        </a:p>
      </dgm:t>
    </dgm:pt>
    <dgm:pt modelId="{76C2357E-E4B6-4DFB-8A78-28B536A6FC0B}" type="sibTrans" cxnId="{E0EA7079-ED54-4484-80FA-2C0AB14F0CCA}">
      <dgm:prSet/>
      <dgm:spPr/>
      <dgm:t>
        <a:bodyPr/>
        <a:lstStyle/>
        <a:p>
          <a:endParaRPr lang="ru-RU"/>
        </a:p>
      </dgm:t>
    </dgm:pt>
    <dgm:pt modelId="{4F8DD270-6625-4023-BB55-E36FCB9AEBFF}">
      <dgm:prSet phldrT="[Текст]" custT="1"/>
      <dgm:spPr/>
      <dgm:t>
        <a:bodyPr/>
        <a:lstStyle/>
        <a:p>
          <a:r>
            <a:rPr lang="uk-UA" sz="2000" dirty="0" smtClean="0"/>
            <a:t>Савка </a:t>
          </a:r>
          <a:endParaRPr lang="ru-RU" sz="2000" dirty="0"/>
        </a:p>
      </dgm:t>
    </dgm:pt>
    <dgm:pt modelId="{020518BC-D4AE-40F8-813D-CD36F838D381}" type="parTrans" cxnId="{8CA9878A-C193-4CEE-935D-AB1157107964}">
      <dgm:prSet/>
      <dgm:spPr/>
      <dgm:t>
        <a:bodyPr/>
        <a:lstStyle/>
        <a:p>
          <a:endParaRPr lang="ru-RU"/>
        </a:p>
      </dgm:t>
    </dgm:pt>
    <dgm:pt modelId="{73D505B4-4361-45C0-907C-BD595F1A8603}" type="sibTrans" cxnId="{8CA9878A-C193-4CEE-935D-AB1157107964}">
      <dgm:prSet/>
      <dgm:spPr/>
      <dgm:t>
        <a:bodyPr/>
        <a:lstStyle/>
        <a:p>
          <a:endParaRPr lang="ru-RU"/>
        </a:p>
      </dgm:t>
    </dgm:pt>
    <dgm:pt modelId="{9B364EF5-BAA9-4B17-A5C0-452CD23147C4}">
      <dgm:prSet phldrT="[Текст]" custT="1"/>
      <dgm:spPr/>
      <dgm:t>
        <a:bodyPr/>
        <a:lstStyle/>
        <a:p>
          <a:r>
            <a:rPr lang="uk-UA" sz="2000" dirty="0" smtClean="0"/>
            <a:t>Параска</a:t>
          </a:r>
          <a:endParaRPr lang="ru-RU" sz="2000" dirty="0"/>
        </a:p>
      </dgm:t>
    </dgm:pt>
    <dgm:pt modelId="{C4B8C9FB-0B65-435A-8673-5DF96D6AC73B}" type="parTrans" cxnId="{B8376A51-C40D-4D0A-AF87-891C82AC927A}">
      <dgm:prSet/>
      <dgm:spPr/>
      <dgm:t>
        <a:bodyPr/>
        <a:lstStyle/>
        <a:p>
          <a:endParaRPr lang="ru-RU"/>
        </a:p>
      </dgm:t>
    </dgm:pt>
    <dgm:pt modelId="{8E56E17D-9C55-4CEA-B286-A04EC618E631}" type="sibTrans" cxnId="{B8376A51-C40D-4D0A-AF87-891C82AC927A}">
      <dgm:prSet/>
      <dgm:spPr/>
      <dgm:t>
        <a:bodyPr/>
        <a:lstStyle/>
        <a:p>
          <a:endParaRPr lang="ru-RU"/>
        </a:p>
      </dgm:t>
    </dgm:pt>
    <dgm:pt modelId="{215368B4-4C84-40C6-A2A8-DE8CDBF0B304}" type="pres">
      <dgm:prSet presAssocID="{CB522BB7-14FA-4177-B950-1935566874D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DA719B-B716-4544-9B35-D1D5067CACC8}" type="pres">
      <dgm:prSet presAssocID="{CB522BB7-14FA-4177-B950-1935566874DC}" presName="radial" presStyleCnt="0">
        <dgm:presLayoutVars>
          <dgm:animLvl val="ctr"/>
        </dgm:presLayoutVars>
      </dgm:prSet>
      <dgm:spPr/>
    </dgm:pt>
    <dgm:pt modelId="{98718A2B-13A3-4294-A887-9437C7944074}" type="pres">
      <dgm:prSet presAssocID="{C1F362E0-6450-495F-9C88-1BE2D5A2A0FE}" presName="centerShape" presStyleLbl="vennNode1" presStyleIdx="0" presStyleCnt="5"/>
      <dgm:spPr/>
      <dgm:t>
        <a:bodyPr/>
        <a:lstStyle/>
        <a:p>
          <a:endParaRPr lang="ru-RU"/>
        </a:p>
      </dgm:t>
    </dgm:pt>
    <dgm:pt modelId="{A82EF9C6-21E1-400A-8F42-827FBF1C18DA}" type="pres">
      <dgm:prSet presAssocID="{F29A6279-F3DF-42B2-ACE1-31BA13DB56F6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69DCE-95F2-456D-BB3B-CFD193B4C9AF}" type="pres">
      <dgm:prSet presAssocID="{097E4C9B-285C-485D-BB20-47C065246913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EB283-5D52-4C7D-BD75-F93B8846F7D8}" type="pres">
      <dgm:prSet presAssocID="{4F8DD270-6625-4023-BB55-E36FCB9AEBFF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63068-63A3-422E-B58A-D8BFC7013812}" type="pres">
      <dgm:prSet presAssocID="{9B364EF5-BAA9-4B17-A5C0-452CD23147C4}" presName="node" presStyleLbl="vennNode1" presStyleIdx="4" presStyleCnt="5" custScaleX="1386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75ED95-D72A-4663-85D9-B3AC03BBF6D4}" type="presOf" srcId="{4F8DD270-6625-4023-BB55-E36FCB9AEBFF}" destId="{4C3EB283-5D52-4C7D-BD75-F93B8846F7D8}" srcOrd="0" destOrd="0" presId="urn:microsoft.com/office/officeart/2005/8/layout/radial3"/>
    <dgm:cxn modelId="{54385D52-A461-4417-9BCD-690169E3DE90}" type="presOf" srcId="{C1F362E0-6450-495F-9C88-1BE2D5A2A0FE}" destId="{98718A2B-13A3-4294-A887-9437C7944074}" srcOrd="0" destOrd="0" presId="urn:microsoft.com/office/officeart/2005/8/layout/radial3"/>
    <dgm:cxn modelId="{EE036ABE-8941-4305-8888-541472756717}" type="presOf" srcId="{9B364EF5-BAA9-4B17-A5C0-452CD23147C4}" destId="{C7B63068-63A3-422E-B58A-D8BFC7013812}" srcOrd="0" destOrd="0" presId="urn:microsoft.com/office/officeart/2005/8/layout/radial3"/>
    <dgm:cxn modelId="{AF1D752C-0B47-45FF-B123-8453AAE644F7}" srcId="{C1F362E0-6450-495F-9C88-1BE2D5A2A0FE}" destId="{F29A6279-F3DF-42B2-ACE1-31BA13DB56F6}" srcOrd="0" destOrd="0" parTransId="{F550455C-228D-4352-91C9-E5577B8921E5}" sibTransId="{639F99B1-C4A7-48EF-8959-390773E90A98}"/>
    <dgm:cxn modelId="{E0EA7079-ED54-4484-80FA-2C0AB14F0CCA}" srcId="{C1F362E0-6450-495F-9C88-1BE2D5A2A0FE}" destId="{097E4C9B-285C-485D-BB20-47C065246913}" srcOrd="1" destOrd="0" parTransId="{50760ADE-0C0D-4D93-8BD3-59D7AE09858F}" sibTransId="{76C2357E-E4B6-4DFB-8A78-28B536A6FC0B}"/>
    <dgm:cxn modelId="{AF456A79-CB1B-48C2-99EE-27C920C98828}" type="presOf" srcId="{097E4C9B-285C-485D-BB20-47C065246913}" destId="{1C069DCE-95F2-456D-BB3B-CFD193B4C9AF}" srcOrd="0" destOrd="0" presId="urn:microsoft.com/office/officeart/2005/8/layout/radial3"/>
    <dgm:cxn modelId="{751B1098-562A-48C4-A912-47E6728CC07B}" type="presOf" srcId="{CB522BB7-14FA-4177-B950-1935566874DC}" destId="{215368B4-4C84-40C6-A2A8-DE8CDBF0B304}" srcOrd="0" destOrd="0" presId="urn:microsoft.com/office/officeart/2005/8/layout/radial3"/>
    <dgm:cxn modelId="{E17ECAA4-DF1B-4760-91AE-21F0550ADCC3}" srcId="{CB522BB7-14FA-4177-B950-1935566874DC}" destId="{C1F362E0-6450-495F-9C88-1BE2D5A2A0FE}" srcOrd="0" destOrd="0" parTransId="{996E0F08-1BAD-4BC8-BE6E-A6F95987B08C}" sibTransId="{F3AAAE63-251D-4ADA-87E0-D4F28E8D57E1}"/>
    <dgm:cxn modelId="{8CA9878A-C193-4CEE-935D-AB1157107964}" srcId="{C1F362E0-6450-495F-9C88-1BE2D5A2A0FE}" destId="{4F8DD270-6625-4023-BB55-E36FCB9AEBFF}" srcOrd="2" destOrd="0" parTransId="{020518BC-D4AE-40F8-813D-CD36F838D381}" sibTransId="{73D505B4-4361-45C0-907C-BD595F1A8603}"/>
    <dgm:cxn modelId="{96C6BF83-1B58-472A-A87D-F4C0AA13DF60}" type="presOf" srcId="{F29A6279-F3DF-42B2-ACE1-31BA13DB56F6}" destId="{A82EF9C6-21E1-400A-8F42-827FBF1C18DA}" srcOrd="0" destOrd="0" presId="urn:microsoft.com/office/officeart/2005/8/layout/radial3"/>
    <dgm:cxn modelId="{B8376A51-C40D-4D0A-AF87-891C82AC927A}" srcId="{C1F362E0-6450-495F-9C88-1BE2D5A2A0FE}" destId="{9B364EF5-BAA9-4B17-A5C0-452CD23147C4}" srcOrd="3" destOrd="0" parTransId="{C4B8C9FB-0B65-435A-8673-5DF96D6AC73B}" sibTransId="{8E56E17D-9C55-4CEA-B286-A04EC618E631}"/>
    <dgm:cxn modelId="{6C773B36-9DF4-4EF5-A006-2D8F0E04C0FB}" type="presParOf" srcId="{215368B4-4C84-40C6-A2A8-DE8CDBF0B304}" destId="{7CDA719B-B716-4544-9B35-D1D5067CACC8}" srcOrd="0" destOrd="0" presId="urn:microsoft.com/office/officeart/2005/8/layout/radial3"/>
    <dgm:cxn modelId="{E46A0F64-EC5D-477B-B59F-0B53BDC8E209}" type="presParOf" srcId="{7CDA719B-B716-4544-9B35-D1D5067CACC8}" destId="{98718A2B-13A3-4294-A887-9437C7944074}" srcOrd="0" destOrd="0" presId="urn:microsoft.com/office/officeart/2005/8/layout/radial3"/>
    <dgm:cxn modelId="{595C755E-F319-4E20-938A-101F34BDF5FB}" type="presParOf" srcId="{7CDA719B-B716-4544-9B35-D1D5067CACC8}" destId="{A82EF9C6-21E1-400A-8F42-827FBF1C18DA}" srcOrd="1" destOrd="0" presId="urn:microsoft.com/office/officeart/2005/8/layout/radial3"/>
    <dgm:cxn modelId="{0E96D5AD-A335-43C0-826F-A32EDBD09DEA}" type="presParOf" srcId="{7CDA719B-B716-4544-9B35-D1D5067CACC8}" destId="{1C069DCE-95F2-456D-BB3B-CFD193B4C9AF}" srcOrd="2" destOrd="0" presId="urn:microsoft.com/office/officeart/2005/8/layout/radial3"/>
    <dgm:cxn modelId="{9DD936B1-964B-45D6-A1F7-BD1D793383CE}" type="presParOf" srcId="{7CDA719B-B716-4544-9B35-D1D5067CACC8}" destId="{4C3EB283-5D52-4C7D-BD75-F93B8846F7D8}" srcOrd="3" destOrd="0" presId="urn:microsoft.com/office/officeart/2005/8/layout/radial3"/>
    <dgm:cxn modelId="{85A6CB00-FCAC-4ACF-8CB3-6E7F80421302}" type="presParOf" srcId="{7CDA719B-B716-4544-9B35-D1D5067CACC8}" destId="{C7B63068-63A3-422E-B58A-D8BFC7013812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61496F-7845-4E44-9ABB-AEC45E7861BB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E72CAC-D12C-4175-BF07-E88AFA181410}">
      <dgm:prSet phldrT="[Текст]"/>
      <dgm:spPr/>
      <dgm:t>
        <a:bodyPr/>
        <a:lstStyle/>
        <a:p>
          <a:r>
            <a:rPr lang="uk-UA" dirty="0" smtClean="0"/>
            <a:t>Герасим </a:t>
          </a:r>
          <a:endParaRPr lang="ru-RU" dirty="0"/>
        </a:p>
      </dgm:t>
    </dgm:pt>
    <dgm:pt modelId="{C2B645F3-00DE-4893-9554-4486523FBBC2}" type="parTrans" cxnId="{642DE163-830C-474C-888E-E75BD8C33CF8}">
      <dgm:prSet/>
      <dgm:spPr/>
      <dgm:t>
        <a:bodyPr/>
        <a:lstStyle/>
        <a:p>
          <a:endParaRPr lang="ru-RU"/>
        </a:p>
      </dgm:t>
    </dgm:pt>
    <dgm:pt modelId="{BD43C3F6-0001-4051-9D84-879EB62F008F}" type="sibTrans" cxnId="{642DE163-830C-474C-888E-E75BD8C33CF8}">
      <dgm:prSet/>
      <dgm:spPr/>
      <dgm:t>
        <a:bodyPr/>
        <a:lstStyle/>
        <a:p>
          <a:endParaRPr lang="ru-RU"/>
        </a:p>
      </dgm:t>
    </dgm:pt>
    <dgm:pt modelId="{8E33E57A-9A1C-4C00-BF21-8E2A379FFC02}">
      <dgm:prSet phldrT="[Текст]" custT="1"/>
      <dgm:spPr/>
      <dgm:t>
        <a:bodyPr/>
        <a:lstStyle/>
        <a:p>
          <a:r>
            <a:rPr lang="uk-UA" sz="3200" dirty="0" smtClean="0"/>
            <a:t>Савка</a:t>
          </a:r>
        </a:p>
        <a:p>
          <a:endParaRPr lang="uk-UA" sz="2300" dirty="0" smtClean="0"/>
        </a:p>
        <a:p>
          <a:r>
            <a:rPr lang="uk-UA" sz="2300" dirty="0" smtClean="0"/>
            <a:t>                            « Легкі гроші»</a:t>
          </a:r>
          <a:endParaRPr lang="ru-RU" sz="2300" dirty="0"/>
        </a:p>
      </dgm:t>
    </dgm:pt>
    <dgm:pt modelId="{0E4EF018-1B82-4D3D-96E4-84A20DB4DE33}" type="parTrans" cxnId="{98470517-F6B3-4E87-9E91-97EDB0ECEF5B}">
      <dgm:prSet/>
      <dgm:spPr/>
      <dgm:t>
        <a:bodyPr/>
        <a:lstStyle/>
        <a:p>
          <a:endParaRPr lang="ru-RU"/>
        </a:p>
      </dgm:t>
    </dgm:pt>
    <dgm:pt modelId="{33A75F8C-B84E-4B2C-AA70-94E5E1AF7F76}" type="sibTrans" cxnId="{98470517-F6B3-4E87-9E91-97EDB0ECEF5B}">
      <dgm:prSet/>
      <dgm:spPr/>
      <dgm:t>
        <a:bodyPr/>
        <a:lstStyle/>
        <a:p>
          <a:endParaRPr lang="ru-RU"/>
        </a:p>
      </dgm:t>
    </dgm:pt>
    <dgm:pt modelId="{72146E73-0951-44DA-8FD8-708AFD563F58}">
      <dgm:prSet phldrT="[Текст]"/>
      <dgm:spPr/>
      <dgm:t>
        <a:bodyPr/>
        <a:lstStyle/>
        <a:p>
          <a:r>
            <a:rPr lang="uk-UA" dirty="0" smtClean="0"/>
            <a:t>Копач </a:t>
          </a:r>
          <a:endParaRPr lang="ru-RU" dirty="0"/>
        </a:p>
      </dgm:t>
    </dgm:pt>
    <dgm:pt modelId="{D8ED284D-C555-4396-A12F-EFF05F1A1FFB}" type="parTrans" cxnId="{06F35156-969C-4FA5-80F5-6F1C70EE26B6}">
      <dgm:prSet/>
      <dgm:spPr/>
      <dgm:t>
        <a:bodyPr/>
        <a:lstStyle/>
        <a:p>
          <a:endParaRPr lang="ru-RU"/>
        </a:p>
      </dgm:t>
    </dgm:pt>
    <dgm:pt modelId="{8FBB175A-55AF-4699-8B56-EE06ADDC868D}" type="sibTrans" cxnId="{06F35156-969C-4FA5-80F5-6F1C70EE26B6}">
      <dgm:prSet/>
      <dgm:spPr/>
      <dgm:t>
        <a:bodyPr/>
        <a:lstStyle/>
        <a:p>
          <a:endParaRPr lang="ru-RU"/>
        </a:p>
      </dgm:t>
    </dgm:pt>
    <dgm:pt modelId="{279F13DE-98FF-4A0F-AF67-4000128103D8}" type="pres">
      <dgm:prSet presAssocID="{2E61496F-7845-4E44-9ABB-AEC45E7861B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36178D-35DF-4823-90F3-9A8260AADAD3}" type="pres">
      <dgm:prSet presAssocID="{2E61496F-7845-4E44-9ABB-AEC45E7861BB}" presName="radial" presStyleCnt="0">
        <dgm:presLayoutVars>
          <dgm:animLvl val="ctr"/>
        </dgm:presLayoutVars>
      </dgm:prSet>
      <dgm:spPr/>
    </dgm:pt>
    <dgm:pt modelId="{FF54E6E0-8B24-4EF1-908D-A7B9D0290FDA}" type="pres">
      <dgm:prSet presAssocID="{71E72CAC-D12C-4175-BF07-E88AFA181410}" presName="centerShape" presStyleLbl="vennNode1" presStyleIdx="0" presStyleCnt="3" custScaleX="114084" custScaleY="125962" custLinFactNeighborX="-37632" custLinFactNeighborY="-5089"/>
      <dgm:spPr/>
      <dgm:t>
        <a:bodyPr/>
        <a:lstStyle/>
        <a:p>
          <a:endParaRPr lang="ru-RU"/>
        </a:p>
      </dgm:t>
    </dgm:pt>
    <dgm:pt modelId="{E70472C3-415B-44DD-8C82-0FB3AEA5986A}" type="pres">
      <dgm:prSet presAssocID="{8E33E57A-9A1C-4C00-BF21-8E2A379FFC02}" presName="node" presStyleLbl="vennNode1" presStyleIdx="1" presStyleCnt="3" custScaleX="235040" custScaleY="2211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AD19CC-8A36-469D-9D0F-63D1FB3DF7F2}" type="pres">
      <dgm:prSet presAssocID="{72146E73-0951-44DA-8FD8-708AFD563F58}" presName="node" presStyleLbl="vennNode1" presStyleIdx="2" presStyleCnt="3" custScaleX="245071" custScaleY="245086" custRadScaleRad="69381" custRadScaleInc="-57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DFBC1D-41D3-4432-902A-0A4598CE9CBD}" type="presOf" srcId="{71E72CAC-D12C-4175-BF07-E88AFA181410}" destId="{FF54E6E0-8B24-4EF1-908D-A7B9D0290FDA}" srcOrd="0" destOrd="0" presId="urn:microsoft.com/office/officeart/2005/8/layout/radial3"/>
    <dgm:cxn modelId="{2EA3B401-FBF2-477C-941F-467784E8147C}" type="presOf" srcId="{72146E73-0951-44DA-8FD8-708AFD563F58}" destId="{7BAD19CC-8A36-469D-9D0F-63D1FB3DF7F2}" srcOrd="0" destOrd="0" presId="urn:microsoft.com/office/officeart/2005/8/layout/radial3"/>
    <dgm:cxn modelId="{642DE163-830C-474C-888E-E75BD8C33CF8}" srcId="{2E61496F-7845-4E44-9ABB-AEC45E7861BB}" destId="{71E72CAC-D12C-4175-BF07-E88AFA181410}" srcOrd="0" destOrd="0" parTransId="{C2B645F3-00DE-4893-9554-4486523FBBC2}" sibTransId="{BD43C3F6-0001-4051-9D84-879EB62F008F}"/>
    <dgm:cxn modelId="{28DD4B98-93E0-4007-A6C8-5BBB3B4E97CD}" type="presOf" srcId="{8E33E57A-9A1C-4C00-BF21-8E2A379FFC02}" destId="{E70472C3-415B-44DD-8C82-0FB3AEA5986A}" srcOrd="0" destOrd="0" presId="urn:microsoft.com/office/officeart/2005/8/layout/radial3"/>
    <dgm:cxn modelId="{06F35156-969C-4FA5-80F5-6F1C70EE26B6}" srcId="{71E72CAC-D12C-4175-BF07-E88AFA181410}" destId="{72146E73-0951-44DA-8FD8-708AFD563F58}" srcOrd="1" destOrd="0" parTransId="{D8ED284D-C555-4396-A12F-EFF05F1A1FFB}" sibTransId="{8FBB175A-55AF-4699-8B56-EE06ADDC868D}"/>
    <dgm:cxn modelId="{298792F4-716E-458F-9A77-7CCAEF745758}" type="presOf" srcId="{2E61496F-7845-4E44-9ABB-AEC45E7861BB}" destId="{279F13DE-98FF-4A0F-AF67-4000128103D8}" srcOrd="0" destOrd="0" presId="urn:microsoft.com/office/officeart/2005/8/layout/radial3"/>
    <dgm:cxn modelId="{98470517-F6B3-4E87-9E91-97EDB0ECEF5B}" srcId="{71E72CAC-D12C-4175-BF07-E88AFA181410}" destId="{8E33E57A-9A1C-4C00-BF21-8E2A379FFC02}" srcOrd="0" destOrd="0" parTransId="{0E4EF018-1B82-4D3D-96E4-84A20DB4DE33}" sibTransId="{33A75F8C-B84E-4B2C-AA70-94E5E1AF7F76}"/>
    <dgm:cxn modelId="{FF9F12CB-8BC8-44BC-B018-3FF3A36CE4C5}" type="presParOf" srcId="{279F13DE-98FF-4A0F-AF67-4000128103D8}" destId="{6036178D-35DF-4823-90F3-9A8260AADAD3}" srcOrd="0" destOrd="0" presId="urn:microsoft.com/office/officeart/2005/8/layout/radial3"/>
    <dgm:cxn modelId="{566CF7BA-946F-476A-8C75-AA52CE352BB9}" type="presParOf" srcId="{6036178D-35DF-4823-90F3-9A8260AADAD3}" destId="{FF54E6E0-8B24-4EF1-908D-A7B9D0290FDA}" srcOrd="0" destOrd="0" presId="urn:microsoft.com/office/officeart/2005/8/layout/radial3"/>
    <dgm:cxn modelId="{B023899C-0BC0-4663-AB96-43EDA1326C01}" type="presParOf" srcId="{6036178D-35DF-4823-90F3-9A8260AADAD3}" destId="{E70472C3-415B-44DD-8C82-0FB3AEA5986A}" srcOrd="1" destOrd="0" presId="urn:microsoft.com/office/officeart/2005/8/layout/radial3"/>
    <dgm:cxn modelId="{537D980C-EDCA-4BC6-BB34-92A035D6D02D}" type="presParOf" srcId="{6036178D-35DF-4823-90F3-9A8260AADAD3}" destId="{7BAD19CC-8A36-469D-9D0F-63D1FB3DF7F2}" srcOrd="2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18A2B-13A3-4294-A887-9437C7944074}">
      <dsp:nvSpPr>
        <dsp:cNvPr id="0" name=""/>
        <dsp:cNvSpPr/>
      </dsp:nvSpPr>
      <dsp:spPr>
        <a:xfrm>
          <a:off x="2029820" y="904875"/>
          <a:ext cx="2254249" cy="2254249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Калитка</a:t>
          </a:r>
          <a:endParaRPr lang="ru-RU" sz="3500" kern="1200" dirty="0"/>
        </a:p>
      </dsp:txBody>
      <dsp:txXfrm>
        <a:off x="2359947" y="1235002"/>
        <a:ext cx="1593995" cy="1593995"/>
      </dsp:txXfrm>
    </dsp:sp>
    <dsp:sp modelId="{A82EF9C6-21E1-400A-8F42-827FBF1C18DA}">
      <dsp:nvSpPr>
        <dsp:cNvPr id="0" name=""/>
        <dsp:cNvSpPr/>
      </dsp:nvSpPr>
      <dsp:spPr>
        <a:xfrm>
          <a:off x="2593382" y="402"/>
          <a:ext cx="1127124" cy="1127124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alpha val="50000"/>
                <a:hueOff val="87321"/>
                <a:satOff val="-1564"/>
                <a:lumOff val="664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alpha val="50000"/>
                <a:hueOff val="87321"/>
                <a:satOff val="-1564"/>
                <a:lumOff val="664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alpha val="50000"/>
                <a:hueOff val="87321"/>
                <a:satOff val="-1564"/>
                <a:lumOff val="664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Клим</a:t>
          </a:r>
          <a:endParaRPr lang="ru-RU" sz="2000" kern="1200" dirty="0"/>
        </a:p>
      </dsp:txBody>
      <dsp:txXfrm>
        <a:off x="2758445" y="165465"/>
        <a:ext cx="796998" cy="796998"/>
      </dsp:txXfrm>
    </dsp:sp>
    <dsp:sp modelId="{1C069DCE-95F2-456D-BB3B-CFD193B4C9AF}">
      <dsp:nvSpPr>
        <dsp:cNvPr id="0" name=""/>
        <dsp:cNvSpPr/>
      </dsp:nvSpPr>
      <dsp:spPr>
        <a:xfrm>
          <a:off x="4061417" y="1468437"/>
          <a:ext cx="1127124" cy="1127124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alpha val="50000"/>
                <a:hueOff val="174641"/>
                <a:satOff val="-3128"/>
                <a:lumOff val="1329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alpha val="50000"/>
                <a:hueOff val="174641"/>
                <a:satOff val="-3128"/>
                <a:lumOff val="1329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alpha val="50000"/>
                <a:hueOff val="174641"/>
                <a:satOff val="-3128"/>
                <a:lumOff val="1329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Роман</a:t>
          </a:r>
          <a:endParaRPr lang="ru-RU" sz="2000" kern="1200" dirty="0"/>
        </a:p>
      </dsp:txBody>
      <dsp:txXfrm>
        <a:off x="4226480" y="1633500"/>
        <a:ext cx="796998" cy="796998"/>
      </dsp:txXfrm>
    </dsp:sp>
    <dsp:sp modelId="{4C3EB283-5D52-4C7D-BD75-F93B8846F7D8}">
      <dsp:nvSpPr>
        <dsp:cNvPr id="0" name=""/>
        <dsp:cNvSpPr/>
      </dsp:nvSpPr>
      <dsp:spPr>
        <a:xfrm>
          <a:off x="2593382" y="2936472"/>
          <a:ext cx="1127124" cy="1127124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alpha val="50000"/>
                <a:hueOff val="261962"/>
                <a:satOff val="-4692"/>
                <a:lumOff val="1993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alpha val="50000"/>
                <a:hueOff val="261962"/>
                <a:satOff val="-4692"/>
                <a:lumOff val="1993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alpha val="50000"/>
                <a:hueOff val="261962"/>
                <a:satOff val="-4692"/>
                <a:lumOff val="1993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Савка </a:t>
          </a:r>
          <a:endParaRPr lang="ru-RU" sz="2000" kern="1200" dirty="0"/>
        </a:p>
      </dsp:txBody>
      <dsp:txXfrm>
        <a:off x="2758445" y="3101535"/>
        <a:ext cx="796998" cy="796998"/>
      </dsp:txXfrm>
    </dsp:sp>
    <dsp:sp modelId="{C7B63068-63A3-422E-B58A-D8BFC7013812}">
      <dsp:nvSpPr>
        <dsp:cNvPr id="0" name=""/>
        <dsp:cNvSpPr/>
      </dsp:nvSpPr>
      <dsp:spPr>
        <a:xfrm>
          <a:off x="907457" y="1468437"/>
          <a:ext cx="1562905" cy="1127124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alpha val="50000"/>
                <a:hueOff val="349283"/>
                <a:satOff val="-6256"/>
                <a:lumOff val="2658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alpha val="50000"/>
                <a:hueOff val="349283"/>
                <a:satOff val="-6256"/>
                <a:lumOff val="2658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alpha val="50000"/>
                <a:hueOff val="349283"/>
                <a:satOff val="-6256"/>
                <a:lumOff val="2658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Параска</a:t>
          </a:r>
          <a:endParaRPr lang="ru-RU" sz="2000" kern="1200" dirty="0"/>
        </a:p>
      </dsp:txBody>
      <dsp:txXfrm>
        <a:off x="1136339" y="1633500"/>
        <a:ext cx="1105141" cy="7969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54E6E0-8B24-4EF1-908D-A7B9D0290FDA}">
      <dsp:nvSpPr>
        <dsp:cNvPr id="0" name=""/>
        <dsp:cNvSpPr/>
      </dsp:nvSpPr>
      <dsp:spPr>
        <a:xfrm>
          <a:off x="657228" y="395260"/>
          <a:ext cx="2571738" cy="283949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800" kern="1200" dirty="0" smtClean="0"/>
            <a:t>Герасим </a:t>
          </a:r>
          <a:endParaRPr lang="ru-RU" sz="3800" kern="1200" dirty="0"/>
        </a:p>
      </dsp:txBody>
      <dsp:txXfrm>
        <a:off x="1033850" y="811095"/>
        <a:ext cx="1818494" cy="2007828"/>
      </dsp:txXfrm>
    </dsp:sp>
    <dsp:sp modelId="{E70472C3-415B-44DD-8C82-0FB3AEA5986A}">
      <dsp:nvSpPr>
        <dsp:cNvPr id="0" name=""/>
        <dsp:cNvSpPr/>
      </dsp:nvSpPr>
      <dsp:spPr>
        <a:xfrm>
          <a:off x="1723402" y="-749673"/>
          <a:ext cx="2649194" cy="249212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/>
            <a:t>Савка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300" kern="1200" dirty="0" smtClean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                            « Легкі гроші»</a:t>
          </a:r>
          <a:endParaRPr lang="ru-RU" sz="2300" kern="1200" dirty="0"/>
        </a:p>
      </dsp:txBody>
      <dsp:txXfrm>
        <a:off x="2111367" y="-384709"/>
        <a:ext cx="1873264" cy="1762201"/>
      </dsp:txXfrm>
    </dsp:sp>
    <dsp:sp modelId="{7BAD19CC-8A36-469D-9D0F-63D1FB3DF7F2}">
      <dsp:nvSpPr>
        <dsp:cNvPr id="0" name=""/>
        <dsp:cNvSpPr/>
      </dsp:nvSpPr>
      <dsp:spPr>
        <a:xfrm>
          <a:off x="2657468" y="346280"/>
          <a:ext cx="2762256" cy="27624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600" kern="1200" dirty="0" smtClean="0"/>
            <a:t>Копач </a:t>
          </a:r>
          <a:endParaRPr lang="ru-RU" sz="5600" kern="1200" dirty="0"/>
        </a:p>
      </dsp:txBody>
      <dsp:txXfrm>
        <a:off x="3061991" y="750828"/>
        <a:ext cx="1953210" cy="19533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9E92D-FF8E-4B0B-8413-1DD1F6C5C8FD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C9D80-584D-4E5C-883A-11B10F58A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2969A-48C1-4257-A23A-3E4022449116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012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865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266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623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361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092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859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294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45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247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438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271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DFDCB-7B76-42A5-9DAC-80861D7CB284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388FA-8FC0-4D14-89CD-E778915D6F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52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434" y="-146050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Картинки по запросу &quot;смайлик посмішк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744" y="2652711"/>
            <a:ext cx="4844723" cy="333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046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384" y="-212725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Картинки по запросу &quot;долоня до долоні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2543175"/>
            <a:ext cx="5270500" cy="352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203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334" y="-165100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5" y="1281538"/>
            <a:ext cx="5765082" cy="5443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8768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25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14188" y="380365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8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Займи позицію</a:t>
            </a:r>
            <a:endParaRPr lang="ru-RU" sz="8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34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434" y="-146050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Картинки по запросу &quot;карпенко карий сто тисяч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1" b="4395"/>
          <a:stretch/>
        </p:blipFill>
        <p:spPr bwMode="auto">
          <a:xfrm>
            <a:off x="2534704" y="1724025"/>
            <a:ext cx="3790950" cy="489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293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434" y="-146050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8754" y="4184651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І. Карпенко-Карий « Сто тисяч». Проблема влади грошей, бездуховності людини, засліпленої прагненням до наживи. Засоби сатиричного змалювання Герасима Калитки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027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34" y="-165100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0026" y="1971675"/>
            <a:ext cx="912495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психологію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морального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падіння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збагачення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себе,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поглибивши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життєві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компетентності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575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59" y="-146050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847136"/>
            <a:ext cx="897606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Девіз</a:t>
            </a: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уроку: </a:t>
            </a:r>
            <a:endParaRPr lang="ru-RU" sz="4800" b="1" u="sng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4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</a:t>
            </a: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просто </a:t>
            </a:r>
            <a:r>
              <a:rPr lang="ru-RU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слухати</a:t>
            </a: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чути</a:t>
            </a:r>
            <a:endParaRPr lang="ru-RU" sz="4800" b="1" u="sng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просто </a:t>
            </a:r>
            <a:r>
              <a:rPr lang="ru-RU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дивитись</a:t>
            </a: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бачити</a:t>
            </a: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Не просто </a:t>
            </a:r>
            <a:r>
              <a:rPr lang="ru-RU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відповідати</a:t>
            </a: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міркувати</a:t>
            </a: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algn="ctr">
              <a:spcAft>
                <a:spcPts val="0"/>
              </a:spcAft>
            </a:pP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Дружно й </a:t>
            </a:r>
            <a:r>
              <a:rPr lang="ru-RU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плідно</a:t>
            </a:r>
            <a:r>
              <a:rPr lang="ru-RU" sz="4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працювати</a:t>
            </a:r>
            <a:r>
              <a:rPr lang="ru-RU" sz="66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 </a:t>
            </a:r>
            <a:endParaRPr lang="ru-RU" sz="6600" b="1" u="sng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152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4798"/>
            <a:ext cx="8333368" cy="67432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6739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284" y="-155575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08284" y="3106737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 « Кубик»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Назвіть автора і назву твору.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Назвіть героя дайте йому характеристику.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Поясніть цитату з твору.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Прочитайте цитати, про яких героїв йдеться.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Перекажіть епізод твору. Як він допомагає </a:t>
            </a: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зрозуміти </a:t>
            </a: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персонажів?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Яку роль у творі відіграє ця річ?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6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9550" y="590550"/>
            <a:ext cx="9039225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Клоуз</a:t>
            </a:r>
            <a:r>
              <a:rPr lang="uk-UA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-тест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1) </a:t>
            </a:r>
            <a:r>
              <a:rPr lang="ru-RU" sz="25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означає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прізвище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головного героя? </a:t>
            </a:r>
            <a:endParaRPr lang="ru-RU" sz="25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Хто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такий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Копач? </a:t>
            </a:r>
            <a:endParaRPr lang="ru-RU" sz="25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Про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чиє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весілля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йдеться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першій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дії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endParaRPr lang="ru-RU" sz="25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Скільки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землі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Калитки? </a:t>
            </a:r>
            <a:endParaRPr lang="ru-RU" sz="25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5) Як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заробив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Калитка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гроші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придбання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землі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endParaRPr lang="ru-RU" sz="25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Чому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Савка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прийшов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Герасима? </a:t>
            </a:r>
            <a:endParaRPr lang="ru-RU" sz="25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Про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свідчить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той факт,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Савка й Калитка —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куми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endParaRPr lang="ru-RU" sz="25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3 ким Савка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готовий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спілкуватися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аби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дістати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гроші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endParaRPr lang="ru-RU" sz="25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запросив Калитка за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позичені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гроші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endParaRPr lang="ru-RU" sz="25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Чому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Калитка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зразків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дав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йому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Невідомий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не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міг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відрізнити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фальшивих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грошей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справжніх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endParaRPr lang="ru-RU" sz="25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11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3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якою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прихованою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метою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батько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посилає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Романа до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Пузирів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endParaRPr lang="ru-RU" sz="25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>
              <a:spcAft>
                <a:spcPts val="0"/>
              </a:spcAft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У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чому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за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розповіддю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Романа,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виявилася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нечесність</a:t>
            </a: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Калит­ки? </a:t>
            </a:r>
            <a:endParaRPr lang="ru-RU" sz="25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607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050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Картинки по запросу &quot;карпенко карий сто тисяч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808" y="1377950"/>
            <a:ext cx="7127541" cy="534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407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435" y="-146051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9729" y="3468687"/>
            <a:ext cx="790575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uk-UA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1.Життєва </a:t>
            </a: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мета Герасима </a:t>
            </a:r>
            <a:r>
              <a:rPr lang="uk-UA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Калитки.</a:t>
            </a:r>
            <a:endParaRPr lang="ru-RU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 </a:t>
            </a:r>
            <a:r>
              <a:rPr lang="uk-UA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Герасим </a:t>
            </a: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Калитка та </a:t>
            </a:r>
            <a:r>
              <a:rPr lang="uk-UA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гроші.</a:t>
            </a:r>
            <a:endParaRPr lang="ru-RU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uk-UA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Ставлення 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Герасим</a:t>
            </a: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Калитки</a:t>
            </a: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uk-UA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оточуючих</a:t>
            </a:r>
            <a:r>
              <a:rPr lang="ru-RU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423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317" y="34482"/>
            <a:ext cx="8229600" cy="1008112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l"/>
            <a:r>
              <a:rPr lang="uk-UA" sz="40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uk-UA" sz="4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Мозковий штурм»</a:t>
            </a:r>
            <a:r>
              <a:rPr lang="uk-UA" b="1" i="1" dirty="0">
                <a:solidFill>
                  <a:schemeClr val="tx2">
                    <a:lumMod val="75000"/>
                  </a:schemeClr>
                </a:solidFill>
                <a:effectLst/>
              </a:rPr>
              <a:t>	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d:\User\Desktop\313398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641" y="1340768"/>
            <a:ext cx="4066009" cy="378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5" y="1340768"/>
            <a:ext cx="4090739" cy="1164307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uk-UA" sz="32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Calibri"/>
            </a:endParaRPr>
          </a:p>
          <a:p>
            <a:pPr marL="0" indent="0">
              <a:buNone/>
            </a:pPr>
            <a:r>
              <a:rPr lang="uk-UA" sz="5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Calibri"/>
              </a:rPr>
              <a:t>              </a:t>
            </a:r>
            <a:r>
              <a:rPr lang="uk-UA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Calibri"/>
              </a:rPr>
              <a:t>Щ</a:t>
            </a:r>
            <a:r>
              <a:rPr lang="uk-UA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imes New Roman"/>
              </a:rPr>
              <a:t>астя </a:t>
            </a:r>
            <a:r>
              <a:rPr lang="uk-UA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imes New Roman"/>
              </a:rPr>
              <a:t>– це </a:t>
            </a:r>
            <a:r>
              <a:rPr lang="uk-UA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imes New Roman"/>
              </a:rPr>
              <a:t>…</a:t>
            </a:r>
            <a:endParaRPr lang="ru-RU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220072" y="4437112"/>
            <a:ext cx="2890664" cy="79208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5867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341" y="188640"/>
            <a:ext cx="5184576" cy="720080"/>
          </a:xfrm>
        </p:spPr>
        <p:txBody>
          <a:bodyPr/>
          <a:lstStyle/>
          <a:p>
            <a:pPr algn="l"/>
            <a:r>
              <a:rPr lang="uk-UA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Щастя Калитки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649067"/>
            <a:ext cx="38151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uk-U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   Щ</a:t>
            </a:r>
            <a:r>
              <a:rPr lang="uk-U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астя </a:t>
            </a:r>
            <a:r>
              <a:rPr lang="uk-UA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– це …</a:t>
            </a:r>
            <a:endParaRPr lang="ru-RU" sz="4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</a:endParaRPr>
          </a:p>
        </p:txBody>
      </p:sp>
      <p:pic>
        <p:nvPicPr>
          <p:cNvPr id="1027" name="Picture 3" descr="d:\User\Desktop\grunt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66" y="2460034"/>
            <a:ext cx="4480909" cy="316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C:\Users\Адмін\Desktop\klad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6" y="803572"/>
            <a:ext cx="3529414" cy="333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019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zzebra.ru/images/cms/data/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24"/>
          <a:stretch>
            <a:fillRect/>
          </a:stretch>
        </p:blipFill>
        <p:spPr bwMode="auto">
          <a:xfrm>
            <a:off x="-180528" y="0"/>
            <a:ext cx="34198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691680" y="620688"/>
            <a:ext cx="7275748" cy="1152128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2F589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Виразне читання  </a:t>
            </a:r>
            <a:br>
              <a:rPr lang="uk-UA" sz="3600" b="1" dirty="0">
                <a:solidFill>
                  <a:srgbClr val="2F589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rgbClr val="2F589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М</a:t>
            </a:r>
            <a:r>
              <a:rPr lang="uk-UA" sz="4400" b="1" dirty="0" smtClean="0">
                <a:solidFill>
                  <a:srgbClr val="2F589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онолог </a:t>
            </a:r>
            <a:r>
              <a:rPr lang="uk-UA" sz="4400" b="1" dirty="0">
                <a:solidFill>
                  <a:srgbClr val="2F589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Герасима Калитки</a:t>
            </a:r>
            <a:endParaRPr lang="ru-RU" sz="4400" dirty="0">
              <a:latin typeface="Gabriola" panose="04040605051002020D02" pitchFamily="8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1916832"/>
            <a:ext cx="68407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грецьк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logos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слово)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висловлю-вання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думки,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підсвідомі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/>
          </a:p>
        </p:txBody>
      </p:sp>
      <p:pic>
        <p:nvPicPr>
          <p:cNvPr id="1026" name="Picture 2" descr="d:\User\Desktop\ekstrasensi.net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147510"/>
            <a:ext cx="3585592" cy="238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921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434" y="-146050"/>
            <a:ext cx="9515077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8754" y="3879851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uk-UA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Герасим Калитка і гроші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42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-75616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33525" y="1441451"/>
            <a:ext cx="2428875" cy="1325563"/>
          </a:xfrm>
        </p:spPr>
        <p:txBody>
          <a:bodyPr/>
          <a:lstStyle/>
          <a:p>
            <a:r>
              <a:rPr lang="uk-UA" b="1" dirty="0" smtClean="0"/>
              <a:t>Гроші</a:t>
            </a:r>
            <a:endParaRPr lang="ru-RU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2928938" y="962025"/>
            <a:ext cx="1276350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3162300" y="1163638"/>
            <a:ext cx="1276350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342876" y="1576858"/>
            <a:ext cx="1321594" cy="382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328589" y="2205831"/>
            <a:ext cx="1561703" cy="1230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142654" y="2475851"/>
            <a:ext cx="1170781" cy="407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780901" y="2824202"/>
            <a:ext cx="1095375" cy="411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472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артинки по запросу сто тисяч карт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55" y="83292"/>
            <a:ext cx="7386661" cy="4150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Картинки по запросу сто тисяч картин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29" y="3912060"/>
            <a:ext cx="2850371" cy="2168740"/>
          </a:xfrm>
          <a:prstGeom prst="rect">
            <a:avLst/>
          </a:prstGeom>
          <a:noFill/>
        </p:spPr>
      </p:pic>
      <p:pic>
        <p:nvPicPr>
          <p:cNvPr id="2054" name="Picture 6" descr="Картинки по запросу сто тисяч картинк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57925" y="83292"/>
            <a:ext cx="2419350" cy="17280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8107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41375" y="633239"/>
            <a:ext cx="8569325" cy="364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446405">
              <a:lnSpc>
                <a:spcPct val="107000"/>
              </a:lnSpc>
              <a:spcAft>
                <a:spcPts val="1075"/>
              </a:spcAft>
            </a:pPr>
            <a:r>
              <a:rPr lang="ru-RU" sz="5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Робота з фреймовою структурою «</a:t>
            </a:r>
            <a:r>
              <a:rPr lang="ru-RU" sz="5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Вплив</a:t>
            </a:r>
            <a:r>
              <a:rPr lang="ru-RU" sz="5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грошей на Герасима Калитку</a:t>
            </a:r>
            <a:r>
              <a:rPr lang="ru-RU" sz="5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endParaRPr lang="ru-RU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497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11300"/>
          <p:cNvGrpSpPr/>
          <p:nvPr/>
        </p:nvGrpSpPr>
        <p:grpSpPr>
          <a:xfrm>
            <a:off x="1568450" y="338138"/>
            <a:ext cx="5934074" cy="1076325"/>
            <a:chOff x="0" y="0"/>
            <a:chExt cx="5176520" cy="1076325"/>
          </a:xfrm>
        </p:grpSpPr>
        <p:sp>
          <p:nvSpPr>
            <p:cNvPr id="4" name="Shape 814"/>
            <p:cNvSpPr/>
            <p:nvPr/>
          </p:nvSpPr>
          <p:spPr>
            <a:xfrm>
              <a:off x="50800" y="50800"/>
              <a:ext cx="438150" cy="586740"/>
            </a:xfrm>
            <a:custGeom>
              <a:avLst/>
              <a:gdLst/>
              <a:ahLst/>
              <a:cxnLst/>
              <a:rect l="0" t="0" r="0" b="0"/>
              <a:pathLst>
                <a:path w="438150" h="586740">
                  <a:moveTo>
                    <a:pt x="0" y="0"/>
                  </a:moveTo>
                  <a:lnTo>
                    <a:pt x="438150" y="0"/>
                  </a:lnTo>
                  <a:lnTo>
                    <a:pt x="438150" y="12700"/>
                  </a:lnTo>
                  <a:lnTo>
                    <a:pt x="12700" y="12700"/>
                  </a:lnTo>
                  <a:lnTo>
                    <a:pt x="12700" y="574040"/>
                  </a:lnTo>
                  <a:lnTo>
                    <a:pt x="438150" y="574040"/>
                  </a:lnTo>
                  <a:lnTo>
                    <a:pt x="438150" y="586740"/>
                  </a:lnTo>
                  <a:lnTo>
                    <a:pt x="0" y="586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Shape 815"/>
            <p:cNvSpPr/>
            <p:nvPr/>
          </p:nvSpPr>
          <p:spPr>
            <a:xfrm>
              <a:off x="0" y="0"/>
              <a:ext cx="488950" cy="688340"/>
            </a:xfrm>
            <a:custGeom>
              <a:avLst/>
              <a:gdLst/>
              <a:ahLst/>
              <a:cxnLst/>
              <a:rect l="0" t="0" r="0" b="0"/>
              <a:pathLst>
                <a:path w="488950" h="688340">
                  <a:moveTo>
                    <a:pt x="0" y="0"/>
                  </a:moveTo>
                  <a:lnTo>
                    <a:pt x="488950" y="0"/>
                  </a:lnTo>
                  <a:lnTo>
                    <a:pt x="488950" y="38100"/>
                  </a:lnTo>
                  <a:lnTo>
                    <a:pt x="38100" y="38100"/>
                  </a:lnTo>
                  <a:lnTo>
                    <a:pt x="38100" y="650240"/>
                  </a:lnTo>
                  <a:lnTo>
                    <a:pt x="488950" y="650240"/>
                  </a:lnTo>
                  <a:lnTo>
                    <a:pt x="488950" y="688340"/>
                  </a:lnTo>
                  <a:lnTo>
                    <a:pt x="0" y="688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Shape 816"/>
            <p:cNvSpPr/>
            <p:nvPr/>
          </p:nvSpPr>
          <p:spPr>
            <a:xfrm>
              <a:off x="488950" y="50800"/>
              <a:ext cx="438150" cy="586740"/>
            </a:xfrm>
            <a:custGeom>
              <a:avLst/>
              <a:gdLst/>
              <a:ahLst/>
              <a:cxnLst/>
              <a:rect l="0" t="0" r="0" b="0"/>
              <a:pathLst>
                <a:path w="438150" h="586740">
                  <a:moveTo>
                    <a:pt x="0" y="0"/>
                  </a:moveTo>
                  <a:lnTo>
                    <a:pt x="438150" y="0"/>
                  </a:lnTo>
                  <a:lnTo>
                    <a:pt x="438150" y="586740"/>
                  </a:lnTo>
                  <a:lnTo>
                    <a:pt x="0" y="586740"/>
                  </a:lnTo>
                  <a:lnTo>
                    <a:pt x="0" y="574040"/>
                  </a:lnTo>
                  <a:lnTo>
                    <a:pt x="425450" y="574040"/>
                  </a:lnTo>
                  <a:lnTo>
                    <a:pt x="425450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Shape 817"/>
            <p:cNvSpPr/>
            <p:nvPr/>
          </p:nvSpPr>
          <p:spPr>
            <a:xfrm>
              <a:off x="488950" y="0"/>
              <a:ext cx="488950" cy="688340"/>
            </a:xfrm>
            <a:custGeom>
              <a:avLst/>
              <a:gdLst/>
              <a:ahLst/>
              <a:cxnLst/>
              <a:rect l="0" t="0" r="0" b="0"/>
              <a:pathLst>
                <a:path w="488950" h="688340">
                  <a:moveTo>
                    <a:pt x="0" y="0"/>
                  </a:moveTo>
                  <a:lnTo>
                    <a:pt x="488950" y="0"/>
                  </a:lnTo>
                  <a:lnTo>
                    <a:pt x="488950" y="688340"/>
                  </a:lnTo>
                  <a:lnTo>
                    <a:pt x="0" y="688340"/>
                  </a:lnTo>
                  <a:lnTo>
                    <a:pt x="0" y="650240"/>
                  </a:lnTo>
                  <a:lnTo>
                    <a:pt x="450850" y="650240"/>
                  </a:lnTo>
                  <a:lnTo>
                    <a:pt x="450850" y="38100"/>
                  </a:lnTo>
                  <a:lnTo>
                    <a:pt x="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Shape 822"/>
            <p:cNvSpPr/>
            <p:nvPr/>
          </p:nvSpPr>
          <p:spPr>
            <a:xfrm>
              <a:off x="1217295" y="50800"/>
              <a:ext cx="438150" cy="586740"/>
            </a:xfrm>
            <a:custGeom>
              <a:avLst/>
              <a:gdLst/>
              <a:ahLst/>
              <a:cxnLst/>
              <a:rect l="0" t="0" r="0" b="0"/>
              <a:pathLst>
                <a:path w="438150" h="586740">
                  <a:moveTo>
                    <a:pt x="0" y="0"/>
                  </a:moveTo>
                  <a:lnTo>
                    <a:pt x="438150" y="0"/>
                  </a:lnTo>
                  <a:lnTo>
                    <a:pt x="438150" y="12700"/>
                  </a:lnTo>
                  <a:lnTo>
                    <a:pt x="12700" y="12700"/>
                  </a:lnTo>
                  <a:lnTo>
                    <a:pt x="12700" y="574040"/>
                  </a:lnTo>
                  <a:lnTo>
                    <a:pt x="438150" y="574040"/>
                  </a:lnTo>
                  <a:lnTo>
                    <a:pt x="438150" y="586740"/>
                  </a:lnTo>
                  <a:lnTo>
                    <a:pt x="0" y="586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Shape 823"/>
            <p:cNvSpPr/>
            <p:nvPr/>
          </p:nvSpPr>
          <p:spPr>
            <a:xfrm>
              <a:off x="1166495" y="0"/>
              <a:ext cx="488950" cy="688340"/>
            </a:xfrm>
            <a:custGeom>
              <a:avLst/>
              <a:gdLst/>
              <a:ahLst/>
              <a:cxnLst/>
              <a:rect l="0" t="0" r="0" b="0"/>
              <a:pathLst>
                <a:path w="488950" h="688340">
                  <a:moveTo>
                    <a:pt x="0" y="0"/>
                  </a:moveTo>
                  <a:lnTo>
                    <a:pt x="488950" y="0"/>
                  </a:lnTo>
                  <a:lnTo>
                    <a:pt x="488950" y="38100"/>
                  </a:lnTo>
                  <a:lnTo>
                    <a:pt x="38100" y="38100"/>
                  </a:lnTo>
                  <a:lnTo>
                    <a:pt x="38100" y="650240"/>
                  </a:lnTo>
                  <a:lnTo>
                    <a:pt x="488950" y="650240"/>
                  </a:lnTo>
                  <a:lnTo>
                    <a:pt x="488950" y="688340"/>
                  </a:lnTo>
                  <a:lnTo>
                    <a:pt x="0" y="688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Shape 824"/>
            <p:cNvSpPr/>
            <p:nvPr/>
          </p:nvSpPr>
          <p:spPr>
            <a:xfrm>
              <a:off x="1655445" y="50800"/>
              <a:ext cx="438150" cy="586740"/>
            </a:xfrm>
            <a:custGeom>
              <a:avLst/>
              <a:gdLst/>
              <a:ahLst/>
              <a:cxnLst/>
              <a:rect l="0" t="0" r="0" b="0"/>
              <a:pathLst>
                <a:path w="438150" h="586740">
                  <a:moveTo>
                    <a:pt x="0" y="0"/>
                  </a:moveTo>
                  <a:lnTo>
                    <a:pt x="438150" y="0"/>
                  </a:lnTo>
                  <a:lnTo>
                    <a:pt x="438150" y="586740"/>
                  </a:lnTo>
                  <a:lnTo>
                    <a:pt x="0" y="586740"/>
                  </a:lnTo>
                  <a:lnTo>
                    <a:pt x="0" y="574040"/>
                  </a:lnTo>
                  <a:lnTo>
                    <a:pt x="425450" y="574040"/>
                  </a:lnTo>
                  <a:lnTo>
                    <a:pt x="425450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Shape 825"/>
            <p:cNvSpPr/>
            <p:nvPr/>
          </p:nvSpPr>
          <p:spPr>
            <a:xfrm>
              <a:off x="1655445" y="0"/>
              <a:ext cx="488950" cy="688340"/>
            </a:xfrm>
            <a:custGeom>
              <a:avLst/>
              <a:gdLst/>
              <a:ahLst/>
              <a:cxnLst/>
              <a:rect l="0" t="0" r="0" b="0"/>
              <a:pathLst>
                <a:path w="488950" h="688340">
                  <a:moveTo>
                    <a:pt x="0" y="0"/>
                  </a:moveTo>
                  <a:lnTo>
                    <a:pt x="488950" y="0"/>
                  </a:lnTo>
                  <a:lnTo>
                    <a:pt x="488950" y="688340"/>
                  </a:lnTo>
                  <a:lnTo>
                    <a:pt x="0" y="688340"/>
                  </a:lnTo>
                  <a:lnTo>
                    <a:pt x="0" y="650240"/>
                  </a:lnTo>
                  <a:lnTo>
                    <a:pt x="450850" y="650240"/>
                  </a:lnTo>
                  <a:lnTo>
                    <a:pt x="450850" y="38100"/>
                  </a:lnTo>
                  <a:lnTo>
                    <a:pt x="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Shape 831"/>
            <p:cNvSpPr/>
            <p:nvPr/>
          </p:nvSpPr>
          <p:spPr>
            <a:xfrm>
              <a:off x="2383155" y="50800"/>
              <a:ext cx="606108" cy="586740"/>
            </a:xfrm>
            <a:custGeom>
              <a:avLst/>
              <a:gdLst/>
              <a:ahLst/>
              <a:cxnLst/>
              <a:rect l="0" t="0" r="0" b="0"/>
              <a:pathLst>
                <a:path w="606108" h="586740">
                  <a:moveTo>
                    <a:pt x="0" y="0"/>
                  </a:moveTo>
                  <a:lnTo>
                    <a:pt x="606108" y="0"/>
                  </a:lnTo>
                  <a:lnTo>
                    <a:pt x="606108" y="12700"/>
                  </a:lnTo>
                  <a:lnTo>
                    <a:pt x="12700" y="12700"/>
                  </a:lnTo>
                  <a:lnTo>
                    <a:pt x="12700" y="574040"/>
                  </a:lnTo>
                  <a:lnTo>
                    <a:pt x="606108" y="574040"/>
                  </a:lnTo>
                  <a:lnTo>
                    <a:pt x="606108" y="586740"/>
                  </a:lnTo>
                  <a:lnTo>
                    <a:pt x="0" y="586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Shape 832"/>
            <p:cNvSpPr/>
            <p:nvPr/>
          </p:nvSpPr>
          <p:spPr>
            <a:xfrm>
              <a:off x="2332355" y="0"/>
              <a:ext cx="656908" cy="688340"/>
            </a:xfrm>
            <a:custGeom>
              <a:avLst/>
              <a:gdLst/>
              <a:ahLst/>
              <a:cxnLst/>
              <a:rect l="0" t="0" r="0" b="0"/>
              <a:pathLst>
                <a:path w="656908" h="688340">
                  <a:moveTo>
                    <a:pt x="0" y="0"/>
                  </a:moveTo>
                  <a:lnTo>
                    <a:pt x="656908" y="0"/>
                  </a:lnTo>
                  <a:lnTo>
                    <a:pt x="656908" y="38100"/>
                  </a:lnTo>
                  <a:lnTo>
                    <a:pt x="38100" y="38100"/>
                  </a:lnTo>
                  <a:lnTo>
                    <a:pt x="38100" y="650240"/>
                  </a:lnTo>
                  <a:lnTo>
                    <a:pt x="656908" y="650240"/>
                  </a:lnTo>
                  <a:lnTo>
                    <a:pt x="656908" y="688340"/>
                  </a:lnTo>
                  <a:lnTo>
                    <a:pt x="0" y="688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Shape 833"/>
            <p:cNvSpPr/>
            <p:nvPr/>
          </p:nvSpPr>
          <p:spPr>
            <a:xfrm>
              <a:off x="2989263" y="50800"/>
              <a:ext cx="606107" cy="586740"/>
            </a:xfrm>
            <a:custGeom>
              <a:avLst/>
              <a:gdLst/>
              <a:ahLst/>
              <a:cxnLst/>
              <a:rect l="0" t="0" r="0" b="0"/>
              <a:pathLst>
                <a:path w="606107" h="586740">
                  <a:moveTo>
                    <a:pt x="0" y="0"/>
                  </a:moveTo>
                  <a:lnTo>
                    <a:pt x="606107" y="0"/>
                  </a:lnTo>
                  <a:lnTo>
                    <a:pt x="606107" y="586740"/>
                  </a:lnTo>
                  <a:lnTo>
                    <a:pt x="0" y="586740"/>
                  </a:lnTo>
                  <a:lnTo>
                    <a:pt x="0" y="574040"/>
                  </a:lnTo>
                  <a:lnTo>
                    <a:pt x="593407" y="574040"/>
                  </a:lnTo>
                  <a:lnTo>
                    <a:pt x="593407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Shape 834"/>
            <p:cNvSpPr/>
            <p:nvPr/>
          </p:nvSpPr>
          <p:spPr>
            <a:xfrm>
              <a:off x="2989263" y="0"/>
              <a:ext cx="656907" cy="688340"/>
            </a:xfrm>
            <a:custGeom>
              <a:avLst/>
              <a:gdLst/>
              <a:ahLst/>
              <a:cxnLst/>
              <a:rect l="0" t="0" r="0" b="0"/>
              <a:pathLst>
                <a:path w="656907" h="688340">
                  <a:moveTo>
                    <a:pt x="0" y="0"/>
                  </a:moveTo>
                  <a:lnTo>
                    <a:pt x="656907" y="0"/>
                  </a:lnTo>
                  <a:lnTo>
                    <a:pt x="656907" y="688340"/>
                  </a:lnTo>
                  <a:lnTo>
                    <a:pt x="0" y="688340"/>
                  </a:lnTo>
                  <a:lnTo>
                    <a:pt x="0" y="650240"/>
                  </a:lnTo>
                  <a:lnTo>
                    <a:pt x="618807" y="650240"/>
                  </a:lnTo>
                  <a:lnTo>
                    <a:pt x="618807" y="38100"/>
                  </a:lnTo>
                  <a:lnTo>
                    <a:pt x="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Shape 844"/>
            <p:cNvSpPr/>
            <p:nvPr/>
          </p:nvSpPr>
          <p:spPr>
            <a:xfrm>
              <a:off x="946150" y="78105"/>
              <a:ext cx="410210" cy="485775"/>
            </a:xfrm>
            <a:custGeom>
              <a:avLst/>
              <a:gdLst/>
              <a:ahLst/>
              <a:cxnLst/>
              <a:rect l="0" t="0" r="0" b="0"/>
              <a:pathLst>
                <a:path w="410210" h="485775">
                  <a:moveTo>
                    <a:pt x="307721" y="0"/>
                  </a:moveTo>
                  <a:lnTo>
                    <a:pt x="410210" y="242951"/>
                  </a:lnTo>
                  <a:lnTo>
                    <a:pt x="307721" y="485775"/>
                  </a:lnTo>
                  <a:lnTo>
                    <a:pt x="307721" y="364363"/>
                  </a:lnTo>
                  <a:lnTo>
                    <a:pt x="0" y="364363"/>
                  </a:lnTo>
                  <a:lnTo>
                    <a:pt x="0" y="121412"/>
                  </a:lnTo>
                  <a:lnTo>
                    <a:pt x="307721" y="121412"/>
                  </a:lnTo>
                  <a:lnTo>
                    <a:pt x="307721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Shape 845"/>
            <p:cNvSpPr/>
            <p:nvPr/>
          </p:nvSpPr>
          <p:spPr>
            <a:xfrm>
              <a:off x="946150" y="78105"/>
              <a:ext cx="410210" cy="485775"/>
            </a:xfrm>
            <a:custGeom>
              <a:avLst/>
              <a:gdLst/>
              <a:ahLst/>
              <a:cxnLst/>
              <a:rect l="0" t="0" r="0" b="0"/>
              <a:pathLst>
                <a:path w="410210" h="485775">
                  <a:moveTo>
                    <a:pt x="307721" y="0"/>
                  </a:moveTo>
                  <a:lnTo>
                    <a:pt x="307721" y="121412"/>
                  </a:lnTo>
                  <a:lnTo>
                    <a:pt x="0" y="121412"/>
                  </a:lnTo>
                  <a:lnTo>
                    <a:pt x="0" y="364363"/>
                  </a:lnTo>
                  <a:lnTo>
                    <a:pt x="307721" y="364363"/>
                  </a:lnTo>
                  <a:lnTo>
                    <a:pt x="307721" y="485775"/>
                  </a:lnTo>
                  <a:lnTo>
                    <a:pt x="410210" y="242951"/>
                  </a:lnTo>
                  <a:close/>
                </a:path>
              </a:pathLst>
            </a:custGeom>
            <a:noFill/>
            <a:ln w="31750" cap="rnd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Shape 846"/>
            <p:cNvSpPr/>
            <p:nvPr/>
          </p:nvSpPr>
          <p:spPr>
            <a:xfrm>
              <a:off x="2112645" y="78105"/>
              <a:ext cx="401320" cy="485775"/>
            </a:xfrm>
            <a:custGeom>
              <a:avLst/>
              <a:gdLst/>
              <a:ahLst/>
              <a:cxnLst/>
              <a:rect l="0" t="0" r="0" b="0"/>
              <a:pathLst>
                <a:path w="401320" h="485775">
                  <a:moveTo>
                    <a:pt x="300990" y="0"/>
                  </a:moveTo>
                  <a:lnTo>
                    <a:pt x="401320" y="242951"/>
                  </a:lnTo>
                  <a:lnTo>
                    <a:pt x="300990" y="485775"/>
                  </a:lnTo>
                  <a:lnTo>
                    <a:pt x="300990" y="364363"/>
                  </a:lnTo>
                  <a:lnTo>
                    <a:pt x="0" y="364363"/>
                  </a:lnTo>
                  <a:lnTo>
                    <a:pt x="0" y="121412"/>
                  </a:lnTo>
                  <a:lnTo>
                    <a:pt x="300990" y="121412"/>
                  </a:lnTo>
                  <a:lnTo>
                    <a:pt x="300990" y="0"/>
                  </a:lnTo>
                  <a:close/>
                </a:path>
              </a:pathLst>
            </a:custGeom>
            <a:solidFill>
              <a:srgbClr val="FFFFFF"/>
            </a:solidFill>
            <a:ln w="0" cap="rnd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Shape 847"/>
            <p:cNvSpPr/>
            <p:nvPr/>
          </p:nvSpPr>
          <p:spPr>
            <a:xfrm>
              <a:off x="2112645" y="78105"/>
              <a:ext cx="401320" cy="485775"/>
            </a:xfrm>
            <a:custGeom>
              <a:avLst/>
              <a:gdLst/>
              <a:ahLst/>
              <a:cxnLst/>
              <a:rect l="0" t="0" r="0" b="0"/>
              <a:pathLst>
                <a:path w="401320" h="485775">
                  <a:moveTo>
                    <a:pt x="300990" y="0"/>
                  </a:moveTo>
                  <a:lnTo>
                    <a:pt x="300990" y="121412"/>
                  </a:lnTo>
                  <a:lnTo>
                    <a:pt x="0" y="121412"/>
                  </a:lnTo>
                  <a:lnTo>
                    <a:pt x="0" y="364363"/>
                  </a:lnTo>
                  <a:lnTo>
                    <a:pt x="300990" y="364363"/>
                  </a:lnTo>
                  <a:lnTo>
                    <a:pt x="300990" y="485775"/>
                  </a:lnTo>
                  <a:lnTo>
                    <a:pt x="401320" y="242951"/>
                  </a:lnTo>
                  <a:close/>
                </a:path>
              </a:pathLst>
            </a:custGeom>
            <a:noFill/>
            <a:ln w="31750" cap="rnd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Shape 849"/>
            <p:cNvSpPr/>
            <p:nvPr/>
          </p:nvSpPr>
          <p:spPr>
            <a:xfrm>
              <a:off x="3895090" y="50800"/>
              <a:ext cx="615315" cy="586740"/>
            </a:xfrm>
            <a:custGeom>
              <a:avLst/>
              <a:gdLst/>
              <a:ahLst/>
              <a:cxnLst/>
              <a:rect l="0" t="0" r="0" b="0"/>
              <a:pathLst>
                <a:path w="615315" h="586740">
                  <a:moveTo>
                    <a:pt x="0" y="0"/>
                  </a:moveTo>
                  <a:lnTo>
                    <a:pt x="615315" y="0"/>
                  </a:lnTo>
                  <a:lnTo>
                    <a:pt x="615315" y="12700"/>
                  </a:lnTo>
                  <a:lnTo>
                    <a:pt x="12700" y="12700"/>
                  </a:lnTo>
                  <a:lnTo>
                    <a:pt x="12700" y="574040"/>
                  </a:lnTo>
                  <a:lnTo>
                    <a:pt x="615315" y="574040"/>
                  </a:lnTo>
                  <a:lnTo>
                    <a:pt x="615315" y="586740"/>
                  </a:lnTo>
                  <a:lnTo>
                    <a:pt x="0" y="586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rnd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Shape 850"/>
            <p:cNvSpPr/>
            <p:nvPr/>
          </p:nvSpPr>
          <p:spPr>
            <a:xfrm>
              <a:off x="3844290" y="0"/>
              <a:ext cx="666115" cy="688340"/>
            </a:xfrm>
            <a:custGeom>
              <a:avLst/>
              <a:gdLst/>
              <a:ahLst/>
              <a:cxnLst/>
              <a:rect l="0" t="0" r="0" b="0"/>
              <a:pathLst>
                <a:path w="666115" h="688340">
                  <a:moveTo>
                    <a:pt x="0" y="0"/>
                  </a:moveTo>
                  <a:lnTo>
                    <a:pt x="666115" y="0"/>
                  </a:lnTo>
                  <a:lnTo>
                    <a:pt x="666115" y="38100"/>
                  </a:lnTo>
                  <a:lnTo>
                    <a:pt x="38100" y="38100"/>
                  </a:lnTo>
                  <a:lnTo>
                    <a:pt x="38100" y="650240"/>
                  </a:lnTo>
                  <a:lnTo>
                    <a:pt x="666115" y="650240"/>
                  </a:lnTo>
                  <a:lnTo>
                    <a:pt x="666115" y="688340"/>
                  </a:lnTo>
                  <a:lnTo>
                    <a:pt x="0" y="688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rnd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Shape 851"/>
            <p:cNvSpPr/>
            <p:nvPr/>
          </p:nvSpPr>
          <p:spPr>
            <a:xfrm>
              <a:off x="4510405" y="50800"/>
              <a:ext cx="615315" cy="586740"/>
            </a:xfrm>
            <a:custGeom>
              <a:avLst/>
              <a:gdLst/>
              <a:ahLst/>
              <a:cxnLst/>
              <a:rect l="0" t="0" r="0" b="0"/>
              <a:pathLst>
                <a:path w="615315" h="586740">
                  <a:moveTo>
                    <a:pt x="0" y="0"/>
                  </a:moveTo>
                  <a:lnTo>
                    <a:pt x="615315" y="0"/>
                  </a:lnTo>
                  <a:lnTo>
                    <a:pt x="615315" y="586740"/>
                  </a:lnTo>
                  <a:lnTo>
                    <a:pt x="0" y="586740"/>
                  </a:lnTo>
                  <a:lnTo>
                    <a:pt x="0" y="574040"/>
                  </a:lnTo>
                  <a:lnTo>
                    <a:pt x="602615" y="574040"/>
                  </a:lnTo>
                  <a:lnTo>
                    <a:pt x="602615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rnd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Shape 852"/>
            <p:cNvSpPr/>
            <p:nvPr/>
          </p:nvSpPr>
          <p:spPr>
            <a:xfrm>
              <a:off x="4510405" y="0"/>
              <a:ext cx="666115" cy="688340"/>
            </a:xfrm>
            <a:custGeom>
              <a:avLst/>
              <a:gdLst/>
              <a:ahLst/>
              <a:cxnLst/>
              <a:rect l="0" t="0" r="0" b="0"/>
              <a:pathLst>
                <a:path w="666115" h="688340">
                  <a:moveTo>
                    <a:pt x="0" y="0"/>
                  </a:moveTo>
                  <a:lnTo>
                    <a:pt x="666115" y="0"/>
                  </a:lnTo>
                  <a:lnTo>
                    <a:pt x="666115" y="688340"/>
                  </a:lnTo>
                  <a:lnTo>
                    <a:pt x="0" y="688340"/>
                  </a:lnTo>
                  <a:lnTo>
                    <a:pt x="0" y="650240"/>
                  </a:lnTo>
                  <a:lnTo>
                    <a:pt x="628015" y="650240"/>
                  </a:lnTo>
                  <a:lnTo>
                    <a:pt x="628015" y="38100"/>
                  </a:lnTo>
                  <a:lnTo>
                    <a:pt x="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rnd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Shape 859"/>
            <p:cNvSpPr/>
            <p:nvPr/>
          </p:nvSpPr>
          <p:spPr>
            <a:xfrm>
              <a:off x="3614420" y="78105"/>
              <a:ext cx="429260" cy="485775"/>
            </a:xfrm>
            <a:custGeom>
              <a:avLst/>
              <a:gdLst/>
              <a:ahLst/>
              <a:cxnLst/>
              <a:rect l="0" t="0" r="0" b="0"/>
              <a:pathLst>
                <a:path w="429260" h="485775">
                  <a:moveTo>
                    <a:pt x="321945" y="0"/>
                  </a:moveTo>
                  <a:lnTo>
                    <a:pt x="429260" y="242951"/>
                  </a:lnTo>
                  <a:lnTo>
                    <a:pt x="321945" y="485775"/>
                  </a:lnTo>
                  <a:lnTo>
                    <a:pt x="321945" y="364363"/>
                  </a:lnTo>
                  <a:lnTo>
                    <a:pt x="0" y="364363"/>
                  </a:lnTo>
                  <a:lnTo>
                    <a:pt x="0" y="121412"/>
                  </a:lnTo>
                  <a:lnTo>
                    <a:pt x="321945" y="121412"/>
                  </a:lnTo>
                  <a:lnTo>
                    <a:pt x="321945" y="0"/>
                  </a:lnTo>
                  <a:close/>
                </a:path>
              </a:pathLst>
            </a:custGeom>
            <a:solidFill>
              <a:srgbClr val="FFFFFF"/>
            </a:solidFill>
            <a:ln w="0" cap="rnd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Shape 860"/>
            <p:cNvSpPr/>
            <p:nvPr/>
          </p:nvSpPr>
          <p:spPr>
            <a:xfrm>
              <a:off x="3614420" y="78105"/>
              <a:ext cx="429260" cy="485775"/>
            </a:xfrm>
            <a:custGeom>
              <a:avLst/>
              <a:gdLst/>
              <a:ahLst/>
              <a:cxnLst/>
              <a:rect l="0" t="0" r="0" b="0"/>
              <a:pathLst>
                <a:path w="429260" h="485775">
                  <a:moveTo>
                    <a:pt x="321945" y="0"/>
                  </a:moveTo>
                  <a:lnTo>
                    <a:pt x="321945" y="121412"/>
                  </a:lnTo>
                  <a:lnTo>
                    <a:pt x="0" y="121412"/>
                  </a:lnTo>
                  <a:lnTo>
                    <a:pt x="0" y="364363"/>
                  </a:lnTo>
                  <a:lnTo>
                    <a:pt x="321945" y="364363"/>
                  </a:lnTo>
                  <a:lnTo>
                    <a:pt x="321945" y="485775"/>
                  </a:lnTo>
                  <a:lnTo>
                    <a:pt x="429260" y="242951"/>
                  </a:lnTo>
                  <a:close/>
                </a:path>
              </a:pathLst>
            </a:custGeom>
            <a:noFill/>
            <a:ln w="31750" cap="rnd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Shape 861"/>
            <p:cNvSpPr/>
            <p:nvPr/>
          </p:nvSpPr>
          <p:spPr>
            <a:xfrm>
              <a:off x="320675" y="656590"/>
              <a:ext cx="354965" cy="419735"/>
            </a:xfrm>
            <a:custGeom>
              <a:avLst/>
              <a:gdLst/>
              <a:ahLst/>
              <a:cxnLst/>
              <a:rect l="0" t="0" r="0" b="0"/>
              <a:pathLst>
                <a:path w="354965" h="419735">
                  <a:moveTo>
                    <a:pt x="88773" y="0"/>
                  </a:moveTo>
                  <a:lnTo>
                    <a:pt x="266192" y="0"/>
                  </a:lnTo>
                  <a:lnTo>
                    <a:pt x="266192" y="314833"/>
                  </a:lnTo>
                  <a:lnTo>
                    <a:pt x="354965" y="314833"/>
                  </a:lnTo>
                  <a:lnTo>
                    <a:pt x="177419" y="419735"/>
                  </a:lnTo>
                  <a:lnTo>
                    <a:pt x="0" y="314833"/>
                  </a:lnTo>
                  <a:lnTo>
                    <a:pt x="88773" y="314833"/>
                  </a:lnTo>
                  <a:lnTo>
                    <a:pt x="88773" y="0"/>
                  </a:lnTo>
                  <a:close/>
                </a:path>
              </a:pathLst>
            </a:custGeom>
            <a:solidFill>
              <a:srgbClr val="FFFFFF"/>
            </a:solidFill>
            <a:ln w="0" cap="rnd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Shape 862"/>
            <p:cNvSpPr/>
            <p:nvPr/>
          </p:nvSpPr>
          <p:spPr>
            <a:xfrm>
              <a:off x="320675" y="656590"/>
              <a:ext cx="354965" cy="419735"/>
            </a:xfrm>
            <a:custGeom>
              <a:avLst/>
              <a:gdLst/>
              <a:ahLst/>
              <a:cxnLst/>
              <a:rect l="0" t="0" r="0" b="0"/>
              <a:pathLst>
                <a:path w="354965" h="419735">
                  <a:moveTo>
                    <a:pt x="0" y="314833"/>
                  </a:moveTo>
                  <a:lnTo>
                    <a:pt x="88773" y="314833"/>
                  </a:lnTo>
                  <a:lnTo>
                    <a:pt x="88773" y="0"/>
                  </a:lnTo>
                  <a:lnTo>
                    <a:pt x="266192" y="0"/>
                  </a:lnTo>
                  <a:lnTo>
                    <a:pt x="266192" y="314833"/>
                  </a:lnTo>
                  <a:lnTo>
                    <a:pt x="354965" y="314833"/>
                  </a:lnTo>
                  <a:lnTo>
                    <a:pt x="177419" y="419735"/>
                  </a:lnTo>
                  <a:close/>
                </a:path>
              </a:pathLst>
            </a:custGeom>
            <a:noFill/>
            <a:ln w="31750" cap="rnd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Shape 863"/>
            <p:cNvSpPr/>
            <p:nvPr/>
          </p:nvSpPr>
          <p:spPr>
            <a:xfrm>
              <a:off x="1478280" y="656590"/>
              <a:ext cx="382270" cy="419735"/>
            </a:xfrm>
            <a:custGeom>
              <a:avLst/>
              <a:gdLst/>
              <a:ahLst/>
              <a:cxnLst/>
              <a:rect l="0" t="0" r="0" b="0"/>
              <a:pathLst>
                <a:path w="382270" h="419735">
                  <a:moveTo>
                    <a:pt x="95631" y="0"/>
                  </a:moveTo>
                  <a:lnTo>
                    <a:pt x="286639" y="0"/>
                  </a:lnTo>
                  <a:lnTo>
                    <a:pt x="286639" y="314833"/>
                  </a:lnTo>
                  <a:lnTo>
                    <a:pt x="382270" y="314833"/>
                  </a:lnTo>
                  <a:lnTo>
                    <a:pt x="191135" y="419735"/>
                  </a:lnTo>
                  <a:lnTo>
                    <a:pt x="0" y="314833"/>
                  </a:lnTo>
                  <a:lnTo>
                    <a:pt x="95631" y="314833"/>
                  </a:lnTo>
                  <a:lnTo>
                    <a:pt x="95631" y="0"/>
                  </a:lnTo>
                  <a:close/>
                </a:path>
              </a:pathLst>
            </a:custGeom>
            <a:solidFill>
              <a:srgbClr val="FFFFFF"/>
            </a:solidFill>
            <a:ln w="0" cap="rnd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Shape 864"/>
            <p:cNvSpPr/>
            <p:nvPr/>
          </p:nvSpPr>
          <p:spPr>
            <a:xfrm>
              <a:off x="1478280" y="656590"/>
              <a:ext cx="382270" cy="419735"/>
            </a:xfrm>
            <a:custGeom>
              <a:avLst/>
              <a:gdLst/>
              <a:ahLst/>
              <a:cxnLst/>
              <a:rect l="0" t="0" r="0" b="0"/>
              <a:pathLst>
                <a:path w="382270" h="419735">
                  <a:moveTo>
                    <a:pt x="0" y="314833"/>
                  </a:moveTo>
                  <a:lnTo>
                    <a:pt x="95631" y="314833"/>
                  </a:lnTo>
                  <a:lnTo>
                    <a:pt x="95631" y="0"/>
                  </a:lnTo>
                  <a:lnTo>
                    <a:pt x="286639" y="0"/>
                  </a:lnTo>
                  <a:lnTo>
                    <a:pt x="286639" y="314833"/>
                  </a:lnTo>
                  <a:lnTo>
                    <a:pt x="382270" y="314833"/>
                  </a:lnTo>
                  <a:lnTo>
                    <a:pt x="191135" y="419735"/>
                  </a:lnTo>
                  <a:close/>
                </a:path>
              </a:pathLst>
            </a:custGeom>
            <a:noFill/>
            <a:ln w="31750" cap="rnd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Shape 865"/>
            <p:cNvSpPr/>
            <p:nvPr/>
          </p:nvSpPr>
          <p:spPr>
            <a:xfrm>
              <a:off x="2793365" y="656590"/>
              <a:ext cx="373380" cy="419735"/>
            </a:xfrm>
            <a:custGeom>
              <a:avLst/>
              <a:gdLst/>
              <a:ahLst/>
              <a:cxnLst/>
              <a:rect l="0" t="0" r="0" b="0"/>
              <a:pathLst>
                <a:path w="373380" h="419735">
                  <a:moveTo>
                    <a:pt x="93345" y="0"/>
                  </a:moveTo>
                  <a:lnTo>
                    <a:pt x="280035" y="0"/>
                  </a:lnTo>
                  <a:lnTo>
                    <a:pt x="280035" y="314833"/>
                  </a:lnTo>
                  <a:lnTo>
                    <a:pt x="373380" y="314833"/>
                  </a:lnTo>
                  <a:lnTo>
                    <a:pt x="186690" y="419735"/>
                  </a:lnTo>
                  <a:lnTo>
                    <a:pt x="0" y="314833"/>
                  </a:lnTo>
                  <a:lnTo>
                    <a:pt x="93345" y="314833"/>
                  </a:lnTo>
                  <a:lnTo>
                    <a:pt x="93345" y="0"/>
                  </a:lnTo>
                  <a:close/>
                </a:path>
              </a:pathLst>
            </a:custGeom>
            <a:solidFill>
              <a:srgbClr val="FFFFFF"/>
            </a:solidFill>
            <a:ln w="0" cap="rnd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Shape 866"/>
            <p:cNvSpPr/>
            <p:nvPr/>
          </p:nvSpPr>
          <p:spPr>
            <a:xfrm>
              <a:off x="2793365" y="656590"/>
              <a:ext cx="373380" cy="419735"/>
            </a:xfrm>
            <a:custGeom>
              <a:avLst/>
              <a:gdLst/>
              <a:ahLst/>
              <a:cxnLst/>
              <a:rect l="0" t="0" r="0" b="0"/>
              <a:pathLst>
                <a:path w="373380" h="419735">
                  <a:moveTo>
                    <a:pt x="0" y="314833"/>
                  </a:moveTo>
                  <a:lnTo>
                    <a:pt x="93345" y="314833"/>
                  </a:lnTo>
                  <a:lnTo>
                    <a:pt x="93345" y="0"/>
                  </a:lnTo>
                  <a:lnTo>
                    <a:pt x="280035" y="0"/>
                  </a:lnTo>
                  <a:lnTo>
                    <a:pt x="280035" y="314833"/>
                  </a:lnTo>
                  <a:lnTo>
                    <a:pt x="373380" y="314833"/>
                  </a:lnTo>
                  <a:lnTo>
                    <a:pt x="186690" y="419735"/>
                  </a:lnTo>
                  <a:close/>
                </a:path>
              </a:pathLst>
            </a:custGeom>
            <a:noFill/>
            <a:ln w="31750" cap="rnd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Shape 867"/>
            <p:cNvSpPr/>
            <p:nvPr/>
          </p:nvSpPr>
          <p:spPr>
            <a:xfrm>
              <a:off x="4351656" y="656590"/>
              <a:ext cx="336550" cy="419735"/>
            </a:xfrm>
            <a:custGeom>
              <a:avLst/>
              <a:gdLst/>
              <a:ahLst/>
              <a:cxnLst/>
              <a:rect l="0" t="0" r="0" b="0"/>
              <a:pathLst>
                <a:path w="336550" h="419735">
                  <a:moveTo>
                    <a:pt x="84074" y="0"/>
                  </a:moveTo>
                  <a:lnTo>
                    <a:pt x="252349" y="0"/>
                  </a:lnTo>
                  <a:lnTo>
                    <a:pt x="252349" y="314833"/>
                  </a:lnTo>
                  <a:lnTo>
                    <a:pt x="336550" y="314833"/>
                  </a:lnTo>
                  <a:lnTo>
                    <a:pt x="168275" y="419735"/>
                  </a:lnTo>
                  <a:lnTo>
                    <a:pt x="0" y="314833"/>
                  </a:lnTo>
                  <a:lnTo>
                    <a:pt x="84074" y="314833"/>
                  </a:lnTo>
                  <a:lnTo>
                    <a:pt x="84074" y="0"/>
                  </a:lnTo>
                  <a:close/>
                </a:path>
              </a:pathLst>
            </a:custGeom>
            <a:solidFill>
              <a:srgbClr val="FFFFFF"/>
            </a:solidFill>
            <a:ln w="0" cap="rnd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Shape 868"/>
            <p:cNvSpPr/>
            <p:nvPr/>
          </p:nvSpPr>
          <p:spPr>
            <a:xfrm>
              <a:off x="4351656" y="656590"/>
              <a:ext cx="336550" cy="419735"/>
            </a:xfrm>
            <a:custGeom>
              <a:avLst/>
              <a:gdLst/>
              <a:ahLst/>
              <a:cxnLst/>
              <a:rect l="0" t="0" r="0" b="0"/>
              <a:pathLst>
                <a:path w="336550" h="419735">
                  <a:moveTo>
                    <a:pt x="0" y="314833"/>
                  </a:moveTo>
                  <a:lnTo>
                    <a:pt x="84074" y="314833"/>
                  </a:lnTo>
                  <a:lnTo>
                    <a:pt x="84074" y="0"/>
                  </a:lnTo>
                  <a:lnTo>
                    <a:pt x="252349" y="0"/>
                  </a:lnTo>
                  <a:lnTo>
                    <a:pt x="252349" y="314833"/>
                  </a:lnTo>
                  <a:lnTo>
                    <a:pt x="336550" y="314833"/>
                  </a:lnTo>
                  <a:lnTo>
                    <a:pt x="168275" y="419735"/>
                  </a:lnTo>
                  <a:close/>
                </a:path>
              </a:pathLst>
            </a:custGeom>
            <a:noFill/>
            <a:ln w="31750" cap="rnd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6" name="Рисунок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561" y="592461"/>
            <a:ext cx="6842116" cy="1024244"/>
          </a:xfrm>
          <a:prstGeom prst="rect">
            <a:avLst/>
          </a:prstGeom>
        </p:spPr>
      </p:pic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425589"/>
              </p:ext>
            </p:extLst>
          </p:nvPr>
        </p:nvGraphicFramePr>
        <p:xfrm>
          <a:off x="1749267" y="1469160"/>
          <a:ext cx="6070759" cy="2826615"/>
        </p:xfrm>
        <a:graphic>
          <a:graphicData uri="http://schemas.openxmlformats.org/drawingml/2006/table">
            <a:tbl>
              <a:tblPr firstRow="1" firstCol="1" bandRow="1"/>
              <a:tblGrid>
                <a:gridCol w="1045474">
                  <a:extLst>
                    <a:ext uri="{9D8B030D-6E8A-4147-A177-3AD203B41FA5}">
                      <a16:colId xmlns:a16="http://schemas.microsoft.com/office/drawing/2014/main" val="3104543118"/>
                    </a:ext>
                  </a:extLst>
                </a:gridCol>
                <a:gridCol w="27672">
                  <a:extLst>
                    <a:ext uri="{9D8B030D-6E8A-4147-A177-3AD203B41FA5}">
                      <a16:colId xmlns:a16="http://schemas.microsoft.com/office/drawing/2014/main" val="373781630"/>
                    </a:ext>
                  </a:extLst>
                </a:gridCol>
                <a:gridCol w="27672">
                  <a:extLst>
                    <a:ext uri="{9D8B030D-6E8A-4147-A177-3AD203B41FA5}">
                      <a16:colId xmlns:a16="http://schemas.microsoft.com/office/drawing/2014/main" val="2300633243"/>
                    </a:ext>
                  </a:extLst>
                </a:gridCol>
                <a:gridCol w="1298206">
                  <a:extLst>
                    <a:ext uri="{9D8B030D-6E8A-4147-A177-3AD203B41FA5}">
                      <a16:colId xmlns:a16="http://schemas.microsoft.com/office/drawing/2014/main" val="2002343614"/>
                    </a:ext>
                  </a:extLst>
                </a:gridCol>
                <a:gridCol w="37943">
                  <a:extLst>
                    <a:ext uri="{9D8B030D-6E8A-4147-A177-3AD203B41FA5}">
                      <a16:colId xmlns:a16="http://schemas.microsoft.com/office/drawing/2014/main" val="2823735897"/>
                    </a:ext>
                  </a:extLst>
                </a:gridCol>
                <a:gridCol w="1374091">
                  <a:extLst>
                    <a:ext uri="{9D8B030D-6E8A-4147-A177-3AD203B41FA5}">
                      <a16:colId xmlns:a16="http://schemas.microsoft.com/office/drawing/2014/main" val="3571705019"/>
                    </a:ext>
                  </a:extLst>
                </a:gridCol>
                <a:gridCol w="107227">
                  <a:extLst>
                    <a:ext uri="{9D8B030D-6E8A-4147-A177-3AD203B41FA5}">
                      <a16:colId xmlns:a16="http://schemas.microsoft.com/office/drawing/2014/main" val="462127986"/>
                    </a:ext>
                  </a:extLst>
                </a:gridCol>
                <a:gridCol w="224139">
                  <a:extLst>
                    <a:ext uri="{9D8B030D-6E8A-4147-A177-3AD203B41FA5}">
                      <a16:colId xmlns:a16="http://schemas.microsoft.com/office/drawing/2014/main" val="2283395695"/>
                    </a:ext>
                  </a:extLst>
                </a:gridCol>
                <a:gridCol w="1928335">
                  <a:extLst>
                    <a:ext uri="{9D8B030D-6E8A-4147-A177-3AD203B41FA5}">
                      <a16:colId xmlns:a16="http://schemas.microsoft.com/office/drawing/2014/main" val="1052268891"/>
                    </a:ext>
                  </a:extLst>
                </a:gridCol>
              </a:tblGrid>
              <a:tr h="1181016">
                <a:tc>
                  <a:txBody>
                    <a:bodyPr/>
                    <a:lstStyle/>
                    <a:p>
                      <a:pPr marL="1073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7315" algn="l">
                        <a:lnSpc>
                          <a:spcPct val="107000"/>
                        </a:lnSpc>
                        <a:spcAft>
                          <a:spcPts val="65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107315" algn="l">
                        <a:lnSpc>
                          <a:spcPct val="108000"/>
                        </a:lnSpc>
                        <a:spcAft>
                          <a:spcPts val="2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87375" marR="200660" indent="-48006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119904"/>
                  </a:ext>
                </a:extLst>
              </a:tr>
              <a:tr h="907792">
                <a:tc gridSpan="2">
                  <a:txBody>
                    <a:bodyPr/>
                    <a:lstStyle/>
                    <a:p>
                      <a:pPr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25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6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11721"/>
                  </a:ext>
                </a:extLst>
              </a:tr>
              <a:tr h="737807"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9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315" marR="73025" marT="93345" marB="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315" marR="73025" marT="933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831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315" marR="73025" marT="9334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5887904"/>
                  </a:ext>
                </a:extLst>
              </a:tr>
            </a:tbl>
          </a:graphicData>
        </a:graphic>
      </p:graphicFrame>
      <p:graphicFrame>
        <p:nvGraphicFramePr>
          <p:cNvPr id="39" name="Таблица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060684"/>
              </p:ext>
            </p:extLst>
          </p:nvPr>
        </p:nvGraphicFramePr>
        <p:xfrm>
          <a:off x="4300366" y="4371545"/>
          <a:ext cx="3226830" cy="733823"/>
        </p:xfrm>
        <a:graphic>
          <a:graphicData uri="http://schemas.openxmlformats.org/drawingml/2006/table">
            <a:tbl>
              <a:tblPr firstRow="1" firstCol="1" bandRow="1"/>
              <a:tblGrid>
                <a:gridCol w="1462228">
                  <a:extLst>
                    <a:ext uri="{9D8B030D-6E8A-4147-A177-3AD203B41FA5}">
                      <a16:colId xmlns:a16="http://schemas.microsoft.com/office/drawing/2014/main" val="3060288949"/>
                    </a:ext>
                  </a:extLst>
                </a:gridCol>
                <a:gridCol w="297109">
                  <a:extLst>
                    <a:ext uri="{9D8B030D-6E8A-4147-A177-3AD203B41FA5}">
                      <a16:colId xmlns:a16="http://schemas.microsoft.com/office/drawing/2014/main" val="2572360346"/>
                    </a:ext>
                  </a:extLst>
                </a:gridCol>
                <a:gridCol w="1467493">
                  <a:extLst>
                    <a:ext uri="{9D8B030D-6E8A-4147-A177-3AD203B41FA5}">
                      <a16:colId xmlns:a16="http://schemas.microsoft.com/office/drawing/2014/main" val="1991262456"/>
                    </a:ext>
                  </a:extLst>
                </a:gridCol>
              </a:tblGrid>
              <a:tr h="733823">
                <a:tc>
                  <a:txBody>
                    <a:bodyPr/>
                    <a:lstStyle/>
                    <a:p>
                      <a:pPr algn="l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315" marR="73025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31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315" marR="73025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242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290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8150" y="762685"/>
            <a:ext cx="82295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Ставлення </a:t>
            </a:r>
            <a:r>
              <a:rPr lang="ru-RU" sz="6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Герасим</a:t>
            </a:r>
            <a:r>
              <a:rPr lang="uk-UA" sz="6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6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Калитки</a:t>
            </a:r>
            <a:r>
              <a:rPr lang="uk-UA" sz="6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оточуючих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051453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92137" y="1022351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Словникова робота</a:t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Хазяїн</a:t>
            </a:r>
            <a:br>
              <a:rPr lang="uk-UA" b="1" dirty="0" smtClean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5382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22768501"/>
              </p:ext>
            </p:extLst>
          </p:nvPr>
        </p:nvGraphicFramePr>
        <p:xfrm>
          <a:off x="1487487" y="26352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2173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videoplaybac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18" end="1636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38194" y="352425"/>
            <a:ext cx="5794586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54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57337" y="1455271"/>
            <a:ext cx="6219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Бездуховність – бідність духовного світу ,</a:t>
            </a:r>
          </a:p>
          <a:p>
            <a:r>
              <a:rPr lang="uk-UA" sz="2400" b="1" dirty="0"/>
              <a:t> низький рівень моральних, </a:t>
            </a:r>
          </a:p>
          <a:p>
            <a:r>
              <a:rPr lang="uk-UA" sz="2400" b="1" dirty="0"/>
              <a:t>інтелектуальних </a:t>
            </a:r>
            <a:r>
              <a:rPr lang="uk-UA" sz="2400" b="1" dirty="0" smtClean="0"/>
              <a:t>потреб.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47850" y="3133537"/>
            <a:ext cx="6286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/>
              <a:t>Моральна деградація – втрата людської подоби </a:t>
            </a:r>
            <a:endParaRPr lang="ru-RU" sz="3200" b="1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3900" y="0"/>
            <a:ext cx="7886700" cy="132556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Словникова робота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77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Картинки по запросу сто тисяч карт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516" y="619124"/>
            <a:ext cx="2422972" cy="352425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162300" y="1000108"/>
            <a:ext cx="573208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Жадоба до </a:t>
            </a:r>
            <a:r>
              <a:rPr lang="ru-RU" sz="3200" dirty="0" err="1" smtClean="0"/>
              <a:t>матерiального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збагачення</a:t>
            </a:r>
            <a:endParaRPr lang="ru-RU" sz="3200" dirty="0" smtClean="0"/>
          </a:p>
          <a:p>
            <a:r>
              <a:rPr lang="ru-RU" sz="3200" dirty="0" smtClean="0"/>
              <a:t> </a:t>
            </a:r>
            <a:r>
              <a:rPr lang="ru-RU" sz="3200" dirty="0" err="1" smtClean="0"/>
              <a:t>завжди</a:t>
            </a:r>
            <a:r>
              <a:rPr lang="ru-RU" sz="3200" dirty="0" smtClean="0"/>
              <a:t> </a:t>
            </a:r>
            <a:r>
              <a:rPr lang="ru-RU" sz="3200" dirty="0" err="1" smtClean="0"/>
              <a:t>призводила</a:t>
            </a:r>
            <a:r>
              <a:rPr lang="ru-RU" sz="3200" dirty="0" smtClean="0"/>
              <a:t> до духовного</a:t>
            </a:r>
          </a:p>
          <a:p>
            <a:r>
              <a:rPr lang="ru-RU" sz="3200" dirty="0" smtClean="0"/>
              <a:t> </a:t>
            </a:r>
            <a:r>
              <a:rPr lang="ru-RU" sz="3200" dirty="0" err="1" smtClean="0"/>
              <a:t>зубожiння</a:t>
            </a:r>
            <a:r>
              <a:rPr lang="ru-RU" sz="3200" dirty="0" smtClean="0"/>
              <a:t>. Людина </a:t>
            </a:r>
            <a:r>
              <a:rPr lang="ru-RU" sz="3200" dirty="0" err="1" smtClean="0"/>
              <a:t>стає</a:t>
            </a:r>
            <a:r>
              <a:rPr lang="ru-RU" sz="3200" dirty="0" smtClean="0"/>
              <a:t> </a:t>
            </a:r>
            <a:r>
              <a:rPr lang="ru-RU" sz="3200" dirty="0" err="1" smtClean="0"/>
              <a:t>маріонеткою</a:t>
            </a:r>
            <a:r>
              <a:rPr lang="ru-RU" sz="3200" dirty="0" smtClean="0"/>
              <a:t> </a:t>
            </a:r>
            <a:r>
              <a:rPr lang="ru-RU" sz="3200" dirty="0" err="1" smtClean="0"/>
              <a:t>свої</a:t>
            </a:r>
            <a:r>
              <a:rPr lang="ru-RU" sz="3200" dirty="0" smtClean="0"/>
              <a:t> </a:t>
            </a:r>
            <a:r>
              <a:rPr lang="ru-RU" sz="3200" dirty="0" err="1" smtClean="0"/>
              <a:t>власних</a:t>
            </a:r>
            <a:r>
              <a:rPr lang="ru-RU" sz="3200" dirty="0" smtClean="0"/>
              <a:t> </a:t>
            </a:r>
            <a:r>
              <a:rPr lang="ru-RU" sz="3200" dirty="0" err="1" smtClean="0"/>
              <a:t>бажань</a:t>
            </a:r>
            <a:endParaRPr lang="ru-RU" sz="3200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215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31866" y="349252"/>
            <a:ext cx="61815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Метод "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Павутинка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дискусії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30844"/>
              </p:ext>
            </p:extLst>
          </p:nvPr>
        </p:nvGraphicFramePr>
        <p:xfrm>
          <a:off x="1731866" y="1217614"/>
          <a:ext cx="5776911" cy="2948781"/>
        </p:xfrm>
        <a:graphic>
          <a:graphicData uri="http://schemas.openxmlformats.org/drawingml/2006/table">
            <a:tbl>
              <a:tblPr firstRow="1" firstCol="1" bandRow="1"/>
              <a:tblGrid>
                <a:gridCol w="1925637">
                  <a:extLst>
                    <a:ext uri="{9D8B030D-6E8A-4147-A177-3AD203B41FA5}">
                      <a16:colId xmlns:a16="http://schemas.microsoft.com/office/drawing/2014/main" val="2634494724"/>
                    </a:ext>
                  </a:extLst>
                </a:gridCol>
                <a:gridCol w="1925637">
                  <a:extLst>
                    <a:ext uri="{9D8B030D-6E8A-4147-A177-3AD203B41FA5}">
                      <a16:colId xmlns:a16="http://schemas.microsoft.com/office/drawing/2014/main" val="3792888320"/>
                    </a:ext>
                  </a:extLst>
                </a:gridCol>
                <a:gridCol w="1925637">
                  <a:extLst>
                    <a:ext uri="{9D8B030D-6E8A-4147-A177-3AD203B41FA5}">
                      <a16:colId xmlns:a16="http://schemas.microsoft.com/office/drawing/2014/main" val="2411570772"/>
                    </a:ext>
                  </a:extLst>
                </a:gridCol>
              </a:tblGrid>
              <a:tr h="335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i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 є Герасим Калитка - бездуховною людиною?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16982"/>
                  </a:ext>
                </a:extLst>
              </a:tr>
              <a:tr h="10064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аргументи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аргументи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875453"/>
                  </a:ext>
                </a:extLst>
              </a:tr>
              <a:tr h="480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10980"/>
                  </a:ext>
                </a:extLst>
              </a:tr>
              <a:tr h="33547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Висновок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095428"/>
                  </a:ext>
                </a:extLst>
              </a:tr>
              <a:tr h="263618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975585"/>
                  </a:ext>
                </a:extLst>
              </a:tr>
              <a:tr h="2636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448729"/>
                  </a:ext>
                </a:extLst>
              </a:tr>
              <a:tr h="2636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080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028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720080"/>
          </a:xfrm>
        </p:spPr>
        <p:txBody>
          <a:bodyPr>
            <a:normAutofit fontScale="90000"/>
          </a:bodyPr>
          <a:lstStyle/>
          <a:p>
            <a:pPr lvl="0"/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«Мозкова атака»    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Хто ж він, Калитка?</a:t>
            </a:r>
            <a:r>
              <a:rPr lang="uk-UA" dirty="0" smtClean="0">
                <a:effectLst/>
              </a:rPr>
              <a:t/>
            </a:r>
            <a:br>
              <a:rPr lang="uk-UA" dirty="0" smtClean="0">
                <a:effectLst/>
              </a:rPr>
            </a:br>
            <a:r>
              <a:rPr lang="uk-UA" dirty="0">
                <a:effectLst/>
              </a:rPr>
              <a:t/>
            </a:r>
            <a:br>
              <a:rPr lang="uk-UA" dirty="0">
                <a:effectLst/>
              </a:rPr>
            </a:br>
            <a:r>
              <a:rPr lang="uk-UA" dirty="0" smtClean="0">
                <a:effectLst/>
              </a:rPr>
              <a:t/>
            </a:r>
            <a:br>
              <a:rPr lang="uk-UA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dirty="0">
                <a:effectLst/>
              </a:rPr>
              <a:t/>
            </a:r>
            <a:br>
              <a:rPr lang="uk-UA" sz="2800" dirty="0">
                <a:effectLst/>
              </a:rPr>
            </a:br>
            <a:r>
              <a:rPr lang="uk-UA" sz="2800" dirty="0" smtClean="0">
                <a:effectLst/>
              </a:rPr>
              <a:t/>
            </a:r>
            <a:br>
              <a:rPr lang="uk-UA" sz="2800" dirty="0" smtClean="0">
                <a:effectLst/>
              </a:rPr>
            </a:b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 атака» 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Хто </a:t>
            </a:r>
            <a:r>
              <a:rPr lang="uk-UA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ж він, Калитка</a:t>
            </a:r>
            <a:r>
              <a:rPr lang="uk-UA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?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467544" y="1340768"/>
          <a:ext cx="8229600" cy="4750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9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9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1815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Негативні</a:t>
                      </a:r>
                      <a:r>
                        <a:rPr lang="uk-UA" sz="2800" baseline="0" dirty="0" smtClean="0"/>
                        <a:t> риси героя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Позитивні риси   героя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81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81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81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81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81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017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484313"/>
            <a:ext cx="8353425" cy="4459287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uk-UA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uk-UA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Чи </a:t>
            </a:r>
            <a:r>
              <a:rPr lang="uk-UA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може змінитися Калитка і </a:t>
            </a:r>
            <a:r>
              <a:rPr lang="uk-UA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повернути ті духовні цінності</a:t>
            </a:r>
            <a:r>
              <a:rPr lang="uk-UA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, які повинна мати людина? </a:t>
            </a:r>
            <a:endParaRPr lang="uk-UA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Calibri"/>
                <a:cs typeface="Times New Roman"/>
              </a:rPr>
              <a:t>(</a:t>
            </a:r>
            <a:r>
              <a:rPr lang="uk-UA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</a:t>
            </a:r>
            <a:r>
              <a:rPr lang="uk-UA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Calibri"/>
                <a:cs typeface="Times New Roman"/>
              </a:rPr>
              <a:t> аргументи «За» </a:t>
            </a:r>
            <a:r>
              <a:rPr lang="uk-UA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Calibri"/>
                <a:cs typeface="Times New Roman"/>
              </a:rPr>
              <a:t> і  </a:t>
            </a:r>
            <a:r>
              <a:rPr lang="uk-UA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</a:t>
            </a:r>
            <a:r>
              <a:rPr lang="uk-UA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Calibri"/>
                <a:cs typeface="Times New Roman"/>
              </a:rPr>
              <a:t> </a:t>
            </a:r>
            <a:r>
              <a:rPr lang="uk-UA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Calibri"/>
                <a:cs typeface="Times New Roman"/>
              </a:rPr>
              <a:t>аргументи «Проти</a:t>
            </a:r>
            <a:r>
              <a:rPr lang="uk-UA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Calibri"/>
                <a:cs typeface="Times New Roman"/>
              </a:rPr>
              <a:t>»)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836613"/>
            <a:ext cx="8229600" cy="90805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b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392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3520474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462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Картинки по запросу сто тисяч карт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597" y="241301"/>
            <a:ext cx="7067578" cy="51274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8383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34950" y="0"/>
            <a:ext cx="78867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70C0"/>
                </a:solidFill>
              </a:rPr>
              <a:t>Заповнення « Рюкзака знань»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149" y="942975"/>
            <a:ext cx="3406302" cy="451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84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</a:t>
            </a:r>
            <a:r>
              <a:rPr lang="uk-UA" b="1" dirty="0" smtClean="0"/>
              <a:t>Метод « Прес»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38250" y="1567710"/>
            <a:ext cx="7143750" cy="378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   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можна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п’єсу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І.Карпенка-Карого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вважати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зараз,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понад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століття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актуальною?   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2000"/>
              </a:lnSpc>
              <a:spcAft>
                <a:spcPts val="6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?(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наводять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аргументи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800" b="1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2000"/>
              </a:lnSpc>
              <a:spcAft>
                <a:spcPts val="6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грошей вам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щастя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2800" b="1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2000"/>
              </a:lnSpc>
              <a:spcAft>
                <a:spcPts val="6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отримали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1мільйон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гривень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витратили</a:t>
            </a:r>
            <a:r>
              <a:rPr lang="ru-RU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2800" b="1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834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61926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90725" y="1796534"/>
            <a:ext cx="51625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Займи позицію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953834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User\Desktop\Урок нове\2820853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2" t="3831" b="1751"/>
          <a:stretch/>
        </p:blipFill>
        <p:spPr bwMode="auto">
          <a:xfrm>
            <a:off x="5874500" y="1249772"/>
            <a:ext cx="3165546" cy="447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User\Desktop\Урок нове\28629283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55994"/>
            <a:ext cx="2232247" cy="342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User\Desktop\Урок нове\11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92" y="703151"/>
            <a:ext cx="2431845" cy="335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User\Desktop\7af5652fc4f875b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56" y="4348121"/>
            <a:ext cx="5340324" cy="224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989300" y="3573016"/>
            <a:ext cx="2628292" cy="8102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uk-U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uk-UA" sz="1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Гарпагон</a:t>
            </a:r>
            <a:endParaRPr lang="uk-UA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«Скупий» Ж.Мольєр</a:t>
            </a:r>
            <a:endParaRPr lang="ru-RU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9512" y="3732955"/>
            <a:ext cx="2892205" cy="5040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uk-UA" sz="1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Гобсек</a:t>
            </a:r>
            <a:r>
              <a:rPr lang="uk-U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Оноре де Бальзак</a:t>
            </a:r>
            <a:endParaRPr lang="ru-RU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981447" y="4581128"/>
            <a:ext cx="2150393" cy="9060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uk-UA" sz="1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Скрудж</a:t>
            </a:r>
            <a:r>
              <a:rPr lang="uk-U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«Різдвяна пісня в прозі» Ч.Діккенс</a:t>
            </a:r>
            <a:endParaRPr lang="ru-RU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865981" y="5957732"/>
            <a:ext cx="3016324" cy="4113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uk-U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Калитка «Сто тисяч» І.Карпенко-Карий</a:t>
            </a:r>
            <a:endParaRPr lang="ru-RU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35093" y="685744"/>
            <a:ext cx="639380" cy="5397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uk-U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uk-U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763688" y="5956109"/>
            <a:ext cx="639380" cy="5397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uk-U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uk-U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258590" y="681157"/>
            <a:ext cx="639380" cy="5397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uk-U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uk-U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7533020" y="1598441"/>
            <a:ext cx="639380" cy="5397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uk-UA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uk-U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240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2075" y="365126"/>
            <a:ext cx="668654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Метод « Незакінчене речення»</a:t>
            </a:r>
            <a:endParaRPr lang="ru-RU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318770" algn="l"/>
              </a:tabLst>
            </a:pPr>
            <a:r>
              <a:rPr lang="uk-UA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Під час уроку я зрозумів (-ла), що …</a:t>
            </a:r>
            <a:endParaRPr lang="ru-RU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318770" algn="l"/>
              </a:tabLst>
            </a:pPr>
            <a:r>
              <a:rPr lang="uk-UA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 ніколи не буду …</a:t>
            </a:r>
            <a:endParaRPr lang="ru-RU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318770" algn="l"/>
              </a:tabLst>
            </a:pPr>
            <a:r>
              <a:rPr lang="uk-UA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Головним у житті є …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9712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притча про багацтв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595" end="222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4024" y="365126"/>
            <a:ext cx="5400675" cy="40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47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Картинки по запросу &quot;фон презентации теат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71"/>
            <a:ext cx="9217025" cy="68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24025" y="365126"/>
            <a:ext cx="6281737" cy="3467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5120" marR="446405" indent="-6350">
              <a:lnSpc>
                <a:spcPct val="107000"/>
              </a:lnSpc>
              <a:spcAft>
                <a:spcPts val="125"/>
              </a:spcAft>
            </a:pPr>
            <a:r>
              <a:rPr lang="ru-RU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Домашнє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завдання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uk-UA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класти </a:t>
            </a:r>
            <a:r>
              <a:rPr lang="uk-UA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 до трагікомедії «Сто тисяч</a:t>
            </a:r>
            <a:r>
              <a:rPr lang="uk-UA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>
              <a:spcAft>
                <a:spcPts val="0"/>
              </a:spcAft>
            </a:pP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3600" i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* Н</a:t>
            </a:r>
            <a:r>
              <a:rPr lang="ru-RU" sz="3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аписати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есе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Згубність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влади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грошей над </a:t>
            </a:r>
            <a:r>
              <a:rPr lang="ru-RU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людиною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».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253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</TotalTime>
  <Words>563</Words>
  <Application>Microsoft Office PowerPoint</Application>
  <PresentationFormat>Экран (4:3)</PresentationFormat>
  <Paragraphs>102</Paragraphs>
  <Slides>39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7" baseType="lpstr">
      <vt:lpstr>Arial</vt:lpstr>
      <vt:lpstr>Calibri</vt:lpstr>
      <vt:lpstr>Calibri Light</vt:lpstr>
      <vt:lpstr>Century Gothic</vt:lpstr>
      <vt:lpstr>Gabriola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Займи позицію</vt:lpstr>
      <vt:lpstr>Презентация PowerPoint</vt:lpstr>
      <vt:lpstr>І. Карпенко-Карий « Сто тисяч». Проблема влади грошей, бездуховності людини, засліпленої прагненням до наживи. Засоби сатиричного змалювання Герасима Калитки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«Мозковий штурм» </vt:lpstr>
      <vt:lpstr>              Щастя Калитки</vt:lpstr>
      <vt:lpstr>Виразне читання   Монолог Герасима Калитки</vt:lpstr>
      <vt:lpstr>Герасим Калитка і гроші</vt:lpstr>
      <vt:lpstr>Гроші</vt:lpstr>
      <vt:lpstr>Презентация PowerPoint</vt:lpstr>
      <vt:lpstr>Презентация PowerPoint</vt:lpstr>
      <vt:lpstr>Презентация PowerPoint</vt:lpstr>
      <vt:lpstr>Презентация PowerPoint</vt:lpstr>
      <vt:lpstr>Словникова робота  Хазяїн </vt:lpstr>
      <vt:lpstr>Презентация PowerPoint</vt:lpstr>
      <vt:lpstr>Презентация PowerPoint</vt:lpstr>
      <vt:lpstr>Словникова робота</vt:lpstr>
      <vt:lpstr>Презентация PowerPoint</vt:lpstr>
      <vt:lpstr>Презентация PowerPoint</vt:lpstr>
      <vt:lpstr>                      «Мозкова атака»    Хто ж він, Калитка?                       «Мозкова атака»    Хто ж він, Калитка?</vt:lpstr>
      <vt:lpstr>     </vt:lpstr>
      <vt:lpstr>Презентация PowerPoint</vt:lpstr>
      <vt:lpstr>Презентация PowerPoint</vt:lpstr>
      <vt:lpstr>Заповнення « Рюкзака знань»</vt:lpstr>
      <vt:lpstr>           Метод « Прес»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КАБ_8</cp:lastModifiedBy>
  <cp:revision>18</cp:revision>
  <dcterms:created xsi:type="dcterms:W3CDTF">2020-02-07T16:41:15Z</dcterms:created>
  <dcterms:modified xsi:type="dcterms:W3CDTF">2020-02-19T07:36:30Z</dcterms:modified>
</cp:coreProperties>
</file>