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18288000" cy="10287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BAA2A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50525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67993" y="0"/>
            <a:ext cx="9820006" cy="10286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BAA2A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50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228042" y="1161464"/>
            <a:ext cx="8827135" cy="6521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09390" y="1797886"/>
            <a:ext cx="10264775" cy="6959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3641" y="3900375"/>
            <a:ext cx="11649075" cy="351155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9800" spc="-395">
                <a:solidFill>
                  <a:srgbClr val="A6A6A6"/>
                </a:solidFill>
                <a:latin typeface="Trebuchet MS"/>
                <a:cs typeface="Trebuchet MS"/>
              </a:rPr>
              <a:t>І</a:t>
            </a:r>
            <a:r>
              <a:rPr dirty="0" sz="9800" spc="-810">
                <a:solidFill>
                  <a:srgbClr val="A6A6A6"/>
                </a:solidFill>
                <a:latin typeface="Trebuchet MS"/>
                <a:cs typeface="Trebuchet MS"/>
              </a:rPr>
              <a:t>в</a:t>
            </a:r>
            <a:r>
              <a:rPr dirty="0" sz="9800" spc="70">
                <a:solidFill>
                  <a:srgbClr val="A6A6A6"/>
                </a:solidFill>
                <a:latin typeface="Trebuchet MS"/>
                <a:cs typeface="Trebuchet MS"/>
              </a:rPr>
              <a:t>а</a:t>
            </a:r>
            <a:r>
              <a:rPr dirty="0" sz="9800" spc="-745">
                <a:solidFill>
                  <a:srgbClr val="A6A6A6"/>
                </a:solidFill>
                <a:latin typeface="Trebuchet MS"/>
                <a:cs typeface="Trebuchet MS"/>
              </a:rPr>
              <a:t>н</a:t>
            </a:r>
            <a:r>
              <a:rPr dirty="0" sz="9800" spc="-745">
                <a:solidFill>
                  <a:srgbClr val="A6A6A6"/>
                </a:solidFill>
                <a:latin typeface="Trebuchet MS"/>
                <a:cs typeface="Trebuchet MS"/>
              </a:rPr>
              <a:t> </a:t>
            </a:r>
            <a:r>
              <a:rPr dirty="0" sz="9800" spc="-955">
                <a:solidFill>
                  <a:srgbClr val="A6A6A6"/>
                </a:solidFill>
                <a:latin typeface="Trebuchet MS"/>
                <a:cs typeface="Trebuchet MS"/>
              </a:rPr>
              <a:t>К</a:t>
            </a:r>
            <a:r>
              <a:rPr dirty="0" sz="9800" spc="70">
                <a:solidFill>
                  <a:srgbClr val="A6A6A6"/>
                </a:solidFill>
                <a:latin typeface="Trebuchet MS"/>
                <a:cs typeface="Trebuchet MS"/>
              </a:rPr>
              <a:t>а</a:t>
            </a:r>
            <a:r>
              <a:rPr dirty="0" sz="9800" spc="-430">
                <a:solidFill>
                  <a:srgbClr val="A6A6A6"/>
                </a:solidFill>
                <a:latin typeface="Trebuchet MS"/>
                <a:cs typeface="Trebuchet MS"/>
              </a:rPr>
              <a:t>р</a:t>
            </a:r>
            <a:r>
              <a:rPr dirty="0" sz="9800" spc="-505">
                <a:solidFill>
                  <a:srgbClr val="A6A6A6"/>
                </a:solidFill>
                <a:latin typeface="Trebuchet MS"/>
                <a:cs typeface="Trebuchet MS"/>
              </a:rPr>
              <a:t>п</a:t>
            </a:r>
            <a:r>
              <a:rPr dirty="0" sz="9800" spc="-555">
                <a:solidFill>
                  <a:srgbClr val="A6A6A6"/>
                </a:solidFill>
                <a:latin typeface="Trebuchet MS"/>
                <a:cs typeface="Trebuchet MS"/>
              </a:rPr>
              <a:t>е</a:t>
            </a:r>
            <a:r>
              <a:rPr dirty="0" sz="9800" spc="-750">
                <a:solidFill>
                  <a:srgbClr val="A6A6A6"/>
                </a:solidFill>
                <a:latin typeface="Trebuchet MS"/>
                <a:cs typeface="Trebuchet MS"/>
              </a:rPr>
              <a:t>н</a:t>
            </a:r>
            <a:r>
              <a:rPr dirty="0" sz="9800" spc="-680">
                <a:solidFill>
                  <a:srgbClr val="A6A6A6"/>
                </a:solidFill>
                <a:latin typeface="Trebuchet MS"/>
                <a:cs typeface="Trebuchet MS"/>
              </a:rPr>
              <a:t>к</a:t>
            </a:r>
            <a:r>
              <a:rPr dirty="0" sz="9800" spc="-495">
                <a:solidFill>
                  <a:srgbClr val="A6A6A6"/>
                </a:solidFill>
                <a:latin typeface="Trebuchet MS"/>
                <a:cs typeface="Trebuchet MS"/>
              </a:rPr>
              <a:t>о</a:t>
            </a:r>
            <a:r>
              <a:rPr dirty="0" sz="9800" spc="860">
                <a:solidFill>
                  <a:srgbClr val="A6A6A6"/>
                </a:solidFill>
                <a:latin typeface="Trebuchet MS"/>
                <a:cs typeface="Trebuchet MS"/>
              </a:rPr>
              <a:t>-</a:t>
            </a:r>
            <a:r>
              <a:rPr dirty="0" sz="9800" spc="-955">
                <a:solidFill>
                  <a:srgbClr val="A6A6A6"/>
                </a:solidFill>
                <a:latin typeface="Trebuchet MS"/>
                <a:cs typeface="Trebuchet MS"/>
              </a:rPr>
              <a:t>К</a:t>
            </a:r>
            <a:r>
              <a:rPr dirty="0" sz="9800" spc="70">
                <a:solidFill>
                  <a:srgbClr val="A6A6A6"/>
                </a:solidFill>
                <a:latin typeface="Trebuchet MS"/>
                <a:cs typeface="Trebuchet MS"/>
              </a:rPr>
              <a:t>а</a:t>
            </a:r>
            <a:r>
              <a:rPr dirty="0" sz="9800" spc="-430">
                <a:solidFill>
                  <a:srgbClr val="A6A6A6"/>
                </a:solidFill>
                <a:latin typeface="Trebuchet MS"/>
                <a:cs typeface="Trebuchet MS"/>
              </a:rPr>
              <a:t>р</a:t>
            </a:r>
            <a:r>
              <a:rPr dirty="0" sz="9800" spc="-640">
                <a:solidFill>
                  <a:srgbClr val="A6A6A6"/>
                </a:solidFill>
                <a:latin typeface="Trebuchet MS"/>
                <a:cs typeface="Trebuchet MS"/>
              </a:rPr>
              <a:t>и</a:t>
            </a:r>
            <a:r>
              <a:rPr dirty="0" sz="9800" spc="-425">
                <a:solidFill>
                  <a:srgbClr val="A6A6A6"/>
                </a:solidFill>
                <a:latin typeface="Trebuchet MS"/>
                <a:cs typeface="Trebuchet MS"/>
              </a:rPr>
              <a:t>й  </a:t>
            </a:r>
            <a:r>
              <a:rPr dirty="0" sz="9800" spc="50">
                <a:solidFill>
                  <a:srgbClr val="A6A6A6"/>
                </a:solidFill>
                <a:latin typeface="Trebuchet MS"/>
                <a:cs typeface="Trebuchet MS"/>
              </a:rPr>
              <a:t>"</a:t>
            </a:r>
            <a:r>
              <a:rPr dirty="0" sz="9800" spc="-585">
                <a:solidFill>
                  <a:srgbClr val="A6A6A6"/>
                </a:solidFill>
                <a:latin typeface="Trebuchet MS"/>
                <a:cs typeface="Trebuchet MS"/>
              </a:rPr>
              <a:t>С</a:t>
            </a:r>
            <a:r>
              <a:rPr dirty="0" sz="9800" spc="90">
                <a:solidFill>
                  <a:srgbClr val="A6A6A6"/>
                </a:solidFill>
                <a:latin typeface="Trebuchet MS"/>
                <a:cs typeface="Trebuchet MS"/>
              </a:rPr>
              <a:t>т</a:t>
            </a:r>
            <a:r>
              <a:rPr dirty="0" sz="9800" spc="-490">
                <a:solidFill>
                  <a:srgbClr val="A6A6A6"/>
                </a:solidFill>
                <a:latin typeface="Trebuchet MS"/>
                <a:cs typeface="Trebuchet MS"/>
              </a:rPr>
              <a:t>о</a:t>
            </a:r>
            <a:r>
              <a:rPr dirty="0" sz="9800" spc="-745">
                <a:solidFill>
                  <a:srgbClr val="A6A6A6"/>
                </a:solidFill>
                <a:latin typeface="Trebuchet MS"/>
                <a:cs typeface="Trebuchet MS"/>
              </a:rPr>
              <a:t> </a:t>
            </a:r>
            <a:r>
              <a:rPr dirty="0" sz="9800" spc="90">
                <a:solidFill>
                  <a:srgbClr val="A6A6A6"/>
                </a:solidFill>
                <a:latin typeface="Trebuchet MS"/>
                <a:cs typeface="Trebuchet MS"/>
              </a:rPr>
              <a:t>т</a:t>
            </a:r>
            <a:r>
              <a:rPr dirty="0" sz="9800" spc="-640">
                <a:solidFill>
                  <a:srgbClr val="A6A6A6"/>
                </a:solidFill>
                <a:latin typeface="Trebuchet MS"/>
                <a:cs typeface="Trebuchet MS"/>
              </a:rPr>
              <a:t>и</a:t>
            </a:r>
            <a:r>
              <a:rPr dirty="0" sz="9800" spc="-470">
                <a:solidFill>
                  <a:srgbClr val="A6A6A6"/>
                </a:solidFill>
                <a:latin typeface="Trebuchet MS"/>
                <a:cs typeface="Trebuchet MS"/>
              </a:rPr>
              <a:t>с</a:t>
            </a:r>
            <a:r>
              <a:rPr dirty="0" sz="9800" spc="-1000">
                <a:solidFill>
                  <a:srgbClr val="A6A6A6"/>
                </a:solidFill>
                <a:latin typeface="Trebuchet MS"/>
                <a:cs typeface="Trebuchet MS"/>
              </a:rPr>
              <a:t>я</a:t>
            </a:r>
            <a:r>
              <a:rPr dirty="0" sz="9800" spc="-229">
                <a:solidFill>
                  <a:srgbClr val="A6A6A6"/>
                </a:solidFill>
                <a:latin typeface="Trebuchet MS"/>
                <a:cs typeface="Trebuchet MS"/>
              </a:rPr>
              <a:t>ч</a:t>
            </a:r>
            <a:r>
              <a:rPr dirty="0" sz="9800" spc="55">
                <a:solidFill>
                  <a:srgbClr val="A6A6A6"/>
                </a:solidFill>
                <a:latin typeface="Trebuchet MS"/>
                <a:cs typeface="Trebuchet MS"/>
              </a:rPr>
              <a:t>"</a:t>
            </a:r>
            <a:endParaRPr sz="9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88664" y="622645"/>
            <a:ext cx="6134100" cy="9039225"/>
            <a:chOff x="11788664" y="622645"/>
            <a:chExt cx="6134100" cy="9039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00476" y="876642"/>
              <a:ext cx="5705474" cy="85343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88664" y="622645"/>
              <a:ext cx="6134100" cy="9039225"/>
            </a:xfrm>
            <a:custGeom>
              <a:avLst/>
              <a:gdLst/>
              <a:ahLst/>
              <a:cxnLst/>
              <a:rect l="l" t="t" r="r" b="b"/>
              <a:pathLst>
                <a:path w="6134100" h="9039225">
                  <a:moveTo>
                    <a:pt x="5881565" y="9039224"/>
                  </a:moveTo>
                  <a:lnTo>
                    <a:pt x="248910" y="9039224"/>
                  </a:lnTo>
                  <a:lnTo>
                    <a:pt x="0" y="8790488"/>
                  </a:lnTo>
                  <a:lnTo>
                    <a:pt x="0" y="259550"/>
                  </a:lnTo>
                  <a:lnTo>
                    <a:pt x="256125" y="0"/>
                  </a:lnTo>
                  <a:lnTo>
                    <a:pt x="5881565" y="0"/>
                  </a:lnTo>
                  <a:lnTo>
                    <a:pt x="5908621" y="27036"/>
                  </a:lnTo>
                  <a:lnTo>
                    <a:pt x="266947" y="27036"/>
                  </a:lnTo>
                  <a:lnTo>
                    <a:pt x="27055" y="270365"/>
                  </a:lnTo>
                  <a:lnTo>
                    <a:pt x="27055" y="8779673"/>
                  </a:lnTo>
                  <a:lnTo>
                    <a:pt x="259732" y="9012187"/>
                  </a:lnTo>
                  <a:lnTo>
                    <a:pt x="5909013" y="9012187"/>
                  </a:lnTo>
                  <a:lnTo>
                    <a:pt x="5881565" y="9039224"/>
                  </a:lnTo>
                  <a:close/>
                </a:path>
                <a:path w="6134100" h="9039225">
                  <a:moveTo>
                    <a:pt x="5909013" y="9012187"/>
                  </a:moveTo>
                  <a:lnTo>
                    <a:pt x="5870743" y="9012187"/>
                  </a:lnTo>
                  <a:lnTo>
                    <a:pt x="6107028" y="8779673"/>
                  </a:lnTo>
                  <a:lnTo>
                    <a:pt x="6107028" y="263155"/>
                  </a:lnTo>
                  <a:lnTo>
                    <a:pt x="5870743" y="27036"/>
                  </a:lnTo>
                  <a:lnTo>
                    <a:pt x="5908621" y="27036"/>
                  </a:lnTo>
                  <a:lnTo>
                    <a:pt x="6134083" y="252341"/>
                  </a:lnTo>
                  <a:lnTo>
                    <a:pt x="6134083" y="8790488"/>
                  </a:lnTo>
                  <a:lnTo>
                    <a:pt x="5909013" y="9012187"/>
                  </a:lnTo>
                  <a:close/>
                </a:path>
                <a:path w="6134100" h="9039225">
                  <a:moveTo>
                    <a:pt x="5778755" y="8925670"/>
                  </a:moveTo>
                  <a:lnTo>
                    <a:pt x="349917" y="8925670"/>
                  </a:lnTo>
                  <a:lnTo>
                    <a:pt x="111829" y="8684143"/>
                  </a:lnTo>
                  <a:lnTo>
                    <a:pt x="111829" y="365894"/>
                  </a:lnTo>
                  <a:lnTo>
                    <a:pt x="358936" y="111751"/>
                  </a:lnTo>
                  <a:lnTo>
                    <a:pt x="5778755" y="111751"/>
                  </a:lnTo>
                  <a:lnTo>
                    <a:pt x="5806982" y="140590"/>
                  </a:lnTo>
                  <a:lnTo>
                    <a:pt x="369758" y="140590"/>
                  </a:lnTo>
                  <a:lnTo>
                    <a:pt x="140688" y="376709"/>
                  </a:lnTo>
                  <a:lnTo>
                    <a:pt x="140688" y="8673329"/>
                  </a:lnTo>
                  <a:lnTo>
                    <a:pt x="362543" y="8900436"/>
                  </a:lnTo>
                  <a:lnTo>
                    <a:pt x="5804007" y="8900436"/>
                  </a:lnTo>
                  <a:lnTo>
                    <a:pt x="5778755" y="8925670"/>
                  </a:lnTo>
                  <a:close/>
                </a:path>
                <a:path w="6134100" h="9039225">
                  <a:moveTo>
                    <a:pt x="5804007" y="8900436"/>
                  </a:moveTo>
                  <a:lnTo>
                    <a:pt x="5766129" y="8900436"/>
                  </a:lnTo>
                  <a:lnTo>
                    <a:pt x="5993395" y="8673329"/>
                  </a:lnTo>
                  <a:lnTo>
                    <a:pt x="5993395" y="600211"/>
                  </a:lnTo>
                  <a:lnTo>
                    <a:pt x="5995199" y="600211"/>
                  </a:lnTo>
                  <a:lnTo>
                    <a:pt x="5995199" y="371302"/>
                  </a:lnTo>
                  <a:lnTo>
                    <a:pt x="5767933" y="140590"/>
                  </a:lnTo>
                  <a:lnTo>
                    <a:pt x="5806982" y="140590"/>
                  </a:lnTo>
                  <a:lnTo>
                    <a:pt x="6020451" y="358685"/>
                  </a:lnTo>
                  <a:lnTo>
                    <a:pt x="6020451" y="8684143"/>
                  </a:lnTo>
                  <a:lnTo>
                    <a:pt x="5804007" y="8900436"/>
                  </a:lnTo>
                  <a:close/>
                </a:path>
              </a:pathLst>
            </a:custGeom>
            <a:solidFill>
              <a:srgbClr val="33322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584138" y="1720850"/>
            <a:ext cx="10566400" cy="802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85">
                <a:latin typeface="Verdana"/>
                <a:cs typeface="Verdana"/>
              </a:rPr>
              <a:t>Народився </a:t>
            </a:r>
            <a:r>
              <a:rPr dirty="0" sz="3000" spc="-484">
                <a:latin typeface="Verdana"/>
                <a:cs typeface="Verdana"/>
              </a:rPr>
              <a:t>17 </a:t>
            </a:r>
            <a:r>
              <a:rPr dirty="0" sz="3000" spc="80">
                <a:latin typeface="Verdana"/>
                <a:cs typeface="Verdana"/>
              </a:rPr>
              <a:t>вересня </a:t>
            </a:r>
            <a:r>
              <a:rPr dirty="0" sz="3000" spc="-240">
                <a:latin typeface="Verdana"/>
                <a:cs typeface="Verdana"/>
              </a:rPr>
              <a:t>1845 </a:t>
            </a:r>
            <a:r>
              <a:rPr dirty="0" sz="3000" spc="-135">
                <a:latin typeface="Verdana"/>
                <a:cs typeface="Verdana"/>
              </a:rPr>
              <a:t>р. </a:t>
            </a:r>
            <a:r>
              <a:rPr dirty="0" sz="3000" spc="35">
                <a:latin typeface="Verdana"/>
                <a:cs typeface="Verdana"/>
              </a:rPr>
              <a:t>в </a:t>
            </a:r>
            <a:r>
              <a:rPr dirty="0" sz="3000" spc="100">
                <a:latin typeface="Verdana"/>
                <a:cs typeface="Verdana"/>
              </a:rPr>
              <a:t>родині </a:t>
            </a:r>
            <a:r>
              <a:rPr dirty="0" sz="3000" spc="40">
                <a:latin typeface="Verdana"/>
                <a:cs typeface="Verdana"/>
              </a:rPr>
              <a:t>зубожілого </a:t>
            </a:r>
            <a:r>
              <a:rPr dirty="0" sz="3000" spc="45">
                <a:latin typeface="Verdana"/>
                <a:cs typeface="Verdana"/>
              </a:rPr>
              <a:t> </a:t>
            </a:r>
            <a:r>
              <a:rPr dirty="0" sz="3000" spc="85">
                <a:latin typeface="Verdana"/>
                <a:cs typeface="Verdana"/>
              </a:rPr>
              <a:t>д</a:t>
            </a:r>
            <a:r>
              <a:rPr dirty="0" sz="3000" spc="185">
                <a:latin typeface="Verdana"/>
                <a:cs typeface="Verdana"/>
              </a:rPr>
              <a:t>р</a:t>
            </a:r>
            <a:r>
              <a:rPr dirty="0" sz="3000" spc="-5">
                <a:latin typeface="Verdana"/>
                <a:cs typeface="Verdana"/>
              </a:rPr>
              <a:t>і</a:t>
            </a:r>
            <a:r>
              <a:rPr dirty="0" sz="3000" spc="130">
                <a:latin typeface="Verdana"/>
                <a:cs typeface="Verdana"/>
              </a:rPr>
              <a:t>б</a:t>
            </a:r>
            <a:r>
              <a:rPr dirty="0" sz="3000" spc="110">
                <a:latin typeface="Verdana"/>
                <a:cs typeface="Verdana"/>
              </a:rPr>
              <a:t>н</a:t>
            </a:r>
            <a:r>
              <a:rPr dirty="0" sz="3000" spc="85">
                <a:latin typeface="Verdana"/>
                <a:cs typeface="Verdana"/>
              </a:rPr>
              <a:t>о</a:t>
            </a:r>
            <a:r>
              <a:rPr dirty="0" sz="3000" spc="10">
                <a:latin typeface="Verdana"/>
                <a:cs typeface="Verdana"/>
              </a:rPr>
              <a:t>г</a:t>
            </a:r>
            <a:r>
              <a:rPr dirty="0" sz="3000" spc="85">
                <a:latin typeface="Verdana"/>
                <a:cs typeface="Verdana"/>
              </a:rPr>
              <a:t>о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155">
                <a:latin typeface="Verdana"/>
                <a:cs typeface="Verdana"/>
              </a:rPr>
              <a:t>ш</a:t>
            </a:r>
            <a:r>
              <a:rPr dirty="0" sz="3000" spc="25">
                <a:latin typeface="Verdana"/>
                <a:cs typeface="Verdana"/>
              </a:rPr>
              <a:t>ля</a:t>
            </a:r>
            <a:r>
              <a:rPr dirty="0" sz="3000" spc="-200">
                <a:latin typeface="Verdana"/>
                <a:cs typeface="Verdana"/>
              </a:rPr>
              <a:t>х</a:t>
            </a:r>
            <a:r>
              <a:rPr dirty="0" sz="3000" spc="-70">
                <a:latin typeface="Verdana"/>
                <a:cs typeface="Verdana"/>
              </a:rPr>
              <a:t>т</a:t>
            </a:r>
            <a:r>
              <a:rPr dirty="0" sz="3000" spc="140">
                <a:latin typeface="Verdana"/>
                <a:cs typeface="Verdana"/>
              </a:rPr>
              <a:t>и</a:t>
            </a:r>
            <a:r>
              <a:rPr dirty="0" sz="3000" spc="-20">
                <a:latin typeface="Verdana"/>
                <a:cs typeface="Verdana"/>
              </a:rPr>
              <a:t>ч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-459">
                <a:latin typeface="Verdana"/>
                <a:cs typeface="Verdana"/>
              </a:rPr>
              <a:t>,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105">
                <a:latin typeface="Verdana"/>
                <a:cs typeface="Verdana"/>
              </a:rPr>
              <a:t>у</a:t>
            </a:r>
            <a:r>
              <a:rPr dirty="0" sz="3000" spc="110">
                <a:latin typeface="Verdana"/>
                <a:cs typeface="Verdana"/>
              </a:rPr>
              <a:t>п</a:t>
            </a:r>
            <a:r>
              <a:rPr dirty="0" sz="3000" spc="185">
                <a:latin typeface="Verdana"/>
                <a:cs typeface="Verdana"/>
              </a:rPr>
              <a:t>р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35">
                <a:latin typeface="Verdana"/>
                <a:cs typeface="Verdana"/>
              </a:rPr>
              <a:t>в</a:t>
            </a:r>
            <a:r>
              <a:rPr dirty="0" sz="3000" spc="140">
                <a:latin typeface="Verdana"/>
                <a:cs typeface="Verdana"/>
              </a:rPr>
              <a:t>и</a:t>
            </a:r>
            <a:r>
              <a:rPr dirty="0" sz="3000" spc="-70">
                <a:latin typeface="Verdana"/>
                <a:cs typeface="Verdana"/>
              </a:rPr>
              <a:t>т</a:t>
            </a:r>
            <a:r>
              <a:rPr dirty="0" sz="3000" spc="65">
                <a:latin typeface="Verdana"/>
                <a:cs typeface="Verdana"/>
              </a:rPr>
              <a:t>е</a:t>
            </a:r>
            <a:r>
              <a:rPr dirty="0" sz="3000" spc="30">
                <a:latin typeface="Verdana"/>
                <a:cs typeface="Verdana"/>
              </a:rPr>
              <a:t>л</a:t>
            </a:r>
            <a:r>
              <a:rPr dirty="0" sz="3000" spc="15">
                <a:latin typeface="Verdana"/>
                <a:cs typeface="Verdana"/>
              </a:rPr>
              <a:t>я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110">
                <a:latin typeface="Verdana"/>
                <a:cs typeface="Verdana"/>
              </a:rPr>
              <a:t>п</a:t>
            </a:r>
            <a:r>
              <a:rPr dirty="0" sz="3000" spc="85">
                <a:latin typeface="Verdana"/>
                <a:cs typeface="Verdana"/>
              </a:rPr>
              <a:t>о</a:t>
            </a:r>
            <a:r>
              <a:rPr dirty="0" sz="3000" spc="280">
                <a:latin typeface="Verdana"/>
                <a:cs typeface="Verdana"/>
              </a:rPr>
              <a:t>м</a:t>
            </a:r>
            <a:r>
              <a:rPr dirty="0" sz="3000" spc="-5">
                <a:latin typeface="Verdana"/>
                <a:cs typeface="Verdana"/>
              </a:rPr>
              <a:t>і</a:t>
            </a:r>
            <a:r>
              <a:rPr dirty="0" sz="3000" spc="120">
                <a:latin typeface="Verdana"/>
                <a:cs typeface="Verdana"/>
              </a:rPr>
              <a:t>щ</a:t>
            </a:r>
            <a:r>
              <a:rPr dirty="0" sz="3000" spc="140">
                <a:latin typeface="Verdana"/>
                <a:cs typeface="Verdana"/>
              </a:rPr>
              <a:t>и</a:t>
            </a:r>
            <a:r>
              <a:rPr dirty="0" sz="3000" spc="114">
                <a:latin typeface="Verdana"/>
                <a:cs typeface="Verdana"/>
              </a:rPr>
              <a:t>ц</a:t>
            </a:r>
            <a:r>
              <a:rPr dirty="0" sz="3000" spc="-25">
                <a:latin typeface="Verdana"/>
                <a:cs typeface="Verdana"/>
              </a:rPr>
              <a:t>ь</a:t>
            </a:r>
            <a:r>
              <a:rPr dirty="0" sz="3000" spc="-35">
                <a:latin typeface="Verdana"/>
                <a:cs typeface="Verdana"/>
              </a:rPr>
              <a:t>к</a:t>
            </a:r>
            <a:r>
              <a:rPr dirty="0" sz="3000" spc="85">
                <a:latin typeface="Verdana"/>
                <a:cs typeface="Verdana"/>
              </a:rPr>
              <a:t>о</a:t>
            </a:r>
            <a:r>
              <a:rPr dirty="0" sz="3000" spc="40">
                <a:latin typeface="Verdana"/>
                <a:cs typeface="Verdana"/>
              </a:rPr>
              <a:t>го  </a:t>
            </a:r>
            <a:r>
              <a:rPr dirty="0" sz="3000" spc="280">
                <a:latin typeface="Verdana"/>
                <a:cs typeface="Verdana"/>
              </a:rPr>
              <a:t>м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75">
                <a:latin typeface="Verdana"/>
                <a:cs typeface="Verdana"/>
              </a:rPr>
              <a:t>є</a:t>
            </a:r>
            <a:r>
              <a:rPr dirty="0" sz="3000" spc="-70">
                <a:latin typeface="Verdana"/>
                <a:cs typeface="Verdana"/>
              </a:rPr>
              <a:t>т</a:t>
            </a:r>
            <a:r>
              <a:rPr dirty="0" sz="3000" spc="-35">
                <a:latin typeface="Verdana"/>
                <a:cs typeface="Verdana"/>
              </a:rPr>
              <a:t>к</a:t>
            </a:r>
            <a:r>
              <a:rPr dirty="0" sz="3000" spc="-105">
                <a:latin typeface="Verdana"/>
                <a:cs typeface="Verdana"/>
              </a:rPr>
              <a:t>у</a:t>
            </a:r>
            <a:r>
              <a:rPr dirty="0" sz="3000" spc="-459">
                <a:latin typeface="Verdana"/>
                <a:cs typeface="Verdana"/>
              </a:rPr>
              <a:t>.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204">
                <a:latin typeface="Verdana"/>
                <a:cs typeface="Verdana"/>
              </a:rPr>
              <a:t>Н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35">
                <a:latin typeface="Verdana"/>
                <a:cs typeface="Verdana"/>
              </a:rPr>
              <a:t>в</a:t>
            </a:r>
            <a:r>
              <a:rPr dirty="0" sz="3000" spc="-20">
                <a:latin typeface="Verdana"/>
                <a:cs typeface="Verdana"/>
              </a:rPr>
              <a:t>ч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35">
                <a:latin typeface="Verdana"/>
                <a:cs typeface="Verdana"/>
              </a:rPr>
              <a:t>в</a:t>
            </a:r>
            <a:r>
              <a:rPr dirty="0" sz="3000" spc="85">
                <a:latin typeface="Verdana"/>
                <a:cs typeface="Verdana"/>
              </a:rPr>
              <a:t>с</a:t>
            </a:r>
            <a:r>
              <a:rPr dirty="0" sz="3000" spc="15">
                <a:latin typeface="Verdana"/>
                <a:cs typeface="Verdana"/>
              </a:rPr>
              <a:t>я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35">
                <a:latin typeface="Verdana"/>
                <a:cs typeface="Verdana"/>
              </a:rPr>
              <a:t>в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120">
                <a:latin typeface="Verdana"/>
                <a:cs typeface="Verdana"/>
              </a:rPr>
              <a:t>Б</a:t>
            </a:r>
            <a:r>
              <a:rPr dirty="0" sz="3000" spc="85">
                <a:latin typeface="Verdana"/>
                <a:cs typeface="Verdana"/>
              </a:rPr>
              <a:t>о</a:t>
            </a:r>
            <a:r>
              <a:rPr dirty="0" sz="3000" spc="130">
                <a:latin typeface="Verdana"/>
                <a:cs typeface="Verdana"/>
              </a:rPr>
              <a:t>б</a:t>
            </a:r>
            <a:r>
              <a:rPr dirty="0" sz="3000" spc="185">
                <a:latin typeface="Verdana"/>
                <a:cs typeface="Verdana"/>
              </a:rPr>
              <a:t>р</a:t>
            </a:r>
            <a:r>
              <a:rPr dirty="0" sz="3000" spc="140">
                <a:latin typeface="Verdana"/>
                <a:cs typeface="Verdana"/>
              </a:rPr>
              <a:t>и</a:t>
            </a:r>
            <a:r>
              <a:rPr dirty="0" sz="3000" spc="110">
                <a:latin typeface="Verdana"/>
                <a:cs typeface="Verdana"/>
              </a:rPr>
              <a:t>н</a:t>
            </a:r>
            <a:r>
              <a:rPr dirty="0" sz="3000" spc="65">
                <a:latin typeface="Verdana"/>
                <a:cs typeface="Verdana"/>
              </a:rPr>
              <a:t>е</a:t>
            </a:r>
            <a:r>
              <a:rPr dirty="0" sz="3000" spc="114">
                <a:latin typeface="Verdana"/>
                <a:cs typeface="Verdana"/>
              </a:rPr>
              <a:t>ц</a:t>
            </a:r>
            <a:r>
              <a:rPr dirty="0" sz="3000" spc="-25">
                <a:latin typeface="Verdana"/>
                <a:cs typeface="Verdana"/>
              </a:rPr>
              <a:t>ь</a:t>
            </a:r>
            <a:r>
              <a:rPr dirty="0" sz="3000" spc="-35">
                <a:latin typeface="Verdana"/>
                <a:cs typeface="Verdana"/>
              </a:rPr>
              <a:t>к</a:t>
            </a:r>
            <a:r>
              <a:rPr dirty="0" sz="3000" spc="85">
                <a:latin typeface="Verdana"/>
                <a:cs typeface="Verdana"/>
              </a:rPr>
              <a:t>о</a:t>
            </a:r>
            <a:r>
              <a:rPr dirty="0" sz="3000" spc="280">
                <a:latin typeface="Verdana"/>
                <a:cs typeface="Verdana"/>
              </a:rPr>
              <a:t>м</a:t>
            </a:r>
            <a:r>
              <a:rPr dirty="0" sz="3000" spc="-105">
                <a:latin typeface="Verdana"/>
                <a:cs typeface="Verdana"/>
              </a:rPr>
              <a:t>у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110">
                <a:latin typeface="Verdana"/>
                <a:cs typeface="Verdana"/>
              </a:rPr>
              <a:t>п</a:t>
            </a:r>
            <a:r>
              <a:rPr dirty="0" sz="3000" spc="85">
                <a:latin typeface="Verdana"/>
                <a:cs typeface="Verdana"/>
              </a:rPr>
              <a:t>о</a:t>
            </a:r>
            <a:r>
              <a:rPr dirty="0" sz="3000" spc="35">
                <a:latin typeface="Verdana"/>
                <a:cs typeface="Verdana"/>
              </a:rPr>
              <a:t>в</a:t>
            </a:r>
            <a:r>
              <a:rPr dirty="0" sz="3000" spc="-5">
                <a:latin typeface="Verdana"/>
                <a:cs typeface="Verdana"/>
              </a:rPr>
              <a:t>і</a:t>
            </a:r>
            <a:r>
              <a:rPr dirty="0" sz="3000" spc="-70">
                <a:latin typeface="Verdana"/>
                <a:cs typeface="Verdana"/>
              </a:rPr>
              <a:t>т</a:t>
            </a:r>
            <a:r>
              <a:rPr dirty="0" sz="3000" spc="85">
                <a:latin typeface="Verdana"/>
                <a:cs typeface="Verdana"/>
              </a:rPr>
              <a:t>о</a:t>
            </a:r>
            <a:r>
              <a:rPr dirty="0" sz="3000" spc="35">
                <a:latin typeface="Verdana"/>
                <a:cs typeface="Verdana"/>
              </a:rPr>
              <a:t>в</a:t>
            </a:r>
            <a:r>
              <a:rPr dirty="0" sz="3000" spc="85">
                <a:latin typeface="Verdana"/>
                <a:cs typeface="Verdana"/>
              </a:rPr>
              <a:t>о</a:t>
            </a:r>
            <a:r>
              <a:rPr dirty="0" sz="3000" spc="280">
                <a:latin typeface="Verdana"/>
                <a:cs typeface="Verdana"/>
              </a:rPr>
              <a:t>м</a:t>
            </a:r>
            <a:r>
              <a:rPr dirty="0" sz="3000" spc="-75">
                <a:latin typeface="Verdana"/>
                <a:cs typeface="Verdana"/>
              </a:rPr>
              <a:t>у  </a:t>
            </a:r>
            <a:r>
              <a:rPr dirty="0" sz="3000" spc="-20">
                <a:latin typeface="Verdana"/>
                <a:cs typeface="Verdana"/>
              </a:rPr>
              <a:t>училищі, </a:t>
            </a:r>
            <a:r>
              <a:rPr dirty="0" sz="3000" spc="25">
                <a:latin typeface="Verdana"/>
                <a:cs typeface="Verdana"/>
              </a:rPr>
              <a:t>з </a:t>
            </a:r>
            <a:r>
              <a:rPr dirty="0" sz="3000" spc="-280">
                <a:latin typeface="Verdana"/>
                <a:cs typeface="Verdana"/>
              </a:rPr>
              <a:t>1859 </a:t>
            </a:r>
            <a:r>
              <a:rPr dirty="0" sz="3000" spc="-135">
                <a:latin typeface="Verdana"/>
                <a:cs typeface="Verdana"/>
              </a:rPr>
              <a:t>р. </a:t>
            </a:r>
            <a:r>
              <a:rPr dirty="0" sz="3000" spc="55">
                <a:latin typeface="Verdana"/>
                <a:cs typeface="Verdana"/>
              </a:rPr>
              <a:t>працював </a:t>
            </a:r>
            <a:r>
              <a:rPr dirty="0" sz="3000" spc="65">
                <a:latin typeface="Verdana"/>
                <a:cs typeface="Verdana"/>
              </a:rPr>
              <a:t>писарчуком </a:t>
            </a:r>
            <a:r>
              <a:rPr dirty="0" sz="3000" spc="40">
                <a:latin typeface="Verdana"/>
                <a:cs typeface="Verdana"/>
              </a:rPr>
              <a:t>станового </a:t>
            </a:r>
            <a:r>
              <a:rPr dirty="0" sz="3000" spc="45">
                <a:latin typeface="Verdana"/>
                <a:cs typeface="Verdana"/>
              </a:rPr>
              <a:t> </a:t>
            </a:r>
            <a:r>
              <a:rPr dirty="0" sz="3000" spc="110">
                <a:latin typeface="Verdana"/>
                <a:cs typeface="Verdana"/>
              </a:rPr>
              <a:t>п</a:t>
            </a:r>
            <a:r>
              <a:rPr dirty="0" sz="3000" spc="185">
                <a:latin typeface="Verdana"/>
                <a:cs typeface="Verdana"/>
              </a:rPr>
              <a:t>р</a:t>
            </a:r>
            <a:r>
              <a:rPr dirty="0" sz="3000" spc="140">
                <a:latin typeface="Verdana"/>
                <a:cs typeface="Verdana"/>
              </a:rPr>
              <a:t>и</a:t>
            </a:r>
            <a:r>
              <a:rPr dirty="0" sz="3000" spc="85">
                <a:latin typeface="Verdana"/>
                <a:cs typeface="Verdana"/>
              </a:rPr>
              <a:t>с</a:t>
            </a:r>
            <a:r>
              <a:rPr dirty="0" sz="3000" spc="-70">
                <a:latin typeface="Verdana"/>
                <a:cs typeface="Verdana"/>
              </a:rPr>
              <a:t>т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35">
                <a:latin typeface="Verdana"/>
                <a:cs typeface="Verdana"/>
              </a:rPr>
              <a:t>в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35">
                <a:latin typeface="Verdana"/>
                <a:cs typeface="Verdana"/>
              </a:rPr>
              <a:t>в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280">
                <a:latin typeface="Verdana"/>
                <a:cs typeface="Verdana"/>
              </a:rPr>
              <a:t>м</a:t>
            </a:r>
            <a:r>
              <a:rPr dirty="0" sz="3000" spc="-5">
                <a:latin typeface="Verdana"/>
                <a:cs typeface="Verdana"/>
              </a:rPr>
              <a:t>і</a:t>
            </a:r>
            <a:r>
              <a:rPr dirty="0" sz="3000" spc="85">
                <a:latin typeface="Verdana"/>
                <a:cs typeface="Verdana"/>
              </a:rPr>
              <a:t>с</a:t>
            </a:r>
            <a:r>
              <a:rPr dirty="0" sz="3000" spc="-70">
                <a:latin typeface="Verdana"/>
                <a:cs typeface="Verdana"/>
              </a:rPr>
              <a:t>т</a:t>
            </a:r>
            <a:r>
              <a:rPr dirty="0" sz="3000" spc="65">
                <a:latin typeface="Verdana"/>
                <a:cs typeface="Verdana"/>
              </a:rPr>
              <a:t>е</a:t>
            </a:r>
            <a:r>
              <a:rPr dirty="0" sz="3000" spc="-20">
                <a:latin typeface="Verdana"/>
                <a:cs typeface="Verdana"/>
              </a:rPr>
              <a:t>ч</a:t>
            </a:r>
            <a:r>
              <a:rPr dirty="0" sz="3000" spc="-35">
                <a:latin typeface="Verdana"/>
                <a:cs typeface="Verdana"/>
              </a:rPr>
              <a:t>к</a:t>
            </a:r>
            <a:r>
              <a:rPr dirty="0" sz="3000" spc="-105">
                <a:latin typeface="Verdana"/>
                <a:cs typeface="Verdana"/>
              </a:rPr>
              <a:t>у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360">
                <a:latin typeface="Verdana"/>
                <a:cs typeface="Verdana"/>
              </a:rPr>
              <a:t>М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-10">
                <a:latin typeface="Verdana"/>
                <a:cs typeface="Verdana"/>
              </a:rPr>
              <a:t>ла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190">
                <a:latin typeface="Verdana"/>
                <a:cs typeface="Verdana"/>
              </a:rPr>
              <a:t>В</a:t>
            </a:r>
            <a:r>
              <a:rPr dirty="0" sz="3000" spc="140">
                <a:latin typeface="Verdana"/>
                <a:cs typeface="Verdana"/>
              </a:rPr>
              <a:t>и</a:t>
            </a:r>
            <a:r>
              <a:rPr dirty="0" sz="3000" spc="85">
                <a:latin typeface="Verdana"/>
                <a:cs typeface="Verdana"/>
              </a:rPr>
              <a:t>с</a:t>
            </a:r>
            <a:r>
              <a:rPr dirty="0" sz="3000" spc="-35">
                <a:latin typeface="Verdana"/>
                <a:cs typeface="Verdana"/>
              </a:rPr>
              <a:t>к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-459">
                <a:latin typeface="Verdana"/>
                <a:cs typeface="Verdana"/>
              </a:rPr>
              <a:t>,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110">
                <a:latin typeface="Verdana"/>
                <a:cs typeface="Verdana"/>
              </a:rPr>
              <a:t>п</a:t>
            </a:r>
            <a:r>
              <a:rPr dirty="0" sz="3000" spc="-5">
                <a:latin typeface="Verdana"/>
                <a:cs typeface="Verdana"/>
              </a:rPr>
              <a:t>і</a:t>
            </a:r>
            <a:r>
              <a:rPr dirty="0" sz="3000" spc="25">
                <a:latin typeface="Verdana"/>
                <a:cs typeface="Verdana"/>
              </a:rPr>
              <a:t>з</a:t>
            </a:r>
            <a:r>
              <a:rPr dirty="0" sz="3000" spc="110">
                <a:latin typeface="Verdana"/>
                <a:cs typeface="Verdana"/>
              </a:rPr>
              <a:t>н</a:t>
            </a:r>
            <a:r>
              <a:rPr dirty="0" sz="3000" spc="-5">
                <a:latin typeface="Verdana"/>
                <a:cs typeface="Verdana"/>
              </a:rPr>
              <a:t>і</a:t>
            </a:r>
            <a:r>
              <a:rPr dirty="0" sz="3000" spc="155">
                <a:latin typeface="Verdana"/>
                <a:cs typeface="Verdana"/>
              </a:rPr>
              <a:t>ш</a:t>
            </a:r>
            <a:r>
              <a:rPr dirty="0" sz="3000" spc="65">
                <a:latin typeface="Verdana"/>
                <a:cs typeface="Verdana"/>
              </a:rPr>
              <a:t>е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—  </a:t>
            </a:r>
            <a:r>
              <a:rPr dirty="0" sz="3000" spc="75">
                <a:latin typeface="Verdana"/>
                <a:cs typeface="Verdana"/>
              </a:rPr>
              <a:t>канцеляристом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міської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управи.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190">
                <a:latin typeface="Verdana"/>
                <a:cs typeface="Verdana"/>
              </a:rPr>
              <a:t>У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210">
                <a:latin typeface="Verdana"/>
                <a:cs typeface="Verdana"/>
              </a:rPr>
              <a:t>1864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135">
                <a:latin typeface="Verdana"/>
                <a:cs typeface="Verdana"/>
              </a:rPr>
              <a:t>р.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30">
                <a:latin typeface="Verdana"/>
                <a:cs typeface="Verdana"/>
              </a:rPr>
              <a:t>на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35">
                <a:latin typeface="Verdana"/>
                <a:cs typeface="Verdana"/>
              </a:rPr>
              <a:t>службі</a:t>
            </a:r>
            <a:r>
              <a:rPr dirty="0" sz="3000" spc="-265">
                <a:latin typeface="Verdana"/>
                <a:cs typeface="Verdana"/>
              </a:rPr>
              <a:t> </a:t>
            </a:r>
            <a:r>
              <a:rPr dirty="0" sz="3000" spc="35">
                <a:latin typeface="Verdana"/>
                <a:cs typeface="Verdana"/>
              </a:rPr>
              <a:t>в </a:t>
            </a:r>
            <a:r>
              <a:rPr dirty="0" sz="3000" spc="40">
                <a:latin typeface="Verdana"/>
                <a:cs typeface="Verdana"/>
              </a:rPr>
              <a:t> </a:t>
            </a:r>
            <a:r>
              <a:rPr dirty="0" sz="3000" spc="55">
                <a:latin typeface="Verdana"/>
                <a:cs typeface="Verdana"/>
              </a:rPr>
              <a:t>повітовому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80">
                <a:latin typeface="Verdana"/>
                <a:cs typeface="Verdana"/>
              </a:rPr>
              <a:t>суді.</a:t>
            </a:r>
            <a:r>
              <a:rPr dirty="0" sz="3000" spc="-265">
                <a:latin typeface="Verdana"/>
                <a:cs typeface="Verdana"/>
              </a:rPr>
              <a:t> </a:t>
            </a:r>
            <a:r>
              <a:rPr dirty="0" sz="3000" spc="190">
                <a:latin typeface="Verdana"/>
                <a:cs typeface="Verdana"/>
              </a:rPr>
              <a:t>У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280">
                <a:latin typeface="Verdana"/>
                <a:cs typeface="Verdana"/>
              </a:rPr>
              <a:t>1865</a:t>
            </a:r>
            <a:r>
              <a:rPr dirty="0" sz="3000" spc="-265">
                <a:latin typeface="Verdana"/>
                <a:cs typeface="Verdana"/>
              </a:rPr>
              <a:t> </a:t>
            </a:r>
            <a:r>
              <a:rPr dirty="0" sz="3000" spc="-135">
                <a:latin typeface="Verdana"/>
                <a:cs typeface="Verdana"/>
              </a:rPr>
              <a:t>р.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25">
                <a:latin typeface="Verdana"/>
                <a:cs typeface="Verdana"/>
              </a:rPr>
              <a:t>переїхав</a:t>
            </a:r>
            <a:r>
              <a:rPr dirty="0" sz="3000" spc="-265">
                <a:latin typeface="Verdana"/>
                <a:cs typeface="Verdana"/>
              </a:rPr>
              <a:t> </a:t>
            </a:r>
            <a:r>
              <a:rPr dirty="0" sz="3000" spc="85">
                <a:latin typeface="Verdana"/>
                <a:cs typeface="Verdana"/>
              </a:rPr>
              <a:t>до</a:t>
            </a:r>
            <a:r>
              <a:rPr dirty="0" sz="3000" spc="-265">
                <a:latin typeface="Verdana"/>
                <a:cs typeface="Verdana"/>
              </a:rPr>
              <a:t> </a:t>
            </a:r>
            <a:r>
              <a:rPr dirty="0" sz="3000" spc="-5">
                <a:latin typeface="Verdana"/>
                <a:cs typeface="Verdana"/>
              </a:rPr>
              <a:t>Єлисаветграда, </a:t>
            </a:r>
            <a:r>
              <a:rPr dirty="0" sz="3000" spc="-1040">
                <a:latin typeface="Verdana"/>
                <a:cs typeface="Verdana"/>
              </a:rPr>
              <a:t> </a:t>
            </a:r>
            <a:r>
              <a:rPr dirty="0" sz="3000" spc="85">
                <a:latin typeface="Verdana"/>
                <a:cs typeface="Verdana"/>
              </a:rPr>
              <a:t>д</a:t>
            </a:r>
            <a:r>
              <a:rPr dirty="0" sz="3000" spc="65">
                <a:latin typeface="Verdana"/>
                <a:cs typeface="Verdana"/>
              </a:rPr>
              <a:t>е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110">
                <a:latin typeface="Verdana"/>
                <a:cs typeface="Verdana"/>
              </a:rPr>
              <a:t>п</a:t>
            </a:r>
            <a:r>
              <a:rPr dirty="0" sz="3000" spc="185">
                <a:latin typeface="Verdana"/>
                <a:cs typeface="Verdana"/>
              </a:rPr>
              <a:t>р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114">
                <a:latin typeface="Verdana"/>
                <a:cs typeface="Verdana"/>
              </a:rPr>
              <a:t>ц</a:t>
            </a:r>
            <a:r>
              <a:rPr dirty="0" sz="3000" spc="75">
                <a:latin typeface="Verdana"/>
                <a:cs typeface="Verdana"/>
              </a:rPr>
              <a:t>ю</a:t>
            </a:r>
            <a:r>
              <a:rPr dirty="0" sz="3000" spc="35">
                <a:latin typeface="Verdana"/>
                <a:cs typeface="Verdana"/>
              </a:rPr>
              <a:t>в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35">
                <a:latin typeface="Verdana"/>
                <a:cs typeface="Verdana"/>
              </a:rPr>
              <a:t>в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85">
                <a:latin typeface="Verdana"/>
                <a:cs typeface="Verdana"/>
              </a:rPr>
              <a:t>с</a:t>
            </a:r>
            <a:r>
              <a:rPr dirty="0" sz="3000" spc="-70">
                <a:latin typeface="Verdana"/>
                <a:cs typeface="Verdana"/>
              </a:rPr>
              <a:t>т</a:t>
            </a:r>
            <a:r>
              <a:rPr dirty="0" sz="3000" spc="85">
                <a:latin typeface="Verdana"/>
                <a:cs typeface="Verdana"/>
              </a:rPr>
              <a:t>о</a:t>
            </a:r>
            <a:r>
              <a:rPr dirty="0" sz="3000" spc="60">
                <a:latin typeface="Verdana"/>
                <a:cs typeface="Verdana"/>
              </a:rPr>
              <a:t>ло</a:t>
            </a:r>
            <a:r>
              <a:rPr dirty="0" sz="3000" spc="110">
                <a:latin typeface="Verdana"/>
                <a:cs typeface="Verdana"/>
              </a:rPr>
              <a:t>н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-20">
                <a:latin typeface="Verdana"/>
                <a:cs typeface="Verdana"/>
              </a:rPr>
              <a:t>ч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5">
                <a:latin typeface="Verdana"/>
                <a:cs typeface="Verdana"/>
              </a:rPr>
              <a:t>ль</a:t>
            </a:r>
            <a:r>
              <a:rPr dirty="0" sz="3000" spc="125">
                <a:latin typeface="Verdana"/>
                <a:cs typeface="Verdana"/>
              </a:rPr>
              <a:t>ни</a:t>
            </a:r>
            <a:r>
              <a:rPr dirty="0" sz="3000" spc="-35">
                <a:latin typeface="Verdana"/>
                <a:cs typeface="Verdana"/>
              </a:rPr>
              <a:t>к</a:t>
            </a:r>
            <a:r>
              <a:rPr dirty="0" sz="3000" spc="85">
                <a:latin typeface="Verdana"/>
                <a:cs typeface="Verdana"/>
              </a:rPr>
              <a:t>о</a:t>
            </a:r>
            <a:r>
              <a:rPr dirty="0" sz="3000" spc="280">
                <a:latin typeface="Verdana"/>
                <a:cs typeface="Verdana"/>
              </a:rPr>
              <a:t>м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110">
                <a:latin typeface="Verdana"/>
                <a:cs typeface="Verdana"/>
              </a:rPr>
              <a:t>п</a:t>
            </a:r>
            <a:r>
              <a:rPr dirty="0" sz="3000" spc="85">
                <a:latin typeface="Verdana"/>
                <a:cs typeface="Verdana"/>
              </a:rPr>
              <a:t>о</a:t>
            </a:r>
            <a:r>
              <a:rPr dirty="0" sz="3000" spc="35">
                <a:latin typeface="Verdana"/>
                <a:cs typeface="Verdana"/>
              </a:rPr>
              <a:t>в</a:t>
            </a:r>
            <a:r>
              <a:rPr dirty="0" sz="3000" spc="-5">
                <a:latin typeface="Verdana"/>
                <a:cs typeface="Verdana"/>
              </a:rPr>
              <a:t>і</a:t>
            </a:r>
            <a:r>
              <a:rPr dirty="0" sz="3000" spc="-70">
                <a:latin typeface="Verdana"/>
                <a:cs typeface="Verdana"/>
              </a:rPr>
              <a:t>т</a:t>
            </a:r>
            <a:r>
              <a:rPr dirty="0" sz="3000" spc="85">
                <a:latin typeface="Verdana"/>
                <a:cs typeface="Verdana"/>
              </a:rPr>
              <a:t>о</a:t>
            </a:r>
            <a:r>
              <a:rPr dirty="0" sz="3000" spc="35">
                <a:latin typeface="Verdana"/>
                <a:cs typeface="Verdana"/>
              </a:rPr>
              <a:t>в</a:t>
            </a:r>
            <a:r>
              <a:rPr dirty="0" sz="3000" spc="85">
                <a:latin typeface="Verdana"/>
                <a:cs typeface="Verdana"/>
              </a:rPr>
              <a:t>о</a:t>
            </a:r>
            <a:r>
              <a:rPr dirty="0" sz="3000" spc="40">
                <a:latin typeface="Verdana"/>
                <a:cs typeface="Verdana"/>
              </a:rPr>
              <a:t>го  </a:t>
            </a:r>
            <a:r>
              <a:rPr dirty="0" sz="3000" spc="110">
                <a:latin typeface="Verdana"/>
                <a:cs typeface="Verdana"/>
              </a:rPr>
              <a:t>п</a:t>
            </a:r>
            <a:r>
              <a:rPr dirty="0" sz="3000" spc="85">
                <a:latin typeface="Verdana"/>
                <a:cs typeface="Verdana"/>
              </a:rPr>
              <a:t>о</a:t>
            </a:r>
            <a:r>
              <a:rPr dirty="0" sz="3000" spc="30">
                <a:latin typeface="Verdana"/>
                <a:cs typeface="Verdana"/>
              </a:rPr>
              <a:t>л</a:t>
            </a:r>
            <a:r>
              <a:rPr dirty="0" sz="3000" spc="-5">
                <a:latin typeface="Verdana"/>
                <a:cs typeface="Verdana"/>
              </a:rPr>
              <a:t>і</a:t>
            </a:r>
            <a:r>
              <a:rPr dirty="0" sz="3000" spc="114">
                <a:latin typeface="Verdana"/>
                <a:cs typeface="Verdana"/>
              </a:rPr>
              <a:t>ц</a:t>
            </a:r>
            <a:r>
              <a:rPr dirty="0" sz="3000" spc="65">
                <a:latin typeface="Verdana"/>
                <a:cs typeface="Verdana"/>
              </a:rPr>
              <a:t>е</a:t>
            </a:r>
            <a:r>
              <a:rPr dirty="0" sz="3000" spc="140">
                <a:latin typeface="Verdana"/>
                <a:cs typeface="Verdana"/>
              </a:rPr>
              <a:t>й</a:t>
            </a:r>
            <a:r>
              <a:rPr dirty="0" sz="3000" spc="85">
                <a:latin typeface="Verdana"/>
                <a:cs typeface="Verdana"/>
              </a:rPr>
              <a:t>с</a:t>
            </a:r>
            <a:r>
              <a:rPr dirty="0" sz="3000" spc="-25">
                <a:latin typeface="Verdana"/>
                <a:cs typeface="Verdana"/>
              </a:rPr>
              <a:t>ь</a:t>
            </a:r>
            <a:r>
              <a:rPr dirty="0" sz="3000" spc="-35">
                <a:latin typeface="Verdana"/>
                <a:cs typeface="Verdana"/>
              </a:rPr>
              <a:t>к</a:t>
            </a:r>
            <a:r>
              <a:rPr dirty="0" sz="3000" spc="85">
                <a:latin typeface="Verdana"/>
                <a:cs typeface="Verdana"/>
              </a:rPr>
              <a:t>о</a:t>
            </a:r>
            <a:r>
              <a:rPr dirty="0" sz="3000" spc="45">
                <a:latin typeface="Verdana"/>
                <a:cs typeface="Verdana"/>
              </a:rPr>
              <a:t>го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105">
                <a:latin typeface="Verdana"/>
                <a:cs typeface="Verdana"/>
              </a:rPr>
              <a:t>у</a:t>
            </a:r>
            <a:r>
              <a:rPr dirty="0" sz="3000" spc="110">
                <a:latin typeface="Verdana"/>
                <a:cs typeface="Verdana"/>
              </a:rPr>
              <a:t>п</a:t>
            </a:r>
            <a:r>
              <a:rPr dirty="0" sz="3000" spc="185">
                <a:latin typeface="Verdana"/>
                <a:cs typeface="Verdana"/>
              </a:rPr>
              <a:t>р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35">
                <a:latin typeface="Verdana"/>
                <a:cs typeface="Verdana"/>
              </a:rPr>
              <a:t>в</a:t>
            </a:r>
            <a:r>
              <a:rPr dirty="0" sz="3000" spc="15">
                <a:latin typeface="Verdana"/>
                <a:cs typeface="Verdana"/>
              </a:rPr>
              <a:t>лі</a:t>
            </a:r>
            <a:r>
              <a:rPr dirty="0" sz="3000" spc="110">
                <a:latin typeface="Verdana"/>
                <a:cs typeface="Verdana"/>
              </a:rPr>
              <a:t>нн</a:t>
            </a:r>
            <a:r>
              <a:rPr dirty="0" sz="3000" spc="15">
                <a:latin typeface="Verdana"/>
                <a:cs typeface="Verdana"/>
              </a:rPr>
              <a:t>я</a:t>
            </a:r>
            <a:r>
              <a:rPr dirty="0" sz="3000" spc="-459">
                <a:latin typeface="Verdana"/>
                <a:cs typeface="Verdana"/>
              </a:rPr>
              <a:t>,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130">
                <a:latin typeface="Verdana"/>
                <a:cs typeface="Verdana"/>
              </a:rPr>
              <a:t>б</a:t>
            </a:r>
            <a:r>
              <a:rPr dirty="0" sz="3000" spc="185">
                <a:latin typeface="Verdana"/>
                <a:cs typeface="Verdana"/>
              </a:rPr>
              <a:t>р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35">
                <a:latin typeface="Verdana"/>
                <a:cs typeface="Verdana"/>
              </a:rPr>
              <a:t>в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105">
                <a:latin typeface="Verdana"/>
                <a:cs typeface="Verdana"/>
              </a:rPr>
              <a:t>у</a:t>
            </a:r>
            <a:r>
              <a:rPr dirty="0" sz="3000" spc="-20">
                <a:latin typeface="Verdana"/>
                <a:cs typeface="Verdana"/>
              </a:rPr>
              <a:t>ч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85">
                <a:latin typeface="Verdana"/>
                <a:cs typeface="Verdana"/>
              </a:rPr>
              <a:t>с</a:t>
            </a:r>
            <a:r>
              <a:rPr dirty="0" sz="3000" spc="-70">
                <a:latin typeface="Verdana"/>
                <a:cs typeface="Verdana"/>
              </a:rPr>
              <a:t>т</a:t>
            </a:r>
            <a:r>
              <a:rPr dirty="0" sz="3000" spc="-25">
                <a:latin typeface="Verdana"/>
                <a:cs typeface="Verdana"/>
              </a:rPr>
              <a:t>ь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75">
                <a:latin typeface="Verdana"/>
                <a:cs typeface="Verdana"/>
              </a:rPr>
              <a:t>у  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280">
                <a:latin typeface="Verdana"/>
                <a:cs typeface="Verdana"/>
              </a:rPr>
              <a:t>м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-70">
                <a:latin typeface="Verdana"/>
                <a:cs typeface="Verdana"/>
              </a:rPr>
              <a:t>т</a:t>
            </a:r>
            <a:r>
              <a:rPr dirty="0" sz="3000" spc="85">
                <a:latin typeface="Verdana"/>
                <a:cs typeface="Verdana"/>
              </a:rPr>
              <a:t>о</a:t>
            </a:r>
            <a:r>
              <a:rPr dirty="0" sz="3000" spc="185">
                <a:latin typeface="Verdana"/>
                <a:cs typeface="Verdana"/>
              </a:rPr>
              <a:t>р</a:t>
            </a:r>
            <a:r>
              <a:rPr dirty="0" sz="3000" spc="85">
                <a:latin typeface="Verdana"/>
                <a:cs typeface="Verdana"/>
              </a:rPr>
              <a:t>с</a:t>
            </a:r>
            <a:r>
              <a:rPr dirty="0" sz="3000" spc="-25">
                <a:latin typeface="Verdana"/>
                <a:cs typeface="Verdana"/>
              </a:rPr>
              <a:t>ь</a:t>
            </a:r>
            <a:r>
              <a:rPr dirty="0" sz="3000" spc="-35">
                <a:latin typeface="Verdana"/>
                <a:cs typeface="Verdana"/>
              </a:rPr>
              <a:t>к</a:t>
            </a:r>
            <a:r>
              <a:rPr dirty="0" sz="3000" spc="140">
                <a:latin typeface="Verdana"/>
                <a:cs typeface="Verdana"/>
              </a:rPr>
              <a:t>и</a:t>
            </a:r>
            <a:r>
              <a:rPr dirty="0" sz="3000" spc="-200">
                <a:latin typeface="Verdana"/>
                <a:cs typeface="Verdana"/>
              </a:rPr>
              <a:t>х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35">
                <a:latin typeface="Verdana"/>
                <a:cs typeface="Verdana"/>
              </a:rPr>
              <a:t>в</a:t>
            </a:r>
            <a:r>
              <a:rPr dirty="0" sz="3000" spc="140">
                <a:latin typeface="Verdana"/>
                <a:cs typeface="Verdana"/>
              </a:rPr>
              <a:t>и</a:t>
            </a:r>
            <a:r>
              <a:rPr dirty="0" sz="3000" spc="85">
                <a:latin typeface="Verdana"/>
                <a:cs typeface="Verdana"/>
              </a:rPr>
              <a:t>с</a:t>
            </a:r>
            <a:r>
              <a:rPr dirty="0" sz="3000" spc="-70">
                <a:latin typeface="Verdana"/>
                <a:cs typeface="Verdana"/>
              </a:rPr>
              <a:t>т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35">
                <a:latin typeface="Verdana"/>
                <a:cs typeface="Verdana"/>
              </a:rPr>
              <a:t>в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-200">
                <a:latin typeface="Verdana"/>
                <a:cs typeface="Verdana"/>
              </a:rPr>
              <a:t>х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190">
                <a:latin typeface="Verdana"/>
                <a:cs typeface="Verdana"/>
              </a:rPr>
              <a:t>О</a:t>
            </a:r>
            <a:r>
              <a:rPr dirty="0" sz="3000" spc="-459">
                <a:latin typeface="Verdana"/>
                <a:cs typeface="Verdana"/>
              </a:rPr>
              <a:t>.</a:t>
            </a:r>
            <a:r>
              <a:rPr dirty="0" sz="3000" spc="-85">
                <a:latin typeface="Verdana"/>
                <a:cs typeface="Verdana"/>
              </a:rPr>
              <a:t>Т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185">
                <a:latin typeface="Verdana"/>
                <a:cs typeface="Verdana"/>
              </a:rPr>
              <a:t>р</a:t>
            </a:r>
            <a:r>
              <a:rPr dirty="0" sz="3000" spc="-35">
                <a:latin typeface="Verdana"/>
                <a:cs typeface="Verdana"/>
              </a:rPr>
              <a:t>к</a:t>
            </a:r>
            <a:r>
              <a:rPr dirty="0" sz="3000" spc="85">
                <a:latin typeface="Verdana"/>
                <a:cs typeface="Verdana"/>
              </a:rPr>
              <a:t>о</a:t>
            </a:r>
            <a:r>
              <a:rPr dirty="0" sz="3000" spc="35">
                <a:latin typeface="Verdana"/>
                <a:cs typeface="Verdana"/>
              </a:rPr>
              <a:t>в</a:t>
            </a:r>
            <a:r>
              <a:rPr dirty="0" sz="3000" spc="85">
                <a:latin typeface="Verdana"/>
                <a:cs typeface="Verdana"/>
              </a:rPr>
              <a:t>с</a:t>
            </a:r>
            <a:r>
              <a:rPr dirty="0" sz="3000" spc="-25">
                <a:latin typeface="Verdana"/>
                <a:cs typeface="Verdana"/>
              </a:rPr>
              <a:t>ь</a:t>
            </a:r>
            <a:r>
              <a:rPr dirty="0" sz="3000" spc="-35">
                <a:latin typeface="Verdana"/>
                <a:cs typeface="Verdana"/>
              </a:rPr>
              <a:t>к</a:t>
            </a:r>
            <a:r>
              <a:rPr dirty="0" sz="3000" spc="85">
                <a:latin typeface="Verdana"/>
                <a:cs typeface="Verdana"/>
              </a:rPr>
              <a:t>о</a:t>
            </a:r>
            <a:r>
              <a:rPr dirty="0" sz="3000" spc="45">
                <a:latin typeface="Verdana"/>
                <a:cs typeface="Verdana"/>
              </a:rPr>
              <a:t>го</a:t>
            </a:r>
            <a:r>
              <a:rPr dirty="0" sz="3000" spc="-459">
                <a:latin typeface="Verdana"/>
                <a:cs typeface="Verdana"/>
              </a:rPr>
              <a:t>,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85">
                <a:latin typeface="Verdana"/>
                <a:cs typeface="Verdana"/>
              </a:rPr>
              <a:t>с</a:t>
            </a:r>
            <a:r>
              <a:rPr dirty="0" sz="3000" spc="-70">
                <a:latin typeface="Verdana"/>
                <a:cs typeface="Verdana"/>
              </a:rPr>
              <a:t>т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35">
                <a:latin typeface="Verdana"/>
                <a:cs typeface="Verdana"/>
              </a:rPr>
              <a:t>в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ч</a:t>
            </a:r>
            <a:r>
              <a:rPr dirty="0" sz="3000" spc="30">
                <a:latin typeface="Verdana"/>
                <a:cs typeface="Verdana"/>
              </a:rPr>
              <a:t>л</a:t>
            </a:r>
            <a:r>
              <a:rPr dirty="0" sz="3000" spc="65">
                <a:latin typeface="Verdana"/>
                <a:cs typeface="Verdana"/>
              </a:rPr>
              <a:t>е</a:t>
            </a:r>
            <a:r>
              <a:rPr dirty="0" sz="3000" spc="110">
                <a:latin typeface="Verdana"/>
                <a:cs typeface="Verdana"/>
              </a:rPr>
              <a:t>н</a:t>
            </a:r>
            <a:r>
              <a:rPr dirty="0" sz="3000" spc="85">
                <a:latin typeface="Verdana"/>
                <a:cs typeface="Verdana"/>
              </a:rPr>
              <a:t>о</a:t>
            </a:r>
            <a:r>
              <a:rPr dirty="0" sz="3000" spc="185">
                <a:latin typeface="Verdana"/>
                <a:cs typeface="Verdana"/>
              </a:rPr>
              <a:t>м  </a:t>
            </a:r>
            <a:r>
              <a:rPr dirty="0" sz="3000" spc="45">
                <a:latin typeface="Verdana"/>
                <a:cs typeface="Verdana"/>
              </a:rPr>
              <a:t>нелегального </a:t>
            </a:r>
            <a:r>
              <a:rPr dirty="0" sz="3000" spc="50">
                <a:latin typeface="Verdana"/>
                <a:cs typeface="Verdana"/>
              </a:rPr>
              <a:t>народовольського </a:t>
            </a:r>
            <a:r>
              <a:rPr dirty="0" sz="3000" spc="-10">
                <a:latin typeface="Verdana"/>
                <a:cs typeface="Verdana"/>
              </a:rPr>
              <a:t>гуртка </a:t>
            </a:r>
            <a:r>
              <a:rPr dirty="0" sz="3000" spc="45">
                <a:latin typeface="Verdana"/>
                <a:cs typeface="Verdana"/>
              </a:rPr>
              <a:t>Опанаса </a:t>
            </a:r>
            <a:r>
              <a:rPr dirty="0" sz="3000" spc="50">
                <a:latin typeface="Verdana"/>
                <a:cs typeface="Verdana"/>
              </a:rPr>
              <a:t> </a:t>
            </a:r>
            <a:r>
              <a:rPr dirty="0" sz="3000" spc="360">
                <a:latin typeface="Verdana"/>
                <a:cs typeface="Verdana"/>
              </a:rPr>
              <a:t>М</a:t>
            </a:r>
            <a:r>
              <a:rPr dirty="0" sz="3000" spc="140">
                <a:latin typeface="Verdana"/>
                <a:cs typeface="Verdana"/>
              </a:rPr>
              <a:t>и</a:t>
            </a:r>
            <a:r>
              <a:rPr dirty="0" sz="3000" spc="-200">
                <a:latin typeface="Verdana"/>
                <a:cs typeface="Verdana"/>
              </a:rPr>
              <a:t>х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30">
                <a:latin typeface="Verdana"/>
                <a:cs typeface="Verdana"/>
              </a:rPr>
              <a:t>л</a:t>
            </a:r>
            <a:r>
              <a:rPr dirty="0" sz="3000" spc="65">
                <a:latin typeface="Verdana"/>
                <a:cs typeface="Verdana"/>
              </a:rPr>
              <a:t>е</a:t>
            </a:r>
            <a:r>
              <a:rPr dirty="0" sz="3000" spc="35">
                <a:latin typeface="Verdana"/>
                <a:cs typeface="Verdana"/>
              </a:rPr>
              <a:t>в</a:t>
            </a:r>
            <a:r>
              <a:rPr dirty="0" sz="3000" spc="140">
                <a:latin typeface="Verdana"/>
                <a:cs typeface="Verdana"/>
              </a:rPr>
              <a:t>и</a:t>
            </a:r>
            <a:r>
              <a:rPr dirty="0" sz="3000" spc="-20">
                <a:latin typeface="Verdana"/>
                <a:cs typeface="Verdana"/>
              </a:rPr>
              <a:t>ч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-459">
                <a:latin typeface="Verdana"/>
                <a:cs typeface="Verdana"/>
              </a:rPr>
              <a:t>.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190">
                <a:latin typeface="Verdana"/>
                <a:cs typeface="Verdana"/>
              </a:rPr>
              <a:t>У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825">
                <a:latin typeface="Verdana"/>
                <a:cs typeface="Verdana"/>
              </a:rPr>
              <a:t>1</a:t>
            </a:r>
            <a:r>
              <a:rPr dirty="0" sz="3000" spc="5">
                <a:latin typeface="Verdana"/>
                <a:cs typeface="Verdana"/>
              </a:rPr>
              <a:t>8</a:t>
            </a:r>
            <a:r>
              <a:rPr dirty="0" sz="3000" spc="-145">
                <a:latin typeface="Verdana"/>
                <a:cs typeface="Verdana"/>
              </a:rPr>
              <a:t>7</a:t>
            </a:r>
            <a:r>
              <a:rPr dirty="0" sz="3000" spc="75">
                <a:latin typeface="Verdana"/>
                <a:cs typeface="Verdana"/>
              </a:rPr>
              <a:t>0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185">
                <a:latin typeface="Verdana"/>
                <a:cs typeface="Verdana"/>
              </a:rPr>
              <a:t>р</a:t>
            </a:r>
            <a:r>
              <a:rPr dirty="0" sz="3000" spc="-459">
                <a:latin typeface="Verdana"/>
                <a:cs typeface="Verdana"/>
              </a:rPr>
              <a:t>.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85">
                <a:latin typeface="Verdana"/>
                <a:cs typeface="Verdana"/>
              </a:rPr>
              <a:t>о</a:t>
            </a:r>
            <a:r>
              <a:rPr dirty="0" sz="3000" spc="85">
                <a:latin typeface="Verdana"/>
                <a:cs typeface="Verdana"/>
              </a:rPr>
              <a:t>д</a:t>
            </a:r>
            <a:r>
              <a:rPr dirty="0" sz="3000" spc="185">
                <a:latin typeface="Verdana"/>
                <a:cs typeface="Verdana"/>
              </a:rPr>
              <a:t>р</a:t>
            </a:r>
            <a:r>
              <a:rPr dirty="0" sz="3000" spc="-105">
                <a:latin typeface="Verdana"/>
                <a:cs typeface="Verdana"/>
              </a:rPr>
              <a:t>у</a:t>
            </a:r>
            <a:r>
              <a:rPr dirty="0" sz="3000" spc="80">
                <a:latin typeface="Verdana"/>
                <a:cs typeface="Verdana"/>
              </a:rPr>
              <a:t>ж</a:t>
            </a:r>
            <a:r>
              <a:rPr dirty="0" sz="3000" spc="140">
                <a:latin typeface="Verdana"/>
                <a:cs typeface="Verdana"/>
              </a:rPr>
              <a:t>и</a:t>
            </a:r>
            <a:r>
              <a:rPr dirty="0" sz="3000" spc="35">
                <a:latin typeface="Verdana"/>
                <a:cs typeface="Verdana"/>
              </a:rPr>
              <a:t>в</a:t>
            </a:r>
            <a:r>
              <a:rPr dirty="0" sz="3000" spc="85">
                <a:latin typeface="Verdana"/>
                <a:cs typeface="Verdana"/>
              </a:rPr>
              <a:t>с</a:t>
            </a:r>
            <a:r>
              <a:rPr dirty="0" sz="3000" spc="15">
                <a:latin typeface="Verdana"/>
                <a:cs typeface="Verdana"/>
              </a:rPr>
              <a:t>я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25">
                <a:latin typeface="Verdana"/>
                <a:cs typeface="Verdana"/>
              </a:rPr>
              <a:t>з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204">
                <a:latin typeface="Verdana"/>
                <a:cs typeface="Verdana"/>
              </a:rPr>
              <a:t>Н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85">
                <a:latin typeface="Verdana"/>
                <a:cs typeface="Verdana"/>
              </a:rPr>
              <a:t>д</a:t>
            </a:r>
            <a:r>
              <a:rPr dirty="0" sz="3000" spc="-5">
                <a:latin typeface="Verdana"/>
                <a:cs typeface="Verdana"/>
              </a:rPr>
              <a:t>і</a:t>
            </a:r>
            <a:r>
              <a:rPr dirty="0" sz="3000" spc="75">
                <a:latin typeface="Verdana"/>
                <a:cs typeface="Verdana"/>
              </a:rPr>
              <a:t>є</a:t>
            </a:r>
            <a:r>
              <a:rPr dirty="0" sz="3000" spc="45">
                <a:latin typeface="Verdana"/>
                <a:cs typeface="Verdana"/>
              </a:rPr>
              <a:t>ю  </a:t>
            </a:r>
            <a:r>
              <a:rPr dirty="0" sz="3000" spc="25">
                <a:latin typeface="Verdana"/>
                <a:cs typeface="Verdana"/>
              </a:rPr>
              <a:t>К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185">
                <a:latin typeface="Verdana"/>
                <a:cs typeface="Verdana"/>
              </a:rPr>
              <a:t>р</a:t>
            </a:r>
            <a:r>
              <a:rPr dirty="0" sz="3000" spc="30">
                <a:latin typeface="Verdana"/>
                <a:cs typeface="Verdana"/>
              </a:rPr>
              <a:t>л</a:t>
            </a:r>
            <a:r>
              <a:rPr dirty="0" sz="3000" spc="-5">
                <a:latin typeface="Verdana"/>
                <a:cs typeface="Verdana"/>
              </a:rPr>
              <a:t>і</a:t>
            </a:r>
            <a:r>
              <a:rPr dirty="0" sz="3000" spc="35">
                <a:latin typeface="Verdana"/>
                <a:cs typeface="Verdana"/>
              </a:rPr>
              <a:t>в</a:t>
            </a:r>
            <a:r>
              <a:rPr dirty="0" sz="3000" spc="110">
                <a:latin typeface="Verdana"/>
                <a:cs typeface="Verdana"/>
              </a:rPr>
              <a:t>н</a:t>
            </a:r>
            <a:r>
              <a:rPr dirty="0" sz="3000" spc="85">
                <a:latin typeface="Verdana"/>
                <a:cs typeface="Verdana"/>
              </a:rPr>
              <a:t>о</a:t>
            </a:r>
            <a:r>
              <a:rPr dirty="0" sz="3000" spc="75">
                <a:latin typeface="Verdana"/>
                <a:cs typeface="Verdana"/>
              </a:rPr>
              <a:t>ю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85">
                <a:latin typeface="Verdana"/>
                <a:cs typeface="Verdana"/>
              </a:rPr>
              <a:t>Т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185">
                <a:latin typeface="Verdana"/>
                <a:cs typeface="Verdana"/>
              </a:rPr>
              <a:t>р</a:t>
            </a:r>
            <a:r>
              <a:rPr dirty="0" sz="3000" spc="-35">
                <a:latin typeface="Verdana"/>
                <a:cs typeface="Verdana"/>
              </a:rPr>
              <a:t>к</a:t>
            </a:r>
            <a:r>
              <a:rPr dirty="0" sz="3000" spc="85">
                <a:latin typeface="Verdana"/>
                <a:cs typeface="Verdana"/>
              </a:rPr>
              <a:t>о</a:t>
            </a:r>
            <a:r>
              <a:rPr dirty="0" sz="3000" spc="35">
                <a:latin typeface="Verdana"/>
                <a:cs typeface="Verdana"/>
              </a:rPr>
              <a:t>в</a:t>
            </a:r>
            <a:r>
              <a:rPr dirty="0" sz="3000" spc="85">
                <a:latin typeface="Verdana"/>
                <a:cs typeface="Verdana"/>
              </a:rPr>
              <a:t>с</a:t>
            </a:r>
            <a:r>
              <a:rPr dirty="0" sz="3000" spc="-25">
                <a:latin typeface="Verdana"/>
                <a:cs typeface="Verdana"/>
              </a:rPr>
              <a:t>ь</a:t>
            </a:r>
            <a:r>
              <a:rPr dirty="0" sz="3000" spc="-35">
                <a:latin typeface="Verdana"/>
                <a:cs typeface="Verdana"/>
              </a:rPr>
              <a:t>к</a:t>
            </a:r>
            <a:r>
              <a:rPr dirty="0" sz="3000" spc="85">
                <a:latin typeface="Verdana"/>
                <a:cs typeface="Verdana"/>
              </a:rPr>
              <a:t>о</a:t>
            </a:r>
            <a:r>
              <a:rPr dirty="0" sz="3000" spc="75">
                <a:latin typeface="Verdana"/>
                <a:cs typeface="Verdana"/>
              </a:rPr>
              <a:t>ю</a:t>
            </a:r>
            <a:r>
              <a:rPr dirty="0" sz="3000" spc="-459">
                <a:latin typeface="Verdana"/>
                <a:cs typeface="Verdana"/>
              </a:rPr>
              <a:t>.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360">
                <a:latin typeface="Verdana"/>
                <a:cs typeface="Verdana"/>
              </a:rPr>
              <a:t>М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35">
                <a:latin typeface="Verdana"/>
                <a:cs typeface="Verdana"/>
              </a:rPr>
              <a:t>в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145">
                <a:latin typeface="Verdana"/>
                <a:cs typeface="Verdana"/>
              </a:rPr>
              <a:t>7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85">
                <a:latin typeface="Verdana"/>
                <a:cs typeface="Verdana"/>
              </a:rPr>
              <a:t>д</a:t>
            </a:r>
            <a:r>
              <a:rPr dirty="0" sz="3000" spc="-5">
                <a:latin typeface="Verdana"/>
                <a:cs typeface="Verdana"/>
              </a:rPr>
              <a:t>і</a:t>
            </a:r>
            <a:r>
              <a:rPr dirty="0" sz="3000" spc="-70">
                <a:latin typeface="Verdana"/>
                <a:cs typeface="Verdana"/>
              </a:rPr>
              <a:t>т</a:t>
            </a:r>
            <a:r>
              <a:rPr dirty="0" sz="3000" spc="65">
                <a:latin typeface="Verdana"/>
                <a:cs typeface="Verdana"/>
              </a:rPr>
              <a:t>е</a:t>
            </a:r>
            <a:r>
              <a:rPr dirty="0" sz="3000" spc="140">
                <a:latin typeface="Verdana"/>
                <a:cs typeface="Verdana"/>
              </a:rPr>
              <a:t>й</a:t>
            </a:r>
            <a:r>
              <a:rPr dirty="0" sz="3000" spc="-459">
                <a:latin typeface="Verdana"/>
                <a:cs typeface="Verdana"/>
              </a:rPr>
              <a:t>.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190">
                <a:latin typeface="Verdana"/>
                <a:cs typeface="Verdana"/>
              </a:rPr>
              <a:t>У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825">
                <a:latin typeface="Verdana"/>
                <a:cs typeface="Verdana"/>
              </a:rPr>
              <a:t>1</a:t>
            </a:r>
            <a:r>
              <a:rPr dirty="0" sz="3000" spc="5">
                <a:latin typeface="Verdana"/>
                <a:cs typeface="Verdana"/>
              </a:rPr>
              <a:t>88</a:t>
            </a:r>
            <a:r>
              <a:rPr dirty="0" sz="3000" spc="-825">
                <a:latin typeface="Verdana"/>
                <a:cs typeface="Verdana"/>
              </a:rPr>
              <a:t>1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185">
                <a:latin typeface="Verdana"/>
                <a:cs typeface="Verdana"/>
              </a:rPr>
              <a:t>р</a:t>
            </a:r>
            <a:r>
              <a:rPr dirty="0" sz="3000" spc="-450">
                <a:latin typeface="Verdana"/>
                <a:cs typeface="Verdana"/>
              </a:rPr>
              <a:t>.  </a:t>
            </a:r>
            <a:r>
              <a:rPr dirty="0" sz="3000" spc="30">
                <a:latin typeface="Verdana"/>
                <a:cs typeface="Verdana"/>
              </a:rPr>
              <a:t>втратив </a:t>
            </a:r>
            <a:r>
              <a:rPr dirty="0" sz="3000" spc="55">
                <a:latin typeface="Verdana"/>
                <a:cs typeface="Verdana"/>
              </a:rPr>
              <a:t>дружину </a:t>
            </a:r>
            <a:r>
              <a:rPr dirty="0" sz="3000" spc="-25">
                <a:latin typeface="Verdana"/>
                <a:cs typeface="Verdana"/>
              </a:rPr>
              <a:t>Надію, </a:t>
            </a:r>
            <a:r>
              <a:rPr dirty="0" sz="3000" spc="35">
                <a:latin typeface="Verdana"/>
                <a:cs typeface="Verdana"/>
              </a:rPr>
              <a:t>наступного року </a:t>
            </a:r>
            <a:r>
              <a:rPr dirty="0" sz="3000" spc="100">
                <a:latin typeface="Verdana"/>
                <a:cs typeface="Verdana"/>
              </a:rPr>
              <a:t>померла </a:t>
            </a:r>
            <a:r>
              <a:rPr dirty="0" sz="3000" spc="105">
                <a:latin typeface="Verdana"/>
                <a:cs typeface="Verdana"/>
              </a:rPr>
              <a:t> </a:t>
            </a:r>
            <a:r>
              <a:rPr dirty="0" sz="3000" spc="85">
                <a:latin typeface="Verdana"/>
                <a:cs typeface="Verdana"/>
              </a:rPr>
              <a:t>д</a:t>
            </a:r>
            <a:r>
              <a:rPr dirty="0" sz="3000" spc="85">
                <a:latin typeface="Verdana"/>
                <a:cs typeface="Verdana"/>
              </a:rPr>
              <a:t>о</a:t>
            </a:r>
            <a:r>
              <a:rPr dirty="0" sz="3000" spc="-20">
                <a:latin typeface="Verdana"/>
                <a:cs typeface="Verdana"/>
              </a:rPr>
              <a:t>ч</a:t>
            </a:r>
            <a:r>
              <a:rPr dirty="0" sz="3000" spc="-35">
                <a:latin typeface="Verdana"/>
                <a:cs typeface="Verdana"/>
              </a:rPr>
              <a:t>к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15">
                <a:latin typeface="Verdana"/>
                <a:cs typeface="Verdana"/>
              </a:rPr>
              <a:t>Г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30">
                <a:latin typeface="Verdana"/>
                <a:cs typeface="Verdana"/>
              </a:rPr>
              <a:t>л</a:t>
            </a:r>
            <a:r>
              <a:rPr dirty="0" sz="3000" spc="140">
                <a:latin typeface="Verdana"/>
                <a:cs typeface="Verdana"/>
              </a:rPr>
              <a:t>и</a:t>
            </a:r>
            <a:r>
              <a:rPr dirty="0" sz="3000" spc="110">
                <a:latin typeface="Verdana"/>
                <a:cs typeface="Verdana"/>
              </a:rPr>
              <a:t>н</a:t>
            </a:r>
            <a:r>
              <a:rPr dirty="0" sz="3000" spc="-55">
                <a:latin typeface="Verdana"/>
                <a:cs typeface="Verdana"/>
              </a:rPr>
              <a:t>а</a:t>
            </a:r>
            <a:r>
              <a:rPr dirty="0" sz="3000" spc="-459">
                <a:latin typeface="Verdana"/>
                <a:cs typeface="Verdana"/>
              </a:rPr>
              <a:t>.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71960" y="608045"/>
            <a:ext cx="6884670" cy="8178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200" spc="-740" b="0">
                <a:solidFill>
                  <a:srgbClr val="000000"/>
                </a:solidFill>
                <a:latin typeface="Verdana"/>
                <a:cs typeface="Verdana"/>
              </a:rPr>
              <a:t>І</a:t>
            </a:r>
            <a:r>
              <a:rPr dirty="0" sz="5200" spc="-140" b="0">
                <a:solidFill>
                  <a:srgbClr val="000000"/>
                </a:solidFill>
                <a:latin typeface="Verdana"/>
                <a:cs typeface="Verdana"/>
              </a:rPr>
              <a:t>в</a:t>
            </a:r>
            <a:r>
              <a:rPr dirty="0" sz="5200" spc="-240" b="0">
                <a:solidFill>
                  <a:srgbClr val="000000"/>
                </a:solidFill>
                <a:latin typeface="Verdana"/>
                <a:cs typeface="Verdana"/>
              </a:rPr>
              <a:t>а</a:t>
            </a:r>
            <a:r>
              <a:rPr dirty="0" sz="5200" spc="-20" b="0">
                <a:solidFill>
                  <a:srgbClr val="000000"/>
                </a:solidFill>
                <a:latin typeface="Verdana"/>
                <a:cs typeface="Verdana"/>
              </a:rPr>
              <a:t>н</a:t>
            </a:r>
            <a:r>
              <a:rPr dirty="0" sz="5200" spc="-48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5200" spc="-430" b="0">
                <a:solidFill>
                  <a:srgbClr val="000000"/>
                </a:solidFill>
                <a:latin typeface="Verdana"/>
                <a:cs typeface="Verdana"/>
              </a:rPr>
              <a:t>К</a:t>
            </a:r>
            <a:r>
              <a:rPr dirty="0" sz="5200" spc="-240" b="0">
                <a:solidFill>
                  <a:srgbClr val="000000"/>
                </a:solidFill>
                <a:latin typeface="Verdana"/>
                <a:cs typeface="Verdana"/>
              </a:rPr>
              <a:t>а</a:t>
            </a:r>
            <a:r>
              <a:rPr dirty="0" sz="5200" spc="-60" b="0">
                <a:solidFill>
                  <a:srgbClr val="000000"/>
                </a:solidFill>
                <a:latin typeface="Verdana"/>
                <a:cs typeface="Verdana"/>
              </a:rPr>
              <a:t>р</a:t>
            </a:r>
            <a:r>
              <a:rPr dirty="0" sz="5200" spc="-90" b="0">
                <a:solidFill>
                  <a:srgbClr val="000000"/>
                </a:solidFill>
                <a:latin typeface="Verdana"/>
                <a:cs typeface="Verdana"/>
              </a:rPr>
              <a:t>п</a:t>
            </a:r>
            <a:r>
              <a:rPr dirty="0" sz="5200" spc="-190" b="0">
                <a:solidFill>
                  <a:srgbClr val="000000"/>
                </a:solidFill>
                <a:latin typeface="Verdana"/>
                <a:cs typeface="Verdana"/>
              </a:rPr>
              <a:t>е</a:t>
            </a:r>
            <a:r>
              <a:rPr dirty="0" sz="5200" spc="-25" b="0">
                <a:solidFill>
                  <a:srgbClr val="000000"/>
                </a:solidFill>
                <a:latin typeface="Verdana"/>
                <a:cs typeface="Verdana"/>
              </a:rPr>
              <a:t>н</a:t>
            </a:r>
            <a:r>
              <a:rPr dirty="0" sz="5200" spc="-385" b="0">
                <a:solidFill>
                  <a:srgbClr val="000000"/>
                </a:solidFill>
                <a:latin typeface="Verdana"/>
                <a:cs typeface="Verdana"/>
              </a:rPr>
              <a:t>к</a:t>
            </a:r>
            <a:r>
              <a:rPr dirty="0" sz="5200" spc="-25" b="0">
                <a:solidFill>
                  <a:srgbClr val="000000"/>
                </a:solidFill>
                <a:latin typeface="Verdana"/>
                <a:cs typeface="Verdana"/>
              </a:rPr>
              <a:t>о</a:t>
            </a:r>
            <a:r>
              <a:rPr dirty="0" sz="5200" spc="-690" b="0">
                <a:solidFill>
                  <a:srgbClr val="000000"/>
                </a:solidFill>
                <a:latin typeface="Verdana"/>
                <a:cs typeface="Verdana"/>
              </a:rPr>
              <a:t>-</a:t>
            </a:r>
            <a:r>
              <a:rPr dirty="0" sz="5200" spc="-430" b="0">
                <a:solidFill>
                  <a:srgbClr val="000000"/>
                </a:solidFill>
                <a:latin typeface="Verdana"/>
                <a:cs typeface="Verdana"/>
              </a:rPr>
              <a:t>К</a:t>
            </a:r>
            <a:r>
              <a:rPr dirty="0" sz="5200" spc="-240" b="0">
                <a:solidFill>
                  <a:srgbClr val="000000"/>
                </a:solidFill>
                <a:latin typeface="Verdana"/>
                <a:cs typeface="Verdana"/>
              </a:rPr>
              <a:t>а</a:t>
            </a:r>
            <a:r>
              <a:rPr dirty="0" sz="5200" spc="-60" b="0">
                <a:solidFill>
                  <a:srgbClr val="000000"/>
                </a:solidFill>
                <a:latin typeface="Verdana"/>
                <a:cs typeface="Verdana"/>
              </a:rPr>
              <a:t>р</a:t>
            </a:r>
            <a:r>
              <a:rPr dirty="0" sz="5200" spc="-40" b="0">
                <a:solidFill>
                  <a:srgbClr val="000000"/>
                </a:solidFill>
                <a:latin typeface="Verdana"/>
                <a:cs typeface="Verdana"/>
              </a:rPr>
              <a:t>и</a:t>
            </a:r>
            <a:r>
              <a:rPr dirty="0" sz="5200" spc="-35" b="0">
                <a:solidFill>
                  <a:srgbClr val="000000"/>
                </a:solidFill>
                <a:latin typeface="Verdana"/>
                <a:cs typeface="Verdana"/>
              </a:rPr>
              <a:t>й</a:t>
            </a:r>
            <a:endParaRPr sz="5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"/>
            <a:ext cx="18288000" cy="10287000"/>
            <a:chOff x="0" y="1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8287999" cy="10286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726309" y="2053569"/>
              <a:ext cx="13561694" cy="6886575"/>
            </a:xfrm>
            <a:custGeom>
              <a:avLst/>
              <a:gdLst/>
              <a:ahLst/>
              <a:cxnLst/>
              <a:rect l="l" t="t" r="r" b="b"/>
              <a:pathLst>
                <a:path w="13561694" h="6886575">
                  <a:moveTo>
                    <a:pt x="0" y="6886549"/>
                  </a:moveTo>
                  <a:lnTo>
                    <a:pt x="0" y="0"/>
                  </a:lnTo>
                  <a:lnTo>
                    <a:pt x="13561690" y="0"/>
                  </a:lnTo>
                  <a:lnTo>
                    <a:pt x="13561690" y="6886549"/>
                  </a:lnTo>
                  <a:lnTo>
                    <a:pt x="0" y="6886549"/>
                  </a:lnTo>
                  <a:close/>
                </a:path>
              </a:pathLst>
            </a:custGeom>
            <a:solidFill>
              <a:srgbClr val="050525">
                <a:alpha val="8862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59684" y="2787296"/>
              <a:ext cx="123824" cy="1238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59684" y="4920896"/>
              <a:ext cx="123824" cy="1238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59684" y="5987696"/>
              <a:ext cx="123824" cy="1238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59684" y="6521095"/>
              <a:ext cx="123824" cy="1238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59684" y="7587895"/>
              <a:ext cx="123824" cy="12382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361309" y="2507896"/>
            <a:ext cx="12489815" cy="58928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3000" spc="190">
                <a:solidFill>
                  <a:srgbClr val="FFFFFF"/>
                </a:solidFill>
                <a:latin typeface="Verdana"/>
                <a:cs typeface="Verdana"/>
              </a:rPr>
              <a:t>У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25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dirty="0" sz="3000" spc="5">
                <a:solidFill>
                  <a:srgbClr val="FFFFFF"/>
                </a:solidFill>
                <a:latin typeface="Verdana"/>
                <a:cs typeface="Verdana"/>
              </a:rPr>
              <a:t>88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85">
                <a:solidFill>
                  <a:srgbClr val="FFFFFF"/>
                </a:solidFill>
                <a:latin typeface="Verdana"/>
                <a:cs typeface="Verdana"/>
              </a:rPr>
              <a:t>р</a:t>
            </a:r>
            <a:r>
              <a:rPr dirty="0" sz="3000" spc="-459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35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000" spc="30">
                <a:solidFill>
                  <a:srgbClr val="FFFFFF"/>
                </a:solidFill>
                <a:latin typeface="Verdana"/>
                <a:cs typeface="Verdana"/>
              </a:rPr>
              <a:t>л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ь</a:t>
            </a:r>
            <a:r>
              <a:rPr dirty="0" sz="3000" spc="280">
                <a:solidFill>
                  <a:srgbClr val="FFFFFF"/>
                </a:solidFill>
                <a:latin typeface="Verdana"/>
                <a:cs typeface="Verdana"/>
              </a:rPr>
              <a:t>м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r>
              <a:rPr dirty="0" sz="3000" spc="-5">
                <a:solidFill>
                  <a:srgbClr val="FFFFFF"/>
                </a:solidFill>
                <a:latin typeface="Verdana"/>
                <a:cs typeface="Verdana"/>
              </a:rPr>
              <a:t>і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5">
                <a:solidFill>
                  <a:srgbClr val="FFFFFF"/>
                </a:solidFill>
                <a:latin typeface="Verdana"/>
                <a:cs typeface="Verdana"/>
              </a:rPr>
              <a:t>«</a:t>
            </a:r>
            <a:r>
              <a:rPr dirty="0" sz="3000" spc="320">
                <a:solidFill>
                  <a:srgbClr val="FFFFFF"/>
                </a:solidFill>
                <a:latin typeface="Verdana"/>
                <a:cs typeface="Verdana"/>
              </a:rPr>
              <a:t>Р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д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000" spc="-505">
                <a:solidFill>
                  <a:srgbClr val="FFFFFF"/>
                </a:solidFill>
                <a:latin typeface="Verdana"/>
                <a:cs typeface="Verdana"/>
              </a:rPr>
              <a:t>»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3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д</a:t>
            </a:r>
            <a:r>
              <a:rPr dirty="0" sz="3000" spc="185">
                <a:solidFill>
                  <a:srgbClr val="FFFFFF"/>
                </a:solidFill>
                <a:latin typeface="Verdana"/>
                <a:cs typeface="Verdana"/>
              </a:rPr>
              <a:t>р</a:t>
            </a:r>
            <a:r>
              <a:rPr dirty="0" sz="3000" spc="-105">
                <a:solidFill>
                  <a:srgbClr val="FFFFFF"/>
                </a:solidFill>
                <a:latin typeface="Verdana"/>
                <a:cs typeface="Verdana"/>
              </a:rPr>
              <a:t>у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к</a:t>
            </a:r>
            <a:r>
              <a:rPr dirty="0" sz="3000" spc="-105">
                <a:solidFill>
                  <a:srgbClr val="FFFFFF"/>
                </a:solidFill>
                <a:latin typeface="Verdana"/>
                <a:cs typeface="Verdana"/>
              </a:rPr>
              <a:t>у</a:t>
            </a:r>
            <a:r>
              <a:rPr dirty="0" sz="3000" spc="35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000" spc="35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п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000" spc="35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dirty="0" sz="3000" spc="-5">
                <a:solidFill>
                  <a:srgbClr val="FFFFFF"/>
                </a:solidFill>
                <a:latin typeface="Verdana"/>
                <a:cs typeface="Verdana"/>
              </a:rPr>
              <a:t>і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д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ння</a:t>
            </a:r>
            <a:endParaRPr sz="3000">
              <a:latin typeface="Verdana"/>
              <a:cs typeface="Verdana"/>
            </a:endParaRPr>
          </a:p>
          <a:p>
            <a:pPr marL="12700" marR="5080">
              <a:lnSpc>
                <a:spcPts val="4200"/>
              </a:lnSpc>
              <a:spcBef>
                <a:spcPts val="240"/>
              </a:spcBef>
            </a:pP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«Новобранець»,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підписане </a:t>
            </a: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псевдонімом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Гнат </a:t>
            </a:r>
            <a:r>
              <a:rPr dirty="0" sz="3000" spc="-5">
                <a:solidFill>
                  <a:srgbClr val="FFFFFF"/>
                </a:solidFill>
                <a:latin typeface="Verdana"/>
                <a:cs typeface="Verdana"/>
              </a:rPr>
              <a:t>Карий.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За </a:t>
            </a:r>
            <a:r>
              <a:rPr dirty="0" sz="3000" spc="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е</a:t>
            </a:r>
            <a:r>
              <a:rPr dirty="0" sz="3000" spc="130">
                <a:solidFill>
                  <a:srgbClr val="FFFFFF"/>
                </a:solidFill>
                <a:latin typeface="Verdana"/>
                <a:cs typeface="Verdana"/>
              </a:rPr>
              <a:t>б</a:t>
            </a:r>
            <a:r>
              <a:rPr dirty="0" sz="3000" spc="30">
                <a:solidFill>
                  <a:srgbClr val="FFFFFF"/>
                </a:solidFill>
                <a:latin typeface="Verdana"/>
                <a:cs typeface="Verdana"/>
              </a:rPr>
              <a:t>л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000" spc="10">
                <a:solidFill>
                  <a:srgbClr val="FFFFFF"/>
                </a:solidFill>
                <a:latin typeface="Verdana"/>
                <a:cs typeface="Verdana"/>
              </a:rPr>
              <a:t>г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д</a:t>
            </a:r>
            <a:r>
              <a:rPr dirty="0" sz="3000" spc="-5">
                <a:solidFill>
                  <a:srgbClr val="FFFFFF"/>
                </a:solidFill>
                <a:latin typeface="Verdana"/>
                <a:cs typeface="Verdana"/>
              </a:rPr>
              <a:t>і</a:t>
            </a:r>
            <a:r>
              <a:rPr dirty="0" sz="3000" spc="140">
                <a:solidFill>
                  <a:srgbClr val="FFFFFF"/>
                </a:solidFill>
                <a:latin typeface="Verdana"/>
                <a:cs typeface="Verdana"/>
              </a:rPr>
              <a:t>й</a:t>
            </a: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dirty="0" sz="3000" spc="-5">
                <a:solidFill>
                  <a:srgbClr val="FFFFFF"/>
                </a:solidFill>
                <a:latin typeface="Verdana"/>
                <a:cs typeface="Verdana"/>
              </a:rPr>
              <a:t>і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r>
              <a:rPr dirty="0" sz="3000" spc="-70">
                <a:solidFill>
                  <a:srgbClr val="FFFFFF"/>
                </a:solidFill>
                <a:latin typeface="Verdana"/>
                <a:cs typeface="Verdana"/>
              </a:rPr>
              <a:t>т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ь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30">
                <a:solidFill>
                  <a:srgbClr val="FFFFFF"/>
                </a:solidFill>
                <a:latin typeface="Verdana"/>
                <a:cs typeface="Verdana"/>
              </a:rPr>
              <a:t>б</a:t>
            </a:r>
            <a:r>
              <a:rPr dirty="0" sz="3000" spc="-105">
                <a:solidFill>
                  <a:srgbClr val="FFFFFF"/>
                </a:solidFill>
                <a:latin typeface="Verdana"/>
                <a:cs typeface="Verdana"/>
              </a:rPr>
              <a:t>у</a:t>
            </a:r>
            <a:r>
              <a:rPr dirty="0" sz="3000" spc="35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25">
                <a:solidFill>
                  <a:srgbClr val="FFFFFF"/>
                </a:solidFill>
                <a:latin typeface="Verdana"/>
                <a:cs typeface="Verdana"/>
              </a:rPr>
              <a:t>з</a:t>
            </a:r>
            <a:r>
              <a:rPr dirty="0" sz="3000" spc="35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dirty="0" sz="3000" spc="-5">
                <a:solidFill>
                  <a:srgbClr val="FFFFFF"/>
                </a:solidFill>
                <a:latin typeface="Verdana"/>
                <a:cs typeface="Verdana"/>
              </a:rPr>
              <a:t>і</a:t>
            </a:r>
            <a:r>
              <a:rPr dirty="0" sz="3000" spc="30">
                <a:solidFill>
                  <a:srgbClr val="FFFFFF"/>
                </a:solidFill>
                <a:latin typeface="Verdana"/>
                <a:cs typeface="Verdana"/>
              </a:rPr>
              <a:t>л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ь</a:t>
            </a: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е</a:t>
            </a:r>
            <a:r>
              <a:rPr dirty="0" sz="3000" spc="125">
                <a:solidFill>
                  <a:srgbClr val="FFFFFF"/>
                </a:solidFill>
                <a:latin typeface="Verdana"/>
                <a:cs typeface="Verdana"/>
              </a:rPr>
              <a:t>ни</a:t>
            </a:r>
            <a:r>
              <a:rPr dirty="0" sz="3000" spc="140">
                <a:solidFill>
                  <a:srgbClr val="FFFFFF"/>
                </a:solidFill>
                <a:latin typeface="Verdana"/>
                <a:cs typeface="Verdana"/>
              </a:rPr>
              <a:t>й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">
                <a:solidFill>
                  <a:srgbClr val="FFFFFF"/>
                </a:solidFill>
                <a:latin typeface="Verdana"/>
                <a:cs typeface="Verdana"/>
              </a:rPr>
              <a:t>і</a:t>
            </a:r>
            <a:r>
              <a:rPr dirty="0" sz="3000" spc="25">
                <a:solidFill>
                  <a:srgbClr val="FFFFFF"/>
                </a:solidFill>
                <a:latin typeface="Verdana"/>
                <a:cs typeface="Verdana"/>
              </a:rPr>
              <a:t>з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п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д</a:t>
            </a:r>
            <a:r>
              <a:rPr dirty="0" sz="3000" spc="14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е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к</a:t>
            </a:r>
            <a:r>
              <a:rPr dirty="0" sz="3000" spc="185">
                <a:solidFill>
                  <a:srgbClr val="FFFFFF"/>
                </a:solidFill>
                <a:latin typeface="Verdana"/>
                <a:cs typeface="Verdana"/>
              </a:rPr>
              <a:t>р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е</a:t>
            </a:r>
            <a:r>
              <a:rPr dirty="0" sz="3000" spc="-70">
                <a:solidFill>
                  <a:srgbClr val="FFFFFF"/>
                </a:solidFill>
                <a:latin typeface="Verdana"/>
                <a:cs typeface="Verdana"/>
              </a:rPr>
              <a:t>т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000" spc="185">
                <a:solidFill>
                  <a:srgbClr val="FFFFFF"/>
                </a:solidFill>
                <a:latin typeface="Verdana"/>
                <a:cs typeface="Verdana"/>
              </a:rPr>
              <a:t>р</a:t>
            </a:r>
            <a:r>
              <a:rPr dirty="0" sz="3000" spc="15">
                <a:solidFill>
                  <a:srgbClr val="FFFFFF"/>
                </a:solidFill>
                <a:latin typeface="Verdana"/>
                <a:cs typeface="Verdana"/>
              </a:rPr>
              <a:t>я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п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000" spc="30">
                <a:solidFill>
                  <a:srgbClr val="FFFFFF"/>
                </a:solidFill>
                <a:latin typeface="Verdana"/>
                <a:cs typeface="Verdana"/>
              </a:rPr>
              <a:t>л</a:t>
            </a:r>
            <a:r>
              <a:rPr dirty="0" sz="3000" spc="-5">
                <a:solidFill>
                  <a:srgbClr val="FFFFFF"/>
                </a:solidFill>
                <a:latin typeface="Verdana"/>
                <a:cs typeface="Verdana"/>
              </a:rPr>
              <a:t>і</a:t>
            </a:r>
            <a:r>
              <a:rPr dirty="0" sz="3000" spc="114">
                <a:solidFill>
                  <a:srgbClr val="FFFFFF"/>
                </a:solidFill>
                <a:latin typeface="Verdana"/>
                <a:cs typeface="Verdana"/>
              </a:rPr>
              <a:t>ц</a:t>
            </a:r>
            <a:r>
              <a:rPr dirty="0" sz="3000" spc="-5">
                <a:solidFill>
                  <a:srgbClr val="FFFFFF"/>
                </a:solidFill>
                <a:latin typeface="Verdana"/>
                <a:cs typeface="Verdana"/>
              </a:rPr>
              <a:t>і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ї</a:t>
            </a:r>
            <a:r>
              <a:rPr dirty="0" sz="3000" spc="-450">
                <a:solidFill>
                  <a:srgbClr val="FFFFFF"/>
                </a:solidFill>
                <a:latin typeface="Verdana"/>
                <a:cs typeface="Verdana"/>
              </a:rPr>
              <a:t>. 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Вступив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до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5">
                <a:solidFill>
                  <a:srgbClr val="FFFFFF"/>
                </a:solidFill>
                <a:latin typeface="Verdana"/>
                <a:cs typeface="Verdana"/>
              </a:rPr>
              <a:t>театральної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трупи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">
                <a:solidFill>
                  <a:srgbClr val="FFFFFF"/>
                </a:solidFill>
                <a:latin typeface="Verdana"/>
                <a:cs typeface="Verdana"/>
              </a:rPr>
              <a:t>М.Старицького.</a:t>
            </a:r>
            <a:endParaRPr sz="3000">
              <a:latin typeface="Verdana"/>
              <a:cs typeface="Verdana"/>
            </a:endParaRPr>
          </a:p>
          <a:p>
            <a:pPr marL="12700" marR="431165">
              <a:lnSpc>
                <a:spcPts val="4200"/>
              </a:lnSpc>
            </a:pPr>
            <a:r>
              <a:rPr dirty="0" sz="3000" spc="190">
                <a:solidFill>
                  <a:srgbClr val="FFFFFF"/>
                </a:solidFill>
                <a:latin typeface="Verdana"/>
                <a:cs typeface="Verdana"/>
              </a:rPr>
              <a:t>У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25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dirty="0" sz="3000" spc="5">
                <a:solidFill>
                  <a:srgbClr val="FFFFFF"/>
                </a:solidFill>
                <a:latin typeface="Verdana"/>
                <a:cs typeface="Verdana"/>
              </a:rPr>
              <a:t>88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85">
                <a:solidFill>
                  <a:srgbClr val="FFFFFF"/>
                </a:solidFill>
                <a:latin typeface="Verdana"/>
                <a:cs typeface="Verdana"/>
              </a:rPr>
              <a:t>р</a:t>
            </a:r>
            <a:r>
              <a:rPr dirty="0" sz="3000" spc="-459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д</a:t>
            </a:r>
            <a:r>
              <a:rPr dirty="0" sz="3000" spc="185">
                <a:solidFill>
                  <a:srgbClr val="FFFFFF"/>
                </a:solidFill>
                <a:latin typeface="Verdana"/>
                <a:cs typeface="Verdana"/>
              </a:rPr>
              <a:t>р</a:t>
            </a:r>
            <a:r>
              <a:rPr dirty="0" sz="3000" spc="-105">
                <a:solidFill>
                  <a:srgbClr val="FFFFFF"/>
                </a:solidFill>
                <a:latin typeface="Verdana"/>
                <a:cs typeface="Verdana"/>
              </a:rPr>
              <a:t>у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ж</a:t>
            </a:r>
            <a:r>
              <a:rPr dirty="0" sz="3000" spc="14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dirty="0" sz="3000" spc="35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r>
              <a:rPr dirty="0" sz="3000" spc="15">
                <a:solidFill>
                  <a:srgbClr val="FFFFFF"/>
                </a:solidFill>
                <a:latin typeface="Verdana"/>
                <a:cs typeface="Verdana"/>
              </a:rPr>
              <a:t>я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25">
                <a:solidFill>
                  <a:srgbClr val="FFFFFF"/>
                </a:solidFill>
                <a:latin typeface="Verdana"/>
                <a:cs typeface="Verdana"/>
              </a:rPr>
              <a:t>з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ф</a:t>
            </a:r>
            <a:r>
              <a:rPr dirty="0" sz="3000" spc="-5">
                <a:solidFill>
                  <a:srgbClr val="FFFFFF"/>
                </a:solidFill>
                <a:latin typeface="Verdana"/>
                <a:cs typeface="Verdana"/>
              </a:rPr>
              <a:t>і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є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ю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45">
                <a:solidFill>
                  <a:srgbClr val="FFFFFF"/>
                </a:solidFill>
                <a:latin typeface="Verdana"/>
                <a:cs typeface="Verdana"/>
              </a:rPr>
              <a:t>Д</a:t>
            </a:r>
            <a:r>
              <a:rPr dirty="0" sz="3000" spc="-5">
                <a:solidFill>
                  <a:srgbClr val="FFFFFF"/>
                </a:solidFill>
                <a:latin typeface="Verdana"/>
                <a:cs typeface="Verdana"/>
              </a:rPr>
              <a:t>і</a:t>
            </a:r>
            <a:r>
              <a:rPr dirty="0" sz="3000" spc="-70">
                <a:solidFill>
                  <a:srgbClr val="FFFFFF"/>
                </a:solidFill>
                <a:latin typeface="Verdana"/>
                <a:cs typeface="Verdana"/>
              </a:rPr>
              <a:t>т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к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000" spc="35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ь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к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ю</a:t>
            </a:r>
            <a:r>
              <a:rPr dirty="0" sz="3000" spc="-459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х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000" spc="185">
                <a:solidFill>
                  <a:srgbClr val="FFFFFF"/>
                </a:solidFill>
                <a:latin typeface="Verdana"/>
                <a:cs typeface="Verdana"/>
              </a:rPr>
              <a:t>р</a:t>
            </a:r>
            <a:r>
              <a:rPr dirty="0" sz="3000" spc="14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r>
              <a:rPr dirty="0" sz="3000" spc="-70">
                <a:solidFill>
                  <a:srgbClr val="FFFFFF"/>
                </a:solidFill>
                <a:latin typeface="Verdana"/>
                <a:cs typeface="Verdana"/>
              </a:rPr>
              <a:t>т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к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ю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0">
                <a:solidFill>
                  <a:srgbClr val="FFFFFF"/>
                </a:solidFill>
                <a:latin typeface="Verdana"/>
                <a:cs typeface="Verdana"/>
              </a:rPr>
              <a:t>т</a:t>
            </a:r>
            <a:r>
              <a:rPr dirty="0" sz="3000" spc="185">
                <a:solidFill>
                  <a:srgbClr val="FFFFFF"/>
                </a:solidFill>
                <a:latin typeface="Verdana"/>
                <a:cs typeface="Verdana"/>
              </a:rPr>
              <a:t>р</a:t>
            </a:r>
            <a:r>
              <a:rPr dirty="0" sz="3000" spc="-105">
                <a:solidFill>
                  <a:srgbClr val="FFFFFF"/>
                </a:solidFill>
                <a:latin typeface="Verdana"/>
                <a:cs typeface="Verdana"/>
              </a:rPr>
              <a:t>у</a:t>
            </a: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п</a:t>
            </a:r>
            <a:r>
              <a:rPr dirty="0" sz="3000" spc="100">
                <a:solidFill>
                  <a:srgbClr val="FFFFFF"/>
                </a:solidFill>
                <a:latin typeface="Verdana"/>
                <a:cs typeface="Verdana"/>
              </a:rPr>
              <a:t>и  </a:t>
            </a:r>
            <a:r>
              <a:rPr dirty="0" sz="3000" spc="-5">
                <a:solidFill>
                  <a:srgbClr val="FFFFFF"/>
                </a:solidFill>
                <a:latin typeface="Verdana"/>
                <a:cs typeface="Verdana"/>
              </a:rPr>
              <a:t>М.Старицького.</a:t>
            </a:r>
            <a:endParaRPr sz="3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3000" spc="190">
                <a:solidFill>
                  <a:srgbClr val="FFFFFF"/>
                </a:solidFill>
                <a:latin typeface="Verdana"/>
                <a:cs typeface="Verdana"/>
              </a:rPr>
              <a:t>У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25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dirty="0" sz="3000" spc="5">
                <a:solidFill>
                  <a:srgbClr val="FFFFFF"/>
                </a:solidFill>
                <a:latin typeface="Verdana"/>
                <a:cs typeface="Verdana"/>
              </a:rPr>
              <a:t>88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85">
                <a:solidFill>
                  <a:srgbClr val="FFFFFF"/>
                </a:solidFill>
                <a:latin typeface="Verdana"/>
                <a:cs typeface="Verdana"/>
              </a:rPr>
              <a:t>р</a:t>
            </a:r>
            <a:r>
              <a:rPr dirty="0" sz="3000" spc="-459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25">
                <a:solidFill>
                  <a:srgbClr val="FFFFFF"/>
                </a:solidFill>
                <a:latin typeface="Verdana"/>
                <a:cs typeface="Verdana"/>
              </a:rPr>
              <a:t>з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аа</a:t>
            </a:r>
            <a:r>
              <a:rPr dirty="0" sz="3000" spc="185">
                <a:solidFill>
                  <a:srgbClr val="FFFFFF"/>
                </a:solidFill>
                <a:latin typeface="Verdana"/>
                <a:cs typeface="Verdana"/>
              </a:rPr>
              <a:t>р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е</a:t>
            </a:r>
            <a:r>
              <a:rPr dirty="0" sz="3000" spc="155">
                <a:solidFill>
                  <a:srgbClr val="FFFFFF"/>
                </a:solidFill>
                <a:latin typeface="Verdana"/>
                <a:cs typeface="Verdana"/>
              </a:rPr>
              <a:t>ш</a:t>
            </a:r>
            <a:r>
              <a:rPr dirty="0" sz="3000" spc="-70">
                <a:solidFill>
                  <a:srgbClr val="FFFFFF"/>
                </a:solidFill>
                <a:latin typeface="Verdana"/>
                <a:cs typeface="Verdana"/>
              </a:rPr>
              <a:t>т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000" spc="35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dirty="0" sz="3000" spc="140">
                <a:solidFill>
                  <a:srgbClr val="FFFFFF"/>
                </a:solidFill>
                <a:latin typeface="Verdana"/>
                <a:cs typeface="Verdana"/>
              </a:rPr>
              <a:t>ий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">
                <a:solidFill>
                  <a:srgbClr val="FFFFFF"/>
                </a:solidFill>
                <a:latin typeface="Verdana"/>
                <a:cs typeface="Verdana"/>
              </a:rPr>
              <a:t>і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25">
                <a:solidFill>
                  <a:srgbClr val="FFFFFF"/>
                </a:solidFill>
                <a:latin typeface="Verdana"/>
                <a:cs typeface="Verdana"/>
              </a:rPr>
              <a:t>з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r>
              <a:rPr dirty="0" sz="3000" spc="30">
                <a:solidFill>
                  <a:srgbClr val="FFFFFF"/>
                </a:solidFill>
                <a:latin typeface="Verdana"/>
                <a:cs typeface="Verdana"/>
              </a:rPr>
              <a:t>л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000" spc="125">
                <a:solidFill>
                  <a:srgbClr val="FFFFFF"/>
                </a:solidFill>
                <a:latin typeface="Verdana"/>
                <a:cs typeface="Verdana"/>
              </a:rPr>
              <a:t>ни</a:t>
            </a:r>
            <a:r>
              <a:rPr dirty="0" sz="3000" spc="140">
                <a:solidFill>
                  <a:srgbClr val="FFFFFF"/>
                </a:solidFill>
                <a:latin typeface="Verdana"/>
                <a:cs typeface="Verdana"/>
              </a:rPr>
              <a:t>й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д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204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000" spc="35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ч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е</a:t>
            </a:r>
            <a:r>
              <a:rPr dirty="0" sz="3000" spc="185">
                <a:solidFill>
                  <a:srgbClr val="FFFFFF"/>
                </a:solidFill>
                <a:latin typeface="Verdana"/>
                <a:cs typeface="Verdana"/>
              </a:rPr>
              <a:t>р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к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ь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к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000" spc="-459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3000">
              <a:latin typeface="Verdana"/>
              <a:cs typeface="Verdana"/>
            </a:endParaRPr>
          </a:p>
          <a:p>
            <a:pPr marL="12700" marR="796925">
              <a:lnSpc>
                <a:spcPts val="4200"/>
              </a:lnSpc>
              <a:spcBef>
                <a:spcPts val="240"/>
              </a:spcBef>
            </a:pPr>
            <a:r>
              <a:rPr dirty="0" sz="3000" spc="190">
                <a:solidFill>
                  <a:srgbClr val="FFFFFF"/>
                </a:solidFill>
                <a:latin typeface="Verdana"/>
                <a:cs typeface="Verdana"/>
              </a:rPr>
              <a:t>У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25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dirty="0" sz="3000" spc="5">
                <a:solidFill>
                  <a:srgbClr val="FFFFFF"/>
                </a:solidFill>
                <a:latin typeface="Verdana"/>
                <a:cs typeface="Verdana"/>
              </a:rPr>
              <a:t>88</a:t>
            </a:r>
            <a:r>
              <a:rPr dirty="0" sz="3000" spc="-85">
                <a:solidFill>
                  <a:srgbClr val="FFFFFF"/>
                </a:solidFill>
                <a:latin typeface="Verdana"/>
                <a:cs typeface="Verdana"/>
              </a:rPr>
              <a:t>6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85">
                <a:solidFill>
                  <a:srgbClr val="FFFFFF"/>
                </a:solidFill>
                <a:latin typeface="Verdana"/>
                <a:cs typeface="Verdana"/>
              </a:rPr>
              <a:t>р</a:t>
            </a:r>
            <a:r>
              <a:rPr dirty="0" sz="3000" spc="-459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5">
                <a:solidFill>
                  <a:srgbClr val="FFFFFF"/>
                </a:solidFill>
                <a:latin typeface="Verdana"/>
                <a:cs typeface="Verdana"/>
              </a:rPr>
              <a:t>у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10">
                <a:solidFill>
                  <a:srgbClr val="FFFFFF"/>
                </a:solidFill>
                <a:latin typeface="Verdana"/>
                <a:cs typeface="Verdana"/>
              </a:rPr>
              <a:t>Х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е</a:t>
            </a:r>
            <a:r>
              <a:rPr dirty="0" sz="3000" spc="185">
                <a:solidFill>
                  <a:srgbClr val="FFFFFF"/>
                </a:solidFill>
                <a:latin typeface="Verdana"/>
                <a:cs typeface="Verdana"/>
              </a:rPr>
              <a:t>р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dirty="0" sz="3000" spc="-5">
                <a:solidFill>
                  <a:srgbClr val="FFFFFF"/>
                </a:solidFill>
                <a:latin typeface="Verdana"/>
                <a:cs typeface="Verdana"/>
              </a:rPr>
              <a:t>і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35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dirty="0" sz="3000" spc="140">
                <a:solidFill>
                  <a:srgbClr val="FFFFFF"/>
                </a:solidFill>
                <a:latin typeface="Verdana"/>
                <a:cs typeface="Verdana"/>
              </a:rPr>
              <a:t>ий</a:t>
            </a:r>
            <a:r>
              <a:rPr dirty="0" sz="3000" spc="155">
                <a:solidFill>
                  <a:srgbClr val="FFFFFF"/>
                </a:solidFill>
                <a:latin typeface="Verdana"/>
                <a:cs typeface="Verdana"/>
              </a:rPr>
              <a:t>ш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000" spc="35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п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е</a:t>
            </a:r>
            <a:r>
              <a:rPr dirty="0" sz="3000" spc="185">
                <a:solidFill>
                  <a:srgbClr val="FFFFFF"/>
                </a:solidFill>
                <a:latin typeface="Verdana"/>
                <a:cs typeface="Verdana"/>
              </a:rPr>
              <a:t>р</a:t>
            </a:r>
            <a:r>
              <a:rPr dirty="0" sz="3000" spc="155">
                <a:solidFill>
                  <a:srgbClr val="FFFFFF"/>
                </a:solidFill>
                <a:latin typeface="Verdana"/>
                <a:cs typeface="Verdana"/>
              </a:rPr>
              <a:t>ш</a:t>
            </a:r>
            <a:r>
              <a:rPr dirty="0" sz="3000" spc="140">
                <a:solidFill>
                  <a:srgbClr val="FFFFFF"/>
                </a:solidFill>
                <a:latin typeface="Verdana"/>
                <a:cs typeface="Verdana"/>
              </a:rPr>
              <a:t>ий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5">
                <a:solidFill>
                  <a:srgbClr val="FFFFFF"/>
                </a:solidFill>
                <a:latin typeface="Verdana"/>
                <a:cs typeface="Verdana"/>
              </a:rPr>
              <a:t>«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З</a:t>
            </a:r>
            <a:r>
              <a:rPr dirty="0" sz="3000" spc="130">
                <a:solidFill>
                  <a:srgbClr val="FFFFFF"/>
                </a:solidFill>
                <a:latin typeface="Verdana"/>
                <a:cs typeface="Verdana"/>
              </a:rPr>
              <a:t>б</a:t>
            </a:r>
            <a:r>
              <a:rPr dirty="0" sz="3000" spc="-5">
                <a:solidFill>
                  <a:srgbClr val="FFFFFF"/>
                </a:solidFill>
                <a:latin typeface="Verdana"/>
                <a:cs typeface="Verdana"/>
              </a:rPr>
              <a:t>і</a:t>
            </a:r>
            <a:r>
              <a:rPr dirty="0" sz="3000" spc="185">
                <a:solidFill>
                  <a:srgbClr val="FFFFFF"/>
                </a:solidFill>
                <a:latin typeface="Verdana"/>
                <a:cs typeface="Verdana"/>
              </a:rPr>
              <a:t>р</a:t>
            </a:r>
            <a:r>
              <a:rPr dirty="0" sz="3000" spc="125">
                <a:solidFill>
                  <a:srgbClr val="FFFFFF"/>
                </a:solidFill>
                <a:latin typeface="Verdana"/>
                <a:cs typeface="Verdana"/>
              </a:rPr>
              <a:t>ни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к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д</a:t>
            </a:r>
            <a:r>
              <a:rPr dirty="0" sz="3000" spc="185">
                <a:solidFill>
                  <a:srgbClr val="FFFFFF"/>
                </a:solidFill>
                <a:latin typeface="Verdana"/>
                <a:cs typeface="Verdana"/>
              </a:rPr>
              <a:t>р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000" spc="280">
                <a:solidFill>
                  <a:srgbClr val="FFFFFF"/>
                </a:solidFill>
                <a:latin typeface="Verdana"/>
                <a:cs typeface="Verdana"/>
              </a:rPr>
              <a:t>м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000" spc="-70">
                <a:solidFill>
                  <a:srgbClr val="FFFFFF"/>
                </a:solidFill>
                <a:latin typeface="Verdana"/>
                <a:cs typeface="Verdana"/>
              </a:rPr>
              <a:t>т</a:t>
            </a:r>
            <a:r>
              <a:rPr dirty="0" sz="3000" spc="14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ч</a:t>
            </a:r>
            <a:r>
              <a:rPr dirty="0" sz="3000" spc="125">
                <a:solidFill>
                  <a:srgbClr val="FFFFFF"/>
                </a:solidFill>
                <a:latin typeface="Verdana"/>
                <a:cs typeface="Verdana"/>
              </a:rPr>
              <a:t>ни</a:t>
            </a:r>
            <a:r>
              <a:rPr dirty="0" sz="3000" spc="-145">
                <a:solidFill>
                  <a:srgbClr val="FFFFFF"/>
                </a:solidFill>
                <a:latin typeface="Verdana"/>
                <a:cs typeface="Verdana"/>
              </a:rPr>
              <a:t>х  </a:t>
            </a:r>
            <a:r>
              <a:rPr dirty="0" sz="3000" spc="-70">
                <a:solidFill>
                  <a:srgbClr val="FFFFFF"/>
                </a:solidFill>
                <a:latin typeface="Verdana"/>
                <a:cs typeface="Verdana"/>
              </a:rPr>
              <a:t>т</a:t>
            </a:r>
            <a:r>
              <a:rPr dirty="0" sz="3000" spc="35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000" spc="185">
                <a:solidFill>
                  <a:srgbClr val="FFFFFF"/>
                </a:solidFill>
                <a:latin typeface="Verdana"/>
                <a:cs typeface="Verdana"/>
              </a:rPr>
              <a:t>р</a:t>
            </a:r>
            <a:r>
              <a:rPr dirty="0" sz="3000" spc="-5">
                <a:solidFill>
                  <a:srgbClr val="FFFFFF"/>
                </a:solidFill>
                <a:latin typeface="Verdana"/>
                <a:cs typeface="Verdana"/>
              </a:rPr>
              <a:t>і</a:t>
            </a:r>
            <a:r>
              <a:rPr dirty="0" sz="3000" spc="35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dirty="0" sz="3000" spc="-505">
                <a:solidFill>
                  <a:srgbClr val="FFFFFF"/>
                </a:solidFill>
                <a:latin typeface="Verdana"/>
                <a:cs typeface="Verdana"/>
              </a:rPr>
              <a:t>»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40">
                <a:solidFill>
                  <a:srgbClr val="FFFFFF"/>
                </a:solidFill>
                <a:latin typeface="Verdana"/>
                <a:cs typeface="Verdana"/>
              </a:rPr>
              <a:t>І</a:t>
            </a:r>
            <a:r>
              <a:rPr dirty="0" sz="3000" spc="-459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dirty="0" sz="3000" spc="25">
                <a:solidFill>
                  <a:srgbClr val="FFFFFF"/>
                </a:solidFill>
                <a:latin typeface="Verdana"/>
                <a:cs typeface="Verdana"/>
              </a:rPr>
              <a:t>К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000" spc="185">
                <a:solidFill>
                  <a:srgbClr val="FFFFFF"/>
                </a:solidFill>
                <a:latin typeface="Verdana"/>
                <a:cs typeface="Verdana"/>
              </a:rPr>
              <a:t>р</a:t>
            </a: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п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е</a:t>
            </a: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к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dirty="0" sz="3000" spc="25">
                <a:solidFill>
                  <a:srgbClr val="FFFFFF"/>
                </a:solidFill>
                <a:latin typeface="Verdana"/>
                <a:cs typeface="Verdana"/>
              </a:rPr>
              <a:t>К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000" spc="185">
                <a:solidFill>
                  <a:srgbClr val="FFFFFF"/>
                </a:solidFill>
                <a:latin typeface="Verdana"/>
                <a:cs typeface="Verdana"/>
              </a:rPr>
              <a:t>р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000" spc="10">
                <a:solidFill>
                  <a:srgbClr val="FFFFFF"/>
                </a:solidFill>
                <a:latin typeface="Verdana"/>
                <a:cs typeface="Verdana"/>
              </a:rPr>
              <a:t>г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000" spc="-459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3000">
              <a:latin typeface="Verdana"/>
              <a:cs typeface="Verdana"/>
            </a:endParaRPr>
          </a:p>
          <a:p>
            <a:pPr marL="12700" marR="391795">
              <a:lnSpc>
                <a:spcPts val="4200"/>
              </a:lnSpc>
            </a:pPr>
            <a:r>
              <a:rPr dirty="0" sz="3000" spc="190">
                <a:solidFill>
                  <a:srgbClr val="FFFFFF"/>
                </a:solidFill>
                <a:latin typeface="Verdana"/>
                <a:cs typeface="Verdana"/>
              </a:rPr>
              <a:t>У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1888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35">
                <a:solidFill>
                  <a:srgbClr val="FFFFFF"/>
                </a:solidFill>
                <a:latin typeface="Verdana"/>
                <a:cs typeface="Verdana"/>
              </a:rPr>
              <a:t>р.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35">
                <a:solidFill>
                  <a:srgbClr val="FFFFFF"/>
                </a:solidFill>
                <a:latin typeface="Verdana"/>
                <a:cs typeface="Verdana"/>
              </a:rPr>
              <a:t>вступив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до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трупи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свого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25">
                <a:solidFill>
                  <a:srgbClr val="FFFFFF"/>
                </a:solidFill>
                <a:latin typeface="Verdana"/>
                <a:cs typeface="Verdana"/>
              </a:rPr>
              <a:t>брата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20">
                <a:solidFill>
                  <a:srgbClr val="FFFFFF"/>
                </a:solidFill>
                <a:latin typeface="Verdana"/>
                <a:cs typeface="Verdana"/>
              </a:rPr>
              <a:t>Миколи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">
                <a:solidFill>
                  <a:srgbClr val="FFFFFF"/>
                </a:solidFill>
                <a:latin typeface="Verdana"/>
                <a:cs typeface="Verdana"/>
              </a:rPr>
              <a:t>Садовського, </a:t>
            </a:r>
            <a:r>
              <a:rPr dirty="0" sz="3000" spc="-10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пізніше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—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до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трупи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іншого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25">
                <a:solidFill>
                  <a:srgbClr val="FFFFFF"/>
                </a:solidFill>
                <a:latin typeface="Verdana"/>
                <a:cs typeface="Verdana"/>
              </a:rPr>
              <a:t>брата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—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40">
                <a:solidFill>
                  <a:srgbClr val="FFFFFF"/>
                </a:solidFill>
                <a:latin typeface="Verdana"/>
                <a:cs typeface="Verdana"/>
              </a:rPr>
              <a:t>Панаса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5">
                <a:solidFill>
                  <a:srgbClr val="FFFFFF"/>
                </a:solidFill>
                <a:latin typeface="Verdana"/>
                <a:cs typeface="Verdana"/>
              </a:rPr>
              <a:t>Саксаганського.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907" y="2555875"/>
            <a:ext cx="161925" cy="1619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907" y="4670425"/>
            <a:ext cx="161925" cy="1619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907" y="6080125"/>
            <a:ext cx="161925" cy="1619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688458" y="2178044"/>
            <a:ext cx="8604250" cy="6369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93040">
              <a:lnSpc>
                <a:spcPct val="115599"/>
              </a:lnSpc>
              <a:spcBef>
                <a:spcPts val="100"/>
              </a:spcBef>
            </a:pPr>
            <a:r>
              <a:rPr dirty="0" sz="4000" spc="254">
                <a:latin typeface="Verdana"/>
                <a:cs typeface="Verdana"/>
              </a:rPr>
              <a:t>У</a:t>
            </a:r>
            <a:r>
              <a:rPr dirty="0" sz="4000" spc="-360">
                <a:latin typeface="Verdana"/>
                <a:cs typeface="Verdana"/>
              </a:rPr>
              <a:t> </a:t>
            </a:r>
            <a:r>
              <a:rPr dirty="0" sz="4000" spc="-1105">
                <a:latin typeface="Verdana"/>
                <a:cs typeface="Verdana"/>
              </a:rPr>
              <a:t>1</a:t>
            </a:r>
            <a:r>
              <a:rPr dirty="0" sz="4000">
                <a:latin typeface="Verdana"/>
                <a:cs typeface="Verdana"/>
              </a:rPr>
              <a:t>8</a:t>
            </a:r>
            <a:r>
              <a:rPr dirty="0" sz="4000" spc="-114">
                <a:latin typeface="Verdana"/>
                <a:cs typeface="Verdana"/>
              </a:rPr>
              <a:t>9</a:t>
            </a:r>
            <a:r>
              <a:rPr dirty="0" sz="4000" spc="105">
                <a:latin typeface="Verdana"/>
                <a:cs typeface="Verdana"/>
              </a:rPr>
              <a:t>0</a:t>
            </a:r>
            <a:r>
              <a:rPr dirty="0" sz="4000" spc="-360">
                <a:latin typeface="Verdana"/>
                <a:cs typeface="Verdana"/>
              </a:rPr>
              <a:t> </a:t>
            </a:r>
            <a:r>
              <a:rPr dirty="0" sz="4000" spc="245">
                <a:latin typeface="Verdana"/>
                <a:cs typeface="Verdana"/>
              </a:rPr>
              <a:t>р</a:t>
            </a:r>
            <a:r>
              <a:rPr dirty="0" sz="4000" spc="-610">
                <a:latin typeface="Verdana"/>
                <a:cs typeface="Verdana"/>
              </a:rPr>
              <a:t>.</a:t>
            </a:r>
            <a:r>
              <a:rPr dirty="0" sz="4000" spc="-360">
                <a:latin typeface="Verdana"/>
                <a:cs typeface="Verdana"/>
              </a:rPr>
              <a:t> </a:t>
            </a:r>
            <a:r>
              <a:rPr dirty="0" sz="4000" spc="45">
                <a:latin typeface="Verdana"/>
                <a:cs typeface="Verdana"/>
              </a:rPr>
              <a:t>в</a:t>
            </a:r>
            <a:r>
              <a:rPr dirty="0" sz="4000" spc="110">
                <a:latin typeface="Verdana"/>
                <a:cs typeface="Verdana"/>
              </a:rPr>
              <a:t>с</a:t>
            </a:r>
            <a:r>
              <a:rPr dirty="0" sz="4000" spc="-100">
                <a:latin typeface="Verdana"/>
                <a:cs typeface="Verdana"/>
              </a:rPr>
              <a:t>т</a:t>
            </a:r>
            <a:r>
              <a:rPr dirty="0" sz="4000" spc="-145">
                <a:latin typeface="Verdana"/>
                <a:cs typeface="Verdana"/>
              </a:rPr>
              <a:t>у</a:t>
            </a:r>
            <a:r>
              <a:rPr dirty="0" sz="4000" spc="140">
                <a:latin typeface="Verdana"/>
                <a:cs typeface="Verdana"/>
              </a:rPr>
              <a:t>п</a:t>
            </a:r>
            <a:r>
              <a:rPr dirty="0" sz="4000" spc="185">
                <a:latin typeface="Verdana"/>
                <a:cs typeface="Verdana"/>
              </a:rPr>
              <a:t>и</a:t>
            </a:r>
            <a:r>
              <a:rPr dirty="0" sz="4000" spc="50">
                <a:latin typeface="Verdana"/>
                <a:cs typeface="Verdana"/>
              </a:rPr>
              <a:t>в</a:t>
            </a:r>
            <a:r>
              <a:rPr dirty="0" sz="4000" spc="-360">
                <a:latin typeface="Verdana"/>
                <a:cs typeface="Verdana"/>
              </a:rPr>
              <a:t> </a:t>
            </a:r>
            <a:r>
              <a:rPr dirty="0" sz="4000" spc="110">
                <a:latin typeface="Verdana"/>
                <a:cs typeface="Verdana"/>
              </a:rPr>
              <a:t>д</a:t>
            </a:r>
            <a:r>
              <a:rPr dirty="0" sz="4000" spc="114">
                <a:latin typeface="Verdana"/>
                <a:cs typeface="Verdana"/>
              </a:rPr>
              <a:t>о</a:t>
            </a:r>
            <a:r>
              <a:rPr dirty="0" sz="4000" spc="-360">
                <a:latin typeface="Verdana"/>
                <a:cs typeface="Verdana"/>
              </a:rPr>
              <a:t> </a:t>
            </a:r>
            <a:r>
              <a:rPr dirty="0" sz="4000" spc="-100">
                <a:latin typeface="Verdana"/>
                <a:cs typeface="Verdana"/>
              </a:rPr>
              <a:t>т</a:t>
            </a:r>
            <a:r>
              <a:rPr dirty="0" sz="4000" spc="110">
                <a:latin typeface="Verdana"/>
                <a:cs typeface="Verdana"/>
              </a:rPr>
              <a:t>о</a:t>
            </a:r>
            <a:r>
              <a:rPr dirty="0" sz="4000" spc="45">
                <a:latin typeface="Verdana"/>
                <a:cs typeface="Verdana"/>
              </a:rPr>
              <a:t>в</a:t>
            </a:r>
            <a:r>
              <a:rPr dirty="0" sz="4000" spc="-80">
                <a:latin typeface="Verdana"/>
                <a:cs typeface="Verdana"/>
              </a:rPr>
              <a:t>а</a:t>
            </a:r>
            <a:r>
              <a:rPr dirty="0" sz="4000" spc="245">
                <a:latin typeface="Verdana"/>
                <a:cs typeface="Verdana"/>
              </a:rPr>
              <a:t>р</a:t>
            </a:r>
            <a:r>
              <a:rPr dirty="0" sz="4000" spc="185">
                <a:latin typeface="Verdana"/>
                <a:cs typeface="Verdana"/>
              </a:rPr>
              <a:t>и</a:t>
            </a:r>
            <a:r>
              <a:rPr dirty="0" sz="4000" spc="110">
                <a:latin typeface="Verdana"/>
                <a:cs typeface="Verdana"/>
              </a:rPr>
              <a:t>с</a:t>
            </a:r>
            <a:r>
              <a:rPr dirty="0" sz="4000" spc="-100">
                <a:latin typeface="Verdana"/>
                <a:cs typeface="Verdana"/>
              </a:rPr>
              <a:t>т</a:t>
            </a:r>
            <a:r>
              <a:rPr dirty="0" sz="4000" spc="45">
                <a:latin typeface="Verdana"/>
                <a:cs typeface="Verdana"/>
              </a:rPr>
              <a:t>в</a:t>
            </a:r>
            <a:r>
              <a:rPr dirty="0" sz="4000" spc="-55">
                <a:latin typeface="Verdana"/>
                <a:cs typeface="Verdana"/>
              </a:rPr>
              <a:t>а  </a:t>
            </a:r>
            <a:r>
              <a:rPr dirty="0" sz="4000" spc="-145">
                <a:latin typeface="Verdana"/>
                <a:cs typeface="Verdana"/>
              </a:rPr>
              <a:t>у</a:t>
            </a:r>
            <a:r>
              <a:rPr dirty="0" sz="4000" spc="-50">
                <a:latin typeface="Verdana"/>
                <a:cs typeface="Verdana"/>
              </a:rPr>
              <a:t>к</a:t>
            </a:r>
            <a:r>
              <a:rPr dirty="0" sz="4000" spc="245">
                <a:latin typeface="Verdana"/>
                <a:cs typeface="Verdana"/>
              </a:rPr>
              <a:t>р</a:t>
            </a:r>
            <a:r>
              <a:rPr dirty="0" sz="4000" spc="-80">
                <a:latin typeface="Verdana"/>
                <a:cs typeface="Verdana"/>
              </a:rPr>
              <a:t>а</a:t>
            </a:r>
            <a:r>
              <a:rPr dirty="0" sz="4000" spc="-25">
                <a:latin typeface="Verdana"/>
                <a:cs typeface="Verdana"/>
              </a:rPr>
              <a:t>ї</a:t>
            </a:r>
            <a:r>
              <a:rPr dirty="0" sz="4000" spc="145">
                <a:latin typeface="Verdana"/>
                <a:cs typeface="Verdana"/>
              </a:rPr>
              <a:t>н</a:t>
            </a:r>
            <a:r>
              <a:rPr dirty="0" sz="4000" spc="110">
                <a:latin typeface="Verdana"/>
                <a:cs typeface="Verdana"/>
              </a:rPr>
              <a:t>с</a:t>
            </a:r>
            <a:r>
              <a:rPr dirty="0" sz="4000" spc="-40">
                <a:latin typeface="Verdana"/>
                <a:cs typeface="Verdana"/>
              </a:rPr>
              <a:t>ь</a:t>
            </a:r>
            <a:r>
              <a:rPr dirty="0" sz="4000" spc="-50">
                <a:latin typeface="Verdana"/>
                <a:cs typeface="Verdana"/>
              </a:rPr>
              <a:t>к</a:t>
            </a:r>
            <a:r>
              <a:rPr dirty="0" sz="4000" spc="185">
                <a:latin typeface="Verdana"/>
                <a:cs typeface="Verdana"/>
              </a:rPr>
              <a:t>и</a:t>
            </a:r>
            <a:r>
              <a:rPr dirty="0" sz="4000" spc="-265">
                <a:latin typeface="Verdana"/>
                <a:cs typeface="Verdana"/>
              </a:rPr>
              <a:t>х</a:t>
            </a:r>
            <a:r>
              <a:rPr dirty="0" sz="4000" spc="-360">
                <a:latin typeface="Verdana"/>
                <a:cs typeface="Verdana"/>
              </a:rPr>
              <a:t> </a:t>
            </a:r>
            <a:r>
              <a:rPr dirty="0" sz="4000" spc="-80">
                <a:latin typeface="Verdana"/>
                <a:cs typeface="Verdana"/>
              </a:rPr>
              <a:t>а</a:t>
            </a:r>
            <a:r>
              <a:rPr dirty="0" sz="4000" spc="245">
                <a:latin typeface="Verdana"/>
                <a:cs typeface="Verdana"/>
              </a:rPr>
              <a:t>р</a:t>
            </a:r>
            <a:r>
              <a:rPr dirty="0" sz="4000" spc="-100">
                <a:latin typeface="Verdana"/>
                <a:cs typeface="Verdana"/>
              </a:rPr>
              <a:t>т</a:t>
            </a:r>
            <a:r>
              <a:rPr dirty="0" sz="4000" spc="185">
                <a:latin typeface="Verdana"/>
                <a:cs typeface="Verdana"/>
              </a:rPr>
              <a:t>и</a:t>
            </a:r>
            <a:r>
              <a:rPr dirty="0" sz="4000" spc="110">
                <a:latin typeface="Verdana"/>
                <a:cs typeface="Verdana"/>
              </a:rPr>
              <a:t>с</a:t>
            </a:r>
            <a:r>
              <a:rPr dirty="0" sz="4000" spc="-100">
                <a:latin typeface="Verdana"/>
                <a:cs typeface="Verdana"/>
              </a:rPr>
              <a:t>т</a:t>
            </a:r>
            <a:r>
              <a:rPr dirty="0" sz="4000" spc="-10">
                <a:latin typeface="Verdana"/>
                <a:cs typeface="Verdana"/>
              </a:rPr>
              <a:t>і</a:t>
            </a:r>
            <a:r>
              <a:rPr dirty="0" sz="4000" spc="45">
                <a:latin typeface="Verdana"/>
                <a:cs typeface="Verdana"/>
              </a:rPr>
              <a:t>в</a:t>
            </a:r>
            <a:r>
              <a:rPr dirty="0" sz="4000" spc="-610">
                <a:latin typeface="Verdana"/>
                <a:cs typeface="Verdana"/>
              </a:rPr>
              <a:t>,</a:t>
            </a:r>
            <a:r>
              <a:rPr dirty="0" sz="4000" spc="-360">
                <a:latin typeface="Verdana"/>
                <a:cs typeface="Verdana"/>
              </a:rPr>
              <a:t> </a:t>
            </a:r>
            <a:r>
              <a:rPr dirty="0" sz="4000" spc="145">
                <a:latin typeface="Verdana"/>
                <a:cs typeface="Verdana"/>
              </a:rPr>
              <a:t>н</a:t>
            </a:r>
            <a:r>
              <a:rPr dirty="0" sz="4000" spc="-80">
                <a:latin typeface="Verdana"/>
                <a:cs typeface="Verdana"/>
              </a:rPr>
              <a:t>а</a:t>
            </a:r>
            <a:r>
              <a:rPr dirty="0" sz="4000" spc="140">
                <a:latin typeface="Verdana"/>
                <a:cs typeface="Verdana"/>
              </a:rPr>
              <a:t>п</a:t>
            </a:r>
            <a:r>
              <a:rPr dirty="0" sz="4000" spc="185">
                <a:latin typeface="Verdana"/>
                <a:cs typeface="Verdana"/>
              </a:rPr>
              <a:t>и</a:t>
            </a:r>
            <a:r>
              <a:rPr dirty="0" sz="4000" spc="110">
                <a:latin typeface="Verdana"/>
                <a:cs typeface="Verdana"/>
              </a:rPr>
              <a:t>с</a:t>
            </a:r>
            <a:r>
              <a:rPr dirty="0" sz="4000" spc="-80">
                <a:latin typeface="Verdana"/>
                <a:cs typeface="Verdana"/>
              </a:rPr>
              <a:t>а</a:t>
            </a:r>
            <a:r>
              <a:rPr dirty="0" sz="4000" spc="35">
                <a:latin typeface="Verdana"/>
                <a:cs typeface="Verdana"/>
              </a:rPr>
              <a:t>в  </a:t>
            </a:r>
            <a:r>
              <a:rPr dirty="0" sz="4000" spc="-50">
                <a:latin typeface="Verdana"/>
                <a:cs typeface="Verdana"/>
              </a:rPr>
              <a:t>к</a:t>
            </a:r>
            <a:r>
              <a:rPr dirty="0" sz="4000" spc="110">
                <a:latin typeface="Verdana"/>
                <a:cs typeface="Verdana"/>
              </a:rPr>
              <a:t>о</a:t>
            </a:r>
            <a:r>
              <a:rPr dirty="0" sz="4000" spc="365">
                <a:latin typeface="Verdana"/>
                <a:cs typeface="Verdana"/>
              </a:rPr>
              <a:t>м</a:t>
            </a:r>
            <a:r>
              <a:rPr dirty="0" sz="4000" spc="80">
                <a:latin typeface="Verdana"/>
                <a:cs typeface="Verdana"/>
              </a:rPr>
              <a:t>е</a:t>
            </a:r>
            <a:r>
              <a:rPr dirty="0" sz="4000" spc="110">
                <a:latin typeface="Verdana"/>
                <a:cs typeface="Verdana"/>
              </a:rPr>
              <a:t>д</a:t>
            </a:r>
            <a:r>
              <a:rPr dirty="0" sz="4000" spc="-10">
                <a:latin typeface="Verdana"/>
                <a:cs typeface="Verdana"/>
              </a:rPr>
              <a:t>і</a:t>
            </a:r>
            <a:r>
              <a:rPr dirty="0" sz="4000" spc="100">
                <a:latin typeface="Verdana"/>
                <a:cs typeface="Verdana"/>
              </a:rPr>
              <a:t>ю</a:t>
            </a:r>
            <a:r>
              <a:rPr dirty="0" sz="4000" spc="-360">
                <a:latin typeface="Verdana"/>
                <a:cs typeface="Verdana"/>
              </a:rPr>
              <a:t> </a:t>
            </a:r>
            <a:r>
              <a:rPr dirty="0" sz="4000" spc="-680">
                <a:latin typeface="Verdana"/>
                <a:cs typeface="Verdana"/>
              </a:rPr>
              <a:t>«</a:t>
            </a:r>
            <a:r>
              <a:rPr dirty="0" sz="4000" spc="65">
                <a:latin typeface="Verdana"/>
                <a:cs typeface="Verdana"/>
              </a:rPr>
              <a:t>С</a:t>
            </a:r>
            <a:r>
              <a:rPr dirty="0" sz="4000" spc="-100">
                <a:latin typeface="Verdana"/>
                <a:cs typeface="Verdana"/>
              </a:rPr>
              <a:t>т</a:t>
            </a:r>
            <a:r>
              <a:rPr dirty="0" sz="4000" spc="114">
                <a:latin typeface="Verdana"/>
                <a:cs typeface="Verdana"/>
              </a:rPr>
              <a:t>о</a:t>
            </a:r>
            <a:r>
              <a:rPr dirty="0" sz="4000" spc="-360">
                <a:latin typeface="Verdana"/>
                <a:cs typeface="Verdana"/>
              </a:rPr>
              <a:t> </a:t>
            </a:r>
            <a:r>
              <a:rPr dirty="0" sz="4000" spc="-100">
                <a:latin typeface="Verdana"/>
                <a:cs typeface="Verdana"/>
              </a:rPr>
              <a:t>т</a:t>
            </a:r>
            <a:r>
              <a:rPr dirty="0" sz="4000" spc="185">
                <a:latin typeface="Verdana"/>
                <a:cs typeface="Verdana"/>
              </a:rPr>
              <a:t>и</a:t>
            </a:r>
            <a:r>
              <a:rPr dirty="0" sz="4000" spc="110">
                <a:latin typeface="Verdana"/>
                <a:cs typeface="Verdana"/>
              </a:rPr>
              <a:t>с</a:t>
            </a:r>
            <a:r>
              <a:rPr dirty="0" sz="4000" spc="20">
                <a:latin typeface="Verdana"/>
                <a:cs typeface="Verdana"/>
              </a:rPr>
              <a:t>я</a:t>
            </a:r>
            <a:r>
              <a:rPr dirty="0" sz="4000" spc="-35">
                <a:latin typeface="Verdana"/>
                <a:cs typeface="Verdana"/>
              </a:rPr>
              <a:t>ч</a:t>
            </a:r>
            <a:r>
              <a:rPr dirty="0" sz="4000" spc="-680">
                <a:latin typeface="Verdana"/>
                <a:cs typeface="Verdana"/>
              </a:rPr>
              <a:t>»</a:t>
            </a:r>
            <a:r>
              <a:rPr dirty="0" sz="4000" spc="-610">
                <a:latin typeface="Verdana"/>
                <a:cs typeface="Verdana"/>
              </a:rPr>
              <a:t>.</a:t>
            </a:r>
            <a:endParaRPr sz="4000">
              <a:latin typeface="Verdana"/>
              <a:cs typeface="Verdana"/>
            </a:endParaRPr>
          </a:p>
          <a:p>
            <a:pPr marL="12700" marR="1089025">
              <a:lnSpc>
                <a:spcPct val="115599"/>
              </a:lnSpc>
            </a:pPr>
            <a:r>
              <a:rPr dirty="0" sz="4000" spc="-1105">
                <a:latin typeface="Verdana"/>
                <a:cs typeface="Verdana"/>
              </a:rPr>
              <a:t>1</a:t>
            </a:r>
            <a:r>
              <a:rPr dirty="0" sz="4000" spc="-114">
                <a:latin typeface="Verdana"/>
                <a:cs typeface="Verdana"/>
              </a:rPr>
              <a:t>9</a:t>
            </a:r>
            <a:r>
              <a:rPr dirty="0" sz="4000" spc="100">
                <a:latin typeface="Verdana"/>
                <a:cs typeface="Verdana"/>
              </a:rPr>
              <a:t>00</a:t>
            </a:r>
            <a:r>
              <a:rPr dirty="0" sz="4000" spc="-550">
                <a:latin typeface="Verdana"/>
                <a:cs typeface="Verdana"/>
              </a:rPr>
              <a:t>–</a:t>
            </a:r>
            <a:r>
              <a:rPr dirty="0" sz="4000" spc="-1105">
                <a:latin typeface="Verdana"/>
                <a:cs typeface="Verdana"/>
              </a:rPr>
              <a:t>1</a:t>
            </a:r>
            <a:r>
              <a:rPr dirty="0" sz="4000" spc="-114">
                <a:latin typeface="Verdana"/>
                <a:cs typeface="Verdana"/>
              </a:rPr>
              <a:t>9</a:t>
            </a:r>
            <a:r>
              <a:rPr dirty="0" sz="4000" spc="100">
                <a:latin typeface="Verdana"/>
                <a:cs typeface="Verdana"/>
              </a:rPr>
              <a:t>0</a:t>
            </a:r>
            <a:r>
              <a:rPr dirty="0" sz="4000" spc="100">
                <a:latin typeface="Verdana"/>
                <a:cs typeface="Verdana"/>
              </a:rPr>
              <a:t>4</a:t>
            </a:r>
            <a:r>
              <a:rPr dirty="0" sz="4000" spc="-360">
                <a:latin typeface="Verdana"/>
                <a:cs typeface="Verdana"/>
              </a:rPr>
              <a:t> </a:t>
            </a:r>
            <a:r>
              <a:rPr dirty="0" sz="4000">
                <a:latin typeface="Verdana"/>
                <a:cs typeface="Verdana"/>
              </a:rPr>
              <a:t>—</a:t>
            </a:r>
            <a:r>
              <a:rPr dirty="0" sz="4000" spc="-360">
                <a:latin typeface="Verdana"/>
                <a:cs typeface="Verdana"/>
              </a:rPr>
              <a:t> </a:t>
            </a:r>
            <a:r>
              <a:rPr dirty="0" sz="4000" spc="110">
                <a:latin typeface="Verdana"/>
                <a:cs typeface="Verdana"/>
              </a:rPr>
              <a:t>с</a:t>
            </a:r>
            <a:r>
              <a:rPr dirty="0" sz="4000" spc="-100">
                <a:latin typeface="Verdana"/>
                <a:cs typeface="Verdana"/>
              </a:rPr>
              <a:t>т</a:t>
            </a:r>
            <a:r>
              <a:rPr dirty="0" sz="4000" spc="45">
                <a:latin typeface="Verdana"/>
                <a:cs typeface="Verdana"/>
              </a:rPr>
              <a:t>в</a:t>
            </a:r>
            <a:r>
              <a:rPr dirty="0" sz="4000" spc="110">
                <a:latin typeface="Verdana"/>
                <a:cs typeface="Verdana"/>
              </a:rPr>
              <a:t>о</a:t>
            </a:r>
            <a:r>
              <a:rPr dirty="0" sz="4000" spc="245">
                <a:latin typeface="Verdana"/>
                <a:cs typeface="Verdana"/>
              </a:rPr>
              <a:t>р</a:t>
            </a:r>
            <a:r>
              <a:rPr dirty="0" sz="4000" spc="185">
                <a:latin typeface="Verdana"/>
                <a:cs typeface="Verdana"/>
              </a:rPr>
              <a:t>и</a:t>
            </a:r>
            <a:r>
              <a:rPr dirty="0" sz="4000" spc="50">
                <a:latin typeface="Verdana"/>
                <a:cs typeface="Verdana"/>
              </a:rPr>
              <a:t>в</a:t>
            </a:r>
            <a:r>
              <a:rPr dirty="0" sz="4000" spc="-360">
                <a:latin typeface="Verdana"/>
                <a:cs typeface="Verdana"/>
              </a:rPr>
              <a:t> </a:t>
            </a:r>
            <a:r>
              <a:rPr dirty="0" sz="4000" spc="45">
                <a:latin typeface="Verdana"/>
                <a:cs typeface="Verdana"/>
              </a:rPr>
              <a:t>в</a:t>
            </a:r>
            <a:r>
              <a:rPr dirty="0" sz="4000" spc="40">
                <a:latin typeface="Verdana"/>
                <a:cs typeface="Verdana"/>
              </a:rPr>
              <a:t>л</a:t>
            </a:r>
            <a:r>
              <a:rPr dirty="0" sz="4000" spc="-80">
                <a:latin typeface="Verdana"/>
                <a:cs typeface="Verdana"/>
              </a:rPr>
              <a:t>а</a:t>
            </a:r>
            <a:r>
              <a:rPr dirty="0" sz="4000" spc="110">
                <a:latin typeface="Verdana"/>
                <a:cs typeface="Verdana"/>
              </a:rPr>
              <a:t>с</a:t>
            </a:r>
            <a:r>
              <a:rPr dirty="0" sz="4000" spc="145">
                <a:latin typeface="Verdana"/>
                <a:cs typeface="Verdana"/>
              </a:rPr>
              <a:t>н</a:t>
            </a:r>
            <a:r>
              <a:rPr dirty="0" sz="4000" spc="-100">
                <a:latin typeface="Verdana"/>
                <a:cs typeface="Verdana"/>
              </a:rPr>
              <a:t>у  </a:t>
            </a:r>
            <a:r>
              <a:rPr dirty="0" sz="4000" spc="-100">
                <a:latin typeface="Verdana"/>
                <a:cs typeface="Verdana"/>
              </a:rPr>
              <a:t>трупу.</a:t>
            </a:r>
            <a:endParaRPr sz="4000">
              <a:latin typeface="Verdana"/>
              <a:cs typeface="Verdana"/>
            </a:endParaRPr>
          </a:p>
          <a:p>
            <a:pPr marL="12700" marR="5080">
              <a:lnSpc>
                <a:spcPct val="115599"/>
              </a:lnSpc>
            </a:pPr>
            <a:r>
              <a:rPr dirty="0" sz="4000" spc="-1105">
                <a:latin typeface="Verdana"/>
                <a:cs typeface="Verdana"/>
              </a:rPr>
              <a:t>1</a:t>
            </a:r>
            <a:r>
              <a:rPr dirty="0" sz="4000" spc="-280">
                <a:latin typeface="Verdana"/>
                <a:cs typeface="Verdana"/>
              </a:rPr>
              <a:t>5</a:t>
            </a:r>
            <a:r>
              <a:rPr dirty="0" sz="4000" spc="-360">
                <a:latin typeface="Verdana"/>
                <a:cs typeface="Verdana"/>
              </a:rPr>
              <a:t> </a:t>
            </a:r>
            <a:r>
              <a:rPr dirty="0" sz="4000" spc="45">
                <a:latin typeface="Verdana"/>
                <a:cs typeface="Verdana"/>
              </a:rPr>
              <a:t>в</a:t>
            </a:r>
            <a:r>
              <a:rPr dirty="0" sz="4000" spc="80">
                <a:latin typeface="Verdana"/>
                <a:cs typeface="Verdana"/>
              </a:rPr>
              <a:t>е</a:t>
            </a:r>
            <a:r>
              <a:rPr dirty="0" sz="4000" spc="245">
                <a:latin typeface="Verdana"/>
                <a:cs typeface="Verdana"/>
              </a:rPr>
              <a:t>р</a:t>
            </a:r>
            <a:r>
              <a:rPr dirty="0" sz="4000" spc="80">
                <a:latin typeface="Verdana"/>
                <a:cs typeface="Verdana"/>
              </a:rPr>
              <a:t>е</a:t>
            </a:r>
            <a:r>
              <a:rPr dirty="0" sz="4000" spc="110">
                <a:latin typeface="Verdana"/>
                <a:cs typeface="Verdana"/>
              </a:rPr>
              <a:t>с</a:t>
            </a:r>
            <a:r>
              <a:rPr dirty="0" sz="4000" spc="145">
                <a:latin typeface="Verdana"/>
                <a:cs typeface="Verdana"/>
              </a:rPr>
              <a:t>н</a:t>
            </a:r>
            <a:r>
              <a:rPr dirty="0" sz="4000" spc="25">
                <a:latin typeface="Verdana"/>
                <a:cs typeface="Verdana"/>
              </a:rPr>
              <a:t>я</a:t>
            </a:r>
            <a:r>
              <a:rPr dirty="0" sz="4000" spc="-360">
                <a:latin typeface="Verdana"/>
                <a:cs typeface="Verdana"/>
              </a:rPr>
              <a:t> </a:t>
            </a:r>
            <a:r>
              <a:rPr dirty="0" sz="4000" spc="-1105">
                <a:latin typeface="Verdana"/>
                <a:cs typeface="Verdana"/>
              </a:rPr>
              <a:t>1</a:t>
            </a:r>
            <a:r>
              <a:rPr dirty="0" sz="4000" spc="-114">
                <a:latin typeface="Verdana"/>
                <a:cs typeface="Verdana"/>
              </a:rPr>
              <a:t>9</a:t>
            </a:r>
            <a:r>
              <a:rPr dirty="0" sz="4000" spc="100">
                <a:latin typeface="Verdana"/>
                <a:cs typeface="Verdana"/>
              </a:rPr>
              <a:t>0</a:t>
            </a:r>
            <a:r>
              <a:rPr dirty="0" sz="4000" spc="-190">
                <a:latin typeface="Verdana"/>
                <a:cs typeface="Verdana"/>
              </a:rPr>
              <a:t>7</a:t>
            </a:r>
            <a:r>
              <a:rPr dirty="0" sz="4000" spc="-360">
                <a:latin typeface="Verdana"/>
                <a:cs typeface="Verdana"/>
              </a:rPr>
              <a:t> </a:t>
            </a:r>
            <a:r>
              <a:rPr dirty="0" sz="4000" spc="245">
                <a:latin typeface="Verdana"/>
                <a:cs typeface="Verdana"/>
              </a:rPr>
              <a:t>р</a:t>
            </a:r>
            <a:r>
              <a:rPr dirty="0" sz="4000" spc="110">
                <a:latin typeface="Verdana"/>
                <a:cs typeface="Verdana"/>
              </a:rPr>
              <a:t>о</a:t>
            </a:r>
            <a:r>
              <a:rPr dirty="0" sz="4000" spc="-50">
                <a:latin typeface="Verdana"/>
                <a:cs typeface="Verdana"/>
              </a:rPr>
              <a:t>к</a:t>
            </a:r>
            <a:r>
              <a:rPr dirty="0" sz="4000" spc="-140">
                <a:latin typeface="Verdana"/>
                <a:cs typeface="Verdana"/>
              </a:rPr>
              <a:t>у</a:t>
            </a:r>
            <a:r>
              <a:rPr dirty="0" sz="4000" spc="-360">
                <a:latin typeface="Verdana"/>
                <a:cs typeface="Verdana"/>
              </a:rPr>
              <a:t> </a:t>
            </a:r>
            <a:r>
              <a:rPr dirty="0" sz="4000" spc="30">
                <a:latin typeface="Verdana"/>
                <a:cs typeface="Verdana"/>
              </a:rPr>
              <a:t>К</a:t>
            </a:r>
            <a:r>
              <a:rPr dirty="0" sz="4000" spc="-80">
                <a:latin typeface="Verdana"/>
                <a:cs typeface="Verdana"/>
              </a:rPr>
              <a:t>а</a:t>
            </a:r>
            <a:r>
              <a:rPr dirty="0" sz="4000" spc="245">
                <a:latin typeface="Verdana"/>
                <a:cs typeface="Verdana"/>
              </a:rPr>
              <a:t>р</a:t>
            </a:r>
            <a:r>
              <a:rPr dirty="0" sz="4000" spc="140">
                <a:latin typeface="Verdana"/>
                <a:cs typeface="Verdana"/>
              </a:rPr>
              <a:t>п</a:t>
            </a:r>
            <a:r>
              <a:rPr dirty="0" sz="4000" spc="80">
                <a:latin typeface="Verdana"/>
                <a:cs typeface="Verdana"/>
              </a:rPr>
              <a:t>е</a:t>
            </a:r>
            <a:r>
              <a:rPr dirty="0" sz="4000" spc="145">
                <a:latin typeface="Verdana"/>
                <a:cs typeface="Verdana"/>
              </a:rPr>
              <a:t>н</a:t>
            </a:r>
            <a:r>
              <a:rPr dirty="0" sz="4000" spc="-50">
                <a:latin typeface="Verdana"/>
                <a:cs typeface="Verdana"/>
              </a:rPr>
              <a:t>к</a:t>
            </a:r>
            <a:r>
              <a:rPr dirty="0" sz="4000" spc="110">
                <a:latin typeface="Verdana"/>
                <a:cs typeface="Verdana"/>
              </a:rPr>
              <a:t>о</a:t>
            </a:r>
            <a:r>
              <a:rPr dirty="0" sz="4000" spc="-245">
                <a:latin typeface="Verdana"/>
                <a:cs typeface="Verdana"/>
              </a:rPr>
              <a:t>-  </a:t>
            </a:r>
            <a:r>
              <a:rPr dirty="0" sz="4000" spc="30">
                <a:latin typeface="Verdana"/>
                <a:cs typeface="Verdana"/>
              </a:rPr>
              <a:t>К</a:t>
            </a:r>
            <a:r>
              <a:rPr dirty="0" sz="4000" spc="-80">
                <a:latin typeface="Verdana"/>
                <a:cs typeface="Verdana"/>
              </a:rPr>
              <a:t>а</a:t>
            </a:r>
            <a:r>
              <a:rPr dirty="0" sz="4000" spc="245">
                <a:latin typeface="Verdana"/>
                <a:cs typeface="Verdana"/>
              </a:rPr>
              <a:t>р</a:t>
            </a:r>
            <a:r>
              <a:rPr dirty="0" sz="4000" spc="185">
                <a:latin typeface="Verdana"/>
                <a:cs typeface="Verdana"/>
              </a:rPr>
              <a:t>и</a:t>
            </a:r>
            <a:r>
              <a:rPr dirty="0" sz="4000" spc="190">
                <a:latin typeface="Verdana"/>
                <a:cs typeface="Verdana"/>
              </a:rPr>
              <a:t>й</a:t>
            </a:r>
            <a:r>
              <a:rPr dirty="0" sz="4000" spc="-360">
                <a:latin typeface="Verdana"/>
                <a:cs typeface="Verdana"/>
              </a:rPr>
              <a:t> </a:t>
            </a:r>
            <a:r>
              <a:rPr dirty="0" sz="4000" spc="140">
                <a:latin typeface="Verdana"/>
                <a:cs typeface="Verdana"/>
              </a:rPr>
              <a:t>п</a:t>
            </a:r>
            <a:r>
              <a:rPr dirty="0" sz="4000" spc="110">
                <a:latin typeface="Verdana"/>
                <a:cs typeface="Verdana"/>
              </a:rPr>
              <a:t>о</a:t>
            </a:r>
            <a:r>
              <a:rPr dirty="0" sz="4000" spc="365">
                <a:latin typeface="Verdana"/>
                <a:cs typeface="Verdana"/>
              </a:rPr>
              <a:t>м</a:t>
            </a:r>
            <a:r>
              <a:rPr dirty="0" sz="4000" spc="80">
                <a:latin typeface="Verdana"/>
                <a:cs typeface="Verdana"/>
              </a:rPr>
              <a:t>е</a:t>
            </a:r>
            <a:r>
              <a:rPr dirty="0" sz="4000" spc="250">
                <a:latin typeface="Verdana"/>
                <a:cs typeface="Verdana"/>
              </a:rPr>
              <a:t>р</a:t>
            </a:r>
            <a:r>
              <a:rPr dirty="0" sz="4000" spc="-360">
                <a:latin typeface="Verdana"/>
                <a:cs typeface="Verdana"/>
              </a:rPr>
              <a:t> </a:t>
            </a:r>
            <a:r>
              <a:rPr dirty="0" sz="4000" spc="140">
                <a:latin typeface="Verdana"/>
                <a:cs typeface="Verdana"/>
              </a:rPr>
              <a:t>п</a:t>
            </a:r>
            <a:r>
              <a:rPr dirty="0" sz="4000" spc="-10">
                <a:latin typeface="Verdana"/>
                <a:cs typeface="Verdana"/>
              </a:rPr>
              <a:t>і</a:t>
            </a:r>
            <a:r>
              <a:rPr dirty="0" sz="4000" spc="110">
                <a:latin typeface="Verdana"/>
                <a:cs typeface="Verdana"/>
              </a:rPr>
              <a:t>с</a:t>
            </a:r>
            <a:r>
              <a:rPr dirty="0" sz="4000" spc="40">
                <a:latin typeface="Verdana"/>
                <a:cs typeface="Verdana"/>
              </a:rPr>
              <a:t>л</a:t>
            </a:r>
            <a:r>
              <a:rPr dirty="0" sz="4000" spc="25">
                <a:latin typeface="Verdana"/>
                <a:cs typeface="Verdana"/>
              </a:rPr>
              <a:t>я</a:t>
            </a:r>
            <a:r>
              <a:rPr dirty="0" sz="4000" spc="-360">
                <a:latin typeface="Verdana"/>
                <a:cs typeface="Verdana"/>
              </a:rPr>
              <a:t> </a:t>
            </a:r>
            <a:r>
              <a:rPr dirty="0" sz="4000" spc="-100">
                <a:latin typeface="Verdana"/>
                <a:cs typeface="Verdana"/>
              </a:rPr>
              <a:t>т</a:t>
            </a:r>
            <a:r>
              <a:rPr dirty="0" sz="4000" spc="20">
                <a:latin typeface="Verdana"/>
                <a:cs typeface="Verdana"/>
              </a:rPr>
              <a:t>я</a:t>
            </a:r>
            <a:r>
              <a:rPr dirty="0" sz="4000" spc="105">
                <a:latin typeface="Verdana"/>
                <a:cs typeface="Verdana"/>
              </a:rPr>
              <a:t>ж</a:t>
            </a:r>
            <a:r>
              <a:rPr dirty="0" sz="4000" spc="-50">
                <a:latin typeface="Verdana"/>
                <a:cs typeface="Verdana"/>
              </a:rPr>
              <a:t>к</a:t>
            </a:r>
            <a:r>
              <a:rPr dirty="0" sz="4000" spc="110">
                <a:latin typeface="Verdana"/>
                <a:cs typeface="Verdana"/>
              </a:rPr>
              <a:t>о</a:t>
            </a:r>
            <a:r>
              <a:rPr dirty="0" sz="4000" spc="-30">
                <a:latin typeface="Verdana"/>
                <a:cs typeface="Verdana"/>
              </a:rPr>
              <a:t>ї  </a:t>
            </a:r>
            <a:r>
              <a:rPr dirty="0" sz="4000" spc="-270">
                <a:latin typeface="Verdana"/>
                <a:cs typeface="Verdana"/>
              </a:rPr>
              <a:t>х</a:t>
            </a:r>
            <a:r>
              <a:rPr dirty="0" sz="4000" spc="45">
                <a:latin typeface="Verdana"/>
                <a:cs typeface="Verdana"/>
              </a:rPr>
              <a:t>в</a:t>
            </a:r>
            <a:r>
              <a:rPr dirty="0" sz="4000" spc="110">
                <a:latin typeface="Verdana"/>
                <a:cs typeface="Verdana"/>
              </a:rPr>
              <a:t>о</a:t>
            </a:r>
            <a:r>
              <a:rPr dirty="0" sz="4000" spc="245">
                <a:latin typeface="Verdana"/>
                <a:cs typeface="Verdana"/>
              </a:rPr>
              <a:t>р</a:t>
            </a:r>
            <a:r>
              <a:rPr dirty="0" sz="4000" spc="110">
                <a:latin typeface="Verdana"/>
                <a:cs typeface="Verdana"/>
              </a:rPr>
              <a:t>о</a:t>
            </a:r>
            <a:r>
              <a:rPr dirty="0" sz="4000" spc="170">
                <a:latin typeface="Verdana"/>
                <a:cs typeface="Verdana"/>
              </a:rPr>
              <a:t>б</a:t>
            </a:r>
            <a:r>
              <a:rPr dirty="0" sz="4000" spc="190">
                <a:latin typeface="Verdana"/>
                <a:cs typeface="Verdana"/>
              </a:rPr>
              <a:t>и</a:t>
            </a:r>
            <a:r>
              <a:rPr dirty="0" sz="4000" spc="-360">
                <a:latin typeface="Verdana"/>
                <a:cs typeface="Verdana"/>
              </a:rPr>
              <a:t> </a:t>
            </a:r>
            <a:r>
              <a:rPr dirty="0" sz="4000" spc="-140">
                <a:latin typeface="Verdana"/>
                <a:cs typeface="Verdana"/>
              </a:rPr>
              <a:t>у</a:t>
            </a:r>
            <a:r>
              <a:rPr dirty="0" sz="4000" spc="-360">
                <a:latin typeface="Verdana"/>
                <a:cs typeface="Verdana"/>
              </a:rPr>
              <a:t> </a:t>
            </a:r>
            <a:r>
              <a:rPr dirty="0" sz="4000" spc="160">
                <a:latin typeface="Verdana"/>
                <a:cs typeface="Verdana"/>
              </a:rPr>
              <a:t>Б</a:t>
            </a:r>
            <a:r>
              <a:rPr dirty="0" sz="4000" spc="80">
                <a:latin typeface="Verdana"/>
                <a:cs typeface="Verdana"/>
              </a:rPr>
              <a:t>е</a:t>
            </a:r>
            <a:r>
              <a:rPr dirty="0" sz="4000" spc="245">
                <a:latin typeface="Verdana"/>
                <a:cs typeface="Verdana"/>
              </a:rPr>
              <a:t>р</a:t>
            </a:r>
            <a:r>
              <a:rPr dirty="0" sz="4000" spc="40">
                <a:latin typeface="Verdana"/>
                <a:cs typeface="Verdana"/>
              </a:rPr>
              <a:t>л</a:t>
            </a:r>
            <a:r>
              <a:rPr dirty="0" sz="4000" spc="-10">
                <a:latin typeface="Verdana"/>
                <a:cs typeface="Verdana"/>
              </a:rPr>
              <a:t>і</a:t>
            </a:r>
            <a:r>
              <a:rPr dirty="0" sz="4000" spc="145">
                <a:latin typeface="Verdana"/>
                <a:cs typeface="Verdana"/>
              </a:rPr>
              <a:t>н</a:t>
            </a:r>
            <a:r>
              <a:rPr dirty="0" sz="4000" spc="-10">
                <a:latin typeface="Verdana"/>
                <a:cs typeface="Verdana"/>
              </a:rPr>
              <a:t>і</a:t>
            </a:r>
            <a:r>
              <a:rPr dirty="0" sz="4000" spc="-610">
                <a:latin typeface="Verdana"/>
                <a:cs typeface="Verdana"/>
              </a:rPr>
              <a:t>,</a:t>
            </a:r>
            <a:r>
              <a:rPr dirty="0" sz="4000" spc="-360">
                <a:latin typeface="Verdana"/>
                <a:cs typeface="Verdana"/>
              </a:rPr>
              <a:t> </a:t>
            </a:r>
            <a:r>
              <a:rPr dirty="0" sz="4000" spc="-50">
                <a:latin typeface="Verdana"/>
                <a:cs typeface="Verdana"/>
              </a:rPr>
              <a:t>к</a:t>
            </a:r>
            <a:r>
              <a:rPr dirty="0" sz="4000" spc="-145">
                <a:latin typeface="Verdana"/>
                <a:cs typeface="Verdana"/>
              </a:rPr>
              <a:t>у</a:t>
            </a:r>
            <a:r>
              <a:rPr dirty="0" sz="4000" spc="110">
                <a:latin typeface="Verdana"/>
                <a:cs typeface="Verdana"/>
              </a:rPr>
              <a:t>д</a:t>
            </a:r>
            <a:r>
              <a:rPr dirty="0" sz="4000" spc="190">
                <a:latin typeface="Verdana"/>
                <a:cs typeface="Verdana"/>
              </a:rPr>
              <a:t>и</a:t>
            </a:r>
            <a:r>
              <a:rPr dirty="0" sz="4000" spc="-360">
                <a:latin typeface="Verdana"/>
                <a:cs typeface="Verdana"/>
              </a:rPr>
              <a:t> </a:t>
            </a:r>
            <a:r>
              <a:rPr dirty="0" sz="4000" spc="-25">
                <a:latin typeface="Verdana"/>
                <a:cs typeface="Verdana"/>
              </a:rPr>
              <a:t>ї</a:t>
            </a:r>
            <a:r>
              <a:rPr dirty="0" sz="4000" spc="30">
                <a:latin typeface="Verdana"/>
                <a:cs typeface="Verdana"/>
              </a:rPr>
              <a:t>з</a:t>
            </a:r>
            <a:r>
              <a:rPr dirty="0" sz="4000" spc="110">
                <a:latin typeface="Verdana"/>
                <a:cs typeface="Verdana"/>
              </a:rPr>
              <a:t>д</a:t>
            </a:r>
            <a:r>
              <a:rPr dirty="0" sz="4000" spc="185">
                <a:latin typeface="Verdana"/>
                <a:cs typeface="Verdana"/>
              </a:rPr>
              <a:t>и</a:t>
            </a:r>
            <a:r>
              <a:rPr dirty="0" sz="4000" spc="50">
                <a:latin typeface="Verdana"/>
                <a:cs typeface="Verdana"/>
              </a:rPr>
              <a:t>в</a:t>
            </a:r>
            <a:r>
              <a:rPr dirty="0" sz="4000" spc="-360">
                <a:latin typeface="Verdana"/>
                <a:cs typeface="Verdana"/>
              </a:rPr>
              <a:t> </a:t>
            </a:r>
            <a:r>
              <a:rPr dirty="0" sz="4000" spc="145">
                <a:latin typeface="Verdana"/>
                <a:cs typeface="Verdana"/>
              </a:rPr>
              <a:t>н</a:t>
            </a:r>
            <a:r>
              <a:rPr dirty="0" sz="4000" spc="-55">
                <a:latin typeface="Verdana"/>
                <a:cs typeface="Verdana"/>
              </a:rPr>
              <a:t>а  </a:t>
            </a:r>
            <a:r>
              <a:rPr dirty="0" sz="4000" spc="-50">
                <a:latin typeface="Verdana"/>
                <a:cs typeface="Verdana"/>
              </a:rPr>
              <a:t>лікування.</a:t>
            </a:r>
            <a:endParaRPr sz="40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31492" y="25216"/>
            <a:ext cx="7656506" cy="102580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50525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48084" y="2951957"/>
            <a:ext cx="131803" cy="13180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48084" y="3519725"/>
            <a:ext cx="131803" cy="13180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48084" y="5790793"/>
            <a:ext cx="131803" cy="13180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48084" y="8061862"/>
            <a:ext cx="131803" cy="13180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970912" y="2655474"/>
            <a:ext cx="15732125" cy="6271260"/>
          </a:xfrm>
          <a:prstGeom prst="rect">
            <a:avLst/>
          </a:prstGeom>
        </p:spPr>
        <p:txBody>
          <a:bodyPr wrap="square" lIns="0" tIns="92710" rIns="0" bIns="0" rtlCol="0" vert="horz">
            <a:spAutoFit/>
          </a:bodyPr>
          <a:lstStyle/>
          <a:p>
            <a:pPr marL="118745">
              <a:lnSpc>
                <a:spcPct val="100000"/>
              </a:lnSpc>
              <a:spcBef>
                <a:spcPts val="730"/>
              </a:spcBef>
            </a:pPr>
            <a:r>
              <a:rPr dirty="0" sz="3200" spc="75">
                <a:solidFill>
                  <a:srgbClr val="FFFFFF"/>
                </a:solidFill>
                <a:latin typeface="Verdana"/>
                <a:cs typeface="Verdana"/>
              </a:rPr>
              <a:t>Справжнє</a:t>
            </a:r>
            <a:r>
              <a:rPr dirty="0" sz="32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85">
                <a:solidFill>
                  <a:srgbClr val="FFFFFF"/>
                </a:solidFill>
                <a:latin typeface="Verdana"/>
                <a:cs typeface="Verdana"/>
              </a:rPr>
              <a:t>прізвище</a:t>
            </a:r>
            <a:r>
              <a:rPr dirty="0" sz="32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25">
                <a:solidFill>
                  <a:srgbClr val="FFFFFF"/>
                </a:solidFill>
                <a:latin typeface="Verdana"/>
                <a:cs typeface="Verdana"/>
              </a:rPr>
              <a:t>Карпенка-Карого</a:t>
            </a:r>
            <a:r>
              <a:rPr dirty="0" sz="32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5">
                <a:solidFill>
                  <a:srgbClr val="FFFFFF"/>
                </a:solidFill>
                <a:latin typeface="Verdana"/>
                <a:cs typeface="Verdana"/>
              </a:rPr>
              <a:t>—</a:t>
            </a:r>
            <a:r>
              <a:rPr dirty="0" sz="32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70">
                <a:solidFill>
                  <a:srgbClr val="FFFFFF"/>
                </a:solidFill>
                <a:latin typeface="Verdana"/>
                <a:cs typeface="Verdana"/>
              </a:rPr>
              <a:t>Іван</a:t>
            </a:r>
            <a:r>
              <a:rPr dirty="0" sz="32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60">
                <a:solidFill>
                  <a:srgbClr val="FFFFFF"/>
                </a:solidFill>
                <a:latin typeface="Verdana"/>
                <a:cs typeface="Verdana"/>
              </a:rPr>
              <a:t>Карпович</a:t>
            </a:r>
            <a:r>
              <a:rPr dirty="0" sz="32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5">
                <a:solidFill>
                  <a:srgbClr val="FFFFFF"/>
                </a:solidFill>
                <a:latin typeface="Verdana"/>
                <a:cs typeface="Verdana"/>
              </a:rPr>
              <a:t>Тобілевич.</a:t>
            </a:r>
            <a:endParaRPr sz="3200">
              <a:latin typeface="Verdana"/>
              <a:cs typeface="Verdana"/>
            </a:endParaRPr>
          </a:p>
          <a:p>
            <a:pPr marL="12700" marR="5080">
              <a:lnSpc>
                <a:spcPct val="116399"/>
              </a:lnSpc>
            </a:pPr>
            <a:r>
              <a:rPr dirty="0" sz="3200" spc="95">
                <a:solidFill>
                  <a:srgbClr val="FFFFFF"/>
                </a:solidFill>
                <a:latin typeface="Verdana"/>
                <a:cs typeface="Verdana"/>
              </a:rPr>
              <a:t>Мати</a:t>
            </a:r>
            <a:r>
              <a:rPr dirty="0" sz="32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70">
                <a:solidFill>
                  <a:srgbClr val="FFFFFF"/>
                </a:solidFill>
                <a:latin typeface="Verdana"/>
                <a:cs typeface="Verdana"/>
              </a:rPr>
              <a:t>Івана</a:t>
            </a:r>
            <a:r>
              <a:rPr dirty="0" sz="32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5">
                <a:solidFill>
                  <a:srgbClr val="FFFFFF"/>
                </a:solidFill>
                <a:latin typeface="Verdana"/>
                <a:cs typeface="Verdana"/>
              </a:rPr>
              <a:t>була</a:t>
            </a:r>
            <a:r>
              <a:rPr dirty="0" sz="32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20">
                <a:solidFill>
                  <a:srgbClr val="FFFFFF"/>
                </a:solidFill>
                <a:latin typeface="Verdana"/>
                <a:cs typeface="Verdana"/>
              </a:rPr>
              <a:t>кріпачкою-покоївкою</a:t>
            </a:r>
            <a:r>
              <a:rPr dirty="0" sz="32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10">
                <a:solidFill>
                  <a:srgbClr val="FFFFFF"/>
                </a:solidFill>
                <a:latin typeface="Verdana"/>
                <a:cs typeface="Verdana"/>
              </a:rPr>
              <a:t>у</a:t>
            </a:r>
            <a:r>
              <a:rPr dirty="0" sz="32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35">
                <a:solidFill>
                  <a:srgbClr val="FFFFFF"/>
                </a:solidFill>
                <a:latin typeface="Verdana"/>
                <a:cs typeface="Verdana"/>
              </a:rPr>
              <a:t>панів</a:t>
            </a:r>
            <a:r>
              <a:rPr dirty="0" sz="32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Золотницьких,</a:t>
            </a:r>
            <a:r>
              <a:rPr dirty="0" sz="32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10">
                <a:solidFill>
                  <a:srgbClr val="FFFFFF"/>
                </a:solidFill>
                <a:latin typeface="Verdana"/>
                <a:cs typeface="Verdana"/>
              </a:rPr>
              <a:t>аж</a:t>
            </a:r>
            <a:r>
              <a:rPr dirty="0" sz="32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Verdana"/>
                <a:cs typeface="Verdana"/>
              </a:rPr>
              <a:t>поки</a:t>
            </a:r>
            <a:r>
              <a:rPr dirty="0" sz="32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5">
                <a:solidFill>
                  <a:srgbClr val="FFFFFF"/>
                </a:solidFill>
                <a:latin typeface="Verdana"/>
                <a:cs typeface="Verdana"/>
              </a:rPr>
              <a:t>її</a:t>
            </a:r>
            <a:r>
              <a:rPr dirty="0" sz="32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90">
                <a:solidFill>
                  <a:srgbClr val="FFFFFF"/>
                </a:solidFill>
                <a:latin typeface="Verdana"/>
                <a:cs typeface="Verdana"/>
              </a:rPr>
              <a:t>не </a:t>
            </a:r>
            <a:r>
              <a:rPr dirty="0" sz="3200" spc="-1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покохав </a:t>
            </a:r>
            <a:r>
              <a:rPr dirty="0" sz="3200" spc="55">
                <a:solidFill>
                  <a:srgbClr val="FFFFFF"/>
                </a:solidFill>
                <a:latin typeface="Verdana"/>
                <a:cs typeface="Verdana"/>
              </a:rPr>
              <a:t>прикажчик </a:t>
            </a:r>
            <a:r>
              <a:rPr dirty="0" sz="3200" spc="70">
                <a:solidFill>
                  <a:srgbClr val="FFFFFF"/>
                </a:solidFill>
                <a:latin typeface="Verdana"/>
                <a:cs typeface="Verdana"/>
              </a:rPr>
              <a:t>Карпо </a:t>
            </a:r>
            <a:r>
              <a:rPr dirty="0" sz="3200" spc="40">
                <a:solidFill>
                  <a:srgbClr val="FFFFFF"/>
                </a:solidFill>
                <a:latin typeface="Verdana"/>
                <a:cs typeface="Verdana"/>
              </a:rPr>
              <a:t>Тобілевич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і </a:t>
            </a:r>
            <a:r>
              <a:rPr dirty="0" sz="3200" spc="90">
                <a:solidFill>
                  <a:srgbClr val="FFFFFF"/>
                </a:solidFill>
                <a:latin typeface="Verdana"/>
                <a:cs typeface="Verdana"/>
              </a:rPr>
              <a:t>не </a:t>
            </a:r>
            <a:r>
              <a:rPr dirty="0" sz="3200" spc="45">
                <a:solidFill>
                  <a:srgbClr val="FFFFFF"/>
                </a:solidFill>
                <a:latin typeface="Verdana"/>
                <a:cs typeface="Verdana"/>
              </a:rPr>
              <a:t>викупив </a:t>
            </a:r>
            <a:r>
              <a:rPr dirty="0" sz="3200" spc="25">
                <a:solidFill>
                  <a:srgbClr val="FFFFFF"/>
                </a:solidFill>
                <a:latin typeface="Verdana"/>
                <a:cs typeface="Verdana"/>
              </a:rPr>
              <a:t>з </a:t>
            </a:r>
            <a:r>
              <a:rPr dirty="0" sz="3200" spc="-30">
                <a:solidFill>
                  <a:srgbClr val="FFFFFF"/>
                </a:solidFill>
                <a:latin typeface="Verdana"/>
                <a:cs typeface="Verdana"/>
              </a:rPr>
              <a:t>кріпацтва. </a:t>
            </a:r>
            <a:r>
              <a:rPr dirty="0" sz="3200" spc="-204">
                <a:solidFill>
                  <a:srgbClr val="FFFFFF"/>
                </a:solidFill>
                <a:latin typeface="Verdana"/>
                <a:cs typeface="Verdana"/>
              </a:rPr>
              <a:t>Її </a:t>
            </a:r>
            <a:r>
              <a:rPr dirty="0" sz="3200" spc="65">
                <a:solidFill>
                  <a:srgbClr val="FFFFFF"/>
                </a:solidFill>
                <a:latin typeface="Verdana"/>
                <a:cs typeface="Verdana"/>
              </a:rPr>
              <a:t>дітьми </a:t>
            </a:r>
            <a:r>
              <a:rPr dirty="0" sz="3200" spc="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60">
                <a:solidFill>
                  <a:srgbClr val="FFFFFF"/>
                </a:solidFill>
                <a:latin typeface="Verdana"/>
                <a:cs typeface="Verdana"/>
              </a:rPr>
              <a:t>були, </a:t>
            </a:r>
            <a:r>
              <a:rPr dirty="0" sz="3200" spc="105">
                <a:solidFill>
                  <a:srgbClr val="FFFFFF"/>
                </a:solidFill>
                <a:latin typeface="Verdana"/>
                <a:cs typeface="Verdana"/>
              </a:rPr>
              <a:t>окрім </a:t>
            </a:r>
            <a:r>
              <a:rPr dirty="0" sz="3200" spc="-140">
                <a:solidFill>
                  <a:srgbClr val="FFFFFF"/>
                </a:solidFill>
                <a:latin typeface="Verdana"/>
                <a:cs typeface="Verdana"/>
              </a:rPr>
              <a:t>Івана, </a:t>
            </a:r>
            <a:r>
              <a:rPr dirty="0" sz="3200" spc="90">
                <a:solidFill>
                  <a:srgbClr val="FFFFFF"/>
                </a:solidFill>
                <a:latin typeface="Verdana"/>
                <a:cs typeface="Verdana"/>
              </a:rPr>
              <a:t>Микола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Садовський, </a:t>
            </a:r>
            <a:r>
              <a:rPr dirty="0" sz="3200" spc="60">
                <a:solidFill>
                  <a:srgbClr val="FFFFFF"/>
                </a:solidFill>
                <a:latin typeface="Verdana"/>
                <a:cs typeface="Verdana"/>
              </a:rPr>
              <a:t>Панас </a:t>
            </a:r>
            <a:r>
              <a:rPr dirty="0" sz="3200" spc="-15">
                <a:solidFill>
                  <a:srgbClr val="FFFFFF"/>
                </a:solidFill>
                <a:latin typeface="Verdana"/>
                <a:cs typeface="Verdana"/>
              </a:rPr>
              <a:t>Саксаганський, </a:t>
            </a:r>
            <a:r>
              <a:rPr dirty="0" sz="3200" spc="100">
                <a:solidFill>
                  <a:srgbClr val="FFFFFF"/>
                </a:solidFill>
                <a:latin typeface="Verdana"/>
                <a:cs typeface="Verdana"/>
              </a:rPr>
              <a:t>Марія </a:t>
            </a:r>
            <a:r>
              <a:rPr dirty="0" sz="3200" spc="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0">
                <a:solidFill>
                  <a:srgbClr val="FFFFFF"/>
                </a:solidFill>
                <a:latin typeface="Verdana"/>
                <a:cs typeface="Verdana"/>
              </a:rPr>
              <a:t>Садовська-Барілотті.</a:t>
            </a:r>
            <a:endParaRPr sz="3200">
              <a:latin typeface="Verdana"/>
              <a:cs typeface="Verdana"/>
            </a:endParaRPr>
          </a:p>
          <a:p>
            <a:pPr marL="12700" marR="43815">
              <a:lnSpc>
                <a:spcPct val="116399"/>
              </a:lnSpc>
            </a:pPr>
            <a:r>
              <a:rPr dirty="0" sz="3200" spc="50">
                <a:solidFill>
                  <a:srgbClr val="FFFFFF"/>
                </a:solidFill>
                <a:latin typeface="Verdana"/>
                <a:cs typeface="Verdana"/>
              </a:rPr>
              <a:t>Карпенко-Карий </a:t>
            </a:r>
            <a:r>
              <a:rPr dirty="0" sz="3200" spc="20">
                <a:solidFill>
                  <a:srgbClr val="FFFFFF"/>
                </a:solidFill>
                <a:latin typeface="Verdana"/>
                <a:cs typeface="Verdana"/>
              </a:rPr>
              <a:t>був </a:t>
            </a:r>
            <a:r>
              <a:rPr dirty="0" sz="3200" spc="15">
                <a:solidFill>
                  <a:srgbClr val="FFFFFF"/>
                </a:solidFill>
                <a:latin typeface="Verdana"/>
                <a:cs typeface="Verdana"/>
              </a:rPr>
              <a:t>двічі </a:t>
            </a:r>
            <a:r>
              <a:rPr dirty="0" sz="3200" spc="30">
                <a:solidFill>
                  <a:srgbClr val="FFFFFF"/>
                </a:solidFill>
                <a:latin typeface="Verdana"/>
                <a:cs typeface="Verdana"/>
              </a:rPr>
              <a:t>одружений. </a:t>
            </a:r>
            <a:r>
              <a:rPr dirty="0" sz="3200" spc="130">
                <a:solidFill>
                  <a:srgbClr val="FFFFFF"/>
                </a:solidFill>
                <a:latin typeface="Verdana"/>
                <a:cs typeface="Verdana"/>
              </a:rPr>
              <a:t>Вперше </a:t>
            </a:r>
            <a:r>
              <a:rPr dirty="0" sz="3200" spc="65">
                <a:solidFill>
                  <a:srgbClr val="FFFFFF"/>
                </a:solidFill>
                <a:latin typeface="Verdana"/>
                <a:cs typeface="Verdana"/>
              </a:rPr>
              <a:t>одружився </a:t>
            </a:r>
            <a:r>
              <a:rPr dirty="0" sz="3200" spc="25">
                <a:solidFill>
                  <a:srgbClr val="FFFFFF"/>
                </a:solidFill>
                <a:latin typeface="Verdana"/>
                <a:cs typeface="Verdana"/>
              </a:rPr>
              <a:t>з </a:t>
            </a:r>
            <a:r>
              <a:rPr dirty="0" sz="3200" spc="60">
                <a:solidFill>
                  <a:srgbClr val="FFFFFF"/>
                </a:solidFill>
                <a:latin typeface="Verdana"/>
                <a:cs typeface="Verdana"/>
              </a:rPr>
              <a:t>Надією </a:t>
            </a:r>
            <a:r>
              <a:rPr dirty="0" sz="3200" spc="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0">
                <a:solidFill>
                  <a:srgbClr val="FFFFFF"/>
                </a:solidFill>
                <a:latin typeface="Verdana"/>
                <a:cs typeface="Verdana"/>
              </a:rPr>
              <a:t>Тарковською, </a:t>
            </a:r>
            <a:r>
              <a:rPr dirty="0" sz="3200" spc="-15">
                <a:solidFill>
                  <a:srgbClr val="FFFFFF"/>
                </a:solidFill>
                <a:latin typeface="Verdana"/>
                <a:cs typeface="Verdana"/>
              </a:rPr>
              <a:t>як </a:t>
            </a:r>
            <a:r>
              <a:rPr dirty="0" sz="3200" spc="45">
                <a:solidFill>
                  <a:srgbClr val="FFFFFF"/>
                </a:solidFill>
                <a:latin typeface="Verdana"/>
                <a:cs typeface="Verdana"/>
              </a:rPr>
              <a:t>посаг </a:t>
            </a:r>
            <a:r>
              <a:rPr dirty="0" sz="3200" spc="85">
                <a:solidFill>
                  <a:srgbClr val="FFFFFF"/>
                </a:solidFill>
                <a:latin typeface="Verdana"/>
                <a:cs typeface="Verdana"/>
              </a:rPr>
              <a:t>отримав </a:t>
            </a:r>
            <a:r>
              <a:rPr dirty="0" sz="3200" spc="130">
                <a:solidFill>
                  <a:srgbClr val="FFFFFF"/>
                </a:solidFill>
                <a:latin typeface="Verdana"/>
                <a:cs typeface="Verdana"/>
              </a:rPr>
              <a:t>родинний </a:t>
            </a:r>
            <a:r>
              <a:rPr dirty="0" sz="3200" spc="-45">
                <a:solidFill>
                  <a:srgbClr val="FFFFFF"/>
                </a:solidFill>
                <a:latin typeface="Verdana"/>
                <a:cs typeface="Verdana"/>
              </a:rPr>
              <a:t>хутір </a:t>
            </a:r>
            <a:r>
              <a:rPr dirty="0" sz="3200" spc="-40">
                <a:solidFill>
                  <a:srgbClr val="FFFFFF"/>
                </a:solidFill>
                <a:latin typeface="Verdana"/>
                <a:cs typeface="Verdana"/>
              </a:rPr>
              <a:t>Тарковських. </a:t>
            </a:r>
            <a:r>
              <a:rPr dirty="0" sz="3200" spc="45">
                <a:solidFill>
                  <a:srgbClr val="FFFFFF"/>
                </a:solidFill>
                <a:latin typeface="Verdana"/>
                <a:cs typeface="Verdana"/>
              </a:rPr>
              <a:t>Надія </a:t>
            </a:r>
            <a:r>
              <a:rPr dirty="0" sz="3200" spc="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30">
                <a:solidFill>
                  <a:srgbClr val="FFFFFF"/>
                </a:solidFill>
                <a:latin typeface="Verdana"/>
                <a:cs typeface="Verdana"/>
              </a:rPr>
              <a:t>Карлівна</a:t>
            </a:r>
            <a:r>
              <a:rPr dirty="0" sz="32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65">
                <a:solidFill>
                  <a:srgbClr val="FFFFFF"/>
                </a:solidFill>
                <a:latin typeface="Verdana"/>
                <a:cs typeface="Verdana"/>
              </a:rPr>
              <a:t>народила</a:t>
            </a:r>
            <a:r>
              <a:rPr dirty="0" sz="32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100">
                <a:solidFill>
                  <a:srgbClr val="FFFFFF"/>
                </a:solidFill>
                <a:latin typeface="Verdana"/>
                <a:cs typeface="Verdana"/>
              </a:rPr>
              <a:t>йому</a:t>
            </a:r>
            <a:r>
              <a:rPr dirty="0" sz="32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55">
                <a:solidFill>
                  <a:srgbClr val="FFFFFF"/>
                </a:solidFill>
                <a:latin typeface="Verdana"/>
                <a:cs typeface="Verdana"/>
              </a:rPr>
              <a:t>7</a:t>
            </a:r>
            <a:r>
              <a:rPr dirty="0" sz="32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50">
                <a:solidFill>
                  <a:srgbClr val="FFFFFF"/>
                </a:solidFill>
                <a:latin typeface="Verdana"/>
                <a:cs typeface="Verdana"/>
              </a:rPr>
              <a:t>дітей.</a:t>
            </a:r>
            <a:r>
              <a:rPr dirty="0" sz="32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80">
                <a:solidFill>
                  <a:srgbClr val="FFFFFF"/>
                </a:solidFill>
                <a:latin typeface="Verdana"/>
                <a:cs typeface="Verdana"/>
              </a:rPr>
              <a:t>Через</a:t>
            </a:r>
            <a:r>
              <a:rPr dirty="0" sz="32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2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dirty="0" sz="32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Verdana"/>
                <a:cs typeface="Verdana"/>
              </a:rPr>
              <a:t>роки</a:t>
            </a:r>
            <a:r>
              <a:rPr dirty="0" sz="32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45">
                <a:solidFill>
                  <a:srgbClr val="FFFFFF"/>
                </a:solidFill>
                <a:latin typeface="Verdana"/>
                <a:cs typeface="Verdana"/>
              </a:rPr>
              <a:t>після</a:t>
            </a:r>
            <a:r>
              <a:rPr dirty="0" sz="32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5">
                <a:solidFill>
                  <a:srgbClr val="FFFFFF"/>
                </a:solidFill>
                <a:latin typeface="Verdana"/>
                <a:cs typeface="Verdana"/>
              </a:rPr>
              <a:t>її</a:t>
            </a:r>
            <a:r>
              <a:rPr dirty="0" sz="32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90">
                <a:solidFill>
                  <a:srgbClr val="FFFFFF"/>
                </a:solidFill>
                <a:latin typeface="Verdana"/>
                <a:cs typeface="Verdana"/>
              </a:rPr>
              <a:t>смерті</a:t>
            </a:r>
            <a:r>
              <a:rPr dirty="0" sz="32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65">
                <a:solidFill>
                  <a:srgbClr val="FFFFFF"/>
                </a:solidFill>
                <a:latin typeface="Verdana"/>
                <a:cs typeface="Verdana"/>
              </a:rPr>
              <a:t>одружився</a:t>
            </a:r>
            <a:r>
              <a:rPr dirty="0" sz="32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25">
                <a:solidFill>
                  <a:srgbClr val="FFFFFF"/>
                </a:solidFill>
                <a:latin typeface="Verdana"/>
                <a:cs typeface="Verdana"/>
              </a:rPr>
              <a:t>з </a:t>
            </a:r>
            <a:r>
              <a:rPr dirty="0" sz="3200" spc="-1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45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r>
              <a:rPr dirty="0" sz="32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200" spc="-190">
                <a:solidFill>
                  <a:srgbClr val="FFFFFF"/>
                </a:solidFill>
                <a:latin typeface="Verdana"/>
                <a:cs typeface="Verdana"/>
              </a:rPr>
              <a:t>ф</a:t>
            </a:r>
            <a:r>
              <a:rPr dirty="0" sz="3200" spc="-15">
                <a:solidFill>
                  <a:srgbClr val="FFFFFF"/>
                </a:solidFill>
                <a:latin typeface="Verdana"/>
                <a:cs typeface="Verdana"/>
              </a:rPr>
              <a:t>і</a:t>
            </a:r>
            <a:r>
              <a:rPr dirty="0" sz="3200" spc="70">
                <a:solidFill>
                  <a:srgbClr val="FFFFFF"/>
                </a:solidFill>
                <a:latin typeface="Verdana"/>
                <a:cs typeface="Verdana"/>
              </a:rPr>
              <a:t>є</a:t>
            </a:r>
            <a:r>
              <a:rPr dirty="0" sz="3200" spc="80">
                <a:solidFill>
                  <a:srgbClr val="FFFFFF"/>
                </a:solidFill>
                <a:latin typeface="Verdana"/>
                <a:cs typeface="Verdana"/>
              </a:rPr>
              <a:t>ю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145">
                <a:solidFill>
                  <a:srgbClr val="FFFFFF"/>
                </a:solidFill>
                <a:latin typeface="Verdana"/>
                <a:cs typeface="Verdana"/>
              </a:rPr>
              <a:t>Д</a:t>
            </a:r>
            <a:r>
              <a:rPr dirty="0" sz="3200" spc="-15">
                <a:solidFill>
                  <a:srgbClr val="FFFFFF"/>
                </a:solidFill>
                <a:latin typeface="Verdana"/>
                <a:cs typeface="Verdana"/>
              </a:rPr>
              <a:t>і</a:t>
            </a:r>
            <a:r>
              <a:rPr dirty="0" sz="3200" spc="-85">
                <a:solidFill>
                  <a:srgbClr val="FFFFFF"/>
                </a:solidFill>
                <a:latin typeface="Verdana"/>
                <a:cs typeface="Verdana"/>
              </a:rPr>
              <a:t>т</a:t>
            </a:r>
            <a:r>
              <a:rPr dirty="0" sz="3200" spc="-45">
                <a:solidFill>
                  <a:srgbClr val="FFFFFF"/>
                </a:solidFill>
                <a:latin typeface="Verdana"/>
                <a:cs typeface="Verdana"/>
              </a:rPr>
              <a:t>к</a:t>
            </a:r>
            <a:r>
              <a:rPr dirty="0" sz="32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200" spc="35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dirty="0" sz="3200" spc="85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r>
              <a:rPr dirty="0" sz="3200" spc="-35">
                <a:solidFill>
                  <a:srgbClr val="FFFFFF"/>
                </a:solidFill>
                <a:latin typeface="Verdana"/>
                <a:cs typeface="Verdana"/>
              </a:rPr>
              <a:t>ь</a:t>
            </a:r>
            <a:r>
              <a:rPr dirty="0" sz="3200" spc="-45">
                <a:solidFill>
                  <a:srgbClr val="FFFFFF"/>
                </a:solidFill>
                <a:latin typeface="Verdana"/>
                <a:cs typeface="Verdana"/>
              </a:rPr>
              <a:t>к</a:t>
            </a:r>
            <a:r>
              <a:rPr dirty="0" sz="32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200" spc="75">
                <a:solidFill>
                  <a:srgbClr val="FFFFFF"/>
                </a:solidFill>
                <a:latin typeface="Verdana"/>
                <a:cs typeface="Verdana"/>
              </a:rPr>
              <a:t>ю</a:t>
            </a:r>
            <a:r>
              <a:rPr dirty="0" sz="3200" spc="-49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20">
                <a:solidFill>
                  <a:srgbClr val="FFFFFF"/>
                </a:solidFill>
                <a:latin typeface="Verdana"/>
                <a:cs typeface="Verdana"/>
              </a:rPr>
              <a:t>х</a:t>
            </a:r>
            <a:r>
              <a:rPr dirty="0" sz="32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200" spc="190">
                <a:solidFill>
                  <a:srgbClr val="FFFFFF"/>
                </a:solidFill>
                <a:latin typeface="Verdana"/>
                <a:cs typeface="Verdana"/>
              </a:rPr>
              <a:t>р</a:t>
            </a:r>
            <a:r>
              <a:rPr dirty="0" sz="3200" spc="145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dirty="0" sz="3200" spc="85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r>
              <a:rPr dirty="0" sz="3200" spc="-85">
                <a:solidFill>
                  <a:srgbClr val="FFFFFF"/>
                </a:solidFill>
                <a:latin typeface="Verdana"/>
                <a:cs typeface="Verdana"/>
              </a:rPr>
              <a:t>т</a:t>
            </a:r>
            <a:r>
              <a:rPr dirty="0" sz="3200" spc="-45">
                <a:solidFill>
                  <a:srgbClr val="FFFFFF"/>
                </a:solidFill>
                <a:latin typeface="Verdana"/>
                <a:cs typeface="Verdana"/>
              </a:rPr>
              <a:t>к</a:t>
            </a:r>
            <a:r>
              <a:rPr dirty="0" sz="32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200" spc="80">
                <a:solidFill>
                  <a:srgbClr val="FFFFFF"/>
                </a:solidFill>
                <a:latin typeface="Verdana"/>
                <a:cs typeface="Verdana"/>
              </a:rPr>
              <a:t>ю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85">
                <a:solidFill>
                  <a:srgbClr val="FFFFFF"/>
                </a:solidFill>
                <a:latin typeface="Verdana"/>
                <a:cs typeface="Verdana"/>
              </a:rPr>
              <a:t>т</a:t>
            </a:r>
            <a:r>
              <a:rPr dirty="0" sz="3200" spc="190">
                <a:solidFill>
                  <a:srgbClr val="FFFFFF"/>
                </a:solidFill>
                <a:latin typeface="Verdana"/>
                <a:cs typeface="Verdana"/>
              </a:rPr>
              <a:t>р</a:t>
            </a:r>
            <a:r>
              <a:rPr dirty="0" sz="3200" spc="-114">
                <a:solidFill>
                  <a:srgbClr val="FFFFFF"/>
                </a:solidFill>
                <a:latin typeface="Verdana"/>
                <a:cs typeface="Verdana"/>
              </a:rPr>
              <a:t>у</a:t>
            </a:r>
            <a:r>
              <a:rPr dirty="0" sz="3200" spc="110">
                <a:solidFill>
                  <a:srgbClr val="FFFFFF"/>
                </a:solidFill>
                <a:latin typeface="Verdana"/>
                <a:cs typeface="Verdana"/>
              </a:rPr>
              <a:t>п</a:t>
            </a:r>
            <a:r>
              <a:rPr dirty="0" sz="3200" spc="15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375">
                <a:solidFill>
                  <a:srgbClr val="FFFFFF"/>
                </a:solidFill>
                <a:latin typeface="Verdana"/>
                <a:cs typeface="Verdana"/>
              </a:rPr>
              <a:t>М</a:t>
            </a:r>
            <a:r>
              <a:rPr dirty="0" sz="3200" spc="-495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dirty="0" sz="3200" spc="45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r>
              <a:rPr dirty="0" sz="3200" spc="-85">
                <a:solidFill>
                  <a:srgbClr val="FFFFFF"/>
                </a:solidFill>
                <a:latin typeface="Verdana"/>
                <a:cs typeface="Verdana"/>
              </a:rPr>
              <a:t>т</a:t>
            </a:r>
            <a:r>
              <a:rPr dirty="0" sz="3200" spc="-6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200" spc="190">
                <a:solidFill>
                  <a:srgbClr val="FFFFFF"/>
                </a:solidFill>
                <a:latin typeface="Verdana"/>
                <a:cs typeface="Verdana"/>
              </a:rPr>
              <a:t>р</a:t>
            </a:r>
            <a:r>
              <a:rPr dirty="0" sz="3200" spc="145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dirty="0" sz="3200" spc="114">
                <a:solidFill>
                  <a:srgbClr val="FFFFFF"/>
                </a:solidFill>
                <a:latin typeface="Verdana"/>
                <a:cs typeface="Verdana"/>
              </a:rPr>
              <a:t>ц</a:t>
            </a:r>
            <a:r>
              <a:rPr dirty="0" sz="3200" spc="-35">
                <a:solidFill>
                  <a:srgbClr val="FFFFFF"/>
                </a:solidFill>
                <a:latin typeface="Verdana"/>
                <a:cs typeface="Verdana"/>
              </a:rPr>
              <a:t>ь</a:t>
            </a:r>
            <a:r>
              <a:rPr dirty="0" sz="3200" spc="-45">
                <a:solidFill>
                  <a:srgbClr val="FFFFFF"/>
                </a:solidFill>
                <a:latin typeface="Verdana"/>
                <a:cs typeface="Verdana"/>
              </a:rPr>
              <a:t>к</a:t>
            </a:r>
            <a:r>
              <a:rPr dirty="0" sz="32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200" spc="5">
                <a:solidFill>
                  <a:srgbClr val="FFFFFF"/>
                </a:solidFill>
                <a:latin typeface="Verdana"/>
                <a:cs typeface="Verdana"/>
              </a:rPr>
              <a:t>г</a:t>
            </a:r>
            <a:r>
              <a:rPr dirty="0" sz="32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200" spc="-49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3200">
              <a:latin typeface="Verdana"/>
              <a:cs typeface="Verdana"/>
            </a:endParaRPr>
          </a:p>
          <a:p>
            <a:pPr marL="12700" marR="721995" indent="212725">
              <a:lnSpc>
                <a:spcPct val="116399"/>
              </a:lnSpc>
            </a:pPr>
            <a:r>
              <a:rPr dirty="0" sz="3200" spc="50">
                <a:solidFill>
                  <a:srgbClr val="FFFFFF"/>
                </a:solidFill>
                <a:latin typeface="Verdana"/>
                <a:cs typeface="Verdana"/>
              </a:rPr>
              <a:t>Карпенко-Карий</a:t>
            </a:r>
            <a:r>
              <a:rPr dirty="0" sz="32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25">
                <a:solidFill>
                  <a:srgbClr val="FFFFFF"/>
                </a:solidFill>
                <a:latin typeface="Verdana"/>
                <a:cs typeface="Verdana"/>
              </a:rPr>
              <a:t>сідав</a:t>
            </a:r>
            <a:r>
              <a:rPr dirty="0" sz="32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55">
                <a:solidFill>
                  <a:srgbClr val="FFFFFF"/>
                </a:solidFill>
                <a:latin typeface="Verdana"/>
                <a:cs typeface="Verdana"/>
              </a:rPr>
              <a:t>писати</a:t>
            </a:r>
            <a:r>
              <a:rPr dirty="0" sz="32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90">
                <a:solidFill>
                  <a:srgbClr val="FFFFFF"/>
                </a:solidFill>
                <a:latin typeface="Verdana"/>
                <a:cs typeface="Verdana"/>
              </a:rPr>
              <a:t>п’єсу,</a:t>
            </a:r>
            <a:r>
              <a:rPr dirty="0" sz="32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тільки</a:t>
            </a:r>
            <a:r>
              <a:rPr dirty="0" sz="32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50">
                <a:solidFill>
                  <a:srgbClr val="FFFFFF"/>
                </a:solidFill>
                <a:latin typeface="Verdana"/>
                <a:cs typeface="Verdana"/>
              </a:rPr>
              <a:t>повністю</a:t>
            </a:r>
            <a:r>
              <a:rPr dirty="0" sz="32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90">
                <a:solidFill>
                  <a:srgbClr val="FFFFFF"/>
                </a:solidFill>
                <a:latin typeface="Verdana"/>
                <a:cs typeface="Verdana"/>
              </a:rPr>
              <a:t>продумавши</a:t>
            </a:r>
            <a:r>
              <a:rPr dirty="0" sz="32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80">
                <a:solidFill>
                  <a:srgbClr val="FFFFFF"/>
                </a:solidFill>
                <a:latin typeface="Verdana"/>
                <a:cs typeface="Verdana"/>
              </a:rPr>
              <a:t>її.</a:t>
            </a:r>
            <a:r>
              <a:rPr dirty="0" sz="32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190">
                <a:solidFill>
                  <a:srgbClr val="FFFFFF"/>
                </a:solidFill>
                <a:latin typeface="Verdana"/>
                <a:cs typeface="Verdana"/>
              </a:rPr>
              <a:t>А </a:t>
            </a:r>
            <a:r>
              <a:rPr dirty="0" sz="3200" spc="-1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Verdana"/>
                <a:cs typeface="Verdana"/>
              </a:rPr>
              <a:t>к</a:t>
            </a:r>
            <a:r>
              <a:rPr dirty="0" sz="32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200" spc="25">
                <a:solidFill>
                  <a:srgbClr val="FFFFFF"/>
                </a:solidFill>
                <a:latin typeface="Verdana"/>
                <a:cs typeface="Verdana"/>
              </a:rPr>
              <a:t>л</a:t>
            </a:r>
            <a:r>
              <a:rPr dirty="0" sz="3200" spc="15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110">
                <a:solidFill>
                  <a:srgbClr val="FFFFFF"/>
                </a:solidFill>
                <a:latin typeface="Verdana"/>
                <a:cs typeface="Verdana"/>
              </a:rPr>
              <a:t>п</a:t>
            </a:r>
            <a:r>
              <a:rPr dirty="0" sz="3200" spc="145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dirty="0" sz="3200" spc="85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r>
              <a:rPr dirty="0" sz="3200" spc="-6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200" spc="35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dirty="0" sz="3200" spc="-49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85">
                <a:solidFill>
                  <a:srgbClr val="FFFFFF"/>
                </a:solidFill>
                <a:latin typeface="Verdana"/>
                <a:cs typeface="Verdana"/>
              </a:rPr>
              <a:t>т</a:t>
            </a:r>
            <a:r>
              <a:rPr dirty="0" sz="3200" spc="9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11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dirty="0" sz="3200" spc="65">
                <a:solidFill>
                  <a:srgbClr val="FFFFFF"/>
                </a:solidFill>
                <a:latin typeface="Verdana"/>
                <a:cs typeface="Verdana"/>
              </a:rPr>
              <a:t>е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110">
                <a:solidFill>
                  <a:srgbClr val="FFFFFF"/>
                </a:solidFill>
                <a:latin typeface="Verdana"/>
                <a:cs typeface="Verdana"/>
              </a:rPr>
              <a:t>п</a:t>
            </a:r>
            <a:r>
              <a:rPr dirty="0" sz="32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200" spc="290">
                <a:solidFill>
                  <a:srgbClr val="FFFFFF"/>
                </a:solidFill>
                <a:latin typeface="Verdana"/>
                <a:cs typeface="Verdana"/>
              </a:rPr>
              <a:t>м</a:t>
            </a:r>
            <a:r>
              <a:rPr dirty="0" sz="3200" spc="-15">
                <a:solidFill>
                  <a:srgbClr val="FFFFFF"/>
                </a:solidFill>
                <a:latin typeface="Verdana"/>
                <a:cs typeface="Verdana"/>
              </a:rPr>
              <a:t>і</a:t>
            </a:r>
            <a:r>
              <a:rPr dirty="0" sz="3200" spc="-30">
                <a:solidFill>
                  <a:srgbClr val="FFFFFF"/>
                </a:solidFill>
                <a:latin typeface="Verdana"/>
                <a:cs typeface="Verdana"/>
              </a:rPr>
              <a:t>ч</a:t>
            </a:r>
            <a:r>
              <a:rPr dirty="0" sz="3200" spc="-6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200" spc="4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11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dirty="0" sz="3200" spc="-15">
                <a:solidFill>
                  <a:srgbClr val="FFFFFF"/>
                </a:solidFill>
                <a:latin typeface="Verdana"/>
                <a:cs typeface="Verdana"/>
              </a:rPr>
              <a:t>і</a:t>
            </a:r>
            <a:r>
              <a:rPr dirty="0" sz="3200" spc="-30">
                <a:solidFill>
                  <a:srgbClr val="FFFFFF"/>
                </a:solidFill>
                <a:latin typeface="Verdana"/>
                <a:cs typeface="Verdana"/>
              </a:rPr>
              <a:t>ч</a:t>
            </a:r>
            <a:r>
              <a:rPr dirty="0" sz="32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200" spc="5">
                <a:solidFill>
                  <a:srgbClr val="FFFFFF"/>
                </a:solidFill>
                <a:latin typeface="Verdana"/>
                <a:cs typeface="Verdana"/>
              </a:rPr>
              <a:t>г</a:t>
            </a:r>
            <a:r>
              <a:rPr dirty="0" sz="3200" spc="9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11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dirty="0" sz="3200" spc="-6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200" spc="35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dirty="0" sz="3200" spc="-45">
                <a:solidFill>
                  <a:srgbClr val="FFFFFF"/>
                </a:solidFill>
                <a:latin typeface="Verdana"/>
                <a:cs typeface="Verdana"/>
              </a:rPr>
              <a:t>к</a:t>
            </a:r>
            <a:r>
              <a:rPr dirty="0" sz="32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200" spc="25">
                <a:solidFill>
                  <a:srgbClr val="FFFFFF"/>
                </a:solidFill>
                <a:latin typeface="Verdana"/>
                <a:cs typeface="Verdana"/>
              </a:rPr>
              <a:t>л</a:t>
            </a:r>
            <a:r>
              <a:rPr dirty="0" sz="3200" spc="8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200" spc="-49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099644" y="1476310"/>
            <a:ext cx="10088880" cy="787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405"/>
              <a:t>Цікаві</a:t>
            </a:r>
            <a:r>
              <a:rPr dirty="0" sz="5000" spc="-114"/>
              <a:t> </a:t>
            </a:r>
            <a:r>
              <a:rPr dirty="0" sz="5000" spc="455"/>
              <a:t>факти</a:t>
            </a:r>
            <a:r>
              <a:rPr dirty="0" sz="5000" spc="-114"/>
              <a:t> </a:t>
            </a:r>
            <a:r>
              <a:rPr dirty="0" sz="5000" spc="285"/>
              <a:t>з</a:t>
            </a:r>
            <a:r>
              <a:rPr dirty="0" sz="5000" spc="-110"/>
              <a:t> </a:t>
            </a:r>
            <a:r>
              <a:rPr dirty="0" sz="5000" spc="620"/>
              <a:t>життя</a:t>
            </a:r>
            <a:r>
              <a:rPr dirty="0" sz="5000" spc="-114"/>
              <a:t> </a:t>
            </a:r>
            <a:r>
              <a:rPr dirty="0" sz="5000" spc="295"/>
              <a:t>автора</a:t>
            </a:r>
            <a:endParaRPr sz="5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6393" y="756819"/>
            <a:ext cx="6572884" cy="8519160"/>
            <a:chOff x="616393" y="756819"/>
            <a:chExt cx="6572884" cy="8519160"/>
          </a:xfrm>
        </p:grpSpPr>
        <p:sp>
          <p:nvSpPr>
            <p:cNvPr id="3" name="object 3"/>
            <p:cNvSpPr/>
            <p:nvPr/>
          </p:nvSpPr>
          <p:spPr>
            <a:xfrm>
              <a:off x="616393" y="865145"/>
              <a:ext cx="6572884" cy="8007984"/>
            </a:xfrm>
            <a:custGeom>
              <a:avLst/>
              <a:gdLst/>
              <a:ahLst/>
              <a:cxnLst/>
              <a:rect l="l" t="t" r="r" b="b"/>
              <a:pathLst>
                <a:path w="6572884" h="8007984">
                  <a:moveTo>
                    <a:pt x="6572790" y="8007478"/>
                  </a:moveTo>
                  <a:lnTo>
                    <a:pt x="51788" y="7708497"/>
                  </a:lnTo>
                  <a:lnTo>
                    <a:pt x="0" y="255649"/>
                  </a:lnTo>
                  <a:lnTo>
                    <a:pt x="6572790" y="0"/>
                  </a:lnTo>
                  <a:lnTo>
                    <a:pt x="6572790" y="80074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6697195" y="761152"/>
              <a:ext cx="427355" cy="8510270"/>
            </a:xfrm>
            <a:custGeom>
              <a:avLst/>
              <a:gdLst/>
              <a:ahLst/>
              <a:cxnLst/>
              <a:rect l="l" t="t" r="r" b="b"/>
              <a:pathLst>
                <a:path w="427354" h="8510270">
                  <a:moveTo>
                    <a:pt x="0" y="8510112"/>
                  </a:moveTo>
                  <a:lnTo>
                    <a:pt x="0" y="0"/>
                  </a:lnTo>
                  <a:lnTo>
                    <a:pt x="427253" y="108326"/>
                  </a:lnTo>
                  <a:lnTo>
                    <a:pt x="427253" y="8098472"/>
                  </a:lnTo>
                  <a:lnTo>
                    <a:pt x="0" y="8510112"/>
                  </a:lnTo>
                  <a:close/>
                </a:path>
              </a:pathLst>
            </a:custGeom>
            <a:solidFill>
              <a:srgbClr val="DEDB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16393" y="756819"/>
              <a:ext cx="6158865" cy="8519160"/>
            </a:xfrm>
            <a:custGeom>
              <a:avLst/>
              <a:gdLst/>
              <a:ahLst/>
              <a:cxnLst/>
              <a:rect l="l" t="t" r="r" b="b"/>
              <a:pathLst>
                <a:path w="6158865" h="8519160">
                  <a:moveTo>
                    <a:pt x="6158484" y="8518778"/>
                  </a:moveTo>
                  <a:lnTo>
                    <a:pt x="0" y="8202465"/>
                  </a:lnTo>
                  <a:lnTo>
                    <a:pt x="0" y="316312"/>
                  </a:lnTo>
                  <a:lnTo>
                    <a:pt x="6158484" y="0"/>
                  </a:lnTo>
                  <a:lnTo>
                    <a:pt x="6158484" y="8518778"/>
                  </a:lnTo>
                  <a:close/>
                </a:path>
              </a:pathLst>
            </a:custGeom>
            <a:solidFill>
              <a:srgbClr val="33322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24286" y="1060133"/>
              <a:ext cx="107950" cy="7912734"/>
            </a:xfrm>
            <a:custGeom>
              <a:avLst/>
              <a:gdLst/>
              <a:ahLst/>
              <a:cxnLst/>
              <a:rect l="l" t="t" r="r" b="b"/>
              <a:pathLst>
                <a:path w="107950" h="7912734">
                  <a:moveTo>
                    <a:pt x="107892" y="7912151"/>
                  </a:moveTo>
                  <a:lnTo>
                    <a:pt x="0" y="7903484"/>
                  </a:lnTo>
                  <a:lnTo>
                    <a:pt x="0" y="8666"/>
                  </a:lnTo>
                  <a:lnTo>
                    <a:pt x="107892" y="0"/>
                  </a:lnTo>
                  <a:lnTo>
                    <a:pt x="107892" y="7912151"/>
                  </a:lnTo>
                  <a:close/>
                </a:path>
              </a:pathLst>
            </a:custGeom>
            <a:solidFill>
              <a:srgbClr val="FF575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5539" y="942762"/>
              <a:ext cx="5573961" cy="8129595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396078" y="139700"/>
            <a:ext cx="5786120" cy="1397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0" spc="-805">
                <a:solidFill>
                  <a:srgbClr val="000000"/>
                </a:solidFill>
              </a:rPr>
              <a:t>"Сто</a:t>
            </a:r>
            <a:r>
              <a:rPr dirty="0" sz="9000" spc="-475">
                <a:solidFill>
                  <a:srgbClr val="000000"/>
                </a:solidFill>
              </a:rPr>
              <a:t> </a:t>
            </a:r>
            <a:r>
              <a:rPr dirty="0" sz="9000" spc="-640">
                <a:solidFill>
                  <a:srgbClr val="000000"/>
                </a:solidFill>
              </a:rPr>
              <a:t>тисяч"</a:t>
            </a:r>
            <a:endParaRPr sz="9000"/>
          </a:p>
        </p:txBody>
      </p:sp>
      <p:sp>
        <p:nvSpPr>
          <p:cNvPr id="9" name="object 9"/>
          <p:cNvSpPr txBox="1"/>
          <p:nvPr/>
        </p:nvSpPr>
        <p:spPr>
          <a:xfrm>
            <a:off x="7687896" y="2269575"/>
            <a:ext cx="10474960" cy="55975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95"/>
              </a:spcBef>
            </a:pPr>
            <a:r>
              <a:rPr dirty="0" sz="3500" spc="160">
                <a:latin typeface="Tahoma"/>
                <a:cs typeface="Tahoma"/>
              </a:rPr>
              <a:t>У</a:t>
            </a:r>
            <a:r>
              <a:rPr dirty="0" sz="3500" spc="-185">
                <a:latin typeface="Tahoma"/>
                <a:cs typeface="Tahoma"/>
              </a:rPr>
              <a:t> </a:t>
            </a:r>
            <a:r>
              <a:rPr dirty="0" sz="3500" spc="65">
                <a:latin typeface="Tahoma"/>
                <a:cs typeface="Tahoma"/>
              </a:rPr>
              <a:t>к</a:t>
            </a:r>
            <a:r>
              <a:rPr dirty="0" sz="3500" spc="204">
                <a:latin typeface="Tahoma"/>
                <a:cs typeface="Tahoma"/>
              </a:rPr>
              <a:t>о</a:t>
            </a:r>
            <a:r>
              <a:rPr dirty="0" sz="3500" spc="330">
                <a:latin typeface="Tahoma"/>
                <a:cs typeface="Tahoma"/>
              </a:rPr>
              <a:t>м</a:t>
            </a:r>
            <a:r>
              <a:rPr dirty="0" sz="3500" spc="114">
                <a:latin typeface="Tahoma"/>
                <a:cs typeface="Tahoma"/>
              </a:rPr>
              <a:t>е</a:t>
            </a:r>
            <a:r>
              <a:rPr dirty="0" sz="3500" spc="40">
                <a:latin typeface="Tahoma"/>
                <a:cs typeface="Tahoma"/>
              </a:rPr>
              <a:t>д</a:t>
            </a:r>
            <a:r>
              <a:rPr dirty="0" sz="3500" spc="80">
                <a:latin typeface="Tahoma"/>
                <a:cs typeface="Tahoma"/>
              </a:rPr>
              <a:t>і</a:t>
            </a:r>
            <a:r>
              <a:rPr dirty="0" sz="3500" spc="85">
                <a:latin typeface="Tahoma"/>
                <a:cs typeface="Tahoma"/>
              </a:rPr>
              <a:t>ї</a:t>
            </a:r>
            <a:r>
              <a:rPr dirty="0" sz="3500" spc="-185">
                <a:latin typeface="Tahoma"/>
                <a:cs typeface="Tahoma"/>
              </a:rPr>
              <a:t> </a:t>
            </a:r>
            <a:r>
              <a:rPr dirty="0" sz="3500" spc="-185">
                <a:latin typeface="Tahoma"/>
                <a:cs typeface="Tahoma"/>
              </a:rPr>
              <a:t>“</a:t>
            </a:r>
            <a:r>
              <a:rPr dirty="0" sz="3500" spc="100">
                <a:latin typeface="Tahoma"/>
                <a:cs typeface="Tahoma"/>
              </a:rPr>
              <a:t>С</a:t>
            </a:r>
            <a:r>
              <a:rPr dirty="0" sz="3500" spc="-5">
                <a:latin typeface="Tahoma"/>
                <a:cs typeface="Tahoma"/>
              </a:rPr>
              <a:t>т</a:t>
            </a:r>
            <a:r>
              <a:rPr dirty="0" sz="3500" spc="210">
                <a:latin typeface="Tahoma"/>
                <a:cs typeface="Tahoma"/>
              </a:rPr>
              <a:t>о</a:t>
            </a:r>
            <a:r>
              <a:rPr dirty="0" sz="3500" spc="-185">
                <a:latin typeface="Tahoma"/>
                <a:cs typeface="Tahoma"/>
              </a:rPr>
              <a:t> </a:t>
            </a:r>
            <a:r>
              <a:rPr dirty="0" sz="3500" spc="-5">
                <a:latin typeface="Tahoma"/>
                <a:cs typeface="Tahoma"/>
              </a:rPr>
              <a:t>т</a:t>
            </a:r>
            <a:r>
              <a:rPr dirty="0" sz="3500" spc="240">
                <a:latin typeface="Tahoma"/>
                <a:cs typeface="Tahoma"/>
              </a:rPr>
              <a:t>и</a:t>
            </a:r>
            <a:r>
              <a:rPr dirty="0" sz="3500" spc="45">
                <a:latin typeface="Tahoma"/>
                <a:cs typeface="Tahoma"/>
              </a:rPr>
              <a:t>с</a:t>
            </a:r>
            <a:r>
              <a:rPr dirty="0" sz="3500" spc="90">
                <a:latin typeface="Tahoma"/>
                <a:cs typeface="Tahoma"/>
              </a:rPr>
              <a:t>я</a:t>
            </a:r>
            <a:r>
              <a:rPr dirty="0" sz="3500" spc="220">
                <a:latin typeface="Tahoma"/>
                <a:cs typeface="Tahoma"/>
              </a:rPr>
              <a:t>ч</a:t>
            </a:r>
            <a:r>
              <a:rPr dirty="0" sz="3500" spc="-180">
                <a:latin typeface="Tahoma"/>
                <a:cs typeface="Tahoma"/>
              </a:rPr>
              <a:t>”</a:t>
            </a:r>
            <a:r>
              <a:rPr dirty="0" sz="3500" spc="-185">
                <a:latin typeface="Tahoma"/>
                <a:cs typeface="Tahoma"/>
              </a:rPr>
              <a:t> </a:t>
            </a:r>
            <a:r>
              <a:rPr dirty="0" sz="3500" spc="-335">
                <a:latin typeface="Tahoma"/>
                <a:cs typeface="Tahoma"/>
              </a:rPr>
              <a:t>І</a:t>
            </a:r>
            <a:r>
              <a:rPr dirty="0" sz="3500" spc="-130">
                <a:latin typeface="Tahoma"/>
                <a:cs typeface="Tahoma"/>
              </a:rPr>
              <a:t>.</a:t>
            </a:r>
            <a:r>
              <a:rPr dirty="0" sz="3500" spc="-185">
                <a:latin typeface="Tahoma"/>
                <a:cs typeface="Tahoma"/>
              </a:rPr>
              <a:t> </a:t>
            </a:r>
            <a:r>
              <a:rPr dirty="0" sz="3500" spc="25">
                <a:latin typeface="Tahoma"/>
                <a:cs typeface="Tahoma"/>
              </a:rPr>
              <a:t>К</a:t>
            </a:r>
            <a:r>
              <a:rPr dirty="0" sz="3500" spc="100">
                <a:latin typeface="Tahoma"/>
                <a:cs typeface="Tahoma"/>
              </a:rPr>
              <a:t>а</a:t>
            </a:r>
            <a:r>
              <a:rPr dirty="0" sz="3500" spc="204">
                <a:latin typeface="Tahoma"/>
                <a:cs typeface="Tahoma"/>
              </a:rPr>
              <a:t>р</a:t>
            </a:r>
            <a:r>
              <a:rPr dirty="0" sz="3500" spc="195">
                <a:latin typeface="Tahoma"/>
                <a:cs typeface="Tahoma"/>
              </a:rPr>
              <a:t>п</a:t>
            </a:r>
            <a:r>
              <a:rPr dirty="0" sz="3500" spc="114">
                <a:latin typeface="Tahoma"/>
                <a:cs typeface="Tahoma"/>
              </a:rPr>
              <a:t>е</a:t>
            </a:r>
            <a:r>
              <a:rPr dirty="0" sz="3500" spc="240">
                <a:latin typeface="Tahoma"/>
                <a:cs typeface="Tahoma"/>
              </a:rPr>
              <a:t>н</a:t>
            </a:r>
            <a:r>
              <a:rPr dirty="0" sz="3500" spc="65">
                <a:latin typeface="Tahoma"/>
                <a:cs typeface="Tahoma"/>
              </a:rPr>
              <a:t>к</a:t>
            </a:r>
            <a:r>
              <a:rPr dirty="0" sz="3500" spc="204">
                <a:latin typeface="Tahoma"/>
                <a:cs typeface="Tahoma"/>
              </a:rPr>
              <a:t>о</a:t>
            </a:r>
            <a:r>
              <a:rPr dirty="0" sz="3500" spc="-155">
                <a:latin typeface="Tahoma"/>
                <a:cs typeface="Tahoma"/>
              </a:rPr>
              <a:t>-</a:t>
            </a:r>
            <a:r>
              <a:rPr dirty="0" sz="3500" spc="25">
                <a:latin typeface="Tahoma"/>
                <a:cs typeface="Tahoma"/>
              </a:rPr>
              <a:t>К</a:t>
            </a:r>
            <a:r>
              <a:rPr dirty="0" sz="3500" spc="100">
                <a:latin typeface="Tahoma"/>
                <a:cs typeface="Tahoma"/>
              </a:rPr>
              <a:t>а</a:t>
            </a:r>
            <a:r>
              <a:rPr dirty="0" sz="3500" spc="204">
                <a:latin typeface="Tahoma"/>
                <a:cs typeface="Tahoma"/>
              </a:rPr>
              <a:t>р</a:t>
            </a:r>
            <a:r>
              <a:rPr dirty="0" sz="3500" spc="240">
                <a:latin typeface="Tahoma"/>
                <a:cs typeface="Tahoma"/>
              </a:rPr>
              <a:t>и</a:t>
            </a:r>
            <a:r>
              <a:rPr dirty="0" sz="3500" spc="245">
                <a:latin typeface="Tahoma"/>
                <a:cs typeface="Tahoma"/>
              </a:rPr>
              <a:t>й</a:t>
            </a:r>
            <a:r>
              <a:rPr dirty="0" sz="3500" spc="-185">
                <a:latin typeface="Tahoma"/>
                <a:cs typeface="Tahoma"/>
              </a:rPr>
              <a:t> </a:t>
            </a:r>
            <a:r>
              <a:rPr dirty="0" sz="3500" spc="150">
                <a:latin typeface="Tahoma"/>
                <a:cs typeface="Tahoma"/>
              </a:rPr>
              <a:t>в</a:t>
            </a:r>
            <a:r>
              <a:rPr dirty="0" sz="3500" spc="240">
                <a:latin typeface="Tahoma"/>
                <a:cs typeface="Tahoma"/>
              </a:rPr>
              <a:t>и</a:t>
            </a:r>
            <a:r>
              <a:rPr dirty="0" sz="3500" spc="45">
                <a:latin typeface="Tahoma"/>
                <a:cs typeface="Tahoma"/>
              </a:rPr>
              <a:t>с</a:t>
            </a:r>
            <a:r>
              <a:rPr dirty="0" sz="3500" spc="330">
                <a:latin typeface="Tahoma"/>
                <a:cs typeface="Tahoma"/>
              </a:rPr>
              <a:t>м</a:t>
            </a:r>
            <a:r>
              <a:rPr dirty="0" sz="3500" spc="80">
                <a:latin typeface="Tahoma"/>
                <a:cs typeface="Tahoma"/>
              </a:rPr>
              <a:t>і</a:t>
            </a:r>
            <a:r>
              <a:rPr dirty="0" sz="3500" spc="235">
                <a:latin typeface="Tahoma"/>
                <a:cs typeface="Tahoma"/>
              </a:rPr>
              <a:t>ю</a:t>
            </a:r>
            <a:r>
              <a:rPr dirty="0" sz="3500" spc="55">
                <a:latin typeface="Tahoma"/>
                <a:cs typeface="Tahoma"/>
              </a:rPr>
              <a:t>є  </a:t>
            </a:r>
            <a:r>
              <a:rPr dirty="0" sz="3500" spc="55">
                <a:latin typeface="Tahoma"/>
                <a:cs typeface="Tahoma"/>
              </a:rPr>
              <a:t>хазяїв, </a:t>
            </a:r>
            <a:r>
              <a:rPr dirty="0" sz="3500" spc="60">
                <a:latin typeface="Tahoma"/>
                <a:cs typeface="Tahoma"/>
              </a:rPr>
              <a:t>для </a:t>
            </a:r>
            <a:r>
              <a:rPr dirty="0" sz="3500" spc="125">
                <a:latin typeface="Tahoma"/>
                <a:cs typeface="Tahoma"/>
              </a:rPr>
              <a:t>яких </a:t>
            </a:r>
            <a:r>
              <a:rPr dirty="0" sz="3500" spc="85">
                <a:latin typeface="Tahoma"/>
                <a:cs typeface="Tahoma"/>
              </a:rPr>
              <a:t>багатство </a:t>
            </a:r>
            <a:r>
              <a:rPr dirty="0" sz="3500" spc="80">
                <a:latin typeface="Tahoma"/>
                <a:cs typeface="Tahoma"/>
              </a:rPr>
              <a:t>стало </a:t>
            </a:r>
            <a:r>
              <a:rPr dirty="0" sz="3500" spc="175">
                <a:latin typeface="Tahoma"/>
                <a:cs typeface="Tahoma"/>
              </a:rPr>
              <a:t>метою </a:t>
            </a:r>
            <a:r>
              <a:rPr dirty="0" sz="3500" spc="160">
                <a:latin typeface="Tahoma"/>
                <a:cs typeface="Tahoma"/>
              </a:rPr>
              <a:t>всього </a:t>
            </a:r>
            <a:r>
              <a:rPr dirty="0" sz="3500" spc="165">
                <a:latin typeface="Tahoma"/>
                <a:cs typeface="Tahoma"/>
              </a:rPr>
              <a:t> </a:t>
            </a:r>
            <a:r>
              <a:rPr dirty="0" sz="3500" spc="20">
                <a:latin typeface="Tahoma"/>
                <a:cs typeface="Tahoma"/>
              </a:rPr>
              <a:t>життя, </a:t>
            </a:r>
            <a:r>
              <a:rPr dirty="0" sz="3500" spc="105">
                <a:latin typeface="Tahoma"/>
                <a:cs typeface="Tahoma"/>
              </a:rPr>
              <a:t>а </a:t>
            </a:r>
            <a:r>
              <a:rPr dirty="0" sz="3500" spc="180">
                <a:latin typeface="Tahoma"/>
                <a:cs typeface="Tahoma"/>
              </a:rPr>
              <a:t>не </a:t>
            </a:r>
            <a:r>
              <a:rPr dirty="0" sz="3500" spc="160">
                <a:latin typeface="Tahoma"/>
                <a:cs typeface="Tahoma"/>
              </a:rPr>
              <a:t>засобом </a:t>
            </a:r>
            <a:r>
              <a:rPr dirty="0" sz="3500" spc="60">
                <a:latin typeface="Tahoma"/>
                <a:cs typeface="Tahoma"/>
              </a:rPr>
              <a:t>для </a:t>
            </a:r>
            <a:r>
              <a:rPr dirty="0" sz="3500" spc="105">
                <a:latin typeface="Tahoma"/>
                <a:cs typeface="Tahoma"/>
              </a:rPr>
              <a:t>існування. </a:t>
            </a:r>
            <a:r>
              <a:rPr dirty="0" sz="3500" spc="35">
                <a:latin typeface="Tahoma"/>
                <a:cs typeface="Tahoma"/>
              </a:rPr>
              <a:t>Такі </a:t>
            </a:r>
            <a:r>
              <a:rPr dirty="0" sz="3500" spc="140">
                <a:latin typeface="Tahoma"/>
                <a:cs typeface="Tahoma"/>
              </a:rPr>
              <a:t>люди </a:t>
            </a:r>
            <a:r>
              <a:rPr dirty="0" sz="3500" spc="145">
                <a:latin typeface="Tahoma"/>
                <a:cs typeface="Tahoma"/>
              </a:rPr>
              <a:t> </a:t>
            </a:r>
            <a:r>
              <a:rPr dirty="0" sz="3500" spc="105">
                <a:latin typeface="Tahoma"/>
                <a:cs typeface="Tahoma"/>
              </a:rPr>
              <a:t>ладні</a:t>
            </a:r>
            <a:r>
              <a:rPr dirty="0" sz="3500" spc="-190">
                <a:latin typeface="Tahoma"/>
                <a:cs typeface="Tahoma"/>
              </a:rPr>
              <a:t> </a:t>
            </a:r>
            <a:r>
              <a:rPr dirty="0" sz="3500" spc="140">
                <a:latin typeface="Tahoma"/>
                <a:cs typeface="Tahoma"/>
              </a:rPr>
              <a:t>продати</a:t>
            </a:r>
            <a:r>
              <a:rPr dirty="0" sz="3500" spc="-185">
                <a:latin typeface="Tahoma"/>
                <a:cs typeface="Tahoma"/>
              </a:rPr>
              <a:t> </a:t>
            </a:r>
            <a:r>
              <a:rPr dirty="0" sz="3500" spc="105">
                <a:latin typeface="Tahoma"/>
                <a:cs typeface="Tahoma"/>
              </a:rPr>
              <a:t>все</a:t>
            </a:r>
            <a:r>
              <a:rPr dirty="0" sz="3500" spc="-190">
                <a:latin typeface="Tahoma"/>
                <a:cs typeface="Tahoma"/>
              </a:rPr>
              <a:t> </a:t>
            </a:r>
            <a:r>
              <a:rPr dirty="0" sz="3500" spc="175">
                <a:latin typeface="Tahoma"/>
                <a:cs typeface="Tahoma"/>
              </a:rPr>
              <a:t>на</a:t>
            </a:r>
            <a:r>
              <a:rPr dirty="0" sz="3500" spc="-185">
                <a:latin typeface="Tahoma"/>
                <a:cs typeface="Tahoma"/>
              </a:rPr>
              <a:t> </a:t>
            </a:r>
            <a:r>
              <a:rPr dirty="0" sz="3500" spc="25">
                <a:latin typeface="Tahoma"/>
                <a:cs typeface="Tahoma"/>
              </a:rPr>
              <a:t>світі,</a:t>
            </a:r>
            <a:r>
              <a:rPr dirty="0" sz="3500" spc="-190">
                <a:latin typeface="Tahoma"/>
                <a:cs typeface="Tahoma"/>
              </a:rPr>
              <a:t> </a:t>
            </a:r>
            <a:r>
              <a:rPr dirty="0" sz="3500" spc="145">
                <a:latin typeface="Tahoma"/>
                <a:cs typeface="Tahoma"/>
              </a:rPr>
              <a:t>навіть</a:t>
            </a:r>
            <a:r>
              <a:rPr dirty="0" sz="3500" spc="-185">
                <a:latin typeface="Tahoma"/>
                <a:cs typeface="Tahoma"/>
              </a:rPr>
              <a:t> </a:t>
            </a:r>
            <a:r>
              <a:rPr dirty="0" sz="3500" spc="120">
                <a:latin typeface="Tahoma"/>
                <a:cs typeface="Tahoma"/>
              </a:rPr>
              <a:t>щастя</a:t>
            </a:r>
            <a:r>
              <a:rPr dirty="0" sz="3500" spc="-190">
                <a:latin typeface="Tahoma"/>
                <a:cs typeface="Tahoma"/>
              </a:rPr>
              <a:t> </a:t>
            </a:r>
            <a:r>
              <a:rPr dirty="0" sz="3500" spc="130">
                <a:latin typeface="Tahoma"/>
                <a:cs typeface="Tahoma"/>
              </a:rPr>
              <a:t>власних </a:t>
            </a:r>
            <a:r>
              <a:rPr dirty="0" sz="3500" spc="-1075">
                <a:latin typeface="Tahoma"/>
                <a:cs typeface="Tahoma"/>
              </a:rPr>
              <a:t> </a:t>
            </a:r>
            <a:r>
              <a:rPr dirty="0" sz="3500" spc="45">
                <a:latin typeface="Tahoma"/>
                <a:cs typeface="Tahoma"/>
              </a:rPr>
              <a:t>дітей,</a:t>
            </a:r>
            <a:r>
              <a:rPr dirty="0" sz="3500" spc="-190">
                <a:latin typeface="Tahoma"/>
                <a:cs typeface="Tahoma"/>
              </a:rPr>
              <a:t> </a:t>
            </a:r>
            <a:r>
              <a:rPr dirty="0" sz="3500" spc="165">
                <a:latin typeface="Tahoma"/>
                <a:cs typeface="Tahoma"/>
              </a:rPr>
              <a:t>аби</a:t>
            </a:r>
            <a:r>
              <a:rPr dirty="0" sz="3500" spc="-185">
                <a:latin typeface="Tahoma"/>
                <a:cs typeface="Tahoma"/>
              </a:rPr>
              <a:t> </a:t>
            </a:r>
            <a:r>
              <a:rPr dirty="0" sz="3500" spc="125">
                <a:latin typeface="Tahoma"/>
                <a:cs typeface="Tahoma"/>
              </a:rPr>
              <a:t>тільки</a:t>
            </a:r>
            <a:r>
              <a:rPr dirty="0" sz="3500" spc="-185">
                <a:latin typeface="Tahoma"/>
                <a:cs typeface="Tahoma"/>
              </a:rPr>
              <a:t> </a:t>
            </a:r>
            <a:r>
              <a:rPr dirty="0" sz="3500" spc="140">
                <a:latin typeface="Tahoma"/>
                <a:cs typeface="Tahoma"/>
              </a:rPr>
              <a:t>збільшувати</a:t>
            </a:r>
            <a:r>
              <a:rPr dirty="0" sz="3500" spc="-185">
                <a:latin typeface="Tahoma"/>
                <a:cs typeface="Tahoma"/>
              </a:rPr>
              <a:t> </a:t>
            </a:r>
            <a:r>
              <a:rPr dirty="0" sz="3500" spc="95">
                <a:latin typeface="Tahoma"/>
                <a:cs typeface="Tahoma"/>
              </a:rPr>
              <a:t>маєтки.</a:t>
            </a:r>
            <a:endParaRPr sz="35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000">
              <a:latin typeface="Tahoma"/>
              <a:cs typeface="Tahoma"/>
            </a:endParaRPr>
          </a:p>
          <a:p>
            <a:pPr marL="12700" marR="102870">
              <a:lnSpc>
                <a:spcPct val="116100"/>
              </a:lnSpc>
              <a:spcBef>
                <a:spcPts val="5"/>
              </a:spcBef>
            </a:pPr>
            <a:r>
              <a:rPr dirty="0" sz="3500" spc="170">
                <a:latin typeface="Tahoma"/>
                <a:cs typeface="Tahoma"/>
              </a:rPr>
              <a:t>Ганяючись </a:t>
            </a:r>
            <a:r>
              <a:rPr dirty="0" sz="3500" spc="95">
                <a:latin typeface="Tahoma"/>
                <a:cs typeface="Tahoma"/>
              </a:rPr>
              <a:t>за </a:t>
            </a:r>
            <a:r>
              <a:rPr dirty="0" sz="3500" spc="120">
                <a:latin typeface="Tahoma"/>
                <a:cs typeface="Tahoma"/>
              </a:rPr>
              <a:t>прибутками, </a:t>
            </a:r>
            <a:r>
              <a:rPr dirty="0" sz="3500" spc="155">
                <a:latin typeface="Tahoma"/>
                <a:cs typeface="Tahoma"/>
              </a:rPr>
              <a:t>Герасим </a:t>
            </a:r>
            <a:r>
              <a:rPr dirty="0" sz="3500" spc="85">
                <a:latin typeface="Tahoma"/>
                <a:cs typeface="Tahoma"/>
              </a:rPr>
              <a:t>Калитка </a:t>
            </a:r>
            <a:r>
              <a:rPr dirty="0" sz="3500" spc="90">
                <a:latin typeface="Tahoma"/>
                <a:cs typeface="Tahoma"/>
              </a:rPr>
              <a:t> </a:t>
            </a:r>
            <a:r>
              <a:rPr dirty="0" sz="3500" spc="50">
                <a:latin typeface="Tahoma"/>
                <a:cs typeface="Tahoma"/>
              </a:rPr>
              <a:t>стає </a:t>
            </a:r>
            <a:r>
              <a:rPr dirty="0" sz="3500" spc="130">
                <a:latin typeface="Tahoma"/>
                <a:cs typeface="Tahoma"/>
              </a:rPr>
              <a:t>жертвою </a:t>
            </a:r>
            <a:r>
              <a:rPr dirty="0" sz="3500" spc="114">
                <a:latin typeface="Tahoma"/>
                <a:cs typeface="Tahoma"/>
              </a:rPr>
              <a:t>шахраїв, </a:t>
            </a:r>
            <a:r>
              <a:rPr dirty="0" sz="3500" spc="290">
                <a:latin typeface="Tahoma"/>
                <a:cs typeface="Tahoma"/>
              </a:rPr>
              <a:t>що </a:t>
            </a:r>
            <a:r>
              <a:rPr dirty="0" sz="3500" spc="150">
                <a:latin typeface="Tahoma"/>
                <a:cs typeface="Tahoma"/>
              </a:rPr>
              <a:t>грають </a:t>
            </a:r>
            <a:r>
              <a:rPr dirty="0" sz="3500" spc="175">
                <a:latin typeface="Tahoma"/>
                <a:cs typeface="Tahoma"/>
              </a:rPr>
              <a:t>на його </a:t>
            </a:r>
            <a:r>
              <a:rPr dirty="0" sz="3500" spc="180">
                <a:latin typeface="Tahoma"/>
                <a:cs typeface="Tahoma"/>
              </a:rPr>
              <a:t> </a:t>
            </a:r>
            <a:r>
              <a:rPr dirty="0" sz="3500" spc="100">
                <a:latin typeface="Tahoma"/>
                <a:cs typeface="Tahoma"/>
              </a:rPr>
              <a:t>жадобі</a:t>
            </a:r>
            <a:r>
              <a:rPr dirty="0" sz="3500" spc="-190">
                <a:latin typeface="Tahoma"/>
                <a:cs typeface="Tahoma"/>
              </a:rPr>
              <a:t> </a:t>
            </a:r>
            <a:r>
              <a:rPr dirty="0" sz="3500" spc="50">
                <a:latin typeface="Tahoma"/>
                <a:cs typeface="Tahoma"/>
              </a:rPr>
              <a:t>та</a:t>
            </a:r>
            <a:r>
              <a:rPr dirty="0" sz="3500" spc="-185">
                <a:latin typeface="Tahoma"/>
                <a:cs typeface="Tahoma"/>
              </a:rPr>
              <a:t> </a:t>
            </a:r>
            <a:r>
              <a:rPr dirty="0" sz="3500" spc="170">
                <a:latin typeface="Tahoma"/>
                <a:cs typeface="Tahoma"/>
              </a:rPr>
              <a:t>отримують</a:t>
            </a:r>
            <a:r>
              <a:rPr dirty="0" sz="3500" spc="-190">
                <a:latin typeface="Tahoma"/>
                <a:cs typeface="Tahoma"/>
              </a:rPr>
              <a:t> </a:t>
            </a:r>
            <a:r>
              <a:rPr dirty="0" sz="3500" spc="90">
                <a:latin typeface="Tahoma"/>
                <a:cs typeface="Tahoma"/>
              </a:rPr>
              <a:t>від</a:t>
            </a:r>
            <a:r>
              <a:rPr dirty="0" sz="3500" spc="-185">
                <a:latin typeface="Tahoma"/>
                <a:cs typeface="Tahoma"/>
              </a:rPr>
              <a:t> </a:t>
            </a:r>
            <a:r>
              <a:rPr dirty="0" sz="3500" spc="190">
                <a:latin typeface="Tahoma"/>
                <a:cs typeface="Tahoma"/>
              </a:rPr>
              <a:t>цього</a:t>
            </a:r>
            <a:r>
              <a:rPr dirty="0" sz="3500" spc="-185">
                <a:latin typeface="Tahoma"/>
                <a:cs typeface="Tahoma"/>
              </a:rPr>
              <a:t> </a:t>
            </a:r>
            <a:r>
              <a:rPr dirty="0" sz="3500" spc="155">
                <a:latin typeface="Tahoma"/>
                <a:cs typeface="Tahoma"/>
              </a:rPr>
              <a:t>великий</a:t>
            </a:r>
            <a:r>
              <a:rPr dirty="0" sz="3500" spc="-190">
                <a:latin typeface="Tahoma"/>
                <a:cs typeface="Tahoma"/>
              </a:rPr>
              <a:t> </a:t>
            </a:r>
            <a:r>
              <a:rPr dirty="0" sz="3500" spc="100">
                <a:latin typeface="Tahoma"/>
                <a:cs typeface="Tahoma"/>
              </a:rPr>
              <a:t>визиск.</a:t>
            </a:r>
            <a:endParaRPr sz="3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50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45403" y="996950"/>
            <a:ext cx="15610840" cy="848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475">
                <a:solidFill>
                  <a:srgbClr val="FFFFFF"/>
                </a:solidFill>
                <a:latin typeface="Tahoma"/>
                <a:cs typeface="Tahoma"/>
              </a:rPr>
              <a:t>Р</a:t>
            </a:r>
            <a:r>
              <a:rPr dirty="0" sz="3000" spc="13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dirty="0" sz="3000" spc="245">
                <a:solidFill>
                  <a:srgbClr val="FFFFFF"/>
                </a:solidFill>
                <a:latin typeface="Tahoma"/>
                <a:cs typeface="Tahoma"/>
              </a:rPr>
              <a:t>к</a:t>
            </a:r>
            <a:r>
              <a:rPr dirty="0" sz="3000" spc="-1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335">
                <a:solidFill>
                  <a:srgbClr val="FFFFFF"/>
                </a:solidFill>
                <a:latin typeface="Tahoma"/>
                <a:cs typeface="Tahoma"/>
              </a:rPr>
              <a:t>н</a:t>
            </a:r>
            <a:r>
              <a:rPr dirty="0" sz="3000" spc="170">
                <a:solidFill>
                  <a:srgbClr val="FFFFFF"/>
                </a:solidFill>
                <a:latin typeface="Tahoma"/>
                <a:cs typeface="Tahoma"/>
              </a:rPr>
              <a:t>а</a:t>
            </a:r>
            <a:r>
              <a:rPr dirty="0" sz="3000" spc="330">
                <a:solidFill>
                  <a:srgbClr val="FFFFFF"/>
                </a:solidFill>
                <a:latin typeface="Tahoma"/>
                <a:cs typeface="Tahoma"/>
              </a:rPr>
              <a:t>п</a:t>
            </a:r>
            <a:r>
              <a:rPr dirty="0" sz="3000" spc="37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dirty="0" sz="3000" spc="300">
                <a:solidFill>
                  <a:srgbClr val="FFFFFF"/>
                </a:solidFill>
                <a:latin typeface="Tahoma"/>
                <a:cs typeface="Tahoma"/>
              </a:rPr>
              <a:t>с</a:t>
            </a:r>
            <a:r>
              <a:rPr dirty="0" sz="3000" spc="170">
                <a:solidFill>
                  <a:srgbClr val="FFFFFF"/>
                </a:solidFill>
                <a:latin typeface="Tahoma"/>
                <a:cs typeface="Tahoma"/>
              </a:rPr>
              <a:t>а</a:t>
            </a:r>
            <a:r>
              <a:rPr dirty="0" sz="3000" spc="335">
                <a:solidFill>
                  <a:srgbClr val="FFFFFF"/>
                </a:solidFill>
                <a:latin typeface="Tahoma"/>
                <a:cs typeface="Tahoma"/>
              </a:rPr>
              <a:t>нн</a:t>
            </a:r>
            <a:r>
              <a:rPr dirty="0" sz="3000" spc="229">
                <a:solidFill>
                  <a:srgbClr val="FFFFFF"/>
                </a:solidFill>
                <a:latin typeface="Tahoma"/>
                <a:cs typeface="Tahoma"/>
              </a:rPr>
              <a:t>я</a:t>
            </a:r>
            <a:r>
              <a:rPr dirty="0" sz="3000" spc="-1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-14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dirty="0" sz="3000" spc="-1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-555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dirty="0" sz="3000" spc="275">
                <a:solidFill>
                  <a:srgbClr val="FFFFFF"/>
                </a:solidFill>
                <a:latin typeface="Tahoma"/>
                <a:cs typeface="Tahoma"/>
              </a:rPr>
              <a:t>88</a:t>
            </a:r>
            <a:r>
              <a:rPr dirty="0" sz="3000" spc="185">
                <a:solidFill>
                  <a:srgbClr val="FFFFFF"/>
                </a:solidFill>
                <a:latin typeface="Tahoma"/>
                <a:cs typeface="Tahoma"/>
              </a:rPr>
              <a:t>9</a:t>
            </a:r>
            <a:endParaRPr sz="3000">
              <a:latin typeface="Tahoma"/>
              <a:cs typeface="Tahoma"/>
            </a:endParaRPr>
          </a:p>
          <a:p>
            <a:pPr marL="12700" marR="10222865">
              <a:lnSpc>
                <a:spcPct val="233300"/>
              </a:lnSpc>
            </a:pPr>
            <a:r>
              <a:rPr dirty="0" sz="3000" spc="250">
                <a:solidFill>
                  <a:srgbClr val="FFFFFF"/>
                </a:solidFill>
                <a:latin typeface="Tahoma"/>
                <a:cs typeface="Tahoma"/>
              </a:rPr>
              <a:t>Літературний</a:t>
            </a:r>
            <a:r>
              <a:rPr dirty="0" sz="3000" spc="-1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70">
                <a:solidFill>
                  <a:srgbClr val="FFFFFF"/>
                </a:solidFill>
                <a:latin typeface="Tahoma"/>
                <a:cs typeface="Tahoma"/>
              </a:rPr>
              <a:t>рід</a:t>
            </a:r>
            <a:r>
              <a:rPr dirty="0" sz="3000" spc="-1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70">
                <a:solidFill>
                  <a:srgbClr val="FFFFFF"/>
                </a:solidFill>
                <a:latin typeface="Tahoma"/>
                <a:cs typeface="Tahoma"/>
              </a:rPr>
              <a:t>—</a:t>
            </a:r>
            <a:r>
              <a:rPr dirty="0" sz="3000" spc="-1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00">
                <a:solidFill>
                  <a:srgbClr val="FFFFFF"/>
                </a:solidFill>
                <a:latin typeface="Tahoma"/>
                <a:cs typeface="Tahoma"/>
              </a:rPr>
              <a:t>драма. </a:t>
            </a:r>
            <a:r>
              <a:rPr dirty="0" sz="3000" spc="-919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315">
                <a:solidFill>
                  <a:srgbClr val="FFFFFF"/>
                </a:solidFill>
                <a:latin typeface="Tahoma"/>
                <a:cs typeface="Tahoma"/>
              </a:rPr>
              <a:t>Жанр</a:t>
            </a:r>
            <a:r>
              <a:rPr dirty="0" sz="3000" spc="-1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114">
                <a:solidFill>
                  <a:srgbClr val="FFFFFF"/>
                </a:solidFill>
                <a:latin typeface="Tahoma"/>
                <a:cs typeface="Tahoma"/>
              </a:rPr>
              <a:t>твору:</a:t>
            </a:r>
            <a:r>
              <a:rPr dirty="0" sz="3000" spc="-1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00">
                <a:solidFill>
                  <a:srgbClr val="FFFFFF"/>
                </a:solidFill>
                <a:latin typeface="Tahoma"/>
                <a:cs typeface="Tahoma"/>
              </a:rPr>
              <a:t>комедія.</a:t>
            </a:r>
            <a:endParaRPr sz="3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450">
              <a:latin typeface="Tahoma"/>
              <a:cs typeface="Tahoma"/>
            </a:endParaRPr>
          </a:p>
          <a:p>
            <a:pPr marL="12700" marR="100330">
              <a:lnSpc>
                <a:spcPct val="116700"/>
              </a:lnSpc>
            </a:pPr>
            <a:r>
              <a:rPr dirty="0" sz="3000" spc="225">
                <a:solidFill>
                  <a:srgbClr val="FFFFFF"/>
                </a:solidFill>
                <a:latin typeface="Tahoma"/>
                <a:cs typeface="Tahoma"/>
              </a:rPr>
              <a:t>Тема</a:t>
            </a:r>
            <a:r>
              <a:rPr dirty="0" sz="30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145">
                <a:solidFill>
                  <a:srgbClr val="FFFFFF"/>
                </a:solidFill>
                <a:latin typeface="Tahoma"/>
                <a:cs typeface="Tahoma"/>
              </a:rPr>
              <a:t>“Сто</a:t>
            </a:r>
            <a:r>
              <a:rPr dirty="0" sz="30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85">
                <a:solidFill>
                  <a:srgbClr val="FFFFFF"/>
                </a:solidFill>
                <a:latin typeface="Tahoma"/>
                <a:cs typeface="Tahoma"/>
              </a:rPr>
              <a:t>тисяч”:</a:t>
            </a:r>
            <a:r>
              <a:rPr dirty="0" sz="30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85">
                <a:solidFill>
                  <a:srgbClr val="FFFFFF"/>
                </a:solidFill>
                <a:latin typeface="Tahoma"/>
                <a:cs typeface="Tahoma"/>
              </a:rPr>
              <a:t>зображення</a:t>
            </a:r>
            <a:r>
              <a:rPr dirty="0" sz="30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185">
                <a:solidFill>
                  <a:srgbClr val="FFFFFF"/>
                </a:solidFill>
                <a:latin typeface="Tahoma"/>
                <a:cs typeface="Tahoma"/>
              </a:rPr>
              <a:t>життя</a:t>
            </a:r>
            <a:r>
              <a:rPr dirty="0" sz="30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35">
                <a:solidFill>
                  <a:srgbClr val="FFFFFF"/>
                </a:solidFill>
                <a:latin typeface="Tahoma"/>
                <a:cs typeface="Tahoma"/>
              </a:rPr>
              <a:t>селянства</a:t>
            </a:r>
            <a:r>
              <a:rPr dirty="0" sz="30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5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dirty="0" sz="30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90">
                <a:solidFill>
                  <a:srgbClr val="FFFFFF"/>
                </a:solidFill>
                <a:latin typeface="Tahoma"/>
                <a:cs typeface="Tahoma"/>
              </a:rPr>
              <a:t>пореформені</a:t>
            </a:r>
            <a:r>
              <a:rPr dirty="0" sz="30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145">
                <a:solidFill>
                  <a:srgbClr val="FFFFFF"/>
                </a:solidFill>
                <a:latin typeface="Tahoma"/>
                <a:cs typeface="Tahoma"/>
              </a:rPr>
              <a:t>часи,</a:t>
            </a:r>
            <a:r>
              <a:rPr dirty="0" sz="30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35">
                <a:solidFill>
                  <a:srgbClr val="FFFFFF"/>
                </a:solidFill>
                <a:latin typeface="Tahoma"/>
                <a:cs typeface="Tahoma"/>
              </a:rPr>
              <a:t>суспільні </a:t>
            </a:r>
            <a:r>
              <a:rPr dirty="0" sz="3000" spc="-9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195">
                <a:solidFill>
                  <a:srgbClr val="FFFFFF"/>
                </a:solidFill>
                <a:latin typeface="Tahoma"/>
                <a:cs typeface="Tahoma"/>
              </a:rPr>
              <a:t>явища,</a:t>
            </a:r>
            <a:r>
              <a:rPr dirty="0" sz="3000" spc="-1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345">
                <a:solidFill>
                  <a:srgbClr val="FFFFFF"/>
                </a:solidFill>
                <a:latin typeface="Tahoma"/>
                <a:cs typeface="Tahoma"/>
              </a:rPr>
              <a:t>що</a:t>
            </a:r>
            <a:r>
              <a:rPr dirty="0" sz="3000" spc="-1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305">
                <a:solidFill>
                  <a:srgbClr val="FFFFFF"/>
                </a:solidFill>
                <a:latin typeface="Tahoma"/>
                <a:cs typeface="Tahoma"/>
              </a:rPr>
              <a:t>мали</a:t>
            </a:r>
            <a:r>
              <a:rPr dirty="0" sz="3000" spc="-1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300">
                <a:solidFill>
                  <a:srgbClr val="FFFFFF"/>
                </a:solidFill>
                <a:latin typeface="Tahoma"/>
                <a:cs typeface="Tahoma"/>
              </a:rPr>
              <a:t>місце</a:t>
            </a:r>
            <a:r>
              <a:rPr dirty="0" sz="3000" spc="-1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5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dirty="0" sz="3000" spc="-1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00">
                <a:solidFill>
                  <a:srgbClr val="FFFFFF"/>
                </a:solidFill>
                <a:latin typeface="Tahoma"/>
                <a:cs typeface="Tahoma"/>
              </a:rPr>
              <a:t>80–90</a:t>
            </a:r>
            <a:r>
              <a:rPr dirty="0" sz="3000" spc="-1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35">
                <a:solidFill>
                  <a:srgbClr val="FFFFFF"/>
                </a:solidFill>
                <a:latin typeface="Tahoma"/>
                <a:cs typeface="Tahoma"/>
              </a:rPr>
              <a:t>роках</a:t>
            </a:r>
            <a:r>
              <a:rPr dirty="0" sz="3000" spc="-1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Tahoma"/>
                <a:cs typeface="Tahoma"/>
              </a:rPr>
              <a:t>XIX</a:t>
            </a:r>
            <a:r>
              <a:rPr dirty="0" sz="3000" spc="-1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105">
                <a:solidFill>
                  <a:srgbClr val="FFFFFF"/>
                </a:solidFill>
                <a:latin typeface="Tahoma"/>
                <a:cs typeface="Tahoma"/>
              </a:rPr>
              <a:t>століття.</a:t>
            </a:r>
            <a:endParaRPr sz="3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450">
              <a:latin typeface="Tahoma"/>
              <a:cs typeface="Tahoma"/>
            </a:endParaRPr>
          </a:p>
          <a:p>
            <a:pPr marL="12700" marR="5080">
              <a:lnSpc>
                <a:spcPct val="116700"/>
              </a:lnSpc>
            </a:pPr>
            <a:r>
              <a:rPr dirty="0" sz="3000" spc="145">
                <a:solidFill>
                  <a:srgbClr val="FFFFFF"/>
                </a:solidFill>
                <a:latin typeface="Tahoma"/>
                <a:cs typeface="Tahoma"/>
              </a:rPr>
              <a:t>Ідея</a:t>
            </a:r>
            <a:r>
              <a:rPr dirty="0" sz="30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145">
                <a:solidFill>
                  <a:srgbClr val="FFFFFF"/>
                </a:solidFill>
                <a:latin typeface="Tahoma"/>
                <a:cs typeface="Tahoma"/>
              </a:rPr>
              <a:t>“Сто</a:t>
            </a:r>
            <a:r>
              <a:rPr dirty="0" sz="30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85">
                <a:solidFill>
                  <a:srgbClr val="FFFFFF"/>
                </a:solidFill>
                <a:latin typeface="Tahoma"/>
                <a:cs typeface="Tahoma"/>
              </a:rPr>
              <a:t>тисяч”:</a:t>
            </a:r>
            <a:r>
              <a:rPr dirty="0" sz="30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35">
                <a:solidFill>
                  <a:srgbClr val="FFFFFF"/>
                </a:solidFill>
                <a:latin typeface="Tahoma"/>
                <a:cs typeface="Tahoma"/>
              </a:rPr>
              <a:t>викриття</a:t>
            </a:r>
            <a:r>
              <a:rPr dirty="0" sz="30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370">
                <a:solidFill>
                  <a:srgbClr val="FFFFFF"/>
                </a:solidFill>
                <a:latin typeface="Tahoma"/>
                <a:cs typeface="Tahoma"/>
              </a:rPr>
              <a:t>й</a:t>
            </a:r>
            <a:r>
              <a:rPr dirty="0" sz="30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60">
                <a:solidFill>
                  <a:srgbClr val="FFFFFF"/>
                </a:solidFill>
                <a:latin typeface="Tahoma"/>
                <a:cs typeface="Tahoma"/>
              </a:rPr>
              <a:t>засудження</a:t>
            </a:r>
            <a:r>
              <a:rPr dirty="0" sz="30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5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dirty="0" sz="30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54">
                <a:solidFill>
                  <a:srgbClr val="FFFFFF"/>
                </a:solidFill>
                <a:latin typeface="Tahoma"/>
                <a:cs typeface="Tahoma"/>
              </a:rPr>
              <a:t>образі</a:t>
            </a:r>
            <a:r>
              <a:rPr dirty="0" sz="3000" spc="-1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90">
                <a:solidFill>
                  <a:srgbClr val="FFFFFF"/>
                </a:solidFill>
                <a:latin typeface="Tahoma"/>
                <a:cs typeface="Tahoma"/>
              </a:rPr>
              <a:t>Герасима</a:t>
            </a:r>
            <a:r>
              <a:rPr dirty="0" sz="30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45">
                <a:solidFill>
                  <a:srgbClr val="FFFFFF"/>
                </a:solidFill>
                <a:latin typeface="Tahoma"/>
                <a:cs typeface="Tahoma"/>
              </a:rPr>
              <a:t>Калитки</a:t>
            </a:r>
            <a:r>
              <a:rPr dirty="0" sz="30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155">
                <a:solidFill>
                  <a:srgbClr val="FFFFFF"/>
                </a:solidFill>
                <a:latin typeface="Tahoma"/>
                <a:cs typeface="Tahoma"/>
              </a:rPr>
              <a:t>хижацтва, </a:t>
            </a:r>
            <a:r>
              <a:rPr dirty="0" sz="3000" spc="-9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190">
                <a:solidFill>
                  <a:srgbClr val="FFFFFF"/>
                </a:solidFill>
                <a:latin typeface="Tahoma"/>
                <a:cs typeface="Tahoma"/>
              </a:rPr>
              <a:t>жорстокості, </a:t>
            </a:r>
            <a:r>
              <a:rPr dirty="0" sz="3000" spc="254">
                <a:solidFill>
                  <a:srgbClr val="FFFFFF"/>
                </a:solidFill>
                <a:latin typeface="Tahoma"/>
                <a:cs typeface="Tahoma"/>
              </a:rPr>
              <a:t>ненаситної </a:t>
            </a:r>
            <a:r>
              <a:rPr dirty="0" sz="3000" spc="285">
                <a:solidFill>
                  <a:srgbClr val="FFFFFF"/>
                </a:solidFill>
                <a:latin typeface="Tahoma"/>
                <a:cs typeface="Tahoma"/>
              </a:rPr>
              <a:t>жадоби </a:t>
            </a:r>
            <a:r>
              <a:rPr dirty="0" sz="3000" spc="275">
                <a:solidFill>
                  <a:srgbClr val="FFFFFF"/>
                </a:solidFill>
                <a:latin typeface="Tahoma"/>
                <a:cs typeface="Tahoma"/>
              </a:rPr>
              <a:t>до </a:t>
            </a:r>
            <a:r>
              <a:rPr dirty="0" sz="3000" spc="215">
                <a:solidFill>
                  <a:srgbClr val="FFFFFF"/>
                </a:solidFill>
                <a:latin typeface="Tahoma"/>
                <a:cs typeface="Tahoma"/>
              </a:rPr>
              <a:t>наживи, </a:t>
            </a:r>
            <a:r>
              <a:rPr dirty="0" sz="3000" spc="225">
                <a:solidFill>
                  <a:srgbClr val="FFFFFF"/>
                </a:solidFill>
                <a:latin typeface="Tahoma"/>
                <a:cs typeface="Tahoma"/>
              </a:rPr>
              <a:t>духовної </a:t>
            </a:r>
            <a:r>
              <a:rPr dirty="0" sz="3000" spc="220">
                <a:solidFill>
                  <a:srgbClr val="FFFFFF"/>
                </a:solidFill>
                <a:latin typeface="Tahoma"/>
                <a:cs typeface="Tahoma"/>
              </a:rPr>
              <a:t>обмеженості, </a:t>
            </a:r>
            <a:r>
              <a:rPr dirty="0" sz="3000" spc="170">
                <a:solidFill>
                  <a:srgbClr val="FFFFFF"/>
                </a:solidFill>
                <a:latin typeface="Tahoma"/>
                <a:cs typeface="Tahoma"/>
              </a:rPr>
              <a:t>а </a:t>
            </a:r>
            <a:r>
              <a:rPr dirty="0" sz="3000" spc="200">
                <a:solidFill>
                  <a:srgbClr val="FFFFFF"/>
                </a:solidFill>
                <a:latin typeface="Tahoma"/>
                <a:cs typeface="Tahoma"/>
              </a:rPr>
              <a:t>також </a:t>
            </a:r>
            <a:r>
              <a:rPr dirty="0" sz="3000" spc="204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45">
                <a:solidFill>
                  <a:srgbClr val="FFFFFF"/>
                </a:solidFill>
                <a:latin typeface="Tahoma"/>
                <a:cs typeface="Tahoma"/>
              </a:rPr>
              <a:t>згубного</a:t>
            </a:r>
            <a:r>
              <a:rPr dirty="0" sz="3000" spc="-1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65">
                <a:solidFill>
                  <a:srgbClr val="FFFFFF"/>
                </a:solidFill>
                <a:latin typeface="Tahoma"/>
                <a:cs typeface="Tahoma"/>
              </a:rPr>
              <a:t>впливу</a:t>
            </a:r>
            <a:r>
              <a:rPr dirty="0" sz="3000" spc="-1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325">
                <a:solidFill>
                  <a:srgbClr val="FFFFFF"/>
                </a:solidFill>
                <a:latin typeface="Tahoma"/>
                <a:cs typeface="Tahoma"/>
              </a:rPr>
              <a:t>грошей</a:t>
            </a:r>
            <a:r>
              <a:rPr dirty="0" sz="3000" spc="-1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54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dirty="0" sz="3000" spc="-1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29">
                <a:solidFill>
                  <a:srgbClr val="FFFFFF"/>
                </a:solidFill>
                <a:latin typeface="Tahoma"/>
                <a:cs typeface="Tahoma"/>
              </a:rPr>
              <a:t>вихідців</a:t>
            </a:r>
            <a:r>
              <a:rPr dirty="0" sz="3000" spc="-1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180">
                <a:solidFill>
                  <a:srgbClr val="FFFFFF"/>
                </a:solidFill>
                <a:latin typeface="Tahoma"/>
                <a:cs typeface="Tahoma"/>
              </a:rPr>
              <a:t>із</a:t>
            </a:r>
            <a:r>
              <a:rPr dirty="0" sz="3000" spc="-1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70">
                <a:solidFill>
                  <a:srgbClr val="FFFFFF"/>
                </a:solidFill>
                <a:latin typeface="Tahoma"/>
                <a:cs typeface="Tahoma"/>
              </a:rPr>
              <a:t>народу</a:t>
            </a:r>
            <a:r>
              <a:rPr dirty="0" sz="3000" spc="-1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180">
                <a:solidFill>
                  <a:srgbClr val="FFFFFF"/>
                </a:solidFill>
                <a:latin typeface="Tahoma"/>
                <a:cs typeface="Tahoma"/>
              </a:rPr>
              <a:t>(Бонавентура,</a:t>
            </a:r>
            <a:r>
              <a:rPr dirty="0" sz="3000" spc="-1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105">
                <a:solidFill>
                  <a:srgbClr val="FFFFFF"/>
                </a:solidFill>
                <a:latin typeface="Tahoma"/>
                <a:cs typeface="Tahoma"/>
              </a:rPr>
              <a:t>Савка).</a:t>
            </a:r>
            <a:endParaRPr sz="3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450">
              <a:latin typeface="Tahoma"/>
              <a:cs typeface="Tahoma"/>
            </a:endParaRPr>
          </a:p>
          <a:p>
            <a:pPr marL="12700" marR="215265">
              <a:lnSpc>
                <a:spcPct val="116700"/>
              </a:lnSpc>
              <a:spcBef>
                <a:spcPts val="5"/>
              </a:spcBef>
            </a:pPr>
            <a:r>
              <a:rPr dirty="0" sz="3000" spc="300">
                <a:solidFill>
                  <a:srgbClr val="FFFFFF"/>
                </a:solidFill>
                <a:latin typeface="Tahoma"/>
                <a:cs typeface="Tahoma"/>
              </a:rPr>
              <a:t>Основна </a:t>
            </a:r>
            <a:r>
              <a:rPr dirty="0" sz="3000" spc="150">
                <a:solidFill>
                  <a:srgbClr val="FFFFFF"/>
                </a:solidFill>
                <a:latin typeface="Tahoma"/>
                <a:cs typeface="Tahoma"/>
              </a:rPr>
              <a:t>думка: </a:t>
            </a:r>
            <a:r>
              <a:rPr dirty="0" sz="3000" spc="220">
                <a:solidFill>
                  <a:srgbClr val="FFFFFF"/>
                </a:solidFill>
                <a:latin typeface="Tahoma"/>
                <a:cs typeface="Tahoma"/>
              </a:rPr>
              <a:t>автор </a:t>
            </a:r>
            <a:r>
              <a:rPr dirty="0" sz="3000" spc="270">
                <a:solidFill>
                  <a:srgbClr val="FFFFFF"/>
                </a:solidFill>
                <a:latin typeface="Tahoma"/>
                <a:cs typeface="Tahoma"/>
              </a:rPr>
              <a:t>бичує </a:t>
            </a:r>
            <a:r>
              <a:rPr dirty="0" sz="3000" spc="265">
                <a:solidFill>
                  <a:srgbClr val="FFFFFF"/>
                </a:solidFill>
                <a:latin typeface="Tahoma"/>
                <a:cs typeface="Tahoma"/>
              </a:rPr>
              <a:t>сатирою </a:t>
            </a:r>
            <a:r>
              <a:rPr dirty="0" sz="3000" spc="280">
                <a:solidFill>
                  <a:srgbClr val="FFFFFF"/>
                </a:solidFill>
                <a:latin typeface="Tahoma"/>
                <a:cs typeface="Tahoma"/>
              </a:rPr>
              <a:t>страшною </a:t>
            </a:r>
            <a:r>
              <a:rPr dirty="0" sz="3000" spc="195">
                <a:solidFill>
                  <a:srgbClr val="FFFFFF"/>
                </a:solidFill>
                <a:latin typeface="Tahoma"/>
                <a:cs typeface="Tahoma"/>
              </a:rPr>
              <a:t>всіх </a:t>
            </a:r>
            <a:r>
              <a:rPr dirty="0" sz="3000" spc="130">
                <a:solidFill>
                  <a:srgbClr val="FFFFFF"/>
                </a:solidFill>
                <a:latin typeface="Tahoma"/>
                <a:cs typeface="Tahoma"/>
              </a:rPr>
              <a:t>і </a:t>
            </a:r>
            <a:r>
              <a:rPr dirty="0" sz="3000" spc="285">
                <a:solidFill>
                  <a:srgbClr val="FFFFFF"/>
                </a:solidFill>
                <a:latin typeface="Tahoma"/>
                <a:cs typeface="Tahoma"/>
              </a:rPr>
              <a:t>сміхом </a:t>
            </a:r>
            <a:r>
              <a:rPr dirty="0" sz="3000" spc="235">
                <a:solidFill>
                  <a:srgbClr val="FFFFFF"/>
                </a:solidFill>
                <a:latin typeface="Tahoma"/>
                <a:cs typeface="Tahoma"/>
              </a:rPr>
              <a:t>крізь </a:t>
            </a:r>
            <a:r>
              <a:rPr dirty="0" sz="3000" spc="265">
                <a:solidFill>
                  <a:srgbClr val="FFFFFF"/>
                </a:solidFill>
                <a:latin typeface="Tahoma"/>
                <a:cs typeface="Tahoma"/>
              </a:rPr>
              <a:t>сльози </a:t>
            </a:r>
            <a:r>
              <a:rPr dirty="0" sz="3000" spc="2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40">
                <a:solidFill>
                  <a:srgbClr val="FFFFFF"/>
                </a:solidFill>
                <a:latin typeface="Tahoma"/>
                <a:cs typeface="Tahoma"/>
              </a:rPr>
              <a:t>сміється</a:t>
            </a:r>
            <a:r>
              <a:rPr dirty="0" sz="3000" spc="-1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60">
                <a:solidFill>
                  <a:srgbClr val="FFFFFF"/>
                </a:solidFill>
                <a:latin typeface="Tahoma"/>
                <a:cs typeface="Tahoma"/>
              </a:rPr>
              <a:t>над</a:t>
            </a:r>
            <a:r>
              <a:rPr dirty="0" sz="30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315">
                <a:solidFill>
                  <a:srgbClr val="FFFFFF"/>
                </a:solidFill>
                <a:latin typeface="Tahoma"/>
                <a:cs typeface="Tahoma"/>
              </a:rPr>
              <a:t>пороками</a:t>
            </a:r>
            <a:r>
              <a:rPr dirty="0" sz="30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13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dirty="0" sz="3000" spc="-1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95">
                <a:solidFill>
                  <a:srgbClr val="FFFFFF"/>
                </a:solidFill>
                <a:latin typeface="Tahoma"/>
                <a:cs typeface="Tahoma"/>
              </a:rPr>
              <a:t>змушує</a:t>
            </a:r>
            <a:r>
              <a:rPr dirty="0" sz="30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195">
                <a:solidFill>
                  <a:srgbClr val="FFFFFF"/>
                </a:solidFill>
                <a:latin typeface="Tahoma"/>
                <a:cs typeface="Tahoma"/>
              </a:rPr>
              <a:t>людей,</a:t>
            </a:r>
            <a:r>
              <a:rPr dirty="0" sz="30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390">
                <a:solidFill>
                  <a:srgbClr val="FFFFFF"/>
                </a:solidFill>
                <a:latin typeface="Tahoma"/>
                <a:cs typeface="Tahoma"/>
              </a:rPr>
              <a:t>мимо</a:t>
            </a:r>
            <a:r>
              <a:rPr dirty="0" sz="3000" spc="-1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105">
                <a:solidFill>
                  <a:srgbClr val="FFFFFF"/>
                </a:solidFill>
                <a:latin typeface="Tahoma"/>
                <a:cs typeface="Tahoma"/>
              </a:rPr>
              <a:t>їх</a:t>
            </a:r>
            <a:r>
              <a:rPr dirty="0" sz="30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120">
                <a:solidFill>
                  <a:srgbClr val="FFFFFF"/>
                </a:solidFill>
                <a:latin typeface="Tahoma"/>
                <a:cs typeface="Tahoma"/>
              </a:rPr>
              <a:t>волі,</a:t>
            </a:r>
            <a:r>
              <a:rPr dirty="0" sz="30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95">
                <a:solidFill>
                  <a:srgbClr val="FFFFFF"/>
                </a:solidFill>
                <a:latin typeface="Tahoma"/>
                <a:cs typeface="Tahoma"/>
              </a:rPr>
              <a:t>соромитись</a:t>
            </a:r>
            <a:r>
              <a:rPr dirty="0" sz="3000" spc="-1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04">
                <a:solidFill>
                  <a:srgbClr val="FFFFFF"/>
                </a:solidFill>
                <a:latin typeface="Tahoma"/>
                <a:cs typeface="Tahoma"/>
              </a:rPr>
              <a:t>своїх</a:t>
            </a:r>
            <a:r>
              <a:rPr dirty="0" sz="30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229">
                <a:solidFill>
                  <a:srgbClr val="FFFFFF"/>
                </a:solidFill>
                <a:latin typeface="Tahoma"/>
                <a:cs typeface="Tahoma"/>
              </a:rPr>
              <a:t>лихих </a:t>
            </a:r>
            <a:r>
              <a:rPr dirty="0" sz="3000" spc="-919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175">
                <a:solidFill>
                  <a:srgbClr val="FFFFFF"/>
                </a:solidFill>
                <a:latin typeface="Tahoma"/>
                <a:cs typeface="Tahoma"/>
              </a:rPr>
              <a:t>учинків.</a:t>
            </a:r>
            <a:r>
              <a:rPr dirty="0" sz="3000" spc="-1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170">
                <a:solidFill>
                  <a:srgbClr val="FFFFFF"/>
                </a:solidFill>
                <a:latin typeface="Tahoma"/>
                <a:cs typeface="Tahoma"/>
              </a:rPr>
              <a:t>«Буде</a:t>
            </a:r>
            <a:r>
              <a:rPr dirty="0" sz="3000" spc="-1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185">
                <a:solidFill>
                  <a:srgbClr val="FFFFFF"/>
                </a:solidFill>
                <a:latin typeface="Tahoma"/>
                <a:cs typeface="Tahoma"/>
              </a:rPr>
              <a:t>здоров’я,</a:t>
            </a:r>
            <a:r>
              <a:rPr dirty="0" sz="3000" spc="-1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195">
                <a:solidFill>
                  <a:srgbClr val="FFFFFF"/>
                </a:solidFill>
                <a:latin typeface="Tahoma"/>
                <a:cs typeface="Tahoma"/>
              </a:rPr>
              <a:t>будуть</a:t>
            </a:r>
            <a:r>
              <a:rPr dirty="0" sz="3000" spc="-1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13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dirty="0" sz="3000" spc="-1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000" spc="90">
                <a:solidFill>
                  <a:srgbClr val="FFFFFF"/>
                </a:solidFill>
                <a:latin typeface="Tahoma"/>
                <a:cs typeface="Tahoma"/>
              </a:rPr>
              <a:t>гроші…»</a:t>
            </a:r>
            <a:endParaRPr sz="30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49921" y="0"/>
            <a:ext cx="6932057" cy="63372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31959" y="2268340"/>
            <a:ext cx="8251769" cy="696788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7283" y="3644000"/>
            <a:ext cx="133349" cy="13334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7283" y="4710799"/>
            <a:ext cx="133349" cy="1333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7283" y="5244199"/>
            <a:ext cx="133349" cy="13334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7283" y="5777599"/>
            <a:ext cx="133349" cy="1333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7283" y="6311000"/>
            <a:ext cx="133349" cy="13334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7283" y="6844399"/>
            <a:ext cx="133349" cy="13334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7283" y="7377799"/>
            <a:ext cx="133349" cy="13334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7283" y="7911200"/>
            <a:ext cx="133349" cy="13334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7283" y="8444599"/>
            <a:ext cx="133349" cy="133349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457958" y="3374125"/>
            <a:ext cx="7938770" cy="5359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135">
                <a:latin typeface="Tahoma"/>
                <a:cs typeface="Tahoma"/>
              </a:rPr>
              <a:t>Герасим</a:t>
            </a:r>
            <a:r>
              <a:rPr dirty="0" sz="3000" spc="-165">
                <a:latin typeface="Tahoma"/>
                <a:cs typeface="Tahoma"/>
              </a:rPr>
              <a:t> </a:t>
            </a:r>
            <a:r>
              <a:rPr dirty="0" sz="3000" spc="170">
                <a:latin typeface="Tahoma"/>
                <a:cs typeface="Tahoma"/>
              </a:rPr>
              <a:t>Никодимович</a:t>
            </a:r>
            <a:r>
              <a:rPr dirty="0" sz="3000" spc="-165">
                <a:latin typeface="Tahoma"/>
                <a:cs typeface="Tahoma"/>
              </a:rPr>
              <a:t> </a:t>
            </a:r>
            <a:r>
              <a:rPr dirty="0" sz="3000" spc="75">
                <a:latin typeface="Tahoma"/>
                <a:cs typeface="Tahoma"/>
              </a:rPr>
              <a:t>Калитка</a:t>
            </a:r>
            <a:r>
              <a:rPr dirty="0" sz="3000" spc="-165">
                <a:latin typeface="Tahoma"/>
                <a:cs typeface="Tahoma"/>
              </a:rPr>
              <a:t> </a:t>
            </a:r>
            <a:r>
              <a:rPr dirty="0" sz="3000" spc="270">
                <a:latin typeface="Tahoma"/>
                <a:cs typeface="Tahoma"/>
              </a:rPr>
              <a:t>—</a:t>
            </a:r>
            <a:r>
              <a:rPr dirty="0" sz="3000" spc="-165">
                <a:latin typeface="Tahoma"/>
                <a:cs typeface="Tahoma"/>
              </a:rPr>
              <a:t> </a:t>
            </a:r>
            <a:r>
              <a:rPr dirty="0" sz="3000" spc="110">
                <a:latin typeface="Tahoma"/>
                <a:cs typeface="Tahoma"/>
              </a:rPr>
              <a:t>багатий </a:t>
            </a:r>
            <a:r>
              <a:rPr dirty="0" sz="3000" spc="-919">
                <a:latin typeface="Tahoma"/>
                <a:cs typeface="Tahoma"/>
              </a:rPr>
              <a:t> </a:t>
            </a:r>
            <a:r>
              <a:rPr dirty="0" sz="3000" spc="90">
                <a:latin typeface="Tahoma"/>
                <a:cs typeface="Tahoma"/>
              </a:rPr>
              <a:t>селянин,</a:t>
            </a:r>
            <a:endParaRPr sz="3000">
              <a:latin typeface="Tahoma"/>
              <a:cs typeface="Tahoma"/>
            </a:endParaRPr>
          </a:p>
          <a:p>
            <a:pPr marL="12700" marR="3719829">
              <a:lnSpc>
                <a:spcPts val="4200"/>
              </a:lnSpc>
              <a:spcBef>
                <a:spcPts val="240"/>
              </a:spcBef>
            </a:pPr>
            <a:r>
              <a:rPr dirty="0" sz="3000" spc="100">
                <a:latin typeface="Tahoma"/>
                <a:cs typeface="Tahoma"/>
              </a:rPr>
              <a:t>Параска</a:t>
            </a:r>
            <a:r>
              <a:rPr dirty="0" sz="3000" spc="-180">
                <a:latin typeface="Tahoma"/>
                <a:cs typeface="Tahoma"/>
              </a:rPr>
              <a:t> </a:t>
            </a:r>
            <a:r>
              <a:rPr dirty="0" sz="3000" spc="270">
                <a:latin typeface="Tahoma"/>
                <a:cs typeface="Tahoma"/>
              </a:rPr>
              <a:t>—</a:t>
            </a:r>
            <a:r>
              <a:rPr dirty="0" sz="3000" spc="-175">
                <a:latin typeface="Tahoma"/>
                <a:cs typeface="Tahoma"/>
              </a:rPr>
              <a:t> </a:t>
            </a:r>
            <a:r>
              <a:rPr dirty="0" sz="3000" spc="90">
                <a:latin typeface="Tahoma"/>
                <a:cs typeface="Tahoma"/>
              </a:rPr>
              <a:t>жінка</a:t>
            </a:r>
            <a:r>
              <a:rPr dirty="0" sz="3000" spc="-180">
                <a:latin typeface="Tahoma"/>
                <a:cs typeface="Tahoma"/>
              </a:rPr>
              <a:t> </a:t>
            </a:r>
            <a:r>
              <a:rPr dirty="0" sz="3000" spc="100">
                <a:latin typeface="Tahoma"/>
                <a:cs typeface="Tahoma"/>
              </a:rPr>
              <a:t>його. </a:t>
            </a:r>
            <a:r>
              <a:rPr dirty="0" sz="3000" spc="-919">
                <a:latin typeface="Tahoma"/>
                <a:cs typeface="Tahoma"/>
              </a:rPr>
              <a:t> </a:t>
            </a:r>
            <a:r>
              <a:rPr dirty="0" sz="3000" spc="185">
                <a:latin typeface="Tahoma"/>
                <a:cs typeface="Tahoma"/>
              </a:rPr>
              <a:t>Роман</a:t>
            </a:r>
            <a:r>
              <a:rPr dirty="0" sz="3000" spc="-170">
                <a:latin typeface="Tahoma"/>
                <a:cs typeface="Tahoma"/>
              </a:rPr>
              <a:t> </a:t>
            </a:r>
            <a:r>
              <a:rPr dirty="0" sz="3000" spc="270">
                <a:latin typeface="Tahoma"/>
                <a:cs typeface="Tahoma"/>
              </a:rPr>
              <a:t>—</a:t>
            </a:r>
            <a:r>
              <a:rPr dirty="0" sz="3000" spc="-165">
                <a:latin typeface="Tahoma"/>
                <a:cs typeface="Tahoma"/>
              </a:rPr>
              <a:t> </a:t>
            </a:r>
            <a:r>
              <a:rPr dirty="0" sz="3000" spc="155">
                <a:latin typeface="Tahoma"/>
                <a:cs typeface="Tahoma"/>
              </a:rPr>
              <a:t>син</a:t>
            </a:r>
            <a:r>
              <a:rPr dirty="0" sz="3000" spc="-165">
                <a:latin typeface="Tahoma"/>
                <a:cs typeface="Tahoma"/>
              </a:rPr>
              <a:t> </a:t>
            </a:r>
            <a:r>
              <a:rPr dirty="0" sz="3000" spc="15">
                <a:latin typeface="Tahoma"/>
                <a:cs typeface="Tahoma"/>
              </a:rPr>
              <a:t>їх.</a:t>
            </a:r>
            <a:endParaRPr sz="3000">
              <a:latin typeface="Tahoma"/>
              <a:cs typeface="Tahoma"/>
            </a:endParaRPr>
          </a:p>
          <a:p>
            <a:pPr marL="12700" marR="1877060">
              <a:lnSpc>
                <a:spcPts val="4200"/>
              </a:lnSpc>
            </a:pPr>
            <a:r>
              <a:rPr dirty="0" sz="3000" spc="90">
                <a:latin typeface="Tahoma"/>
                <a:cs typeface="Tahoma"/>
              </a:rPr>
              <a:t>Савка</a:t>
            </a:r>
            <a:r>
              <a:rPr dirty="0" sz="3000" spc="-170">
                <a:latin typeface="Tahoma"/>
                <a:cs typeface="Tahoma"/>
              </a:rPr>
              <a:t> </a:t>
            </a:r>
            <a:r>
              <a:rPr dirty="0" sz="3000" spc="270">
                <a:latin typeface="Tahoma"/>
                <a:cs typeface="Tahoma"/>
              </a:rPr>
              <a:t>—</a:t>
            </a:r>
            <a:r>
              <a:rPr dirty="0" sz="3000" spc="-170">
                <a:latin typeface="Tahoma"/>
                <a:cs typeface="Tahoma"/>
              </a:rPr>
              <a:t> </a:t>
            </a:r>
            <a:r>
              <a:rPr dirty="0" sz="3000" spc="120">
                <a:latin typeface="Tahoma"/>
                <a:cs typeface="Tahoma"/>
              </a:rPr>
              <a:t>кум</a:t>
            </a:r>
            <a:r>
              <a:rPr dirty="0" sz="3000" spc="-170">
                <a:latin typeface="Tahoma"/>
                <a:cs typeface="Tahoma"/>
              </a:rPr>
              <a:t> </a:t>
            </a:r>
            <a:r>
              <a:rPr dirty="0" sz="3000" spc="95">
                <a:latin typeface="Tahoma"/>
                <a:cs typeface="Tahoma"/>
              </a:rPr>
              <a:t>Герасима,</a:t>
            </a:r>
            <a:r>
              <a:rPr dirty="0" sz="3000" spc="-170">
                <a:latin typeface="Tahoma"/>
                <a:cs typeface="Tahoma"/>
              </a:rPr>
              <a:t> </a:t>
            </a:r>
            <a:r>
              <a:rPr dirty="0" sz="3000" spc="100">
                <a:latin typeface="Tahoma"/>
                <a:cs typeface="Tahoma"/>
              </a:rPr>
              <a:t>селянин. </a:t>
            </a:r>
            <a:r>
              <a:rPr dirty="0" sz="3000" spc="-919">
                <a:latin typeface="Tahoma"/>
                <a:cs typeface="Tahoma"/>
              </a:rPr>
              <a:t> </a:t>
            </a:r>
            <a:r>
              <a:rPr dirty="0" sz="3000" spc="114">
                <a:latin typeface="Tahoma"/>
                <a:cs typeface="Tahoma"/>
              </a:rPr>
              <a:t>Бонавентура</a:t>
            </a:r>
            <a:r>
              <a:rPr dirty="0" sz="3000" spc="-165">
                <a:latin typeface="Tahoma"/>
                <a:cs typeface="Tahoma"/>
              </a:rPr>
              <a:t> </a:t>
            </a:r>
            <a:r>
              <a:rPr dirty="0" sz="3000" spc="270">
                <a:latin typeface="Tahoma"/>
                <a:cs typeface="Tahoma"/>
              </a:rPr>
              <a:t>—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95">
                <a:latin typeface="Tahoma"/>
                <a:cs typeface="Tahoma"/>
              </a:rPr>
              <a:t>копач.</a:t>
            </a:r>
            <a:endParaRPr sz="3000">
              <a:latin typeface="Tahoma"/>
              <a:cs typeface="Tahoma"/>
            </a:endParaRPr>
          </a:p>
          <a:p>
            <a:pPr marL="12700" marR="4125595">
              <a:lnSpc>
                <a:spcPts val="4200"/>
              </a:lnSpc>
            </a:pPr>
            <a:r>
              <a:rPr dirty="0" sz="3000" spc="155">
                <a:latin typeface="Tahoma"/>
                <a:cs typeface="Tahoma"/>
              </a:rPr>
              <a:t>Невідомий</a:t>
            </a:r>
            <a:r>
              <a:rPr dirty="0" sz="3000" spc="-185">
                <a:latin typeface="Tahoma"/>
                <a:cs typeface="Tahoma"/>
              </a:rPr>
              <a:t> </a:t>
            </a:r>
            <a:r>
              <a:rPr dirty="0" sz="3000" spc="270">
                <a:latin typeface="Tahoma"/>
                <a:cs typeface="Tahoma"/>
              </a:rPr>
              <a:t>—</a:t>
            </a:r>
            <a:r>
              <a:rPr dirty="0" sz="3000" spc="-185">
                <a:latin typeface="Tahoma"/>
                <a:cs typeface="Tahoma"/>
              </a:rPr>
              <a:t> </a:t>
            </a:r>
            <a:r>
              <a:rPr dirty="0" sz="3000" spc="95">
                <a:latin typeface="Tahoma"/>
                <a:cs typeface="Tahoma"/>
              </a:rPr>
              <a:t>єврей. </a:t>
            </a:r>
            <a:r>
              <a:rPr dirty="0" sz="3000" spc="-925">
                <a:latin typeface="Tahoma"/>
                <a:cs typeface="Tahoma"/>
              </a:rPr>
              <a:t> </a:t>
            </a:r>
            <a:r>
              <a:rPr dirty="0" sz="3000" spc="150">
                <a:latin typeface="Tahoma"/>
                <a:cs typeface="Tahoma"/>
              </a:rPr>
              <a:t>Гершко</a:t>
            </a:r>
            <a:r>
              <a:rPr dirty="0" sz="3000" spc="-175">
                <a:latin typeface="Tahoma"/>
                <a:cs typeface="Tahoma"/>
              </a:rPr>
              <a:t> </a:t>
            </a:r>
            <a:r>
              <a:rPr dirty="0" sz="3000" spc="270">
                <a:latin typeface="Tahoma"/>
                <a:cs typeface="Tahoma"/>
              </a:rPr>
              <a:t>—</a:t>
            </a:r>
            <a:r>
              <a:rPr dirty="0" sz="3000" spc="-170">
                <a:latin typeface="Tahoma"/>
                <a:cs typeface="Tahoma"/>
              </a:rPr>
              <a:t> </a:t>
            </a:r>
            <a:r>
              <a:rPr dirty="0" sz="3000" spc="35">
                <a:latin typeface="Tahoma"/>
                <a:cs typeface="Tahoma"/>
              </a:rPr>
              <a:t>фактор.</a:t>
            </a:r>
            <a:endParaRPr sz="3000">
              <a:latin typeface="Tahoma"/>
              <a:cs typeface="Tahoma"/>
            </a:endParaRPr>
          </a:p>
          <a:p>
            <a:pPr marL="12700" marR="4182745">
              <a:lnSpc>
                <a:spcPts val="4200"/>
              </a:lnSpc>
            </a:pPr>
            <a:r>
              <a:rPr dirty="0" sz="3000" spc="165">
                <a:latin typeface="Tahoma"/>
                <a:cs typeface="Tahoma"/>
              </a:rPr>
              <a:t>Мотря</a:t>
            </a:r>
            <a:r>
              <a:rPr dirty="0" sz="3000" spc="-180">
                <a:latin typeface="Tahoma"/>
                <a:cs typeface="Tahoma"/>
              </a:rPr>
              <a:t> </a:t>
            </a:r>
            <a:r>
              <a:rPr dirty="0" sz="3000" spc="270">
                <a:latin typeface="Tahoma"/>
                <a:cs typeface="Tahoma"/>
              </a:rPr>
              <a:t>—</a:t>
            </a:r>
            <a:r>
              <a:rPr dirty="0" sz="3000" spc="-180">
                <a:latin typeface="Tahoma"/>
                <a:cs typeface="Tahoma"/>
              </a:rPr>
              <a:t> </a:t>
            </a:r>
            <a:r>
              <a:rPr dirty="0" sz="3000" spc="135">
                <a:latin typeface="Tahoma"/>
                <a:cs typeface="Tahoma"/>
              </a:rPr>
              <a:t>наймичка. </a:t>
            </a:r>
            <a:r>
              <a:rPr dirty="0" sz="3000" spc="-919">
                <a:latin typeface="Tahoma"/>
                <a:cs typeface="Tahoma"/>
              </a:rPr>
              <a:t> </a:t>
            </a:r>
            <a:r>
              <a:rPr dirty="0" sz="3000" spc="140">
                <a:latin typeface="Tahoma"/>
                <a:cs typeface="Tahoma"/>
              </a:rPr>
              <a:t>Клим</a:t>
            </a:r>
            <a:r>
              <a:rPr dirty="0" sz="3000" spc="-175">
                <a:latin typeface="Tahoma"/>
                <a:cs typeface="Tahoma"/>
              </a:rPr>
              <a:t> </a:t>
            </a:r>
            <a:r>
              <a:rPr dirty="0" sz="3000" spc="270">
                <a:latin typeface="Tahoma"/>
                <a:cs typeface="Tahoma"/>
              </a:rPr>
              <a:t>—</a:t>
            </a:r>
            <a:r>
              <a:rPr dirty="0" sz="3000" spc="-170">
                <a:latin typeface="Tahoma"/>
                <a:cs typeface="Tahoma"/>
              </a:rPr>
              <a:t> </a:t>
            </a:r>
            <a:r>
              <a:rPr dirty="0" sz="3000" spc="105">
                <a:latin typeface="Tahoma"/>
                <a:cs typeface="Tahoma"/>
              </a:rPr>
              <a:t>робітник.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810258" y="1878795"/>
            <a:ext cx="7868920" cy="711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0" spc="175">
                <a:solidFill>
                  <a:srgbClr val="000000"/>
                </a:solidFill>
              </a:rPr>
              <a:t>Головні</a:t>
            </a:r>
            <a:r>
              <a:rPr dirty="0" sz="4500" spc="-105">
                <a:solidFill>
                  <a:srgbClr val="000000"/>
                </a:solidFill>
              </a:rPr>
              <a:t> </a:t>
            </a:r>
            <a:r>
              <a:rPr dirty="0" sz="4500" spc="220">
                <a:solidFill>
                  <a:srgbClr val="000000"/>
                </a:solidFill>
              </a:rPr>
              <a:t>герої</a:t>
            </a:r>
            <a:r>
              <a:rPr dirty="0" sz="4500" spc="-105">
                <a:solidFill>
                  <a:srgbClr val="000000"/>
                </a:solidFill>
              </a:rPr>
              <a:t> </a:t>
            </a:r>
            <a:r>
              <a:rPr dirty="0" sz="4500" spc="65">
                <a:solidFill>
                  <a:srgbClr val="000000"/>
                </a:solidFill>
              </a:rPr>
              <a:t>“Сто</a:t>
            </a:r>
            <a:r>
              <a:rPr dirty="0" sz="4500" spc="-105">
                <a:solidFill>
                  <a:srgbClr val="000000"/>
                </a:solidFill>
              </a:rPr>
              <a:t> </a:t>
            </a:r>
            <a:r>
              <a:rPr dirty="0" sz="4500" spc="135">
                <a:solidFill>
                  <a:srgbClr val="000000"/>
                </a:solidFill>
              </a:rPr>
              <a:t>Тисяч”</a:t>
            </a:r>
            <a:endParaRPr sz="45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50525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0430" y="3005300"/>
            <a:ext cx="6573273" cy="640545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79599" y="4343196"/>
            <a:ext cx="187390" cy="18739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79599" y="5069333"/>
            <a:ext cx="187390" cy="18739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79599" y="6521607"/>
            <a:ext cx="187390" cy="18739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79599" y="7247744"/>
            <a:ext cx="187390" cy="18738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79599" y="7973880"/>
            <a:ext cx="187390" cy="18738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17807" y="3990852"/>
            <a:ext cx="7942580" cy="4382770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4150" spc="180">
                <a:solidFill>
                  <a:srgbClr val="FFFFFF"/>
                </a:solidFill>
                <a:latin typeface="Tahoma"/>
                <a:cs typeface="Tahoma"/>
              </a:rPr>
              <a:t>батьки</a:t>
            </a:r>
            <a:r>
              <a:rPr dirty="0" sz="4150" spc="-2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4150" spc="10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dirty="0" sz="4150" spc="-2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4150" spc="15">
                <a:solidFill>
                  <a:srgbClr val="FFFFFF"/>
                </a:solidFill>
                <a:latin typeface="Tahoma"/>
                <a:cs typeface="Tahoma"/>
              </a:rPr>
              <a:t>діти;</a:t>
            </a:r>
            <a:endParaRPr sz="4150">
              <a:latin typeface="Tahoma"/>
              <a:cs typeface="Tahoma"/>
            </a:endParaRPr>
          </a:p>
          <a:p>
            <a:pPr marL="12700" marR="5080">
              <a:lnSpc>
                <a:spcPct val="114799"/>
              </a:lnSpc>
            </a:pPr>
            <a:r>
              <a:rPr dirty="0" sz="4150" spc="200">
                <a:solidFill>
                  <a:srgbClr val="FFFFFF"/>
                </a:solidFill>
                <a:latin typeface="Tahoma"/>
                <a:cs typeface="Tahoma"/>
              </a:rPr>
              <a:t>прагнення</a:t>
            </a:r>
            <a:r>
              <a:rPr dirty="0" sz="4150" spc="-2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4150" spc="120">
                <a:solidFill>
                  <a:srgbClr val="FFFFFF"/>
                </a:solidFill>
                <a:latin typeface="Tahoma"/>
                <a:cs typeface="Tahoma"/>
              </a:rPr>
              <a:t>збагатитися</a:t>
            </a:r>
            <a:r>
              <a:rPr dirty="0" sz="4150" spc="-2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4150" spc="160">
                <a:solidFill>
                  <a:srgbClr val="FFFFFF"/>
                </a:solidFill>
                <a:latin typeface="Tahoma"/>
                <a:cs typeface="Tahoma"/>
              </a:rPr>
              <a:t>заради </a:t>
            </a:r>
            <a:r>
              <a:rPr dirty="0" sz="4150" spc="-12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4150" spc="170">
                <a:solidFill>
                  <a:srgbClr val="FFFFFF"/>
                </a:solidFill>
                <a:latin typeface="Tahoma"/>
                <a:cs typeface="Tahoma"/>
              </a:rPr>
              <a:t>задоволення </a:t>
            </a:r>
            <a:r>
              <a:rPr dirty="0" sz="4150" spc="160">
                <a:solidFill>
                  <a:srgbClr val="FFFFFF"/>
                </a:solidFill>
                <a:latin typeface="Tahoma"/>
                <a:cs typeface="Tahoma"/>
              </a:rPr>
              <a:t>власних </a:t>
            </a:r>
            <a:r>
              <a:rPr dirty="0" sz="4150" spc="100">
                <a:solidFill>
                  <a:srgbClr val="FFFFFF"/>
                </a:solidFill>
                <a:latin typeface="Tahoma"/>
                <a:cs typeface="Tahoma"/>
              </a:rPr>
              <a:t>потреб; </a:t>
            </a:r>
            <a:r>
              <a:rPr dirty="0" sz="4150" spc="-12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4150" spc="145">
                <a:solidFill>
                  <a:srgbClr val="FFFFFF"/>
                </a:solidFill>
                <a:latin typeface="Tahoma"/>
                <a:cs typeface="Tahoma"/>
              </a:rPr>
              <a:t>бідність</a:t>
            </a:r>
            <a:r>
              <a:rPr dirty="0" sz="4150" spc="-2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4150" spc="10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dirty="0" sz="4150" spc="-2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4150" spc="60">
                <a:solidFill>
                  <a:srgbClr val="FFFFFF"/>
                </a:solidFill>
                <a:latin typeface="Tahoma"/>
                <a:cs typeface="Tahoma"/>
              </a:rPr>
              <a:t>багатство;</a:t>
            </a:r>
            <a:endParaRPr sz="41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4150" spc="200">
                <a:solidFill>
                  <a:srgbClr val="FFFFFF"/>
                </a:solidFill>
                <a:latin typeface="Tahoma"/>
                <a:cs typeface="Tahoma"/>
              </a:rPr>
              <a:t>добро</a:t>
            </a:r>
            <a:r>
              <a:rPr dirty="0" sz="4150" spc="-2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4150" spc="10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dirty="0" sz="4150" spc="-2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4150" spc="15">
                <a:solidFill>
                  <a:srgbClr val="FFFFFF"/>
                </a:solidFill>
                <a:latin typeface="Tahoma"/>
                <a:cs typeface="Tahoma"/>
              </a:rPr>
              <a:t>зло;</a:t>
            </a:r>
            <a:endParaRPr sz="41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dirty="0" sz="4150" spc="210">
                <a:solidFill>
                  <a:srgbClr val="FFFFFF"/>
                </a:solidFill>
                <a:latin typeface="Tahoma"/>
                <a:cs typeface="Tahoma"/>
              </a:rPr>
              <a:t>моральність</a:t>
            </a:r>
            <a:r>
              <a:rPr dirty="0" sz="4150" spc="-2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4150" spc="10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dirty="0" sz="4150" spc="-2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4150" spc="175">
                <a:solidFill>
                  <a:srgbClr val="FFFFFF"/>
                </a:solidFill>
                <a:latin typeface="Tahoma"/>
                <a:cs typeface="Tahoma"/>
              </a:rPr>
              <a:t>аморальність.</a:t>
            </a:r>
            <a:endParaRPr sz="4150">
              <a:latin typeface="Tahoma"/>
              <a:cs typeface="Tahom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9900065" y="1871860"/>
            <a:ext cx="5365750" cy="8178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200" spc="375"/>
              <a:t>Проблематика</a:t>
            </a:r>
            <a:endParaRPr sz="5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304" y="1989677"/>
            <a:ext cx="16624935" cy="68065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50" spc="305">
                <a:latin typeface="Tahoma"/>
                <a:cs typeface="Tahoma"/>
              </a:rPr>
              <a:t>Драматичний</a:t>
            </a:r>
            <a:r>
              <a:rPr dirty="0" sz="3250" spc="-165">
                <a:latin typeface="Tahoma"/>
                <a:cs typeface="Tahoma"/>
              </a:rPr>
              <a:t> </a:t>
            </a:r>
            <a:r>
              <a:rPr dirty="0" sz="3250" spc="210">
                <a:latin typeface="Tahoma"/>
                <a:cs typeface="Tahoma"/>
              </a:rPr>
              <a:t>твір</a:t>
            </a:r>
            <a:r>
              <a:rPr dirty="0" sz="3250" spc="-165">
                <a:latin typeface="Tahoma"/>
                <a:cs typeface="Tahoma"/>
              </a:rPr>
              <a:t> </a:t>
            </a:r>
            <a:r>
              <a:rPr dirty="0" sz="3250" spc="229">
                <a:latin typeface="Tahoma"/>
                <a:cs typeface="Tahoma"/>
              </a:rPr>
              <a:t>складається</a:t>
            </a:r>
            <a:r>
              <a:rPr dirty="0" sz="3250" spc="-170">
                <a:latin typeface="Tahoma"/>
                <a:cs typeface="Tahoma"/>
              </a:rPr>
              <a:t> </a:t>
            </a:r>
            <a:r>
              <a:rPr dirty="0" sz="3250" spc="245">
                <a:latin typeface="Tahoma"/>
                <a:cs typeface="Tahoma"/>
              </a:rPr>
              <a:t>з</a:t>
            </a:r>
            <a:r>
              <a:rPr dirty="0" sz="3250" spc="-165">
                <a:latin typeface="Tahoma"/>
                <a:cs typeface="Tahoma"/>
              </a:rPr>
              <a:t> </a:t>
            </a:r>
            <a:r>
              <a:rPr dirty="0" sz="3250" spc="370">
                <a:latin typeface="Tahoma"/>
                <a:cs typeface="Tahoma"/>
              </a:rPr>
              <a:t>4</a:t>
            </a:r>
            <a:r>
              <a:rPr dirty="0" sz="3250" spc="-165">
                <a:latin typeface="Tahoma"/>
                <a:cs typeface="Tahoma"/>
              </a:rPr>
              <a:t> </a:t>
            </a:r>
            <a:r>
              <a:rPr dirty="0" sz="3250" spc="160">
                <a:latin typeface="Tahoma"/>
                <a:cs typeface="Tahoma"/>
              </a:rPr>
              <a:t>частин,</a:t>
            </a:r>
            <a:r>
              <a:rPr dirty="0" sz="3250" spc="-165">
                <a:latin typeface="Tahoma"/>
                <a:cs typeface="Tahoma"/>
              </a:rPr>
              <a:t> </a:t>
            </a:r>
            <a:r>
              <a:rPr dirty="0" sz="3250" spc="275">
                <a:latin typeface="Tahoma"/>
                <a:cs typeface="Tahoma"/>
              </a:rPr>
              <a:t>кожна</a:t>
            </a:r>
            <a:r>
              <a:rPr dirty="0" sz="3250" spc="-165">
                <a:latin typeface="Tahoma"/>
                <a:cs typeface="Tahoma"/>
              </a:rPr>
              <a:t> </a:t>
            </a:r>
            <a:r>
              <a:rPr dirty="0" sz="3250" spc="245">
                <a:latin typeface="Tahoma"/>
                <a:cs typeface="Tahoma"/>
              </a:rPr>
              <a:t>з</a:t>
            </a:r>
            <a:r>
              <a:rPr dirty="0" sz="3250" spc="-165">
                <a:latin typeface="Tahoma"/>
                <a:cs typeface="Tahoma"/>
              </a:rPr>
              <a:t> </a:t>
            </a:r>
            <a:r>
              <a:rPr dirty="0" sz="3250" spc="250">
                <a:latin typeface="Tahoma"/>
                <a:cs typeface="Tahoma"/>
              </a:rPr>
              <a:t>яких</a:t>
            </a:r>
            <a:r>
              <a:rPr dirty="0" sz="3250" spc="-165">
                <a:latin typeface="Tahoma"/>
                <a:cs typeface="Tahoma"/>
              </a:rPr>
              <a:t> </a:t>
            </a:r>
            <a:r>
              <a:rPr dirty="0" sz="3250" spc="265">
                <a:latin typeface="Tahoma"/>
                <a:cs typeface="Tahoma"/>
              </a:rPr>
              <a:t>поділена</a:t>
            </a:r>
            <a:r>
              <a:rPr dirty="0" sz="3250" spc="-165">
                <a:latin typeface="Tahoma"/>
                <a:cs typeface="Tahoma"/>
              </a:rPr>
              <a:t> </a:t>
            </a:r>
            <a:r>
              <a:rPr dirty="0" sz="3250" spc="270">
                <a:latin typeface="Tahoma"/>
                <a:cs typeface="Tahoma"/>
              </a:rPr>
              <a:t>на</a:t>
            </a:r>
            <a:r>
              <a:rPr dirty="0" sz="3250" spc="-165">
                <a:latin typeface="Tahoma"/>
                <a:cs typeface="Tahoma"/>
              </a:rPr>
              <a:t> </a:t>
            </a:r>
            <a:r>
              <a:rPr dirty="0" sz="3250" spc="150">
                <a:latin typeface="Tahoma"/>
                <a:cs typeface="Tahoma"/>
              </a:rPr>
              <a:t>яви.</a:t>
            </a:r>
            <a:endParaRPr sz="32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700">
              <a:latin typeface="Tahoma"/>
              <a:cs typeface="Tahoma"/>
            </a:endParaRPr>
          </a:p>
          <a:p>
            <a:pPr marL="12700" marR="5080">
              <a:lnSpc>
                <a:spcPct val="115399"/>
              </a:lnSpc>
            </a:pPr>
            <a:r>
              <a:rPr dirty="0" sz="3250" spc="35">
                <a:latin typeface="Verdana"/>
                <a:cs typeface="Verdana"/>
              </a:rPr>
              <a:t>Експозиція</a:t>
            </a:r>
            <a:r>
              <a:rPr dirty="0" sz="3250" spc="35">
                <a:latin typeface="Tahoma"/>
                <a:cs typeface="Tahoma"/>
              </a:rPr>
              <a:t>: </a:t>
            </a:r>
            <a:r>
              <a:rPr dirty="0" sz="3250" spc="285">
                <a:latin typeface="Tahoma"/>
                <a:cs typeface="Tahoma"/>
              </a:rPr>
              <a:t>знайомство </a:t>
            </a:r>
            <a:r>
              <a:rPr dirty="0" sz="3250" spc="275">
                <a:latin typeface="Tahoma"/>
                <a:cs typeface="Tahoma"/>
              </a:rPr>
              <a:t>автором </a:t>
            </a:r>
            <a:r>
              <a:rPr dirty="0" sz="3250" spc="185">
                <a:latin typeface="Tahoma"/>
                <a:cs typeface="Tahoma"/>
              </a:rPr>
              <a:t>читача </a:t>
            </a:r>
            <a:r>
              <a:rPr dirty="0" sz="3250" spc="125">
                <a:latin typeface="Tahoma"/>
                <a:cs typeface="Tahoma"/>
              </a:rPr>
              <a:t>(глядача) </a:t>
            </a:r>
            <a:r>
              <a:rPr dirty="0" sz="3250" spc="245">
                <a:latin typeface="Tahoma"/>
                <a:cs typeface="Tahoma"/>
              </a:rPr>
              <a:t>з </a:t>
            </a:r>
            <a:r>
              <a:rPr dirty="0" sz="3250" spc="345">
                <a:latin typeface="Tahoma"/>
                <a:cs typeface="Tahoma"/>
              </a:rPr>
              <a:t>місцем </a:t>
            </a:r>
            <a:r>
              <a:rPr dirty="0" sz="3250" spc="185">
                <a:latin typeface="Tahoma"/>
                <a:cs typeface="Tahoma"/>
              </a:rPr>
              <a:t>дії </a:t>
            </a:r>
            <a:r>
              <a:rPr dirty="0" sz="3250" spc="95">
                <a:latin typeface="Tahoma"/>
                <a:cs typeface="Tahoma"/>
              </a:rPr>
              <a:t>та </a:t>
            </a:r>
            <a:r>
              <a:rPr dirty="0" sz="3250" spc="330">
                <a:latin typeface="Tahoma"/>
                <a:cs typeface="Tahoma"/>
              </a:rPr>
              <a:t>дійовими </a:t>
            </a:r>
            <a:r>
              <a:rPr dirty="0" sz="3250" spc="-1005">
                <a:latin typeface="Tahoma"/>
                <a:cs typeface="Tahoma"/>
              </a:rPr>
              <a:t> </a:t>
            </a:r>
            <a:r>
              <a:rPr dirty="0" sz="3250" spc="330">
                <a:latin typeface="Tahoma"/>
                <a:cs typeface="Tahoma"/>
              </a:rPr>
              <a:t>особами</a:t>
            </a:r>
            <a:r>
              <a:rPr dirty="0" sz="3250" spc="-170">
                <a:latin typeface="Tahoma"/>
                <a:cs typeface="Tahoma"/>
              </a:rPr>
              <a:t> </a:t>
            </a:r>
            <a:r>
              <a:rPr dirty="0" sz="3250" spc="290">
                <a:latin typeface="Tahoma"/>
                <a:cs typeface="Tahoma"/>
              </a:rPr>
              <a:t>—</a:t>
            </a:r>
            <a:r>
              <a:rPr dirty="0" sz="3250" spc="-165">
                <a:latin typeface="Tahoma"/>
                <a:cs typeface="Tahoma"/>
              </a:rPr>
              <a:t> </a:t>
            </a:r>
            <a:r>
              <a:rPr dirty="0" sz="3250" spc="340">
                <a:latin typeface="Tahoma"/>
                <a:cs typeface="Tahoma"/>
              </a:rPr>
              <a:t>Герасимом</a:t>
            </a:r>
            <a:r>
              <a:rPr dirty="0" sz="3250" spc="-170">
                <a:latin typeface="Tahoma"/>
                <a:cs typeface="Tahoma"/>
              </a:rPr>
              <a:t> </a:t>
            </a:r>
            <a:r>
              <a:rPr dirty="0" sz="3250" spc="190">
                <a:latin typeface="Tahoma"/>
                <a:cs typeface="Tahoma"/>
              </a:rPr>
              <a:t>Калиткою,</a:t>
            </a:r>
            <a:r>
              <a:rPr dirty="0" sz="3250" spc="-165">
                <a:latin typeface="Tahoma"/>
                <a:cs typeface="Tahoma"/>
              </a:rPr>
              <a:t> </a:t>
            </a:r>
            <a:r>
              <a:rPr dirty="0" sz="3250" spc="240">
                <a:latin typeface="Tahoma"/>
                <a:cs typeface="Tahoma"/>
              </a:rPr>
              <a:t>Бонавентурою,</a:t>
            </a:r>
            <a:r>
              <a:rPr dirty="0" sz="3250" spc="-170">
                <a:latin typeface="Tahoma"/>
                <a:cs typeface="Tahoma"/>
              </a:rPr>
              <a:t> </a:t>
            </a:r>
            <a:r>
              <a:rPr dirty="0" sz="3250" spc="195">
                <a:latin typeface="Tahoma"/>
                <a:cs typeface="Tahoma"/>
              </a:rPr>
              <a:t>Савкою,</a:t>
            </a:r>
            <a:r>
              <a:rPr dirty="0" sz="3250" spc="-165">
                <a:latin typeface="Tahoma"/>
                <a:cs typeface="Tahoma"/>
              </a:rPr>
              <a:t> </a:t>
            </a:r>
            <a:r>
              <a:rPr dirty="0" sz="3250" spc="280">
                <a:latin typeface="Tahoma"/>
                <a:cs typeface="Tahoma"/>
              </a:rPr>
              <a:t>Невідомим,</a:t>
            </a:r>
            <a:r>
              <a:rPr dirty="0" sz="3250" spc="-165">
                <a:latin typeface="Tahoma"/>
                <a:cs typeface="Tahoma"/>
              </a:rPr>
              <a:t> </a:t>
            </a:r>
            <a:r>
              <a:rPr dirty="0" sz="3250" spc="370">
                <a:latin typeface="Tahoma"/>
                <a:cs typeface="Tahoma"/>
              </a:rPr>
              <a:t>сином </a:t>
            </a:r>
            <a:r>
              <a:rPr dirty="0" sz="3250" spc="-1000">
                <a:latin typeface="Tahoma"/>
                <a:cs typeface="Tahoma"/>
              </a:rPr>
              <a:t> </a:t>
            </a:r>
            <a:r>
              <a:rPr dirty="0" sz="3250" spc="310">
                <a:latin typeface="Tahoma"/>
                <a:cs typeface="Tahoma"/>
              </a:rPr>
              <a:t>Герасима</a:t>
            </a:r>
            <a:r>
              <a:rPr dirty="0" sz="3250" spc="-170">
                <a:latin typeface="Tahoma"/>
                <a:cs typeface="Tahoma"/>
              </a:rPr>
              <a:t> </a:t>
            </a:r>
            <a:r>
              <a:rPr dirty="0" sz="3250" spc="370">
                <a:latin typeface="Tahoma"/>
                <a:cs typeface="Tahoma"/>
              </a:rPr>
              <a:t>Романом</a:t>
            </a:r>
            <a:r>
              <a:rPr dirty="0" sz="3250" spc="-165">
                <a:latin typeface="Tahoma"/>
                <a:cs typeface="Tahoma"/>
              </a:rPr>
              <a:t> </a:t>
            </a:r>
            <a:r>
              <a:rPr dirty="0" sz="3250" spc="140">
                <a:latin typeface="Tahoma"/>
                <a:cs typeface="Tahoma"/>
              </a:rPr>
              <a:t>і</a:t>
            </a:r>
            <a:r>
              <a:rPr dirty="0" sz="3250" spc="-165">
                <a:latin typeface="Tahoma"/>
                <a:cs typeface="Tahoma"/>
              </a:rPr>
              <a:t> </a:t>
            </a:r>
            <a:r>
              <a:rPr dirty="0" sz="3250" spc="315">
                <a:latin typeface="Tahoma"/>
                <a:cs typeface="Tahoma"/>
              </a:rPr>
              <a:t>наймичкою</a:t>
            </a:r>
            <a:r>
              <a:rPr dirty="0" sz="3250" spc="-165">
                <a:latin typeface="Tahoma"/>
                <a:cs typeface="Tahoma"/>
              </a:rPr>
              <a:t> </a:t>
            </a:r>
            <a:r>
              <a:rPr dirty="0" sz="3250" spc="235">
                <a:latin typeface="Tahoma"/>
                <a:cs typeface="Tahoma"/>
              </a:rPr>
              <a:t>Мотрею,</a:t>
            </a:r>
            <a:r>
              <a:rPr dirty="0" sz="3250" spc="-165">
                <a:latin typeface="Tahoma"/>
                <a:cs typeface="Tahoma"/>
              </a:rPr>
              <a:t> </a:t>
            </a:r>
            <a:r>
              <a:rPr dirty="0" sz="3250" spc="260">
                <a:latin typeface="Tahoma"/>
                <a:cs typeface="Tahoma"/>
              </a:rPr>
              <a:t>показує</a:t>
            </a:r>
            <a:r>
              <a:rPr dirty="0" sz="3250" spc="-165">
                <a:latin typeface="Tahoma"/>
                <a:cs typeface="Tahoma"/>
              </a:rPr>
              <a:t> </a:t>
            </a:r>
            <a:r>
              <a:rPr dirty="0" sz="3250" spc="225">
                <a:latin typeface="Tahoma"/>
                <a:cs typeface="Tahoma"/>
              </a:rPr>
              <a:t>обставини,</a:t>
            </a:r>
            <a:r>
              <a:rPr dirty="0" sz="3250" spc="-165">
                <a:latin typeface="Tahoma"/>
                <a:cs typeface="Tahoma"/>
              </a:rPr>
              <a:t> </a:t>
            </a:r>
            <a:r>
              <a:rPr dirty="0" sz="3250" spc="265">
                <a:latin typeface="Tahoma"/>
                <a:cs typeface="Tahoma"/>
              </a:rPr>
              <a:t>в</a:t>
            </a:r>
            <a:r>
              <a:rPr dirty="0" sz="3250" spc="-165">
                <a:latin typeface="Tahoma"/>
                <a:cs typeface="Tahoma"/>
              </a:rPr>
              <a:t> </a:t>
            </a:r>
            <a:r>
              <a:rPr dirty="0" sz="3250" spc="250">
                <a:latin typeface="Tahoma"/>
                <a:cs typeface="Tahoma"/>
              </a:rPr>
              <a:t>яких</a:t>
            </a:r>
            <a:r>
              <a:rPr dirty="0" sz="3250" spc="-165">
                <a:latin typeface="Tahoma"/>
                <a:cs typeface="Tahoma"/>
              </a:rPr>
              <a:t> </a:t>
            </a:r>
            <a:r>
              <a:rPr dirty="0" sz="3250" spc="225">
                <a:latin typeface="Tahoma"/>
                <a:cs typeface="Tahoma"/>
              </a:rPr>
              <a:t>живуть </a:t>
            </a:r>
            <a:r>
              <a:rPr dirty="0" sz="3250" spc="229">
                <a:latin typeface="Tahoma"/>
                <a:cs typeface="Tahoma"/>
              </a:rPr>
              <a:t> </a:t>
            </a:r>
            <a:r>
              <a:rPr dirty="0" sz="3250" spc="254">
                <a:latin typeface="Tahoma"/>
                <a:cs typeface="Tahoma"/>
              </a:rPr>
              <a:t>дійові</a:t>
            </a:r>
            <a:r>
              <a:rPr dirty="0" sz="3250" spc="-175">
                <a:latin typeface="Tahoma"/>
                <a:cs typeface="Tahoma"/>
              </a:rPr>
              <a:t> </a:t>
            </a:r>
            <a:r>
              <a:rPr dirty="0" sz="3250" spc="225">
                <a:latin typeface="Tahoma"/>
                <a:cs typeface="Tahoma"/>
              </a:rPr>
              <a:t>особи,</a:t>
            </a:r>
            <a:r>
              <a:rPr dirty="0" sz="3250" spc="-170">
                <a:latin typeface="Tahoma"/>
                <a:cs typeface="Tahoma"/>
              </a:rPr>
              <a:t> </a:t>
            </a:r>
            <a:r>
              <a:rPr dirty="0" sz="3250" spc="110">
                <a:latin typeface="Tahoma"/>
                <a:cs typeface="Tahoma"/>
              </a:rPr>
              <a:t>їх</a:t>
            </a:r>
            <a:r>
              <a:rPr dirty="0" sz="3250" spc="-170">
                <a:latin typeface="Tahoma"/>
                <a:cs typeface="Tahoma"/>
              </a:rPr>
              <a:t> </a:t>
            </a:r>
            <a:r>
              <a:rPr dirty="0" sz="3250" spc="265">
                <a:latin typeface="Tahoma"/>
                <a:cs typeface="Tahoma"/>
              </a:rPr>
              <a:t>стосунки</a:t>
            </a:r>
            <a:r>
              <a:rPr dirty="0" sz="3250" spc="-170">
                <a:latin typeface="Tahoma"/>
                <a:cs typeface="Tahoma"/>
              </a:rPr>
              <a:t> </a:t>
            </a:r>
            <a:r>
              <a:rPr dirty="0" sz="3250" spc="140">
                <a:latin typeface="Tahoma"/>
                <a:cs typeface="Tahoma"/>
              </a:rPr>
              <a:t>і</a:t>
            </a:r>
            <a:r>
              <a:rPr dirty="0" sz="3250" spc="-170">
                <a:latin typeface="Tahoma"/>
                <a:cs typeface="Tahoma"/>
              </a:rPr>
              <a:t> </a:t>
            </a:r>
            <a:r>
              <a:rPr dirty="0" sz="3250" spc="245">
                <a:latin typeface="Tahoma"/>
                <a:cs typeface="Tahoma"/>
              </a:rPr>
              <a:t>прагнення.</a:t>
            </a:r>
            <a:endParaRPr sz="32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700">
              <a:latin typeface="Tahoma"/>
              <a:cs typeface="Tahoma"/>
            </a:endParaRPr>
          </a:p>
          <a:p>
            <a:pPr marL="12700" marR="7816850">
              <a:lnSpc>
                <a:spcPct val="115399"/>
              </a:lnSpc>
            </a:pPr>
            <a:r>
              <a:rPr dirty="0" sz="3250" spc="-55">
                <a:latin typeface="Verdana"/>
                <a:cs typeface="Verdana"/>
              </a:rPr>
              <a:t>Зав’язка</a:t>
            </a:r>
            <a:r>
              <a:rPr dirty="0" sz="3250" spc="-55">
                <a:latin typeface="Tahoma"/>
                <a:cs typeface="Tahoma"/>
              </a:rPr>
              <a:t>: </a:t>
            </a:r>
            <a:r>
              <a:rPr dirty="0" sz="3250" spc="290">
                <a:latin typeface="Tahoma"/>
                <a:cs typeface="Tahoma"/>
              </a:rPr>
              <a:t>восьма </a:t>
            </a:r>
            <a:r>
              <a:rPr dirty="0" sz="3250" spc="229">
                <a:latin typeface="Tahoma"/>
                <a:cs typeface="Tahoma"/>
              </a:rPr>
              <a:t>ява </a:t>
            </a:r>
            <a:r>
              <a:rPr dirty="0" sz="3250" spc="325">
                <a:latin typeface="Tahoma"/>
                <a:cs typeface="Tahoma"/>
              </a:rPr>
              <a:t>першої </a:t>
            </a:r>
            <a:r>
              <a:rPr dirty="0" sz="3250" spc="185">
                <a:latin typeface="Tahoma"/>
                <a:cs typeface="Tahoma"/>
              </a:rPr>
              <a:t>дії </a:t>
            </a:r>
            <a:r>
              <a:rPr dirty="0" sz="3250" spc="145">
                <a:latin typeface="Tahoma"/>
                <a:cs typeface="Tahoma"/>
              </a:rPr>
              <a:t>твору, </a:t>
            </a:r>
            <a:r>
              <a:rPr dirty="0" sz="3250" spc="150">
                <a:latin typeface="Tahoma"/>
                <a:cs typeface="Tahoma"/>
              </a:rPr>
              <a:t> </a:t>
            </a:r>
            <a:r>
              <a:rPr dirty="0" sz="3250" spc="295">
                <a:latin typeface="Tahoma"/>
                <a:cs typeface="Tahoma"/>
              </a:rPr>
              <a:t>коли </a:t>
            </a:r>
            <a:r>
              <a:rPr dirty="0" sz="3250" spc="335">
                <a:latin typeface="Tahoma"/>
                <a:cs typeface="Tahoma"/>
              </a:rPr>
              <a:t>Невідомий </a:t>
            </a:r>
            <a:r>
              <a:rPr dirty="0" sz="3250" spc="265">
                <a:latin typeface="Tahoma"/>
                <a:cs typeface="Tahoma"/>
              </a:rPr>
              <a:t>домовляється </a:t>
            </a:r>
            <a:r>
              <a:rPr dirty="0" sz="3250" spc="245">
                <a:latin typeface="Tahoma"/>
                <a:cs typeface="Tahoma"/>
              </a:rPr>
              <a:t>з </a:t>
            </a:r>
            <a:r>
              <a:rPr dirty="0" sz="3250" spc="250">
                <a:latin typeface="Tahoma"/>
                <a:cs typeface="Tahoma"/>
              </a:rPr>
              <a:t> Калиткою </a:t>
            </a:r>
            <a:r>
              <a:rPr dirty="0" sz="3250" spc="355">
                <a:latin typeface="Tahoma"/>
                <a:cs typeface="Tahoma"/>
              </a:rPr>
              <a:t>про </a:t>
            </a:r>
            <a:r>
              <a:rPr dirty="0" sz="3250">
                <a:latin typeface="Tahoma"/>
                <a:cs typeface="Tahoma"/>
              </a:rPr>
              <a:t>те, </a:t>
            </a:r>
            <a:r>
              <a:rPr dirty="0" sz="3250" spc="370">
                <a:latin typeface="Tahoma"/>
                <a:cs typeface="Tahoma"/>
              </a:rPr>
              <a:t>що </a:t>
            </a:r>
            <a:r>
              <a:rPr dirty="0" sz="3250" spc="190">
                <a:latin typeface="Tahoma"/>
                <a:cs typeface="Tahoma"/>
              </a:rPr>
              <a:t>у </a:t>
            </a:r>
            <a:r>
              <a:rPr dirty="0" sz="3250" spc="305">
                <a:latin typeface="Tahoma"/>
                <a:cs typeface="Tahoma"/>
              </a:rPr>
              <a:t>визначений </a:t>
            </a:r>
            <a:r>
              <a:rPr dirty="0" sz="3250" spc="225">
                <a:latin typeface="Tahoma"/>
                <a:cs typeface="Tahoma"/>
              </a:rPr>
              <a:t>час </a:t>
            </a:r>
            <a:r>
              <a:rPr dirty="0" sz="3250" spc="-1005">
                <a:latin typeface="Tahoma"/>
                <a:cs typeface="Tahoma"/>
              </a:rPr>
              <a:t> </a:t>
            </a:r>
            <a:r>
              <a:rPr dirty="0" sz="3250" spc="250">
                <a:latin typeface="Tahoma"/>
                <a:cs typeface="Tahoma"/>
              </a:rPr>
              <a:t>він</a:t>
            </a:r>
            <a:r>
              <a:rPr dirty="0" sz="3250" spc="-175">
                <a:latin typeface="Tahoma"/>
                <a:cs typeface="Tahoma"/>
              </a:rPr>
              <a:t> </a:t>
            </a:r>
            <a:r>
              <a:rPr dirty="0" sz="3250" spc="260">
                <a:latin typeface="Tahoma"/>
                <a:cs typeface="Tahoma"/>
              </a:rPr>
              <a:t>передасть</a:t>
            </a:r>
            <a:r>
              <a:rPr dirty="0" sz="3250" spc="-170">
                <a:latin typeface="Tahoma"/>
                <a:cs typeface="Tahoma"/>
              </a:rPr>
              <a:t> </a:t>
            </a:r>
            <a:r>
              <a:rPr dirty="0" sz="3250" spc="340">
                <a:latin typeface="Tahoma"/>
                <a:cs typeface="Tahoma"/>
              </a:rPr>
              <a:t>йому</a:t>
            </a:r>
            <a:r>
              <a:rPr dirty="0" sz="3250" spc="-175">
                <a:latin typeface="Tahoma"/>
                <a:cs typeface="Tahoma"/>
              </a:rPr>
              <a:t> </a:t>
            </a:r>
            <a:r>
              <a:rPr dirty="0" sz="3250" spc="270">
                <a:latin typeface="Tahoma"/>
                <a:cs typeface="Tahoma"/>
              </a:rPr>
              <a:t>на</a:t>
            </a:r>
            <a:r>
              <a:rPr dirty="0" sz="3250" spc="-170">
                <a:latin typeface="Tahoma"/>
                <a:cs typeface="Tahoma"/>
              </a:rPr>
              <a:t> </a:t>
            </a:r>
            <a:r>
              <a:rPr dirty="0" sz="3250" spc="229">
                <a:latin typeface="Tahoma"/>
                <a:cs typeface="Tahoma"/>
              </a:rPr>
              <a:t>вокзалі</a:t>
            </a:r>
            <a:r>
              <a:rPr dirty="0" sz="3250" spc="-175">
                <a:latin typeface="Tahoma"/>
                <a:cs typeface="Tahoma"/>
              </a:rPr>
              <a:t> </a:t>
            </a:r>
            <a:r>
              <a:rPr dirty="0" sz="3250" spc="210">
                <a:latin typeface="Tahoma"/>
                <a:cs typeface="Tahoma"/>
              </a:rPr>
              <a:t>за</a:t>
            </a:r>
            <a:r>
              <a:rPr dirty="0" sz="3250" spc="-170">
                <a:latin typeface="Tahoma"/>
                <a:cs typeface="Tahoma"/>
              </a:rPr>
              <a:t> </a:t>
            </a:r>
            <a:r>
              <a:rPr dirty="0" sz="3250" spc="60">
                <a:latin typeface="Tahoma"/>
                <a:cs typeface="Tahoma"/>
              </a:rPr>
              <a:t>5</a:t>
            </a:r>
            <a:r>
              <a:rPr dirty="0" sz="3250" spc="-175">
                <a:latin typeface="Tahoma"/>
                <a:cs typeface="Tahoma"/>
              </a:rPr>
              <a:t> </a:t>
            </a:r>
            <a:r>
              <a:rPr dirty="0" sz="3250" spc="229">
                <a:latin typeface="Tahoma"/>
                <a:cs typeface="Tahoma"/>
              </a:rPr>
              <a:t>тисяч </a:t>
            </a:r>
            <a:r>
              <a:rPr dirty="0" sz="3250" spc="-1000">
                <a:latin typeface="Tahoma"/>
                <a:cs typeface="Tahoma"/>
              </a:rPr>
              <a:t> </a:t>
            </a:r>
            <a:r>
              <a:rPr dirty="0" sz="3250" spc="270">
                <a:latin typeface="Tahoma"/>
                <a:cs typeface="Tahoma"/>
              </a:rPr>
              <a:t>справжніх</a:t>
            </a:r>
            <a:r>
              <a:rPr dirty="0" sz="3250" spc="-185">
                <a:latin typeface="Tahoma"/>
                <a:cs typeface="Tahoma"/>
              </a:rPr>
              <a:t> </a:t>
            </a:r>
            <a:r>
              <a:rPr dirty="0" sz="3250" spc="345">
                <a:latin typeface="Tahoma"/>
                <a:cs typeface="Tahoma"/>
              </a:rPr>
              <a:t>грошей</a:t>
            </a:r>
            <a:r>
              <a:rPr dirty="0" sz="3250" spc="-180">
                <a:latin typeface="Tahoma"/>
                <a:cs typeface="Tahoma"/>
              </a:rPr>
              <a:t> </a:t>
            </a:r>
            <a:r>
              <a:rPr dirty="0" sz="3250" spc="45">
                <a:latin typeface="Tahoma"/>
                <a:cs typeface="Tahoma"/>
              </a:rPr>
              <a:t>100</a:t>
            </a:r>
            <a:r>
              <a:rPr dirty="0" sz="3250" spc="-185">
                <a:latin typeface="Tahoma"/>
                <a:cs typeface="Tahoma"/>
              </a:rPr>
              <a:t> </a:t>
            </a:r>
            <a:r>
              <a:rPr dirty="0" sz="3250" spc="229">
                <a:latin typeface="Tahoma"/>
                <a:cs typeface="Tahoma"/>
              </a:rPr>
              <a:t>тисяч</a:t>
            </a:r>
            <a:r>
              <a:rPr dirty="0" sz="3250" spc="-180">
                <a:latin typeface="Tahoma"/>
                <a:cs typeface="Tahoma"/>
              </a:rPr>
              <a:t> </a:t>
            </a:r>
            <a:r>
              <a:rPr dirty="0" sz="3250" spc="200">
                <a:latin typeface="Tahoma"/>
                <a:cs typeface="Tahoma"/>
              </a:rPr>
              <a:t>фальшивих.</a:t>
            </a:r>
            <a:endParaRPr sz="325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81030" y="5143502"/>
            <a:ext cx="8606968" cy="513957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568836" y="227898"/>
            <a:ext cx="5150485" cy="125920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100" spc="-640">
                <a:solidFill>
                  <a:srgbClr val="000000"/>
                </a:solidFill>
              </a:rPr>
              <a:t>Композиція</a:t>
            </a:r>
            <a:endParaRPr sz="8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50525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4450" y="2766339"/>
            <a:ext cx="4147309" cy="533399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219003" y="2994336"/>
            <a:ext cx="12210415" cy="42259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dirty="0" sz="3400" spc="305">
                <a:solidFill>
                  <a:srgbClr val="FFFFFF"/>
                </a:solidFill>
                <a:latin typeface="Bahnschrift"/>
                <a:cs typeface="Bahnschrift"/>
              </a:rPr>
              <a:t>Р</a:t>
            </a:r>
            <a:r>
              <a:rPr dirty="0" sz="3400" spc="320">
                <a:solidFill>
                  <a:srgbClr val="FFFFFF"/>
                </a:solidFill>
                <a:latin typeface="Bahnschrift"/>
                <a:cs typeface="Bahnschrift"/>
              </a:rPr>
              <a:t>о</a:t>
            </a:r>
            <a:r>
              <a:rPr dirty="0" sz="3400" spc="225">
                <a:solidFill>
                  <a:srgbClr val="FFFFFF"/>
                </a:solidFill>
                <a:latin typeface="Bahnschrift"/>
                <a:cs typeface="Bahnschrift"/>
              </a:rPr>
              <a:t>з</a:t>
            </a:r>
            <a:r>
              <a:rPr dirty="0" sz="3400" spc="240">
                <a:solidFill>
                  <a:srgbClr val="FFFFFF"/>
                </a:solidFill>
                <a:latin typeface="Bahnschrift"/>
                <a:cs typeface="Bahnschrift"/>
              </a:rPr>
              <a:t>в</a:t>
            </a:r>
            <a:r>
              <a:rPr dirty="0" sz="3400" spc="405">
                <a:solidFill>
                  <a:srgbClr val="FFFFFF"/>
                </a:solidFill>
                <a:latin typeface="Bahnschrift"/>
                <a:cs typeface="Bahnschrift"/>
              </a:rPr>
              <a:t>и</a:t>
            </a:r>
            <a:r>
              <a:rPr dirty="0" sz="3400" spc="-35">
                <a:solidFill>
                  <a:srgbClr val="FFFFFF"/>
                </a:solidFill>
                <a:latin typeface="Bahnschrift"/>
                <a:cs typeface="Bahnschrift"/>
              </a:rPr>
              <a:t>т</a:t>
            </a:r>
            <a:r>
              <a:rPr dirty="0" sz="3400" spc="320">
                <a:solidFill>
                  <a:srgbClr val="FFFFFF"/>
                </a:solidFill>
                <a:latin typeface="Bahnschrift"/>
                <a:cs typeface="Bahnschrift"/>
              </a:rPr>
              <a:t>о</a:t>
            </a:r>
            <a:r>
              <a:rPr dirty="0" sz="3400" spc="280">
                <a:solidFill>
                  <a:srgbClr val="FFFFFF"/>
                </a:solidFill>
                <a:latin typeface="Bahnschrift"/>
                <a:cs typeface="Bahnschrift"/>
              </a:rPr>
              <a:t>к</a:t>
            </a:r>
            <a:r>
              <a:rPr dirty="0" sz="340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3400" spc="-2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3400" spc="110">
                <a:solidFill>
                  <a:srgbClr val="FFFFFF"/>
                </a:solidFill>
                <a:latin typeface="Bahnschrift"/>
                <a:cs typeface="Bahnschrift"/>
              </a:rPr>
              <a:t>д</a:t>
            </a:r>
            <a:r>
              <a:rPr dirty="0" sz="3400" spc="105">
                <a:solidFill>
                  <a:srgbClr val="FFFFFF"/>
                </a:solidFill>
                <a:latin typeface="Bahnschrift"/>
                <a:cs typeface="Bahnschrift"/>
              </a:rPr>
              <a:t>і</a:t>
            </a:r>
            <a:r>
              <a:rPr dirty="0" sz="3400" spc="95">
                <a:solidFill>
                  <a:srgbClr val="FFFFFF"/>
                </a:solidFill>
                <a:latin typeface="Bahnschrift"/>
                <a:cs typeface="Bahnschrift"/>
              </a:rPr>
              <a:t>ї</a:t>
            </a:r>
            <a:r>
              <a:rPr dirty="0" sz="3400">
                <a:solidFill>
                  <a:srgbClr val="FFFFFF"/>
                </a:solidFill>
                <a:latin typeface="Bahnschrift"/>
                <a:cs typeface="Bahnschrift"/>
              </a:rPr>
              <a:t>:</a:t>
            </a:r>
            <a:r>
              <a:rPr dirty="0" sz="340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3400" spc="-27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3400" spc="5">
                <a:solidFill>
                  <a:srgbClr val="FFFFFF"/>
                </a:solidFill>
                <a:latin typeface="Verdana"/>
                <a:cs typeface="Verdana"/>
              </a:rPr>
              <a:t>г</a:t>
            </a:r>
            <a:r>
              <a:rPr dirty="0" sz="3400" spc="9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400" spc="12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dirty="0" sz="3400" spc="155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dirty="0" sz="3400" spc="-85">
                <a:solidFill>
                  <a:srgbClr val="FFFFFF"/>
                </a:solidFill>
                <a:latin typeface="Verdana"/>
                <a:cs typeface="Verdana"/>
              </a:rPr>
              <a:t>т</a:t>
            </a:r>
            <a:r>
              <a:rPr dirty="0" sz="3400" spc="4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dirty="0" sz="3400" spc="-60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4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25">
                <a:solidFill>
                  <a:srgbClr val="FFFFFF"/>
                </a:solidFill>
                <a:latin typeface="Verdana"/>
                <a:cs typeface="Verdana"/>
              </a:rPr>
              <a:t>К</a:t>
            </a:r>
            <a:r>
              <a:rPr dirty="0" sz="3400" spc="-6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400" spc="30">
                <a:solidFill>
                  <a:srgbClr val="FFFFFF"/>
                </a:solidFill>
                <a:latin typeface="Verdana"/>
                <a:cs typeface="Verdana"/>
              </a:rPr>
              <a:t>л</a:t>
            </a:r>
            <a:r>
              <a:rPr dirty="0" sz="3400" spc="155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dirty="0" sz="3400" spc="-85">
                <a:solidFill>
                  <a:srgbClr val="FFFFFF"/>
                </a:solidFill>
                <a:latin typeface="Verdana"/>
                <a:cs typeface="Verdana"/>
              </a:rPr>
              <a:t>т</a:t>
            </a:r>
            <a:r>
              <a:rPr dirty="0" sz="3400" spc="-45">
                <a:solidFill>
                  <a:srgbClr val="FFFFFF"/>
                </a:solidFill>
                <a:latin typeface="Verdana"/>
                <a:cs typeface="Verdana"/>
              </a:rPr>
              <a:t>к</a:t>
            </a:r>
            <a:r>
              <a:rPr dirty="0" sz="3400" spc="16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dirty="0" sz="34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25">
                <a:solidFill>
                  <a:srgbClr val="FFFFFF"/>
                </a:solidFill>
                <a:latin typeface="Verdana"/>
                <a:cs typeface="Verdana"/>
              </a:rPr>
              <a:t>з</a:t>
            </a:r>
            <a:r>
              <a:rPr dirty="0" sz="3400" spc="-60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4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12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dirty="0" sz="3400" spc="-6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400" spc="90">
                <a:solidFill>
                  <a:srgbClr val="FFFFFF"/>
                </a:solidFill>
                <a:latin typeface="Verdana"/>
                <a:cs typeface="Verdana"/>
              </a:rPr>
              <a:t>ж</a:t>
            </a:r>
            <a:r>
              <a:rPr dirty="0" sz="3400" spc="155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dirty="0" sz="3400" spc="4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dirty="0" sz="3400" spc="9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400" spc="80">
                <a:solidFill>
                  <a:srgbClr val="FFFFFF"/>
                </a:solidFill>
                <a:latin typeface="Verdana"/>
                <a:cs typeface="Verdana"/>
              </a:rPr>
              <a:t>ю</a:t>
            </a:r>
            <a:r>
              <a:rPr dirty="0" sz="3400" spc="-52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dirty="0" sz="34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25">
                <a:solidFill>
                  <a:srgbClr val="FFFFFF"/>
                </a:solidFill>
                <a:latin typeface="Verdana"/>
                <a:cs typeface="Verdana"/>
              </a:rPr>
              <a:t>з</a:t>
            </a:r>
            <a:r>
              <a:rPr dirty="0" sz="3400" spc="-45">
                <a:solidFill>
                  <a:srgbClr val="FFFFFF"/>
                </a:solidFill>
                <a:latin typeface="Verdana"/>
                <a:cs typeface="Verdana"/>
              </a:rPr>
              <a:t>а  </a:t>
            </a:r>
            <a:r>
              <a:rPr dirty="0" sz="3400" spc="45">
                <a:solidFill>
                  <a:srgbClr val="FFFFFF"/>
                </a:solidFill>
                <a:latin typeface="Verdana"/>
                <a:cs typeface="Verdana"/>
              </a:rPr>
              <a:t>грошима.</a:t>
            </a:r>
            <a:r>
              <a:rPr dirty="0" sz="34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220">
                <a:solidFill>
                  <a:srgbClr val="FFFFFF"/>
                </a:solidFill>
                <a:latin typeface="Verdana"/>
                <a:cs typeface="Verdana"/>
              </a:rPr>
              <a:t>У</a:t>
            </a:r>
            <a:r>
              <a:rPr dirty="0" sz="34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55">
                <a:solidFill>
                  <a:srgbClr val="FFFFFF"/>
                </a:solidFill>
                <a:latin typeface="Verdana"/>
                <a:cs typeface="Verdana"/>
              </a:rPr>
              <a:t>другій</a:t>
            </a:r>
            <a:r>
              <a:rPr dirty="0" sz="34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75">
                <a:solidFill>
                  <a:srgbClr val="FFFFFF"/>
                </a:solidFill>
                <a:latin typeface="Verdana"/>
                <a:cs typeface="Verdana"/>
              </a:rPr>
              <a:t>та</a:t>
            </a:r>
            <a:r>
              <a:rPr dirty="0" sz="34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45">
                <a:solidFill>
                  <a:srgbClr val="FFFFFF"/>
                </a:solidFill>
                <a:latin typeface="Verdana"/>
                <a:cs typeface="Verdana"/>
              </a:rPr>
              <a:t>третій</a:t>
            </a:r>
            <a:r>
              <a:rPr dirty="0" sz="34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30">
                <a:solidFill>
                  <a:srgbClr val="FFFFFF"/>
                </a:solidFill>
                <a:latin typeface="Verdana"/>
                <a:cs typeface="Verdana"/>
              </a:rPr>
              <a:t>діях</a:t>
            </a:r>
            <a:r>
              <a:rPr dirty="0" sz="34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70">
                <a:solidFill>
                  <a:srgbClr val="FFFFFF"/>
                </a:solidFill>
                <a:latin typeface="Verdana"/>
                <a:cs typeface="Verdana"/>
              </a:rPr>
              <a:t>комедії</a:t>
            </a:r>
            <a:r>
              <a:rPr dirty="0" sz="34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30">
                <a:solidFill>
                  <a:srgbClr val="FFFFFF"/>
                </a:solidFill>
                <a:latin typeface="Verdana"/>
                <a:cs typeface="Verdana"/>
              </a:rPr>
              <a:t>показано,</a:t>
            </a:r>
            <a:r>
              <a:rPr dirty="0" sz="34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114">
                <a:solidFill>
                  <a:srgbClr val="FFFFFF"/>
                </a:solidFill>
                <a:latin typeface="Verdana"/>
                <a:cs typeface="Verdana"/>
              </a:rPr>
              <a:t>що </a:t>
            </a:r>
            <a:r>
              <a:rPr dirty="0" sz="3400" spc="-1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95">
                <a:solidFill>
                  <a:srgbClr val="FFFFFF"/>
                </a:solidFill>
                <a:latin typeface="Verdana"/>
                <a:cs typeface="Verdana"/>
              </a:rPr>
              <a:t>кожний </a:t>
            </a:r>
            <a:r>
              <a:rPr dirty="0" sz="3400" spc="55">
                <a:solidFill>
                  <a:srgbClr val="FFFFFF"/>
                </a:solidFill>
                <a:latin typeface="Verdana"/>
                <a:cs typeface="Verdana"/>
              </a:rPr>
              <a:t>вчинок </a:t>
            </a:r>
            <a:r>
              <a:rPr dirty="0" sz="3400" spc="-45">
                <a:solidFill>
                  <a:srgbClr val="FFFFFF"/>
                </a:solidFill>
                <a:latin typeface="Verdana"/>
                <a:cs typeface="Verdana"/>
              </a:rPr>
              <a:t>Калитки, </a:t>
            </a:r>
            <a:r>
              <a:rPr dirty="0" sz="3400" spc="40">
                <a:solidFill>
                  <a:srgbClr val="FFFFFF"/>
                </a:solidFill>
                <a:latin typeface="Verdana"/>
                <a:cs typeface="Verdana"/>
              </a:rPr>
              <a:t>кожна </a:t>
            </a:r>
            <a:r>
              <a:rPr dirty="0" sz="3400" spc="85">
                <a:solidFill>
                  <a:srgbClr val="FFFFFF"/>
                </a:solidFill>
                <a:latin typeface="Verdana"/>
                <a:cs typeface="Verdana"/>
              </a:rPr>
              <a:t>його </a:t>
            </a:r>
            <a:r>
              <a:rPr dirty="0" sz="3400" spc="35">
                <a:solidFill>
                  <a:srgbClr val="FFFFFF"/>
                </a:solidFill>
                <a:latin typeface="Verdana"/>
                <a:cs typeface="Verdana"/>
              </a:rPr>
              <a:t>думка </a:t>
            </a:r>
            <a:r>
              <a:rPr dirty="0" sz="3400" spc="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60">
                <a:solidFill>
                  <a:srgbClr val="FFFFFF"/>
                </a:solidFill>
                <a:latin typeface="Verdana"/>
                <a:cs typeface="Verdana"/>
              </a:rPr>
              <a:t>підпорядковані </a:t>
            </a:r>
            <a:r>
              <a:rPr dirty="0" sz="3400" spc="40">
                <a:solidFill>
                  <a:srgbClr val="FFFFFF"/>
                </a:solidFill>
                <a:latin typeface="Verdana"/>
                <a:cs typeface="Verdana"/>
              </a:rPr>
              <a:t>безглуздій </a:t>
            </a:r>
            <a:r>
              <a:rPr dirty="0" sz="3400" spc="55">
                <a:solidFill>
                  <a:srgbClr val="FFFFFF"/>
                </a:solidFill>
                <a:latin typeface="Verdana"/>
                <a:cs typeface="Verdana"/>
              </a:rPr>
              <a:t>жадобі </a:t>
            </a:r>
            <a:r>
              <a:rPr dirty="0" sz="3400" spc="-15">
                <a:solidFill>
                  <a:srgbClr val="FFFFFF"/>
                </a:solidFill>
                <a:latin typeface="Verdana"/>
                <a:cs typeface="Verdana"/>
              </a:rPr>
              <a:t>збагачення,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60">
                <a:solidFill>
                  <a:srgbClr val="FFFFFF"/>
                </a:solidFill>
                <a:latin typeface="Verdana"/>
                <a:cs typeface="Verdana"/>
              </a:rPr>
              <a:t>накопичення</a:t>
            </a:r>
            <a:r>
              <a:rPr dirty="0" sz="34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114">
                <a:solidFill>
                  <a:srgbClr val="FFFFFF"/>
                </a:solidFill>
                <a:latin typeface="Verdana"/>
                <a:cs typeface="Verdana"/>
              </a:rPr>
              <a:t>грошей</a:t>
            </a:r>
            <a:r>
              <a:rPr dirty="0" sz="34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">
                <a:solidFill>
                  <a:srgbClr val="FFFFFF"/>
                </a:solidFill>
                <a:latin typeface="Verdana"/>
                <a:cs typeface="Verdana"/>
              </a:rPr>
              <a:t>і</a:t>
            </a:r>
            <a:r>
              <a:rPr dirty="0" sz="34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5">
                <a:solidFill>
                  <a:srgbClr val="FFFFFF"/>
                </a:solidFill>
                <a:latin typeface="Verdana"/>
                <a:cs typeface="Verdana"/>
              </a:rPr>
              <a:t>землі.</a:t>
            </a:r>
            <a:r>
              <a:rPr dirty="0" sz="34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110">
                <a:solidFill>
                  <a:srgbClr val="FFFFFF"/>
                </a:solidFill>
                <a:latin typeface="Verdana"/>
                <a:cs typeface="Verdana"/>
              </a:rPr>
              <a:t>Він</a:t>
            </a:r>
            <a:r>
              <a:rPr dirty="0" sz="34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80">
                <a:solidFill>
                  <a:srgbClr val="FFFFFF"/>
                </a:solidFill>
                <a:latin typeface="Verdana"/>
                <a:cs typeface="Verdana"/>
              </a:rPr>
              <a:t>нещадно</a:t>
            </a:r>
            <a:r>
              <a:rPr dirty="0" sz="34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">
                <a:solidFill>
                  <a:srgbClr val="FFFFFF"/>
                </a:solidFill>
                <a:latin typeface="Verdana"/>
                <a:cs typeface="Verdana"/>
              </a:rPr>
              <a:t>експлуатує </a:t>
            </a:r>
            <a:r>
              <a:rPr dirty="0" sz="3400" spc="-1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12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dirty="0" sz="3400" spc="-6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400" spc="155">
                <a:solidFill>
                  <a:srgbClr val="FFFFFF"/>
                </a:solidFill>
                <a:latin typeface="Verdana"/>
                <a:cs typeface="Verdana"/>
              </a:rPr>
              <a:t>й</a:t>
            </a:r>
            <a:r>
              <a:rPr dirty="0" sz="3400" spc="310">
                <a:solidFill>
                  <a:srgbClr val="FFFFFF"/>
                </a:solidFill>
                <a:latin typeface="Verdana"/>
                <a:cs typeface="Verdana"/>
              </a:rPr>
              <a:t>м</a:t>
            </a:r>
            <a:r>
              <a:rPr dirty="0" sz="3400" spc="155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dirty="0" sz="3400" spc="-85">
                <a:solidFill>
                  <a:srgbClr val="FFFFFF"/>
                </a:solidFill>
                <a:latin typeface="Verdana"/>
                <a:cs typeface="Verdana"/>
              </a:rPr>
              <a:t>т</a:t>
            </a:r>
            <a:r>
              <a:rPr dirty="0" sz="3400" spc="-5">
                <a:solidFill>
                  <a:srgbClr val="FFFFFF"/>
                </a:solidFill>
                <a:latin typeface="Verdana"/>
                <a:cs typeface="Verdana"/>
              </a:rPr>
              <a:t>і</a:t>
            </a:r>
            <a:r>
              <a:rPr dirty="0" sz="3400" spc="4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dirty="0" sz="3400" spc="-52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dirty="0" sz="34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120">
                <a:solidFill>
                  <a:srgbClr val="FFFFFF"/>
                </a:solidFill>
                <a:latin typeface="Verdana"/>
                <a:cs typeface="Verdana"/>
              </a:rPr>
              <a:t>п</a:t>
            </a:r>
            <a:r>
              <a:rPr dirty="0" sz="3400" spc="-5">
                <a:solidFill>
                  <a:srgbClr val="FFFFFF"/>
                </a:solidFill>
                <a:latin typeface="Verdana"/>
                <a:cs typeface="Verdana"/>
              </a:rPr>
              <a:t>і</a:t>
            </a:r>
            <a:r>
              <a:rPr dirty="0" sz="3400" spc="95">
                <a:solidFill>
                  <a:srgbClr val="FFFFFF"/>
                </a:solidFill>
                <a:latin typeface="Verdana"/>
                <a:cs typeface="Verdana"/>
              </a:rPr>
              <a:t>д</a:t>
            </a:r>
            <a:r>
              <a:rPr dirty="0" sz="3400" spc="5">
                <a:solidFill>
                  <a:srgbClr val="FFFFFF"/>
                </a:solidFill>
                <a:latin typeface="Verdana"/>
                <a:cs typeface="Verdana"/>
              </a:rPr>
              <a:t>г</a:t>
            </a:r>
            <a:r>
              <a:rPr dirty="0" sz="3400" spc="-6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400" spc="12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dirty="0" sz="3400" spc="15">
                <a:solidFill>
                  <a:srgbClr val="FFFFFF"/>
                </a:solidFill>
                <a:latin typeface="Verdana"/>
                <a:cs typeface="Verdana"/>
              </a:rPr>
              <a:t>я</a:t>
            </a:r>
            <a:r>
              <a:rPr dirty="0" sz="3400" spc="85">
                <a:solidFill>
                  <a:srgbClr val="FFFFFF"/>
                </a:solidFill>
                <a:latin typeface="Verdana"/>
                <a:cs typeface="Verdana"/>
              </a:rPr>
              <a:t>є</a:t>
            </a:r>
            <a:r>
              <a:rPr dirty="0" sz="34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95">
                <a:solidFill>
                  <a:srgbClr val="FFFFFF"/>
                </a:solidFill>
                <a:latin typeface="Verdana"/>
                <a:cs typeface="Verdana"/>
              </a:rPr>
              <a:t>д</a:t>
            </a:r>
            <a:r>
              <a:rPr dirty="0" sz="3400" spc="95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4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204">
                <a:solidFill>
                  <a:srgbClr val="FFFFFF"/>
                </a:solidFill>
                <a:latin typeface="Verdana"/>
                <a:cs typeface="Verdana"/>
              </a:rPr>
              <a:t>р</a:t>
            </a:r>
            <a:r>
              <a:rPr dirty="0" sz="3400" spc="9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400" spc="145">
                <a:solidFill>
                  <a:srgbClr val="FFFFFF"/>
                </a:solidFill>
                <a:latin typeface="Verdana"/>
                <a:cs typeface="Verdana"/>
              </a:rPr>
              <a:t>б</a:t>
            </a:r>
            <a:r>
              <a:rPr dirty="0" sz="3400" spc="9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400" spc="-85">
                <a:solidFill>
                  <a:srgbClr val="FFFFFF"/>
                </a:solidFill>
                <a:latin typeface="Verdana"/>
                <a:cs typeface="Verdana"/>
              </a:rPr>
              <a:t>т</a:t>
            </a:r>
            <a:r>
              <a:rPr dirty="0" sz="3400" spc="16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dirty="0" sz="34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90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r>
              <a:rPr dirty="0" sz="3400" spc="155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dirty="0" sz="3400" spc="12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dirty="0" sz="3400" spc="-60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4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">
                <a:solidFill>
                  <a:srgbClr val="FFFFFF"/>
                </a:solidFill>
                <a:latin typeface="Verdana"/>
                <a:cs typeface="Verdana"/>
              </a:rPr>
              <a:t>і</a:t>
            </a:r>
            <a:r>
              <a:rPr dirty="0" sz="34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95">
                <a:solidFill>
                  <a:srgbClr val="FFFFFF"/>
                </a:solidFill>
                <a:latin typeface="Verdana"/>
                <a:cs typeface="Verdana"/>
              </a:rPr>
              <a:t>д</a:t>
            </a:r>
            <a:r>
              <a:rPr dirty="0" sz="3400" spc="204">
                <a:solidFill>
                  <a:srgbClr val="FFFFFF"/>
                </a:solidFill>
                <a:latin typeface="Verdana"/>
                <a:cs typeface="Verdana"/>
              </a:rPr>
              <a:t>р</a:t>
            </a:r>
            <a:r>
              <a:rPr dirty="0" sz="3400" spc="-120">
                <a:solidFill>
                  <a:srgbClr val="FFFFFF"/>
                </a:solidFill>
                <a:latin typeface="Verdana"/>
                <a:cs typeface="Verdana"/>
              </a:rPr>
              <a:t>у</a:t>
            </a:r>
            <a:r>
              <a:rPr dirty="0" sz="3400" spc="90">
                <a:solidFill>
                  <a:srgbClr val="FFFFFF"/>
                </a:solidFill>
                <a:latin typeface="Verdana"/>
                <a:cs typeface="Verdana"/>
              </a:rPr>
              <a:t>ж</a:t>
            </a:r>
            <a:r>
              <a:rPr dirty="0" sz="3400" spc="155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dirty="0" sz="3400" spc="12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dirty="0" sz="3400" spc="-120">
                <a:solidFill>
                  <a:srgbClr val="FFFFFF"/>
                </a:solidFill>
                <a:latin typeface="Verdana"/>
                <a:cs typeface="Verdana"/>
              </a:rPr>
              <a:t>у</a:t>
            </a:r>
            <a:r>
              <a:rPr dirty="0" sz="3400" spc="-52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dirty="0" sz="34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30">
                <a:solidFill>
                  <a:srgbClr val="FFFFFF"/>
                </a:solidFill>
                <a:latin typeface="Verdana"/>
                <a:cs typeface="Verdana"/>
              </a:rPr>
              <a:t>в  </a:t>
            </a:r>
            <a:r>
              <a:rPr dirty="0" sz="3400" spc="9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400" spc="95">
                <a:solidFill>
                  <a:srgbClr val="FFFFFF"/>
                </a:solidFill>
                <a:latin typeface="Verdana"/>
                <a:cs typeface="Verdana"/>
              </a:rPr>
              <a:t>д</a:t>
            </a:r>
            <a:r>
              <a:rPr dirty="0" sz="3400" spc="204">
                <a:solidFill>
                  <a:srgbClr val="FFFFFF"/>
                </a:solidFill>
                <a:latin typeface="Verdana"/>
                <a:cs typeface="Verdana"/>
              </a:rPr>
              <a:t>р</a:t>
            </a:r>
            <a:r>
              <a:rPr dirty="0" sz="3400" spc="-120">
                <a:solidFill>
                  <a:srgbClr val="FFFFFF"/>
                </a:solidFill>
                <a:latin typeface="Verdana"/>
                <a:cs typeface="Verdana"/>
              </a:rPr>
              <a:t>у</a:t>
            </a:r>
            <a:r>
              <a:rPr dirty="0" sz="3400" spc="90">
                <a:solidFill>
                  <a:srgbClr val="FFFFFF"/>
                </a:solidFill>
                <a:latin typeface="Verdana"/>
                <a:cs typeface="Verdana"/>
              </a:rPr>
              <a:t>ж</a:t>
            </a:r>
            <a:r>
              <a:rPr dirty="0" sz="3400" spc="70">
                <a:solidFill>
                  <a:srgbClr val="FFFFFF"/>
                </a:solidFill>
                <a:latin typeface="Verdana"/>
                <a:cs typeface="Verdana"/>
              </a:rPr>
              <a:t>е</a:t>
            </a:r>
            <a:r>
              <a:rPr dirty="0" sz="3400" spc="120">
                <a:solidFill>
                  <a:srgbClr val="FFFFFF"/>
                </a:solidFill>
                <a:latin typeface="Verdana"/>
                <a:cs typeface="Verdana"/>
              </a:rPr>
              <a:t>нн</a:t>
            </a:r>
            <a:r>
              <a:rPr dirty="0" sz="3400" spc="-5">
                <a:solidFill>
                  <a:srgbClr val="FFFFFF"/>
                </a:solidFill>
                <a:latin typeface="Verdana"/>
                <a:cs typeface="Verdana"/>
              </a:rPr>
              <a:t>і</a:t>
            </a:r>
            <a:r>
              <a:rPr dirty="0" sz="34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90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r>
              <a:rPr dirty="0" sz="3400" spc="155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dirty="0" sz="3400" spc="12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dirty="0" sz="3400" spc="-60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4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175">
                <a:solidFill>
                  <a:srgbClr val="FFFFFF"/>
                </a:solidFill>
                <a:latin typeface="Verdana"/>
                <a:cs typeface="Verdana"/>
              </a:rPr>
              <a:t>ш</a:t>
            </a:r>
            <a:r>
              <a:rPr dirty="0" sz="3400" spc="-120">
                <a:solidFill>
                  <a:srgbClr val="FFFFFF"/>
                </a:solidFill>
                <a:latin typeface="Verdana"/>
                <a:cs typeface="Verdana"/>
              </a:rPr>
              <a:t>у</a:t>
            </a:r>
            <a:r>
              <a:rPr dirty="0" sz="3400" spc="-45">
                <a:solidFill>
                  <a:srgbClr val="FFFFFF"/>
                </a:solidFill>
                <a:latin typeface="Verdana"/>
                <a:cs typeface="Verdana"/>
              </a:rPr>
              <a:t>к</a:t>
            </a:r>
            <a:r>
              <a:rPr dirty="0" sz="3400" spc="-6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400" spc="85">
                <a:solidFill>
                  <a:srgbClr val="FFFFFF"/>
                </a:solidFill>
                <a:latin typeface="Verdana"/>
                <a:cs typeface="Verdana"/>
              </a:rPr>
              <a:t>є</a:t>
            </a:r>
            <a:r>
              <a:rPr dirty="0" sz="34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25">
                <a:solidFill>
                  <a:srgbClr val="FFFFFF"/>
                </a:solidFill>
                <a:latin typeface="Verdana"/>
                <a:cs typeface="Verdana"/>
              </a:rPr>
              <a:t>з</a:t>
            </a:r>
            <a:r>
              <a:rPr dirty="0" sz="3400" spc="-6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400" spc="90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r>
              <a:rPr dirty="0" sz="3400" spc="9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dirty="0" sz="3400" spc="145">
                <a:solidFill>
                  <a:srgbClr val="FFFFFF"/>
                </a:solidFill>
                <a:latin typeface="Verdana"/>
                <a:cs typeface="Verdana"/>
              </a:rPr>
              <a:t>б</a:t>
            </a:r>
            <a:r>
              <a:rPr dirty="0" sz="3400" spc="-5">
                <a:solidFill>
                  <a:srgbClr val="FFFFFF"/>
                </a:solidFill>
                <a:latin typeface="Verdana"/>
                <a:cs typeface="Verdana"/>
              </a:rPr>
              <a:t>і</a:t>
            </a:r>
            <a:r>
              <a:rPr dirty="0" sz="3400" spc="45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dirty="0" sz="34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25">
                <a:solidFill>
                  <a:srgbClr val="FFFFFF"/>
                </a:solidFill>
                <a:latin typeface="Verdana"/>
                <a:cs typeface="Verdana"/>
              </a:rPr>
              <a:t>з</a:t>
            </a:r>
            <a:r>
              <a:rPr dirty="0" sz="3400" spc="145">
                <a:solidFill>
                  <a:srgbClr val="FFFFFF"/>
                </a:solidFill>
                <a:latin typeface="Verdana"/>
                <a:cs typeface="Verdana"/>
              </a:rPr>
              <a:t>б</a:t>
            </a:r>
            <a:r>
              <a:rPr dirty="0" sz="3400" spc="-6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400" spc="5">
                <a:solidFill>
                  <a:srgbClr val="FFFFFF"/>
                </a:solidFill>
                <a:latin typeface="Verdana"/>
                <a:cs typeface="Verdana"/>
              </a:rPr>
              <a:t>г</a:t>
            </a:r>
            <a:r>
              <a:rPr dirty="0" sz="3400" spc="-65">
                <a:solidFill>
                  <a:srgbClr val="FFFFFF"/>
                </a:solidFill>
                <a:latin typeface="Verdana"/>
                <a:cs typeface="Verdana"/>
              </a:rPr>
              <a:t>а</a:t>
            </a:r>
            <a:r>
              <a:rPr dirty="0" sz="3400" spc="-30">
                <a:solidFill>
                  <a:srgbClr val="FFFFFF"/>
                </a:solidFill>
                <a:latin typeface="Verdana"/>
                <a:cs typeface="Verdana"/>
              </a:rPr>
              <a:t>ч</a:t>
            </a:r>
            <a:r>
              <a:rPr dirty="0" sz="3400" spc="70">
                <a:solidFill>
                  <a:srgbClr val="FFFFFF"/>
                </a:solidFill>
                <a:latin typeface="Verdana"/>
                <a:cs typeface="Verdana"/>
              </a:rPr>
              <a:t>е</a:t>
            </a:r>
            <a:r>
              <a:rPr dirty="0" sz="3400" spc="120">
                <a:solidFill>
                  <a:srgbClr val="FFFFFF"/>
                </a:solidFill>
                <a:latin typeface="Verdana"/>
                <a:cs typeface="Verdana"/>
              </a:rPr>
              <a:t>нн</a:t>
            </a:r>
            <a:r>
              <a:rPr dirty="0" sz="3400" spc="15">
                <a:solidFill>
                  <a:srgbClr val="FFFFFF"/>
                </a:solidFill>
                <a:latin typeface="Verdana"/>
                <a:cs typeface="Verdana"/>
              </a:rPr>
              <a:t>я</a:t>
            </a:r>
            <a:r>
              <a:rPr dirty="0" sz="3400" spc="-52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3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6348" y="1235075"/>
            <a:ext cx="11276965" cy="7493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51130">
              <a:lnSpc>
                <a:spcPct val="116700"/>
              </a:lnSpc>
              <a:spcBef>
                <a:spcPts val="95"/>
              </a:spcBef>
            </a:pPr>
            <a:r>
              <a:rPr dirty="0" sz="3000" spc="85" b="1">
                <a:latin typeface="Arial"/>
                <a:cs typeface="Arial"/>
              </a:rPr>
              <a:t>Кульмінація</a:t>
            </a:r>
            <a:r>
              <a:rPr dirty="0" sz="3000" spc="85">
                <a:latin typeface="Tahoma"/>
                <a:cs typeface="Tahoma"/>
              </a:rPr>
              <a:t>: </a:t>
            </a:r>
            <a:r>
              <a:rPr dirty="0" sz="3000" spc="100">
                <a:latin typeface="Tahoma"/>
                <a:cs typeface="Tahoma"/>
              </a:rPr>
              <a:t>четверта </a:t>
            </a:r>
            <a:r>
              <a:rPr dirty="0" sz="3000" spc="65">
                <a:latin typeface="Tahoma"/>
                <a:cs typeface="Tahoma"/>
              </a:rPr>
              <a:t>дія </a:t>
            </a:r>
            <a:r>
              <a:rPr dirty="0" sz="3000" spc="80">
                <a:latin typeface="Tahoma"/>
                <a:cs typeface="Tahoma"/>
              </a:rPr>
              <a:t>комедії, </a:t>
            </a:r>
            <a:r>
              <a:rPr dirty="0" sz="3000" spc="125">
                <a:latin typeface="Tahoma"/>
                <a:cs typeface="Tahoma"/>
              </a:rPr>
              <a:t>коли </a:t>
            </a:r>
            <a:r>
              <a:rPr dirty="0" sz="3000" spc="100">
                <a:latin typeface="Tahoma"/>
                <a:cs typeface="Tahoma"/>
              </a:rPr>
              <a:t>Малофес </a:t>
            </a:r>
            <a:r>
              <a:rPr dirty="0" sz="3000" spc="105">
                <a:latin typeface="Tahoma"/>
                <a:cs typeface="Tahoma"/>
              </a:rPr>
              <a:t> </a:t>
            </a:r>
            <a:r>
              <a:rPr dirty="0" sz="3000" spc="110">
                <a:latin typeface="Tahoma"/>
                <a:cs typeface="Tahoma"/>
              </a:rPr>
              <a:t>попереджає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35">
                <a:latin typeface="Tahoma"/>
                <a:cs typeface="Tahoma"/>
              </a:rPr>
              <a:t>Калитку,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210">
                <a:latin typeface="Tahoma"/>
                <a:cs typeface="Tahoma"/>
              </a:rPr>
              <a:t>щоб</a:t>
            </a:r>
            <a:r>
              <a:rPr dirty="0" sz="3000" spc="-155">
                <a:latin typeface="Tahoma"/>
                <a:cs typeface="Tahoma"/>
              </a:rPr>
              <a:t> </a:t>
            </a:r>
            <a:r>
              <a:rPr dirty="0" sz="3000" spc="135">
                <a:latin typeface="Tahoma"/>
                <a:cs typeface="Tahoma"/>
              </a:rPr>
              <a:t>він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155">
                <a:latin typeface="Tahoma"/>
                <a:cs typeface="Tahoma"/>
              </a:rPr>
              <a:t>не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125">
                <a:latin typeface="Tahoma"/>
                <a:cs typeface="Tahoma"/>
              </a:rPr>
              <a:t>барився</a:t>
            </a:r>
            <a:r>
              <a:rPr dirty="0" sz="3000" spc="-155">
                <a:latin typeface="Tahoma"/>
                <a:cs typeface="Tahoma"/>
              </a:rPr>
              <a:t> </a:t>
            </a:r>
            <a:r>
              <a:rPr dirty="0" sz="3000" spc="75">
                <a:latin typeface="Tahoma"/>
                <a:cs typeface="Tahoma"/>
              </a:rPr>
              <a:t>з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100">
                <a:latin typeface="Tahoma"/>
                <a:cs typeface="Tahoma"/>
              </a:rPr>
              <a:t>купівлею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114">
                <a:latin typeface="Tahoma"/>
                <a:cs typeface="Tahoma"/>
              </a:rPr>
              <a:t>землі</a:t>
            </a:r>
            <a:r>
              <a:rPr dirty="0" sz="3000" spc="-155">
                <a:latin typeface="Tahoma"/>
                <a:cs typeface="Tahoma"/>
              </a:rPr>
              <a:t> </a:t>
            </a:r>
            <a:r>
              <a:rPr dirty="0" sz="3000" spc="15">
                <a:latin typeface="Tahoma"/>
                <a:cs typeface="Tahoma"/>
              </a:rPr>
              <a:t>у </a:t>
            </a:r>
            <a:r>
              <a:rPr dirty="0" sz="3000" spc="-925">
                <a:latin typeface="Tahoma"/>
                <a:cs typeface="Tahoma"/>
              </a:rPr>
              <a:t> </a:t>
            </a:r>
            <a:r>
              <a:rPr dirty="0" sz="3000" spc="125">
                <a:latin typeface="Tahoma"/>
                <a:cs typeface="Tahoma"/>
              </a:rPr>
              <a:t>Смоквинова,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160">
                <a:latin typeface="Tahoma"/>
                <a:cs typeface="Tahoma"/>
              </a:rPr>
              <a:t>бо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70">
                <a:latin typeface="Tahoma"/>
                <a:cs typeface="Tahoma"/>
              </a:rPr>
              <a:t>її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140">
                <a:latin typeface="Tahoma"/>
                <a:cs typeface="Tahoma"/>
              </a:rPr>
              <a:t>поспішає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130">
                <a:latin typeface="Tahoma"/>
                <a:cs typeface="Tahoma"/>
              </a:rPr>
              <a:t>придбати</a:t>
            </a:r>
            <a:r>
              <a:rPr dirty="0" sz="3000" spc="-155">
                <a:latin typeface="Tahoma"/>
                <a:cs typeface="Tahoma"/>
              </a:rPr>
              <a:t> </a:t>
            </a:r>
            <a:r>
              <a:rPr dirty="0" sz="3000" spc="40">
                <a:latin typeface="Tahoma"/>
                <a:cs typeface="Tahoma"/>
              </a:rPr>
              <a:t>Жолудь.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75">
                <a:latin typeface="Tahoma"/>
                <a:cs typeface="Tahoma"/>
              </a:rPr>
              <a:t>Калитка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75">
                <a:latin typeface="Tahoma"/>
                <a:cs typeface="Tahoma"/>
              </a:rPr>
              <a:t>з</a:t>
            </a:r>
            <a:endParaRPr sz="3000">
              <a:latin typeface="Tahoma"/>
              <a:cs typeface="Tahoma"/>
            </a:endParaRPr>
          </a:p>
          <a:p>
            <a:pPr marL="12700" marR="5080">
              <a:lnSpc>
                <a:spcPts val="4200"/>
              </a:lnSpc>
              <a:spcBef>
                <a:spcPts val="240"/>
              </a:spcBef>
            </a:pPr>
            <a:r>
              <a:rPr dirty="0" sz="3000" spc="125">
                <a:latin typeface="Tahoma"/>
                <a:cs typeface="Tahoma"/>
              </a:rPr>
              <a:t>Савкою </a:t>
            </a:r>
            <a:r>
              <a:rPr dirty="0" sz="3000" spc="80">
                <a:latin typeface="Tahoma"/>
                <a:cs typeface="Tahoma"/>
              </a:rPr>
              <a:t>їдуть </a:t>
            </a:r>
            <a:r>
              <a:rPr dirty="0" sz="3000" spc="150">
                <a:latin typeface="Tahoma"/>
                <a:cs typeface="Tahoma"/>
              </a:rPr>
              <a:t>на </a:t>
            </a:r>
            <a:r>
              <a:rPr dirty="0" sz="3000" spc="60">
                <a:latin typeface="Tahoma"/>
                <a:cs typeface="Tahoma"/>
              </a:rPr>
              <a:t>вокзал, </a:t>
            </a:r>
            <a:r>
              <a:rPr dirty="0" sz="3000" spc="145">
                <a:latin typeface="Tahoma"/>
                <a:cs typeface="Tahoma"/>
              </a:rPr>
              <a:t>привозять </a:t>
            </a:r>
            <a:r>
              <a:rPr dirty="0" sz="3000" spc="185">
                <a:latin typeface="Tahoma"/>
                <a:cs typeface="Tahoma"/>
              </a:rPr>
              <a:t>мішок </a:t>
            </a:r>
            <a:r>
              <a:rPr dirty="0" sz="3000" spc="70">
                <a:latin typeface="Tahoma"/>
                <a:cs typeface="Tahoma"/>
              </a:rPr>
              <a:t>«грошей» і </a:t>
            </a:r>
            <a:r>
              <a:rPr dirty="0" sz="3000" spc="75">
                <a:latin typeface="Tahoma"/>
                <a:cs typeface="Tahoma"/>
              </a:rPr>
              <a:t> </a:t>
            </a:r>
            <a:r>
              <a:rPr dirty="0" sz="3000" spc="170">
                <a:latin typeface="Tahoma"/>
                <a:cs typeface="Tahoma"/>
              </a:rPr>
              <a:t>починають</a:t>
            </a:r>
            <a:r>
              <a:rPr dirty="0" sz="3000" spc="-170">
                <a:latin typeface="Tahoma"/>
                <a:cs typeface="Tahoma"/>
              </a:rPr>
              <a:t> </a:t>
            </a:r>
            <a:r>
              <a:rPr dirty="0" sz="3000" spc="65">
                <a:latin typeface="Tahoma"/>
                <a:cs typeface="Tahoma"/>
              </a:rPr>
              <a:t>ділитися.</a:t>
            </a:r>
            <a:r>
              <a:rPr dirty="0" sz="3000" spc="-165">
                <a:latin typeface="Tahoma"/>
                <a:cs typeface="Tahoma"/>
              </a:rPr>
              <a:t> </a:t>
            </a:r>
            <a:r>
              <a:rPr dirty="0" sz="3000" spc="80">
                <a:latin typeface="Tahoma"/>
                <a:cs typeface="Tahoma"/>
              </a:rPr>
              <a:t>Настає</a:t>
            </a:r>
            <a:r>
              <a:rPr dirty="0" sz="3000" spc="-165">
                <a:latin typeface="Tahoma"/>
                <a:cs typeface="Tahoma"/>
              </a:rPr>
              <a:t> </a:t>
            </a:r>
            <a:r>
              <a:rPr dirty="0" sz="3000" spc="200">
                <a:latin typeface="Tahoma"/>
                <a:cs typeface="Tahoma"/>
              </a:rPr>
              <a:t>найвищий</a:t>
            </a:r>
            <a:r>
              <a:rPr dirty="0" sz="3000" spc="-165">
                <a:latin typeface="Tahoma"/>
                <a:cs typeface="Tahoma"/>
              </a:rPr>
              <a:t> </a:t>
            </a:r>
            <a:r>
              <a:rPr dirty="0" sz="3000" spc="175">
                <a:latin typeface="Tahoma"/>
                <a:cs typeface="Tahoma"/>
              </a:rPr>
              <a:t>момент</a:t>
            </a:r>
            <a:r>
              <a:rPr dirty="0" sz="3000" spc="-165">
                <a:latin typeface="Tahoma"/>
                <a:cs typeface="Tahoma"/>
              </a:rPr>
              <a:t> </a:t>
            </a:r>
            <a:r>
              <a:rPr dirty="0" sz="3000" spc="130">
                <a:latin typeface="Tahoma"/>
                <a:cs typeface="Tahoma"/>
              </a:rPr>
              <a:t>напруження </a:t>
            </a:r>
            <a:r>
              <a:rPr dirty="0" sz="3000" spc="-925">
                <a:latin typeface="Tahoma"/>
                <a:cs typeface="Tahoma"/>
              </a:rPr>
              <a:t> </a:t>
            </a:r>
            <a:r>
              <a:rPr dirty="0" sz="3000" spc="-20">
                <a:latin typeface="Tahoma"/>
                <a:cs typeface="Tahoma"/>
              </a:rPr>
              <a:t>дії: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130">
                <a:latin typeface="Tahoma"/>
                <a:cs typeface="Tahoma"/>
              </a:rPr>
              <a:t>в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155">
                <a:latin typeface="Tahoma"/>
                <a:cs typeface="Tahoma"/>
              </a:rPr>
              <a:t>мішку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120">
                <a:latin typeface="Tahoma"/>
                <a:cs typeface="Tahoma"/>
              </a:rPr>
              <a:t>замість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135">
                <a:latin typeface="Tahoma"/>
                <a:cs typeface="Tahoma"/>
              </a:rPr>
              <a:t>фальшивих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175">
                <a:latin typeface="Tahoma"/>
                <a:cs typeface="Tahoma"/>
              </a:rPr>
              <a:t>грошей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100">
                <a:latin typeface="Tahoma"/>
                <a:cs typeface="Tahoma"/>
              </a:rPr>
              <a:t>були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114">
                <a:latin typeface="Tahoma"/>
                <a:cs typeface="Tahoma"/>
              </a:rPr>
              <a:t>пакунки</a:t>
            </a:r>
            <a:endParaRPr sz="3000">
              <a:latin typeface="Tahoma"/>
              <a:cs typeface="Tahoma"/>
            </a:endParaRPr>
          </a:p>
          <a:p>
            <a:pPr marL="12700" marR="97155">
              <a:lnSpc>
                <a:spcPts val="4200"/>
              </a:lnSpc>
            </a:pPr>
            <a:r>
              <a:rPr dirty="0" sz="3000" spc="120">
                <a:latin typeface="Tahoma"/>
                <a:cs typeface="Tahoma"/>
              </a:rPr>
              <a:t>чистого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90">
                <a:latin typeface="Tahoma"/>
                <a:cs typeface="Tahoma"/>
              </a:rPr>
              <a:t>паперу.</a:t>
            </a:r>
            <a:r>
              <a:rPr dirty="0" sz="3000" spc="-155">
                <a:latin typeface="Tahoma"/>
                <a:cs typeface="Tahoma"/>
              </a:rPr>
              <a:t> </a:t>
            </a:r>
            <a:r>
              <a:rPr dirty="0" sz="3000" spc="155">
                <a:latin typeface="Tahoma"/>
                <a:cs typeface="Tahoma"/>
              </a:rPr>
              <a:t>Невідомий</a:t>
            </a:r>
            <a:r>
              <a:rPr dirty="0" sz="3000" spc="-155">
                <a:latin typeface="Tahoma"/>
                <a:cs typeface="Tahoma"/>
              </a:rPr>
              <a:t> </a:t>
            </a:r>
            <a:r>
              <a:rPr dirty="0" sz="3000" spc="125">
                <a:latin typeface="Tahoma"/>
                <a:cs typeface="Tahoma"/>
              </a:rPr>
              <a:t>виявився</a:t>
            </a:r>
            <a:r>
              <a:rPr dirty="0" sz="3000" spc="-155">
                <a:latin typeface="Tahoma"/>
                <a:cs typeface="Tahoma"/>
              </a:rPr>
              <a:t> </a:t>
            </a:r>
            <a:r>
              <a:rPr dirty="0" sz="3000" spc="170">
                <a:latin typeface="Tahoma"/>
                <a:cs typeface="Tahoma"/>
              </a:rPr>
              <a:t>спритнішим</a:t>
            </a:r>
            <a:r>
              <a:rPr dirty="0" sz="3000" spc="-155">
                <a:latin typeface="Tahoma"/>
                <a:cs typeface="Tahoma"/>
              </a:rPr>
              <a:t> </a:t>
            </a:r>
            <a:r>
              <a:rPr dirty="0" sz="3000" spc="120">
                <a:latin typeface="Tahoma"/>
                <a:cs typeface="Tahoma"/>
              </a:rPr>
              <a:t>шахраєм, </a:t>
            </a:r>
            <a:r>
              <a:rPr dirty="0" sz="3000" spc="-925">
                <a:latin typeface="Tahoma"/>
                <a:cs typeface="Tahoma"/>
              </a:rPr>
              <a:t> </a:t>
            </a:r>
            <a:r>
              <a:rPr dirty="0" sz="3000" spc="100">
                <a:latin typeface="Tahoma"/>
                <a:cs typeface="Tahoma"/>
              </a:rPr>
              <a:t>ніж</a:t>
            </a:r>
            <a:r>
              <a:rPr dirty="0" sz="3000" spc="-165">
                <a:latin typeface="Tahoma"/>
                <a:cs typeface="Tahoma"/>
              </a:rPr>
              <a:t> </a:t>
            </a:r>
            <a:r>
              <a:rPr dirty="0" sz="3000" spc="45">
                <a:latin typeface="Tahoma"/>
                <a:cs typeface="Tahoma"/>
              </a:rPr>
              <a:t>Калитка,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70">
                <a:latin typeface="Tahoma"/>
                <a:cs typeface="Tahoma"/>
              </a:rPr>
              <a:t>і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125">
                <a:latin typeface="Tahoma"/>
                <a:cs typeface="Tahoma"/>
              </a:rPr>
              <a:t>обдурив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85">
                <a:latin typeface="Tahoma"/>
                <a:cs typeface="Tahoma"/>
              </a:rPr>
              <a:t>його,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165">
                <a:latin typeface="Tahoma"/>
                <a:cs typeface="Tahoma"/>
              </a:rPr>
              <a:t>продавши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85">
                <a:latin typeface="Tahoma"/>
                <a:cs typeface="Tahoma"/>
              </a:rPr>
              <a:t>за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75">
                <a:latin typeface="Tahoma"/>
                <a:cs typeface="Tahoma"/>
              </a:rPr>
              <a:t>5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105">
                <a:latin typeface="Tahoma"/>
                <a:cs typeface="Tahoma"/>
              </a:rPr>
              <a:t>тисяч</a:t>
            </a:r>
            <a:endParaRPr sz="3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3000" spc="130">
                <a:latin typeface="Tahoma"/>
                <a:cs typeface="Tahoma"/>
              </a:rPr>
              <a:t>карбованців</a:t>
            </a:r>
            <a:r>
              <a:rPr dirty="0" sz="3000" spc="-170">
                <a:latin typeface="Tahoma"/>
                <a:cs typeface="Tahoma"/>
              </a:rPr>
              <a:t> </a:t>
            </a:r>
            <a:r>
              <a:rPr dirty="0" sz="3000" spc="185">
                <a:latin typeface="Tahoma"/>
                <a:cs typeface="Tahoma"/>
              </a:rPr>
              <a:t>мішок</a:t>
            </a:r>
            <a:r>
              <a:rPr dirty="0" sz="3000" spc="-165">
                <a:latin typeface="Tahoma"/>
                <a:cs typeface="Tahoma"/>
              </a:rPr>
              <a:t> </a:t>
            </a:r>
            <a:r>
              <a:rPr dirty="0" sz="3000" spc="120">
                <a:latin typeface="Tahoma"/>
                <a:cs typeface="Tahoma"/>
              </a:rPr>
              <a:t>чистого</a:t>
            </a:r>
            <a:r>
              <a:rPr dirty="0" sz="3000" spc="-165">
                <a:latin typeface="Tahoma"/>
                <a:cs typeface="Tahoma"/>
              </a:rPr>
              <a:t> </a:t>
            </a:r>
            <a:r>
              <a:rPr dirty="0" sz="3000" spc="90">
                <a:latin typeface="Tahoma"/>
                <a:cs typeface="Tahoma"/>
              </a:rPr>
              <a:t>паперу.</a:t>
            </a:r>
            <a:endParaRPr sz="3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3000" spc="40" b="1">
                <a:latin typeface="Arial"/>
                <a:cs typeface="Arial"/>
              </a:rPr>
              <a:t>Розв’язка</a:t>
            </a:r>
            <a:r>
              <a:rPr dirty="0" sz="3000" spc="40">
                <a:latin typeface="Tahoma"/>
                <a:cs typeface="Tahoma"/>
              </a:rPr>
              <a:t>:</a:t>
            </a:r>
            <a:r>
              <a:rPr dirty="0" sz="3000" spc="-165">
                <a:latin typeface="Tahoma"/>
                <a:cs typeface="Tahoma"/>
              </a:rPr>
              <a:t> </a:t>
            </a:r>
            <a:r>
              <a:rPr dirty="0" sz="3000" spc="50">
                <a:latin typeface="Tahoma"/>
                <a:cs typeface="Tahoma"/>
              </a:rPr>
              <a:t>п’єса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10">
                <a:latin typeface="Tahoma"/>
                <a:cs typeface="Tahoma"/>
              </a:rPr>
              <a:t>«Сто</a:t>
            </a:r>
            <a:r>
              <a:rPr dirty="0" sz="3000" spc="-165">
                <a:latin typeface="Tahoma"/>
                <a:cs typeface="Tahoma"/>
              </a:rPr>
              <a:t> </a:t>
            </a:r>
            <a:r>
              <a:rPr dirty="0" sz="3000" spc="50">
                <a:latin typeface="Tahoma"/>
                <a:cs typeface="Tahoma"/>
              </a:rPr>
              <a:t>тисяч»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95">
                <a:latin typeface="Tahoma"/>
                <a:cs typeface="Tahoma"/>
              </a:rPr>
              <a:t>закінчується</a:t>
            </a:r>
            <a:r>
              <a:rPr dirty="0" sz="3000" spc="-165">
                <a:latin typeface="Tahoma"/>
                <a:cs typeface="Tahoma"/>
              </a:rPr>
              <a:t> </a:t>
            </a:r>
            <a:r>
              <a:rPr dirty="0" sz="3000" spc="80">
                <a:latin typeface="Tahoma"/>
                <a:cs typeface="Tahoma"/>
              </a:rPr>
              <a:t>тим,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250">
                <a:latin typeface="Tahoma"/>
                <a:cs typeface="Tahoma"/>
              </a:rPr>
              <a:t>що</a:t>
            </a:r>
            <a:endParaRPr sz="3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3000" spc="140">
                <a:latin typeface="Tahoma"/>
                <a:cs typeface="Tahoma"/>
              </a:rPr>
              <a:t>обдурений</a:t>
            </a:r>
            <a:r>
              <a:rPr dirty="0" sz="3000" spc="-155">
                <a:latin typeface="Tahoma"/>
                <a:cs typeface="Tahoma"/>
              </a:rPr>
              <a:t> </a:t>
            </a:r>
            <a:r>
              <a:rPr dirty="0" sz="3000" spc="135">
                <a:latin typeface="Tahoma"/>
                <a:cs typeface="Tahoma"/>
              </a:rPr>
              <a:t>Герасим</a:t>
            </a:r>
            <a:r>
              <a:rPr dirty="0" sz="3000" spc="-150">
                <a:latin typeface="Tahoma"/>
                <a:cs typeface="Tahoma"/>
              </a:rPr>
              <a:t> </a:t>
            </a:r>
            <a:r>
              <a:rPr dirty="0" sz="3000" spc="15">
                <a:latin typeface="Tahoma"/>
                <a:cs typeface="Tahoma"/>
              </a:rPr>
              <a:t>у</a:t>
            </a:r>
            <a:r>
              <a:rPr dirty="0" sz="3000" spc="-155">
                <a:latin typeface="Tahoma"/>
                <a:cs typeface="Tahoma"/>
              </a:rPr>
              <a:t> </a:t>
            </a:r>
            <a:r>
              <a:rPr dirty="0" sz="3000" spc="135">
                <a:latin typeface="Tahoma"/>
                <a:cs typeface="Tahoma"/>
              </a:rPr>
              <a:t>розпачі</a:t>
            </a:r>
            <a:r>
              <a:rPr dirty="0" sz="3000" spc="-150">
                <a:latin typeface="Tahoma"/>
                <a:cs typeface="Tahoma"/>
              </a:rPr>
              <a:t> </a:t>
            </a:r>
            <a:r>
              <a:rPr dirty="0" sz="3000" spc="90">
                <a:latin typeface="Tahoma"/>
                <a:cs typeface="Tahoma"/>
              </a:rPr>
              <a:t>вішається,</a:t>
            </a:r>
            <a:r>
              <a:rPr dirty="0" sz="3000" spc="-150">
                <a:latin typeface="Tahoma"/>
                <a:cs typeface="Tahoma"/>
              </a:rPr>
              <a:t> </a:t>
            </a:r>
            <a:r>
              <a:rPr dirty="0" sz="3000" spc="150">
                <a:latin typeface="Tahoma"/>
                <a:cs typeface="Tahoma"/>
              </a:rPr>
              <a:t>його</a:t>
            </a:r>
            <a:r>
              <a:rPr dirty="0" sz="3000" spc="-155">
                <a:latin typeface="Tahoma"/>
                <a:cs typeface="Tahoma"/>
              </a:rPr>
              <a:t> </a:t>
            </a:r>
            <a:r>
              <a:rPr dirty="0" sz="3000" spc="95">
                <a:latin typeface="Tahoma"/>
                <a:cs typeface="Tahoma"/>
              </a:rPr>
              <a:t>врятовує</a:t>
            </a:r>
            <a:endParaRPr sz="3000">
              <a:latin typeface="Tahoma"/>
              <a:cs typeface="Tahoma"/>
            </a:endParaRPr>
          </a:p>
          <a:p>
            <a:pPr marL="12700" marR="571500">
              <a:lnSpc>
                <a:spcPts val="4200"/>
              </a:lnSpc>
              <a:spcBef>
                <a:spcPts val="100"/>
              </a:spcBef>
            </a:pPr>
            <a:r>
              <a:rPr dirty="0" sz="3000" spc="95">
                <a:latin typeface="Tahoma"/>
                <a:cs typeface="Tahoma"/>
              </a:rPr>
              <a:t>Бонавентура.</a:t>
            </a:r>
            <a:r>
              <a:rPr dirty="0" sz="3000" spc="-150">
                <a:latin typeface="Tahoma"/>
                <a:cs typeface="Tahoma"/>
              </a:rPr>
              <a:t> </a:t>
            </a:r>
            <a:r>
              <a:rPr dirty="0" sz="3000" spc="95">
                <a:latin typeface="Tahoma"/>
                <a:cs typeface="Tahoma"/>
              </a:rPr>
              <a:t>Драматург</a:t>
            </a:r>
            <a:r>
              <a:rPr dirty="0" sz="3000" spc="-150">
                <a:latin typeface="Tahoma"/>
                <a:cs typeface="Tahoma"/>
              </a:rPr>
              <a:t> </a:t>
            </a:r>
            <a:r>
              <a:rPr dirty="0" sz="3000" spc="114">
                <a:latin typeface="Tahoma"/>
                <a:cs typeface="Tahoma"/>
              </a:rPr>
              <a:t>показав</a:t>
            </a:r>
            <a:r>
              <a:rPr dirty="0" sz="3000" spc="-145">
                <a:latin typeface="Tahoma"/>
                <a:cs typeface="Tahoma"/>
              </a:rPr>
              <a:t> </a:t>
            </a:r>
            <a:r>
              <a:rPr dirty="0" sz="3000" spc="125">
                <a:latin typeface="Tahoma"/>
                <a:cs typeface="Tahoma"/>
              </a:rPr>
              <a:t>всю</a:t>
            </a:r>
            <a:r>
              <a:rPr dirty="0" sz="3000" spc="-150">
                <a:latin typeface="Tahoma"/>
                <a:cs typeface="Tahoma"/>
              </a:rPr>
              <a:t> </a:t>
            </a:r>
            <a:r>
              <a:rPr dirty="0" sz="3000" spc="130">
                <a:latin typeface="Tahoma"/>
                <a:cs typeface="Tahoma"/>
              </a:rPr>
              <a:t>потворність</a:t>
            </a:r>
            <a:r>
              <a:rPr dirty="0" sz="3000" spc="-145">
                <a:latin typeface="Tahoma"/>
                <a:cs typeface="Tahoma"/>
              </a:rPr>
              <a:t> </a:t>
            </a:r>
            <a:r>
              <a:rPr dirty="0" sz="3000" spc="140">
                <a:latin typeface="Tahoma"/>
                <a:cs typeface="Tahoma"/>
              </a:rPr>
              <a:t>моралі </a:t>
            </a:r>
            <a:r>
              <a:rPr dirty="0" sz="3000" spc="-925">
                <a:latin typeface="Tahoma"/>
                <a:cs typeface="Tahoma"/>
              </a:rPr>
              <a:t> </a:t>
            </a:r>
            <a:r>
              <a:rPr dirty="0" sz="3000" spc="60">
                <a:latin typeface="Tahoma"/>
                <a:cs typeface="Tahoma"/>
              </a:rPr>
              <a:t>Калитки,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135">
                <a:latin typeface="Tahoma"/>
                <a:cs typeface="Tahoma"/>
              </a:rPr>
              <a:t>висміяв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150">
                <a:latin typeface="Tahoma"/>
                <a:cs typeface="Tahoma"/>
              </a:rPr>
              <a:t>його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85">
                <a:latin typeface="Tahoma"/>
                <a:cs typeface="Tahoma"/>
              </a:rPr>
              <a:t>мрії,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80">
                <a:latin typeface="Tahoma"/>
                <a:cs typeface="Tahoma"/>
              </a:rPr>
              <a:t>поведінку,</a:t>
            </a:r>
            <a:r>
              <a:rPr dirty="0" sz="3000" spc="-160">
                <a:latin typeface="Tahoma"/>
                <a:cs typeface="Tahoma"/>
              </a:rPr>
              <a:t> </a:t>
            </a:r>
            <a:r>
              <a:rPr dirty="0" sz="3000" spc="15">
                <a:latin typeface="Tahoma"/>
                <a:cs typeface="Tahoma"/>
              </a:rPr>
              <a:t>дії.</a:t>
            </a:r>
            <a:endParaRPr sz="30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1970" y="490256"/>
            <a:ext cx="5509119" cy="85217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50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165"/>
              <a:t>Особливості</a:t>
            </a:r>
            <a:r>
              <a:rPr dirty="0" spc="-80"/>
              <a:t> </a:t>
            </a:r>
            <a:r>
              <a:rPr dirty="0" spc="290"/>
              <a:t>назви</a:t>
            </a:r>
            <a:r>
              <a:rPr dirty="0" spc="-80"/>
              <a:t> </a:t>
            </a:r>
            <a:r>
              <a:rPr dirty="0" spc="65"/>
              <a:t>“Сто</a:t>
            </a:r>
            <a:r>
              <a:rPr dirty="0" spc="-80"/>
              <a:t> </a:t>
            </a:r>
            <a:r>
              <a:rPr dirty="0" spc="220"/>
              <a:t>тисяч”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16700"/>
              </a:lnSpc>
              <a:spcBef>
                <a:spcPts val="95"/>
              </a:spcBef>
            </a:pPr>
            <a:r>
              <a:rPr dirty="0" spc="195"/>
              <a:t>Першою </a:t>
            </a:r>
            <a:r>
              <a:rPr dirty="0" spc="50"/>
              <a:t>п’єсою, </a:t>
            </a:r>
            <a:r>
              <a:rPr dirty="0" spc="254"/>
              <a:t>що </a:t>
            </a:r>
            <a:r>
              <a:rPr dirty="0" spc="170"/>
              <a:t>вийшла </a:t>
            </a:r>
            <a:r>
              <a:rPr dirty="0" spc="45"/>
              <a:t>з-під </a:t>
            </a:r>
            <a:r>
              <a:rPr dirty="0" spc="135"/>
              <a:t>пера </a:t>
            </a:r>
            <a:r>
              <a:rPr dirty="0" spc="100"/>
              <a:t>драматурга </a:t>
            </a:r>
            <a:r>
              <a:rPr dirty="0" spc="105"/>
              <a:t> </a:t>
            </a:r>
            <a:r>
              <a:rPr dirty="0" spc="80"/>
              <a:t>після </a:t>
            </a:r>
            <a:r>
              <a:rPr dirty="0" spc="45"/>
              <a:t>того, </a:t>
            </a:r>
            <a:r>
              <a:rPr dirty="0" spc="75"/>
              <a:t>як </a:t>
            </a:r>
            <a:r>
              <a:rPr dirty="0" spc="140"/>
              <a:t>він </a:t>
            </a:r>
            <a:r>
              <a:rPr dirty="0" spc="105"/>
              <a:t>позбувся </a:t>
            </a:r>
            <a:r>
              <a:rPr dirty="0" spc="65"/>
              <a:t>«гласного </a:t>
            </a:r>
            <a:r>
              <a:rPr dirty="0" spc="15"/>
              <a:t>нагляду», </a:t>
            </a:r>
            <a:r>
              <a:rPr dirty="0" spc="75"/>
              <a:t>була </a:t>
            </a:r>
            <a:r>
              <a:rPr dirty="0" spc="80"/>
              <a:t> </a:t>
            </a:r>
            <a:r>
              <a:rPr dirty="0" spc="120"/>
              <a:t>комедія </a:t>
            </a:r>
            <a:r>
              <a:rPr dirty="0" spc="20"/>
              <a:t>«Гроші», </a:t>
            </a:r>
            <a:r>
              <a:rPr dirty="0" spc="140"/>
              <a:t>написана </a:t>
            </a:r>
            <a:r>
              <a:rPr dirty="0" spc="135"/>
              <a:t>в </a:t>
            </a:r>
            <a:r>
              <a:rPr dirty="0" spc="75"/>
              <a:t>1889 </a:t>
            </a:r>
            <a:r>
              <a:rPr dirty="0" spc="95"/>
              <a:t>році. </a:t>
            </a:r>
            <a:r>
              <a:rPr dirty="0" spc="80"/>
              <a:t>Того </a:t>
            </a:r>
            <a:r>
              <a:rPr dirty="0" spc="20"/>
              <a:t>ж </a:t>
            </a:r>
            <a:r>
              <a:rPr dirty="0" spc="110"/>
              <a:t>року </a:t>
            </a:r>
            <a:r>
              <a:rPr dirty="0" spc="114"/>
              <a:t> автор </a:t>
            </a:r>
            <a:r>
              <a:rPr dirty="0" spc="90"/>
              <a:t>надіслав </a:t>
            </a:r>
            <a:r>
              <a:rPr dirty="0" spc="70"/>
              <a:t>її </a:t>
            </a:r>
            <a:r>
              <a:rPr dirty="0" spc="114"/>
              <a:t>до </a:t>
            </a:r>
            <a:r>
              <a:rPr dirty="0" spc="95"/>
              <a:t>цензури, </a:t>
            </a:r>
            <a:r>
              <a:rPr dirty="0" spc="80"/>
              <a:t>але </a:t>
            </a:r>
            <a:r>
              <a:rPr dirty="0" spc="85"/>
              <a:t>звідти </a:t>
            </a:r>
            <a:r>
              <a:rPr dirty="0" spc="155"/>
              <a:t>вона </a:t>
            </a:r>
            <a:r>
              <a:rPr dirty="0" spc="160"/>
              <a:t> </a:t>
            </a:r>
            <a:r>
              <a:rPr dirty="0" spc="170"/>
              <a:t>п</a:t>
            </a:r>
            <a:r>
              <a:rPr dirty="0" spc="180"/>
              <a:t>о</a:t>
            </a:r>
            <a:r>
              <a:rPr dirty="0" spc="130"/>
              <a:t>в</a:t>
            </a:r>
            <a:r>
              <a:rPr dirty="0" spc="100"/>
              <a:t>е</a:t>
            </a:r>
            <a:r>
              <a:rPr dirty="0" spc="180"/>
              <a:t>р</a:t>
            </a:r>
            <a:r>
              <a:rPr dirty="0" spc="210"/>
              <a:t>н</a:t>
            </a:r>
            <a:r>
              <a:rPr dirty="0" spc="15"/>
              <a:t>у</a:t>
            </a:r>
            <a:r>
              <a:rPr dirty="0" spc="45"/>
              <a:t>л</a:t>
            </a:r>
            <a:r>
              <a:rPr dirty="0" spc="90"/>
              <a:t>а</a:t>
            </a:r>
            <a:r>
              <a:rPr dirty="0" spc="40"/>
              <a:t>с</a:t>
            </a:r>
            <a:r>
              <a:rPr dirty="0" spc="85"/>
              <a:t>я</a:t>
            </a:r>
            <a:r>
              <a:rPr dirty="0" spc="-160"/>
              <a:t> </a:t>
            </a:r>
            <a:r>
              <a:rPr dirty="0" spc="80"/>
              <a:t>з</a:t>
            </a:r>
            <a:r>
              <a:rPr dirty="0" spc="-160"/>
              <a:t> </a:t>
            </a:r>
            <a:r>
              <a:rPr dirty="0" spc="210"/>
              <a:t>н</a:t>
            </a:r>
            <a:r>
              <a:rPr dirty="0" spc="90"/>
              <a:t>а</a:t>
            </a:r>
            <a:r>
              <a:rPr dirty="0" spc="170"/>
              <a:t>п</a:t>
            </a:r>
            <a:r>
              <a:rPr dirty="0" spc="210"/>
              <a:t>и</a:t>
            </a:r>
            <a:r>
              <a:rPr dirty="0" spc="40"/>
              <a:t>с</a:t>
            </a:r>
            <a:r>
              <a:rPr dirty="0" spc="180"/>
              <a:t>о</a:t>
            </a:r>
            <a:r>
              <a:rPr dirty="0" spc="290"/>
              <a:t>м</a:t>
            </a:r>
            <a:r>
              <a:rPr dirty="0" spc="-260"/>
              <a:t>:</a:t>
            </a:r>
            <a:r>
              <a:rPr dirty="0" spc="-160"/>
              <a:t> </a:t>
            </a:r>
            <a:r>
              <a:rPr dirty="0" spc="-229"/>
              <a:t>«</a:t>
            </a:r>
            <a:r>
              <a:rPr dirty="0" spc="30"/>
              <a:t>К</a:t>
            </a:r>
            <a:r>
              <a:rPr dirty="0" spc="-160"/>
              <a:t> </a:t>
            </a:r>
            <a:r>
              <a:rPr dirty="0" spc="170"/>
              <a:t>п</a:t>
            </a:r>
            <a:r>
              <a:rPr dirty="0" spc="180"/>
              <a:t>р</a:t>
            </a:r>
            <a:r>
              <a:rPr dirty="0" spc="100"/>
              <a:t>е</a:t>
            </a:r>
            <a:r>
              <a:rPr dirty="0" spc="40"/>
              <a:t>д</a:t>
            </a:r>
            <a:r>
              <a:rPr dirty="0" spc="40"/>
              <a:t>с</a:t>
            </a:r>
            <a:r>
              <a:rPr dirty="0" spc="-5"/>
              <a:t>т</a:t>
            </a:r>
            <a:r>
              <a:rPr dirty="0" spc="90"/>
              <a:t>а</a:t>
            </a:r>
            <a:r>
              <a:rPr dirty="0" spc="130"/>
              <a:t>в</a:t>
            </a:r>
            <a:r>
              <a:rPr dirty="0" spc="45"/>
              <a:t>л</a:t>
            </a:r>
            <a:r>
              <a:rPr dirty="0" spc="100"/>
              <a:t>е</a:t>
            </a:r>
            <a:r>
              <a:rPr dirty="0" spc="210"/>
              <a:t>н</a:t>
            </a:r>
            <a:r>
              <a:rPr dirty="0" spc="210"/>
              <a:t>и</a:t>
            </a:r>
            <a:r>
              <a:rPr dirty="0" spc="215"/>
              <a:t>ю</a:t>
            </a:r>
            <a:r>
              <a:rPr dirty="0" spc="-160"/>
              <a:t> </a:t>
            </a:r>
            <a:r>
              <a:rPr dirty="0" spc="170"/>
              <a:t>п</a:t>
            </a:r>
            <a:r>
              <a:rPr dirty="0" spc="180"/>
              <a:t>р</a:t>
            </a:r>
            <a:r>
              <a:rPr dirty="0" spc="210"/>
              <a:t>и</a:t>
            </a:r>
            <a:r>
              <a:rPr dirty="0" spc="75"/>
              <a:t>з</a:t>
            </a:r>
            <a:r>
              <a:rPr dirty="0" spc="210"/>
              <a:t>н</a:t>
            </a:r>
            <a:r>
              <a:rPr dirty="0" spc="90"/>
              <a:t>а</a:t>
            </a:r>
            <a:r>
              <a:rPr dirty="0" spc="210"/>
              <a:t>н</a:t>
            </a:r>
            <a:r>
              <a:rPr dirty="0" spc="135"/>
              <a:t>о  </a:t>
            </a:r>
            <a:r>
              <a:rPr dirty="0" spc="100"/>
              <a:t>неудобным».</a:t>
            </a:r>
            <a:r>
              <a:rPr dirty="0" spc="-170"/>
              <a:t> </a:t>
            </a:r>
            <a:r>
              <a:rPr dirty="0" spc="80"/>
              <a:t>Після</a:t>
            </a:r>
            <a:r>
              <a:rPr dirty="0" spc="-165"/>
              <a:t> </a:t>
            </a:r>
            <a:r>
              <a:rPr dirty="0" spc="145"/>
              <a:t>переробки</a:t>
            </a:r>
            <a:r>
              <a:rPr dirty="0" spc="-165"/>
              <a:t> </a:t>
            </a:r>
            <a:r>
              <a:rPr dirty="0" spc="120"/>
              <a:t>комедія</a:t>
            </a:r>
            <a:r>
              <a:rPr dirty="0" spc="-165"/>
              <a:t> </a:t>
            </a:r>
            <a:r>
              <a:rPr dirty="0" spc="75"/>
              <a:t>була</a:t>
            </a:r>
            <a:r>
              <a:rPr dirty="0" spc="-165"/>
              <a:t> </a:t>
            </a:r>
            <a:r>
              <a:rPr dirty="0" spc="120"/>
              <a:t>дозволена </a:t>
            </a:r>
            <a:r>
              <a:rPr dirty="0" spc="-919"/>
              <a:t> </a:t>
            </a:r>
            <a:r>
              <a:rPr dirty="0" spc="114"/>
              <a:t>до</a:t>
            </a:r>
            <a:r>
              <a:rPr dirty="0" spc="-165"/>
              <a:t> </a:t>
            </a:r>
            <a:r>
              <a:rPr dirty="0" spc="130"/>
              <a:t>постановки</a:t>
            </a:r>
            <a:r>
              <a:rPr dirty="0" spc="-160"/>
              <a:t> </a:t>
            </a:r>
            <a:r>
              <a:rPr dirty="0" spc="95"/>
              <a:t>під</a:t>
            </a:r>
            <a:r>
              <a:rPr dirty="0" spc="-165"/>
              <a:t> </a:t>
            </a:r>
            <a:r>
              <a:rPr dirty="0" spc="170"/>
              <a:t>зміненою</a:t>
            </a:r>
            <a:r>
              <a:rPr dirty="0" spc="-160"/>
              <a:t> </a:t>
            </a:r>
            <a:r>
              <a:rPr dirty="0" spc="150"/>
              <a:t>назвою</a:t>
            </a:r>
            <a:r>
              <a:rPr dirty="0" spc="-160"/>
              <a:t> </a:t>
            </a:r>
            <a:r>
              <a:rPr dirty="0" spc="280"/>
              <a:t>—</a:t>
            </a:r>
            <a:r>
              <a:rPr dirty="0" spc="-165"/>
              <a:t> </a:t>
            </a:r>
            <a:r>
              <a:rPr dirty="0" spc="10"/>
              <a:t>«Сто</a:t>
            </a:r>
            <a:r>
              <a:rPr dirty="0" spc="-160"/>
              <a:t> </a:t>
            </a:r>
            <a:r>
              <a:rPr dirty="0" spc="25"/>
              <a:t>тисяч».</a:t>
            </a:r>
            <a:r>
              <a:rPr dirty="0" spc="-160"/>
              <a:t> </a:t>
            </a:r>
            <a:r>
              <a:rPr dirty="0" spc="140"/>
              <a:t>На </a:t>
            </a:r>
            <a:r>
              <a:rPr dirty="0" spc="-925"/>
              <a:t> </a:t>
            </a:r>
            <a:r>
              <a:rPr dirty="0" spc="85"/>
              <a:t>думку </a:t>
            </a:r>
            <a:r>
              <a:rPr dirty="0" spc="140"/>
              <a:t>самого </a:t>
            </a:r>
            <a:r>
              <a:rPr dirty="0" spc="70"/>
              <a:t>автора, </a:t>
            </a:r>
            <a:r>
              <a:rPr dirty="0" spc="125"/>
              <a:t>ця </a:t>
            </a:r>
            <a:r>
              <a:rPr dirty="0" spc="120"/>
              <a:t>назва </a:t>
            </a:r>
            <a:r>
              <a:rPr dirty="0" spc="100"/>
              <a:t>твору </a:t>
            </a:r>
            <a:r>
              <a:rPr dirty="0" spc="75"/>
              <a:t>буде </a:t>
            </a:r>
            <a:r>
              <a:rPr dirty="0" spc="150"/>
              <a:t>краще </a:t>
            </a:r>
            <a:r>
              <a:rPr dirty="0" spc="155"/>
              <a:t> </a:t>
            </a:r>
            <a:r>
              <a:rPr dirty="0" spc="105"/>
              <a:t>відповідати </a:t>
            </a:r>
            <a:r>
              <a:rPr dirty="0" spc="155"/>
              <a:t>його </a:t>
            </a:r>
            <a:r>
              <a:rPr dirty="0" spc="40"/>
              <a:t>сюжету. </a:t>
            </a:r>
            <a:r>
              <a:rPr dirty="0" spc="65"/>
              <a:t>Адже </a:t>
            </a:r>
            <a:r>
              <a:rPr dirty="0" spc="20"/>
              <a:t>ж </a:t>
            </a:r>
            <a:r>
              <a:rPr dirty="0" spc="120"/>
              <a:t>справа </a:t>
            </a:r>
            <a:r>
              <a:rPr dirty="0" spc="170"/>
              <a:t>йшла </a:t>
            </a:r>
            <a:r>
              <a:rPr dirty="0" spc="160"/>
              <a:t>не </a:t>
            </a:r>
            <a:r>
              <a:rPr dirty="0" spc="165"/>
              <a:t> </a:t>
            </a:r>
            <a:r>
              <a:rPr dirty="0" spc="80"/>
              <a:t>взагалі </a:t>
            </a:r>
            <a:r>
              <a:rPr dirty="0" spc="180"/>
              <a:t>про </a:t>
            </a:r>
            <a:r>
              <a:rPr dirty="0" spc="160"/>
              <a:t>гроші </a:t>
            </a:r>
            <a:r>
              <a:rPr dirty="0" spc="45"/>
              <a:t>та </a:t>
            </a:r>
            <a:r>
              <a:rPr dirty="0" spc="105"/>
              <a:t>їхнє </a:t>
            </a:r>
            <a:r>
              <a:rPr dirty="0" spc="145"/>
              <a:t>значення </a:t>
            </a:r>
            <a:r>
              <a:rPr dirty="0" spc="55"/>
              <a:t>для </a:t>
            </a:r>
            <a:r>
              <a:rPr dirty="0" spc="90"/>
              <a:t>селянина, </a:t>
            </a:r>
            <a:r>
              <a:rPr dirty="0" spc="95"/>
              <a:t>а </a:t>
            </a:r>
            <a:r>
              <a:rPr dirty="0" spc="100"/>
              <a:t> </a:t>
            </a:r>
            <a:r>
              <a:rPr dirty="0" spc="130"/>
              <a:t>саме </a:t>
            </a:r>
            <a:r>
              <a:rPr dirty="0" spc="180"/>
              <a:t>про </a:t>
            </a:r>
            <a:r>
              <a:rPr dirty="0" spc="90"/>
              <a:t>суму </a:t>
            </a:r>
            <a:r>
              <a:rPr dirty="0" spc="135"/>
              <a:t>в </a:t>
            </a:r>
            <a:r>
              <a:rPr dirty="0" spc="75"/>
              <a:t>сто </a:t>
            </a:r>
            <a:r>
              <a:rPr dirty="0" spc="60"/>
              <a:t>тисяч, </a:t>
            </a:r>
            <a:r>
              <a:rPr dirty="0" spc="55"/>
              <a:t>яку </a:t>
            </a:r>
            <a:r>
              <a:rPr dirty="0" spc="110"/>
              <a:t>наважився </a:t>
            </a:r>
            <a:r>
              <a:rPr dirty="0" spc="130"/>
              <a:t>придбати </a:t>
            </a:r>
            <a:r>
              <a:rPr dirty="0" spc="135"/>
              <a:t> </a:t>
            </a:r>
            <a:r>
              <a:rPr dirty="0" spc="75"/>
              <a:t>Калитка </a:t>
            </a:r>
            <a:r>
              <a:rPr dirty="0" spc="155"/>
              <a:t>на </a:t>
            </a:r>
            <a:r>
              <a:rPr dirty="0" spc="105"/>
              <a:t>свої </a:t>
            </a:r>
            <a:r>
              <a:rPr dirty="0" spc="80"/>
              <a:t>п’ять </a:t>
            </a:r>
            <a:r>
              <a:rPr dirty="0" spc="70"/>
              <a:t>тисяч. </a:t>
            </a:r>
            <a:r>
              <a:rPr dirty="0" spc="140"/>
              <a:t>У </a:t>
            </a:r>
            <a:r>
              <a:rPr dirty="0" spc="75"/>
              <a:t>1890 </a:t>
            </a:r>
            <a:r>
              <a:rPr dirty="0" spc="35"/>
              <a:t>р. </a:t>
            </a:r>
            <a:r>
              <a:rPr dirty="0" spc="120"/>
              <a:t>комедія </a:t>
            </a:r>
            <a:r>
              <a:rPr dirty="0" spc="75"/>
              <a:t>була </a:t>
            </a:r>
            <a:r>
              <a:rPr dirty="0" spc="80"/>
              <a:t> </a:t>
            </a:r>
            <a:r>
              <a:rPr dirty="0" spc="105"/>
              <a:t>поставлена</a:t>
            </a:r>
            <a:r>
              <a:rPr dirty="0" spc="-165"/>
              <a:t> </a:t>
            </a:r>
            <a:r>
              <a:rPr dirty="0" spc="155"/>
              <a:t>на</a:t>
            </a:r>
            <a:r>
              <a:rPr dirty="0" spc="-160"/>
              <a:t> </a:t>
            </a:r>
            <a:r>
              <a:rPr dirty="0" spc="80"/>
              <a:t>сцені.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8335" y="2289905"/>
            <a:ext cx="6957173" cy="587637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Yulia Dnes</dc:creator>
  <cp:keywords>DAFJlfULJqg,BAEEFZhd0lM</cp:keywords>
  <dc:title>Іван Карпенко-Карий Сто тисяч</dc:title>
  <dcterms:created xsi:type="dcterms:W3CDTF">2022-10-31T15:20:19Z</dcterms:created>
  <dcterms:modified xsi:type="dcterms:W3CDTF">2022-10-31T15:20:19Z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2022-10-03T00:00:00Z</vt:filetime>
  </property>
  <property fmtid="{D5CDD505-2E9C-101B-9397-08002B2CF9AE}" pid="3" name="Creator">
    <vt:lpwstr>Canva</vt:lpwstr>
  </property>
  <property fmtid="{D5CDD505-2E9C-101B-9397-08002B2CF9AE}" pid="4" name="LastSaved">
    <vt:filetime>2022-10-03T00:00:00Z</vt:filetime>
  </property>
</Properties>
</file>