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5D24-E761-4D4E-A3C4-C2CD94A52FF0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0788F-B2A2-48E3-AA35-4202307226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5D24-E761-4D4E-A3C4-C2CD94A52FF0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0788F-B2A2-48E3-AA35-4202307226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5D24-E761-4D4E-A3C4-C2CD94A52FF0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0788F-B2A2-48E3-AA35-4202307226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5D24-E761-4D4E-A3C4-C2CD94A52FF0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0788F-B2A2-48E3-AA35-4202307226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5D24-E761-4D4E-A3C4-C2CD94A52FF0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0788F-B2A2-48E3-AA35-4202307226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5D24-E761-4D4E-A3C4-C2CD94A52FF0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0788F-B2A2-48E3-AA35-4202307226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5D24-E761-4D4E-A3C4-C2CD94A52FF0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0788F-B2A2-48E3-AA35-4202307226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5D24-E761-4D4E-A3C4-C2CD94A52FF0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0788F-B2A2-48E3-AA35-4202307226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5D24-E761-4D4E-A3C4-C2CD94A52FF0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0788F-B2A2-48E3-AA35-4202307226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5D24-E761-4D4E-A3C4-C2CD94A52FF0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0788F-B2A2-48E3-AA35-4202307226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5D24-E761-4D4E-A3C4-C2CD94A52FF0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0788F-B2A2-48E3-AA35-4202307226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75D24-E761-4D4E-A3C4-C2CD94A52FF0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0788F-B2A2-48E3-AA35-42023072260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2886094"/>
          </a:xfrm>
        </p:spPr>
        <p:txBody>
          <a:bodyPr/>
          <a:lstStyle/>
          <a:p>
            <a:r>
              <a:rPr lang="uk-UA" b="1" dirty="0" smtClean="0">
                <a:solidFill>
                  <a:srgbClr val="0000FF"/>
                </a:solidFill>
              </a:rPr>
              <a:t>ДІЄПРИКМЕТНИК </a:t>
            </a:r>
            <a:br>
              <a:rPr lang="uk-UA" b="1" dirty="0" smtClean="0">
                <a:solidFill>
                  <a:srgbClr val="0000FF"/>
                </a:solidFill>
              </a:rPr>
            </a:br>
            <a:r>
              <a:rPr lang="uk-UA" b="1" dirty="0" smtClean="0">
                <a:solidFill>
                  <a:srgbClr val="0000FF"/>
                </a:solidFill>
              </a:rPr>
              <a:t>як особлива форма дієслова.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>
                <a:solidFill>
                  <a:srgbClr val="C00000"/>
                </a:solidFill>
              </a:rPr>
              <a:t>7 клас </a:t>
            </a:r>
            <a:br>
              <a:rPr lang="uk-UA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57818" y="4071942"/>
            <a:ext cx="2928958" cy="1357322"/>
          </a:xfrm>
        </p:spPr>
        <p:txBody>
          <a:bodyPr>
            <a:normAutofit fontScale="70000" lnSpcReduction="20000"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Підготувала </a:t>
            </a:r>
          </a:p>
          <a:p>
            <a:r>
              <a:rPr lang="uk-UA" b="1" dirty="0" smtClean="0">
                <a:solidFill>
                  <a:schemeClr val="tx1"/>
                </a:solidFill>
              </a:rPr>
              <a:t>Бездольна С.В. </a:t>
            </a:r>
          </a:p>
          <a:p>
            <a:r>
              <a:rPr lang="uk-UA" b="1" dirty="0">
                <a:solidFill>
                  <a:schemeClr val="tx1"/>
                </a:solidFill>
              </a:rPr>
              <a:t>у</a:t>
            </a:r>
            <a:r>
              <a:rPr lang="uk-UA" b="1" dirty="0" smtClean="0">
                <a:solidFill>
                  <a:schemeClr val="tx1"/>
                </a:solidFill>
              </a:rPr>
              <a:t>чителька української мови та літератури 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ЛЮДИНКА 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2357430"/>
            <a:ext cx="2143125" cy="25003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орми дієслов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357166"/>
            <a:ext cx="7858180" cy="57150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ієприкметник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357166"/>
            <a:ext cx="8215370" cy="6000792"/>
          </a:xfrm>
          <a:prstGeom prst="rect">
            <a:avLst/>
          </a:prstGeom>
        </p:spPr>
      </p:pic>
      <p:pic>
        <p:nvPicPr>
          <p:cNvPr id="4" name="Рисунок 3" descr="ЛЮДИНКА 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2" y="4643446"/>
            <a:ext cx="1847848" cy="18478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єприкметни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357166"/>
            <a:ext cx="8215370" cy="59293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єприкметник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єприкметник 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28" y="357166"/>
            <a:ext cx="8171976" cy="60007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єприкметник 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500042"/>
            <a:ext cx="8429684" cy="59293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ТРЕНУВАЛЬНІ ВПРАВИ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r>
              <a:rPr lang="uk-UA" b="1" dirty="0" smtClean="0"/>
              <a:t>Вправа №189 с. 93 </a:t>
            </a:r>
            <a:r>
              <a:rPr lang="uk-UA" dirty="0" smtClean="0"/>
              <a:t>(усно). У якій із колонок подано словосполучення, що містять дієприкметники? </a:t>
            </a:r>
          </a:p>
          <a:p>
            <a:pPr>
              <a:buNone/>
            </a:pPr>
            <a:r>
              <a:rPr lang="uk-UA" dirty="0"/>
              <a:t> </a:t>
            </a:r>
            <a:r>
              <a:rPr lang="uk-UA" sz="2800" dirty="0" smtClean="0"/>
              <a:t>Тихий спів       Стихаючий спів     </a:t>
            </a:r>
            <a:r>
              <a:rPr lang="uk-UA" sz="2800" dirty="0" err="1" smtClean="0"/>
              <a:t>Спів</a:t>
            </a:r>
            <a:r>
              <a:rPr lang="uk-UA" sz="2800" dirty="0" smtClean="0"/>
              <a:t>, який стихає </a:t>
            </a:r>
          </a:p>
          <a:p>
            <a:pPr>
              <a:buNone/>
            </a:pPr>
            <a:r>
              <a:rPr lang="uk-UA" sz="2800" dirty="0" smtClean="0"/>
              <a:t>Жовте листя     Пожовкле листя   </a:t>
            </a:r>
            <a:r>
              <a:rPr lang="uk-UA" sz="2800" dirty="0" err="1" smtClean="0"/>
              <a:t>Листя</a:t>
            </a:r>
            <a:r>
              <a:rPr lang="uk-UA" sz="2800" dirty="0" smtClean="0"/>
              <a:t>, що пожовкло </a:t>
            </a:r>
          </a:p>
          <a:p>
            <a:pPr>
              <a:buNone/>
            </a:pPr>
            <a:r>
              <a:rPr lang="uk-UA" sz="2800" dirty="0" smtClean="0"/>
              <a:t>Блискучі очі      Сяючі очі                </a:t>
            </a:r>
            <a:r>
              <a:rPr lang="uk-UA" sz="2800" dirty="0" err="1" smtClean="0"/>
              <a:t>Очі</a:t>
            </a:r>
            <a:r>
              <a:rPr lang="uk-UA" sz="2800" dirty="0" smtClean="0"/>
              <a:t>, що сяють </a:t>
            </a:r>
            <a:endParaRPr lang="ru-RU" sz="2800" dirty="0"/>
          </a:p>
        </p:txBody>
      </p:sp>
      <p:pic>
        <p:nvPicPr>
          <p:cNvPr id="4" name="Рисунок 3" descr="человечек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16" y="4714884"/>
            <a:ext cx="3076575" cy="13430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ТРЕНУВАЛЬНІ ВПРАВИ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r>
              <a:rPr lang="uk-UA" b="1" dirty="0" smtClean="0"/>
              <a:t>Вправа №190 с. 93 </a:t>
            </a:r>
            <a:r>
              <a:rPr lang="uk-UA" dirty="0" smtClean="0"/>
              <a:t>(</a:t>
            </a:r>
            <a:r>
              <a:rPr lang="uk-UA" sz="2400" dirty="0" smtClean="0"/>
              <a:t>прочитати, визначити дієприкметники, з’ясувати, які ознаки прикметника та дієслова властиві дієприкметнику?) </a:t>
            </a:r>
          </a:p>
          <a:p>
            <a:pPr>
              <a:buNone/>
            </a:pPr>
            <a:r>
              <a:rPr lang="uk-UA" sz="2400" dirty="0"/>
              <a:t> </a:t>
            </a:r>
            <a:r>
              <a:rPr lang="uk-UA" sz="2400" dirty="0" smtClean="0"/>
              <a:t>1. Осіння днина сонечком сповита. </a:t>
            </a:r>
          </a:p>
          <a:p>
            <a:pPr>
              <a:buNone/>
            </a:pPr>
            <a:r>
              <a:rPr lang="uk-UA" sz="2400" dirty="0"/>
              <a:t> </a:t>
            </a:r>
            <a:r>
              <a:rPr lang="uk-UA" sz="2400" dirty="0" smtClean="0"/>
              <a:t>2. Хмари – знизу ледь підсинені. </a:t>
            </a:r>
          </a:p>
          <a:p>
            <a:pPr>
              <a:buNone/>
            </a:pPr>
            <a:r>
              <a:rPr lang="uk-UA" sz="2400" dirty="0"/>
              <a:t> </a:t>
            </a:r>
            <a:r>
              <a:rPr lang="uk-UA" sz="2400" dirty="0" smtClean="0"/>
              <a:t>3. Отут я стою під замисленим небом. </a:t>
            </a:r>
          </a:p>
          <a:p>
            <a:pPr>
              <a:buNone/>
            </a:pPr>
            <a:r>
              <a:rPr lang="uk-UA" sz="2400" dirty="0"/>
              <a:t> </a:t>
            </a:r>
            <a:r>
              <a:rPr lang="uk-UA" sz="2400" dirty="0" smtClean="0"/>
              <a:t>4. Далина овіяна туманом. </a:t>
            </a:r>
          </a:p>
          <a:p>
            <a:pPr>
              <a:buNone/>
            </a:pPr>
            <a:r>
              <a:rPr lang="uk-UA" sz="2400" dirty="0"/>
              <a:t> </a:t>
            </a:r>
            <a:r>
              <a:rPr lang="uk-UA" sz="2400" dirty="0" smtClean="0"/>
              <a:t>5. На землю по зоряних сходах задуманий вечір зійшов. </a:t>
            </a:r>
          </a:p>
          <a:p>
            <a:pPr>
              <a:buNone/>
            </a:pPr>
            <a:r>
              <a:rPr lang="uk-UA" sz="2400" dirty="0"/>
              <a:t> </a:t>
            </a:r>
            <a:r>
              <a:rPr lang="uk-UA" sz="2400" dirty="0" smtClean="0"/>
              <a:t>6. Он сивими туманами димлять розбуджені карпатські полонини. 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ТРЕНУВАЛЬНІ ВПРАВИ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r>
              <a:rPr lang="uk-UA" b="1" dirty="0" smtClean="0"/>
              <a:t>Вправа №191 с. 94 </a:t>
            </a:r>
            <a:r>
              <a:rPr lang="uk-UA" dirty="0" smtClean="0"/>
              <a:t>(</a:t>
            </a:r>
            <a:r>
              <a:rPr lang="uk-UA" sz="2000" dirty="0" smtClean="0"/>
              <a:t>переписати, підкреслити члени речення. З’ясувати, яку синтаксичну роль виконують дієприкметники). </a:t>
            </a:r>
          </a:p>
          <a:p>
            <a:pPr>
              <a:buNone/>
            </a:pPr>
            <a:r>
              <a:rPr lang="uk-UA" sz="2000" dirty="0"/>
              <a:t> </a:t>
            </a:r>
            <a:r>
              <a:rPr lang="uk-UA" sz="2000" dirty="0" smtClean="0"/>
              <a:t>1. Цвіла приморожена осінь. </a:t>
            </a:r>
          </a:p>
          <a:p>
            <a:pPr>
              <a:buNone/>
            </a:pPr>
            <a:r>
              <a:rPr lang="uk-UA" sz="2000" dirty="0"/>
              <a:t> </a:t>
            </a:r>
            <a:r>
              <a:rPr lang="uk-UA" sz="2000" dirty="0" smtClean="0"/>
              <a:t>2. Стомлене сонце сіло спочити. </a:t>
            </a:r>
          </a:p>
          <a:p>
            <a:pPr>
              <a:buNone/>
            </a:pPr>
            <a:r>
              <a:rPr lang="uk-UA" sz="2000" dirty="0"/>
              <a:t> </a:t>
            </a:r>
            <a:r>
              <a:rPr lang="uk-UA" sz="2000" dirty="0" smtClean="0"/>
              <a:t>3. Над умитим садом стоїть туман. </a:t>
            </a:r>
          </a:p>
          <a:p>
            <a:pPr>
              <a:buNone/>
            </a:pPr>
            <a:r>
              <a:rPr lang="uk-UA" sz="2000" dirty="0"/>
              <a:t> </a:t>
            </a:r>
            <a:r>
              <a:rPr lang="uk-UA" sz="2000" dirty="0" smtClean="0"/>
              <a:t>4. Сонце схоже на згасаюче багаття. </a:t>
            </a:r>
          </a:p>
          <a:p>
            <a:pPr>
              <a:buNone/>
            </a:pPr>
            <a:r>
              <a:rPr lang="uk-UA" sz="2000" dirty="0"/>
              <a:t> </a:t>
            </a:r>
            <a:r>
              <a:rPr lang="uk-UA" sz="2000" dirty="0" smtClean="0"/>
              <a:t>5. Зникли зорі на посмутнілім небі. </a:t>
            </a:r>
          </a:p>
          <a:p>
            <a:pPr>
              <a:buNone/>
            </a:pPr>
            <a:r>
              <a:rPr lang="uk-UA" sz="2000" dirty="0"/>
              <a:t> </a:t>
            </a:r>
            <a:r>
              <a:rPr lang="uk-UA" sz="2000" dirty="0" smtClean="0"/>
              <a:t>6. Дзвінких доріг простелені дороги. </a:t>
            </a:r>
          </a:p>
          <a:p>
            <a:pPr>
              <a:buNone/>
            </a:pPr>
            <a:r>
              <a:rPr lang="uk-UA" sz="2000" dirty="0"/>
              <a:t> </a:t>
            </a:r>
            <a:r>
              <a:rPr lang="uk-UA" sz="2000" dirty="0" smtClean="0"/>
              <a:t>7. Тут руками прадідів зігріта кожна грудка рідної землі. </a:t>
            </a:r>
            <a:endParaRPr lang="ru-RU" dirty="0"/>
          </a:p>
        </p:txBody>
      </p:sp>
      <p:pic>
        <p:nvPicPr>
          <p:cNvPr id="4" name="Рисунок 3" descr="человечек 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857496"/>
            <a:ext cx="2214578" cy="1785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ТРЕНУВАЛЬНІ ВПРАВИ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r>
              <a:rPr lang="uk-UA" b="1" dirty="0" smtClean="0"/>
              <a:t>Вправа №192 с. 94 </a:t>
            </a:r>
            <a:r>
              <a:rPr lang="uk-UA" dirty="0" smtClean="0"/>
              <a:t>(</a:t>
            </a:r>
            <a:r>
              <a:rPr lang="uk-UA" sz="2000" dirty="0" smtClean="0"/>
              <a:t>виписати дієприкметники із залежними словами, визначити рід, число, відмінок; поставити їх у початковій формі</a:t>
            </a:r>
            <a:r>
              <a:rPr lang="uk-UA" sz="2000" b="1" dirty="0" smtClean="0"/>
              <a:t>)</a:t>
            </a:r>
            <a:r>
              <a:rPr lang="uk-UA" sz="2000" dirty="0" smtClean="0"/>
              <a:t>. </a:t>
            </a:r>
          </a:p>
          <a:p>
            <a:pPr>
              <a:buNone/>
            </a:pPr>
            <a:r>
              <a:rPr lang="uk-UA" sz="2000" dirty="0"/>
              <a:t> </a:t>
            </a:r>
            <a:r>
              <a:rPr lang="uk-UA" sz="2400" dirty="0" smtClean="0"/>
              <a:t>1. Оце посаджена рядами тополя чорна, або ще її звуть українська. </a:t>
            </a:r>
          </a:p>
          <a:p>
            <a:pPr>
              <a:buNone/>
            </a:pPr>
            <a:r>
              <a:rPr lang="uk-UA" sz="2400" dirty="0"/>
              <a:t> </a:t>
            </a:r>
            <a:r>
              <a:rPr lang="uk-UA" sz="2400" dirty="0" smtClean="0"/>
              <a:t>2. Давні греки були переконані, що тополя благотворно впливає на самопочуття і настрій людини. </a:t>
            </a:r>
          </a:p>
          <a:p>
            <a:pPr>
              <a:buNone/>
            </a:pPr>
            <a:r>
              <a:rPr lang="uk-UA" sz="2400" dirty="0"/>
              <a:t> </a:t>
            </a:r>
            <a:r>
              <a:rPr lang="uk-UA" sz="2400" dirty="0" smtClean="0"/>
              <a:t>3. Здаля виглядає із балки тополя, як зламаний спис.  </a:t>
            </a:r>
          </a:p>
          <a:p>
            <a:pPr>
              <a:buNone/>
            </a:pPr>
            <a:r>
              <a:rPr lang="uk-UA" sz="2400" dirty="0"/>
              <a:t> </a:t>
            </a:r>
            <a:r>
              <a:rPr lang="uk-UA" sz="2400" dirty="0" smtClean="0"/>
              <a:t>4. Тополя шепоче у вікна відчинені. </a:t>
            </a:r>
            <a:endParaRPr lang="ru-RU" sz="2400" dirty="0"/>
          </a:p>
        </p:txBody>
      </p:sp>
      <p:pic>
        <p:nvPicPr>
          <p:cNvPr id="4" name="Рисунок 3" descr="ЛЮДИНКА 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4786322"/>
            <a:ext cx="2619375" cy="17430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ДОМАШНЄ ЗАВДАННЯ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r>
              <a:rPr lang="uk-UA" dirty="0" smtClean="0"/>
              <a:t>1. Опрацювати параграф 17, </a:t>
            </a:r>
          </a:p>
          <a:p>
            <a:r>
              <a:rPr lang="uk-UA" dirty="0" smtClean="0"/>
              <a:t>2. Виконати вправу № 194 с.95 (переписати, ставлячи дієприкметники в потрібній формі. Визначити їх рід, число, відмінок. Підкреслити усі члени речення). </a:t>
            </a:r>
          </a:p>
          <a:p>
            <a:pPr>
              <a:buNone/>
            </a:pPr>
            <a:r>
              <a:rPr lang="uk-UA" dirty="0"/>
              <a:t> </a:t>
            </a:r>
            <a:r>
              <a:rPr lang="uk-UA" dirty="0" smtClean="0"/>
              <a:t>         </a:t>
            </a:r>
            <a:endParaRPr lang="ru-RU" dirty="0"/>
          </a:p>
        </p:txBody>
      </p:sp>
      <p:pic>
        <p:nvPicPr>
          <p:cNvPr id="4" name="Рисунок 3" descr="человечек 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4214818"/>
            <a:ext cx="4214842" cy="1847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344</Words>
  <Application>Microsoft Office PowerPoint</Application>
  <PresentationFormat>Экран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ДІЄПРИКМЕТНИК  як особлива форма дієслова. 7 клас  </vt:lpstr>
      <vt:lpstr>Слайд 2</vt:lpstr>
      <vt:lpstr>Слайд 3</vt:lpstr>
      <vt:lpstr>Слайд 4</vt:lpstr>
      <vt:lpstr>Слайд 5</vt:lpstr>
      <vt:lpstr>Слайд 6</vt:lpstr>
      <vt:lpstr>Слайд 7</vt:lpstr>
      <vt:lpstr>ТРЕНУВАЛЬНІ ВПРАВИ </vt:lpstr>
      <vt:lpstr>ТРЕНУВАЛЬНІ ВПРАВИ </vt:lpstr>
      <vt:lpstr>ТРЕНУВАЛЬНІ ВПРАВИ </vt:lpstr>
      <vt:lpstr>ТРЕНУВАЛЬНІ ВПРАВИ </vt:lpstr>
      <vt:lpstr>ДОМАШНЄ ЗАВДАННЯ 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ДІЄПРИКМЕТНИК  як особлива форма дієслова. 7 клас</dc:title>
  <dc:creator>Sveta</dc:creator>
  <cp:lastModifiedBy>Sveta</cp:lastModifiedBy>
  <cp:revision>6</cp:revision>
  <dcterms:created xsi:type="dcterms:W3CDTF">2021-11-04T14:32:08Z</dcterms:created>
  <dcterms:modified xsi:type="dcterms:W3CDTF">2021-11-04T15:31:02Z</dcterms:modified>
</cp:coreProperties>
</file>