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7" r:id="rId2"/>
    <p:sldId id="258" r:id="rId3"/>
    <p:sldId id="259" r:id="rId4"/>
    <p:sldId id="260" r:id="rId5"/>
    <p:sldId id="261" r:id="rId6"/>
    <p:sldId id="263" r:id="rId7"/>
    <p:sldId id="262" r:id="rId8"/>
    <p:sldId id="264" r:id="rId9"/>
    <p:sldId id="265"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6F7D8394-074D-4665-99C6-6DBE6A4E78D6}" type="datetimeFigureOut">
              <a:rPr lang="ru-RU" smtClean="0"/>
              <a:pPr/>
              <a:t>20.02.2019</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95849D70-1D20-43B8-9355-4DA662E7DB03}"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F7D8394-074D-4665-99C6-6DBE6A4E78D6}" type="datetimeFigureOut">
              <a:rPr lang="ru-RU" smtClean="0"/>
              <a:pPr/>
              <a:t>20.02.2019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5849D70-1D20-43B8-9355-4DA662E7DB03}"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6F7D8394-074D-4665-99C6-6DBE6A4E78D6}" type="datetimeFigureOut">
              <a:rPr lang="ru-RU" smtClean="0"/>
              <a:pPr/>
              <a:t>20.02.2019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5849D70-1D20-43B8-9355-4DA662E7DB03}"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6F7D8394-074D-4665-99C6-6DBE6A4E78D6}" type="datetimeFigureOut">
              <a:rPr lang="ru-RU" smtClean="0"/>
              <a:pPr/>
              <a:t>20.02.2019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5849D70-1D20-43B8-9355-4DA662E7DB03}"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6F7D8394-074D-4665-99C6-6DBE6A4E78D6}" type="datetimeFigureOut">
              <a:rPr lang="ru-RU" smtClean="0"/>
              <a:pPr/>
              <a:t>20.02.2019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95849D70-1D20-43B8-9355-4DA662E7DB03}"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6F7D8394-074D-4665-99C6-6DBE6A4E78D6}" type="datetimeFigureOut">
              <a:rPr lang="ru-RU" smtClean="0"/>
              <a:pPr/>
              <a:t>20.02.2019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95849D70-1D20-43B8-9355-4DA662E7DB03}"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6F7D8394-074D-4665-99C6-6DBE6A4E78D6}" type="datetimeFigureOut">
              <a:rPr lang="ru-RU" smtClean="0"/>
              <a:pPr/>
              <a:t>20.02.2019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95849D70-1D20-43B8-9355-4DA662E7DB0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6F7D8394-074D-4665-99C6-6DBE6A4E78D6}" type="datetimeFigureOut">
              <a:rPr lang="ru-RU" smtClean="0"/>
              <a:pPr/>
              <a:t>20.02.2019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5849D70-1D20-43B8-9355-4DA662E7DB03}"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6F7D8394-074D-4665-99C6-6DBE6A4E78D6}" type="datetimeFigureOut">
              <a:rPr lang="ru-RU" smtClean="0"/>
              <a:pPr/>
              <a:t>20.02.2019</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95849D70-1D20-43B8-9355-4DA662E7DB03}"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F7D8394-074D-4665-99C6-6DBE6A4E78D6}" type="datetimeFigureOut">
              <a:rPr lang="ru-RU" smtClean="0"/>
              <a:pPr/>
              <a:t>20.02.2019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5849D70-1D20-43B8-9355-4DA662E7DB0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F7D8394-074D-4665-99C6-6DBE6A4E78D6}" type="datetimeFigureOut">
              <a:rPr lang="ru-RU" smtClean="0"/>
              <a:pPr/>
              <a:t>20.02.2019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5849D70-1D20-43B8-9355-4DA662E7DB0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F7D8394-074D-4665-99C6-6DBE6A4E78D6}" type="datetimeFigureOut">
              <a:rPr lang="ru-RU" smtClean="0"/>
              <a:pPr/>
              <a:t>20.02.2019</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5849D70-1D20-43B8-9355-4DA662E7DB0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5368940"/>
          </a:xfrm>
        </p:spPr>
        <p:txBody>
          <a:bodyPr>
            <a:normAutofit/>
          </a:bodyPr>
          <a:lstStyle/>
          <a:p>
            <a:r>
              <a:rPr lang="ru-RU" sz="4800" dirty="0" err="1" smtClean="0">
                <a:solidFill>
                  <a:srgbClr val="FF0000"/>
                </a:solidFill>
              </a:rPr>
              <a:t>Письмовий</a:t>
            </a:r>
            <a:r>
              <a:rPr lang="ru-RU" sz="4800" dirty="0" smtClean="0">
                <a:solidFill>
                  <a:srgbClr val="FF0000"/>
                </a:solidFill>
              </a:rPr>
              <a:t> </a:t>
            </a:r>
            <a:r>
              <a:rPr lang="ru-RU" sz="4800" dirty="0" err="1" smtClean="0">
                <a:solidFill>
                  <a:srgbClr val="FF0000"/>
                </a:solidFill>
              </a:rPr>
              <a:t>твір-опис</a:t>
            </a:r>
            <a:r>
              <a:rPr lang="ru-RU" sz="4800" dirty="0" smtClean="0">
                <a:solidFill>
                  <a:srgbClr val="FF0000"/>
                </a:solidFill>
              </a:rPr>
              <a:t> </a:t>
            </a:r>
            <a:r>
              <a:rPr lang="ru-RU" sz="4800" dirty="0" err="1" smtClean="0">
                <a:solidFill>
                  <a:srgbClr val="FF0000"/>
                </a:solidFill>
              </a:rPr>
              <a:t>зовнішності</a:t>
            </a:r>
            <a:r>
              <a:rPr lang="ru-RU" sz="4800" dirty="0" smtClean="0">
                <a:solidFill>
                  <a:srgbClr val="FF0000"/>
                </a:solidFill>
              </a:rPr>
              <a:t> </a:t>
            </a:r>
            <a:r>
              <a:rPr lang="ru-RU" sz="4800" dirty="0" err="1" smtClean="0">
                <a:solidFill>
                  <a:srgbClr val="FF0000"/>
                </a:solidFill>
              </a:rPr>
              <a:t>людини</a:t>
            </a:r>
            <a:r>
              <a:rPr lang="ru-RU" sz="4800" dirty="0" smtClean="0">
                <a:solidFill>
                  <a:srgbClr val="FF0000"/>
                </a:solidFill>
              </a:rPr>
              <a:t> за картиною в </a:t>
            </a:r>
            <a:r>
              <a:rPr lang="ru-RU" sz="4800" dirty="0" err="1" smtClean="0">
                <a:solidFill>
                  <a:srgbClr val="FF0000"/>
                </a:solidFill>
              </a:rPr>
              <a:t>художньому</a:t>
            </a:r>
            <a:r>
              <a:rPr lang="ru-RU" sz="4800" dirty="0" smtClean="0">
                <a:solidFill>
                  <a:srgbClr val="FF0000"/>
                </a:solidFill>
              </a:rPr>
              <a:t> </a:t>
            </a:r>
            <a:r>
              <a:rPr lang="ru-RU" sz="4800" dirty="0" err="1" smtClean="0">
                <a:solidFill>
                  <a:srgbClr val="FF0000"/>
                </a:solidFill>
              </a:rPr>
              <a:t>стилі</a:t>
            </a:r>
            <a:r>
              <a:rPr lang="ru-RU" sz="4800" smtClean="0">
                <a:solidFill>
                  <a:srgbClr val="FF0000"/>
                </a:solidFill>
              </a:rPr>
              <a:t> (7клас</a:t>
            </a:r>
            <a:r>
              <a:rPr lang="ru-RU" sz="4800" dirty="0" smtClean="0">
                <a:solidFill>
                  <a:srgbClr val="FF0000"/>
                </a:solidFill>
              </a:rPr>
              <a:t>)</a:t>
            </a:r>
            <a:endParaRPr lang="ru-RU" sz="48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26196"/>
          </a:xfrm>
        </p:spPr>
        <p:txBody>
          <a:bodyPr>
            <a:normAutofit/>
          </a:bodyPr>
          <a:lstStyle/>
          <a:p>
            <a:r>
              <a:rPr lang="ru-RU" sz="2800" dirty="0" smtClean="0">
                <a:solidFill>
                  <a:srgbClr val="FF0000"/>
                </a:solidFill>
              </a:rPr>
              <a:t>Мета: </a:t>
            </a:r>
            <a:r>
              <a:rPr lang="ru-RU" sz="2400" dirty="0" err="1" smtClean="0">
                <a:solidFill>
                  <a:srgbClr val="FFFF00"/>
                </a:solidFill>
              </a:rPr>
              <a:t>поглибити</a:t>
            </a:r>
            <a:r>
              <a:rPr lang="ru-RU" sz="2400" dirty="0" smtClean="0">
                <a:solidFill>
                  <a:srgbClr val="FFFF00"/>
                </a:solidFill>
              </a:rPr>
              <a:t> </a:t>
            </a:r>
            <a:r>
              <a:rPr lang="ru-RU" sz="2400" dirty="0" err="1" smtClean="0">
                <a:solidFill>
                  <a:srgbClr val="FFFF00"/>
                </a:solidFill>
              </a:rPr>
              <a:t>уявлення</a:t>
            </a:r>
            <a:r>
              <a:rPr lang="ru-RU" sz="2400" dirty="0" smtClean="0">
                <a:solidFill>
                  <a:srgbClr val="FFFF00"/>
                </a:solidFill>
              </a:rPr>
              <a:t> </a:t>
            </a:r>
            <a:r>
              <a:rPr lang="ru-RU" sz="2400" dirty="0" err="1" smtClean="0">
                <a:solidFill>
                  <a:srgbClr val="FFFF00"/>
                </a:solidFill>
              </a:rPr>
              <a:t>учнів</a:t>
            </a:r>
            <a:r>
              <a:rPr lang="ru-RU" sz="2400" dirty="0" smtClean="0">
                <a:solidFill>
                  <a:srgbClr val="FFFF00"/>
                </a:solidFill>
              </a:rPr>
              <a:t> про </a:t>
            </a:r>
            <a:r>
              <a:rPr lang="ru-RU" sz="2400" dirty="0" err="1" smtClean="0">
                <a:solidFill>
                  <a:srgbClr val="FFFF00"/>
                </a:solidFill>
              </a:rPr>
              <a:t>опис</a:t>
            </a:r>
            <a:r>
              <a:rPr lang="ru-RU" sz="2400" dirty="0" smtClean="0">
                <a:solidFill>
                  <a:srgbClr val="FFFF00"/>
                </a:solidFill>
              </a:rPr>
              <a:t> </a:t>
            </a:r>
            <a:r>
              <a:rPr lang="ru-RU" sz="2700" dirty="0" err="1" smtClean="0">
                <a:solidFill>
                  <a:srgbClr val="FFFF00"/>
                </a:solidFill>
              </a:rPr>
              <a:t>зовнішності</a:t>
            </a:r>
            <a:r>
              <a:rPr lang="ru-RU" sz="2700" dirty="0" smtClean="0">
                <a:solidFill>
                  <a:srgbClr val="FFFF00"/>
                </a:solidFill>
              </a:rPr>
              <a:t> </a:t>
            </a:r>
            <a:r>
              <a:rPr lang="ru-RU" sz="2700" dirty="0" err="1" smtClean="0">
                <a:solidFill>
                  <a:srgbClr val="FFFF00"/>
                </a:solidFill>
              </a:rPr>
              <a:t>людини</a:t>
            </a:r>
            <a:r>
              <a:rPr lang="ru-RU" sz="2700" dirty="0" smtClean="0">
                <a:solidFill>
                  <a:srgbClr val="FFFF00"/>
                </a:solidFill>
              </a:rPr>
              <a:t>, </a:t>
            </a:r>
            <a:r>
              <a:rPr lang="ru-RU" sz="2700" dirty="0" err="1" smtClean="0">
                <a:solidFill>
                  <a:srgbClr val="FFFF00"/>
                </a:solidFill>
              </a:rPr>
              <a:t>з’ясувати</a:t>
            </a:r>
            <a:r>
              <a:rPr lang="ru-RU" sz="2700" dirty="0" smtClean="0">
                <a:solidFill>
                  <a:srgbClr val="FFFF00"/>
                </a:solidFill>
              </a:rPr>
              <a:t>, як через </a:t>
            </a:r>
            <a:r>
              <a:rPr lang="ru-RU" sz="2700" dirty="0" err="1" smtClean="0">
                <a:solidFill>
                  <a:srgbClr val="FFFF00"/>
                </a:solidFill>
              </a:rPr>
              <a:t>портретний</a:t>
            </a:r>
            <a:r>
              <a:rPr lang="ru-RU" sz="2700" dirty="0" smtClean="0">
                <a:solidFill>
                  <a:srgbClr val="FFFF00"/>
                </a:solidFill>
              </a:rPr>
              <a:t> </a:t>
            </a:r>
            <a:r>
              <a:rPr lang="ru-RU" sz="2700" dirty="0" err="1" smtClean="0">
                <a:solidFill>
                  <a:srgbClr val="FFFF00"/>
                </a:solidFill>
              </a:rPr>
              <a:t>опис</a:t>
            </a:r>
            <a:r>
              <a:rPr lang="ru-RU" sz="2700" dirty="0" smtClean="0">
                <a:solidFill>
                  <a:srgbClr val="FFFF00"/>
                </a:solidFill>
              </a:rPr>
              <a:t> </a:t>
            </a:r>
            <a:r>
              <a:rPr lang="ru-RU" sz="2700" dirty="0" err="1" smtClean="0">
                <a:solidFill>
                  <a:srgbClr val="FFFF00"/>
                </a:solidFill>
              </a:rPr>
              <a:t>можна</a:t>
            </a:r>
            <a:r>
              <a:rPr lang="ru-RU" sz="2700" dirty="0" smtClean="0">
                <a:solidFill>
                  <a:srgbClr val="FFFF00"/>
                </a:solidFill>
              </a:rPr>
              <a:t> </a:t>
            </a:r>
            <a:r>
              <a:rPr lang="ru-RU" sz="2700" dirty="0" err="1" smtClean="0">
                <a:solidFill>
                  <a:srgbClr val="FFFF00"/>
                </a:solidFill>
              </a:rPr>
              <a:t>розкрити</a:t>
            </a:r>
            <a:r>
              <a:rPr lang="ru-RU" sz="2700" dirty="0" smtClean="0">
                <a:solidFill>
                  <a:srgbClr val="FFFF00"/>
                </a:solidFill>
              </a:rPr>
              <a:t> </a:t>
            </a:r>
            <a:r>
              <a:rPr lang="ru-RU" sz="2700" dirty="0" err="1" smtClean="0">
                <a:solidFill>
                  <a:srgbClr val="FFFF00"/>
                </a:solidFill>
              </a:rPr>
              <a:t>внутрішній</a:t>
            </a:r>
            <a:r>
              <a:rPr lang="ru-RU" sz="2700" dirty="0" smtClean="0">
                <a:solidFill>
                  <a:srgbClr val="FFFF00"/>
                </a:solidFill>
              </a:rPr>
              <a:t> </a:t>
            </a:r>
            <a:r>
              <a:rPr lang="ru-RU" sz="2700" dirty="0" err="1" smtClean="0">
                <a:solidFill>
                  <a:srgbClr val="FFFF00"/>
                </a:solidFill>
              </a:rPr>
              <a:t>світ</a:t>
            </a:r>
            <a:r>
              <a:rPr lang="ru-RU" sz="2700" dirty="0" smtClean="0">
                <a:solidFill>
                  <a:srgbClr val="FFFF00"/>
                </a:solidFill>
              </a:rPr>
              <a:t> </a:t>
            </a:r>
            <a:r>
              <a:rPr lang="ru-RU" sz="2700" dirty="0" err="1" smtClean="0">
                <a:solidFill>
                  <a:srgbClr val="FFFF00"/>
                </a:solidFill>
              </a:rPr>
              <a:t>людини</a:t>
            </a:r>
            <a:r>
              <a:rPr lang="ru-RU" sz="2700" dirty="0" smtClean="0">
                <a:solidFill>
                  <a:srgbClr val="FFFF00"/>
                </a:solidFill>
              </a:rPr>
              <a:t>, </a:t>
            </a:r>
            <a:r>
              <a:rPr lang="ru-RU" sz="2700" dirty="0" err="1" smtClean="0">
                <a:solidFill>
                  <a:srgbClr val="FFFF00"/>
                </a:solidFill>
              </a:rPr>
              <a:t>висловити</a:t>
            </a:r>
            <a:r>
              <a:rPr lang="ru-RU" sz="2700" dirty="0" smtClean="0">
                <a:solidFill>
                  <a:srgbClr val="FFFF00"/>
                </a:solidFill>
              </a:rPr>
              <a:t> </a:t>
            </a:r>
            <a:r>
              <a:rPr lang="ru-RU" sz="2700" dirty="0" err="1" smtClean="0">
                <a:solidFill>
                  <a:srgbClr val="FFFF00"/>
                </a:solidFill>
              </a:rPr>
              <a:t>своє</a:t>
            </a:r>
            <a:r>
              <a:rPr lang="ru-RU" sz="2700" dirty="0" smtClean="0">
                <a:solidFill>
                  <a:srgbClr val="FFFF00"/>
                </a:solidFill>
              </a:rPr>
              <a:t> </a:t>
            </a:r>
            <a:r>
              <a:rPr lang="ru-RU" sz="2700" dirty="0" err="1" smtClean="0">
                <a:solidFill>
                  <a:srgbClr val="FFFF00"/>
                </a:solidFill>
              </a:rPr>
              <a:t>ставлення</a:t>
            </a:r>
            <a:r>
              <a:rPr lang="ru-RU" sz="2700" dirty="0" smtClean="0">
                <a:solidFill>
                  <a:srgbClr val="FFFF00"/>
                </a:solidFill>
              </a:rPr>
              <a:t> до </a:t>
            </a:r>
            <a:r>
              <a:rPr lang="ru-RU" sz="2700" dirty="0" err="1" smtClean="0">
                <a:solidFill>
                  <a:srgbClr val="FFFF00"/>
                </a:solidFill>
              </a:rPr>
              <a:t>неї</a:t>
            </a:r>
            <a:r>
              <a:rPr lang="ru-RU" sz="2700" dirty="0" smtClean="0">
                <a:solidFill>
                  <a:srgbClr val="FFFF00"/>
                </a:solidFill>
              </a:rPr>
              <a:t>, </a:t>
            </a:r>
            <a:r>
              <a:rPr lang="ru-RU" sz="2700" dirty="0" err="1" smtClean="0">
                <a:solidFill>
                  <a:srgbClr val="FFFF00"/>
                </a:solidFill>
              </a:rPr>
              <a:t>навчити</a:t>
            </a:r>
            <a:r>
              <a:rPr lang="ru-RU" sz="2700" dirty="0" smtClean="0">
                <a:solidFill>
                  <a:srgbClr val="FFFF00"/>
                </a:solidFill>
              </a:rPr>
              <a:t> </a:t>
            </a:r>
            <a:r>
              <a:rPr lang="ru-RU" sz="2700" dirty="0" err="1" smtClean="0">
                <a:solidFill>
                  <a:srgbClr val="FFFF00"/>
                </a:solidFill>
              </a:rPr>
              <a:t>школярів</a:t>
            </a:r>
            <a:r>
              <a:rPr lang="ru-RU" sz="2700" dirty="0" smtClean="0">
                <a:solidFill>
                  <a:srgbClr val="FFFF00"/>
                </a:solidFill>
              </a:rPr>
              <a:t> </a:t>
            </a:r>
            <a:r>
              <a:rPr lang="ru-RU" sz="2700" dirty="0" err="1" smtClean="0">
                <a:solidFill>
                  <a:srgbClr val="FFFF00"/>
                </a:solidFill>
              </a:rPr>
              <a:t>створювати</a:t>
            </a:r>
            <a:r>
              <a:rPr lang="ru-RU" sz="2700" dirty="0" smtClean="0">
                <a:solidFill>
                  <a:srgbClr val="FFFF00"/>
                </a:solidFill>
              </a:rPr>
              <a:t> </a:t>
            </a:r>
            <a:r>
              <a:rPr lang="ru-RU" sz="2700" dirty="0" err="1" smtClean="0">
                <a:solidFill>
                  <a:srgbClr val="FFFF00"/>
                </a:solidFill>
              </a:rPr>
              <a:t>опис</a:t>
            </a:r>
            <a:r>
              <a:rPr lang="ru-RU" sz="2700" dirty="0" smtClean="0">
                <a:solidFill>
                  <a:srgbClr val="FFFF00"/>
                </a:solidFill>
              </a:rPr>
              <a:t> </a:t>
            </a:r>
            <a:r>
              <a:rPr lang="ru-RU" sz="2700" dirty="0" err="1" smtClean="0">
                <a:solidFill>
                  <a:srgbClr val="FFFF00"/>
                </a:solidFill>
              </a:rPr>
              <a:t>зовнішності</a:t>
            </a:r>
            <a:r>
              <a:rPr lang="ru-RU" sz="2700" dirty="0" smtClean="0">
                <a:solidFill>
                  <a:srgbClr val="FFFF00"/>
                </a:solidFill>
              </a:rPr>
              <a:t> </a:t>
            </a:r>
            <a:r>
              <a:rPr lang="ru-RU" sz="2700" dirty="0" err="1" smtClean="0">
                <a:solidFill>
                  <a:srgbClr val="FFFF00"/>
                </a:solidFill>
              </a:rPr>
              <a:t>людини</a:t>
            </a:r>
            <a:r>
              <a:rPr lang="ru-RU" sz="2700" dirty="0" smtClean="0">
                <a:solidFill>
                  <a:srgbClr val="FFFF00"/>
                </a:solidFill>
              </a:rPr>
              <a:t> за картиною, </a:t>
            </a:r>
            <a:r>
              <a:rPr lang="ru-RU" sz="2700" dirty="0" err="1" smtClean="0">
                <a:solidFill>
                  <a:srgbClr val="FFFF00"/>
                </a:solidFill>
              </a:rPr>
              <a:t>удосконалювати</a:t>
            </a:r>
            <a:r>
              <a:rPr lang="ru-RU" sz="2700" dirty="0" smtClean="0">
                <a:solidFill>
                  <a:srgbClr val="FFFF00"/>
                </a:solidFill>
              </a:rPr>
              <a:t> </a:t>
            </a:r>
            <a:r>
              <a:rPr lang="ru-RU" sz="2700" dirty="0" err="1" smtClean="0">
                <a:solidFill>
                  <a:srgbClr val="FFFF00"/>
                </a:solidFill>
              </a:rPr>
              <a:t>вміння</a:t>
            </a:r>
            <a:r>
              <a:rPr lang="ru-RU" sz="2700" dirty="0" smtClean="0">
                <a:solidFill>
                  <a:srgbClr val="FFFF00"/>
                </a:solidFill>
              </a:rPr>
              <a:t> </a:t>
            </a:r>
            <a:r>
              <a:rPr lang="ru-RU" sz="2700" dirty="0" err="1" smtClean="0">
                <a:solidFill>
                  <a:srgbClr val="FFFF00"/>
                </a:solidFill>
              </a:rPr>
              <a:t>семикласників</a:t>
            </a:r>
            <a:r>
              <a:rPr lang="ru-RU" sz="2700" dirty="0" smtClean="0">
                <a:solidFill>
                  <a:srgbClr val="FFFF00"/>
                </a:solidFill>
              </a:rPr>
              <a:t>  </a:t>
            </a:r>
            <a:r>
              <a:rPr lang="ru-RU" sz="2700" dirty="0" err="1" smtClean="0">
                <a:solidFill>
                  <a:srgbClr val="FFFF00"/>
                </a:solidFill>
              </a:rPr>
              <a:t>добирати</a:t>
            </a:r>
            <a:r>
              <a:rPr lang="ru-RU" sz="2700" dirty="0" smtClean="0">
                <a:solidFill>
                  <a:srgbClr val="FFFF00"/>
                </a:solidFill>
              </a:rPr>
              <a:t> </a:t>
            </a:r>
            <a:r>
              <a:rPr lang="ru-RU" sz="2700" dirty="0" err="1" smtClean="0">
                <a:solidFill>
                  <a:srgbClr val="FFFF00"/>
                </a:solidFill>
              </a:rPr>
              <a:t>і</a:t>
            </a:r>
            <a:r>
              <a:rPr lang="ru-RU" sz="2700" dirty="0" smtClean="0">
                <a:solidFill>
                  <a:srgbClr val="FFFF00"/>
                </a:solidFill>
              </a:rPr>
              <a:t> </a:t>
            </a:r>
            <a:r>
              <a:rPr lang="ru-RU" sz="2700" dirty="0" err="1" smtClean="0">
                <a:solidFill>
                  <a:srgbClr val="FFFF00"/>
                </a:solidFill>
              </a:rPr>
              <a:t>систематизувати</a:t>
            </a:r>
            <a:r>
              <a:rPr lang="ru-RU" sz="2700" dirty="0" smtClean="0">
                <a:solidFill>
                  <a:srgbClr val="FFFF00"/>
                </a:solidFill>
              </a:rPr>
              <a:t> </a:t>
            </a:r>
            <a:r>
              <a:rPr lang="ru-RU" sz="2700" dirty="0" err="1" smtClean="0">
                <a:solidFill>
                  <a:srgbClr val="FFFF00"/>
                </a:solidFill>
              </a:rPr>
              <a:t>лексичний</a:t>
            </a:r>
            <a:r>
              <a:rPr lang="ru-RU" sz="2700" dirty="0" smtClean="0">
                <a:solidFill>
                  <a:srgbClr val="FFFF00"/>
                </a:solidFill>
              </a:rPr>
              <a:t> </a:t>
            </a:r>
            <a:r>
              <a:rPr lang="ru-RU" sz="2700" dirty="0" err="1" smtClean="0">
                <a:solidFill>
                  <a:srgbClr val="FFFF00"/>
                </a:solidFill>
              </a:rPr>
              <a:t>матеріал</a:t>
            </a:r>
            <a:r>
              <a:rPr lang="ru-RU" sz="2700" dirty="0" smtClean="0">
                <a:solidFill>
                  <a:srgbClr val="FFFF00"/>
                </a:solidFill>
              </a:rPr>
              <a:t> для  </a:t>
            </a:r>
            <a:r>
              <a:rPr lang="ru-RU" sz="2700" dirty="0" err="1" smtClean="0">
                <a:solidFill>
                  <a:srgbClr val="FFFF00"/>
                </a:solidFill>
              </a:rPr>
              <a:t>власного</a:t>
            </a:r>
            <a:r>
              <a:rPr lang="ru-RU" sz="2700" dirty="0" smtClean="0">
                <a:solidFill>
                  <a:srgbClr val="FFFF00"/>
                </a:solidFill>
              </a:rPr>
              <a:t> </a:t>
            </a:r>
            <a:r>
              <a:rPr lang="ru-RU" sz="2700" dirty="0" err="1" smtClean="0">
                <a:solidFill>
                  <a:srgbClr val="FFFF00"/>
                </a:solidFill>
              </a:rPr>
              <a:t>висловлювання</a:t>
            </a:r>
            <a:r>
              <a:rPr lang="ru-RU" sz="2700" dirty="0" smtClean="0">
                <a:solidFill>
                  <a:srgbClr val="FFFF00"/>
                </a:solidFill>
              </a:rPr>
              <a:t>,  </a:t>
            </a:r>
            <a:r>
              <a:rPr lang="ru-RU" sz="2700" dirty="0" err="1" smtClean="0">
                <a:solidFill>
                  <a:srgbClr val="FFFF00"/>
                </a:solidFill>
              </a:rPr>
              <a:t>формувати</a:t>
            </a:r>
            <a:r>
              <a:rPr lang="ru-RU" sz="2700" dirty="0" smtClean="0">
                <a:solidFill>
                  <a:srgbClr val="FFFF00"/>
                </a:solidFill>
              </a:rPr>
              <a:t> </a:t>
            </a:r>
            <a:r>
              <a:rPr lang="ru-RU" sz="2700" dirty="0" err="1" smtClean="0">
                <a:solidFill>
                  <a:srgbClr val="FFFF00"/>
                </a:solidFill>
              </a:rPr>
              <a:t>інтерес</a:t>
            </a:r>
            <a:r>
              <a:rPr lang="ru-RU" sz="2700" dirty="0" smtClean="0">
                <a:solidFill>
                  <a:srgbClr val="FFFF00"/>
                </a:solidFill>
              </a:rPr>
              <a:t> до </a:t>
            </a:r>
            <a:r>
              <a:rPr lang="ru-RU" sz="2700" dirty="0" err="1" smtClean="0">
                <a:solidFill>
                  <a:srgbClr val="FFFF00"/>
                </a:solidFill>
              </a:rPr>
              <a:t>живопису</a:t>
            </a:r>
            <a:r>
              <a:rPr lang="ru-RU" sz="2700" dirty="0" smtClean="0">
                <a:solidFill>
                  <a:srgbClr val="FFFF00"/>
                </a:solidFill>
              </a:rPr>
              <a:t> </a:t>
            </a:r>
            <a:r>
              <a:rPr lang="ru-RU" sz="2700" dirty="0" err="1" smtClean="0">
                <a:solidFill>
                  <a:srgbClr val="FFFF00"/>
                </a:solidFill>
              </a:rPr>
              <a:t>і</a:t>
            </a:r>
            <a:r>
              <a:rPr lang="ru-RU" sz="2700" dirty="0" smtClean="0">
                <a:solidFill>
                  <a:srgbClr val="FFFF00"/>
                </a:solidFill>
              </a:rPr>
              <a:t> </a:t>
            </a:r>
            <a:r>
              <a:rPr lang="ru-RU" sz="2700" dirty="0" err="1" smtClean="0">
                <a:solidFill>
                  <a:srgbClr val="FFFF00"/>
                </a:solidFill>
              </a:rPr>
              <a:t>до</a:t>
            </a:r>
            <a:r>
              <a:rPr lang="ru-RU" sz="2700" dirty="0" smtClean="0">
                <a:solidFill>
                  <a:srgbClr val="FFFF00"/>
                </a:solidFill>
              </a:rPr>
              <a:t> </a:t>
            </a:r>
            <a:r>
              <a:rPr lang="ru-RU" sz="2700" dirty="0" err="1" smtClean="0">
                <a:solidFill>
                  <a:srgbClr val="FFFF00"/>
                </a:solidFill>
              </a:rPr>
              <a:t>живописної</a:t>
            </a:r>
            <a:r>
              <a:rPr lang="ru-RU" sz="2700" dirty="0" smtClean="0">
                <a:solidFill>
                  <a:srgbClr val="FFFF00"/>
                </a:solidFill>
              </a:rPr>
              <a:t> </a:t>
            </a:r>
            <a:r>
              <a:rPr lang="ru-RU" sz="2700" dirty="0" err="1" smtClean="0">
                <a:solidFill>
                  <a:srgbClr val="FFFF00"/>
                </a:solidFill>
              </a:rPr>
              <a:t>спадщини</a:t>
            </a:r>
            <a:r>
              <a:rPr lang="ru-RU" sz="2700" dirty="0" smtClean="0">
                <a:solidFill>
                  <a:srgbClr val="FFFF00"/>
                </a:solidFill>
              </a:rPr>
              <a:t> Антона </a:t>
            </a:r>
            <a:r>
              <a:rPr lang="ru-RU" sz="2700" dirty="0" err="1" smtClean="0">
                <a:solidFill>
                  <a:srgbClr val="FFFF00"/>
                </a:solidFill>
              </a:rPr>
              <a:t>Монастирського</a:t>
            </a:r>
            <a:r>
              <a:rPr lang="ru-RU" sz="2700" dirty="0" smtClean="0">
                <a:solidFill>
                  <a:srgbClr val="FFFF00"/>
                </a:solidFill>
              </a:rPr>
              <a:t>.</a:t>
            </a:r>
            <a:endParaRPr lang="ru-RU" sz="2700" dirty="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000108"/>
            <a:ext cx="9144000" cy="5429288"/>
          </a:xfrm>
        </p:spPr>
        <p:txBody>
          <a:bodyPr>
            <a:noAutofit/>
          </a:bodyPr>
          <a:lstStyle/>
          <a:p>
            <a:pPr>
              <a:buNone/>
            </a:pPr>
            <a:r>
              <a:rPr lang="ru-RU" sz="1800" dirty="0" smtClean="0"/>
              <a:t>1.    </a:t>
            </a:r>
            <a:r>
              <a:rPr lang="ru-RU" sz="1800" dirty="0" err="1" smtClean="0"/>
              <a:t>Поцікавтеся</a:t>
            </a:r>
            <a:r>
              <a:rPr lang="ru-RU" sz="1800" dirty="0" smtClean="0"/>
              <a:t> </a:t>
            </a:r>
            <a:r>
              <a:rPr lang="ru-RU" sz="1800" dirty="0" err="1" smtClean="0"/>
              <a:t>відомостями</a:t>
            </a:r>
            <a:r>
              <a:rPr lang="ru-RU" sz="1800" dirty="0" smtClean="0"/>
              <a:t> про художника.</a:t>
            </a:r>
          </a:p>
          <a:p>
            <a:pPr>
              <a:buNone/>
            </a:pPr>
            <a:r>
              <a:rPr lang="ru-RU" sz="1800" dirty="0" smtClean="0"/>
              <a:t>2.    Прочитайте </a:t>
            </a:r>
            <a:r>
              <a:rPr lang="ru-RU" sz="1800" dirty="0" err="1" smtClean="0"/>
              <a:t>назву</a:t>
            </a:r>
            <a:r>
              <a:rPr lang="ru-RU" sz="1800" dirty="0" smtClean="0"/>
              <a:t> </a:t>
            </a:r>
            <a:r>
              <a:rPr lang="ru-RU" sz="1800" dirty="0" err="1" smtClean="0"/>
              <a:t>картини</a:t>
            </a:r>
            <a:r>
              <a:rPr lang="ru-RU" sz="1800" dirty="0" smtClean="0"/>
              <a:t>, </a:t>
            </a:r>
            <a:r>
              <a:rPr lang="ru-RU" sz="1800" dirty="0" err="1" smtClean="0"/>
              <a:t>що</a:t>
            </a:r>
            <a:r>
              <a:rPr lang="ru-RU" sz="1800" dirty="0" smtClean="0"/>
              <a:t> </a:t>
            </a:r>
            <a:r>
              <a:rPr lang="ru-RU" sz="1800" dirty="0" err="1" smtClean="0"/>
              <a:t>свідчить</a:t>
            </a:r>
            <a:r>
              <a:rPr lang="ru-RU" sz="1800" dirty="0" smtClean="0"/>
              <a:t> про </a:t>
            </a:r>
            <a:r>
              <a:rPr lang="ru-RU" sz="1800" dirty="0" err="1" smtClean="0"/>
              <a:t>задум</a:t>
            </a:r>
            <a:r>
              <a:rPr lang="ru-RU" sz="1800" dirty="0" smtClean="0"/>
              <a:t> художника, </a:t>
            </a:r>
            <a:r>
              <a:rPr lang="ru-RU" sz="1800" dirty="0" err="1" smtClean="0"/>
              <a:t>підкреслює</a:t>
            </a:r>
            <a:r>
              <a:rPr lang="ru-RU" sz="1800" dirty="0" smtClean="0"/>
              <a:t>, </a:t>
            </a:r>
            <a:r>
              <a:rPr lang="ru-RU" sz="1800" dirty="0" err="1" smtClean="0"/>
              <a:t>що</a:t>
            </a:r>
            <a:r>
              <a:rPr lang="ru-RU" sz="1800" dirty="0" smtClean="0"/>
              <a:t> </a:t>
            </a:r>
            <a:r>
              <a:rPr lang="ru-RU" sz="1800" dirty="0" err="1" smtClean="0"/>
              <a:t>він</a:t>
            </a:r>
            <a:r>
              <a:rPr lang="ru-RU" sz="1800" dirty="0" smtClean="0"/>
              <a:t> </a:t>
            </a:r>
            <a:r>
              <a:rPr lang="ru-RU" sz="1800" dirty="0" err="1" smtClean="0"/>
              <a:t>виокремлює</a:t>
            </a:r>
            <a:r>
              <a:rPr lang="ru-RU" sz="1800" dirty="0" smtClean="0"/>
              <a:t> в </a:t>
            </a:r>
            <a:r>
              <a:rPr lang="ru-RU" sz="1800" dirty="0" err="1" smtClean="0"/>
              <a:t>картині</a:t>
            </a:r>
            <a:r>
              <a:rPr lang="ru-RU" sz="1800" dirty="0" smtClean="0"/>
              <a:t> як головне.</a:t>
            </a:r>
          </a:p>
          <a:p>
            <a:pPr>
              <a:buNone/>
            </a:pPr>
            <a:r>
              <a:rPr lang="ru-RU" sz="1800" dirty="0" smtClean="0"/>
              <a:t>3.    </a:t>
            </a:r>
            <a:r>
              <a:rPr lang="ru-RU" sz="1800" dirty="0" err="1" smtClean="0"/>
              <a:t>Уважно</a:t>
            </a:r>
            <a:r>
              <a:rPr lang="ru-RU" sz="1800" dirty="0" smtClean="0"/>
              <a:t> </a:t>
            </a:r>
            <a:r>
              <a:rPr lang="ru-RU" sz="1800" dirty="0" err="1" smtClean="0"/>
              <a:t>розгляньте</a:t>
            </a:r>
            <a:r>
              <a:rPr lang="ru-RU" sz="1800" dirty="0" smtClean="0"/>
              <a:t> картину, </a:t>
            </a:r>
            <a:r>
              <a:rPr lang="ru-RU" sz="1800" dirty="0" err="1" smtClean="0"/>
              <a:t>вдумайтеся</a:t>
            </a:r>
            <a:r>
              <a:rPr lang="ru-RU" sz="1800" dirty="0" smtClean="0"/>
              <a:t> в </a:t>
            </a:r>
            <a:r>
              <a:rPr lang="ru-RU" sz="1800" dirty="0" err="1" smtClean="0"/>
              <a:t>її</a:t>
            </a:r>
            <a:r>
              <a:rPr lang="ru-RU" sz="1800" dirty="0" smtClean="0"/>
              <a:t> </a:t>
            </a:r>
            <a:r>
              <a:rPr lang="ru-RU" sz="1800" dirty="0" err="1" smtClean="0"/>
              <a:t>зміст</a:t>
            </a:r>
            <a:r>
              <a:rPr lang="ru-RU" sz="1800" dirty="0" smtClean="0"/>
              <a:t> (</a:t>
            </a:r>
            <a:r>
              <a:rPr lang="ru-RU" sz="1800" dirty="0" err="1" smtClean="0"/>
              <a:t>що</a:t>
            </a:r>
            <a:r>
              <a:rPr lang="ru-RU" sz="1800" dirty="0" smtClean="0"/>
              <a:t> </a:t>
            </a:r>
            <a:r>
              <a:rPr lang="ru-RU" sz="1800" dirty="0" err="1" smtClean="0"/>
              <a:t>і</a:t>
            </a:r>
            <a:r>
              <a:rPr lang="ru-RU" sz="1800" dirty="0" smtClean="0"/>
              <a:t> </a:t>
            </a:r>
            <a:r>
              <a:rPr lang="ru-RU" sz="1800" dirty="0" err="1" smtClean="0"/>
              <a:t>з</a:t>
            </a:r>
            <a:r>
              <a:rPr lang="ru-RU" sz="1800" dirty="0" smtClean="0"/>
              <a:t> </a:t>
            </a:r>
            <a:r>
              <a:rPr lang="ru-RU" sz="1800" dirty="0" err="1" smtClean="0"/>
              <a:t>якою</a:t>
            </a:r>
            <a:r>
              <a:rPr lang="ru-RU" sz="1800" dirty="0" smtClean="0"/>
              <a:t> метою </a:t>
            </a:r>
            <a:r>
              <a:rPr lang="ru-RU" sz="1800" dirty="0" err="1" smtClean="0"/>
              <a:t>зображено</a:t>
            </a:r>
            <a:r>
              <a:rPr lang="ru-RU" sz="1800" dirty="0" smtClean="0"/>
              <a:t>).</a:t>
            </a:r>
          </a:p>
          <a:p>
            <a:pPr>
              <a:buNone/>
            </a:pPr>
            <a:r>
              <a:rPr lang="ru-RU" sz="1800" dirty="0" smtClean="0"/>
              <a:t>4.    </a:t>
            </a:r>
            <a:r>
              <a:rPr lang="ru-RU" sz="1800" dirty="0" err="1" smtClean="0"/>
              <a:t>Уявіть</a:t>
            </a:r>
            <a:r>
              <a:rPr lang="ru-RU" sz="1800" dirty="0" smtClean="0"/>
              <a:t>, </a:t>
            </a:r>
            <a:r>
              <a:rPr lang="ru-RU" sz="1800" dirty="0" err="1" smtClean="0"/>
              <a:t>що</a:t>
            </a:r>
            <a:r>
              <a:rPr lang="ru-RU" sz="1800" dirty="0" smtClean="0"/>
              <a:t> </a:t>
            </a:r>
            <a:r>
              <a:rPr lang="ru-RU" sz="1800" dirty="0" err="1" smtClean="0"/>
              <a:t>було</a:t>
            </a:r>
            <a:r>
              <a:rPr lang="ru-RU" sz="1800" dirty="0" smtClean="0"/>
              <a:t> до </a:t>
            </a:r>
            <a:r>
              <a:rPr lang="ru-RU" sz="1800" dirty="0" err="1" smtClean="0"/>
              <a:t>зображеного</a:t>
            </a:r>
            <a:r>
              <a:rPr lang="ru-RU" sz="1800" dirty="0" smtClean="0"/>
              <a:t> художником моменту </a:t>
            </a:r>
            <a:r>
              <a:rPr lang="ru-RU" sz="1800" dirty="0" err="1" smtClean="0"/>
              <a:t>і</a:t>
            </a:r>
            <a:r>
              <a:rPr lang="ru-RU" sz="1800" dirty="0" smtClean="0"/>
              <a:t> </a:t>
            </a:r>
            <a:r>
              <a:rPr lang="ru-RU" sz="1800" dirty="0" err="1" smtClean="0"/>
              <a:t>що</a:t>
            </a:r>
            <a:r>
              <a:rPr lang="ru-RU" sz="1800" dirty="0" smtClean="0"/>
              <a:t> буде </a:t>
            </a:r>
            <a:r>
              <a:rPr lang="ru-RU" sz="1800" dirty="0" err="1" smtClean="0"/>
              <a:t>потім</a:t>
            </a:r>
            <a:r>
              <a:rPr lang="ru-RU" sz="1800" dirty="0" smtClean="0"/>
              <a:t>.</a:t>
            </a:r>
          </a:p>
          <a:p>
            <a:pPr>
              <a:buNone/>
            </a:pPr>
            <a:r>
              <a:rPr lang="ru-RU" sz="1800" dirty="0" smtClean="0"/>
              <a:t>5.    Подумайте, </a:t>
            </a:r>
            <a:r>
              <a:rPr lang="ru-RU" sz="1800" dirty="0" err="1" smtClean="0"/>
              <a:t>хто</a:t>
            </a:r>
            <a:r>
              <a:rPr lang="ru-RU" sz="1800" dirty="0" smtClean="0"/>
              <a:t> буде адресатом </a:t>
            </a:r>
            <a:r>
              <a:rPr lang="ru-RU" sz="1800" dirty="0" err="1" smtClean="0"/>
              <a:t>вашого</a:t>
            </a:r>
            <a:r>
              <a:rPr lang="ru-RU" sz="1800" dirty="0" smtClean="0"/>
              <a:t> </a:t>
            </a:r>
            <a:r>
              <a:rPr lang="ru-RU" sz="1800" dirty="0" err="1" smtClean="0"/>
              <a:t>висловлювання</a:t>
            </a:r>
            <a:r>
              <a:rPr lang="ru-RU" sz="1800" dirty="0" smtClean="0"/>
              <a:t>, кого, в </a:t>
            </a:r>
            <a:r>
              <a:rPr lang="ru-RU" sz="1800" dirty="0" err="1" smtClean="0"/>
              <a:t>чому</a:t>
            </a:r>
            <a:r>
              <a:rPr lang="ru-RU" sz="1800" dirty="0" smtClean="0"/>
              <a:t> </a:t>
            </a:r>
            <a:r>
              <a:rPr lang="ru-RU" sz="1800" dirty="0" err="1" smtClean="0"/>
              <a:t>і</a:t>
            </a:r>
            <a:r>
              <a:rPr lang="ru-RU" sz="1800" dirty="0" smtClean="0"/>
              <a:t> як </a:t>
            </a:r>
            <a:r>
              <a:rPr lang="ru-RU" sz="1800" dirty="0" err="1" smtClean="0"/>
              <a:t>ви</a:t>
            </a:r>
            <a:r>
              <a:rPr lang="ru-RU" sz="1800" dirty="0" smtClean="0"/>
              <a:t> </a:t>
            </a:r>
            <a:r>
              <a:rPr lang="ru-RU" sz="1800" dirty="0" err="1" smtClean="0"/>
              <a:t>переконуватимете</a:t>
            </a:r>
            <a:r>
              <a:rPr lang="ru-RU" sz="1800" dirty="0" smtClean="0"/>
              <a:t>.</a:t>
            </a:r>
          </a:p>
          <a:p>
            <a:pPr>
              <a:buNone/>
            </a:pPr>
            <a:r>
              <a:rPr lang="ru-RU" sz="1800" dirty="0" smtClean="0"/>
              <a:t>6.    </a:t>
            </a:r>
            <a:r>
              <a:rPr lang="ru-RU" sz="1800" dirty="0" err="1" smtClean="0"/>
              <a:t>Сформулюйте</a:t>
            </a:r>
            <a:r>
              <a:rPr lang="ru-RU" sz="1800" dirty="0" smtClean="0"/>
              <a:t> тему </a:t>
            </a:r>
            <a:r>
              <a:rPr lang="ru-RU" sz="1800" dirty="0" err="1" smtClean="0"/>
              <a:t>й</a:t>
            </a:r>
            <a:r>
              <a:rPr lang="ru-RU" sz="1800" dirty="0" smtClean="0"/>
              <a:t> </a:t>
            </a:r>
            <a:r>
              <a:rPr lang="ru-RU" sz="1800" dirty="0" err="1" smtClean="0"/>
              <a:t>основну</a:t>
            </a:r>
            <a:r>
              <a:rPr lang="ru-RU" sz="1800" dirty="0" smtClean="0"/>
              <a:t> думку </a:t>
            </a:r>
            <a:r>
              <a:rPr lang="ru-RU" sz="1800" dirty="0" err="1" smtClean="0"/>
              <a:t>твору</a:t>
            </a:r>
            <a:r>
              <a:rPr lang="ru-RU" sz="1800" dirty="0" smtClean="0"/>
              <a:t>, </a:t>
            </a:r>
            <a:r>
              <a:rPr lang="ru-RU" sz="1800" dirty="0" err="1" smtClean="0"/>
              <a:t>доберіть</a:t>
            </a:r>
            <a:r>
              <a:rPr lang="ru-RU" sz="1800" dirty="0" smtClean="0"/>
              <a:t> заголовок, </a:t>
            </a:r>
            <a:r>
              <a:rPr lang="ru-RU" sz="1800" dirty="0" err="1" smtClean="0"/>
              <a:t>який</a:t>
            </a:r>
            <a:r>
              <a:rPr lang="ru-RU" sz="1800" dirty="0" smtClean="0"/>
              <a:t> не </a:t>
            </a:r>
            <a:r>
              <a:rPr lang="ru-RU" sz="1800" dirty="0" err="1" smtClean="0"/>
              <a:t>збігається</a:t>
            </a:r>
            <a:r>
              <a:rPr lang="ru-RU" sz="1800" dirty="0" smtClean="0"/>
              <a:t> </a:t>
            </a:r>
            <a:r>
              <a:rPr lang="ru-RU" sz="1800" dirty="0" err="1" smtClean="0"/>
              <a:t>з</a:t>
            </a:r>
            <a:r>
              <a:rPr lang="ru-RU" sz="1800" dirty="0" smtClean="0"/>
              <a:t> </a:t>
            </a:r>
            <a:r>
              <a:rPr lang="ru-RU" sz="1800" dirty="0" err="1" smtClean="0"/>
              <a:t>назвою</a:t>
            </a:r>
            <a:r>
              <a:rPr lang="ru-RU" sz="1800" dirty="0" smtClean="0"/>
              <a:t> </a:t>
            </a:r>
            <a:r>
              <a:rPr lang="ru-RU" sz="1800" dirty="0" err="1" smtClean="0"/>
              <a:t>картини</a:t>
            </a:r>
            <a:r>
              <a:rPr lang="ru-RU" sz="1800" dirty="0" smtClean="0"/>
              <a:t>.</a:t>
            </a:r>
          </a:p>
          <a:p>
            <a:pPr>
              <a:buNone/>
            </a:pPr>
            <a:r>
              <a:rPr lang="ru-RU" sz="1800" dirty="0" smtClean="0"/>
              <a:t>7.    Продумайте, </a:t>
            </a:r>
            <a:r>
              <a:rPr lang="ru-RU" sz="1800" dirty="0" err="1" smtClean="0"/>
              <a:t>які</a:t>
            </a:r>
            <a:r>
              <a:rPr lang="ru-RU" sz="1800" dirty="0" smtClean="0"/>
              <a:t> </a:t>
            </a:r>
            <a:r>
              <a:rPr lang="ru-RU" sz="1800" dirty="0" err="1" smtClean="0"/>
              <a:t>типи</a:t>
            </a:r>
            <a:r>
              <a:rPr lang="ru-RU" sz="1800" dirty="0" smtClean="0"/>
              <a:t> </a:t>
            </a:r>
            <a:r>
              <a:rPr lang="ru-RU" sz="1800" dirty="0" err="1" smtClean="0"/>
              <a:t>мовлення</a:t>
            </a:r>
            <a:r>
              <a:rPr lang="ru-RU" sz="1800" dirty="0" smtClean="0"/>
              <a:t> </a:t>
            </a:r>
            <a:r>
              <a:rPr lang="ru-RU" sz="1800" dirty="0" err="1" smtClean="0"/>
              <a:t>поєднуватимуться</a:t>
            </a:r>
            <a:r>
              <a:rPr lang="ru-RU" sz="1800" dirty="0" smtClean="0"/>
              <a:t> у </a:t>
            </a:r>
            <a:r>
              <a:rPr lang="ru-RU" sz="1800" dirty="0" err="1" smtClean="0"/>
              <a:t>вашому</a:t>
            </a:r>
            <a:r>
              <a:rPr lang="ru-RU" sz="1800" dirty="0" smtClean="0"/>
              <a:t> </a:t>
            </a:r>
            <a:r>
              <a:rPr lang="ru-RU" sz="1800" dirty="0" err="1" smtClean="0"/>
              <a:t>творі</a:t>
            </a:r>
            <a:r>
              <a:rPr lang="ru-RU" sz="1800" dirty="0" smtClean="0"/>
              <a:t>, </a:t>
            </a:r>
            <a:r>
              <a:rPr lang="ru-RU" sz="1800" dirty="0" err="1" smtClean="0"/>
              <a:t>котрий</a:t>
            </a:r>
            <a:r>
              <a:rPr lang="ru-RU" sz="1800" dirty="0" smtClean="0"/>
              <a:t> </a:t>
            </a:r>
            <a:r>
              <a:rPr lang="ru-RU" sz="1800" dirty="0" err="1" smtClean="0"/>
              <a:t>із</a:t>
            </a:r>
            <a:r>
              <a:rPr lang="ru-RU" sz="1800" dirty="0" smtClean="0"/>
              <a:t> них буде </a:t>
            </a:r>
            <a:r>
              <a:rPr lang="ru-RU" sz="1800" dirty="0" err="1" smtClean="0"/>
              <a:t>основним</a:t>
            </a:r>
            <a:r>
              <a:rPr lang="ru-RU" sz="1800" dirty="0" smtClean="0"/>
              <a:t>.</a:t>
            </a:r>
          </a:p>
          <a:p>
            <a:pPr>
              <a:buNone/>
            </a:pPr>
            <a:r>
              <a:rPr lang="ru-RU" sz="1800" dirty="0" smtClean="0"/>
              <a:t>8.    </a:t>
            </a:r>
            <a:r>
              <a:rPr lang="ru-RU" sz="1800" dirty="0" err="1" smtClean="0"/>
              <a:t>Поміркуйте</a:t>
            </a:r>
            <a:r>
              <a:rPr lang="ru-RU" sz="1800" dirty="0" smtClean="0"/>
              <a:t> над </a:t>
            </a:r>
            <a:r>
              <a:rPr lang="ru-RU" sz="1800" dirty="0" err="1" smtClean="0"/>
              <a:t>композицією</a:t>
            </a:r>
            <a:r>
              <a:rPr lang="ru-RU" sz="1800" dirty="0" smtClean="0"/>
              <a:t> </a:t>
            </a:r>
            <a:r>
              <a:rPr lang="ru-RU" sz="1800" dirty="0" err="1" smtClean="0"/>
              <a:t>твору</a:t>
            </a:r>
            <a:r>
              <a:rPr lang="ru-RU" sz="1800" dirty="0" smtClean="0"/>
              <a:t> </a:t>
            </a:r>
            <a:r>
              <a:rPr lang="ru-RU" sz="1800" dirty="0" err="1" smtClean="0"/>
              <a:t>і</a:t>
            </a:r>
            <a:r>
              <a:rPr lang="ru-RU" sz="1800" dirty="0" smtClean="0"/>
              <a:t> </a:t>
            </a:r>
            <a:r>
              <a:rPr lang="ru-RU" sz="1800" dirty="0" err="1" smtClean="0"/>
              <a:t>складіть</a:t>
            </a:r>
            <a:r>
              <a:rPr lang="ru-RU" sz="1800" dirty="0" smtClean="0"/>
              <a:t> план.</a:t>
            </a:r>
          </a:p>
          <a:p>
            <a:pPr>
              <a:buNone/>
            </a:pPr>
            <a:r>
              <a:rPr lang="ru-RU" sz="1800" dirty="0" smtClean="0"/>
              <a:t>9.    </a:t>
            </a:r>
            <a:r>
              <a:rPr lang="ru-RU" sz="1800" dirty="0" err="1" smtClean="0"/>
              <a:t>Додержуйте</a:t>
            </a:r>
            <a:r>
              <a:rPr lang="ru-RU" sz="1800" dirty="0" smtClean="0"/>
              <a:t> </a:t>
            </a:r>
            <a:r>
              <a:rPr lang="ru-RU" sz="1800" dirty="0" err="1" smtClean="0"/>
              <a:t>співмірності</a:t>
            </a:r>
            <a:r>
              <a:rPr lang="ru-RU" sz="1800" dirty="0" smtClean="0"/>
              <a:t> </a:t>
            </a:r>
            <a:r>
              <a:rPr lang="ru-RU" sz="1800" dirty="0" err="1" smtClean="0"/>
              <a:t>частин</a:t>
            </a:r>
            <a:r>
              <a:rPr lang="ru-RU" sz="1800" dirty="0" smtClean="0"/>
              <a:t> </a:t>
            </a:r>
            <a:r>
              <a:rPr lang="ru-RU" sz="1800" dirty="0" err="1" smtClean="0"/>
              <a:t>твору</a:t>
            </a:r>
            <a:r>
              <a:rPr lang="ru-RU" sz="1800" dirty="0" smtClean="0"/>
              <a:t>, </a:t>
            </a:r>
            <a:r>
              <a:rPr lang="ru-RU" sz="1800" dirty="0" err="1" smtClean="0"/>
              <a:t>зосереджуючи</a:t>
            </a:r>
            <a:r>
              <a:rPr lang="ru-RU" sz="1800" dirty="0" smtClean="0"/>
              <a:t> </a:t>
            </a:r>
            <a:r>
              <a:rPr lang="ru-RU" sz="1800" dirty="0" err="1" smtClean="0"/>
              <a:t>увагу</a:t>
            </a:r>
            <a:r>
              <a:rPr lang="ru-RU" sz="1800" dirty="0" smtClean="0"/>
              <a:t> на основному — </a:t>
            </a:r>
            <a:r>
              <a:rPr lang="ru-RU" sz="1800" dirty="0" err="1" smtClean="0"/>
              <a:t>змісті</a:t>
            </a:r>
            <a:r>
              <a:rPr lang="ru-RU" sz="1800" dirty="0" smtClean="0"/>
              <a:t> </a:t>
            </a:r>
            <a:r>
              <a:rPr lang="ru-RU" sz="1800" dirty="0" err="1" smtClean="0"/>
              <a:t>самої</a:t>
            </a:r>
            <a:r>
              <a:rPr lang="ru-RU" sz="1800" dirty="0" smtClean="0"/>
              <a:t> </a:t>
            </a:r>
            <a:r>
              <a:rPr lang="ru-RU" sz="1800" dirty="0" err="1" smtClean="0"/>
              <a:t>картини</a:t>
            </a:r>
            <a:r>
              <a:rPr lang="ru-RU" sz="1800" dirty="0" smtClean="0"/>
              <a:t>, а не на </a:t>
            </a:r>
            <a:r>
              <a:rPr lang="ru-RU" sz="1800" dirty="0" err="1" smtClean="0"/>
              <a:t>розмовах</a:t>
            </a:r>
            <a:r>
              <a:rPr lang="ru-RU" sz="1800" dirty="0" smtClean="0"/>
              <a:t> про </a:t>
            </a:r>
            <a:r>
              <a:rPr lang="ru-RU" sz="1800" dirty="0" err="1" smtClean="0"/>
              <a:t>неї</a:t>
            </a:r>
            <a:r>
              <a:rPr lang="ru-RU" sz="1800" dirty="0" smtClean="0"/>
              <a:t>.</a:t>
            </a:r>
          </a:p>
          <a:p>
            <a:pPr>
              <a:buNone/>
            </a:pPr>
            <a:r>
              <a:rPr lang="ru-RU" sz="1800" dirty="0" smtClean="0"/>
              <a:t>10.    </a:t>
            </a:r>
            <a:r>
              <a:rPr lang="ru-RU" sz="1800" dirty="0" err="1" smtClean="0"/>
              <a:t>Задля</a:t>
            </a:r>
            <a:r>
              <a:rPr lang="ru-RU" sz="1800" dirty="0" smtClean="0"/>
              <a:t> </a:t>
            </a:r>
            <a:r>
              <a:rPr lang="ru-RU" sz="1800" dirty="0" err="1" smtClean="0"/>
              <a:t>повнішого</a:t>
            </a:r>
            <a:r>
              <a:rPr lang="ru-RU" sz="1800" dirty="0" smtClean="0"/>
              <a:t> </a:t>
            </a:r>
            <a:r>
              <a:rPr lang="ru-RU" sz="1800" dirty="0" err="1" smtClean="0"/>
              <a:t>і</a:t>
            </a:r>
            <a:r>
              <a:rPr lang="ru-RU" sz="1800" dirty="0" smtClean="0"/>
              <a:t> </a:t>
            </a:r>
            <a:r>
              <a:rPr lang="ru-RU" sz="1800" dirty="0" err="1" smtClean="0"/>
              <a:t>глибшого</a:t>
            </a:r>
            <a:r>
              <a:rPr lang="ru-RU" sz="1800" dirty="0" smtClean="0"/>
              <a:t> </a:t>
            </a:r>
            <a:r>
              <a:rPr lang="ru-RU" sz="1800" dirty="0" err="1" smtClean="0"/>
              <a:t>розкриття</a:t>
            </a:r>
            <a:r>
              <a:rPr lang="ru-RU" sz="1800" dirty="0" smtClean="0"/>
              <a:t> </a:t>
            </a:r>
            <a:r>
              <a:rPr lang="ru-RU" sz="1800" dirty="0" err="1" smtClean="0"/>
              <a:t>змісту</a:t>
            </a:r>
            <a:r>
              <a:rPr lang="ru-RU" sz="1800" dirty="0" smtClean="0"/>
              <a:t> </a:t>
            </a:r>
            <a:r>
              <a:rPr lang="ru-RU" sz="1800" dirty="0" err="1" smtClean="0"/>
              <a:t>картини</a:t>
            </a:r>
            <a:r>
              <a:rPr lang="ru-RU" sz="1800" dirty="0" smtClean="0"/>
              <a:t> </a:t>
            </a:r>
            <a:r>
              <a:rPr lang="ru-RU" sz="1800" dirty="0" err="1" smtClean="0"/>
              <a:t>доречно</a:t>
            </a:r>
            <a:r>
              <a:rPr lang="ru-RU" sz="1800" dirty="0" smtClean="0"/>
              <a:t> </a:t>
            </a:r>
            <a:r>
              <a:rPr lang="ru-RU" sz="1800" dirty="0" err="1" smtClean="0"/>
              <a:t>включити</a:t>
            </a:r>
            <a:r>
              <a:rPr lang="ru-RU" sz="1800" dirty="0" smtClean="0"/>
              <a:t> у </a:t>
            </a:r>
            <a:r>
              <a:rPr lang="ru-RU" sz="1800" dirty="0" err="1" smtClean="0"/>
              <a:t>твір</a:t>
            </a:r>
            <a:r>
              <a:rPr lang="ru-RU" sz="1800" dirty="0" smtClean="0"/>
              <a:t> </a:t>
            </a:r>
            <a:r>
              <a:rPr lang="ru-RU" sz="1800" dirty="0" err="1" smtClean="0"/>
              <a:t>елементи</a:t>
            </a:r>
            <a:r>
              <a:rPr lang="ru-RU" sz="1800" dirty="0" smtClean="0"/>
              <a:t> </a:t>
            </a:r>
            <a:r>
              <a:rPr lang="ru-RU" sz="1800" dirty="0" err="1" smtClean="0"/>
              <a:t>роздуму</a:t>
            </a:r>
            <a:r>
              <a:rPr lang="ru-RU" sz="1800" dirty="0" smtClean="0"/>
              <a:t>, </a:t>
            </a:r>
            <a:r>
              <a:rPr lang="ru-RU" sz="1800" dirty="0" err="1" smtClean="0"/>
              <a:t>оцінні</a:t>
            </a:r>
            <a:r>
              <a:rPr lang="ru-RU" sz="1800" dirty="0" smtClean="0"/>
              <a:t> </a:t>
            </a:r>
            <a:r>
              <a:rPr lang="ru-RU" sz="1800" dirty="0" err="1" smtClean="0"/>
              <a:t>судження</a:t>
            </a:r>
            <a:r>
              <a:rPr lang="ru-RU" sz="1800" dirty="0" smtClean="0"/>
              <a:t>.</a:t>
            </a:r>
          </a:p>
          <a:p>
            <a:pPr>
              <a:buNone/>
            </a:pPr>
            <a:r>
              <a:rPr lang="ru-RU" sz="1800" dirty="0" smtClean="0"/>
              <a:t>11.    </a:t>
            </a:r>
            <a:r>
              <a:rPr lang="ru-RU" sz="1800" dirty="0" err="1" smtClean="0"/>
              <a:t>Напишіть</a:t>
            </a:r>
            <a:r>
              <a:rPr lang="ru-RU" sz="1800" dirty="0" smtClean="0"/>
              <a:t> </a:t>
            </a:r>
            <a:r>
              <a:rPr lang="ru-RU" sz="1800" dirty="0" err="1" smtClean="0"/>
              <a:t>чернетку</a:t>
            </a:r>
            <a:r>
              <a:rPr lang="ru-RU" sz="1800" dirty="0" smtClean="0"/>
              <a:t> </a:t>
            </a:r>
            <a:r>
              <a:rPr lang="ru-RU" sz="1800" dirty="0" err="1" smtClean="0"/>
              <a:t>твору</a:t>
            </a:r>
            <a:r>
              <a:rPr lang="ru-RU" sz="1800" dirty="0" smtClean="0"/>
              <a:t>; </a:t>
            </a:r>
            <a:r>
              <a:rPr lang="ru-RU" sz="1800" dirty="0" err="1" smtClean="0"/>
              <a:t>після</a:t>
            </a:r>
            <a:r>
              <a:rPr lang="ru-RU" sz="1800" dirty="0" smtClean="0"/>
              <a:t> </a:t>
            </a:r>
            <a:r>
              <a:rPr lang="ru-RU" sz="1800" dirty="0" err="1" smtClean="0"/>
              <a:t>перевірки</a:t>
            </a:r>
            <a:r>
              <a:rPr lang="ru-RU" sz="1800" dirty="0" smtClean="0"/>
              <a:t> </a:t>
            </a:r>
            <a:r>
              <a:rPr lang="ru-RU" sz="1800" dirty="0" err="1" smtClean="0"/>
              <a:t>і</a:t>
            </a:r>
            <a:r>
              <a:rPr lang="ru-RU" sz="1800" dirty="0" smtClean="0"/>
              <a:t> </a:t>
            </a:r>
            <a:r>
              <a:rPr lang="ru-RU" sz="1800" dirty="0" err="1" smtClean="0"/>
              <a:t>виправлень</a:t>
            </a:r>
            <a:r>
              <a:rPr lang="ru-RU" sz="1800" dirty="0" smtClean="0"/>
              <a:t> </a:t>
            </a:r>
            <a:r>
              <a:rPr lang="ru-RU" sz="1800" dirty="0" err="1" smtClean="0"/>
              <a:t>перепишіть</a:t>
            </a:r>
            <a:r>
              <a:rPr lang="ru-RU" sz="1800" dirty="0" smtClean="0"/>
              <a:t> роботу начисто.</a:t>
            </a:r>
            <a:endParaRPr lang="ru-RU" sz="1800" dirty="0"/>
          </a:p>
        </p:txBody>
      </p:sp>
      <p:sp>
        <p:nvSpPr>
          <p:cNvPr id="2" name="Заголовок 1"/>
          <p:cNvSpPr>
            <a:spLocks noGrp="1"/>
          </p:cNvSpPr>
          <p:nvPr>
            <p:ph type="title"/>
          </p:nvPr>
        </p:nvSpPr>
        <p:spPr>
          <a:xfrm>
            <a:off x="457200" y="500042"/>
            <a:ext cx="8229600" cy="917596"/>
          </a:xfrm>
        </p:spPr>
        <p:txBody>
          <a:bodyPr>
            <a:normAutofit fontScale="90000"/>
          </a:bodyPr>
          <a:lstStyle/>
          <a:p>
            <a:r>
              <a:rPr lang="uk-UA" sz="2700" i="1" u="sng" dirty="0" err="1" smtClean="0">
                <a:solidFill>
                  <a:srgbClr val="C00000"/>
                </a:solidFill>
              </a:rPr>
              <a:t>Памʼятка</a:t>
            </a:r>
            <a:r>
              <a:rPr lang="uk-UA" sz="2700" i="1" u="sng" dirty="0" smtClean="0">
                <a:solidFill>
                  <a:srgbClr val="C00000"/>
                </a:solidFill>
              </a:rPr>
              <a:t> “</a:t>
            </a:r>
            <a:r>
              <a:rPr lang="ru-RU" sz="2700" i="1" u="sng" dirty="0" smtClean="0">
                <a:solidFill>
                  <a:srgbClr val="C00000"/>
                </a:solidFill>
              </a:rPr>
              <a:t>Як </a:t>
            </a:r>
            <a:r>
              <a:rPr lang="ru-RU" sz="2700" i="1" u="sng" dirty="0" err="1" smtClean="0">
                <a:solidFill>
                  <a:srgbClr val="C00000"/>
                </a:solidFill>
              </a:rPr>
              <a:t>працювати</a:t>
            </a:r>
            <a:r>
              <a:rPr lang="ru-RU" sz="2700" i="1" u="sng" dirty="0" smtClean="0">
                <a:solidFill>
                  <a:srgbClr val="C00000"/>
                </a:solidFill>
              </a:rPr>
              <a:t> над </a:t>
            </a:r>
            <a:r>
              <a:rPr lang="ru-RU" sz="2700" i="1" u="sng" dirty="0" err="1" smtClean="0">
                <a:solidFill>
                  <a:srgbClr val="C00000"/>
                </a:solidFill>
              </a:rPr>
              <a:t>твором</a:t>
            </a:r>
            <a:r>
              <a:rPr lang="ru-RU" sz="2700" i="1" u="sng" dirty="0" smtClean="0">
                <a:solidFill>
                  <a:srgbClr val="C00000"/>
                </a:solidFill>
              </a:rPr>
              <a:t> за картиною»</a:t>
            </a:r>
            <a:r>
              <a:rPr lang="ru-RU" i="1" u="sng" dirty="0" smtClean="0">
                <a:solidFill>
                  <a:srgbClr val="C00000"/>
                </a:solidFill>
              </a:rPr>
              <a:t/>
            </a:r>
            <a:br>
              <a:rPr lang="ru-RU" i="1" u="sng" dirty="0" smtClean="0">
                <a:solidFill>
                  <a:srgbClr val="C00000"/>
                </a:solidFill>
              </a:rPr>
            </a:br>
            <a:endParaRPr lang="ru-RU" i="1" u="sng" dirty="0">
              <a:solidFill>
                <a:srgbClr val="C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10000"/>
          </a:bodyPr>
          <a:lstStyle/>
          <a:p>
            <a:r>
              <a:rPr lang="ru-RU" dirty="0" smtClean="0"/>
              <a:t>1.Розгляньте </a:t>
            </a:r>
            <a:r>
              <a:rPr lang="ru-RU" dirty="0" err="1" smtClean="0"/>
              <a:t>уважно</a:t>
            </a:r>
            <a:r>
              <a:rPr lang="ru-RU" dirty="0" smtClean="0"/>
              <a:t> картину, подумайте, </a:t>
            </a:r>
            <a:r>
              <a:rPr lang="ru-RU" dirty="0" err="1" smtClean="0"/>
              <a:t>чи</a:t>
            </a:r>
            <a:r>
              <a:rPr lang="ru-RU" dirty="0" smtClean="0"/>
              <a:t> </a:t>
            </a:r>
            <a:r>
              <a:rPr lang="ru-RU" dirty="0" err="1" smtClean="0"/>
              <a:t>її</a:t>
            </a:r>
            <a:r>
              <a:rPr lang="ru-RU" dirty="0" smtClean="0"/>
              <a:t> </a:t>
            </a:r>
            <a:r>
              <a:rPr lang="ru-RU" dirty="0" err="1" smtClean="0"/>
              <a:t>назва</a:t>
            </a:r>
            <a:r>
              <a:rPr lang="ru-RU" dirty="0" smtClean="0"/>
              <a:t> </a:t>
            </a:r>
            <a:r>
              <a:rPr lang="ru-RU" dirty="0" err="1" smtClean="0"/>
              <a:t>розкриває</a:t>
            </a:r>
            <a:r>
              <a:rPr lang="ru-RU" dirty="0" smtClean="0"/>
              <a:t> тему.</a:t>
            </a:r>
          </a:p>
          <a:p>
            <a:r>
              <a:rPr lang="ru-RU" dirty="0" smtClean="0"/>
              <a:t>2.Доберіть </a:t>
            </a:r>
            <a:r>
              <a:rPr lang="ru-RU" dirty="0" err="1" smtClean="0"/>
              <a:t>художні</a:t>
            </a:r>
            <a:r>
              <a:rPr lang="ru-RU" dirty="0" smtClean="0"/>
              <a:t> </a:t>
            </a:r>
            <a:r>
              <a:rPr lang="ru-RU" dirty="0" err="1" smtClean="0"/>
              <a:t>засоби</a:t>
            </a:r>
            <a:r>
              <a:rPr lang="ru-RU" dirty="0" smtClean="0"/>
              <a:t>, </a:t>
            </a:r>
            <a:r>
              <a:rPr lang="ru-RU" dirty="0" err="1" smtClean="0"/>
              <a:t>що</a:t>
            </a:r>
            <a:r>
              <a:rPr lang="ru-RU" dirty="0" smtClean="0"/>
              <a:t> </a:t>
            </a:r>
            <a:r>
              <a:rPr lang="ru-RU" dirty="0" err="1" smtClean="0"/>
              <a:t>допоможуть</a:t>
            </a:r>
            <a:r>
              <a:rPr lang="ru-RU" dirty="0" smtClean="0"/>
              <a:t> </a:t>
            </a:r>
            <a:r>
              <a:rPr lang="ru-RU" dirty="0" err="1" smtClean="0"/>
              <a:t>описати</a:t>
            </a:r>
            <a:r>
              <a:rPr lang="ru-RU" dirty="0" smtClean="0"/>
              <a:t> </a:t>
            </a:r>
            <a:r>
              <a:rPr lang="ru-RU" dirty="0" err="1" smtClean="0"/>
              <a:t>зовнішність</a:t>
            </a:r>
            <a:r>
              <a:rPr lang="ru-RU" dirty="0" smtClean="0"/>
              <a:t> </a:t>
            </a:r>
            <a:r>
              <a:rPr lang="ru-RU" dirty="0" err="1" smtClean="0"/>
              <a:t>зображеної</a:t>
            </a:r>
            <a:r>
              <a:rPr lang="ru-RU" dirty="0" smtClean="0"/>
              <a:t> </a:t>
            </a:r>
            <a:r>
              <a:rPr lang="ru-RU" dirty="0" err="1" smtClean="0"/>
              <a:t>людини</a:t>
            </a:r>
            <a:r>
              <a:rPr lang="ru-RU" dirty="0" smtClean="0"/>
              <a:t>.</a:t>
            </a:r>
          </a:p>
          <a:p>
            <a:r>
              <a:rPr lang="ru-RU" dirty="0" smtClean="0"/>
              <a:t>3.Розкажіть про </a:t>
            </a:r>
            <a:r>
              <a:rPr lang="ru-RU" dirty="0" err="1" smtClean="0"/>
              <a:t>передній</a:t>
            </a:r>
            <a:r>
              <a:rPr lang="ru-RU" dirty="0" smtClean="0"/>
              <a:t> план </a:t>
            </a:r>
            <a:r>
              <a:rPr lang="ru-RU" dirty="0" err="1" smtClean="0"/>
              <a:t>картини</a:t>
            </a:r>
            <a:r>
              <a:rPr lang="ru-RU" dirty="0" smtClean="0"/>
              <a:t>.</a:t>
            </a:r>
          </a:p>
          <a:p>
            <a:r>
              <a:rPr lang="ru-RU" dirty="0" smtClean="0"/>
              <a:t>4.Опишіть головного героя </a:t>
            </a:r>
            <a:r>
              <a:rPr lang="ru-RU" dirty="0" err="1" smtClean="0"/>
              <a:t>картини</a:t>
            </a:r>
            <a:r>
              <a:rPr lang="ru-RU" dirty="0" smtClean="0"/>
              <a:t>: </a:t>
            </a:r>
            <a:r>
              <a:rPr lang="ru-RU" dirty="0" err="1" smtClean="0"/>
              <a:t>його</a:t>
            </a:r>
            <a:r>
              <a:rPr lang="ru-RU" dirty="0" smtClean="0"/>
              <a:t> </a:t>
            </a:r>
            <a:r>
              <a:rPr lang="ru-RU" dirty="0" err="1" smtClean="0"/>
              <a:t>портретні</a:t>
            </a:r>
            <a:r>
              <a:rPr lang="ru-RU" dirty="0" smtClean="0"/>
              <a:t> </a:t>
            </a:r>
            <a:r>
              <a:rPr lang="ru-RU" dirty="0" err="1" smtClean="0"/>
              <a:t>риси</a:t>
            </a:r>
            <a:r>
              <a:rPr lang="ru-RU" dirty="0" smtClean="0"/>
              <a:t>, </a:t>
            </a:r>
            <a:r>
              <a:rPr lang="ru-RU" dirty="0" err="1" smtClean="0"/>
              <a:t>одяг</a:t>
            </a:r>
            <a:r>
              <a:rPr lang="ru-RU" dirty="0" smtClean="0"/>
              <a:t>, </a:t>
            </a:r>
            <a:r>
              <a:rPr lang="ru-RU" dirty="0" err="1" smtClean="0"/>
              <a:t>взуття</a:t>
            </a:r>
            <a:r>
              <a:rPr lang="ru-RU" dirty="0" smtClean="0"/>
              <a:t>, позу, в </a:t>
            </a:r>
            <a:r>
              <a:rPr lang="ru-RU" dirty="0" err="1" smtClean="0"/>
              <a:t>якій</a:t>
            </a:r>
            <a:r>
              <a:rPr lang="ru-RU" dirty="0" smtClean="0"/>
              <a:t> </a:t>
            </a:r>
            <a:r>
              <a:rPr lang="ru-RU" dirty="0" err="1" smtClean="0"/>
              <a:t>його</a:t>
            </a:r>
            <a:r>
              <a:rPr lang="ru-RU" dirty="0" smtClean="0"/>
              <a:t> </a:t>
            </a:r>
            <a:r>
              <a:rPr lang="ru-RU" dirty="0" err="1" smtClean="0"/>
              <a:t>зображено</a:t>
            </a:r>
            <a:r>
              <a:rPr lang="ru-RU" dirty="0" smtClean="0"/>
              <a:t>.</a:t>
            </a:r>
          </a:p>
          <a:p>
            <a:r>
              <a:rPr lang="ru-RU" dirty="0" smtClean="0"/>
              <a:t>5.Назвіть </a:t>
            </a:r>
            <a:r>
              <a:rPr lang="ru-RU" dirty="0" err="1" smtClean="0"/>
              <a:t>особливі</a:t>
            </a:r>
            <a:r>
              <a:rPr lang="ru-RU" dirty="0" smtClean="0"/>
              <a:t> </a:t>
            </a:r>
            <a:r>
              <a:rPr lang="ru-RU" dirty="0" err="1" smtClean="0"/>
              <a:t>деталі</a:t>
            </a:r>
            <a:r>
              <a:rPr lang="ru-RU" dirty="0" smtClean="0"/>
              <a:t>, </a:t>
            </a:r>
            <a:r>
              <a:rPr lang="ru-RU" dirty="0" err="1" smtClean="0"/>
              <a:t>використані</a:t>
            </a:r>
            <a:r>
              <a:rPr lang="ru-RU" dirty="0" smtClean="0"/>
              <a:t> художником для </a:t>
            </a:r>
            <a:r>
              <a:rPr lang="ru-RU" dirty="0" err="1" smtClean="0"/>
              <a:t>розкриття</a:t>
            </a:r>
            <a:r>
              <a:rPr lang="ru-RU" dirty="0" smtClean="0"/>
              <a:t> образу героя.</a:t>
            </a:r>
          </a:p>
          <a:p>
            <a:r>
              <a:rPr lang="ru-RU" dirty="0" smtClean="0"/>
              <a:t>6.Відтворити </a:t>
            </a:r>
            <a:r>
              <a:rPr lang="ru-RU" dirty="0" err="1" smtClean="0"/>
              <a:t>опис</a:t>
            </a:r>
            <a:r>
              <a:rPr lang="ru-RU" dirty="0" smtClean="0"/>
              <a:t> </a:t>
            </a:r>
            <a:r>
              <a:rPr lang="ru-RU" dirty="0" err="1" smtClean="0"/>
              <a:t>спочатку</a:t>
            </a:r>
            <a:r>
              <a:rPr lang="ru-RU" dirty="0" smtClean="0"/>
              <a:t> </a:t>
            </a:r>
            <a:r>
              <a:rPr lang="ru-RU" dirty="0" err="1" smtClean="0"/>
              <a:t>подумки</a:t>
            </a:r>
            <a:r>
              <a:rPr lang="ru-RU" dirty="0" smtClean="0"/>
              <a:t>, а </a:t>
            </a:r>
            <a:r>
              <a:rPr lang="ru-RU" dirty="0" err="1" smtClean="0"/>
              <a:t>потім</a:t>
            </a:r>
            <a:r>
              <a:rPr lang="ru-RU" dirty="0" smtClean="0"/>
              <a:t> — в </a:t>
            </a:r>
            <a:r>
              <a:rPr lang="ru-RU" dirty="0" err="1" smtClean="0"/>
              <a:t>усній</a:t>
            </a:r>
            <a:r>
              <a:rPr lang="ru-RU" dirty="0" smtClean="0"/>
              <a:t> </a:t>
            </a:r>
            <a:r>
              <a:rPr lang="ru-RU" dirty="0" err="1" smtClean="0"/>
              <a:t>або</a:t>
            </a:r>
            <a:r>
              <a:rPr lang="ru-RU" dirty="0" smtClean="0"/>
              <a:t> </a:t>
            </a:r>
            <a:r>
              <a:rPr lang="ru-RU" dirty="0" err="1" smtClean="0"/>
              <a:t>писемній</a:t>
            </a:r>
            <a:r>
              <a:rPr lang="ru-RU" dirty="0" smtClean="0"/>
              <a:t> </a:t>
            </a:r>
            <a:r>
              <a:rPr lang="ru-RU" dirty="0" err="1" smtClean="0"/>
              <a:t>формі</a:t>
            </a:r>
            <a:r>
              <a:rPr lang="ru-RU" dirty="0" smtClean="0"/>
              <a:t>.</a:t>
            </a:r>
            <a:endParaRPr lang="ru-RU" dirty="0"/>
          </a:p>
        </p:txBody>
      </p:sp>
      <p:sp>
        <p:nvSpPr>
          <p:cNvPr id="2" name="Заголовок 1"/>
          <p:cNvSpPr>
            <a:spLocks noGrp="1"/>
          </p:cNvSpPr>
          <p:nvPr>
            <p:ph type="title"/>
          </p:nvPr>
        </p:nvSpPr>
        <p:spPr/>
        <p:txBody>
          <a:bodyPr>
            <a:noAutofit/>
          </a:bodyPr>
          <a:lstStyle/>
          <a:p>
            <a:pPr algn="ctr"/>
            <a:r>
              <a:rPr lang="ru-RU" sz="2400" i="1" u="sng" dirty="0" smtClean="0">
                <a:solidFill>
                  <a:srgbClr val="C00000"/>
                </a:solidFill>
              </a:rPr>
              <a:t>ПАМ’ЯТКА</a:t>
            </a:r>
            <a:br>
              <a:rPr lang="ru-RU" sz="2400" i="1" u="sng" dirty="0" smtClean="0">
                <a:solidFill>
                  <a:srgbClr val="C00000"/>
                </a:solidFill>
              </a:rPr>
            </a:br>
            <a:r>
              <a:rPr lang="ru-RU" sz="2400" i="1" u="sng" dirty="0" smtClean="0">
                <a:solidFill>
                  <a:srgbClr val="C00000"/>
                </a:solidFill>
              </a:rPr>
              <a:t>Як </a:t>
            </a:r>
            <a:r>
              <a:rPr lang="ru-RU" sz="2400" i="1" u="sng" dirty="0" err="1" smtClean="0">
                <a:solidFill>
                  <a:srgbClr val="C00000"/>
                </a:solidFill>
              </a:rPr>
              <a:t>складати</a:t>
            </a:r>
            <a:r>
              <a:rPr lang="ru-RU" sz="2400" i="1" u="sng" dirty="0" smtClean="0">
                <a:solidFill>
                  <a:srgbClr val="C00000"/>
                </a:solidFill>
              </a:rPr>
              <a:t> </a:t>
            </a:r>
            <a:r>
              <a:rPr lang="ru-RU" sz="2400" i="1" u="sng" dirty="0" err="1" smtClean="0">
                <a:solidFill>
                  <a:srgbClr val="C00000"/>
                </a:solidFill>
              </a:rPr>
              <a:t>твір-опис</a:t>
            </a:r>
            <a:r>
              <a:rPr lang="ru-RU" sz="2400" i="1" u="sng" dirty="0" smtClean="0">
                <a:solidFill>
                  <a:srgbClr val="C00000"/>
                </a:solidFill>
              </a:rPr>
              <a:t> </a:t>
            </a:r>
            <a:r>
              <a:rPr lang="ru-RU" sz="2400" i="1" u="sng" dirty="0" err="1" smtClean="0">
                <a:solidFill>
                  <a:srgbClr val="C00000"/>
                </a:solidFill>
              </a:rPr>
              <a:t>зовнішності</a:t>
            </a:r>
            <a:r>
              <a:rPr lang="ru-RU" sz="2400" i="1" u="sng" dirty="0" smtClean="0">
                <a:solidFill>
                  <a:srgbClr val="C00000"/>
                </a:solidFill>
              </a:rPr>
              <a:t> </a:t>
            </a:r>
            <a:r>
              <a:rPr lang="ru-RU" sz="2400" i="1" u="sng" dirty="0" err="1" smtClean="0">
                <a:solidFill>
                  <a:srgbClr val="C00000"/>
                </a:solidFill>
              </a:rPr>
              <a:t>людини</a:t>
            </a:r>
            <a:r>
              <a:rPr lang="ru-RU" sz="2400" i="1" u="sng" dirty="0" smtClean="0">
                <a:solidFill>
                  <a:srgbClr val="C00000"/>
                </a:solidFill>
              </a:rPr>
              <a:t> в </a:t>
            </a:r>
            <a:r>
              <a:rPr lang="ru-RU" sz="2400" i="1" u="sng" dirty="0" err="1" smtClean="0">
                <a:solidFill>
                  <a:srgbClr val="C00000"/>
                </a:solidFill>
              </a:rPr>
              <a:t>художньому</a:t>
            </a:r>
            <a:r>
              <a:rPr lang="ru-RU" sz="2400" i="1" u="sng" dirty="0" smtClean="0">
                <a:solidFill>
                  <a:srgbClr val="C00000"/>
                </a:solidFill>
              </a:rPr>
              <a:t> </a:t>
            </a:r>
            <a:r>
              <a:rPr lang="ru-RU" sz="2400" i="1" u="sng" dirty="0" err="1" smtClean="0">
                <a:solidFill>
                  <a:srgbClr val="C00000"/>
                </a:solidFill>
              </a:rPr>
              <a:t>стилі</a:t>
            </a:r>
            <a:endParaRPr lang="ru-RU" sz="2400" i="1" u="sng" dirty="0">
              <a:solidFill>
                <a:srgbClr val="C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r>
              <a:rPr lang="en-US" dirty="0" smtClean="0"/>
              <a:t>I. </a:t>
            </a:r>
            <a:r>
              <a:rPr lang="ru-RU" dirty="0" err="1" smtClean="0"/>
              <a:t>Хто</a:t>
            </a:r>
            <a:r>
              <a:rPr lang="ru-RU" dirty="0" smtClean="0"/>
              <a:t> </a:t>
            </a:r>
            <a:r>
              <a:rPr lang="ru-RU" dirty="0" err="1" smtClean="0"/>
              <a:t>ця</a:t>
            </a:r>
            <a:r>
              <a:rPr lang="ru-RU" dirty="0" smtClean="0"/>
              <a:t> </a:t>
            </a:r>
            <a:r>
              <a:rPr lang="ru-RU" dirty="0" err="1" smtClean="0"/>
              <a:t>людина</a:t>
            </a:r>
            <a:r>
              <a:rPr lang="ru-RU" dirty="0" smtClean="0"/>
              <a:t>.</a:t>
            </a:r>
          </a:p>
          <a:p>
            <a:r>
              <a:rPr lang="en-US" dirty="0" smtClean="0"/>
              <a:t>II. </a:t>
            </a:r>
            <a:r>
              <a:rPr lang="ru-RU" dirty="0" err="1" smtClean="0"/>
              <a:t>Її</a:t>
            </a:r>
            <a:r>
              <a:rPr lang="ru-RU" dirty="0" smtClean="0"/>
              <a:t> </a:t>
            </a:r>
            <a:r>
              <a:rPr lang="ru-RU" dirty="0" err="1" smtClean="0"/>
              <a:t>зовнішність</a:t>
            </a:r>
            <a:r>
              <a:rPr lang="ru-RU" dirty="0" smtClean="0"/>
              <a:t>.</a:t>
            </a:r>
          </a:p>
          <a:p>
            <a:r>
              <a:rPr lang="ru-RU" dirty="0" smtClean="0"/>
              <a:t>    1. </a:t>
            </a:r>
            <a:r>
              <a:rPr lang="ru-RU" dirty="0" err="1" smtClean="0"/>
              <a:t>Що</a:t>
            </a:r>
            <a:r>
              <a:rPr lang="ru-RU" dirty="0" smtClean="0"/>
              <a:t> </a:t>
            </a:r>
            <a:r>
              <a:rPr lang="ru-RU" dirty="0" err="1" smtClean="0"/>
              <a:t>найперше</a:t>
            </a:r>
            <a:r>
              <a:rPr lang="ru-RU" dirty="0" smtClean="0"/>
              <a:t> </a:t>
            </a:r>
            <a:r>
              <a:rPr lang="ru-RU" dirty="0" err="1" smtClean="0"/>
              <a:t>впадає</a:t>
            </a:r>
            <a:r>
              <a:rPr lang="ru-RU" dirty="0" smtClean="0"/>
              <a:t> у </a:t>
            </a:r>
            <a:r>
              <a:rPr lang="ru-RU" dirty="0" err="1" smtClean="0"/>
              <a:t>вічі</a:t>
            </a:r>
            <a:r>
              <a:rPr lang="ru-RU" dirty="0" smtClean="0"/>
              <a:t>.</a:t>
            </a:r>
          </a:p>
          <a:p>
            <a:r>
              <a:rPr lang="ru-RU" dirty="0" smtClean="0"/>
              <a:t>    2. </a:t>
            </a:r>
            <a:r>
              <a:rPr lang="ru-RU" dirty="0" err="1" smtClean="0"/>
              <a:t>Зріст</a:t>
            </a:r>
            <a:r>
              <a:rPr lang="ru-RU" dirty="0" smtClean="0"/>
              <a:t>, постава </a:t>
            </a:r>
            <a:r>
              <a:rPr lang="ru-RU" dirty="0" err="1" smtClean="0"/>
              <a:t>людини</a:t>
            </a:r>
            <a:r>
              <a:rPr lang="ru-RU" dirty="0" smtClean="0"/>
              <a:t>.</a:t>
            </a:r>
          </a:p>
          <a:p>
            <a:r>
              <a:rPr lang="ru-RU" dirty="0" smtClean="0"/>
              <a:t>    3. </a:t>
            </a:r>
            <a:r>
              <a:rPr lang="ru-RU" dirty="0" err="1" smtClean="0"/>
              <a:t>Волосся</a:t>
            </a:r>
            <a:r>
              <a:rPr lang="ru-RU" dirty="0" smtClean="0"/>
              <a:t>, </a:t>
            </a:r>
            <a:r>
              <a:rPr lang="ru-RU" dirty="0" err="1" smtClean="0"/>
              <a:t>зачіска</a:t>
            </a:r>
            <a:r>
              <a:rPr lang="ru-RU" dirty="0" smtClean="0"/>
              <a:t>.</a:t>
            </a:r>
          </a:p>
          <a:p>
            <a:r>
              <a:rPr lang="ru-RU" dirty="0" smtClean="0"/>
              <a:t>    4. </a:t>
            </a:r>
            <a:r>
              <a:rPr lang="ru-RU" dirty="0" err="1" smtClean="0"/>
              <a:t>Риси</a:t>
            </a:r>
            <a:r>
              <a:rPr lang="ru-RU" dirty="0" smtClean="0"/>
              <a:t> та </a:t>
            </a:r>
            <a:r>
              <a:rPr lang="ru-RU" dirty="0" err="1" smtClean="0"/>
              <a:t>вираз</a:t>
            </a:r>
            <a:r>
              <a:rPr lang="ru-RU" dirty="0" smtClean="0"/>
              <a:t> </a:t>
            </a:r>
            <a:r>
              <a:rPr lang="ru-RU" dirty="0" err="1" smtClean="0"/>
              <a:t>обличчя</a:t>
            </a:r>
            <a:r>
              <a:rPr lang="ru-RU" dirty="0" smtClean="0"/>
              <a:t>. </a:t>
            </a:r>
            <a:r>
              <a:rPr lang="ru-RU" dirty="0" err="1" smtClean="0"/>
              <a:t>Міміка</a:t>
            </a:r>
            <a:r>
              <a:rPr lang="ru-RU" dirty="0" smtClean="0"/>
              <a:t>, жести.</a:t>
            </a:r>
          </a:p>
          <a:p>
            <a:r>
              <a:rPr lang="ru-RU" dirty="0" smtClean="0"/>
              <a:t>    5. </a:t>
            </a:r>
            <a:r>
              <a:rPr lang="ru-RU" dirty="0" err="1" smtClean="0"/>
              <a:t>Одяг</a:t>
            </a:r>
            <a:r>
              <a:rPr lang="ru-RU" dirty="0" smtClean="0"/>
              <a:t>.</a:t>
            </a:r>
          </a:p>
          <a:p>
            <a:r>
              <a:rPr lang="en-US" dirty="0" smtClean="0"/>
              <a:t>III. </a:t>
            </a:r>
            <a:r>
              <a:rPr lang="ru-RU" dirty="0" err="1" smtClean="0"/>
              <a:t>Що</a:t>
            </a:r>
            <a:r>
              <a:rPr lang="ru-RU" dirty="0" smtClean="0"/>
              <a:t> </a:t>
            </a:r>
            <a:r>
              <a:rPr lang="ru-RU" dirty="0" err="1" smtClean="0"/>
              <a:t>подобається</a:t>
            </a:r>
            <a:r>
              <a:rPr lang="ru-RU" dirty="0" smtClean="0"/>
              <a:t> (</a:t>
            </a:r>
            <a:r>
              <a:rPr lang="ru-RU" dirty="0" err="1" smtClean="0"/>
              <a:t>запам'ятовується</a:t>
            </a:r>
            <a:r>
              <a:rPr lang="ru-RU" dirty="0" smtClean="0"/>
              <a:t>) в </a:t>
            </a:r>
            <a:r>
              <a:rPr lang="ru-RU" dirty="0" err="1" smtClean="0"/>
              <a:t>зовнішності</a:t>
            </a:r>
            <a:r>
              <a:rPr lang="ru-RU" dirty="0" smtClean="0"/>
              <a:t> </a:t>
            </a:r>
            <a:r>
              <a:rPr lang="ru-RU" dirty="0" err="1" smtClean="0"/>
              <a:t>людини</a:t>
            </a:r>
            <a:r>
              <a:rPr lang="ru-RU" dirty="0" smtClean="0"/>
              <a:t>.</a:t>
            </a:r>
            <a:endParaRPr lang="ru-RU" dirty="0"/>
          </a:p>
        </p:txBody>
      </p:sp>
      <p:sp>
        <p:nvSpPr>
          <p:cNvPr id="2" name="Заголовок 1"/>
          <p:cNvSpPr>
            <a:spLocks noGrp="1"/>
          </p:cNvSpPr>
          <p:nvPr>
            <p:ph type="title"/>
          </p:nvPr>
        </p:nvSpPr>
        <p:spPr/>
        <p:txBody>
          <a:bodyPr>
            <a:normAutofit fontScale="90000"/>
          </a:bodyPr>
          <a:lstStyle/>
          <a:p>
            <a:r>
              <a:rPr lang="ru-RU" b="0" i="1" u="sng" dirty="0" err="1" smtClean="0">
                <a:solidFill>
                  <a:srgbClr val="C00000"/>
                </a:solidFill>
              </a:rPr>
              <a:t>Орієнтовний</a:t>
            </a:r>
            <a:r>
              <a:rPr lang="ru-RU" b="0" i="1" u="sng" dirty="0" smtClean="0">
                <a:solidFill>
                  <a:srgbClr val="C00000"/>
                </a:solidFill>
              </a:rPr>
              <a:t> план </a:t>
            </a:r>
            <a:r>
              <a:rPr lang="ru-RU" b="0" i="1" u="sng" dirty="0" err="1" smtClean="0">
                <a:solidFill>
                  <a:srgbClr val="C00000"/>
                </a:solidFill>
              </a:rPr>
              <a:t>твору-опису</a:t>
            </a:r>
            <a:r>
              <a:rPr lang="ru-RU" b="0" i="1" u="sng" dirty="0" smtClean="0">
                <a:solidFill>
                  <a:srgbClr val="C00000"/>
                </a:solidFill>
              </a:rPr>
              <a:t> </a:t>
            </a:r>
            <a:r>
              <a:rPr lang="ru-RU" b="0" i="1" u="sng" dirty="0" err="1" smtClean="0">
                <a:solidFill>
                  <a:srgbClr val="C00000"/>
                </a:solidFill>
              </a:rPr>
              <a:t>зовнішності</a:t>
            </a:r>
            <a:r>
              <a:rPr lang="ru-RU" b="0" i="1" u="sng" dirty="0" smtClean="0">
                <a:solidFill>
                  <a:srgbClr val="C00000"/>
                </a:solidFill>
              </a:rPr>
              <a:t> </a:t>
            </a:r>
            <a:r>
              <a:rPr lang="ru-RU" b="0" i="1" u="sng" dirty="0" err="1" smtClean="0">
                <a:solidFill>
                  <a:srgbClr val="C00000"/>
                </a:solidFill>
              </a:rPr>
              <a:t>людини</a:t>
            </a:r>
            <a:r>
              <a:rPr lang="ru-RU" b="0" i="1" u="sng" dirty="0" smtClean="0">
                <a:solidFill>
                  <a:srgbClr val="C00000"/>
                </a:solidFill>
              </a:rPr>
              <a:t>:</a:t>
            </a:r>
            <a:endParaRPr lang="ru-RU" b="0" i="1" u="sng" dirty="0">
              <a:solidFill>
                <a:srgbClr val="C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flipV="1">
            <a:off x="457200" y="214291"/>
            <a:ext cx="45719" cy="58760"/>
          </a:xfrm>
        </p:spPr>
        <p:txBody>
          <a:bodyPr>
            <a:normAutofit fontScale="90000"/>
          </a:bodyPr>
          <a:lstStyle/>
          <a:p>
            <a:endParaRPr lang="ru-RU" dirty="0"/>
          </a:p>
        </p:txBody>
      </p:sp>
      <p:sp>
        <p:nvSpPr>
          <p:cNvPr id="6" name="Текст 5"/>
          <p:cNvSpPr>
            <a:spLocks noGrp="1"/>
          </p:cNvSpPr>
          <p:nvPr>
            <p:ph type="body" idx="2"/>
          </p:nvPr>
        </p:nvSpPr>
        <p:spPr>
          <a:xfrm>
            <a:off x="357158" y="285728"/>
            <a:ext cx="3643338" cy="6000792"/>
          </a:xfrm>
        </p:spPr>
        <p:txBody>
          <a:bodyPr>
            <a:normAutofit/>
          </a:bodyPr>
          <a:lstStyle/>
          <a:p>
            <a:r>
              <a:rPr lang="ru-RU" sz="1600" b="1" dirty="0" err="1" smtClean="0">
                <a:solidFill>
                  <a:srgbClr val="002060"/>
                </a:solidFill>
              </a:rPr>
              <a:t>Анті́н</a:t>
            </a:r>
            <a:r>
              <a:rPr lang="ru-RU" sz="1600" b="1" dirty="0" smtClean="0">
                <a:solidFill>
                  <a:srgbClr val="002060"/>
                </a:solidFill>
              </a:rPr>
              <a:t> </a:t>
            </a:r>
            <a:r>
              <a:rPr lang="ru-RU" sz="1600" b="1" dirty="0" err="1" smtClean="0">
                <a:solidFill>
                  <a:srgbClr val="002060"/>
                </a:solidFill>
              </a:rPr>
              <a:t>Іва́нович</a:t>
            </a:r>
            <a:r>
              <a:rPr lang="ru-RU" sz="1600" b="1" dirty="0" smtClean="0">
                <a:solidFill>
                  <a:srgbClr val="002060"/>
                </a:solidFill>
              </a:rPr>
              <a:t> </a:t>
            </a:r>
            <a:r>
              <a:rPr lang="ru-RU" sz="1600" b="1" dirty="0" err="1" smtClean="0">
                <a:solidFill>
                  <a:srgbClr val="002060"/>
                </a:solidFill>
              </a:rPr>
              <a:t>Манасти́рський</a:t>
            </a:r>
            <a:endParaRPr lang="ru-RU" sz="1600" b="1" dirty="0" smtClean="0">
              <a:solidFill>
                <a:srgbClr val="002060"/>
              </a:solidFill>
            </a:endParaRPr>
          </a:p>
          <a:p>
            <a:r>
              <a:rPr lang="ru-RU" sz="1600" b="1" dirty="0" smtClean="0">
                <a:solidFill>
                  <a:srgbClr val="002060"/>
                </a:solidFill>
              </a:rPr>
              <a:t> (2 листопада 1878, </a:t>
            </a:r>
            <a:r>
              <a:rPr lang="ru-RU" sz="1600" b="1" dirty="0" err="1" smtClean="0">
                <a:solidFill>
                  <a:srgbClr val="002060"/>
                </a:solidFill>
              </a:rPr>
              <a:t>Завалів</a:t>
            </a:r>
            <a:r>
              <a:rPr lang="ru-RU" sz="1600" b="1" dirty="0" smtClean="0">
                <a:solidFill>
                  <a:srgbClr val="002060"/>
                </a:solidFill>
              </a:rPr>
              <a:t> —</a:t>
            </a:r>
          </a:p>
          <a:p>
            <a:r>
              <a:rPr lang="ru-RU" sz="1600" b="1" dirty="0" smtClean="0">
                <a:solidFill>
                  <a:srgbClr val="002060"/>
                </a:solidFill>
              </a:rPr>
              <a:t> 15 </a:t>
            </a:r>
            <a:r>
              <a:rPr lang="ru-RU" sz="1600" b="1" dirty="0" err="1" smtClean="0">
                <a:solidFill>
                  <a:srgbClr val="002060"/>
                </a:solidFill>
              </a:rPr>
              <a:t>травня</a:t>
            </a:r>
            <a:r>
              <a:rPr lang="ru-RU" sz="1600" b="1" dirty="0" smtClean="0">
                <a:solidFill>
                  <a:srgbClr val="002060"/>
                </a:solidFill>
              </a:rPr>
              <a:t> 1969, </a:t>
            </a:r>
            <a:r>
              <a:rPr lang="ru-RU" sz="1600" b="1" dirty="0" err="1" smtClean="0">
                <a:solidFill>
                  <a:srgbClr val="002060"/>
                </a:solidFill>
              </a:rPr>
              <a:t>Львів</a:t>
            </a:r>
            <a:r>
              <a:rPr lang="ru-RU" sz="1600" b="1" dirty="0" smtClean="0">
                <a:solidFill>
                  <a:srgbClr val="002060"/>
                </a:solidFill>
              </a:rPr>
              <a:t>) — </a:t>
            </a:r>
            <a:r>
              <a:rPr lang="ru-RU" sz="1600" b="1" dirty="0" err="1" smtClean="0">
                <a:solidFill>
                  <a:srgbClr val="002060"/>
                </a:solidFill>
              </a:rPr>
              <a:t>український</a:t>
            </a:r>
            <a:r>
              <a:rPr lang="ru-RU" sz="1600" b="1" dirty="0" smtClean="0">
                <a:solidFill>
                  <a:srgbClr val="002060"/>
                </a:solidFill>
              </a:rPr>
              <a:t> </a:t>
            </a:r>
            <a:r>
              <a:rPr lang="ru-RU" sz="1600" b="1" dirty="0" err="1" smtClean="0">
                <a:solidFill>
                  <a:srgbClr val="002060"/>
                </a:solidFill>
              </a:rPr>
              <a:t>художник-живописець</a:t>
            </a:r>
            <a:r>
              <a:rPr lang="ru-RU" sz="1600" b="1" dirty="0" smtClean="0">
                <a:solidFill>
                  <a:srgbClr val="002060"/>
                </a:solidFill>
              </a:rPr>
              <a:t> </a:t>
            </a:r>
            <a:r>
              <a:rPr lang="ru-RU" sz="1600" b="1" dirty="0" err="1" smtClean="0">
                <a:solidFill>
                  <a:srgbClr val="002060"/>
                </a:solidFill>
              </a:rPr>
              <a:t>і</a:t>
            </a:r>
            <a:r>
              <a:rPr lang="ru-RU" sz="1600" b="1" dirty="0" smtClean="0">
                <a:solidFill>
                  <a:srgbClr val="002060"/>
                </a:solidFill>
              </a:rPr>
              <a:t> </a:t>
            </a:r>
            <a:r>
              <a:rPr lang="ru-RU" sz="1600" b="1" dirty="0" err="1" smtClean="0">
                <a:solidFill>
                  <a:srgbClr val="002060"/>
                </a:solidFill>
              </a:rPr>
              <a:t>графік</a:t>
            </a:r>
            <a:r>
              <a:rPr lang="ru-RU" sz="1600" b="1" dirty="0" smtClean="0">
                <a:solidFill>
                  <a:srgbClr val="002060"/>
                </a:solidFill>
              </a:rPr>
              <a:t>. </a:t>
            </a:r>
          </a:p>
          <a:p>
            <a:r>
              <a:rPr lang="ru-RU" sz="1600" dirty="0" smtClean="0">
                <a:solidFill>
                  <a:srgbClr val="002060"/>
                </a:solidFill>
              </a:rPr>
              <a:t>З </a:t>
            </a:r>
            <a:r>
              <a:rPr lang="ru-RU" sz="1600" dirty="0" err="1" smtClean="0">
                <a:solidFill>
                  <a:srgbClr val="002060"/>
                </a:solidFill>
              </a:rPr>
              <a:t>дитинства</a:t>
            </a:r>
            <a:r>
              <a:rPr lang="ru-RU" sz="1600" dirty="0" smtClean="0">
                <a:solidFill>
                  <a:srgbClr val="002060"/>
                </a:solidFill>
              </a:rPr>
              <a:t> </a:t>
            </a:r>
            <a:r>
              <a:rPr lang="ru-RU" sz="1600" dirty="0" err="1" smtClean="0">
                <a:solidFill>
                  <a:srgbClr val="002060"/>
                </a:solidFill>
              </a:rPr>
              <a:t>виховувався</a:t>
            </a:r>
            <a:r>
              <a:rPr lang="ru-RU" sz="1600" dirty="0" smtClean="0">
                <a:solidFill>
                  <a:srgbClr val="002060"/>
                </a:solidFill>
              </a:rPr>
              <a:t> у </a:t>
            </a:r>
            <a:r>
              <a:rPr lang="ru-RU" sz="1600" dirty="0" err="1" smtClean="0">
                <a:solidFill>
                  <a:srgbClr val="002060"/>
                </a:solidFill>
              </a:rPr>
              <a:t>атмосфері</a:t>
            </a:r>
            <a:r>
              <a:rPr lang="ru-RU" sz="1600" dirty="0" smtClean="0">
                <a:solidFill>
                  <a:srgbClr val="002060"/>
                </a:solidFill>
              </a:rPr>
              <a:t> </a:t>
            </a:r>
            <a:r>
              <a:rPr lang="ru-RU" sz="1600" dirty="0" err="1" smtClean="0">
                <a:solidFill>
                  <a:srgbClr val="002060"/>
                </a:solidFill>
              </a:rPr>
              <a:t>духовності</a:t>
            </a:r>
            <a:r>
              <a:rPr lang="ru-RU" sz="1600" dirty="0" smtClean="0">
                <a:solidFill>
                  <a:srgbClr val="002060"/>
                </a:solidFill>
              </a:rPr>
              <a:t> та </a:t>
            </a:r>
            <a:r>
              <a:rPr lang="ru-RU" sz="1600" dirty="0" err="1" smtClean="0">
                <a:solidFill>
                  <a:srgbClr val="002060"/>
                </a:solidFill>
              </a:rPr>
              <a:t>любові</a:t>
            </a:r>
            <a:r>
              <a:rPr lang="ru-RU" sz="1600" dirty="0" smtClean="0">
                <a:solidFill>
                  <a:srgbClr val="002060"/>
                </a:solidFill>
              </a:rPr>
              <a:t> до </a:t>
            </a:r>
            <a:r>
              <a:rPr lang="ru-RU" sz="1600" dirty="0" err="1" smtClean="0">
                <a:solidFill>
                  <a:srgbClr val="002060"/>
                </a:solidFill>
              </a:rPr>
              <a:t>рідного</a:t>
            </a:r>
            <a:r>
              <a:rPr lang="ru-RU" sz="1600" dirty="0" smtClean="0">
                <a:solidFill>
                  <a:srgbClr val="002060"/>
                </a:solidFill>
              </a:rPr>
              <a:t> краю. </a:t>
            </a:r>
            <a:r>
              <a:rPr lang="ru-RU" sz="1600" dirty="0" err="1" smtClean="0">
                <a:solidFill>
                  <a:srgbClr val="002060"/>
                </a:solidFill>
              </a:rPr>
              <a:t>Особливе</a:t>
            </a:r>
            <a:r>
              <a:rPr lang="ru-RU" sz="1600" dirty="0" smtClean="0">
                <a:solidFill>
                  <a:srgbClr val="002060"/>
                </a:solidFill>
              </a:rPr>
              <a:t> </a:t>
            </a:r>
            <a:r>
              <a:rPr lang="ru-RU" sz="1600" dirty="0" err="1" smtClean="0">
                <a:solidFill>
                  <a:srgbClr val="002060"/>
                </a:solidFill>
              </a:rPr>
              <a:t>значення</a:t>
            </a:r>
            <a:r>
              <a:rPr lang="ru-RU" sz="1600" dirty="0" smtClean="0">
                <a:solidFill>
                  <a:srgbClr val="002060"/>
                </a:solidFill>
              </a:rPr>
              <a:t> для маленького </a:t>
            </a:r>
            <a:r>
              <a:rPr lang="ru-RU" sz="1600" dirty="0" err="1" smtClean="0">
                <a:solidFill>
                  <a:srgbClr val="002060"/>
                </a:solidFill>
              </a:rPr>
              <a:t>Антіна</a:t>
            </a:r>
            <a:r>
              <a:rPr lang="ru-RU" sz="1600" dirty="0" smtClean="0">
                <a:solidFill>
                  <a:srgbClr val="002060"/>
                </a:solidFill>
              </a:rPr>
              <a:t> мала народна </a:t>
            </a:r>
            <a:r>
              <a:rPr lang="ru-RU" sz="1600" dirty="0" err="1" smtClean="0">
                <a:solidFill>
                  <a:srgbClr val="002060"/>
                </a:solidFill>
              </a:rPr>
              <a:t>пісня</a:t>
            </a:r>
            <a:r>
              <a:rPr lang="ru-RU" sz="1600" dirty="0" smtClean="0">
                <a:solidFill>
                  <a:srgbClr val="002060"/>
                </a:solidFill>
              </a:rPr>
              <a:t>, яка запала в </a:t>
            </a:r>
            <a:r>
              <a:rPr lang="ru-RU" sz="1600" dirty="0" err="1" smtClean="0">
                <a:solidFill>
                  <a:srgbClr val="002060"/>
                </a:solidFill>
              </a:rPr>
              <a:t>серце</a:t>
            </a:r>
            <a:r>
              <a:rPr lang="ru-RU" sz="1600" dirty="0" smtClean="0">
                <a:solidFill>
                  <a:srgbClr val="002060"/>
                </a:solidFill>
              </a:rPr>
              <a:t> </a:t>
            </a:r>
            <a:r>
              <a:rPr lang="ru-RU" sz="1600" dirty="0" err="1" smtClean="0">
                <a:solidFill>
                  <a:srgbClr val="002060"/>
                </a:solidFill>
              </a:rPr>
              <a:t>майбутнього</a:t>
            </a:r>
            <a:r>
              <a:rPr lang="ru-RU" sz="1600" dirty="0" smtClean="0">
                <a:solidFill>
                  <a:srgbClr val="002060"/>
                </a:solidFill>
              </a:rPr>
              <a:t> художника.</a:t>
            </a:r>
          </a:p>
          <a:p>
            <a:r>
              <a:rPr lang="ru-RU" sz="1600" dirty="0" err="1" smtClean="0">
                <a:solidFill>
                  <a:srgbClr val="002060"/>
                </a:solidFill>
              </a:rPr>
              <a:t>Освіту</a:t>
            </a:r>
            <a:r>
              <a:rPr lang="ru-RU" sz="1600" dirty="0" smtClean="0">
                <a:solidFill>
                  <a:srgbClr val="002060"/>
                </a:solidFill>
              </a:rPr>
              <a:t> </a:t>
            </a:r>
            <a:r>
              <a:rPr lang="ru-RU" sz="1600" dirty="0" err="1" smtClean="0">
                <a:solidFill>
                  <a:srgbClr val="002060"/>
                </a:solidFill>
              </a:rPr>
              <a:t>здобував</a:t>
            </a:r>
            <a:r>
              <a:rPr lang="ru-RU" sz="1600" dirty="0" smtClean="0">
                <a:solidFill>
                  <a:srgbClr val="002060"/>
                </a:solidFill>
              </a:rPr>
              <a:t> у </a:t>
            </a:r>
            <a:r>
              <a:rPr lang="ru-RU" sz="1600" dirty="0" err="1" smtClean="0">
                <a:solidFill>
                  <a:srgbClr val="002060"/>
                </a:solidFill>
              </a:rPr>
              <a:t>школі</a:t>
            </a:r>
            <a:r>
              <a:rPr lang="ru-RU" sz="1600" dirty="0" smtClean="0">
                <a:solidFill>
                  <a:srgbClr val="002060"/>
                </a:solidFill>
              </a:rPr>
              <a:t> </a:t>
            </a:r>
            <a:r>
              <a:rPr lang="ru-RU" sz="1600" dirty="0" err="1" smtClean="0">
                <a:solidFill>
                  <a:srgbClr val="002060"/>
                </a:solidFill>
              </a:rPr>
              <a:t>Станіслава</a:t>
            </a:r>
            <a:r>
              <a:rPr lang="ru-RU" sz="1600" dirty="0" smtClean="0">
                <a:solidFill>
                  <a:srgbClr val="002060"/>
                </a:solidFill>
              </a:rPr>
              <a:t>, </a:t>
            </a:r>
            <a:r>
              <a:rPr lang="ru-RU" sz="1600" dirty="0" err="1" smtClean="0">
                <a:solidFill>
                  <a:srgbClr val="002060"/>
                </a:solidFill>
              </a:rPr>
              <a:t>Львівській</a:t>
            </a:r>
            <a:r>
              <a:rPr lang="ru-RU" sz="1600" dirty="0" smtClean="0">
                <a:solidFill>
                  <a:srgbClr val="002060"/>
                </a:solidFill>
              </a:rPr>
              <a:t> </a:t>
            </a:r>
            <a:r>
              <a:rPr lang="ru-RU" sz="1600" dirty="0" err="1" smtClean="0">
                <a:solidFill>
                  <a:srgbClr val="002060"/>
                </a:solidFill>
              </a:rPr>
              <a:t>художньо-промисловій</a:t>
            </a:r>
            <a:r>
              <a:rPr lang="ru-RU" sz="1600" dirty="0" smtClean="0">
                <a:solidFill>
                  <a:srgbClr val="002060"/>
                </a:solidFill>
              </a:rPr>
              <a:t> </a:t>
            </a:r>
            <a:r>
              <a:rPr lang="ru-RU" sz="1600" dirty="0" err="1" smtClean="0">
                <a:solidFill>
                  <a:srgbClr val="002060"/>
                </a:solidFill>
              </a:rPr>
              <a:t>школі</a:t>
            </a:r>
            <a:r>
              <a:rPr lang="ru-RU" sz="1600" dirty="0" smtClean="0">
                <a:solidFill>
                  <a:srgbClr val="002060"/>
                </a:solidFill>
              </a:rPr>
              <a:t>, а </a:t>
            </a:r>
            <a:r>
              <a:rPr lang="ru-RU" sz="1600" dirty="0" err="1" smtClean="0">
                <a:solidFill>
                  <a:srgbClr val="002060"/>
                </a:solidFill>
              </a:rPr>
              <a:t>згодом</a:t>
            </a:r>
            <a:r>
              <a:rPr lang="ru-RU" sz="1600" dirty="0" smtClean="0">
                <a:solidFill>
                  <a:srgbClr val="002060"/>
                </a:solidFill>
              </a:rPr>
              <a:t> у </a:t>
            </a:r>
            <a:r>
              <a:rPr lang="ru-RU" sz="1600" dirty="0" err="1" smtClean="0">
                <a:solidFill>
                  <a:srgbClr val="002060"/>
                </a:solidFill>
              </a:rPr>
              <a:t>Краківській</a:t>
            </a:r>
            <a:r>
              <a:rPr lang="ru-RU" sz="1600" dirty="0" smtClean="0">
                <a:solidFill>
                  <a:srgbClr val="002060"/>
                </a:solidFill>
              </a:rPr>
              <a:t> </a:t>
            </a:r>
            <a:r>
              <a:rPr lang="ru-RU" sz="1600" dirty="0" err="1" smtClean="0">
                <a:solidFill>
                  <a:srgbClr val="002060"/>
                </a:solidFill>
              </a:rPr>
              <a:t>академії</a:t>
            </a:r>
            <a:r>
              <a:rPr lang="ru-RU" sz="1600" dirty="0" smtClean="0">
                <a:solidFill>
                  <a:srgbClr val="002060"/>
                </a:solidFill>
              </a:rPr>
              <a:t> </a:t>
            </a:r>
            <a:r>
              <a:rPr lang="ru-RU" sz="1600" dirty="0" err="1" smtClean="0">
                <a:solidFill>
                  <a:srgbClr val="002060"/>
                </a:solidFill>
              </a:rPr>
              <a:t>красних</a:t>
            </a:r>
            <a:r>
              <a:rPr lang="ru-RU" sz="1600" dirty="0" smtClean="0">
                <a:solidFill>
                  <a:srgbClr val="002060"/>
                </a:solidFill>
              </a:rPr>
              <a:t> </a:t>
            </a:r>
            <a:r>
              <a:rPr lang="ru-RU" sz="1600" dirty="0" err="1" smtClean="0">
                <a:solidFill>
                  <a:srgbClr val="002060"/>
                </a:solidFill>
              </a:rPr>
              <a:t>мистецтв</a:t>
            </a:r>
            <a:r>
              <a:rPr lang="ru-RU" sz="1600" dirty="0" smtClean="0">
                <a:solidFill>
                  <a:srgbClr val="002060"/>
                </a:solidFill>
              </a:rPr>
              <a:t>.</a:t>
            </a:r>
          </a:p>
          <a:p>
            <a:r>
              <a:rPr lang="ru-RU" sz="1600" dirty="0" smtClean="0">
                <a:solidFill>
                  <a:srgbClr val="002060"/>
                </a:solidFill>
              </a:rPr>
              <a:t>У </a:t>
            </a:r>
            <a:r>
              <a:rPr lang="ru-RU" sz="1600" dirty="0" err="1" smtClean="0">
                <a:solidFill>
                  <a:srgbClr val="002060"/>
                </a:solidFill>
              </a:rPr>
              <a:t>своїх</a:t>
            </a:r>
            <a:r>
              <a:rPr lang="ru-RU" sz="1600" dirty="0" smtClean="0">
                <a:solidFill>
                  <a:srgbClr val="002060"/>
                </a:solidFill>
              </a:rPr>
              <a:t> полотнах </a:t>
            </a:r>
            <a:r>
              <a:rPr lang="ru-RU" sz="1600" dirty="0" err="1" smtClean="0">
                <a:solidFill>
                  <a:srgbClr val="002060"/>
                </a:solidFill>
              </a:rPr>
              <a:t>переважно</a:t>
            </a:r>
            <a:r>
              <a:rPr lang="ru-RU" sz="1600" dirty="0" smtClean="0">
                <a:solidFill>
                  <a:srgbClr val="002060"/>
                </a:solidFill>
              </a:rPr>
              <a:t> </a:t>
            </a:r>
            <a:r>
              <a:rPr lang="ru-RU" sz="1600" dirty="0" err="1" smtClean="0">
                <a:solidFill>
                  <a:srgbClr val="002060"/>
                </a:solidFill>
              </a:rPr>
              <a:t>зображував</a:t>
            </a:r>
            <a:r>
              <a:rPr lang="ru-RU" sz="1600" dirty="0" smtClean="0">
                <a:solidFill>
                  <a:srgbClr val="002060"/>
                </a:solidFill>
              </a:rPr>
              <a:t> </a:t>
            </a:r>
            <a:r>
              <a:rPr lang="ru-RU" sz="1600" dirty="0" err="1" smtClean="0">
                <a:solidFill>
                  <a:srgbClr val="002060"/>
                </a:solidFill>
              </a:rPr>
              <a:t>народнопісенну</a:t>
            </a:r>
            <a:r>
              <a:rPr lang="ru-RU" sz="1600" dirty="0" smtClean="0">
                <a:solidFill>
                  <a:srgbClr val="002060"/>
                </a:solidFill>
              </a:rPr>
              <a:t> </a:t>
            </a:r>
            <a:r>
              <a:rPr lang="ru-RU" sz="1600" dirty="0" err="1" smtClean="0">
                <a:solidFill>
                  <a:srgbClr val="002060"/>
                </a:solidFill>
              </a:rPr>
              <a:t>творчість</a:t>
            </a:r>
            <a:r>
              <a:rPr lang="ru-RU" sz="1600" dirty="0" smtClean="0">
                <a:solidFill>
                  <a:srgbClr val="002060"/>
                </a:solidFill>
              </a:rPr>
              <a:t>. Сам художник писав: </a:t>
            </a:r>
            <a:r>
              <a:rPr lang="ru-RU" sz="1600" dirty="0" smtClean="0">
                <a:solidFill>
                  <a:srgbClr val="C00000"/>
                </a:solidFill>
              </a:rPr>
              <a:t>«Все </a:t>
            </a:r>
            <a:r>
              <a:rPr lang="ru-RU" sz="1600" dirty="0" err="1" smtClean="0">
                <a:solidFill>
                  <a:srgbClr val="C00000"/>
                </a:solidFill>
              </a:rPr>
              <a:t>життя</a:t>
            </a:r>
            <a:r>
              <a:rPr lang="ru-RU" sz="1600" dirty="0" smtClean="0">
                <a:solidFill>
                  <a:srgbClr val="C00000"/>
                </a:solidFill>
              </a:rPr>
              <a:t> я </a:t>
            </a:r>
            <a:r>
              <a:rPr lang="ru-RU" sz="1600" dirty="0" err="1" smtClean="0">
                <a:solidFill>
                  <a:srgbClr val="C00000"/>
                </a:solidFill>
              </a:rPr>
              <a:t>мріяв</a:t>
            </a:r>
            <a:r>
              <a:rPr lang="ru-RU" sz="1600" dirty="0" smtClean="0">
                <a:solidFill>
                  <a:srgbClr val="C00000"/>
                </a:solidFill>
              </a:rPr>
              <a:t>, </a:t>
            </a:r>
            <a:r>
              <a:rPr lang="ru-RU" sz="1600" dirty="0" err="1" smtClean="0">
                <a:solidFill>
                  <a:srgbClr val="C00000"/>
                </a:solidFill>
              </a:rPr>
              <a:t>щоб</a:t>
            </a:r>
            <a:r>
              <a:rPr lang="ru-RU" sz="1600" dirty="0" smtClean="0">
                <a:solidFill>
                  <a:srgbClr val="C00000"/>
                </a:solidFill>
              </a:rPr>
              <a:t> </a:t>
            </a:r>
            <a:r>
              <a:rPr lang="ru-RU" sz="1600" dirty="0" err="1" smtClean="0">
                <a:solidFill>
                  <a:srgbClr val="C00000"/>
                </a:solidFill>
              </a:rPr>
              <a:t>думи</a:t>
            </a:r>
            <a:r>
              <a:rPr lang="ru-RU" sz="1600" dirty="0" smtClean="0">
                <a:solidFill>
                  <a:srgbClr val="C00000"/>
                </a:solidFill>
              </a:rPr>
              <a:t> </a:t>
            </a:r>
            <a:r>
              <a:rPr lang="ru-RU" sz="1600" dirty="0" err="1" smtClean="0">
                <a:solidFill>
                  <a:srgbClr val="C00000"/>
                </a:solidFill>
              </a:rPr>
              <a:t>мої</a:t>
            </a:r>
            <a:r>
              <a:rPr lang="ru-RU" sz="1600" dirty="0" smtClean="0">
                <a:solidFill>
                  <a:srgbClr val="C00000"/>
                </a:solidFill>
              </a:rPr>
              <a:t>, </a:t>
            </a:r>
            <a:r>
              <a:rPr lang="ru-RU" sz="1600" dirty="0" err="1" smtClean="0">
                <a:solidFill>
                  <a:srgbClr val="C00000"/>
                </a:solidFill>
              </a:rPr>
              <a:t>які</a:t>
            </a:r>
            <a:r>
              <a:rPr lang="ru-RU" sz="1600" dirty="0" smtClean="0">
                <a:solidFill>
                  <a:srgbClr val="C00000"/>
                </a:solidFill>
              </a:rPr>
              <a:t> </a:t>
            </a:r>
            <a:r>
              <a:rPr lang="ru-RU" sz="1600" dirty="0" err="1" smtClean="0">
                <a:solidFill>
                  <a:srgbClr val="C00000"/>
                </a:solidFill>
              </a:rPr>
              <a:t>я</a:t>
            </a:r>
            <a:r>
              <a:rPr lang="ru-RU" sz="1600" dirty="0" smtClean="0">
                <a:solidFill>
                  <a:srgbClr val="C00000"/>
                </a:solidFill>
              </a:rPr>
              <a:t> </a:t>
            </a:r>
            <a:r>
              <a:rPr lang="ru-RU" sz="1600" dirty="0" err="1" smtClean="0">
                <a:solidFill>
                  <a:srgbClr val="C00000"/>
                </a:solidFill>
              </a:rPr>
              <a:t>втілював</a:t>
            </a:r>
            <a:r>
              <a:rPr lang="ru-RU" sz="1600" dirty="0" smtClean="0">
                <a:solidFill>
                  <a:srgbClr val="C00000"/>
                </a:solidFill>
              </a:rPr>
              <a:t> у </a:t>
            </a:r>
            <a:r>
              <a:rPr lang="ru-RU" sz="1600" dirty="0" err="1" smtClean="0">
                <a:solidFill>
                  <a:srgbClr val="C00000"/>
                </a:solidFill>
              </a:rPr>
              <a:t>своїх</a:t>
            </a:r>
            <a:r>
              <a:rPr lang="ru-RU" sz="1600" dirty="0" smtClean="0">
                <a:solidFill>
                  <a:srgbClr val="C00000"/>
                </a:solidFill>
              </a:rPr>
              <a:t> картинах, </a:t>
            </a:r>
            <a:r>
              <a:rPr lang="ru-RU" sz="1600" dirty="0" err="1" smtClean="0">
                <a:solidFill>
                  <a:srgbClr val="C00000"/>
                </a:solidFill>
              </a:rPr>
              <a:t>були</a:t>
            </a:r>
            <a:r>
              <a:rPr lang="ru-RU" sz="1600" dirty="0" smtClean="0">
                <a:solidFill>
                  <a:srgbClr val="C00000"/>
                </a:solidFill>
              </a:rPr>
              <a:t> </a:t>
            </a:r>
            <a:r>
              <a:rPr lang="ru-RU" sz="1600" dirty="0" err="1" smtClean="0">
                <a:solidFill>
                  <a:srgbClr val="C00000"/>
                </a:solidFill>
              </a:rPr>
              <a:t>близькі</a:t>
            </a:r>
            <a:r>
              <a:rPr lang="ru-RU" sz="1600" dirty="0" smtClean="0">
                <a:solidFill>
                  <a:srgbClr val="C00000"/>
                </a:solidFill>
              </a:rPr>
              <a:t> </a:t>
            </a:r>
            <a:r>
              <a:rPr lang="ru-RU" sz="1600" dirty="0" err="1" smtClean="0">
                <a:solidFill>
                  <a:srgbClr val="C00000"/>
                </a:solidFill>
              </a:rPr>
              <a:t>і</a:t>
            </a:r>
            <a:r>
              <a:rPr lang="ru-RU" sz="1600" dirty="0" smtClean="0">
                <a:solidFill>
                  <a:srgbClr val="C00000"/>
                </a:solidFill>
              </a:rPr>
              <a:t> </a:t>
            </a:r>
            <a:r>
              <a:rPr lang="ru-RU" sz="1600" dirty="0" err="1" smtClean="0">
                <a:solidFill>
                  <a:srgbClr val="C00000"/>
                </a:solidFill>
              </a:rPr>
              <a:t>зрозумілі</a:t>
            </a:r>
            <a:r>
              <a:rPr lang="ru-RU" sz="1600" dirty="0" smtClean="0">
                <a:solidFill>
                  <a:srgbClr val="C00000"/>
                </a:solidFill>
              </a:rPr>
              <a:t> </a:t>
            </a:r>
            <a:r>
              <a:rPr lang="ru-RU" sz="1600" dirty="0" err="1" smtClean="0">
                <a:solidFill>
                  <a:srgbClr val="C00000"/>
                </a:solidFill>
              </a:rPr>
              <a:t>народові</a:t>
            </a:r>
            <a:r>
              <a:rPr lang="ru-RU" sz="1600" dirty="0" smtClean="0">
                <a:solidFill>
                  <a:srgbClr val="C00000"/>
                </a:solidFill>
              </a:rPr>
              <a:t>»</a:t>
            </a:r>
          </a:p>
          <a:p>
            <a:endParaRPr lang="ru-RU" sz="1600" dirty="0">
              <a:solidFill>
                <a:srgbClr val="002060"/>
              </a:solidFill>
            </a:endParaRPr>
          </a:p>
        </p:txBody>
      </p:sp>
      <p:pic>
        <p:nvPicPr>
          <p:cNvPr id="19458" name="Picture 2" descr="C:\Users\Svetlana\Downloads\Manastyrsky_Antin_Autoportrait_1919.jpg"/>
          <p:cNvPicPr>
            <a:picLocks noGrp="1" noChangeAspect="1" noChangeArrowheads="1"/>
          </p:cNvPicPr>
          <p:nvPr>
            <p:ph sz="half" idx="1"/>
          </p:nvPr>
        </p:nvPicPr>
        <p:blipFill>
          <a:blip r:embed="rId2"/>
          <a:stretch>
            <a:fillRect/>
          </a:stretch>
        </p:blipFill>
        <p:spPr bwMode="auto">
          <a:xfrm>
            <a:off x="4714876" y="642918"/>
            <a:ext cx="4203846" cy="592935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ahistory.com/wp-content/uploads/2017/11/Kozak.gif"/>
          <p:cNvPicPr>
            <a:picLocks noChangeAspect="1" noChangeArrowheads="1"/>
          </p:cNvPicPr>
          <p:nvPr/>
        </p:nvPicPr>
        <p:blipFill>
          <a:blip r:embed="rId2"/>
          <a:srcRect/>
          <a:stretch>
            <a:fillRect/>
          </a:stretch>
        </p:blipFill>
        <p:spPr bwMode="auto">
          <a:xfrm>
            <a:off x="214282" y="142852"/>
            <a:ext cx="5572164" cy="6715148"/>
          </a:xfrm>
          <a:prstGeom prst="rect">
            <a:avLst/>
          </a:prstGeom>
          <a:noFill/>
        </p:spPr>
      </p:pic>
      <p:sp>
        <p:nvSpPr>
          <p:cNvPr id="12" name="Заголовок 11"/>
          <p:cNvSpPr>
            <a:spLocks noGrp="1"/>
          </p:cNvSpPr>
          <p:nvPr>
            <p:ph type="title"/>
          </p:nvPr>
        </p:nvSpPr>
        <p:spPr/>
        <p:txBody>
          <a:bodyPr/>
          <a:lstStyle/>
          <a:p>
            <a:endParaRPr lang="ru-RU"/>
          </a:p>
        </p:txBody>
      </p:sp>
      <p:sp>
        <p:nvSpPr>
          <p:cNvPr id="14" name="Текст 13"/>
          <p:cNvSpPr>
            <a:spLocks noGrp="1"/>
          </p:cNvSpPr>
          <p:nvPr>
            <p:ph type="body" idx="2"/>
          </p:nvPr>
        </p:nvSpPr>
        <p:spPr/>
        <p:txBody>
          <a:bodyPr/>
          <a:lstStyle/>
          <a:p>
            <a:endParaRPr lang="ru-RU" dirty="0"/>
          </a:p>
        </p:txBody>
      </p:sp>
      <p:sp>
        <p:nvSpPr>
          <p:cNvPr id="13" name="Содержимое 12"/>
          <p:cNvSpPr>
            <a:spLocks noGrp="1"/>
          </p:cNvSpPr>
          <p:nvPr>
            <p:ph sz="half" idx="1"/>
          </p:nvPr>
        </p:nvSpPr>
        <p:spPr>
          <a:xfrm>
            <a:off x="5929322" y="273050"/>
            <a:ext cx="3214678" cy="5853113"/>
          </a:xfrm>
        </p:spPr>
        <p:txBody>
          <a:bodyPr/>
          <a:lstStyle/>
          <a:p>
            <a:r>
              <a:rPr lang="uk-UA" dirty="0" smtClean="0"/>
              <a:t>Картина               </a:t>
            </a:r>
            <a:r>
              <a:rPr lang="uk-UA" sz="2400" dirty="0" smtClean="0"/>
              <a:t>Антона Монастирського «Запорожець»   </a:t>
            </a:r>
          </a:p>
          <a:p>
            <a:endParaRPr lang="ru-RU"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3929089" cy="6357982"/>
          </a:xfrm>
        </p:spPr>
        <p:txBody>
          <a:bodyPr/>
          <a:lstStyle/>
          <a:p>
            <a:endParaRPr lang="ru-RU" dirty="0"/>
          </a:p>
        </p:txBody>
      </p:sp>
      <p:sp>
        <p:nvSpPr>
          <p:cNvPr id="4" name="Текст 3"/>
          <p:cNvSpPr>
            <a:spLocks noGrp="1"/>
          </p:cNvSpPr>
          <p:nvPr>
            <p:ph type="body" idx="2"/>
          </p:nvPr>
        </p:nvSpPr>
        <p:spPr>
          <a:xfrm>
            <a:off x="457200" y="428604"/>
            <a:ext cx="3008313" cy="5697559"/>
          </a:xfrm>
        </p:spPr>
        <p:txBody>
          <a:bodyPr>
            <a:normAutofit/>
          </a:bodyPr>
          <a:lstStyle/>
          <a:p>
            <a:pPr algn="l"/>
            <a:r>
              <a:rPr lang="ru-RU" sz="1600" b="1" u="sng" dirty="0" err="1" smtClean="0"/>
              <a:t>Обличчя</a:t>
            </a:r>
            <a:r>
              <a:rPr lang="ru-RU" sz="1600" b="1" u="sng" dirty="0" smtClean="0"/>
              <a:t> </a:t>
            </a:r>
            <a:r>
              <a:rPr lang="ru-RU" sz="1600" dirty="0" smtClean="0"/>
              <a:t>– </a:t>
            </a:r>
            <a:r>
              <a:rPr lang="ru-RU" sz="1600" dirty="0" err="1" smtClean="0"/>
              <a:t>молоде</a:t>
            </a:r>
            <a:r>
              <a:rPr lang="ru-RU" sz="1600" dirty="0" smtClean="0"/>
              <a:t>, </a:t>
            </a:r>
            <a:r>
              <a:rPr lang="ru-RU" sz="1600" dirty="0" err="1" smtClean="0"/>
              <a:t>середнього</a:t>
            </a:r>
            <a:r>
              <a:rPr lang="ru-RU" sz="1600" dirty="0" smtClean="0"/>
              <a:t> </a:t>
            </a:r>
            <a:r>
              <a:rPr lang="ru-RU" sz="1600" dirty="0" err="1" smtClean="0"/>
              <a:t>віку</a:t>
            </a:r>
            <a:r>
              <a:rPr lang="ru-RU" sz="1600" dirty="0" smtClean="0"/>
              <a:t>, </a:t>
            </a:r>
            <a:r>
              <a:rPr lang="ru-RU" sz="1600" dirty="0" err="1" smtClean="0"/>
              <a:t>старої</a:t>
            </a:r>
            <a:r>
              <a:rPr lang="ru-RU" sz="1600" dirty="0" smtClean="0"/>
              <a:t> </a:t>
            </a:r>
            <a:r>
              <a:rPr lang="ru-RU" sz="1600" dirty="0" err="1" smtClean="0"/>
              <a:t>людини</a:t>
            </a:r>
            <a:r>
              <a:rPr lang="ru-RU" sz="1600" dirty="0" smtClean="0"/>
              <a:t>, </a:t>
            </a:r>
            <a:r>
              <a:rPr lang="ru-RU" sz="1600" dirty="0" err="1" smtClean="0"/>
              <a:t>продовгувате</a:t>
            </a:r>
            <a:r>
              <a:rPr lang="ru-RU" sz="1600" dirty="0" smtClean="0"/>
              <a:t>, </a:t>
            </a:r>
            <a:r>
              <a:rPr lang="ru-RU" sz="1600" dirty="0" err="1" smtClean="0"/>
              <a:t>округлене</a:t>
            </a:r>
            <a:r>
              <a:rPr lang="ru-RU" sz="1600" dirty="0" smtClean="0"/>
              <a:t>, </a:t>
            </a:r>
            <a:r>
              <a:rPr lang="ru-RU" sz="1600" dirty="0" err="1" smtClean="0"/>
              <a:t>худорляве</a:t>
            </a:r>
            <a:r>
              <a:rPr lang="ru-RU" sz="1600" dirty="0" smtClean="0"/>
              <a:t>,  </a:t>
            </a:r>
            <a:r>
              <a:rPr lang="ru-RU" sz="1600" dirty="0" err="1" smtClean="0"/>
              <a:t>суворе</a:t>
            </a:r>
            <a:r>
              <a:rPr lang="ru-RU" sz="1600" dirty="0" smtClean="0"/>
              <a:t>, </a:t>
            </a:r>
            <a:r>
              <a:rPr lang="ru-RU" sz="1600" dirty="0" err="1" smtClean="0"/>
              <a:t>вольове</a:t>
            </a:r>
            <a:r>
              <a:rPr lang="ru-RU" sz="1600" dirty="0" smtClean="0"/>
              <a:t>, </a:t>
            </a:r>
            <a:r>
              <a:rPr lang="ru-RU" sz="1600" dirty="0" err="1" smtClean="0"/>
              <a:t>бліде</a:t>
            </a:r>
            <a:r>
              <a:rPr lang="ru-RU" sz="1600" dirty="0" smtClean="0"/>
              <a:t>, </a:t>
            </a:r>
            <a:r>
              <a:rPr lang="ru-RU" sz="1600" dirty="0" err="1" smtClean="0"/>
              <a:t>зосереджене</a:t>
            </a:r>
            <a:r>
              <a:rPr lang="ru-RU" sz="1600" dirty="0" smtClean="0"/>
              <a:t>, </a:t>
            </a:r>
            <a:r>
              <a:rPr lang="ru-RU" sz="1600" dirty="0" err="1" smtClean="0"/>
              <a:t>розумне</a:t>
            </a:r>
            <a:r>
              <a:rPr lang="ru-RU" sz="1600" dirty="0" smtClean="0"/>
              <a:t>, </a:t>
            </a:r>
            <a:r>
              <a:rPr lang="ru-RU" sz="1600" dirty="0" err="1" smtClean="0"/>
              <a:t>життєрадісне</a:t>
            </a:r>
            <a:r>
              <a:rPr lang="ru-RU" sz="1600" dirty="0" smtClean="0"/>
              <a:t>, </a:t>
            </a:r>
            <a:r>
              <a:rPr lang="ru-RU" sz="1600" dirty="0" err="1" smtClean="0"/>
              <a:t>сумне</a:t>
            </a:r>
            <a:r>
              <a:rPr lang="ru-RU" sz="1600" dirty="0" smtClean="0"/>
              <a:t> ,без </a:t>
            </a:r>
            <a:r>
              <a:rPr lang="ru-RU" sz="1600" dirty="0" err="1" smtClean="0"/>
              <a:t>жодної</a:t>
            </a:r>
            <a:r>
              <a:rPr lang="ru-RU" sz="1600" dirty="0" smtClean="0"/>
              <a:t> </a:t>
            </a:r>
            <a:r>
              <a:rPr lang="ru-RU" sz="1600" dirty="0" err="1" smtClean="0"/>
              <a:t>зморшки</a:t>
            </a:r>
            <a:r>
              <a:rPr lang="ru-RU" sz="1600" dirty="0" smtClean="0"/>
              <a:t>, </a:t>
            </a:r>
            <a:r>
              <a:rPr lang="ru-RU" sz="1600" dirty="0" err="1" smtClean="0"/>
              <a:t>зморкувате</a:t>
            </a:r>
            <a:r>
              <a:rPr lang="ru-RU" sz="1600" dirty="0" smtClean="0"/>
              <a:t>.</a:t>
            </a:r>
          </a:p>
          <a:p>
            <a:endParaRPr lang="ru-RU" sz="1600" b="1" u="sng" dirty="0" smtClean="0"/>
          </a:p>
          <a:p>
            <a:pPr algn="l"/>
            <a:r>
              <a:rPr lang="ru-RU" sz="1600" b="1" u="sng" dirty="0" err="1" smtClean="0"/>
              <a:t>Очі</a:t>
            </a:r>
            <a:r>
              <a:rPr lang="ru-RU" sz="1600" b="1" u="sng" dirty="0" smtClean="0"/>
              <a:t>: </a:t>
            </a:r>
            <a:r>
              <a:rPr lang="ru-RU" sz="1600" dirty="0" err="1" smtClean="0"/>
              <a:t>карі</a:t>
            </a:r>
            <a:r>
              <a:rPr lang="ru-RU" sz="1600" dirty="0" smtClean="0"/>
              <a:t>, </a:t>
            </a:r>
            <a:r>
              <a:rPr lang="ru-RU" sz="1600" dirty="0" err="1" smtClean="0"/>
              <a:t>темні</a:t>
            </a:r>
            <a:r>
              <a:rPr lang="ru-RU" sz="1600" dirty="0" smtClean="0"/>
              <a:t>, </a:t>
            </a:r>
            <a:r>
              <a:rPr lang="ru-RU" sz="1600" dirty="0" err="1" smtClean="0"/>
              <a:t>добрі</a:t>
            </a:r>
            <a:r>
              <a:rPr lang="ru-RU" sz="1600" dirty="0" smtClean="0"/>
              <a:t>, </a:t>
            </a:r>
            <a:r>
              <a:rPr lang="ru-RU" sz="1600" dirty="0" err="1" smtClean="0"/>
              <a:t>сумні</a:t>
            </a:r>
            <a:r>
              <a:rPr lang="ru-RU" sz="1600" dirty="0" smtClean="0"/>
              <a:t>, </a:t>
            </a:r>
            <a:r>
              <a:rPr lang="ru-RU" sz="1600" dirty="0" err="1" smtClean="0"/>
              <a:t>розумні</a:t>
            </a:r>
            <a:r>
              <a:rPr lang="ru-RU" sz="1600" dirty="0" smtClean="0"/>
              <a:t>, </a:t>
            </a:r>
            <a:r>
              <a:rPr lang="ru-RU" sz="1600" dirty="0" err="1" smtClean="0"/>
              <a:t>спокійні</a:t>
            </a:r>
            <a:r>
              <a:rPr lang="ru-RU" sz="1600" dirty="0" smtClean="0"/>
              <a:t>, </a:t>
            </a:r>
            <a:r>
              <a:rPr lang="ru-RU" sz="1600" dirty="0" err="1" smtClean="0"/>
              <a:t>лагідні</a:t>
            </a:r>
            <a:r>
              <a:rPr lang="ru-RU" sz="1600" dirty="0" smtClean="0"/>
              <a:t>, </a:t>
            </a:r>
            <a:r>
              <a:rPr lang="ru-RU" sz="1600" dirty="0" err="1" smtClean="0"/>
              <a:t>привітні</a:t>
            </a:r>
            <a:r>
              <a:rPr lang="ru-RU" sz="1600" dirty="0" smtClean="0"/>
              <a:t>, </a:t>
            </a:r>
            <a:r>
              <a:rPr lang="ru-RU" sz="1600" dirty="0" err="1" smtClean="0"/>
              <a:t>виразні</a:t>
            </a:r>
            <a:r>
              <a:rPr lang="ru-RU" sz="1600" dirty="0" smtClean="0"/>
              <a:t>, </a:t>
            </a:r>
            <a:r>
              <a:rPr lang="ru-RU" sz="1600" dirty="0" err="1" smtClean="0"/>
              <a:t>втомлені</a:t>
            </a:r>
            <a:r>
              <a:rPr lang="ru-RU" sz="1600" dirty="0" smtClean="0"/>
              <a:t>, </a:t>
            </a:r>
            <a:r>
              <a:rPr lang="ru-RU" sz="1600" dirty="0" err="1" smtClean="0"/>
              <a:t>задумані</a:t>
            </a:r>
            <a:r>
              <a:rPr lang="ru-RU" sz="1600" dirty="0" smtClean="0"/>
              <a:t>, </a:t>
            </a:r>
            <a:r>
              <a:rPr lang="ru-RU" sz="1600" dirty="0" err="1" smtClean="0"/>
              <a:t>запалі</a:t>
            </a:r>
            <a:r>
              <a:rPr lang="ru-RU" sz="1600" dirty="0" smtClean="0"/>
              <a:t>.</a:t>
            </a:r>
          </a:p>
          <a:p>
            <a:endParaRPr lang="ru-RU" sz="1600" b="1" u="sng" dirty="0" smtClean="0"/>
          </a:p>
          <a:p>
            <a:pPr algn="l"/>
            <a:r>
              <a:rPr lang="ru-RU" sz="1600" b="1" u="sng" dirty="0" err="1" smtClean="0"/>
              <a:t>Погляд</a:t>
            </a:r>
            <a:r>
              <a:rPr lang="ru-RU" sz="1600" b="1" u="sng" dirty="0" smtClean="0"/>
              <a:t>: </a:t>
            </a:r>
            <a:r>
              <a:rPr lang="ru-RU" sz="1600" dirty="0" err="1" smtClean="0"/>
              <a:t>уважний</a:t>
            </a:r>
            <a:r>
              <a:rPr lang="ru-RU" sz="1600" dirty="0" smtClean="0"/>
              <a:t>, </a:t>
            </a:r>
            <a:r>
              <a:rPr lang="ru-RU" sz="1600" dirty="0" err="1" smtClean="0"/>
              <a:t>зосереджений</a:t>
            </a:r>
            <a:r>
              <a:rPr lang="ru-RU" sz="1600" dirty="0" smtClean="0"/>
              <a:t>, </a:t>
            </a:r>
            <a:r>
              <a:rPr lang="ru-RU" sz="1600" dirty="0" err="1" smtClean="0"/>
              <a:t>проникливий</a:t>
            </a:r>
            <a:r>
              <a:rPr lang="ru-RU" sz="1600" dirty="0" smtClean="0"/>
              <a:t>, </a:t>
            </a:r>
            <a:r>
              <a:rPr lang="ru-RU" sz="1600" dirty="0" err="1" smtClean="0"/>
              <a:t>спокійний</a:t>
            </a:r>
            <a:r>
              <a:rPr lang="ru-RU" sz="1600" dirty="0" smtClean="0"/>
              <a:t>, </a:t>
            </a:r>
            <a:r>
              <a:rPr lang="ru-RU" sz="1600" dirty="0" err="1" smtClean="0"/>
              <a:t>сумний</a:t>
            </a:r>
            <a:r>
              <a:rPr lang="ru-RU" sz="1600" dirty="0" smtClean="0"/>
              <a:t>, </a:t>
            </a:r>
            <a:r>
              <a:rPr lang="ru-RU" sz="1600" dirty="0" err="1" smtClean="0"/>
              <a:t>зацікавлений</a:t>
            </a:r>
            <a:r>
              <a:rPr lang="ru-RU" sz="1600" dirty="0" smtClean="0"/>
              <a:t>, </a:t>
            </a:r>
            <a:r>
              <a:rPr lang="ru-RU" sz="1600" dirty="0" err="1" smtClean="0"/>
              <a:t>безрадісний</a:t>
            </a:r>
            <a:r>
              <a:rPr lang="ru-RU" sz="1600" dirty="0" smtClean="0"/>
              <a:t>, </a:t>
            </a:r>
            <a:r>
              <a:rPr lang="ru-RU" sz="1600" dirty="0" err="1" smtClean="0"/>
              <a:t>привітний</a:t>
            </a:r>
            <a:r>
              <a:rPr lang="ru-RU" sz="1600" dirty="0" smtClean="0"/>
              <a:t>, </a:t>
            </a:r>
            <a:r>
              <a:rPr lang="ru-RU" sz="1600" dirty="0" err="1" smtClean="0"/>
              <a:t>замріяний</a:t>
            </a:r>
            <a:r>
              <a:rPr lang="ru-RU" sz="1600" dirty="0" smtClean="0"/>
              <a:t>, </a:t>
            </a:r>
            <a:r>
              <a:rPr lang="ru-RU" sz="1600" dirty="0" err="1" smtClean="0"/>
              <a:t>замислений</a:t>
            </a:r>
            <a:r>
              <a:rPr lang="ru-RU" sz="1600" dirty="0" smtClean="0"/>
              <a:t>, </a:t>
            </a:r>
            <a:r>
              <a:rPr lang="ru-RU" sz="1600" dirty="0" err="1" smtClean="0"/>
              <a:t>спрямований</a:t>
            </a:r>
            <a:r>
              <a:rPr lang="ru-RU" sz="1600" dirty="0" smtClean="0"/>
              <a:t> у </a:t>
            </a:r>
            <a:r>
              <a:rPr lang="ru-RU" sz="1600" dirty="0" err="1" smtClean="0"/>
              <a:t>майбутнє</a:t>
            </a:r>
            <a:r>
              <a:rPr lang="ru-RU" sz="1600" dirty="0" smtClean="0"/>
              <a:t>.</a:t>
            </a:r>
          </a:p>
          <a:p>
            <a:endParaRPr lang="ru-RU" dirty="0" smtClean="0"/>
          </a:p>
          <a:p>
            <a:endParaRPr lang="ru-RU" dirty="0" smtClean="0"/>
          </a:p>
          <a:p>
            <a:endParaRPr lang="ru-RU" dirty="0"/>
          </a:p>
        </p:txBody>
      </p:sp>
      <p:pic>
        <p:nvPicPr>
          <p:cNvPr id="20482" name="Picture 2"/>
          <p:cNvPicPr>
            <a:picLocks noGrp="1" noChangeAspect="1" noChangeArrowheads="1"/>
          </p:cNvPicPr>
          <p:nvPr>
            <p:ph sz="half" idx="1"/>
          </p:nvPr>
        </p:nvPicPr>
        <p:blipFill>
          <a:blip r:embed="rId2"/>
          <a:stretch>
            <a:fillRect/>
          </a:stretch>
        </p:blipFill>
        <p:spPr bwMode="auto">
          <a:xfrm>
            <a:off x="4286248" y="97608"/>
            <a:ext cx="4859344" cy="65461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3050"/>
            <a:ext cx="3008313" cy="655620"/>
          </a:xfrm>
        </p:spPr>
        <p:txBody>
          <a:bodyPr>
            <a:normAutofit/>
          </a:bodyPr>
          <a:lstStyle/>
          <a:p>
            <a:endParaRPr lang="ru-RU" dirty="0"/>
          </a:p>
        </p:txBody>
      </p:sp>
      <p:sp>
        <p:nvSpPr>
          <p:cNvPr id="7" name="Текст 6"/>
          <p:cNvSpPr>
            <a:spLocks noGrp="1"/>
          </p:cNvSpPr>
          <p:nvPr>
            <p:ph type="body" idx="2"/>
          </p:nvPr>
        </p:nvSpPr>
        <p:spPr>
          <a:xfrm>
            <a:off x="428596" y="1142984"/>
            <a:ext cx="3643338" cy="5429288"/>
          </a:xfrm>
        </p:spPr>
        <p:txBody>
          <a:bodyPr>
            <a:normAutofit fontScale="92500"/>
          </a:bodyPr>
          <a:lstStyle/>
          <a:p>
            <a:pPr algn="l"/>
            <a:r>
              <a:rPr lang="ru-RU" sz="1600" b="1" u="sng" dirty="0" smtClean="0"/>
              <a:t>Брови: </a:t>
            </a:r>
            <a:r>
              <a:rPr lang="ru-RU" sz="1600" dirty="0" err="1" smtClean="0"/>
              <a:t>чорні</a:t>
            </a:r>
            <a:r>
              <a:rPr lang="ru-RU" sz="1600" dirty="0" smtClean="0"/>
              <a:t>, </a:t>
            </a:r>
            <a:r>
              <a:rPr lang="ru-RU" sz="1600" dirty="0" err="1" smtClean="0"/>
              <a:t>темні</a:t>
            </a:r>
            <a:r>
              <a:rPr lang="ru-RU" sz="1600" dirty="0" smtClean="0"/>
              <a:t>, </a:t>
            </a:r>
            <a:r>
              <a:rPr lang="ru-RU" sz="1600" dirty="0" err="1" smtClean="0"/>
              <a:t>густі</a:t>
            </a:r>
            <a:r>
              <a:rPr lang="ru-RU" sz="1600" dirty="0" smtClean="0"/>
              <a:t>, </a:t>
            </a:r>
            <a:r>
              <a:rPr lang="ru-RU" sz="1600" dirty="0" err="1" smtClean="0"/>
              <a:t>широкі</a:t>
            </a:r>
            <a:r>
              <a:rPr lang="ru-RU" sz="1600" dirty="0" smtClean="0"/>
              <a:t>, </a:t>
            </a:r>
            <a:r>
              <a:rPr lang="ru-RU" sz="1600" dirty="0" err="1" smtClean="0"/>
              <a:t>приламані</a:t>
            </a:r>
            <a:r>
              <a:rPr lang="ru-RU" sz="1600" dirty="0" smtClean="0"/>
              <a:t>, </a:t>
            </a:r>
            <a:r>
              <a:rPr lang="ru-RU" sz="1600" dirty="0" err="1" smtClean="0"/>
              <a:t>високі</a:t>
            </a:r>
            <a:r>
              <a:rPr lang="ru-RU" sz="1600" dirty="0" smtClean="0"/>
              <a:t>.</a:t>
            </a:r>
          </a:p>
          <a:p>
            <a:pPr algn="l"/>
            <a:endParaRPr lang="ru-RU" sz="1600" b="1" u="sng" dirty="0" smtClean="0"/>
          </a:p>
          <a:p>
            <a:pPr algn="l"/>
            <a:r>
              <a:rPr lang="ru-RU" sz="1600" b="1" u="sng" dirty="0" err="1" smtClean="0"/>
              <a:t>Вії</a:t>
            </a:r>
            <a:r>
              <a:rPr lang="ru-RU" sz="1600" b="1" u="sng" dirty="0" smtClean="0"/>
              <a:t>: </a:t>
            </a:r>
            <a:r>
              <a:rPr lang="ru-RU" sz="1600" dirty="0" err="1" smtClean="0"/>
              <a:t>довгі</a:t>
            </a:r>
            <a:r>
              <a:rPr lang="ru-RU" sz="1600" dirty="0" smtClean="0"/>
              <a:t>, </a:t>
            </a:r>
            <a:r>
              <a:rPr lang="ru-RU" sz="1600" dirty="0" err="1" smtClean="0"/>
              <a:t>чорні</a:t>
            </a:r>
            <a:r>
              <a:rPr lang="ru-RU" sz="1600" dirty="0" smtClean="0"/>
              <a:t>, </a:t>
            </a:r>
            <a:r>
              <a:rPr lang="ru-RU" sz="1600" dirty="0" err="1" smtClean="0"/>
              <a:t>темні</a:t>
            </a:r>
            <a:r>
              <a:rPr lang="ru-RU" sz="1600" dirty="0" smtClean="0"/>
              <a:t> , </a:t>
            </a:r>
            <a:r>
              <a:rPr lang="ru-RU" sz="1600" dirty="0" err="1" smtClean="0"/>
              <a:t>густі</a:t>
            </a:r>
            <a:r>
              <a:rPr lang="ru-RU" sz="1600" dirty="0" smtClean="0"/>
              <a:t>.</a:t>
            </a:r>
          </a:p>
          <a:p>
            <a:pPr algn="l"/>
            <a:endParaRPr lang="ru-RU" sz="1600" b="1" u="sng" dirty="0" smtClean="0"/>
          </a:p>
          <a:p>
            <a:pPr algn="l"/>
            <a:r>
              <a:rPr lang="ru-RU" sz="1600" b="1" u="sng" dirty="0" err="1" smtClean="0"/>
              <a:t>Чоло</a:t>
            </a:r>
            <a:r>
              <a:rPr lang="ru-RU" sz="1600" b="1" u="sng" dirty="0" smtClean="0"/>
              <a:t> (лоб): </a:t>
            </a:r>
            <a:r>
              <a:rPr lang="ru-RU" sz="1600" dirty="0" err="1" smtClean="0"/>
              <a:t>високе,світле</a:t>
            </a:r>
            <a:r>
              <a:rPr lang="ru-RU" sz="1600" dirty="0" smtClean="0"/>
              <a:t>, </a:t>
            </a:r>
            <a:r>
              <a:rPr lang="ru-RU" sz="1600" dirty="0" err="1" smtClean="0"/>
              <a:t>широке</a:t>
            </a:r>
            <a:r>
              <a:rPr lang="ru-RU" sz="1600" dirty="0" smtClean="0"/>
              <a:t>, </a:t>
            </a:r>
            <a:r>
              <a:rPr lang="ru-RU" sz="1600" dirty="0" err="1" smtClean="0"/>
              <a:t>відкрите</a:t>
            </a:r>
            <a:r>
              <a:rPr lang="ru-RU" sz="1600" dirty="0" smtClean="0"/>
              <a:t>, </a:t>
            </a:r>
            <a:r>
              <a:rPr lang="ru-RU" sz="1600" dirty="0" err="1" smtClean="0"/>
              <a:t>чисте</a:t>
            </a:r>
            <a:r>
              <a:rPr lang="ru-RU" sz="1600" dirty="0" smtClean="0"/>
              <a:t>.</a:t>
            </a:r>
          </a:p>
          <a:p>
            <a:pPr algn="l"/>
            <a:endParaRPr lang="ru-RU" sz="1600" b="1" u="sng" dirty="0" smtClean="0"/>
          </a:p>
          <a:p>
            <a:pPr algn="l"/>
            <a:r>
              <a:rPr lang="ru-RU" sz="1600" b="1" u="sng" dirty="0" err="1" smtClean="0"/>
              <a:t>Ніс</a:t>
            </a:r>
            <a:r>
              <a:rPr lang="ru-RU" sz="1600" b="1" u="sng" dirty="0" smtClean="0"/>
              <a:t>: </a:t>
            </a:r>
            <a:r>
              <a:rPr lang="ru-RU" sz="1600" dirty="0" err="1" smtClean="0"/>
              <a:t>прямий</a:t>
            </a:r>
            <a:r>
              <a:rPr lang="ru-RU" sz="1600" dirty="0" smtClean="0"/>
              <a:t>, </a:t>
            </a:r>
            <a:r>
              <a:rPr lang="ru-RU" sz="1600" dirty="0" err="1" smtClean="0"/>
              <a:t>видовжений</a:t>
            </a:r>
            <a:r>
              <a:rPr lang="ru-RU" sz="1600" dirty="0" smtClean="0"/>
              <a:t>, </a:t>
            </a:r>
            <a:r>
              <a:rPr lang="ru-RU" sz="1600" dirty="0" err="1" smtClean="0"/>
              <a:t>гострий</a:t>
            </a:r>
            <a:r>
              <a:rPr lang="ru-RU" sz="1600" dirty="0" smtClean="0"/>
              <a:t>.</a:t>
            </a:r>
          </a:p>
          <a:p>
            <a:pPr algn="l"/>
            <a:endParaRPr lang="ru-RU" sz="1600" b="1" u="sng" dirty="0" smtClean="0"/>
          </a:p>
          <a:p>
            <a:pPr algn="l"/>
            <a:r>
              <a:rPr lang="ru-RU" sz="1600" b="1" u="sng" dirty="0" err="1" smtClean="0"/>
              <a:t>Вуса</a:t>
            </a:r>
            <a:r>
              <a:rPr lang="ru-RU" sz="1600" dirty="0" smtClean="0"/>
              <a:t> </a:t>
            </a:r>
            <a:r>
              <a:rPr lang="ru-RU" sz="1600" dirty="0" err="1" smtClean="0"/>
              <a:t>густі</a:t>
            </a:r>
            <a:r>
              <a:rPr lang="ru-RU" sz="1600" dirty="0" smtClean="0"/>
              <a:t>, </a:t>
            </a:r>
            <a:r>
              <a:rPr lang="ru-RU" sz="1600" dirty="0" err="1" smtClean="0"/>
              <a:t>довгі</a:t>
            </a:r>
            <a:r>
              <a:rPr lang="ru-RU" sz="1600" dirty="0" smtClean="0"/>
              <a:t>, </a:t>
            </a:r>
            <a:r>
              <a:rPr lang="ru-RU" sz="1600" dirty="0" err="1" smtClean="0"/>
              <a:t>великі</a:t>
            </a:r>
            <a:r>
              <a:rPr lang="ru-RU" sz="1600" dirty="0" smtClean="0"/>
              <a:t>, </a:t>
            </a:r>
            <a:r>
              <a:rPr lang="ru-RU" sz="1600" dirty="0" err="1" smtClean="0"/>
              <a:t>закручені</a:t>
            </a:r>
            <a:r>
              <a:rPr lang="ru-RU" sz="1600" dirty="0" smtClean="0"/>
              <a:t>.</a:t>
            </a:r>
          </a:p>
          <a:p>
            <a:pPr algn="l"/>
            <a:endParaRPr lang="ru-RU" sz="1600" b="1" u="sng" dirty="0" smtClean="0"/>
          </a:p>
          <a:p>
            <a:pPr algn="l"/>
            <a:r>
              <a:rPr lang="ru-RU" sz="1600" b="1" u="sng" dirty="0" err="1" smtClean="0"/>
              <a:t>Волосся</a:t>
            </a:r>
            <a:r>
              <a:rPr lang="ru-RU" sz="1600" b="1" u="sng" dirty="0" smtClean="0"/>
              <a:t>: </a:t>
            </a:r>
            <a:r>
              <a:rPr lang="ru-RU" sz="1600" dirty="0" err="1" smtClean="0"/>
              <a:t>темне</a:t>
            </a:r>
            <a:r>
              <a:rPr lang="ru-RU" sz="1600" dirty="0" smtClean="0"/>
              <a:t>, </a:t>
            </a:r>
            <a:r>
              <a:rPr lang="ru-RU" sz="1600" dirty="0" err="1" smtClean="0"/>
              <a:t>світле</a:t>
            </a:r>
            <a:r>
              <a:rPr lang="ru-RU" sz="1600" dirty="0" smtClean="0"/>
              <a:t>, </a:t>
            </a:r>
            <a:r>
              <a:rPr lang="ru-RU" sz="1600" dirty="0" err="1" smtClean="0"/>
              <a:t>пишне</a:t>
            </a:r>
            <a:r>
              <a:rPr lang="ru-RU" sz="1600" dirty="0" smtClean="0"/>
              <a:t>, </a:t>
            </a:r>
            <a:r>
              <a:rPr lang="ru-RU" sz="1600" dirty="0" err="1" smtClean="0"/>
              <a:t>рідке</a:t>
            </a:r>
            <a:r>
              <a:rPr lang="ru-RU" sz="1600" dirty="0" smtClean="0"/>
              <a:t>, </a:t>
            </a:r>
            <a:r>
              <a:rPr lang="ru-RU" sz="1600" dirty="0" err="1" smtClean="0"/>
              <a:t>зачесане</a:t>
            </a:r>
            <a:r>
              <a:rPr lang="ru-RU" sz="1600" dirty="0" smtClean="0"/>
              <a:t> назад, </a:t>
            </a:r>
            <a:r>
              <a:rPr lang="ru-RU" sz="1600" dirty="0" err="1" smtClean="0"/>
              <a:t>блискуче</a:t>
            </a:r>
            <a:r>
              <a:rPr lang="ru-RU" sz="1600" dirty="0" smtClean="0"/>
              <a:t>,  </a:t>
            </a:r>
            <a:r>
              <a:rPr lang="ru-RU" sz="1600" dirty="0" err="1" smtClean="0"/>
              <a:t>хвилясте</a:t>
            </a:r>
            <a:r>
              <a:rPr lang="ru-RU" sz="1600" dirty="0" smtClean="0"/>
              <a:t>, </a:t>
            </a:r>
            <a:r>
              <a:rPr lang="ru-RU" sz="1600" dirty="0" err="1" smtClean="0"/>
              <a:t>пряме</a:t>
            </a:r>
            <a:r>
              <a:rPr lang="ru-RU" sz="1600" dirty="0" smtClean="0"/>
              <a:t>. </a:t>
            </a:r>
          </a:p>
          <a:p>
            <a:pPr algn="l"/>
            <a:endParaRPr lang="ru-RU" sz="1600" b="1" u="sng" dirty="0" smtClean="0"/>
          </a:p>
          <a:p>
            <a:pPr algn="l"/>
            <a:r>
              <a:rPr lang="ru-RU" sz="1600" b="1" u="sng" dirty="0" err="1" smtClean="0"/>
              <a:t>Одяг</a:t>
            </a:r>
            <a:r>
              <a:rPr lang="ru-RU" sz="1600" b="1" u="sng" dirty="0" smtClean="0"/>
              <a:t>:  п</a:t>
            </a:r>
            <a:r>
              <a:rPr lang="ru-RU" sz="1600" dirty="0" smtClean="0"/>
              <a:t>росторе </a:t>
            </a:r>
            <a:r>
              <a:rPr lang="ru-RU" sz="1600" dirty="0" err="1" smtClean="0"/>
              <a:t>й</a:t>
            </a:r>
            <a:r>
              <a:rPr lang="ru-RU" sz="1600" dirty="0" smtClean="0"/>
              <a:t> </a:t>
            </a:r>
            <a:r>
              <a:rPr lang="ru-RU" sz="1600" dirty="0" err="1" smtClean="0"/>
              <a:t>зручне</a:t>
            </a:r>
            <a:r>
              <a:rPr lang="ru-RU" sz="1600" dirty="0" smtClean="0"/>
              <a:t> </a:t>
            </a:r>
            <a:r>
              <a:rPr lang="ru-RU" sz="1600" dirty="0" err="1" smtClean="0"/>
              <a:t>вбрання</a:t>
            </a:r>
            <a:r>
              <a:rPr lang="ru-RU" sz="1600" dirty="0" smtClean="0"/>
              <a:t>, </a:t>
            </a:r>
            <a:r>
              <a:rPr lang="ru-RU" sz="1600" dirty="0" err="1" smtClean="0"/>
              <a:t>біла</a:t>
            </a:r>
            <a:r>
              <a:rPr lang="ru-RU" sz="1600" dirty="0" smtClean="0"/>
              <a:t> сорочка, </a:t>
            </a:r>
            <a:r>
              <a:rPr lang="ru-RU" sz="1600" dirty="0" err="1" smtClean="0"/>
              <a:t>червоний</a:t>
            </a:r>
            <a:r>
              <a:rPr lang="ru-RU" sz="1600" dirty="0" smtClean="0"/>
              <a:t> жилет, </a:t>
            </a:r>
            <a:r>
              <a:rPr lang="ru-RU" sz="1600" dirty="0" err="1" smtClean="0"/>
              <a:t>хутрова</a:t>
            </a:r>
            <a:r>
              <a:rPr lang="ru-RU" sz="1600" dirty="0" smtClean="0"/>
              <a:t> накидка, </a:t>
            </a:r>
            <a:r>
              <a:rPr lang="ru-RU" sz="1600" dirty="0" err="1" smtClean="0"/>
              <a:t>штани-шаровари</a:t>
            </a:r>
            <a:r>
              <a:rPr lang="ru-RU" sz="1600" dirty="0" smtClean="0"/>
              <a:t>, широкий пояс.</a:t>
            </a:r>
          </a:p>
          <a:p>
            <a:endParaRPr lang="ru-RU" dirty="0"/>
          </a:p>
        </p:txBody>
      </p:sp>
      <p:pic>
        <p:nvPicPr>
          <p:cNvPr id="8" name="Picture 2" descr="http://uahistory.com/wp-content/uploads/2017/11/Kozak.gif"/>
          <p:cNvPicPr>
            <a:picLocks noGrp="1" noChangeAspect="1" noChangeArrowheads="1"/>
          </p:cNvPicPr>
          <p:nvPr>
            <p:ph sz="half" idx="1"/>
          </p:nvPr>
        </p:nvPicPr>
        <p:blipFill>
          <a:blip r:embed="rId2"/>
          <a:stretch>
            <a:fillRect/>
          </a:stretch>
        </p:blipFill>
        <p:spPr bwMode="auto">
          <a:xfrm>
            <a:off x="4357686" y="0"/>
            <a:ext cx="4786314" cy="68580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57</TotalTime>
  <Words>701</Words>
  <Application>Microsoft Office PowerPoint</Application>
  <PresentationFormat>Экран (4:3)</PresentationFormat>
  <Paragraphs>56</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Открытая</vt:lpstr>
      <vt:lpstr>Письмовий твір-опис зовнішності людини за картиною в художньому стилі (7клас)</vt:lpstr>
      <vt:lpstr>Мета: поглибити уявлення учнів про опис зовнішності людини, з’ясувати, як через портретний опис можна розкрити внутрішній світ людини, висловити своє ставлення до неї, навчити школярів створювати опис зовнішності людини за картиною, удосконалювати вміння семикласників  добирати і систематизувати лексичний матеріал для  власного висловлювання,  формувати інтерес до живопису і до живописної спадщини Антона Монастирського.</vt:lpstr>
      <vt:lpstr>Памʼятка “Як працювати над твором за картиною» </vt:lpstr>
      <vt:lpstr>ПАМ’ЯТКА Як складати твір-опис зовнішності людини в художньому стилі</vt:lpstr>
      <vt:lpstr>Орієнтовний план твору-опису зовнішності людини:</vt:lpstr>
      <vt:lpstr>Слайд 6</vt:lpstr>
      <vt:lpstr>Слайд 7</vt:lpstr>
      <vt:lpstr>Слайд 8</vt:lpstr>
      <vt:lpstr>Слайд 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Письмовий твір-опис зовнішності людини за картиною в художньому стилі</dc:title>
  <dc:creator>Svetlana</dc:creator>
  <cp:lastModifiedBy>Samsung</cp:lastModifiedBy>
  <cp:revision>6</cp:revision>
  <dcterms:created xsi:type="dcterms:W3CDTF">2017-11-23T14:51:43Z</dcterms:created>
  <dcterms:modified xsi:type="dcterms:W3CDTF">2019-02-20T17:10:42Z</dcterms:modified>
</cp:coreProperties>
</file>