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2" r:id="rId3"/>
    <p:sldId id="260" r:id="rId4"/>
    <p:sldId id="267" r:id="rId5"/>
    <p:sldId id="268" r:id="rId6"/>
    <p:sldId id="269" r:id="rId7"/>
    <p:sldId id="261" r:id="rId8"/>
    <p:sldId id="262" r:id="rId9"/>
    <p:sldId id="263" r:id="rId10"/>
    <p:sldId id="276" r:id="rId11"/>
    <p:sldId id="277" r:id="rId12"/>
    <p:sldId id="264" r:id="rId13"/>
    <p:sldId id="265" r:id="rId14"/>
    <p:sldId id="270" r:id="rId15"/>
    <p:sldId id="271" r:id="rId16"/>
    <p:sldId id="272" r:id="rId17"/>
    <p:sldId id="283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en.com.ua/pages/Morphology_and_spelling/participle_passive_forms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AutoShape 2" descr="Результат пошуку зображень за запитом смайлики картинк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Результат пошуку зображень за запитом смайлики картинк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44463"/>
            <a:ext cx="2784464" cy="278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4" name="AutoShape 2" descr="Результат пошуку зображень за запитом смайлики картинк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14290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14348" y="3429000"/>
            <a:ext cx="2771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я, ваша вчителька. Іду </a:t>
            </a:r>
          </a:p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вас на урок з любов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’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ю, </a:t>
            </a:r>
          </a:p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щиро хочу передати вам</a:t>
            </a:r>
          </a:p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знання!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6249" y="3500438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це ви – мої семикласники, такі різні…</a:t>
            </a:r>
          </a:p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Бажаю вам  приємного навчання на уроці, активної праці та засвоєння нових знань!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7" y="1500174"/>
            <a:ext cx="78581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Шкільний мелодійний дзвінок</a:t>
            </a:r>
            <a:endParaRPr 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Покликав усіх на урок.</a:t>
            </a:r>
            <a:endParaRPr 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Тож не будемо гаяти часу</a:t>
            </a:r>
            <a:endParaRPr 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І полинемо разом із класом</a:t>
            </a:r>
            <a:endParaRPr 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uk-U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 чарівну і добру країну…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500042"/>
            <a:ext cx="4227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Емоційна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зарядка</a:t>
            </a:r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142852"/>
            <a:ext cx="814393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«Детектор брехні»</a:t>
            </a:r>
            <a:endParaRPr lang="ru-RU" sz="28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800" b="1" i="1" dirty="0" smtClean="0"/>
              <a:t>Знайти неправильне твердження:</a:t>
            </a:r>
          </a:p>
          <a:p>
            <a:endParaRPr lang="ru-RU" sz="2800" b="1" dirty="0" smtClean="0"/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Дієприкметник – це службова частина мови.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Дієприкметник змінюється за особами.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Дієприкметник відповідає на питання ЯКИЙ?,ЯКА?, ЯКЕ?, ЯКІ?, ЧИЙ?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У реченні дієприкметник може бути означенням та підметом.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Дієприкметники є лише активного стану.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Пасивні дієприкметники виражають ознаку предмета, який зазнає на собі дії іншого предмета.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Активні дієприкметники бувають доконаного і недоконаного виду.</a:t>
            </a:r>
          </a:p>
          <a:p>
            <a:pPr lvl="0"/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8.Слово </a:t>
            </a:r>
            <a:r>
              <a:rPr lang="uk-UA" sz="28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печений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пасивний дієприкметник.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1500174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Безособові дієслівні </a:t>
            </a:r>
          </a:p>
          <a:p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 на </a:t>
            </a:r>
            <a:r>
              <a:rPr lang="uk-UA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28596" y="285728"/>
            <a:ext cx="856195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Мета: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ознайомити учнів із особливостями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творення та вживання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безособових дієслівних форм на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-но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-то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формувати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загальнопізнавальні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вміння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находити</a:t>
            </a:r>
            <a:r>
              <a:rPr kumimoji="0" lang="uk-UA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ці дієслівні форми в текстах,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визначати їхні морфологічні ознаки;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розвивати творчі вміння використання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дієслівних форм на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-но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-то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у висловлюваннях;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виховувати ціннісне ставлення до народних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символів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України,</a:t>
            </a:r>
            <a:r>
              <a:rPr kumimoji="0" lang="uk-UA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сімейних традицій, прищеплювати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любов до рідної землі, родини.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14282" y="285728"/>
            <a:ext cx="8358246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Внутрішньопредметні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зв’язки: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 орфографія, словотвір,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фразеологія, лексикологія.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Міжпредметні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зв’язки: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українська література,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народознавство.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Тип уроку: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засвоєння нових знань, формування практичних умінь і навичок.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0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</a:t>
            </a:r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14356"/>
            <a:ext cx="878687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Прочитайте. Поміркуйте, що означають виділені в реченнях дієслівні форми: дію, що виконала конкретна особа, чи результат дії без вказівки на особу її виконавця?</a:t>
            </a: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Від кожного, кому багато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багато чекатимуть. 2. Прощайте, то й вам буде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прощено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3. Не судіть своїх ближніх, щоб і вас не було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суджено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бо яким судом судити будете, таким і вас судитимуть. Якою мірою будете міряти, такою вам буде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відміряно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З Біблії</a:t>
            </a:r>
            <a:endParaRPr lang="uk-UA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1538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2840"/>
            <a:ext cx="9144000" cy="6771084"/>
          </a:xfrm>
          <a:prstGeom prst="rect">
            <a:avLst/>
          </a:prstGeom>
          <a:solidFill>
            <a:srgbClr val="FFBC4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A224A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A224A"/>
                </a:solidFill>
                <a:effectLst/>
                <a:latin typeface="Arial" pitchFamily="34" charset="0"/>
                <a:cs typeface="Arial" pitchFamily="34" charset="0"/>
              </a:rPr>
              <a:t>Безособова дієслівна форма на </a:t>
            </a: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0A224A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A224A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0A224A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lang="uk-UA" sz="2000" dirty="0" smtClean="0">
                <a:solidFill>
                  <a:srgbClr val="0A224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твориться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від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пасивних дієприкметників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за допомогою суфікса 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записа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ний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записан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налагодж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ений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налагоджен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накри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тий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накрит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Ця форма повністю зберігає правопис дієприкметників, від яких вона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утворена: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зачинений — зачинено, в’їжджений — </a:t>
            </a:r>
            <a:r>
              <a:rPr kumimoji="0" lang="uk-UA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в’їжджено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Наприклад: пасивний дієприкметник (який?)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записаний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безособова форма на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(що зроблено?)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записано.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Безособову форму на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вживаємо тоді, коли хочемо </a:t>
            </a:r>
            <a:r>
              <a:rPr kumimoji="0" lang="uk-UA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наголосити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на виконаній чи виконуваній дії.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Ця форма має минулий і майбутній часи: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uk-UA" sz="20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зроблено,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було зроблено (із допоміжним дієсловом </a:t>
            </a:r>
            <a:r>
              <a:rPr kumimoji="0" lang="uk-UA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було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), буде зроблено.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Безособова форма на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вживається звичайно в значенні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“хтось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щось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зробив”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Рідше ця форма вживається стосовно до явищ природи.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У діловому мовленні вживаються незмінні дієслівні форми на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замість пасивних дієприкметників, коли є потреба наголосити на дії,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а не на ознаці: 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виконано, запропоновано, реорганізовано, досягнуто,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набуто. </a:t>
            </a:r>
            <a:r>
              <a:rPr kumimoji="0" lang="uk-UA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Дієслівні форми на  </a:t>
            </a:r>
            <a:r>
              <a:rPr kumimoji="0" lang="uk-UA" sz="20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-но</a:t>
            </a:r>
            <a:r>
              <a:rPr kumimoji="0" lang="uk-UA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uk-UA" sz="20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-то</a:t>
            </a:r>
            <a:r>
              <a:rPr kumimoji="0" lang="uk-UA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є головними членами (присудками) в односкладних реченнях: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У хаті </a:t>
            </a:r>
            <a:r>
              <a:rPr kumimoji="0" lang="uk-UA" sz="20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прибрано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мов на Великдень (М.</a:t>
            </a:r>
            <a:r>
              <a:rPr kumimoji="0" lang="uk-UA" sz="20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Стельмах).</a:t>
            </a:r>
            <a:endParaRPr kumimoji="0" lang="uk-UA" sz="20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56138"/>
            <a:ext cx="871543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Словотворча робота</a:t>
            </a:r>
          </a:p>
          <a:p>
            <a:endParaRPr lang="ru-RU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 дієслів утворіть пасивні дієприкметники, а від дієприкметників – безособові дієслівні форми на </a:t>
            </a:r>
            <a:r>
              <a:rPr lang="uk-UA" sz="36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-то.</a:t>
            </a:r>
          </a:p>
          <a:p>
            <a:r>
              <a:rPr lang="uk-UA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Зразок: Зорати – зораний – зорано.</a:t>
            </a:r>
          </a:p>
          <a:p>
            <a:endParaRPr lang="uk-UA" sz="36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Вивчити, закрити, перечитати, визнати, виписати, виявити, відправити, прожити, подарувати, вишити, обговорити, спекти.</a:t>
            </a:r>
          </a:p>
          <a:p>
            <a:endParaRPr lang="uk-UA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714356"/>
            <a:ext cx="8001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Лексичне завдання</a:t>
            </a:r>
          </a:p>
          <a:p>
            <a:r>
              <a:rPr lang="uk-UA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Дібрати антоніми до поданих слів.</a:t>
            </a:r>
            <a:endParaRPr lang="ru-RU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Освітлено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Зачинено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Збільшено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Привезено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Віднесено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Нагріто -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714356"/>
            <a:ext cx="8001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 себе</a:t>
            </a:r>
          </a:p>
          <a:p>
            <a:r>
              <a:rPr lang="uk-UA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Дібрати антоніми до поданих слів.</a:t>
            </a:r>
            <a:endParaRPr lang="ru-RU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Освітлено -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затемнено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Зачинено - відчинено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Збільшено - зменшено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Привезено -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відвезено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Віднесено - принесено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Нагріто - охолоджено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3" y="0"/>
            <a:ext cx="8929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“Я – </a:t>
            </a:r>
            <a:r>
              <a:rPr lang="uk-UA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редактор</a:t>
            </a:r>
            <a:r>
              <a:rPr lang="uk-UA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(робота в парах) </a:t>
            </a:r>
            <a:endParaRPr lang="uk-UA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714356"/>
            <a:ext cx="900115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Відредагуйте речення. Від пасивних дієприкметників утворіть</a:t>
            </a:r>
            <a:r>
              <a:rPr lang="ru-RU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безособові дієслівні форми на </a:t>
            </a:r>
            <a:r>
              <a:rPr lang="uk-UA" sz="32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-то. У записаних реченнях визначте та підкресліть</a:t>
            </a:r>
            <a:r>
              <a:rPr lang="ru-RU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граматичні основи. </a:t>
            </a:r>
          </a:p>
          <a:p>
            <a:pPr algn="just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Рушник вишитий розкішним рослинним орнаментом. Калинові кетяги розташовані по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краях, вінки з барвінку розміщені вище, а виноградними гронами прикрашена середина білого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полотнища. Мереживо на рушнику виконане вручну, його візерунок тематично пов’язаний з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орнаментом вишивки. </a:t>
            </a:r>
          </a:p>
          <a:p>
            <a:pPr algn="just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З довідника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Р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ушник є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символом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доброзичливості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  й  гостинності. 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Ц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е символ України, відбиття культурної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пам’яті народу, символ єдності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сім’ї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, символ любові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до рідної землі, до любої матусі, до коханої дівчини,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символ працелюбності нашого народу.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В наш тяжкий час рушник є оберегом для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бійців ООС (АТО). Він нагадує їм про рідну домівку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і оберігає їх під час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бойових дій.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Прислів</a:t>
            </a:r>
            <a:r>
              <a:rPr lang="uk-UA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’</a:t>
            </a:r>
            <a:r>
              <a:rPr lang="uk-UA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 про рушник</a:t>
            </a:r>
            <a:endParaRPr kumimoji="0" lang="uk-UA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Хата без рушників – родина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дітей.</a:t>
            </a:r>
          </a:p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Рушник на кілочку – хата у віночку.</a:t>
            </a:r>
          </a:p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лінуйся, дівчинко, вишивати – буде чим гостей</a:t>
            </a:r>
          </a:p>
          <a:p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шанувати.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43174" y="1142984"/>
            <a:ext cx="4648196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Ой у полі жито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Копитами збито,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 білою березою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Козаченька вбито.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Козаченька вбито,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Затягнено в жито,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Червоною китайкою</a:t>
            </a:r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Личенько накрито.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42852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Вибірковий </a:t>
            </a:r>
            <a:r>
              <a:rPr lang="uk-UA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самодиктант</a:t>
            </a:r>
            <a:endParaRPr lang="uk-UA" sz="2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Виписати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безособові дієслівні форми на </a:t>
            </a:r>
            <a:r>
              <a:rPr lang="uk-UA" sz="28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–но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8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43187" y="61890"/>
            <a:ext cx="3817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Творча</a:t>
            </a:r>
            <a:r>
              <a:rPr lang="uk-UA" sz="3600" dirty="0" smtClean="0"/>
              <a:t> </a:t>
            </a:r>
            <a:r>
              <a:rPr lang="uk-UA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майстерня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714356"/>
            <a:ext cx="86487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Перепишіть відомі фразеологізми, на місці крапок уставте дібрані з довідки безособові дієслівні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 на </a:t>
            </a:r>
            <a:r>
              <a:rPr lang="uk-UA" sz="28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-то.</a:t>
            </a:r>
          </a:p>
          <a:p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 Усе на світі … мозолями. 2. За наше жито ще нас і … . 3. На роду … .           4. … темрявою.         5. Неначе медом … . 6.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де собаку … !         7. Усі мости …  .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Довідка: Створено. Написано. Повито. Бито. Зарито.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Спалено. Помазано.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214290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Підсумок уроку</a:t>
            </a:r>
            <a:endParaRPr lang="ru-RU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928670"/>
            <a:ext cx="807249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«Незакінчене речення»</a:t>
            </a:r>
            <a:endParaRPr lang="uk-UA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 Безособові дієслівні форми на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виражають … .</a:t>
            </a: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 Безособові дієслівні форми на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творяться від … .	</a:t>
            </a: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 Безособові дієслівні форми на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 реченні виступають … .</a:t>
            </a: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 Безособові дієслівні форми на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-но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мають час … .</a:t>
            </a: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2400" b="1" i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86050" y="857232"/>
            <a:ext cx="2417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Рефлексія</a:t>
            </a:r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357694"/>
            <a:ext cx="2146301" cy="180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4286256"/>
            <a:ext cx="172529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C:\Documents and Settings\User\Рабочий стол\НОВЫЙ ГОД\смайл не зрозумив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357694"/>
            <a:ext cx="1714512" cy="17145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2071678"/>
            <a:ext cx="86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Зробіть самооцінку засвоєних на уроці знань, оберіть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смайлик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3357562"/>
            <a:ext cx="2143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все зрозумів(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-ла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)! Чудово!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3357562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зрозумів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-ла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тему частково, </a:t>
            </a:r>
          </a:p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мене виникають питання...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6446" y="335756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нічого не зрозумів(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)… Мені прикро…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500042"/>
            <a:ext cx="81439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 завдання</a:t>
            </a:r>
          </a:p>
          <a:p>
            <a:endParaRPr lang="uk-UA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22,</a:t>
            </a:r>
          </a:p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275 (І рівень); </a:t>
            </a:r>
          </a:p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278 ( ІІ рівень);</a:t>
            </a:r>
          </a:p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скласти розповідь про 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сімейну 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реліквію, оберіг з використанням безособових дієслівних форм на      -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(ІІІ рівень)</a:t>
            </a:r>
          </a:p>
          <a:p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877" y="642918"/>
            <a:ext cx="85011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Бажаю успіхів </a:t>
            </a:r>
          </a:p>
          <a:p>
            <a:r>
              <a:rPr lang="uk-UA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у навчанні!</a:t>
            </a:r>
            <a:endParaRPr lang="ru-RU" sz="8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2784464" cy="278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786190"/>
            <a:ext cx="3081973" cy="258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661</Words>
  <PresentationFormat>Экран (4:3)</PresentationFormat>
  <Paragraphs>148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51</cp:revision>
  <dcterms:modified xsi:type="dcterms:W3CDTF">2019-12-06T19:52:41Z</dcterms:modified>
</cp:coreProperties>
</file>