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98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74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34801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62817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26552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576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644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3786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3404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445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823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87E637B-9C75-4BC6-9D4A-3FF66E92E4A3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6EE2B04-685C-46C5-BD73-201A71928851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513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FCA4E-44FC-4B5C-826E-8ED7935CE4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sz="4800" b="1" dirty="0"/>
            </a:br>
            <a:br>
              <a:rPr lang="uk-UA" sz="4800" b="1" dirty="0"/>
            </a:br>
            <a:r>
              <a:rPr lang="uk-UA" sz="4800" b="1" dirty="0"/>
              <a:t>РМ №9. Ділові папери. </a:t>
            </a:r>
            <a:r>
              <a:rPr lang="uk-UA" sz="4800" dirty="0"/>
              <a:t>Складання звіту про виконану роботу в офіційно-діловому стилі з використанням безособових дієслівних форм на -</a:t>
            </a:r>
            <a:r>
              <a:rPr lang="uk-UA" sz="4800" b="1" i="1" dirty="0"/>
              <a:t>но, -то</a:t>
            </a:r>
            <a:br>
              <a:rPr lang="ru-RU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7AC22E6-12F8-4ED7-A527-341412228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219" y="5979196"/>
            <a:ext cx="10754436" cy="742279"/>
          </a:xfrm>
        </p:spPr>
        <p:txBody>
          <a:bodyPr/>
          <a:lstStyle/>
          <a:p>
            <a:r>
              <a:rPr lang="uk-UA" dirty="0"/>
              <a:t>Підготувала вчитель української мови та літератури Валентина </a:t>
            </a:r>
            <a:r>
              <a:rPr lang="uk-UA" dirty="0" err="1"/>
              <a:t>мартинова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34016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2E203-C97E-4CAB-800B-F9CA9B853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Наші завдання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B7A7B42-FB16-4821-8D52-32F5FED6B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 інформацію про безособові дієслівні форми на –но,-то;</a:t>
            </a:r>
          </a:p>
          <a:p>
            <a:pPr algn="just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 складати звіт із використанням цих форм.</a:t>
            </a:r>
          </a:p>
        </p:txBody>
      </p:sp>
    </p:spTree>
    <p:extLst>
      <p:ext uri="{BB962C8B-B14F-4D97-AF65-F5344CB8AC3E}">
        <p14:creationId xmlns:p14="http://schemas.microsoft.com/office/powerpoint/2010/main" val="51105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D45B0605-9F38-4976-A5CE-6E112EAB977D}"/>
              </a:ext>
            </a:extLst>
          </p:cNvPr>
          <p:cNvSpPr/>
          <p:nvPr/>
        </p:nvSpPr>
        <p:spPr>
          <a:xfrm>
            <a:off x="1714435" y="978408"/>
            <a:ext cx="9225887" cy="52270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Дієслова, що означають дію або стан, які виконуються самі собою, без участі особи, називають </a:t>
            </a:r>
            <a:r>
              <a:rPr lang="uk-UA" sz="4000" b="1" u="sng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безособовими</a:t>
            </a:r>
          </a:p>
        </p:txBody>
      </p:sp>
    </p:spTree>
    <p:extLst>
      <p:ext uri="{BB962C8B-B14F-4D97-AF65-F5344CB8AC3E}">
        <p14:creationId xmlns:p14="http://schemas.microsoft.com/office/powerpoint/2010/main" val="281165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94E16-A745-47AF-A8EC-E9025BE89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Безособові дієслова означають: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00EE7A6-DA80-4F23-B0B5-5A88458D7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812886"/>
          </a:xfrm>
        </p:spPr>
        <p:txBody>
          <a:bodyPr>
            <a:noAutofit/>
          </a:bodyPr>
          <a:lstStyle/>
          <a:p>
            <a:pPr algn="just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Явища природи (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дощить, світає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Стихійні явища (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замело, штормить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 або психічний стан людини (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спиться, морозить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 або міру наявності (або відсутності) предмета чи явища (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минулося, сталося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Випадковість  явища, незалежність його від особи (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таланить, щастить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47188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E943B2B5-0E85-4BE7-A7E1-207E0E66F0BB}"/>
              </a:ext>
            </a:extLst>
          </p:cNvPr>
          <p:cNvSpPr/>
          <p:nvPr/>
        </p:nvSpPr>
        <p:spPr>
          <a:xfrm>
            <a:off x="1037230" y="272955"/>
            <a:ext cx="10522423" cy="62643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Дієслівні форми на </a:t>
            </a:r>
          </a:p>
          <a:p>
            <a:pPr algn="ctr"/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-но,-то –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незмінні  безособові форми,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вказують на результат дії без відношення до конкретної особи (виконавця). </a:t>
            </a:r>
            <a:r>
              <a:rPr lang="uk-UA" sz="4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Наприклад: </a:t>
            </a:r>
            <a:r>
              <a:rPr lang="uk-UA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прочитано</a:t>
            </a:r>
            <a:r>
              <a:rPr lang="uk-UA" sz="4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результат дії, але хто її виконав, невідомо.</a:t>
            </a:r>
          </a:p>
        </p:txBody>
      </p:sp>
    </p:spTree>
    <p:extLst>
      <p:ext uri="{BB962C8B-B14F-4D97-AF65-F5344CB8AC3E}">
        <p14:creationId xmlns:p14="http://schemas.microsoft.com/office/powerpoint/2010/main" val="361203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971D7-AB48-4F60-9DDE-BACB9B35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dirty="0"/>
            </a:br>
            <a:r>
              <a:rPr lang="uk-UA" dirty="0"/>
              <a:t>безособові форми </a:t>
            </a:r>
            <a:r>
              <a:rPr lang="ru-RU" dirty="0"/>
              <a:t>на -но,-то 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2FAECB5-5F9B-438A-9590-C9F1EA805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dirty="0"/>
              <a:t>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Утворюємо від пасивних дієприкметників минулого часу з суфіксами  -н-,-т- шляхом заміни закінчень на -о.</a:t>
            </a:r>
          </a:p>
          <a:p>
            <a:pPr marL="0" indent="0" algn="just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Змінюємо закінчення -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-о, отримуємо дієслівну форму</a:t>
            </a: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Наприклад: </a:t>
            </a: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зора</a:t>
            </a:r>
            <a:r>
              <a:rPr lang="uk-UA" sz="3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зоран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прожи</a:t>
            </a:r>
            <a:r>
              <a:rPr lang="uk-UA" sz="3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прожит</a:t>
            </a:r>
            <a:r>
              <a:rPr lang="uk-UA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63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51E2821B-F90C-4D98-968E-6D5AF2AB60FD}"/>
              </a:ext>
            </a:extLst>
          </p:cNvPr>
          <p:cNvSpPr/>
          <p:nvPr/>
        </p:nvSpPr>
        <p:spPr>
          <a:xfrm>
            <a:off x="1760562" y="562970"/>
            <a:ext cx="9321420" cy="57320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Безособові дієслова на </a:t>
            </a:r>
          </a:p>
          <a:p>
            <a:pPr algn="ctr"/>
            <a:r>
              <a:rPr lang="uk-UA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-но,-то, як і звичайні  безособові дієслова ніколи</a:t>
            </a:r>
            <a:r>
              <a:rPr lang="uk-UA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поєднують із підметом</a:t>
            </a:r>
          </a:p>
        </p:txBody>
      </p:sp>
    </p:spTree>
    <p:extLst>
      <p:ext uri="{BB962C8B-B14F-4D97-AF65-F5344CB8AC3E}">
        <p14:creationId xmlns:p14="http://schemas.microsoft.com/office/powerpoint/2010/main" val="2128096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7CA9B-4AFB-4CC6-8FA3-ECD48E992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При дієслівних формах на</a:t>
            </a:r>
            <a:br>
              <a:rPr lang="uk-UA" dirty="0"/>
            </a:br>
            <a:r>
              <a:rPr lang="uk-UA" dirty="0"/>
              <a:t>-но,-то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70A2DBF-0CC0-4CE1-A2EE-0C9DBA437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ВЖИВАЄМО  іменник в орудному відмінку, який називає виконавця, оскільки дієслівні форми на -но,-то підкреслюють результат дії, а не саму дію.</a:t>
            </a:r>
          </a:p>
        </p:txBody>
      </p:sp>
    </p:spTree>
    <p:extLst>
      <p:ext uri="{BB962C8B-B14F-4D97-AF65-F5344CB8AC3E}">
        <p14:creationId xmlns:p14="http://schemas.microsoft.com/office/powerpoint/2010/main" val="1934802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51E2821B-F90C-4D98-968E-6D5AF2AB60FD}"/>
              </a:ext>
            </a:extLst>
          </p:cNvPr>
          <p:cNvSpPr/>
          <p:nvPr/>
        </p:nvSpPr>
        <p:spPr>
          <a:xfrm>
            <a:off x="1023582" y="204716"/>
            <a:ext cx="10385946" cy="66532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Безособові дієслова на </a:t>
            </a:r>
          </a:p>
          <a:p>
            <a:pPr algn="ctr"/>
            <a:r>
              <a:rPr lang="uk-UA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-но,-то </a:t>
            </a:r>
            <a:r>
              <a:rPr lang="uk-UA" sz="44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головними членами речення (присудками) в односкладних безособових реченнях</a:t>
            </a:r>
          </a:p>
          <a:p>
            <a:pPr algn="ctr"/>
            <a:r>
              <a:rPr lang="uk-UA" sz="4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Наприклад: клас  прибрано</a:t>
            </a:r>
            <a:endParaRPr lang="uk-UA" sz="4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DA610582-0BD8-4C05-93D5-029C14D15968}"/>
              </a:ext>
            </a:extLst>
          </p:cNvPr>
          <p:cNvCxnSpPr>
            <a:cxnSpLocks/>
          </p:cNvCxnSpPr>
          <p:nvPr/>
        </p:nvCxnSpPr>
        <p:spPr>
          <a:xfrm>
            <a:off x="7274257" y="5486400"/>
            <a:ext cx="22382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9BC0080D-2692-4349-A5D4-9602F424B6A1}"/>
              </a:ext>
            </a:extLst>
          </p:cNvPr>
          <p:cNvCxnSpPr>
            <a:cxnSpLocks/>
          </p:cNvCxnSpPr>
          <p:nvPr/>
        </p:nvCxnSpPr>
        <p:spPr>
          <a:xfrm>
            <a:off x="7274257" y="5650175"/>
            <a:ext cx="22382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86A451DB-EBCA-47A8-8573-DAFB65F1AC0F}"/>
              </a:ext>
            </a:extLst>
          </p:cNvPr>
          <p:cNvCxnSpPr/>
          <p:nvPr/>
        </p:nvCxnSpPr>
        <p:spPr>
          <a:xfrm>
            <a:off x="5950424" y="5486400"/>
            <a:ext cx="1455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 сполучна лінія 16">
            <a:extLst>
              <a:ext uri="{FF2B5EF4-FFF2-40B4-BE49-F238E27FC236}">
                <a16:creationId xmlns:a16="http://schemas.microsoft.com/office/drawing/2014/main" id="{3F7DB2AB-45B6-45C0-833F-89E90CC101A1}"/>
              </a:ext>
            </a:extLst>
          </p:cNvPr>
          <p:cNvCxnSpPr/>
          <p:nvPr/>
        </p:nvCxnSpPr>
        <p:spPr>
          <a:xfrm>
            <a:off x="6291618" y="5486400"/>
            <a:ext cx="1364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 сполучна лінія 18">
            <a:extLst>
              <a:ext uri="{FF2B5EF4-FFF2-40B4-BE49-F238E27FC236}">
                <a16:creationId xmlns:a16="http://schemas.microsoft.com/office/drawing/2014/main" id="{9DCF9812-D7C8-47E2-B122-289EA07316A9}"/>
              </a:ext>
            </a:extLst>
          </p:cNvPr>
          <p:cNvCxnSpPr/>
          <p:nvPr/>
        </p:nvCxnSpPr>
        <p:spPr>
          <a:xfrm>
            <a:off x="6619164" y="5486400"/>
            <a:ext cx="1774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404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AE0D5-C56B-4917-B41A-151251847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Стилі мовлення</a:t>
            </a:r>
          </a:p>
        </p:txBody>
      </p:sp>
      <p:pic>
        <p:nvPicPr>
          <p:cNvPr id="16" name="Місце для вмісту 15">
            <a:extLst>
              <a:ext uri="{FF2B5EF4-FFF2-40B4-BE49-F238E27FC236}">
                <a16:creationId xmlns:a16="http://schemas.microsoft.com/office/drawing/2014/main" id="{2CE7DF80-D77D-4249-A81D-5B85AB00F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0311" y="1201003"/>
            <a:ext cx="9480012" cy="54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65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B952C59E-B469-425E-A7C1-A50E3C408B9F}"/>
              </a:ext>
            </a:extLst>
          </p:cNvPr>
          <p:cNvSpPr/>
          <p:nvPr/>
        </p:nvSpPr>
        <p:spPr>
          <a:xfrm>
            <a:off x="1078173" y="382386"/>
            <a:ext cx="10440537" cy="6154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uk-UA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це документ про виконання певної роботи, завдань  упродовж якогось  часу.</a:t>
            </a:r>
          </a:p>
        </p:txBody>
      </p:sp>
    </p:spTree>
    <p:extLst>
      <p:ext uri="{BB962C8B-B14F-4D97-AF65-F5344CB8AC3E}">
        <p14:creationId xmlns:p14="http://schemas.microsoft.com/office/powerpoint/2010/main" val="1392126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0D922-2D89-4A42-AFE2-180769789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Структура звіту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D4D466C-5D64-42FE-A7FD-7BF3549E0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33015"/>
            <a:ext cx="10178322" cy="53226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Посередині  назва документа з вказівкою на особу, яка звітує, вид і період роботи.</a:t>
            </a: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 вступній частині вказати завдання, які були поставлені.</a:t>
            </a: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 основній частині зазначити, що вдалося виконати, а що ні.</a:t>
            </a: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 висновках можна вказати пропозиції на майбутнє.</a:t>
            </a: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 лівій частині аркуша – дата, а в правій – підпис особи, яка склала звіт.</a:t>
            </a:r>
          </a:p>
        </p:txBody>
      </p:sp>
    </p:spTree>
    <p:extLst>
      <p:ext uri="{BB962C8B-B14F-4D97-AF65-F5344CB8AC3E}">
        <p14:creationId xmlns:p14="http://schemas.microsoft.com/office/powerpoint/2010/main" val="3600251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92A988B-65A4-4F75-99C9-C08ED85E51ED}"/>
              </a:ext>
            </a:extLst>
          </p:cNvPr>
          <p:cNvSpPr/>
          <p:nvPr/>
        </p:nvSpPr>
        <p:spPr>
          <a:xfrm>
            <a:off x="1897039" y="600501"/>
            <a:ext cx="8816454" cy="56911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</a:p>
          <a:p>
            <a:pPr algn="ctr"/>
            <a:r>
              <a:rPr lang="uk-UA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 7-Б класу</a:t>
            </a:r>
          </a:p>
          <a:p>
            <a:pPr algn="ctr"/>
            <a:r>
              <a:rPr lang="uk-UA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організацію</a:t>
            </a:r>
          </a:p>
          <a:p>
            <a:pPr algn="ctr"/>
            <a:r>
              <a:rPr lang="uk-UA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благодійної акції до Дня Захисника України</a:t>
            </a:r>
          </a:p>
          <a:p>
            <a:pPr algn="ctr"/>
            <a:r>
              <a:rPr lang="uk-UA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28 вересня по 10 жовтня</a:t>
            </a:r>
          </a:p>
        </p:txBody>
      </p:sp>
    </p:spTree>
    <p:extLst>
      <p:ext uri="{BB962C8B-B14F-4D97-AF65-F5344CB8AC3E}">
        <p14:creationId xmlns:p14="http://schemas.microsoft.com/office/powerpoint/2010/main" val="286733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08F2B-3558-4621-A464-27EB5FFB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Завдання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22C39A-5650-49E4-B3FB-EAC9F20EA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37731"/>
            <a:ext cx="10178322" cy="4837884"/>
          </a:xfrm>
        </p:spPr>
        <p:txBody>
          <a:bodyPr>
            <a:no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 відеопривітання.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 колаж з малюнків, які учні мали намалювати самостійно.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Написати  листа Захиснику.</a:t>
            </a: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 збір необхідної допомоги, яку потребують військовослужбовці.</a:t>
            </a:r>
          </a:p>
        </p:txBody>
      </p:sp>
    </p:spTree>
    <p:extLst>
      <p:ext uri="{BB962C8B-B14F-4D97-AF65-F5344CB8AC3E}">
        <p14:creationId xmlns:p14="http://schemas.microsoft.com/office/powerpoint/2010/main" val="2125556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16CD58C-B078-4B1D-A3FB-4C5D6945FFF3}"/>
              </a:ext>
            </a:extLst>
          </p:cNvPr>
          <p:cNvSpPr/>
          <p:nvPr/>
        </p:nvSpPr>
        <p:spPr>
          <a:xfrm>
            <a:off x="1596788" y="382385"/>
            <a:ext cx="9212239" cy="6093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 завдання </a:t>
            </a:r>
            <a:r>
              <a:rPr lang="uk-UA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виконано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uk-UA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Створено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відеопривітання.</a:t>
            </a:r>
          </a:p>
          <a:p>
            <a:pPr marL="342900" indent="-342900">
              <a:buAutoNum type="arabicPeriod"/>
            </a:pPr>
            <a:r>
              <a:rPr lang="uk-UA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Зроблено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колаж з малюнків.</a:t>
            </a:r>
          </a:p>
          <a:p>
            <a:pPr marL="342900" indent="-342900">
              <a:buAutoNum type="arabicPeriod"/>
            </a:pPr>
            <a:r>
              <a:rPr lang="uk-UA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Написано 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листи Захиснику.</a:t>
            </a:r>
          </a:p>
          <a:p>
            <a:pPr marL="342900" indent="-342900">
              <a:buAutoNum type="arabicPeriod"/>
            </a:pPr>
            <a:r>
              <a:rPr lang="uk-UA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Організовано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збір необхідної допомоги</a:t>
            </a:r>
          </a:p>
          <a:p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Дата                              Підпис</a:t>
            </a:r>
          </a:p>
        </p:txBody>
      </p:sp>
    </p:spTree>
    <p:extLst>
      <p:ext uri="{BB962C8B-B14F-4D97-AF65-F5344CB8AC3E}">
        <p14:creationId xmlns:p14="http://schemas.microsoft.com/office/powerpoint/2010/main" val="499789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36900-D514-449D-A4BA-3318557C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F988AB9-C9D6-4B39-BFB9-A33069CDE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89893"/>
            <a:ext cx="10178322" cy="3593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 звіт про виконану роботу (створення класного блоґа) в офіційно-діловому стилі з використанням безособових дієслівних форм на -но, -то. </a:t>
            </a:r>
          </a:p>
          <a:p>
            <a:pPr marL="0" indent="0">
              <a:buNone/>
            </a:pP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70C06C-CE64-4A21-A9C6-95E0924E1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822" y="3591682"/>
            <a:ext cx="6667500" cy="375285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17559582-A930-4E63-991F-F70EBAA70E08}"/>
              </a:ext>
            </a:extLst>
          </p:cNvPr>
          <p:cNvSpPr/>
          <p:nvPr/>
        </p:nvSpPr>
        <p:spPr>
          <a:xfrm>
            <a:off x="968991" y="4130746"/>
            <a:ext cx="3303831" cy="24747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переможе книжку комп’ютер, а бібліотеку  -  Інтернет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98434632"/>
      </p:ext>
    </p:extLst>
  </p:cSld>
  <p:clrMapOvr>
    <a:masterClrMapping/>
  </p:clrMapOvr>
</p:sld>
</file>

<file path=ppt/theme/theme1.xml><?xml version="1.0" encoding="utf-8"?>
<a:theme xmlns:a="http://schemas.openxmlformats.org/drawingml/2006/main" name="Значок">
  <a:themeElements>
    <a:clrScheme name="Значок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Значок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начок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TM10001106[[fn=Значок]]</Template>
  <TotalTime>174</TotalTime>
  <Words>463</Words>
  <Application>Microsoft Office PowerPoint</Application>
  <PresentationFormat>Широкий екран</PresentationFormat>
  <Paragraphs>54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2" baseType="lpstr">
      <vt:lpstr>Arial</vt:lpstr>
      <vt:lpstr>Corbel</vt:lpstr>
      <vt:lpstr>Gill Sans MT</vt:lpstr>
      <vt:lpstr>Impact</vt:lpstr>
      <vt:lpstr>Times New Roman</vt:lpstr>
      <vt:lpstr>Значок</vt:lpstr>
      <vt:lpstr>  РМ №9. Ділові папери. Складання звіту про виконану роботу в офіційно-діловому стилі з використанням безособових дієслівних форм на -но, -то </vt:lpstr>
      <vt:lpstr>Наші завдання</vt:lpstr>
      <vt:lpstr>Презентація PowerPoint</vt:lpstr>
      <vt:lpstr>Безособові дієслова означають:</vt:lpstr>
      <vt:lpstr>Презентація PowerPoint</vt:lpstr>
      <vt:lpstr> безособові форми на -но,-то </vt:lpstr>
      <vt:lpstr>Презентація PowerPoint</vt:lpstr>
      <vt:lpstr>При дієслівних формах на -но,-то</vt:lpstr>
      <vt:lpstr>Презентація PowerPoint</vt:lpstr>
      <vt:lpstr>Стилі мовлення</vt:lpstr>
      <vt:lpstr>Презентація PowerPoint</vt:lpstr>
      <vt:lpstr>Структура звіту</vt:lpstr>
      <vt:lpstr>Презентація PowerPoint</vt:lpstr>
      <vt:lpstr>Завдання</vt:lpstr>
      <vt:lpstr>Презентація PowerPoint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РМ №9. Ділові папери. Складання звіту про виконану роботу в офіційно-діловому стилі з використанням безособових дієслівних форм на -но, -то </dc:title>
  <dc:creator>Валентина Мартинова</dc:creator>
  <cp:lastModifiedBy>Валентина Мартинова</cp:lastModifiedBy>
  <cp:revision>24</cp:revision>
  <dcterms:created xsi:type="dcterms:W3CDTF">2022-10-05T16:51:10Z</dcterms:created>
  <dcterms:modified xsi:type="dcterms:W3CDTF">2022-10-05T19:54:10Z</dcterms:modified>
</cp:coreProperties>
</file>