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57" r:id="rId4"/>
    <p:sldId id="260" r:id="rId5"/>
    <p:sldId id="261" r:id="rId6"/>
    <p:sldId id="262" r:id="rId7"/>
    <p:sldId id="259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CCFFCC"/>
    <a:srgbClr val="003399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1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3924A3-65B0-40E7-A417-0C9B06396936}" type="doc">
      <dgm:prSet loTypeId="urn:microsoft.com/office/officeart/2005/8/layout/radial5" loCatId="cycle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B50C09F-AD58-4E38-BD65-B9722CC2F059}">
      <dgm:prSet phldrT="[Текст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 w="76200">
          <a:solidFill>
            <a:srgbClr val="00B0F0"/>
          </a:solidFill>
        </a:ln>
      </dgm:spPr>
      <dgm:t>
        <a:bodyPr/>
        <a:lstStyle/>
        <a:p>
          <a:pPr algn="ctr"/>
          <a:r>
            <a:rPr lang="uk-UA" sz="2800" b="1" u="sng" dirty="0" smtClean="0">
              <a:solidFill>
                <a:srgbClr val="0070C0"/>
              </a:solidFill>
            </a:rPr>
            <a:t>Підмети:</a:t>
          </a:r>
        </a:p>
        <a:p>
          <a:pPr algn="l"/>
          <a:r>
            <a:rPr lang="uk-UA" sz="2400" dirty="0" smtClean="0"/>
            <a:t>У білих снігах потанули </a:t>
          </a:r>
          <a:r>
            <a:rPr lang="uk-UA"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гори</a:t>
          </a:r>
          <a:r>
            <a:rPr lang="uk-UA" sz="2400" dirty="0" smtClean="0"/>
            <a:t>,  </a:t>
          </a:r>
          <a:r>
            <a:rPr lang="uk-UA"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степи</a:t>
          </a:r>
          <a:r>
            <a:rPr lang="uk-UA" sz="2400" dirty="0" smtClean="0"/>
            <a:t> і </a:t>
          </a:r>
          <a:r>
            <a:rPr lang="uk-UA"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долини</a:t>
          </a:r>
          <a:r>
            <a:rPr lang="uk-UA" sz="2400" i="1" dirty="0" smtClean="0"/>
            <a:t> </a:t>
          </a:r>
          <a:r>
            <a:rPr lang="uk-UA" sz="1800" dirty="0" smtClean="0"/>
            <a:t>( Олександр Олесь). </a:t>
          </a:r>
          <a:endParaRPr lang="ru-RU" sz="1800" dirty="0"/>
        </a:p>
      </dgm:t>
    </dgm:pt>
    <dgm:pt modelId="{40203D42-3025-45A0-A556-D5C270D56468}" type="parTrans" cxnId="{4C85AC1F-EE36-4DF7-AA58-A79DF6E38AFF}">
      <dgm:prSet/>
      <dgm:spPr>
        <a:solidFill>
          <a:srgbClr val="00B0F0"/>
        </a:solidFill>
      </dgm:spPr>
      <dgm:t>
        <a:bodyPr/>
        <a:lstStyle/>
        <a:p>
          <a:endParaRPr lang="ru-RU"/>
        </a:p>
      </dgm:t>
    </dgm:pt>
    <dgm:pt modelId="{8AAE0E35-1EDA-40EC-92F7-4891F21F6EFF}" type="sibTrans" cxnId="{4C85AC1F-EE36-4DF7-AA58-A79DF6E38AFF}">
      <dgm:prSet/>
      <dgm:spPr/>
      <dgm:t>
        <a:bodyPr/>
        <a:lstStyle/>
        <a:p>
          <a:endParaRPr lang="ru-RU"/>
        </a:p>
      </dgm:t>
    </dgm:pt>
    <dgm:pt modelId="{451A7B9F-E192-48EF-88ED-49AE053E3D95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 w="76200"/>
      </dgm:spPr>
      <dgm:t>
        <a:bodyPr/>
        <a:lstStyle/>
        <a:p>
          <a:r>
            <a:rPr lang="uk-UA" sz="2400" b="1" u="sng" dirty="0" smtClean="0">
              <a:solidFill>
                <a:srgbClr val="FFC000"/>
              </a:solidFill>
              <a:effectLst/>
            </a:rPr>
            <a:t>Присудки:</a:t>
          </a:r>
        </a:p>
        <a:p>
          <a:r>
            <a:rPr lang="ru-RU" sz="2400" dirty="0" smtClean="0"/>
            <a:t>Веселий </a:t>
          </a:r>
          <a:r>
            <a:rPr lang="ru-RU" sz="2400" dirty="0" err="1" smtClean="0"/>
            <a:t>дощик</a:t>
          </a:r>
          <a:r>
            <a:rPr lang="ru-RU" sz="2400" dirty="0" smtClean="0"/>
            <a:t> </a:t>
          </a:r>
          <a:r>
            <a:rPr lang="ru-RU" sz="2400" b="0" i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прошумів</a:t>
          </a:r>
          <a:r>
            <a:rPr lang="ru-RU" sz="2400" dirty="0" smtClean="0"/>
            <a:t>, </a:t>
          </a:r>
          <a:r>
            <a:rPr lang="ru-RU" sz="2400" i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омив</a:t>
          </a:r>
          <a:r>
            <a:rPr lang="ru-RU" sz="2400" dirty="0" smtClean="0"/>
            <a:t> деревам </a:t>
          </a:r>
          <a:r>
            <a:rPr lang="ru-RU" sz="2400" dirty="0" err="1" smtClean="0"/>
            <a:t>листя</a:t>
          </a:r>
          <a:r>
            <a:rPr lang="ru-RU" sz="2400" dirty="0" smtClean="0"/>
            <a:t>.</a:t>
          </a:r>
          <a:endParaRPr lang="ru-RU" sz="2400" dirty="0"/>
        </a:p>
      </dgm:t>
    </dgm:pt>
    <dgm:pt modelId="{BD31FAED-2790-4036-BD56-019ED7BBC81E}" type="parTrans" cxnId="{FE574505-6C11-40F0-B9F0-FC70844641F2}">
      <dgm:prSet/>
      <dgm:spPr>
        <a:solidFill>
          <a:srgbClr val="FF0000"/>
        </a:solidFill>
      </dgm:spPr>
      <dgm:t>
        <a:bodyPr/>
        <a:lstStyle/>
        <a:p>
          <a:endParaRPr lang="ru-RU"/>
        </a:p>
      </dgm:t>
    </dgm:pt>
    <dgm:pt modelId="{35FF02BE-D8FD-4827-9031-C97C309C20D1}" type="sibTrans" cxnId="{FE574505-6C11-40F0-B9F0-FC70844641F2}">
      <dgm:prSet/>
      <dgm:spPr/>
      <dgm:t>
        <a:bodyPr/>
        <a:lstStyle/>
        <a:p>
          <a:endParaRPr lang="ru-RU"/>
        </a:p>
      </dgm:t>
    </dgm:pt>
    <dgm:pt modelId="{D681EACD-9029-4BA3-8C5B-92AE5C7EFCC6}">
      <dgm:prSet phldrT="[Текст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 w="76200">
          <a:solidFill>
            <a:srgbClr val="FF00FF"/>
          </a:solidFill>
        </a:ln>
      </dgm:spPr>
      <dgm:t>
        <a:bodyPr/>
        <a:lstStyle/>
        <a:p>
          <a:pPr algn="ctr"/>
          <a:r>
            <a:rPr lang="uk-UA" sz="2400" b="1" u="sng" dirty="0" smtClean="0">
              <a:solidFill>
                <a:srgbClr val="FF00FF"/>
              </a:solidFill>
            </a:rPr>
            <a:t>Додатки:</a:t>
          </a:r>
        </a:p>
        <a:p>
          <a:pPr algn="l"/>
          <a:r>
            <a:rPr lang="ru-RU" sz="2400" dirty="0" err="1" smtClean="0"/>
            <a:t>Научився</a:t>
          </a:r>
          <a:r>
            <a:rPr lang="ru-RU" sz="2400" dirty="0" smtClean="0"/>
            <a:t> я </a:t>
          </a:r>
          <a:r>
            <a:rPr lang="ru-RU" sz="2400" dirty="0" err="1" smtClean="0"/>
            <a:t>ніжної</a:t>
          </a:r>
          <a:r>
            <a:rPr lang="ru-RU" sz="2400" dirty="0" smtClean="0"/>
            <a:t> </a:t>
          </a:r>
          <a:r>
            <a:rPr lang="ru-RU" sz="2400" dirty="0" err="1" smtClean="0"/>
            <a:t>мови</a:t>
          </a:r>
          <a:r>
            <a:rPr lang="ru-RU" sz="2400" dirty="0" smtClean="0"/>
            <a:t> </a:t>
          </a:r>
          <a:r>
            <a: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 трави, у дерев, у </a:t>
          </a:r>
          <a:r>
            <a:rPr lang="ru-RU" sz="24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птахів</a:t>
          </a:r>
          <a:r>
            <a: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400" dirty="0" smtClean="0"/>
            <a:t>(Г. Коваль).</a:t>
          </a:r>
          <a:endParaRPr lang="ru-RU" sz="2400" dirty="0"/>
        </a:p>
      </dgm:t>
    </dgm:pt>
    <dgm:pt modelId="{A5B13A1F-5B0D-4945-ABE4-17E9223D4373}" type="parTrans" cxnId="{BBC700F6-1CB9-4A60-A02B-2690B7D42683}">
      <dgm:prSet/>
      <dgm:spPr>
        <a:solidFill>
          <a:srgbClr val="FF00FF"/>
        </a:solidFill>
      </dgm:spPr>
      <dgm:t>
        <a:bodyPr/>
        <a:lstStyle/>
        <a:p>
          <a:endParaRPr lang="ru-RU"/>
        </a:p>
      </dgm:t>
    </dgm:pt>
    <dgm:pt modelId="{6A7C33A7-9DA3-4C5A-8C54-713E1BA38FE0}" type="sibTrans" cxnId="{BBC700F6-1CB9-4A60-A02B-2690B7D42683}">
      <dgm:prSet/>
      <dgm:spPr/>
      <dgm:t>
        <a:bodyPr/>
        <a:lstStyle/>
        <a:p>
          <a:endParaRPr lang="ru-RU"/>
        </a:p>
      </dgm:t>
    </dgm:pt>
    <dgm:pt modelId="{72AFB93D-F5E0-41BF-9791-DF0CC26C8BF4}">
      <dgm:prSet phldrT="[Текст]" custT="1"/>
      <dgm:spPr>
        <a:solidFill>
          <a:schemeClr val="bg1"/>
        </a:solidFill>
        <a:ln>
          <a:solidFill>
            <a:srgbClr val="00FF00"/>
          </a:solidFill>
        </a:ln>
      </dgm:spPr>
      <dgm:t>
        <a:bodyPr/>
        <a:lstStyle/>
        <a:p>
          <a:pPr algn="ctr"/>
          <a:r>
            <a:rPr lang="uk-UA" sz="2400" u="sng" dirty="0" smtClean="0">
              <a:solidFill>
                <a:srgbClr val="00FF00"/>
              </a:solidFill>
            </a:rPr>
            <a:t>Означення:</a:t>
          </a:r>
        </a:p>
        <a:p>
          <a:pPr algn="l"/>
          <a:r>
            <a:rPr lang="uk-UA" sz="2400" u="sng" dirty="0" smtClean="0"/>
            <a:t> </a:t>
          </a:r>
          <a:r>
            <a:rPr lang="ru-RU" sz="2400" b="1" u="none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Голубі</a:t>
          </a:r>
          <a:r>
            <a:rPr lang="ru-RU" sz="2400" b="1" u="none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ru-RU" sz="2400" b="1" u="none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сині</a:t>
          </a:r>
          <a:r>
            <a:rPr lang="ru-RU" sz="2400" b="1" u="none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ru-RU" sz="2400" b="1" u="none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фіолетові</a:t>
          </a:r>
          <a:r>
            <a:rPr lang="ru-RU" sz="2400" b="1" u="none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ru-RU" sz="2400" b="1" u="none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рожеві</a:t>
          </a:r>
          <a:r>
            <a:rPr lang="ru-RU" sz="2400" b="1" u="none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400" u="none" dirty="0" smtClean="0">
              <a:solidFill>
                <a:schemeClr val="tx1"/>
              </a:solidFill>
            </a:rPr>
            <a:t>пасма </a:t>
          </a:r>
          <a:r>
            <a:rPr lang="ru-RU" sz="2400" u="none" dirty="0" err="1" smtClean="0">
              <a:solidFill>
                <a:schemeClr val="tx1"/>
              </a:solidFill>
            </a:rPr>
            <a:t>снувались</a:t>
          </a:r>
          <a:r>
            <a:rPr lang="ru-RU" sz="2400" u="none" dirty="0" smtClean="0">
              <a:solidFill>
                <a:schemeClr val="tx1"/>
              </a:solidFill>
            </a:rPr>
            <a:t> над горами </a:t>
          </a:r>
          <a:r>
            <a:rPr lang="ru-RU" sz="2000" u="none" dirty="0" smtClean="0">
              <a:solidFill>
                <a:schemeClr val="tx1"/>
              </a:solidFill>
            </a:rPr>
            <a:t>(І. Цюпа</a:t>
          </a:r>
          <a:r>
            <a:rPr lang="ru-RU" sz="2000" u="sng" dirty="0" smtClean="0">
              <a:solidFill>
                <a:schemeClr val="tx1"/>
              </a:solidFill>
            </a:rPr>
            <a:t>)</a:t>
          </a:r>
          <a:endParaRPr lang="ru-RU" sz="2000" u="sng" dirty="0">
            <a:solidFill>
              <a:schemeClr val="tx1"/>
            </a:solidFill>
          </a:endParaRPr>
        </a:p>
      </dgm:t>
    </dgm:pt>
    <dgm:pt modelId="{E191CA0E-41B9-4ECC-AD11-A903DF04C356}" type="parTrans" cxnId="{2DA72172-A83D-4645-B636-2C97E6EDBA4C}">
      <dgm:prSet/>
      <dgm:spPr>
        <a:solidFill>
          <a:srgbClr val="00FF00"/>
        </a:solidFill>
        <a:ln>
          <a:solidFill>
            <a:srgbClr val="00FF00"/>
          </a:solidFill>
        </a:ln>
      </dgm:spPr>
      <dgm:t>
        <a:bodyPr/>
        <a:lstStyle/>
        <a:p>
          <a:endParaRPr lang="ru-RU"/>
        </a:p>
      </dgm:t>
    </dgm:pt>
    <dgm:pt modelId="{004453FC-2738-4B26-B526-4659DE32EA4B}" type="sibTrans" cxnId="{2DA72172-A83D-4645-B636-2C97E6EDBA4C}">
      <dgm:prSet/>
      <dgm:spPr/>
      <dgm:t>
        <a:bodyPr/>
        <a:lstStyle/>
        <a:p>
          <a:endParaRPr lang="ru-RU"/>
        </a:p>
      </dgm:t>
    </dgm:pt>
    <dgm:pt modelId="{D129A6E9-73C4-4337-B596-E237166076EA}">
      <dgm:prSet custT="1"/>
      <dgm:spPr>
        <a:solidFill>
          <a:schemeClr val="bg1"/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uk-UA" sz="2400" b="1" u="sng" dirty="0" smtClean="0">
              <a:solidFill>
                <a:schemeClr val="accent5">
                  <a:lumMod val="75000"/>
                </a:schemeClr>
              </a:solidFill>
            </a:rPr>
            <a:t>Обставини: </a:t>
          </a:r>
        </a:p>
        <a:p>
          <a:r>
            <a:rPr lang="ru-RU" sz="2400" dirty="0" smtClean="0">
              <a:solidFill>
                <a:schemeClr val="tx1"/>
              </a:solidFill>
            </a:rPr>
            <a:t>І падав </a:t>
          </a:r>
          <a:r>
            <a:rPr lang="ru-RU" sz="2400" dirty="0" err="1" smtClean="0">
              <a:solidFill>
                <a:schemeClr val="tx1"/>
              </a:solidFill>
            </a:rPr>
            <a:t>сніг</a:t>
          </a:r>
          <a:r>
            <a:rPr lang="ru-RU" sz="2400" dirty="0" smtClean="0">
              <a:solidFill>
                <a:schemeClr val="tx1"/>
              </a:solidFill>
            </a:rPr>
            <a:t> </a:t>
          </a:r>
          <a:r>
            <a:rPr lang="ru-RU" sz="2400" dirty="0" err="1" smtClean="0">
              <a:solidFill>
                <a:schemeClr val="tx1"/>
              </a:solidFill>
            </a:rPr>
            <a:t>із</a:t>
          </a:r>
          <a:r>
            <a:rPr lang="ru-RU" sz="2400" dirty="0" smtClean="0">
              <a:solidFill>
                <a:schemeClr val="tx1"/>
              </a:solidFill>
            </a:rPr>
            <a:t> </a:t>
          </a:r>
          <a:r>
            <a:rPr lang="ru-RU" sz="2400" dirty="0" err="1" smtClean="0">
              <a:solidFill>
                <a:schemeClr val="tx1"/>
              </a:solidFill>
            </a:rPr>
            <a:t>віт</a:t>
          </a:r>
          <a:r>
            <a:rPr lang="ru-RU" sz="2400" dirty="0" smtClean="0">
              <a:solidFill>
                <a:schemeClr val="tx1"/>
              </a:solidFill>
            </a:rPr>
            <a:t> </a:t>
          </a:r>
          <a:r>
            <a:rPr lang="ru-RU" sz="2400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навскіс</a:t>
          </a:r>
          <a:r>
            <a:rPr lang="ru-RU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ru-RU" sz="2400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навзнак</a:t>
          </a:r>
          <a:r>
            <a:rPr lang="ru-RU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ru-RU" sz="2400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навспак</a:t>
          </a:r>
          <a:endParaRPr lang="ru-RU" sz="2400" b="1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r>
            <a:rPr lang="ru-RU" sz="2400" dirty="0" smtClean="0">
              <a:solidFill>
                <a:schemeClr val="tx1"/>
              </a:solidFill>
            </a:rPr>
            <a:t>(І. Лобовик)</a:t>
          </a:r>
          <a:endParaRPr lang="ru-RU" sz="2400" dirty="0">
            <a:solidFill>
              <a:schemeClr val="tx1"/>
            </a:solidFill>
          </a:endParaRPr>
        </a:p>
      </dgm:t>
    </dgm:pt>
    <dgm:pt modelId="{F00CE598-FFE6-4175-AE44-903FDB86A843}" type="parTrans" cxnId="{309BEB2A-979F-49F7-9554-F1DC8E3D2C79}">
      <dgm:prSet/>
      <dgm:spPr>
        <a:solidFill>
          <a:srgbClr val="C00000"/>
        </a:solidFill>
        <a:ln>
          <a:solidFill>
            <a:srgbClr val="C00000"/>
          </a:solidFill>
        </a:ln>
      </dgm:spPr>
      <dgm:t>
        <a:bodyPr/>
        <a:lstStyle/>
        <a:p>
          <a:endParaRPr lang="ru-RU"/>
        </a:p>
      </dgm:t>
    </dgm:pt>
    <dgm:pt modelId="{97AB1D7A-21F6-4A3A-812A-7F0C6EFF4F6B}" type="sibTrans" cxnId="{309BEB2A-979F-49F7-9554-F1DC8E3D2C79}">
      <dgm:prSet/>
      <dgm:spPr/>
      <dgm:t>
        <a:bodyPr/>
        <a:lstStyle/>
        <a:p>
          <a:endParaRPr lang="ru-RU"/>
        </a:p>
      </dgm:t>
    </dgm:pt>
    <dgm:pt modelId="{53C1E394-9ACA-482D-BF1E-F4D9224E1256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uk-UA" sz="1800" b="0" dirty="0" smtClean="0">
              <a:ln>
                <a:solidFill>
                  <a:schemeClr val="tx1"/>
                </a:solidFill>
              </a:ln>
              <a:solidFill>
                <a:srgbClr val="00B0F0"/>
              </a:solidFill>
              <a:effectLst/>
              <a:latin typeface="Comic Sans MS" panose="030F0702030302020204" pitchFamily="66" charset="0"/>
            </a:rPr>
            <a:t>Однорідними членами реченнями можуть бути </a:t>
          </a:r>
          <a:endParaRPr lang="ru-RU" sz="1800" b="0" dirty="0">
            <a:ln>
              <a:solidFill>
                <a:schemeClr val="tx1"/>
              </a:solidFill>
            </a:ln>
            <a:solidFill>
              <a:srgbClr val="00B0F0"/>
            </a:solidFill>
            <a:effectLst/>
            <a:latin typeface="Comic Sans MS" panose="030F0702030302020204" pitchFamily="66" charset="0"/>
          </a:endParaRPr>
        </a:p>
      </dgm:t>
    </dgm:pt>
    <dgm:pt modelId="{E9AB99EB-57EE-49AB-85A2-175A9D433A93}" type="sibTrans" cxnId="{DB3F577D-AC7B-4112-9576-5DA80CA87AD5}">
      <dgm:prSet/>
      <dgm:spPr/>
      <dgm:t>
        <a:bodyPr/>
        <a:lstStyle/>
        <a:p>
          <a:endParaRPr lang="ru-RU"/>
        </a:p>
      </dgm:t>
    </dgm:pt>
    <dgm:pt modelId="{2A58FE88-A4D5-40A1-A369-582711B73212}" type="parTrans" cxnId="{DB3F577D-AC7B-4112-9576-5DA80CA87AD5}">
      <dgm:prSet/>
      <dgm:spPr/>
      <dgm:t>
        <a:bodyPr/>
        <a:lstStyle/>
        <a:p>
          <a:endParaRPr lang="ru-RU"/>
        </a:p>
      </dgm:t>
    </dgm:pt>
    <dgm:pt modelId="{99ACB125-4D87-4E65-9656-B82274CB029A}" type="pres">
      <dgm:prSet presAssocID="{5C3924A3-65B0-40E7-A417-0C9B0639693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3011133-0398-43F6-887E-C58EE8660282}" type="pres">
      <dgm:prSet presAssocID="{53C1E394-9ACA-482D-BF1E-F4D9224E1256}" presName="centerShape" presStyleLbl="node0" presStyleIdx="0" presStyleCnt="1" custScaleX="125803"/>
      <dgm:spPr/>
      <dgm:t>
        <a:bodyPr/>
        <a:lstStyle/>
        <a:p>
          <a:endParaRPr lang="ru-RU"/>
        </a:p>
      </dgm:t>
    </dgm:pt>
    <dgm:pt modelId="{16F0F1D1-AB24-475D-B39B-15B47A79DCBC}" type="pres">
      <dgm:prSet presAssocID="{40203D42-3025-45A0-A556-D5C270D56468}" presName="parTrans" presStyleLbl="sibTrans2D1" presStyleIdx="0" presStyleCnt="5"/>
      <dgm:spPr/>
      <dgm:t>
        <a:bodyPr/>
        <a:lstStyle/>
        <a:p>
          <a:endParaRPr lang="ru-RU"/>
        </a:p>
      </dgm:t>
    </dgm:pt>
    <dgm:pt modelId="{E4A99F44-2149-4F24-9A46-42C6E003AE41}" type="pres">
      <dgm:prSet presAssocID="{40203D42-3025-45A0-A556-D5C270D56468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B25FA45A-9E6C-4C9B-A993-102039F1FEB9}" type="pres">
      <dgm:prSet presAssocID="{3B50C09F-AD58-4E38-BD65-B9722CC2F059}" presName="node" presStyleLbl="node1" presStyleIdx="0" presStyleCnt="5" custScaleX="345959" custScaleY="993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8C9849-FEA1-4D6F-A614-4C85DCEB5F34}" type="pres">
      <dgm:prSet presAssocID="{BD31FAED-2790-4036-BD56-019ED7BBC81E}" presName="parTrans" presStyleLbl="sibTrans2D1" presStyleIdx="1" presStyleCnt="5"/>
      <dgm:spPr/>
      <dgm:t>
        <a:bodyPr/>
        <a:lstStyle/>
        <a:p>
          <a:endParaRPr lang="ru-RU"/>
        </a:p>
      </dgm:t>
    </dgm:pt>
    <dgm:pt modelId="{361EE879-D539-48DA-B814-204DB5907233}" type="pres">
      <dgm:prSet presAssocID="{BD31FAED-2790-4036-BD56-019ED7BBC81E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A34EB063-AB8A-4A01-8F41-38A1B5E80D1F}" type="pres">
      <dgm:prSet presAssocID="{451A7B9F-E192-48EF-88ED-49AE053E3D95}" presName="node" presStyleLbl="node1" presStyleIdx="1" presStyleCnt="5" custScaleX="139283" custScaleY="161720" custRadScaleRad="126641" custRadScaleInc="206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C03814-3AA5-4EB9-ACDA-A85D3E4B5344}" type="pres">
      <dgm:prSet presAssocID="{A5B13A1F-5B0D-4945-ABE4-17E9223D4373}" presName="parTrans" presStyleLbl="sibTrans2D1" presStyleIdx="2" presStyleCnt="5"/>
      <dgm:spPr/>
      <dgm:t>
        <a:bodyPr/>
        <a:lstStyle/>
        <a:p>
          <a:endParaRPr lang="ru-RU"/>
        </a:p>
      </dgm:t>
    </dgm:pt>
    <dgm:pt modelId="{DA34477A-A93A-4CD6-926A-2A1B1AF5E76D}" type="pres">
      <dgm:prSet presAssocID="{A5B13A1F-5B0D-4945-ABE4-17E9223D4373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E0C1ED11-D7EA-4190-86CF-7AA3F177253B}" type="pres">
      <dgm:prSet presAssocID="{D681EACD-9029-4BA3-8C5B-92AE5C7EFCC6}" presName="node" presStyleLbl="node1" presStyleIdx="2" presStyleCnt="5" custScaleX="236971" custScaleY="122825" custRadScaleRad="122286" custRadScaleInc="-403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08F805-E45A-41E8-940B-DCAE01BF2955}" type="pres">
      <dgm:prSet presAssocID="{E191CA0E-41B9-4ECC-AD11-A903DF04C356}" presName="parTrans" presStyleLbl="sibTrans2D1" presStyleIdx="3" presStyleCnt="5"/>
      <dgm:spPr/>
      <dgm:t>
        <a:bodyPr/>
        <a:lstStyle/>
        <a:p>
          <a:endParaRPr lang="ru-RU"/>
        </a:p>
      </dgm:t>
    </dgm:pt>
    <dgm:pt modelId="{CCDB5FB5-5509-4FDE-BB18-BF75A3E7F1BC}" type="pres">
      <dgm:prSet presAssocID="{E191CA0E-41B9-4ECC-AD11-A903DF04C356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BDBD8B30-2778-4C31-9417-AD008C553A21}" type="pres">
      <dgm:prSet presAssocID="{72AFB93D-F5E0-41BF-9791-DF0CC26C8BF4}" presName="node" presStyleLbl="node1" presStyleIdx="3" presStyleCnt="5" custScaleX="259503" custScaleY="123792" custRadScaleRad="119845" custRadScaleInc="259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08E429-C7CA-41DF-A6D1-478FD9F5E0D2}" type="pres">
      <dgm:prSet presAssocID="{F00CE598-FFE6-4175-AE44-903FDB86A843}" presName="parTrans" presStyleLbl="sibTrans2D1" presStyleIdx="4" presStyleCnt="5"/>
      <dgm:spPr/>
      <dgm:t>
        <a:bodyPr/>
        <a:lstStyle/>
        <a:p>
          <a:endParaRPr lang="ru-RU"/>
        </a:p>
      </dgm:t>
    </dgm:pt>
    <dgm:pt modelId="{5D943496-EABB-4E68-9D3F-8E53AE7DC9D4}" type="pres">
      <dgm:prSet presAssocID="{F00CE598-FFE6-4175-AE44-903FDB86A843}" presName="connectorText" presStyleLbl="sibTrans2D1" presStyleIdx="4" presStyleCnt="5"/>
      <dgm:spPr/>
      <dgm:t>
        <a:bodyPr/>
        <a:lstStyle/>
        <a:p>
          <a:endParaRPr lang="ru-RU"/>
        </a:p>
      </dgm:t>
    </dgm:pt>
    <dgm:pt modelId="{A8FEF4E0-B76C-4EEB-8D2D-17B454378B29}" type="pres">
      <dgm:prSet presAssocID="{D129A6E9-73C4-4337-B596-E237166076EA}" presName="node" presStyleLbl="node1" presStyleIdx="4" presStyleCnt="5" custScaleX="160980" custScaleY="150655" custRadScaleRad="118670" custRadScaleInc="-285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B3F577D-AC7B-4112-9576-5DA80CA87AD5}" srcId="{5C3924A3-65B0-40E7-A417-0C9B06396936}" destId="{53C1E394-9ACA-482D-BF1E-F4D9224E1256}" srcOrd="0" destOrd="0" parTransId="{2A58FE88-A4D5-40A1-A369-582711B73212}" sibTransId="{E9AB99EB-57EE-49AB-85A2-175A9D433A93}"/>
    <dgm:cxn modelId="{FE574505-6C11-40F0-B9F0-FC70844641F2}" srcId="{53C1E394-9ACA-482D-BF1E-F4D9224E1256}" destId="{451A7B9F-E192-48EF-88ED-49AE053E3D95}" srcOrd="1" destOrd="0" parTransId="{BD31FAED-2790-4036-BD56-019ED7BBC81E}" sibTransId="{35FF02BE-D8FD-4827-9031-C97C309C20D1}"/>
    <dgm:cxn modelId="{3E4209A2-67EE-444B-A534-1E247A6B60C2}" type="presOf" srcId="{F00CE598-FFE6-4175-AE44-903FDB86A843}" destId="{5D943496-EABB-4E68-9D3F-8E53AE7DC9D4}" srcOrd="1" destOrd="0" presId="urn:microsoft.com/office/officeart/2005/8/layout/radial5"/>
    <dgm:cxn modelId="{2C98F682-A327-4ABF-AD39-8752AE6967FD}" type="presOf" srcId="{BD31FAED-2790-4036-BD56-019ED7BBC81E}" destId="{361EE879-D539-48DA-B814-204DB5907233}" srcOrd="1" destOrd="0" presId="urn:microsoft.com/office/officeart/2005/8/layout/radial5"/>
    <dgm:cxn modelId="{3D5CDED8-FD39-4140-8EAC-18B1B6B505E3}" type="presOf" srcId="{451A7B9F-E192-48EF-88ED-49AE053E3D95}" destId="{A34EB063-AB8A-4A01-8F41-38A1B5E80D1F}" srcOrd="0" destOrd="0" presId="urn:microsoft.com/office/officeart/2005/8/layout/radial5"/>
    <dgm:cxn modelId="{9939072D-A678-471E-A638-A4186E9C0285}" type="presOf" srcId="{BD31FAED-2790-4036-BD56-019ED7BBC81E}" destId="{8E8C9849-FEA1-4D6F-A614-4C85DCEB5F34}" srcOrd="0" destOrd="0" presId="urn:microsoft.com/office/officeart/2005/8/layout/radial5"/>
    <dgm:cxn modelId="{D82F520D-6678-4BCB-9C38-18738168CCA9}" type="presOf" srcId="{40203D42-3025-45A0-A556-D5C270D56468}" destId="{16F0F1D1-AB24-475D-B39B-15B47A79DCBC}" srcOrd="0" destOrd="0" presId="urn:microsoft.com/office/officeart/2005/8/layout/radial5"/>
    <dgm:cxn modelId="{CEE3FFD4-B3FE-4AA9-9C4A-E918B01F51AB}" type="presOf" srcId="{D129A6E9-73C4-4337-B596-E237166076EA}" destId="{A8FEF4E0-B76C-4EEB-8D2D-17B454378B29}" srcOrd="0" destOrd="0" presId="urn:microsoft.com/office/officeart/2005/8/layout/radial5"/>
    <dgm:cxn modelId="{FC78584C-7C92-4336-AE6E-2C1A91BEFEE0}" type="presOf" srcId="{40203D42-3025-45A0-A556-D5C270D56468}" destId="{E4A99F44-2149-4F24-9A46-42C6E003AE41}" srcOrd="1" destOrd="0" presId="urn:microsoft.com/office/officeart/2005/8/layout/radial5"/>
    <dgm:cxn modelId="{D51089BD-BAEF-4CC2-BBF9-F61FCB5DB775}" type="presOf" srcId="{5C3924A3-65B0-40E7-A417-0C9B06396936}" destId="{99ACB125-4D87-4E65-9656-B82274CB029A}" srcOrd="0" destOrd="0" presId="urn:microsoft.com/office/officeart/2005/8/layout/radial5"/>
    <dgm:cxn modelId="{4C85AC1F-EE36-4DF7-AA58-A79DF6E38AFF}" srcId="{53C1E394-9ACA-482D-BF1E-F4D9224E1256}" destId="{3B50C09F-AD58-4E38-BD65-B9722CC2F059}" srcOrd="0" destOrd="0" parTransId="{40203D42-3025-45A0-A556-D5C270D56468}" sibTransId="{8AAE0E35-1EDA-40EC-92F7-4891F21F6EFF}"/>
    <dgm:cxn modelId="{2DA72172-A83D-4645-B636-2C97E6EDBA4C}" srcId="{53C1E394-9ACA-482D-BF1E-F4D9224E1256}" destId="{72AFB93D-F5E0-41BF-9791-DF0CC26C8BF4}" srcOrd="3" destOrd="0" parTransId="{E191CA0E-41B9-4ECC-AD11-A903DF04C356}" sibTransId="{004453FC-2738-4B26-B526-4659DE32EA4B}"/>
    <dgm:cxn modelId="{EB957C4B-D2AB-49AC-826B-0C22D68C95D6}" type="presOf" srcId="{53C1E394-9ACA-482D-BF1E-F4D9224E1256}" destId="{A3011133-0398-43F6-887E-C58EE8660282}" srcOrd="0" destOrd="0" presId="urn:microsoft.com/office/officeart/2005/8/layout/radial5"/>
    <dgm:cxn modelId="{2EF3A6DC-ED4A-4E53-A566-05F7D59CFE38}" type="presOf" srcId="{D681EACD-9029-4BA3-8C5B-92AE5C7EFCC6}" destId="{E0C1ED11-D7EA-4190-86CF-7AA3F177253B}" srcOrd="0" destOrd="0" presId="urn:microsoft.com/office/officeart/2005/8/layout/radial5"/>
    <dgm:cxn modelId="{6D19ECB2-80BC-4BE9-8218-118A36083CB4}" type="presOf" srcId="{F00CE598-FFE6-4175-AE44-903FDB86A843}" destId="{8708E429-C7CA-41DF-A6D1-478FD9F5E0D2}" srcOrd="0" destOrd="0" presId="urn:microsoft.com/office/officeart/2005/8/layout/radial5"/>
    <dgm:cxn modelId="{37DAD757-F109-4EDC-83A5-83E5B11B17D6}" type="presOf" srcId="{A5B13A1F-5B0D-4945-ABE4-17E9223D4373}" destId="{DA34477A-A93A-4CD6-926A-2A1B1AF5E76D}" srcOrd="1" destOrd="0" presId="urn:microsoft.com/office/officeart/2005/8/layout/radial5"/>
    <dgm:cxn modelId="{01BCEFDA-C500-4703-96E7-16D68D4BEFB3}" type="presOf" srcId="{3B50C09F-AD58-4E38-BD65-B9722CC2F059}" destId="{B25FA45A-9E6C-4C9B-A993-102039F1FEB9}" srcOrd="0" destOrd="0" presId="urn:microsoft.com/office/officeart/2005/8/layout/radial5"/>
    <dgm:cxn modelId="{BBC700F6-1CB9-4A60-A02B-2690B7D42683}" srcId="{53C1E394-9ACA-482D-BF1E-F4D9224E1256}" destId="{D681EACD-9029-4BA3-8C5B-92AE5C7EFCC6}" srcOrd="2" destOrd="0" parTransId="{A5B13A1F-5B0D-4945-ABE4-17E9223D4373}" sibTransId="{6A7C33A7-9DA3-4C5A-8C54-713E1BA38FE0}"/>
    <dgm:cxn modelId="{83AE5A37-B3C2-4CFC-B642-A9DFF9510B61}" type="presOf" srcId="{72AFB93D-F5E0-41BF-9791-DF0CC26C8BF4}" destId="{BDBD8B30-2778-4C31-9417-AD008C553A21}" srcOrd="0" destOrd="0" presId="urn:microsoft.com/office/officeart/2005/8/layout/radial5"/>
    <dgm:cxn modelId="{308C3BC8-3C8A-4F8D-8277-C1E182D8D2B2}" type="presOf" srcId="{E191CA0E-41B9-4ECC-AD11-A903DF04C356}" destId="{0508F805-E45A-41E8-940B-DCAE01BF2955}" srcOrd="0" destOrd="0" presId="urn:microsoft.com/office/officeart/2005/8/layout/radial5"/>
    <dgm:cxn modelId="{309BEB2A-979F-49F7-9554-F1DC8E3D2C79}" srcId="{53C1E394-9ACA-482D-BF1E-F4D9224E1256}" destId="{D129A6E9-73C4-4337-B596-E237166076EA}" srcOrd="4" destOrd="0" parTransId="{F00CE598-FFE6-4175-AE44-903FDB86A843}" sibTransId="{97AB1D7A-21F6-4A3A-812A-7F0C6EFF4F6B}"/>
    <dgm:cxn modelId="{34902B95-2BCB-41A6-885E-AC15E2190BF2}" type="presOf" srcId="{A5B13A1F-5B0D-4945-ABE4-17E9223D4373}" destId="{4BC03814-3AA5-4EB9-ACDA-A85D3E4B5344}" srcOrd="0" destOrd="0" presId="urn:microsoft.com/office/officeart/2005/8/layout/radial5"/>
    <dgm:cxn modelId="{446521D3-982C-41F6-95FC-FC5A12004634}" type="presOf" srcId="{E191CA0E-41B9-4ECC-AD11-A903DF04C356}" destId="{CCDB5FB5-5509-4FDE-BB18-BF75A3E7F1BC}" srcOrd="1" destOrd="0" presId="urn:microsoft.com/office/officeart/2005/8/layout/radial5"/>
    <dgm:cxn modelId="{18281439-6989-4E18-AC31-54B102112AD7}" type="presParOf" srcId="{99ACB125-4D87-4E65-9656-B82274CB029A}" destId="{A3011133-0398-43F6-887E-C58EE8660282}" srcOrd="0" destOrd="0" presId="urn:microsoft.com/office/officeart/2005/8/layout/radial5"/>
    <dgm:cxn modelId="{3CD0139A-56A2-465D-A6A9-B891D0E6B14A}" type="presParOf" srcId="{99ACB125-4D87-4E65-9656-B82274CB029A}" destId="{16F0F1D1-AB24-475D-B39B-15B47A79DCBC}" srcOrd="1" destOrd="0" presId="urn:microsoft.com/office/officeart/2005/8/layout/radial5"/>
    <dgm:cxn modelId="{BB99B9EF-45BB-4CEC-9DDF-B2351080A2AF}" type="presParOf" srcId="{16F0F1D1-AB24-475D-B39B-15B47A79DCBC}" destId="{E4A99F44-2149-4F24-9A46-42C6E003AE41}" srcOrd="0" destOrd="0" presId="urn:microsoft.com/office/officeart/2005/8/layout/radial5"/>
    <dgm:cxn modelId="{D42EF23D-B767-43B0-A7F7-161A1D52E93B}" type="presParOf" srcId="{99ACB125-4D87-4E65-9656-B82274CB029A}" destId="{B25FA45A-9E6C-4C9B-A993-102039F1FEB9}" srcOrd="2" destOrd="0" presId="urn:microsoft.com/office/officeart/2005/8/layout/radial5"/>
    <dgm:cxn modelId="{59C7518C-2C21-4B32-B62B-1A5F5A363784}" type="presParOf" srcId="{99ACB125-4D87-4E65-9656-B82274CB029A}" destId="{8E8C9849-FEA1-4D6F-A614-4C85DCEB5F34}" srcOrd="3" destOrd="0" presId="urn:microsoft.com/office/officeart/2005/8/layout/radial5"/>
    <dgm:cxn modelId="{372F35EF-F4CE-4A2C-A791-8A67A9A2EE35}" type="presParOf" srcId="{8E8C9849-FEA1-4D6F-A614-4C85DCEB5F34}" destId="{361EE879-D539-48DA-B814-204DB5907233}" srcOrd="0" destOrd="0" presId="urn:microsoft.com/office/officeart/2005/8/layout/radial5"/>
    <dgm:cxn modelId="{CD0A3630-1AFE-447C-A2B2-EE140A40EFE2}" type="presParOf" srcId="{99ACB125-4D87-4E65-9656-B82274CB029A}" destId="{A34EB063-AB8A-4A01-8F41-38A1B5E80D1F}" srcOrd="4" destOrd="0" presId="urn:microsoft.com/office/officeart/2005/8/layout/radial5"/>
    <dgm:cxn modelId="{A0B613DC-F725-4D7D-B789-BEF00D136C93}" type="presParOf" srcId="{99ACB125-4D87-4E65-9656-B82274CB029A}" destId="{4BC03814-3AA5-4EB9-ACDA-A85D3E4B5344}" srcOrd="5" destOrd="0" presId="urn:microsoft.com/office/officeart/2005/8/layout/radial5"/>
    <dgm:cxn modelId="{8FDB2863-92C1-40C0-8256-1D57DA77AA53}" type="presParOf" srcId="{4BC03814-3AA5-4EB9-ACDA-A85D3E4B5344}" destId="{DA34477A-A93A-4CD6-926A-2A1B1AF5E76D}" srcOrd="0" destOrd="0" presId="urn:microsoft.com/office/officeart/2005/8/layout/radial5"/>
    <dgm:cxn modelId="{1B766318-2BB8-4363-A995-AB37839F3DD0}" type="presParOf" srcId="{99ACB125-4D87-4E65-9656-B82274CB029A}" destId="{E0C1ED11-D7EA-4190-86CF-7AA3F177253B}" srcOrd="6" destOrd="0" presId="urn:microsoft.com/office/officeart/2005/8/layout/radial5"/>
    <dgm:cxn modelId="{37BC4261-A342-4436-A772-0E2878C939C8}" type="presParOf" srcId="{99ACB125-4D87-4E65-9656-B82274CB029A}" destId="{0508F805-E45A-41E8-940B-DCAE01BF2955}" srcOrd="7" destOrd="0" presId="urn:microsoft.com/office/officeart/2005/8/layout/radial5"/>
    <dgm:cxn modelId="{8EFA88C2-85AA-4C83-ADAD-A728E67F3D65}" type="presParOf" srcId="{0508F805-E45A-41E8-940B-DCAE01BF2955}" destId="{CCDB5FB5-5509-4FDE-BB18-BF75A3E7F1BC}" srcOrd="0" destOrd="0" presId="urn:microsoft.com/office/officeart/2005/8/layout/radial5"/>
    <dgm:cxn modelId="{0B3C87DE-87BF-4275-A8EC-CF4608A53863}" type="presParOf" srcId="{99ACB125-4D87-4E65-9656-B82274CB029A}" destId="{BDBD8B30-2778-4C31-9417-AD008C553A21}" srcOrd="8" destOrd="0" presId="urn:microsoft.com/office/officeart/2005/8/layout/radial5"/>
    <dgm:cxn modelId="{BFC83523-999D-43FC-8A07-8C13BAB751B7}" type="presParOf" srcId="{99ACB125-4D87-4E65-9656-B82274CB029A}" destId="{8708E429-C7CA-41DF-A6D1-478FD9F5E0D2}" srcOrd="9" destOrd="0" presId="urn:microsoft.com/office/officeart/2005/8/layout/radial5"/>
    <dgm:cxn modelId="{F0E369D6-3AD7-4696-9D51-23AB5F5D9D70}" type="presParOf" srcId="{8708E429-C7CA-41DF-A6D1-478FD9F5E0D2}" destId="{5D943496-EABB-4E68-9D3F-8E53AE7DC9D4}" srcOrd="0" destOrd="0" presId="urn:microsoft.com/office/officeart/2005/8/layout/radial5"/>
    <dgm:cxn modelId="{ABF25C59-1D68-4A07-A644-E2A35833F60E}" type="presParOf" srcId="{99ACB125-4D87-4E65-9656-B82274CB029A}" destId="{A8FEF4E0-B76C-4EEB-8D2D-17B454378B29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AE03B8-4214-48D4-B16C-3C367C71A9B3}" type="doc">
      <dgm:prSet loTypeId="urn:microsoft.com/office/officeart/2008/layout/RadialCluster" loCatId="cycle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9FC66E8-CCA1-41F1-91F5-399E8CE84143}">
      <dgm:prSet phldrT="[Текст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1800" dirty="0" smtClean="0">
              <a:solidFill>
                <a:srgbClr val="FF0000"/>
              </a:solidFill>
              <a:latin typeface="Comic Sans MS" panose="030F0702030302020204" pitchFamily="66" charset="0"/>
            </a:rPr>
            <a:t>ПОЄДНУЮТЬСЯ</a:t>
          </a:r>
          <a:endParaRPr lang="ru-RU" sz="1800" dirty="0">
            <a:solidFill>
              <a:srgbClr val="FF0000"/>
            </a:solidFill>
            <a:latin typeface="Comic Sans MS" panose="030F0702030302020204" pitchFamily="66" charset="0"/>
          </a:endParaRPr>
        </a:p>
      </dgm:t>
    </dgm:pt>
    <dgm:pt modelId="{7F54DD93-829D-40BE-A6FB-ACA88ABD9239}" type="parTrans" cxnId="{A3FC7C27-EACD-4C83-91DD-C9BD597BEE13}">
      <dgm:prSet/>
      <dgm:spPr/>
      <dgm:t>
        <a:bodyPr/>
        <a:lstStyle/>
        <a:p>
          <a:endParaRPr lang="ru-RU"/>
        </a:p>
      </dgm:t>
    </dgm:pt>
    <dgm:pt modelId="{73B6256C-69E8-4CCD-BB85-255F5F3A10FC}" type="sibTrans" cxnId="{A3FC7C27-EACD-4C83-91DD-C9BD597BEE13}">
      <dgm:prSet/>
      <dgm:spPr/>
      <dgm:t>
        <a:bodyPr/>
        <a:lstStyle/>
        <a:p>
          <a:endParaRPr lang="ru-RU"/>
        </a:p>
      </dgm:t>
    </dgm:pt>
    <dgm:pt modelId="{83C43258-4DC1-4B59-8052-535ECBD0E44D}">
      <dgm:prSet phldrT="[Текст]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sz="4800" b="1" cap="none" spc="0" dirty="0" smtClean="0">
              <a:ln w="12700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Однорідні члени речення</a:t>
          </a:r>
          <a:endParaRPr lang="ru-RU" sz="4800" b="1" cap="none" spc="0" dirty="0">
            <a:ln w="12700">
              <a:solidFill>
                <a:schemeClr val="tx1"/>
              </a:solidFill>
              <a:prstDash val="solid"/>
            </a:ln>
            <a:solidFill>
              <a:srgbClr val="FFFF00"/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A674143E-A5DB-4062-A7D2-A4FF48954CA2}" type="parTrans" cxnId="{1190103F-219A-4E16-BD5D-2E61AAABB604}">
      <dgm:prSet/>
      <dgm:spPr/>
      <dgm:t>
        <a:bodyPr/>
        <a:lstStyle/>
        <a:p>
          <a:endParaRPr lang="ru-RU"/>
        </a:p>
      </dgm:t>
    </dgm:pt>
    <dgm:pt modelId="{2DE0793C-3C79-4886-A3EB-DFECB4E8AECC}" type="sibTrans" cxnId="{1190103F-219A-4E16-BD5D-2E61AAABB604}">
      <dgm:prSet/>
      <dgm:spPr/>
      <dgm:t>
        <a:bodyPr/>
        <a:lstStyle/>
        <a:p>
          <a:endParaRPr lang="ru-RU"/>
        </a:p>
      </dgm:t>
    </dgm:pt>
    <dgm:pt modelId="{1FA498B9-10A6-4083-BB06-94779F29D178}">
      <dgm:prSet phldrT="[Текст]"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sz="2800" b="0" dirty="0" smtClean="0"/>
            <a:t>Безсполучниковим зв'язком  </a:t>
          </a:r>
          <a:endParaRPr lang="ru-RU" sz="2800" b="0" dirty="0"/>
        </a:p>
      </dgm:t>
    </dgm:pt>
    <dgm:pt modelId="{5034C5FE-A6C3-4005-88DE-76DE32C0D55C}" type="parTrans" cxnId="{A911A290-AE46-48AB-8418-F69C13F4102D}">
      <dgm:prSet/>
      <dgm:spPr/>
      <dgm:t>
        <a:bodyPr/>
        <a:lstStyle/>
        <a:p>
          <a:endParaRPr lang="ru-RU"/>
        </a:p>
      </dgm:t>
    </dgm:pt>
    <dgm:pt modelId="{DB861268-F5DE-405A-84FB-62256FE7C6E6}" type="sibTrans" cxnId="{A911A290-AE46-48AB-8418-F69C13F4102D}">
      <dgm:prSet/>
      <dgm:spPr/>
      <dgm:t>
        <a:bodyPr/>
        <a:lstStyle/>
        <a:p>
          <a:endParaRPr lang="ru-RU"/>
        </a:p>
      </dgm:t>
    </dgm:pt>
    <dgm:pt modelId="{54506272-FC4B-4370-A885-C58732C1959B}">
      <dgm:prSet phldrT="[Текст]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b="0" dirty="0" smtClean="0"/>
            <a:t>Змішаним зв'язком  </a:t>
          </a:r>
          <a:endParaRPr lang="ru-RU" b="0" dirty="0"/>
        </a:p>
      </dgm:t>
    </dgm:pt>
    <dgm:pt modelId="{63259A73-88A9-4ED4-8673-648DF21BC9E0}" type="parTrans" cxnId="{90DE58F9-9948-4D04-A53E-CA5C679BAD73}">
      <dgm:prSet/>
      <dgm:spPr/>
      <dgm:t>
        <a:bodyPr/>
        <a:lstStyle/>
        <a:p>
          <a:endParaRPr lang="ru-RU"/>
        </a:p>
      </dgm:t>
    </dgm:pt>
    <dgm:pt modelId="{8E35008F-7013-4B0D-AF83-C725FA9F8F75}" type="sibTrans" cxnId="{90DE58F9-9948-4D04-A53E-CA5C679BAD73}">
      <dgm:prSet/>
      <dgm:spPr/>
      <dgm:t>
        <a:bodyPr/>
        <a:lstStyle/>
        <a:p>
          <a:endParaRPr lang="ru-RU"/>
        </a:p>
      </dgm:t>
    </dgm:pt>
    <dgm:pt modelId="{4A9A5C14-C0B2-42DF-A759-2BC3D62CF921}">
      <dgm:prSet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uk-UA" dirty="0" smtClean="0"/>
            <a:t>Сполучниковим зв'язком </a:t>
          </a:r>
          <a:endParaRPr lang="ru-RU" dirty="0"/>
        </a:p>
      </dgm:t>
    </dgm:pt>
    <dgm:pt modelId="{D0ED8BBA-4369-40DE-B7DA-8664BBEFC717}" type="parTrans" cxnId="{B28534BA-8A17-4AEA-9A47-CA94AAD87062}">
      <dgm:prSet/>
      <dgm:spPr/>
      <dgm:t>
        <a:bodyPr/>
        <a:lstStyle/>
        <a:p>
          <a:endParaRPr lang="ru-RU"/>
        </a:p>
      </dgm:t>
    </dgm:pt>
    <dgm:pt modelId="{649AE74B-5CF7-4C84-B41C-0E9F93943B2B}" type="sibTrans" cxnId="{B28534BA-8A17-4AEA-9A47-CA94AAD87062}">
      <dgm:prSet/>
      <dgm:spPr/>
      <dgm:t>
        <a:bodyPr/>
        <a:lstStyle/>
        <a:p>
          <a:endParaRPr lang="ru-RU"/>
        </a:p>
      </dgm:t>
    </dgm:pt>
    <dgm:pt modelId="{16D064F6-AE64-42A8-A672-0868E90C0543}">
      <dgm:prSet/>
      <dgm:spPr/>
      <dgm:t>
        <a:bodyPr/>
        <a:lstStyle/>
        <a:p>
          <a:endParaRPr lang="ru-RU"/>
        </a:p>
      </dgm:t>
    </dgm:pt>
    <dgm:pt modelId="{6C35B802-E920-4BE9-81E9-30D22944D2C5}" type="parTrans" cxnId="{DAC02C8F-B087-4670-83DE-F9A2D688DAC8}">
      <dgm:prSet/>
      <dgm:spPr/>
      <dgm:t>
        <a:bodyPr/>
        <a:lstStyle/>
        <a:p>
          <a:endParaRPr lang="ru-RU"/>
        </a:p>
      </dgm:t>
    </dgm:pt>
    <dgm:pt modelId="{8012A189-1B57-45C6-B314-A4F36A090F39}" type="sibTrans" cxnId="{DAC02C8F-B087-4670-83DE-F9A2D688DAC8}">
      <dgm:prSet/>
      <dgm:spPr/>
      <dgm:t>
        <a:bodyPr/>
        <a:lstStyle/>
        <a:p>
          <a:endParaRPr lang="ru-RU"/>
        </a:p>
      </dgm:t>
    </dgm:pt>
    <dgm:pt modelId="{7FF22DC4-6377-4FA1-8BBC-05A15D871C0A}">
      <dgm:prSet/>
      <dgm:spPr/>
      <dgm:t>
        <a:bodyPr/>
        <a:lstStyle/>
        <a:p>
          <a:endParaRPr lang="ru-RU"/>
        </a:p>
      </dgm:t>
    </dgm:pt>
    <dgm:pt modelId="{412F4E34-7C60-456E-8904-87E037B16C56}" type="parTrans" cxnId="{9FF3C9FD-A8F4-404A-9F9F-0CC4F91C70C1}">
      <dgm:prSet/>
      <dgm:spPr/>
      <dgm:t>
        <a:bodyPr/>
        <a:lstStyle/>
        <a:p>
          <a:endParaRPr lang="ru-RU"/>
        </a:p>
      </dgm:t>
    </dgm:pt>
    <dgm:pt modelId="{E9FCD229-672A-4C99-A12A-FC3F78378D1F}" type="sibTrans" cxnId="{9FF3C9FD-A8F4-404A-9F9F-0CC4F91C70C1}">
      <dgm:prSet/>
      <dgm:spPr/>
      <dgm:t>
        <a:bodyPr/>
        <a:lstStyle/>
        <a:p>
          <a:endParaRPr lang="ru-RU"/>
        </a:p>
      </dgm:t>
    </dgm:pt>
    <dgm:pt modelId="{615C1359-BC0D-4E26-8591-681C121733B2}">
      <dgm:prSet/>
      <dgm:spPr/>
      <dgm:t>
        <a:bodyPr/>
        <a:lstStyle/>
        <a:p>
          <a:endParaRPr lang="ru-RU"/>
        </a:p>
      </dgm:t>
    </dgm:pt>
    <dgm:pt modelId="{12B028FB-6D72-4B2E-8C4C-AE2B4E1D8F40}" type="parTrans" cxnId="{5194B26B-8E54-49E3-B697-A9AC47CC27E1}">
      <dgm:prSet/>
      <dgm:spPr/>
      <dgm:t>
        <a:bodyPr/>
        <a:lstStyle/>
        <a:p>
          <a:endParaRPr lang="ru-RU"/>
        </a:p>
      </dgm:t>
    </dgm:pt>
    <dgm:pt modelId="{6D1BAC1C-7DD1-4000-9470-1F0CF6A16A7B}" type="sibTrans" cxnId="{5194B26B-8E54-49E3-B697-A9AC47CC27E1}">
      <dgm:prSet/>
      <dgm:spPr/>
      <dgm:t>
        <a:bodyPr/>
        <a:lstStyle/>
        <a:p>
          <a:endParaRPr lang="ru-RU"/>
        </a:p>
      </dgm:t>
    </dgm:pt>
    <dgm:pt modelId="{50DBFA4A-B1E1-4323-9B9F-31A8CDA08CDC}" type="pres">
      <dgm:prSet presAssocID="{3AAE03B8-4214-48D4-B16C-3C367C71A9B3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9BE52DB6-C1C0-4747-8723-AD6C6025DA7F}" type="pres">
      <dgm:prSet presAssocID="{F9FC66E8-CCA1-41F1-91F5-399E8CE84143}" presName="singleCycle" presStyleCnt="0"/>
      <dgm:spPr/>
    </dgm:pt>
    <dgm:pt modelId="{F7579154-C002-43C9-A121-D7B4FFF1F737}" type="pres">
      <dgm:prSet presAssocID="{F9FC66E8-CCA1-41F1-91F5-399E8CE84143}" presName="singleCenter" presStyleLbl="node1" presStyleIdx="0" presStyleCnt="5" custScaleX="113725" custScaleY="19608" custLinFactNeighborX="4744" custLinFactNeighborY="0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824CAB07-6802-4473-BFFE-180F8E92D7A5}" type="pres">
      <dgm:prSet presAssocID="{A674143E-A5DB-4062-A7D2-A4FF48954CA2}" presName="Name56" presStyleLbl="parChTrans1D2" presStyleIdx="0" presStyleCnt="4"/>
      <dgm:spPr/>
      <dgm:t>
        <a:bodyPr/>
        <a:lstStyle/>
        <a:p>
          <a:endParaRPr lang="ru-RU"/>
        </a:p>
      </dgm:t>
    </dgm:pt>
    <dgm:pt modelId="{A1355F56-8364-4D46-9669-DD2E27701733}" type="pres">
      <dgm:prSet presAssocID="{83C43258-4DC1-4B59-8052-535ECBD0E44D}" presName="text0" presStyleLbl="node1" presStyleIdx="1" presStyleCnt="5" custScaleX="5755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664DC0-0433-4AB7-818F-E7569305C302}" type="pres">
      <dgm:prSet presAssocID="{5034C5FE-A6C3-4005-88DE-76DE32C0D55C}" presName="Name56" presStyleLbl="parChTrans1D2" presStyleIdx="1" presStyleCnt="4"/>
      <dgm:spPr/>
      <dgm:t>
        <a:bodyPr/>
        <a:lstStyle/>
        <a:p>
          <a:endParaRPr lang="ru-RU"/>
        </a:p>
      </dgm:t>
    </dgm:pt>
    <dgm:pt modelId="{FDA8CC06-0AA2-49D7-9BD5-C149AD4B58BF}" type="pres">
      <dgm:prSet presAssocID="{1FA498B9-10A6-4083-BB06-94779F29D178}" presName="text0" presStyleLbl="node1" presStyleIdx="2" presStyleCnt="5" custScaleX="267370" custRadScaleRad="114905" custRadScaleInc="-727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32709C-B909-4F57-8229-FB69E035E2C2}" type="pres">
      <dgm:prSet presAssocID="{63259A73-88A9-4ED4-8673-648DF21BC9E0}" presName="Name56" presStyleLbl="parChTrans1D2" presStyleIdx="2" presStyleCnt="4"/>
      <dgm:spPr/>
      <dgm:t>
        <a:bodyPr/>
        <a:lstStyle/>
        <a:p>
          <a:endParaRPr lang="ru-RU"/>
        </a:p>
      </dgm:t>
    </dgm:pt>
    <dgm:pt modelId="{93DF7E0B-B308-45F4-9338-1DF9A3AFD8DD}" type="pres">
      <dgm:prSet presAssocID="{54506272-FC4B-4370-A885-C58732C1959B}" presName="text0" presStyleLbl="node1" presStyleIdx="3" presStyleCnt="5" custScaleX="299883" custScaleY="77381" custRadScaleRad="73126" custRadScaleInc="-215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B00870-3F55-4DDB-8D56-C461BA3F751B}" type="pres">
      <dgm:prSet presAssocID="{D0ED8BBA-4369-40DE-B7DA-8664BBEFC717}" presName="Name56" presStyleLbl="parChTrans1D2" presStyleIdx="3" presStyleCnt="4"/>
      <dgm:spPr/>
      <dgm:t>
        <a:bodyPr/>
        <a:lstStyle/>
        <a:p>
          <a:endParaRPr lang="ru-RU"/>
        </a:p>
      </dgm:t>
    </dgm:pt>
    <dgm:pt modelId="{8B492293-F397-4556-8422-18C10DD2DD21}" type="pres">
      <dgm:prSet presAssocID="{4A9A5C14-C0B2-42DF-A759-2BC3D62CF921}" presName="text0" presStyleLbl="node1" presStyleIdx="4" presStyleCnt="5" custScaleX="237429" custScaleY="122915" custRadScaleRad="105284" custRadScaleInc="691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04A97AF-DD9D-48F0-B08C-30CC69201A0A}" type="presOf" srcId="{83C43258-4DC1-4B59-8052-535ECBD0E44D}" destId="{A1355F56-8364-4D46-9669-DD2E27701733}" srcOrd="0" destOrd="0" presId="urn:microsoft.com/office/officeart/2008/layout/RadialCluster"/>
    <dgm:cxn modelId="{377414C2-DCC3-4386-B0E2-F44ADED71C59}" type="presOf" srcId="{A674143E-A5DB-4062-A7D2-A4FF48954CA2}" destId="{824CAB07-6802-4473-BFFE-180F8E92D7A5}" srcOrd="0" destOrd="0" presId="urn:microsoft.com/office/officeart/2008/layout/RadialCluster"/>
    <dgm:cxn modelId="{B28534BA-8A17-4AEA-9A47-CA94AAD87062}" srcId="{F9FC66E8-CCA1-41F1-91F5-399E8CE84143}" destId="{4A9A5C14-C0B2-42DF-A759-2BC3D62CF921}" srcOrd="3" destOrd="0" parTransId="{D0ED8BBA-4369-40DE-B7DA-8664BBEFC717}" sibTransId="{649AE74B-5CF7-4C84-B41C-0E9F93943B2B}"/>
    <dgm:cxn modelId="{A3FC7C27-EACD-4C83-91DD-C9BD597BEE13}" srcId="{3AAE03B8-4214-48D4-B16C-3C367C71A9B3}" destId="{F9FC66E8-CCA1-41F1-91F5-399E8CE84143}" srcOrd="0" destOrd="0" parTransId="{7F54DD93-829D-40BE-A6FB-ACA88ABD9239}" sibTransId="{73B6256C-69E8-4CCD-BB85-255F5F3A10FC}"/>
    <dgm:cxn modelId="{DA963841-61A2-4708-9A56-FD9DBE6A0A19}" type="presOf" srcId="{63259A73-88A9-4ED4-8673-648DF21BC9E0}" destId="{1E32709C-B909-4F57-8229-FB69E035E2C2}" srcOrd="0" destOrd="0" presId="urn:microsoft.com/office/officeart/2008/layout/RadialCluster"/>
    <dgm:cxn modelId="{29E6615D-ABA2-4696-82D0-A2976898E047}" type="presOf" srcId="{1FA498B9-10A6-4083-BB06-94779F29D178}" destId="{FDA8CC06-0AA2-49D7-9BD5-C149AD4B58BF}" srcOrd="0" destOrd="0" presId="urn:microsoft.com/office/officeart/2008/layout/RadialCluster"/>
    <dgm:cxn modelId="{9BAF2725-233D-4475-B8A9-5BDEFBB74900}" type="presOf" srcId="{5034C5FE-A6C3-4005-88DE-76DE32C0D55C}" destId="{88664DC0-0433-4AB7-818F-E7569305C302}" srcOrd="0" destOrd="0" presId="urn:microsoft.com/office/officeart/2008/layout/RadialCluster"/>
    <dgm:cxn modelId="{03FC8C05-6636-49A8-8E5D-F1480F31159A}" type="presOf" srcId="{3AAE03B8-4214-48D4-B16C-3C367C71A9B3}" destId="{50DBFA4A-B1E1-4323-9B9F-31A8CDA08CDC}" srcOrd="0" destOrd="0" presId="urn:microsoft.com/office/officeart/2008/layout/RadialCluster"/>
    <dgm:cxn modelId="{90DE58F9-9948-4D04-A53E-CA5C679BAD73}" srcId="{F9FC66E8-CCA1-41F1-91F5-399E8CE84143}" destId="{54506272-FC4B-4370-A885-C58732C1959B}" srcOrd="2" destOrd="0" parTransId="{63259A73-88A9-4ED4-8673-648DF21BC9E0}" sibTransId="{8E35008F-7013-4B0D-AF83-C725FA9F8F75}"/>
    <dgm:cxn modelId="{9FF3C9FD-A8F4-404A-9F9F-0CC4F91C70C1}" srcId="{3AAE03B8-4214-48D4-B16C-3C367C71A9B3}" destId="{7FF22DC4-6377-4FA1-8BBC-05A15D871C0A}" srcOrd="2" destOrd="0" parTransId="{412F4E34-7C60-456E-8904-87E037B16C56}" sibTransId="{E9FCD229-672A-4C99-A12A-FC3F78378D1F}"/>
    <dgm:cxn modelId="{E186BBF4-CE2A-4C35-9FCD-97D7AF90939F}" type="presOf" srcId="{D0ED8BBA-4369-40DE-B7DA-8664BBEFC717}" destId="{EAB00870-3F55-4DDB-8D56-C461BA3F751B}" srcOrd="0" destOrd="0" presId="urn:microsoft.com/office/officeart/2008/layout/RadialCluster"/>
    <dgm:cxn modelId="{DAC02C8F-B087-4670-83DE-F9A2D688DAC8}" srcId="{3AAE03B8-4214-48D4-B16C-3C367C71A9B3}" destId="{16D064F6-AE64-42A8-A672-0868E90C0543}" srcOrd="1" destOrd="0" parTransId="{6C35B802-E920-4BE9-81E9-30D22944D2C5}" sibTransId="{8012A189-1B57-45C6-B314-A4F36A090F39}"/>
    <dgm:cxn modelId="{91A2BA8B-22DE-4148-B7BB-3D7A3A42BEBE}" type="presOf" srcId="{4A9A5C14-C0B2-42DF-A759-2BC3D62CF921}" destId="{8B492293-F397-4556-8422-18C10DD2DD21}" srcOrd="0" destOrd="0" presId="urn:microsoft.com/office/officeart/2008/layout/RadialCluster"/>
    <dgm:cxn modelId="{1C27F8D1-10D0-458D-861D-C0F7EB762E2C}" type="presOf" srcId="{F9FC66E8-CCA1-41F1-91F5-399E8CE84143}" destId="{F7579154-C002-43C9-A121-D7B4FFF1F737}" srcOrd="0" destOrd="0" presId="urn:microsoft.com/office/officeart/2008/layout/RadialCluster"/>
    <dgm:cxn modelId="{EFFC40A2-66C4-4E84-95C1-96529923E982}" type="presOf" srcId="{54506272-FC4B-4370-A885-C58732C1959B}" destId="{93DF7E0B-B308-45F4-9338-1DF9A3AFD8DD}" srcOrd="0" destOrd="0" presId="urn:microsoft.com/office/officeart/2008/layout/RadialCluster"/>
    <dgm:cxn modelId="{5194B26B-8E54-49E3-B697-A9AC47CC27E1}" srcId="{3AAE03B8-4214-48D4-B16C-3C367C71A9B3}" destId="{615C1359-BC0D-4E26-8591-681C121733B2}" srcOrd="3" destOrd="0" parTransId="{12B028FB-6D72-4B2E-8C4C-AE2B4E1D8F40}" sibTransId="{6D1BAC1C-7DD1-4000-9470-1F0CF6A16A7B}"/>
    <dgm:cxn modelId="{A911A290-AE46-48AB-8418-F69C13F4102D}" srcId="{F9FC66E8-CCA1-41F1-91F5-399E8CE84143}" destId="{1FA498B9-10A6-4083-BB06-94779F29D178}" srcOrd="1" destOrd="0" parTransId="{5034C5FE-A6C3-4005-88DE-76DE32C0D55C}" sibTransId="{DB861268-F5DE-405A-84FB-62256FE7C6E6}"/>
    <dgm:cxn modelId="{1190103F-219A-4E16-BD5D-2E61AAABB604}" srcId="{F9FC66E8-CCA1-41F1-91F5-399E8CE84143}" destId="{83C43258-4DC1-4B59-8052-535ECBD0E44D}" srcOrd="0" destOrd="0" parTransId="{A674143E-A5DB-4062-A7D2-A4FF48954CA2}" sibTransId="{2DE0793C-3C79-4886-A3EB-DFECB4E8AECC}"/>
    <dgm:cxn modelId="{F9DBB545-97D1-4E8D-A3C4-7FAD44C420B7}" type="presParOf" srcId="{50DBFA4A-B1E1-4323-9B9F-31A8CDA08CDC}" destId="{9BE52DB6-C1C0-4747-8723-AD6C6025DA7F}" srcOrd="0" destOrd="0" presId="urn:microsoft.com/office/officeart/2008/layout/RadialCluster"/>
    <dgm:cxn modelId="{A189365B-9489-40AD-99F3-52ACF08CC2FC}" type="presParOf" srcId="{9BE52DB6-C1C0-4747-8723-AD6C6025DA7F}" destId="{F7579154-C002-43C9-A121-D7B4FFF1F737}" srcOrd="0" destOrd="0" presId="urn:microsoft.com/office/officeart/2008/layout/RadialCluster"/>
    <dgm:cxn modelId="{B3D8F2F9-92FD-489A-B0FC-2304A3A6548F}" type="presParOf" srcId="{9BE52DB6-C1C0-4747-8723-AD6C6025DA7F}" destId="{824CAB07-6802-4473-BFFE-180F8E92D7A5}" srcOrd="1" destOrd="0" presId="urn:microsoft.com/office/officeart/2008/layout/RadialCluster"/>
    <dgm:cxn modelId="{4E0AC298-7C71-4C4F-9BF7-ED4A33C108C3}" type="presParOf" srcId="{9BE52DB6-C1C0-4747-8723-AD6C6025DA7F}" destId="{A1355F56-8364-4D46-9669-DD2E27701733}" srcOrd="2" destOrd="0" presId="urn:microsoft.com/office/officeart/2008/layout/RadialCluster"/>
    <dgm:cxn modelId="{731A82D5-0990-42AD-B659-8C42103D9B87}" type="presParOf" srcId="{9BE52DB6-C1C0-4747-8723-AD6C6025DA7F}" destId="{88664DC0-0433-4AB7-818F-E7569305C302}" srcOrd="3" destOrd="0" presId="urn:microsoft.com/office/officeart/2008/layout/RadialCluster"/>
    <dgm:cxn modelId="{2E528ACD-1D2B-4841-9538-01071AD650AC}" type="presParOf" srcId="{9BE52DB6-C1C0-4747-8723-AD6C6025DA7F}" destId="{FDA8CC06-0AA2-49D7-9BD5-C149AD4B58BF}" srcOrd="4" destOrd="0" presId="urn:microsoft.com/office/officeart/2008/layout/RadialCluster"/>
    <dgm:cxn modelId="{D8395264-6174-4AD4-9E49-72C6B8C3BD0A}" type="presParOf" srcId="{9BE52DB6-C1C0-4747-8723-AD6C6025DA7F}" destId="{1E32709C-B909-4F57-8229-FB69E035E2C2}" srcOrd="5" destOrd="0" presId="urn:microsoft.com/office/officeart/2008/layout/RadialCluster"/>
    <dgm:cxn modelId="{170FB893-8DCC-4811-AEFA-0132D9A70BBD}" type="presParOf" srcId="{9BE52DB6-C1C0-4747-8723-AD6C6025DA7F}" destId="{93DF7E0B-B308-45F4-9338-1DF9A3AFD8DD}" srcOrd="6" destOrd="0" presId="urn:microsoft.com/office/officeart/2008/layout/RadialCluster"/>
    <dgm:cxn modelId="{4CE395A3-042F-450B-B201-B697881D7A76}" type="presParOf" srcId="{9BE52DB6-C1C0-4747-8723-AD6C6025DA7F}" destId="{EAB00870-3F55-4DDB-8D56-C461BA3F751B}" srcOrd="7" destOrd="0" presId="urn:microsoft.com/office/officeart/2008/layout/RadialCluster"/>
    <dgm:cxn modelId="{B92B5CE2-4C1A-4795-872D-207EDAC90EBD}" type="presParOf" srcId="{9BE52DB6-C1C0-4747-8723-AD6C6025DA7F}" destId="{8B492293-F397-4556-8422-18C10DD2DD21}" srcOrd="8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011133-0398-43F6-887E-C58EE8660282}">
      <dsp:nvSpPr>
        <dsp:cNvPr id="0" name=""/>
        <dsp:cNvSpPr/>
      </dsp:nvSpPr>
      <dsp:spPr>
        <a:xfrm>
          <a:off x="3339715" y="2457882"/>
          <a:ext cx="2304249" cy="1831633"/>
        </a:xfrm>
        <a:prstGeom prst="ellipse">
          <a:avLst/>
        </a:prstGeom>
        <a:solidFill>
          <a:srgbClr val="FFFF0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0" kern="1200" dirty="0" smtClean="0">
              <a:ln>
                <a:solidFill>
                  <a:schemeClr val="tx1"/>
                </a:solidFill>
              </a:ln>
              <a:solidFill>
                <a:srgbClr val="00B0F0"/>
              </a:solidFill>
              <a:effectLst/>
              <a:latin typeface="Comic Sans MS" panose="030F0702030302020204" pitchFamily="66" charset="0"/>
            </a:rPr>
            <a:t>Однорідними членами реченнями можуть бути </a:t>
          </a:r>
          <a:endParaRPr lang="ru-RU" sz="1800" b="0" kern="1200" dirty="0">
            <a:ln>
              <a:solidFill>
                <a:schemeClr val="tx1"/>
              </a:solidFill>
            </a:ln>
            <a:solidFill>
              <a:srgbClr val="00B0F0"/>
            </a:solidFill>
            <a:effectLst/>
            <a:latin typeface="Comic Sans MS" panose="030F0702030302020204" pitchFamily="66" charset="0"/>
          </a:endParaRPr>
        </a:p>
      </dsp:txBody>
      <dsp:txXfrm>
        <a:off x="3677164" y="2726118"/>
        <a:ext cx="1629351" cy="1295161"/>
      </dsp:txXfrm>
    </dsp:sp>
    <dsp:sp modelId="{16F0F1D1-AB24-475D-B39B-15B47A79DCBC}">
      <dsp:nvSpPr>
        <dsp:cNvPr id="0" name=""/>
        <dsp:cNvSpPr/>
      </dsp:nvSpPr>
      <dsp:spPr>
        <a:xfrm rot="16200000">
          <a:off x="4295728" y="1787583"/>
          <a:ext cx="392224" cy="622755"/>
        </a:xfrm>
        <a:prstGeom prst="rightArrow">
          <a:avLst>
            <a:gd name="adj1" fmla="val 60000"/>
            <a:gd name="adj2" fmla="val 50000"/>
          </a:avLst>
        </a:prstGeom>
        <a:solidFill>
          <a:srgbClr val="00B0F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>
        <a:off x="4354562" y="1970968"/>
        <a:ext cx="274557" cy="373653"/>
      </dsp:txXfrm>
    </dsp:sp>
    <dsp:sp modelId="{B25FA45A-9E6C-4C9B-A993-102039F1FEB9}">
      <dsp:nvSpPr>
        <dsp:cNvPr id="0" name=""/>
        <dsp:cNvSpPr/>
      </dsp:nvSpPr>
      <dsp:spPr>
        <a:xfrm>
          <a:off x="1323490" y="-102751"/>
          <a:ext cx="6336699" cy="1820588"/>
        </a:xfrm>
        <a:prstGeom prst="ellipse">
          <a:avLst/>
        </a:prstGeom>
        <a:solidFill>
          <a:schemeClr val="lt1"/>
        </a:solidFill>
        <a:ln w="762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1" u="sng" kern="1200" dirty="0" smtClean="0">
              <a:solidFill>
                <a:srgbClr val="0070C0"/>
              </a:solidFill>
            </a:rPr>
            <a:t>Підмети: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У білих снігах потанули </a:t>
          </a:r>
          <a:r>
            <a:rPr lang="uk-UA" sz="2400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гори</a:t>
          </a:r>
          <a:r>
            <a:rPr lang="uk-UA" sz="2400" kern="1200" dirty="0" smtClean="0"/>
            <a:t>,  </a:t>
          </a:r>
          <a:r>
            <a:rPr lang="uk-UA" sz="2400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степи</a:t>
          </a:r>
          <a:r>
            <a:rPr lang="uk-UA" sz="2400" kern="1200" dirty="0" smtClean="0"/>
            <a:t> і </a:t>
          </a:r>
          <a:r>
            <a:rPr lang="uk-UA" sz="2400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долини</a:t>
          </a:r>
          <a:r>
            <a:rPr lang="uk-UA" sz="2400" i="1" kern="1200" dirty="0" smtClean="0"/>
            <a:t> </a:t>
          </a:r>
          <a:r>
            <a:rPr lang="uk-UA" sz="1800" kern="1200" dirty="0" smtClean="0"/>
            <a:t>( Олександр Олесь). </a:t>
          </a:r>
          <a:endParaRPr lang="ru-RU" sz="1800" kern="1200" dirty="0"/>
        </a:p>
      </dsp:txBody>
      <dsp:txXfrm>
        <a:off x="2251478" y="163868"/>
        <a:ext cx="4480723" cy="1287350"/>
      </dsp:txXfrm>
    </dsp:sp>
    <dsp:sp modelId="{8E8C9849-FEA1-4D6F-A614-4C85DCEB5F34}">
      <dsp:nvSpPr>
        <dsp:cNvPr id="0" name=""/>
        <dsp:cNvSpPr/>
      </dsp:nvSpPr>
      <dsp:spPr>
        <a:xfrm rot="20929096">
          <a:off x="5747860" y="2779758"/>
          <a:ext cx="346846" cy="622755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>
        <a:off x="5748848" y="2914398"/>
        <a:ext cx="242792" cy="373653"/>
      </dsp:txXfrm>
    </dsp:sp>
    <dsp:sp modelId="{A34EB063-AB8A-4A01-8F41-38A1B5E80D1F}">
      <dsp:nvSpPr>
        <dsp:cNvPr id="0" name=""/>
        <dsp:cNvSpPr/>
      </dsp:nvSpPr>
      <dsp:spPr>
        <a:xfrm>
          <a:off x="6233822" y="1296148"/>
          <a:ext cx="2551153" cy="2962117"/>
        </a:xfrm>
        <a:prstGeom prst="ellipse">
          <a:avLst/>
        </a:prstGeom>
        <a:solidFill>
          <a:schemeClr val="lt1"/>
        </a:solidFill>
        <a:ln w="762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u="sng" kern="1200" dirty="0" smtClean="0">
              <a:solidFill>
                <a:srgbClr val="FFC000"/>
              </a:solidFill>
              <a:effectLst/>
            </a:rPr>
            <a:t>Присудки: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Веселий </a:t>
          </a:r>
          <a:r>
            <a:rPr lang="ru-RU" sz="2400" kern="1200" dirty="0" err="1" smtClean="0"/>
            <a:t>дощик</a:t>
          </a:r>
          <a:r>
            <a:rPr lang="ru-RU" sz="2400" kern="1200" dirty="0" smtClean="0"/>
            <a:t> </a:t>
          </a:r>
          <a:r>
            <a:rPr lang="ru-RU" sz="2400" b="0" i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прошумів</a:t>
          </a:r>
          <a:r>
            <a:rPr lang="ru-RU" sz="2400" kern="1200" dirty="0" smtClean="0"/>
            <a:t>, </a:t>
          </a:r>
          <a:r>
            <a:rPr lang="ru-RU" sz="2400" i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омив</a:t>
          </a:r>
          <a:r>
            <a:rPr lang="ru-RU" sz="2400" kern="1200" dirty="0" smtClean="0"/>
            <a:t> деревам </a:t>
          </a:r>
          <a:r>
            <a:rPr lang="ru-RU" sz="2400" kern="1200" dirty="0" err="1" smtClean="0"/>
            <a:t>листя</a:t>
          </a:r>
          <a:r>
            <a:rPr lang="ru-RU" sz="2400" kern="1200" dirty="0" smtClean="0"/>
            <a:t>.</a:t>
          </a:r>
          <a:endParaRPr lang="ru-RU" sz="2400" kern="1200" dirty="0"/>
        </a:p>
      </dsp:txBody>
      <dsp:txXfrm>
        <a:off x="6607430" y="1729940"/>
        <a:ext cx="1803937" cy="2094533"/>
      </dsp:txXfrm>
    </dsp:sp>
    <dsp:sp modelId="{4BC03814-3AA5-4EB9-ACDA-A85D3E4B5344}">
      <dsp:nvSpPr>
        <dsp:cNvPr id="0" name=""/>
        <dsp:cNvSpPr/>
      </dsp:nvSpPr>
      <dsp:spPr>
        <a:xfrm rot="2593410">
          <a:off x="5275998" y="3912382"/>
          <a:ext cx="240641" cy="622755"/>
        </a:xfrm>
        <a:prstGeom prst="rightArrow">
          <a:avLst>
            <a:gd name="adj1" fmla="val 60000"/>
            <a:gd name="adj2" fmla="val 50000"/>
          </a:avLst>
        </a:prstGeom>
        <a:solidFill>
          <a:srgbClr val="FF00FF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>
        <a:off x="5285791" y="4012213"/>
        <a:ext cx="168449" cy="373653"/>
      </dsp:txXfrm>
    </dsp:sp>
    <dsp:sp modelId="{E0C1ED11-D7EA-4190-86CF-7AA3F177253B}">
      <dsp:nvSpPr>
        <dsp:cNvPr id="0" name=""/>
        <dsp:cNvSpPr/>
      </dsp:nvSpPr>
      <dsp:spPr>
        <a:xfrm>
          <a:off x="4444536" y="4244037"/>
          <a:ext cx="4340439" cy="2249703"/>
        </a:xfrm>
        <a:prstGeom prst="ellipse">
          <a:avLst/>
        </a:prstGeom>
        <a:solidFill>
          <a:schemeClr val="lt1"/>
        </a:solidFill>
        <a:ln w="76200" cap="flat" cmpd="sng" algn="ctr">
          <a:solidFill>
            <a:srgbClr val="FF00FF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u="sng" kern="1200" dirty="0" smtClean="0">
              <a:solidFill>
                <a:srgbClr val="FF00FF"/>
              </a:solidFill>
            </a:rPr>
            <a:t>Додатки: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/>
            <a:t>Научився</a:t>
          </a:r>
          <a:r>
            <a:rPr lang="ru-RU" sz="2400" kern="1200" dirty="0" smtClean="0"/>
            <a:t> я </a:t>
          </a:r>
          <a:r>
            <a:rPr lang="ru-RU" sz="2400" kern="1200" dirty="0" err="1" smtClean="0"/>
            <a:t>ніжної</a:t>
          </a:r>
          <a:r>
            <a:rPr lang="ru-RU" sz="2400" kern="1200" dirty="0" smtClean="0"/>
            <a:t> </a:t>
          </a:r>
          <a:r>
            <a:rPr lang="ru-RU" sz="2400" kern="1200" dirty="0" err="1" smtClean="0"/>
            <a:t>мови</a:t>
          </a:r>
          <a:r>
            <a:rPr lang="ru-RU" sz="2400" kern="1200" dirty="0" smtClean="0"/>
            <a:t> </a:t>
          </a:r>
          <a:r>
            <a:rPr lang="ru-RU" sz="2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 трави, у дерев, у </a:t>
          </a:r>
          <a:r>
            <a:rPr lang="ru-RU" sz="24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птахів</a:t>
          </a:r>
          <a:r>
            <a:rPr lang="ru-RU" sz="2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400" kern="1200" dirty="0" smtClean="0"/>
            <a:t>(Г. Коваль).</a:t>
          </a:r>
          <a:endParaRPr lang="ru-RU" sz="2400" kern="1200" dirty="0"/>
        </a:p>
      </dsp:txBody>
      <dsp:txXfrm>
        <a:off x="5080179" y="4573498"/>
        <a:ext cx="3069153" cy="1590781"/>
      </dsp:txXfrm>
    </dsp:sp>
    <dsp:sp modelId="{0508F805-E45A-41E8-940B-DCAE01BF2955}">
      <dsp:nvSpPr>
        <dsp:cNvPr id="0" name=""/>
        <dsp:cNvSpPr/>
      </dsp:nvSpPr>
      <dsp:spPr>
        <a:xfrm rot="8132155">
          <a:off x="3465944" y="3941199"/>
          <a:ext cx="260841" cy="622755"/>
        </a:xfrm>
        <a:prstGeom prst="rightArrow">
          <a:avLst>
            <a:gd name="adj1" fmla="val 60000"/>
            <a:gd name="adj2" fmla="val 50000"/>
          </a:avLst>
        </a:prstGeom>
        <a:solidFill>
          <a:srgbClr val="00FF00"/>
        </a:solidFill>
        <a:ln>
          <a:solidFill>
            <a:srgbClr val="00FF00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 rot="10800000">
        <a:off x="3532994" y="4038344"/>
        <a:ext cx="182589" cy="373653"/>
      </dsp:txXfrm>
    </dsp:sp>
    <dsp:sp modelId="{BDBD8B30-2778-4C31-9417-AD008C553A21}">
      <dsp:nvSpPr>
        <dsp:cNvPr id="0" name=""/>
        <dsp:cNvSpPr/>
      </dsp:nvSpPr>
      <dsp:spPr>
        <a:xfrm>
          <a:off x="0" y="4316055"/>
          <a:ext cx="4753143" cy="2267415"/>
        </a:xfrm>
        <a:prstGeom prst="ellipse">
          <a:avLst/>
        </a:prstGeom>
        <a:solidFill>
          <a:schemeClr val="bg1"/>
        </a:solidFill>
        <a:ln w="38100" cap="flat" cmpd="sng" algn="ctr">
          <a:solidFill>
            <a:srgbClr val="00FF0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u="sng" kern="1200" dirty="0" smtClean="0">
              <a:solidFill>
                <a:srgbClr val="00FF00"/>
              </a:solidFill>
            </a:rPr>
            <a:t>Означення: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u="sng" kern="1200" dirty="0" smtClean="0"/>
            <a:t> </a:t>
          </a:r>
          <a:r>
            <a:rPr lang="ru-RU" sz="2400" b="1" u="none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Голубі</a:t>
          </a:r>
          <a:r>
            <a:rPr lang="ru-RU" sz="2400" b="1" u="none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ru-RU" sz="2400" b="1" u="none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сині</a:t>
          </a:r>
          <a:r>
            <a:rPr lang="ru-RU" sz="2400" b="1" u="none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ru-RU" sz="2400" b="1" u="none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фіолетові</a:t>
          </a:r>
          <a:r>
            <a:rPr lang="ru-RU" sz="2400" b="1" u="none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ru-RU" sz="2400" b="1" u="none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рожеві</a:t>
          </a:r>
          <a:r>
            <a:rPr lang="ru-RU" sz="2400" b="1" u="none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400" u="none" kern="1200" dirty="0" smtClean="0">
              <a:solidFill>
                <a:schemeClr val="tx1"/>
              </a:solidFill>
            </a:rPr>
            <a:t>пасма </a:t>
          </a:r>
          <a:r>
            <a:rPr lang="ru-RU" sz="2400" u="none" kern="1200" dirty="0" err="1" smtClean="0">
              <a:solidFill>
                <a:schemeClr val="tx1"/>
              </a:solidFill>
            </a:rPr>
            <a:t>снувались</a:t>
          </a:r>
          <a:r>
            <a:rPr lang="ru-RU" sz="2400" u="none" kern="1200" dirty="0" smtClean="0">
              <a:solidFill>
                <a:schemeClr val="tx1"/>
              </a:solidFill>
            </a:rPr>
            <a:t> над горами </a:t>
          </a:r>
          <a:r>
            <a:rPr lang="ru-RU" sz="2000" u="none" kern="1200" dirty="0" smtClean="0">
              <a:solidFill>
                <a:schemeClr val="tx1"/>
              </a:solidFill>
            </a:rPr>
            <a:t>(І. Цюпа</a:t>
          </a:r>
          <a:r>
            <a:rPr lang="ru-RU" sz="2000" u="sng" kern="1200" dirty="0" smtClean="0">
              <a:solidFill>
                <a:schemeClr val="tx1"/>
              </a:solidFill>
            </a:rPr>
            <a:t>)</a:t>
          </a:r>
          <a:endParaRPr lang="ru-RU" sz="2000" u="sng" kern="1200" dirty="0">
            <a:solidFill>
              <a:schemeClr val="tx1"/>
            </a:solidFill>
          </a:endParaRPr>
        </a:p>
      </dsp:txBody>
      <dsp:txXfrm>
        <a:off x="696082" y="4648110"/>
        <a:ext cx="3360979" cy="1603305"/>
      </dsp:txXfrm>
    </dsp:sp>
    <dsp:sp modelId="{8708E429-C7CA-41DF-A6D1-478FD9F5E0D2}">
      <dsp:nvSpPr>
        <dsp:cNvPr id="0" name=""/>
        <dsp:cNvSpPr/>
      </dsp:nvSpPr>
      <dsp:spPr>
        <a:xfrm rot="11264033">
          <a:off x="3037975" y="2880235"/>
          <a:ext cx="226188" cy="622755"/>
        </a:xfrm>
        <a:prstGeom prst="rightArrow">
          <a:avLst>
            <a:gd name="adj1" fmla="val 60000"/>
            <a:gd name="adj2" fmla="val 50000"/>
          </a:avLst>
        </a:prstGeom>
        <a:solidFill>
          <a:srgbClr val="C00000"/>
        </a:solidFill>
        <a:ln>
          <a:solidFill>
            <a:srgbClr val="C00000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 rot="10800000">
        <a:off x="3105522" y="3009352"/>
        <a:ext cx="158332" cy="373653"/>
      </dsp:txXfrm>
    </dsp:sp>
    <dsp:sp modelId="{A8FEF4E0-B76C-4EEB-8D2D-17B454378B29}">
      <dsp:nvSpPr>
        <dsp:cNvPr id="0" name=""/>
        <dsp:cNvSpPr/>
      </dsp:nvSpPr>
      <dsp:spPr>
        <a:xfrm>
          <a:off x="1" y="1584169"/>
          <a:ext cx="2948563" cy="2759446"/>
        </a:xfrm>
        <a:prstGeom prst="ellipse">
          <a:avLst/>
        </a:prstGeom>
        <a:solidFill>
          <a:schemeClr val="bg1"/>
        </a:solidFill>
        <a:ln w="38100" cap="flat" cmpd="sng" algn="ctr">
          <a:solidFill>
            <a:schemeClr val="accent6">
              <a:lumMod val="7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u="sng" kern="1200" dirty="0" smtClean="0">
              <a:solidFill>
                <a:schemeClr val="accent5">
                  <a:lumMod val="75000"/>
                </a:schemeClr>
              </a:solidFill>
            </a:rPr>
            <a:t>Обставини: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</a:rPr>
            <a:t>І падав </a:t>
          </a:r>
          <a:r>
            <a:rPr lang="ru-RU" sz="2400" kern="1200" dirty="0" err="1" smtClean="0">
              <a:solidFill>
                <a:schemeClr val="tx1"/>
              </a:solidFill>
            </a:rPr>
            <a:t>сніг</a:t>
          </a:r>
          <a:r>
            <a:rPr lang="ru-RU" sz="2400" kern="1200" dirty="0" smtClean="0">
              <a:solidFill>
                <a:schemeClr val="tx1"/>
              </a:solidFill>
            </a:rPr>
            <a:t> </a:t>
          </a:r>
          <a:r>
            <a:rPr lang="ru-RU" sz="2400" kern="1200" dirty="0" err="1" smtClean="0">
              <a:solidFill>
                <a:schemeClr val="tx1"/>
              </a:solidFill>
            </a:rPr>
            <a:t>із</a:t>
          </a:r>
          <a:r>
            <a:rPr lang="ru-RU" sz="2400" kern="1200" dirty="0" smtClean="0">
              <a:solidFill>
                <a:schemeClr val="tx1"/>
              </a:solidFill>
            </a:rPr>
            <a:t> </a:t>
          </a:r>
          <a:r>
            <a:rPr lang="ru-RU" sz="2400" kern="1200" dirty="0" err="1" smtClean="0">
              <a:solidFill>
                <a:schemeClr val="tx1"/>
              </a:solidFill>
            </a:rPr>
            <a:t>віт</a:t>
          </a:r>
          <a:r>
            <a:rPr lang="ru-RU" sz="2400" kern="1200" dirty="0" smtClean="0">
              <a:solidFill>
                <a:schemeClr val="tx1"/>
              </a:solidFill>
            </a:rPr>
            <a:t> </a:t>
          </a:r>
          <a:r>
            <a:rPr lang="ru-RU" sz="2400" b="1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навскіс</a:t>
          </a:r>
          <a:r>
            <a:rPr lang="ru-RU" sz="24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ru-RU" sz="2400" b="1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навзнак</a:t>
          </a:r>
          <a:r>
            <a:rPr lang="ru-RU" sz="24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ru-RU" sz="2400" b="1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навспак</a:t>
          </a:r>
          <a:endParaRPr lang="ru-RU" sz="2400" b="1" kern="120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</a:rPr>
            <a:t>(І. Лобовик)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431808" y="1988281"/>
        <a:ext cx="2084949" cy="19512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579154-C002-43C9-A121-D7B4FFF1F737}">
      <dsp:nvSpPr>
        <dsp:cNvPr id="0" name=""/>
        <dsp:cNvSpPr/>
      </dsp:nvSpPr>
      <dsp:spPr>
        <a:xfrm>
          <a:off x="3456325" y="3054000"/>
          <a:ext cx="2161924" cy="372750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>
              <a:solidFill>
                <a:srgbClr val="FF0000"/>
              </a:solidFill>
              <a:latin typeface="Comic Sans MS" panose="030F0702030302020204" pitchFamily="66" charset="0"/>
            </a:rPr>
            <a:t>ПОЄДНУЮТЬСЯ</a:t>
          </a:r>
          <a:endParaRPr lang="ru-RU" sz="1800" kern="1200" dirty="0">
            <a:solidFill>
              <a:srgbClr val="FF0000"/>
            </a:solidFill>
            <a:latin typeface="Comic Sans MS" panose="030F0702030302020204" pitchFamily="66" charset="0"/>
          </a:endParaRPr>
        </a:p>
      </dsp:txBody>
      <dsp:txXfrm>
        <a:off x="3474521" y="3072196"/>
        <a:ext cx="2125532" cy="336358"/>
      </dsp:txXfrm>
    </dsp:sp>
    <dsp:sp modelId="{824CAB07-6802-4473-BFFE-180F8E92D7A5}">
      <dsp:nvSpPr>
        <dsp:cNvPr id="0" name=""/>
        <dsp:cNvSpPr/>
      </dsp:nvSpPr>
      <dsp:spPr>
        <a:xfrm rot="15874800">
          <a:off x="3580877" y="2200122"/>
          <a:ext cx="171542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15424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355F56-8364-4D46-9669-DD2E27701733}">
      <dsp:nvSpPr>
        <dsp:cNvPr id="0" name=""/>
        <dsp:cNvSpPr/>
      </dsp:nvSpPr>
      <dsp:spPr>
        <a:xfrm>
          <a:off x="631977" y="72567"/>
          <a:ext cx="7330345" cy="1273677"/>
        </a:xfrm>
        <a:prstGeom prst="roundRect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800" b="1" kern="1200" cap="none" spc="0" dirty="0" smtClean="0">
              <a:ln w="12700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Однорідні члени речення</a:t>
          </a:r>
          <a:endParaRPr lang="ru-RU" sz="4800" b="1" kern="1200" cap="none" spc="0" dirty="0">
            <a:ln w="12700">
              <a:solidFill>
                <a:schemeClr val="tx1"/>
              </a:solidFill>
              <a:prstDash val="solid"/>
            </a:ln>
            <a:solidFill>
              <a:srgbClr val="FFFF00"/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sp:txBody>
      <dsp:txXfrm>
        <a:off x="694153" y="134743"/>
        <a:ext cx="7205993" cy="1149325"/>
      </dsp:txXfrm>
    </dsp:sp>
    <dsp:sp modelId="{88664DC0-0433-4AB7-818F-E7569305C302}">
      <dsp:nvSpPr>
        <dsp:cNvPr id="0" name=""/>
        <dsp:cNvSpPr/>
      </dsp:nvSpPr>
      <dsp:spPr>
        <a:xfrm rot="19470589">
          <a:off x="4678711" y="2679134"/>
          <a:ext cx="129138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91384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A8CC06-0AA2-49D7-9BD5-C149AD4B58BF}">
      <dsp:nvSpPr>
        <dsp:cNvPr id="0" name=""/>
        <dsp:cNvSpPr/>
      </dsp:nvSpPr>
      <dsp:spPr>
        <a:xfrm>
          <a:off x="5040559" y="1030591"/>
          <a:ext cx="3405431" cy="1273677"/>
        </a:xfrm>
        <a:prstGeom prst="roundRect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0" kern="1200" dirty="0" smtClean="0"/>
            <a:t>Безсполучниковим зв'язком  </a:t>
          </a:r>
          <a:endParaRPr lang="ru-RU" sz="2800" b="0" kern="1200" dirty="0"/>
        </a:p>
      </dsp:txBody>
      <dsp:txXfrm>
        <a:off x="5102735" y="1092767"/>
        <a:ext cx="3281079" cy="1149325"/>
      </dsp:txXfrm>
    </dsp:sp>
    <dsp:sp modelId="{1E32709C-B909-4F57-8229-FB69E035E2C2}">
      <dsp:nvSpPr>
        <dsp:cNvPr id="0" name=""/>
        <dsp:cNvSpPr/>
      </dsp:nvSpPr>
      <dsp:spPr>
        <a:xfrm rot="5265868">
          <a:off x="3993856" y="3999375"/>
          <a:ext cx="114612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46123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DF7E0B-B308-45F4-9338-1DF9A3AFD8DD}">
      <dsp:nvSpPr>
        <dsp:cNvPr id="0" name=""/>
        <dsp:cNvSpPr/>
      </dsp:nvSpPr>
      <dsp:spPr>
        <a:xfrm>
          <a:off x="2698737" y="4572001"/>
          <a:ext cx="3819542" cy="985584"/>
        </a:xfrm>
        <a:prstGeom prst="roundRect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0" kern="1200" dirty="0" smtClean="0"/>
            <a:t>Змішаним зв'язком  </a:t>
          </a:r>
          <a:endParaRPr lang="ru-RU" sz="3200" b="0" kern="1200" dirty="0"/>
        </a:p>
      </dsp:txBody>
      <dsp:txXfrm>
        <a:off x="2746849" y="4620113"/>
        <a:ext cx="3723318" cy="889360"/>
      </dsp:txXfrm>
    </dsp:sp>
    <dsp:sp modelId="{EAB00870-3F55-4DDB-8D56-C461BA3F751B}">
      <dsp:nvSpPr>
        <dsp:cNvPr id="0" name=""/>
        <dsp:cNvSpPr/>
      </dsp:nvSpPr>
      <dsp:spPr>
        <a:xfrm rot="12519006">
          <a:off x="3396673" y="2849840"/>
          <a:ext cx="85162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51623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492293-F397-4556-8422-18C10DD2DD21}">
      <dsp:nvSpPr>
        <dsp:cNvPr id="0" name=""/>
        <dsp:cNvSpPr/>
      </dsp:nvSpPr>
      <dsp:spPr>
        <a:xfrm>
          <a:off x="504047" y="1080140"/>
          <a:ext cx="3024079" cy="15655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000" kern="1200" dirty="0" smtClean="0"/>
            <a:t>Сполучниковим зв'язком </a:t>
          </a:r>
          <a:endParaRPr lang="ru-RU" sz="3000" kern="1200" dirty="0"/>
        </a:p>
      </dsp:txBody>
      <dsp:txXfrm>
        <a:off x="580470" y="1156563"/>
        <a:ext cx="2871233" cy="14126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29D-CF40-484E-B37B-64842E23F8F0}" type="datetimeFigureOut">
              <a:rPr lang="ru-RU" smtClean="0"/>
              <a:t>16.01.2022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D1AA2-A014-4AD4-8CA3-45D2E06FB8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3559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29D-CF40-484E-B37B-64842E23F8F0}" type="datetimeFigureOut">
              <a:rPr lang="ru-RU" smtClean="0"/>
              <a:t>16.01.2022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D1AA2-A014-4AD4-8CA3-45D2E06FB8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291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29D-CF40-484E-B37B-64842E23F8F0}" type="datetimeFigureOut">
              <a:rPr lang="ru-RU" smtClean="0"/>
              <a:t>16.01.2022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D1AA2-A014-4AD4-8CA3-45D2E06FB8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382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29D-CF40-484E-B37B-64842E23F8F0}" type="datetimeFigureOut">
              <a:rPr lang="ru-RU" smtClean="0"/>
              <a:t>16.01.2022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D1AA2-A014-4AD4-8CA3-45D2E06FB8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913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29D-CF40-484E-B37B-64842E23F8F0}" type="datetimeFigureOut">
              <a:rPr lang="ru-RU" smtClean="0"/>
              <a:t>16.01.2022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D1AA2-A014-4AD4-8CA3-45D2E06FB8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378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29D-CF40-484E-B37B-64842E23F8F0}" type="datetimeFigureOut">
              <a:rPr lang="ru-RU" smtClean="0"/>
              <a:t>16.01.2022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D1AA2-A014-4AD4-8CA3-45D2E06FB8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8264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29D-CF40-484E-B37B-64842E23F8F0}" type="datetimeFigureOut">
              <a:rPr lang="ru-RU" smtClean="0"/>
              <a:t>16.01.2022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D1AA2-A014-4AD4-8CA3-45D2E06FB8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600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29D-CF40-484E-B37B-64842E23F8F0}" type="datetimeFigureOut">
              <a:rPr lang="ru-RU" smtClean="0"/>
              <a:t>16.01.2022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D1AA2-A014-4AD4-8CA3-45D2E06FB8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7345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29D-CF40-484E-B37B-64842E23F8F0}" type="datetimeFigureOut">
              <a:rPr lang="ru-RU" smtClean="0"/>
              <a:t>16.01.2022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D1AA2-A014-4AD4-8CA3-45D2E06FB8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3481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29D-CF40-484E-B37B-64842E23F8F0}" type="datetimeFigureOut">
              <a:rPr lang="ru-RU" smtClean="0"/>
              <a:t>16.01.2022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D1AA2-A014-4AD4-8CA3-45D2E06FB8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2507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29D-CF40-484E-B37B-64842E23F8F0}" type="datetimeFigureOut">
              <a:rPr lang="ru-RU" smtClean="0"/>
              <a:t>16.01.2022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D1AA2-A014-4AD4-8CA3-45D2E06FB8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0711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B1629D-CF40-484E-B37B-64842E23F8F0}" type="datetimeFigureOut">
              <a:rPr lang="ru-RU" smtClean="0"/>
              <a:t>16.01.2022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DD1AA2-A014-4AD4-8CA3-45D2E06FB8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882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0.gif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2.pn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V="1">
            <a:off x="6156176" y="142852"/>
            <a:ext cx="2987824" cy="2570830"/>
          </a:xfrm>
          <a:prstGeom prst="rect">
            <a:avLst/>
          </a:prstGeom>
        </p:spPr>
      </p:pic>
      <p:pic>
        <p:nvPicPr>
          <p:cNvPr id="5" name="Рисунок 4" descr="002.pn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>
            <a:off x="186224" y="3926344"/>
            <a:ext cx="2999504" cy="258088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1196752"/>
            <a:ext cx="9363461" cy="41549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abriola" panose="04040605051002020D02" pitchFamily="82" charset="0"/>
              </a:rPr>
              <a:t>Однорідні</a:t>
            </a:r>
            <a:r>
              <a:rPr lang="ru-RU" sz="8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abriola" panose="04040605051002020D02" pitchFamily="82" charset="0"/>
              </a:rPr>
              <a:t> члени </a:t>
            </a:r>
            <a:r>
              <a:rPr lang="ru-RU" sz="8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abriola" panose="04040605051002020D02" pitchFamily="82" charset="0"/>
              </a:rPr>
              <a:t>речення</a:t>
            </a:r>
            <a:r>
              <a:rPr lang="ru-RU" sz="8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abriola" panose="04040605051002020D02" pitchFamily="82" charset="0"/>
              </a:rPr>
              <a:t>.</a:t>
            </a:r>
          </a:p>
          <a:p>
            <a:pPr algn="ctr"/>
            <a:r>
              <a:rPr lang="ru-RU" sz="8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abriola" panose="04040605051002020D02" pitchFamily="82" charset="0"/>
              </a:rPr>
              <a:t>Поширені</a:t>
            </a:r>
            <a:r>
              <a:rPr lang="ru-RU" sz="8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abriola" panose="04040605051002020D02" pitchFamily="82" charset="0"/>
              </a:rPr>
              <a:t>,</a:t>
            </a:r>
            <a:r>
              <a:rPr lang="ru-RU" sz="8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8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abriola" panose="04040605051002020D02" pitchFamily="82" charset="0"/>
              </a:rPr>
              <a:t>непоширені</a:t>
            </a:r>
            <a:r>
              <a:rPr lang="ru-RU" sz="8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</a:p>
          <a:p>
            <a:pPr algn="ctr"/>
            <a:r>
              <a:rPr lang="ru-RU" sz="8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abriola" panose="04040605051002020D02" pitchFamily="82" charset="0"/>
              </a:rPr>
              <a:t>однорідні</a:t>
            </a:r>
            <a:r>
              <a:rPr lang="ru-RU" sz="8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abriola" panose="04040605051002020D02" pitchFamily="82" charset="0"/>
              </a:rPr>
              <a:t> члени </a:t>
            </a:r>
            <a:r>
              <a:rPr lang="ru-RU" sz="8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abriola" panose="04040605051002020D02" pitchFamily="82" charset="0"/>
              </a:rPr>
              <a:t>речення</a:t>
            </a:r>
            <a:endParaRPr lang="ru-RU" sz="8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4869160"/>
            <a:ext cx="2767520" cy="15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085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0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3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50657"/>
            <a:ext cx="8064896" cy="604867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27584" y="1340768"/>
            <a:ext cx="7488832" cy="397031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МЕТА</a:t>
            </a:r>
            <a:endParaRPr lang="ru-RU" sz="2800" b="1" dirty="0" smtClean="0">
              <a:solidFill>
                <a:srgbClr val="FFFF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800" dirty="0" err="1" smtClean="0"/>
              <a:t>повторити</a:t>
            </a:r>
            <a:r>
              <a:rPr lang="ru-RU" sz="2800" dirty="0" smtClean="0"/>
              <a:t> </a:t>
            </a:r>
            <a:r>
              <a:rPr lang="ru-RU" sz="2800" dirty="0" err="1"/>
              <a:t>знання</a:t>
            </a:r>
            <a:r>
              <a:rPr lang="ru-RU" sz="2800" dirty="0"/>
              <a:t> </a:t>
            </a:r>
            <a:r>
              <a:rPr lang="ru-RU" sz="2800" dirty="0" smtClean="0"/>
              <a:t> </a:t>
            </a:r>
            <a:r>
              <a:rPr lang="ru-RU" sz="2800" dirty="0"/>
              <a:t>про </a:t>
            </a:r>
            <a:r>
              <a:rPr lang="ru-RU" sz="2800" dirty="0" err="1"/>
              <a:t>однорідні</a:t>
            </a:r>
            <a:r>
              <a:rPr lang="ru-RU" sz="2800" dirty="0"/>
              <a:t> члени </a:t>
            </a:r>
            <a:r>
              <a:rPr lang="ru-RU" sz="2800" dirty="0" err="1"/>
              <a:t>речення</a:t>
            </a:r>
            <a:r>
              <a:rPr lang="ru-RU" sz="2800" dirty="0"/>
              <a:t>; </a:t>
            </a:r>
            <a:endParaRPr lang="ru-RU" sz="28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800" dirty="0" err="1" smtClean="0"/>
              <a:t>сформувати</a:t>
            </a:r>
            <a:r>
              <a:rPr lang="ru-RU" sz="2800" dirty="0" smtClean="0"/>
              <a:t> </a:t>
            </a:r>
            <a:r>
              <a:rPr lang="ru-RU" sz="2800" dirty="0" err="1"/>
              <a:t>загальнопізнавальні</a:t>
            </a:r>
            <a:r>
              <a:rPr lang="ru-RU" sz="2800" dirty="0"/>
              <a:t> </a:t>
            </a:r>
            <a:r>
              <a:rPr lang="ru-RU" sz="2800" dirty="0" err="1"/>
              <a:t>вміння</a:t>
            </a:r>
            <a:r>
              <a:rPr lang="ru-RU" sz="2800" dirty="0"/>
              <a:t> </a:t>
            </a:r>
            <a:r>
              <a:rPr lang="ru-RU" sz="2800" dirty="0" err="1"/>
              <a:t>знаходити</a:t>
            </a:r>
            <a:r>
              <a:rPr lang="ru-RU" sz="2800" dirty="0"/>
              <a:t> </a:t>
            </a:r>
            <a:r>
              <a:rPr lang="ru-RU" sz="2800" dirty="0" err="1"/>
              <a:t>однорідні</a:t>
            </a:r>
            <a:r>
              <a:rPr lang="ru-RU" sz="2800" dirty="0"/>
              <a:t> члени </a:t>
            </a:r>
            <a:r>
              <a:rPr lang="ru-RU" sz="2800" dirty="0" err="1"/>
              <a:t>речення</a:t>
            </a:r>
            <a:r>
              <a:rPr lang="ru-RU" sz="2800" dirty="0"/>
              <a:t> та </a:t>
            </a:r>
            <a:r>
              <a:rPr lang="ru-RU" sz="2800" dirty="0" err="1"/>
              <a:t>визначати</a:t>
            </a:r>
            <a:r>
              <a:rPr lang="ru-RU" sz="2800" dirty="0"/>
              <a:t> </a:t>
            </a:r>
            <a:r>
              <a:rPr lang="ru-RU" sz="2800" dirty="0" err="1"/>
              <a:t>їх</a:t>
            </a:r>
            <a:r>
              <a:rPr lang="ru-RU" sz="2800" dirty="0"/>
              <a:t> </a:t>
            </a:r>
            <a:r>
              <a:rPr lang="ru-RU" sz="2800" dirty="0" smtClean="0"/>
              <a:t>вид, </a:t>
            </a:r>
            <a:r>
              <a:rPr lang="ru-RU" sz="2800" dirty="0" err="1" smtClean="0"/>
              <a:t>аналізувати</a:t>
            </a:r>
            <a:r>
              <a:rPr lang="ru-RU" sz="2800" dirty="0" smtClean="0"/>
              <a:t> </a:t>
            </a:r>
            <a:r>
              <a:rPr lang="ru-RU" sz="2800" dirty="0" err="1"/>
              <a:t>зв'язок</a:t>
            </a:r>
            <a:r>
              <a:rPr lang="ru-RU" sz="2800" dirty="0"/>
              <a:t> </a:t>
            </a:r>
            <a:r>
              <a:rPr lang="ru-RU" sz="2800" dirty="0" err="1"/>
              <a:t>між</a:t>
            </a:r>
            <a:r>
              <a:rPr lang="ru-RU" sz="2800" dirty="0"/>
              <a:t> ними, а </a:t>
            </a:r>
            <a:r>
              <a:rPr lang="ru-RU" sz="2800" dirty="0" err="1"/>
              <a:t>також</a:t>
            </a:r>
            <a:r>
              <a:rPr lang="ru-RU" sz="2800" dirty="0"/>
              <a:t> </a:t>
            </a:r>
            <a:r>
              <a:rPr lang="ru-RU" sz="2800" dirty="0" err="1"/>
              <a:t>смислові</a:t>
            </a:r>
            <a:r>
              <a:rPr lang="ru-RU" sz="2800" dirty="0"/>
              <a:t> </a:t>
            </a:r>
            <a:r>
              <a:rPr lang="ru-RU" sz="2800" dirty="0" err="1" smtClean="0"/>
              <a:t>відношення</a:t>
            </a:r>
            <a:r>
              <a:rPr lang="ru-RU" sz="2800" dirty="0" smtClean="0"/>
              <a:t>;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800" dirty="0" smtClean="0"/>
              <a:t>правильно </a:t>
            </a:r>
            <a:r>
              <a:rPr lang="ru-RU" sz="2800" dirty="0" err="1"/>
              <a:t>розставляти</a:t>
            </a:r>
            <a:r>
              <a:rPr lang="ru-RU" sz="2800" dirty="0"/>
              <a:t> </a:t>
            </a:r>
            <a:r>
              <a:rPr lang="ru-RU" sz="2800" dirty="0" err="1"/>
              <a:t>розділові</a:t>
            </a:r>
            <a:r>
              <a:rPr lang="ru-RU" sz="2800" dirty="0"/>
              <a:t> знаки та </a:t>
            </a:r>
            <a:r>
              <a:rPr lang="ru-RU" sz="2800" dirty="0" err="1"/>
              <a:t>інтонувати</a:t>
            </a:r>
            <a:r>
              <a:rPr lang="ru-RU" sz="2800" dirty="0"/>
              <a:t> </a:t>
            </a:r>
            <a:r>
              <a:rPr lang="ru-RU" sz="2800" dirty="0" err="1"/>
              <a:t>речення</a:t>
            </a:r>
            <a:r>
              <a:rPr lang="ru-RU" sz="2800" dirty="0"/>
              <a:t> з </a:t>
            </a:r>
            <a:r>
              <a:rPr lang="ru-RU" sz="2800" dirty="0" err="1"/>
              <a:t>однорідними</a:t>
            </a:r>
            <a:r>
              <a:rPr lang="ru-RU" sz="2800" dirty="0"/>
              <a:t> </a:t>
            </a:r>
            <a:r>
              <a:rPr lang="ru-RU" sz="2800" dirty="0" smtClean="0"/>
              <a:t>членами</a:t>
            </a:r>
            <a:r>
              <a:rPr lang="ru-RU" dirty="0"/>
              <a:t>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789"/>
            <a:ext cx="3810000" cy="328169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3002" y="3029704"/>
            <a:ext cx="3810000" cy="3810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34000" y="-22840"/>
            <a:ext cx="3810000" cy="3810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5324183" y="3022320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969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 decel="100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800" decel="100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90121" y="332656"/>
            <a:ext cx="4002359" cy="35394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dirty="0" smtClean="0"/>
              <a:t>— </a:t>
            </a:r>
            <a:r>
              <a:rPr lang="ru-RU" sz="2800" dirty="0" err="1">
                <a:latin typeface="Gabriola" panose="04040605051002020D02" pitchFamily="82" charset="0"/>
              </a:rPr>
              <a:t>це</a:t>
            </a:r>
            <a:r>
              <a:rPr lang="ru-RU" sz="2800" dirty="0">
                <a:latin typeface="Gabriola" panose="04040605051002020D02" pitchFamily="82" charset="0"/>
              </a:rPr>
              <a:t> </a:t>
            </a:r>
            <a:r>
              <a:rPr lang="ru-RU" sz="2800" dirty="0" err="1">
                <a:latin typeface="Gabriola" panose="04040605051002020D02" pitchFamily="82" charset="0"/>
              </a:rPr>
              <a:t>рівноправні</a:t>
            </a:r>
            <a:r>
              <a:rPr lang="ru-RU" sz="2800" dirty="0">
                <a:latin typeface="Gabriola" panose="04040605051002020D02" pitchFamily="82" charset="0"/>
              </a:rPr>
              <a:t> члени </a:t>
            </a:r>
            <a:r>
              <a:rPr lang="ru-RU" sz="2800" dirty="0" err="1">
                <a:latin typeface="Gabriola" panose="04040605051002020D02" pitchFamily="82" charset="0"/>
              </a:rPr>
              <a:t>речення</a:t>
            </a:r>
            <a:r>
              <a:rPr lang="ru-RU" sz="2800" dirty="0">
                <a:latin typeface="Gabriola" panose="04040605051002020D02" pitchFamily="82" charset="0"/>
              </a:rPr>
              <a:t>, </a:t>
            </a:r>
            <a:r>
              <a:rPr lang="ru-RU" sz="2800" dirty="0" err="1">
                <a:latin typeface="Gabriola" panose="04040605051002020D02" pitchFamily="82" charset="0"/>
              </a:rPr>
              <a:t>що</a:t>
            </a:r>
            <a:r>
              <a:rPr lang="ru-RU" sz="2800" dirty="0">
                <a:latin typeface="Gabriola" panose="04040605051002020D02" pitchFamily="82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Gabriola" panose="04040605051002020D02" pitchFamily="82" charset="0"/>
              </a:rPr>
              <a:t>відповідають</a:t>
            </a:r>
            <a:r>
              <a:rPr lang="ru-RU" sz="2800" b="1" dirty="0">
                <a:solidFill>
                  <a:srgbClr val="FF0000"/>
                </a:solidFill>
                <a:latin typeface="Gabriola" panose="04040605051002020D02" pitchFamily="82" charset="0"/>
              </a:rPr>
              <a:t> на </a:t>
            </a:r>
            <a:r>
              <a:rPr lang="ru-RU" sz="2800" b="1" dirty="0" err="1">
                <a:solidFill>
                  <a:srgbClr val="FF0000"/>
                </a:solidFill>
                <a:latin typeface="Gabriola" panose="04040605051002020D02" pitchFamily="82" charset="0"/>
              </a:rPr>
              <a:t>одне</a:t>
            </a:r>
            <a:r>
              <a:rPr lang="ru-RU" sz="2800" b="1" dirty="0">
                <a:solidFill>
                  <a:srgbClr val="FF0000"/>
                </a:solidFill>
                <a:latin typeface="Gabriola" panose="04040605051002020D02" pitchFamily="82" charset="0"/>
              </a:rPr>
              <a:t> й те </a:t>
            </a:r>
            <a:r>
              <a:rPr lang="ru-RU" sz="2800" b="1" dirty="0" err="1">
                <a:solidFill>
                  <a:srgbClr val="FF0000"/>
                </a:solidFill>
                <a:latin typeface="Gabriola" panose="04040605051002020D02" pitchFamily="82" charset="0"/>
              </a:rPr>
              <a:t>саме</a:t>
            </a:r>
            <a:r>
              <a:rPr lang="ru-RU" sz="2800" b="1" dirty="0">
                <a:solidFill>
                  <a:srgbClr val="FF0000"/>
                </a:solidFill>
                <a:latin typeface="Gabriola" panose="04040605051002020D02" pitchFamily="82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Gabriola" panose="04040605051002020D02" pitchFamily="82" charset="0"/>
              </a:rPr>
              <a:t>запитання</a:t>
            </a:r>
            <a:r>
              <a:rPr lang="ru-RU" sz="2800" b="1" dirty="0">
                <a:latin typeface="Gabriola" panose="04040605051002020D02" pitchFamily="82" charset="0"/>
              </a:rPr>
              <a:t>, </a:t>
            </a:r>
            <a:r>
              <a:rPr lang="ru-RU" sz="2800" b="1" dirty="0" err="1">
                <a:solidFill>
                  <a:srgbClr val="FF0000"/>
                </a:solidFill>
                <a:latin typeface="Gabriola" panose="04040605051002020D02" pitchFamily="82" charset="0"/>
              </a:rPr>
              <a:t>стосуються</a:t>
            </a:r>
            <a:r>
              <a:rPr lang="ru-RU" sz="2800" b="1" dirty="0">
                <a:solidFill>
                  <a:srgbClr val="FF0000"/>
                </a:solidFill>
                <a:latin typeface="Gabriola" panose="04040605051002020D02" pitchFamily="82" charset="0"/>
              </a:rPr>
              <a:t> одного члена </a:t>
            </a:r>
            <a:r>
              <a:rPr lang="ru-RU" sz="2800" b="1" dirty="0" err="1">
                <a:solidFill>
                  <a:srgbClr val="FF0000"/>
                </a:solidFill>
                <a:latin typeface="Gabriola" panose="04040605051002020D02" pitchFamily="82" charset="0"/>
              </a:rPr>
              <a:t>речення</a:t>
            </a:r>
            <a:r>
              <a:rPr lang="ru-RU" sz="2800" b="1" dirty="0">
                <a:solidFill>
                  <a:srgbClr val="FF0000"/>
                </a:solidFill>
                <a:latin typeface="Gabriola" panose="04040605051002020D02" pitchFamily="82" charset="0"/>
              </a:rPr>
              <a:t> </a:t>
            </a:r>
            <a:r>
              <a:rPr lang="ru-RU" sz="2800" dirty="0" smtClean="0">
                <a:latin typeface="Gabriola" panose="04040605051002020D02" pitchFamily="82" charset="0"/>
              </a:rPr>
              <a:t>й </a:t>
            </a:r>
            <a:r>
              <a:rPr lang="ru-RU" sz="2800" dirty="0" err="1" smtClean="0">
                <a:latin typeface="Gabriola" panose="04040605051002020D02" pitchFamily="82" charset="0"/>
              </a:rPr>
              <a:t>виконують</a:t>
            </a:r>
            <a:r>
              <a:rPr lang="ru-RU" sz="2800" dirty="0">
                <a:latin typeface="Gabriola" panose="04040605051002020D02" pitchFamily="82" charset="0"/>
              </a:rPr>
              <a:t> </a:t>
            </a:r>
            <a:r>
              <a:rPr lang="ru-RU" sz="2800" dirty="0" err="1">
                <a:latin typeface="Gabriola" panose="04040605051002020D02" pitchFamily="82" charset="0"/>
              </a:rPr>
              <a:t>однакову</a:t>
            </a:r>
            <a:r>
              <a:rPr lang="ru-RU" sz="2800" dirty="0">
                <a:latin typeface="Gabriola" panose="04040605051002020D02" pitchFamily="82" charset="0"/>
              </a:rPr>
              <a:t> </a:t>
            </a:r>
            <a:endParaRPr lang="ru-RU" sz="2800" dirty="0" smtClean="0">
              <a:latin typeface="Gabriola" panose="04040605051002020D02" pitchFamily="82" charset="0"/>
            </a:endParaRPr>
          </a:p>
          <a:p>
            <a:r>
              <a:rPr lang="ru-RU" sz="2800" dirty="0" err="1" smtClean="0">
                <a:latin typeface="Gabriola" panose="04040605051002020D02" pitchFamily="82" charset="0"/>
              </a:rPr>
              <a:t>синтаксичну</a:t>
            </a:r>
            <a:r>
              <a:rPr lang="ru-RU" sz="2800" dirty="0" smtClean="0">
                <a:latin typeface="Gabriola" panose="04040605051002020D02" pitchFamily="82" charset="0"/>
              </a:rPr>
              <a:t> </a:t>
            </a:r>
            <a:r>
              <a:rPr lang="ru-RU" sz="2800" dirty="0">
                <a:latin typeface="Gabriola" panose="04040605051002020D02" pitchFamily="82" charset="0"/>
              </a:rPr>
              <a:t>роль. Вони </a:t>
            </a:r>
            <a:r>
              <a:rPr lang="ru-RU" sz="2800" b="1" dirty="0">
                <a:solidFill>
                  <a:srgbClr val="FF0000"/>
                </a:solidFill>
                <a:latin typeface="Gabriola" panose="04040605051002020D02" pitchFamily="82" charset="0"/>
              </a:rPr>
              <a:t>є </a:t>
            </a:r>
            <a:r>
              <a:rPr lang="ru-RU" sz="2800" b="1" dirty="0" err="1">
                <a:solidFill>
                  <a:srgbClr val="FF0000"/>
                </a:solidFill>
                <a:latin typeface="Gabriola" panose="04040605051002020D02" pitchFamily="82" charset="0"/>
              </a:rPr>
              <a:t>ускладнювальним</a:t>
            </a:r>
            <a:r>
              <a:rPr lang="ru-RU" sz="2800" b="1" dirty="0">
                <a:solidFill>
                  <a:srgbClr val="FF0000"/>
                </a:solidFill>
                <a:latin typeface="Gabriola" panose="04040605051002020D02" pitchFamily="82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Gabriola" panose="04040605051002020D02" pitchFamily="82" charset="0"/>
              </a:rPr>
              <a:t>елементом</a:t>
            </a:r>
            <a:r>
              <a:rPr lang="ru-RU" sz="2800" b="1" dirty="0">
                <a:solidFill>
                  <a:srgbClr val="FF0000"/>
                </a:solidFill>
                <a:latin typeface="Gabriola" panose="04040605051002020D02" pitchFamily="82" charset="0"/>
              </a:rPr>
              <a:t> у простому </a:t>
            </a:r>
            <a:r>
              <a:rPr lang="ru-RU" sz="2800" b="1" dirty="0" err="1">
                <a:solidFill>
                  <a:srgbClr val="FF0000"/>
                </a:solidFill>
                <a:latin typeface="Gabriola" panose="04040605051002020D02" pitchFamily="82" charset="0"/>
              </a:rPr>
              <a:t>реченні</a:t>
            </a:r>
            <a:r>
              <a:rPr lang="ru-RU" sz="2800" b="1" dirty="0">
                <a:latin typeface="Gabriola" panose="04040605051002020D02" pitchFamily="82" charset="0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1140119"/>
            <a:ext cx="4608500" cy="25853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Однорідні</a:t>
            </a:r>
            <a:r>
              <a:rPr lang="ru-RU" sz="54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члени </a:t>
            </a:r>
            <a:r>
              <a:rPr lang="ru-RU" sz="5400" b="1" cap="none" spc="0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речення</a:t>
            </a:r>
            <a:endParaRPr lang="ru-RU" sz="5400" b="1" cap="none" spc="0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22788" y="4488694"/>
            <a:ext cx="6225932" cy="193899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00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4000" b="1" i="1" dirty="0" smtClean="0"/>
              <a:t>І</a:t>
            </a:r>
            <a:r>
              <a:rPr lang="ru-RU" sz="4000" i="1" dirty="0" smtClean="0">
                <a:solidFill>
                  <a:srgbClr val="FFC000"/>
                </a:solidFill>
              </a:rPr>
              <a:t> </a:t>
            </a:r>
            <a:r>
              <a:rPr lang="ru-RU" sz="4000" i="1" dirty="0" err="1" smtClean="0">
                <a:solidFill>
                  <a:srgbClr val="00B0F0"/>
                </a:solidFill>
              </a:rPr>
              <a:t>сонце</a:t>
            </a:r>
            <a:r>
              <a:rPr lang="ru-RU" sz="4000" i="1" dirty="0" smtClean="0">
                <a:solidFill>
                  <a:srgbClr val="FFC000"/>
                </a:solidFill>
              </a:rPr>
              <a:t> </a:t>
            </a:r>
            <a:r>
              <a:rPr lang="ru-RU" sz="4000" b="1" i="1" dirty="0" smtClean="0"/>
              <a:t>й</a:t>
            </a:r>
            <a:r>
              <a:rPr lang="ru-RU" sz="4000" i="1" dirty="0" smtClean="0"/>
              <a:t> </a:t>
            </a:r>
            <a:r>
              <a:rPr lang="ru-RU" sz="4000" i="1" dirty="0" smtClean="0">
                <a:solidFill>
                  <a:srgbClr val="00B0F0"/>
                </a:solidFill>
              </a:rPr>
              <a:t>день</a:t>
            </a:r>
            <a:r>
              <a:rPr lang="ru-RU" sz="4000" i="1" dirty="0" smtClean="0"/>
              <a:t> , </a:t>
            </a:r>
            <a:r>
              <a:rPr lang="ru-RU" sz="4000" b="1" i="1" dirty="0" smtClean="0"/>
              <a:t>і</a:t>
            </a:r>
            <a:r>
              <a:rPr lang="ru-RU" sz="4000" i="1" dirty="0" smtClean="0"/>
              <a:t> </a:t>
            </a:r>
            <a:r>
              <a:rPr lang="ru-RU" sz="4000" i="1" dirty="0" smtClean="0">
                <a:solidFill>
                  <a:srgbClr val="00B0F0"/>
                </a:solidFill>
              </a:rPr>
              <a:t>вишня</a:t>
            </a:r>
            <a:r>
              <a:rPr lang="ru-RU" sz="4000" i="1" dirty="0" smtClean="0"/>
              <a:t> в </a:t>
            </a:r>
            <a:r>
              <a:rPr lang="ru-RU" sz="4000" i="1" dirty="0" err="1" smtClean="0"/>
              <a:t>цвіті</a:t>
            </a:r>
            <a:r>
              <a:rPr lang="ru-RU" sz="4000" i="1" dirty="0" smtClean="0"/>
              <a:t> , </a:t>
            </a:r>
            <a:r>
              <a:rPr lang="ru-RU" sz="4000" b="1" i="1" dirty="0" smtClean="0"/>
              <a:t>і</a:t>
            </a:r>
            <a:r>
              <a:rPr lang="ru-RU" sz="4000" i="1" dirty="0" smtClean="0"/>
              <a:t> </a:t>
            </a:r>
            <a:r>
              <a:rPr lang="ru-RU" sz="4000" i="1" dirty="0" err="1" smtClean="0"/>
              <a:t>творчості</a:t>
            </a:r>
            <a:r>
              <a:rPr lang="ru-RU" sz="4000" i="1" dirty="0" smtClean="0"/>
              <a:t> </a:t>
            </a:r>
            <a:r>
              <a:rPr lang="ru-RU" sz="4000" i="1" dirty="0" err="1" smtClean="0"/>
              <a:t>крилата</a:t>
            </a:r>
            <a:r>
              <a:rPr lang="ru-RU" sz="4000" i="1" dirty="0" smtClean="0"/>
              <a:t> </a:t>
            </a:r>
            <a:r>
              <a:rPr lang="ru-RU" sz="4000" i="1" dirty="0" err="1" smtClean="0">
                <a:solidFill>
                  <a:srgbClr val="00B0F0"/>
                </a:solidFill>
              </a:rPr>
              <a:t>мить</a:t>
            </a:r>
            <a:r>
              <a:rPr lang="ru-RU" sz="4000" i="1" dirty="0" smtClean="0"/>
              <a:t> (П. </a:t>
            </a:r>
            <a:r>
              <a:rPr lang="ru-RU" sz="4000" i="1" dirty="0" err="1" smtClean="0"/>
              <a:t>Тичина</a:t>
            </a:r>
            <a:r>
              <a:rPr lang="ru-RU" sz="4000" i="1" dirty="0" smtClean="0"/>
              <a:t>).</a:t>
            </a:r>
            <a:endParaRPr lang="ru-RU" sz="4000" i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4709" l="3500" r="97000">
                        <a14:foregroundMark x1="31000" y1="20635" x2="31000" y2="20635"/>
                        <a14:foregroundMark x1="38500" y1="16931" x2="38500" y2="16931"/>
                        <a14:foregroundMark x1="49000" y1="40741" x2="49000" y2="40741"/>
                        <a14:foregroundMark x1="58500" y1="29630" x2="58500" y2="29630"/>
                        <a14:foregroundMark x1="49000" y1="42857" x2="49000" y2="42857"/>
                        <a14:foregroundMark x1="48500" y1="36508" x2="48500" y2="36508"/>
                        <a14:foregroundMark x1="51500" y1="44444" x2="51500" y2="44444"/>
                        <a14:foregroundMark x1="97000" y1="4762" x2="97000" y2="4762"/>
                        <a14:foregroundMark x1="15000" y1="91534" x2="15000" y2="91534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88" y="4725144"/>
            <a:ext cx="2193032" cy="179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655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allAtOnce" animBg="1"/>
      <p:bldP spid="4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9036496" cy="66247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928686"/>
            <a:ext cx="9324528" cy="59293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126936"/>
            <a:ext cx="1728192" cy="50006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5" y="0"/>
            <a:ext cx="2339145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124744"/>
            <a:ext cx="6667500" cy="5000625"/>
          </a:xfrm>
          <a:prstGeom prst="rect">
            <a:avLst/>
          </a:prstGeom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073325353"/>
              </p:ext>
            </p:extLst>
          </p:nvPr>
        </p:nvGraphicFramePr>
        <p:xfrm>
          <a:off x="179512" y="188640"/>
          <a:ext cx="8784976" cy="6480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86438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403648" y="188640"/>
            <a:ext cx="415677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ПОТРЕНУЙСЯ</a:t>
            </a:r>
            <a:endParaRPr lang="ru-RU" sz="5400" b="1" dirty="0">
              <a:ln>
                <a:solidFill>
                  <a:sysClr val="windowText" lastClr="000000"/>
                </a:solidFill>
              </a:ln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9512" y="1087217"/>
            <a:ext cx="7704856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</a:t>
            </a:r>
            <a:r>
              <a:rPr lang="ru-RU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речення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визначте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в них </a:t>
            </a:r>
            <a:r>
              <a:rPr lang="ru-RU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однорідні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члени </a:t>
            </a:r>
            <a:r>
              <a:rPr lang="ru-RU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речення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427984" y="20121"/>
            <a:ext cx="4716016" cy="4725144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82471" y="2132856"/>
            <a:ext cx="7704856" cy="378565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глибоке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небо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розгортало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безкрає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поле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Панас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Мирний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Вечір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чарівний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зоряний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пісенний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(О. Гончар). 3. Зелена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блискуча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машина помчала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блискучу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далечінь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(М. Стельмах). 4.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Пишну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залиту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цвітом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яблуню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вкрили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бджоли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(О. Копиленко). 5. Роман 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сумирної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ніжної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вдачі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(О. Гончар). 6. Над берегом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річки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линула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журлива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народна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(М. Стельмах). 7.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Скрізь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видно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залиті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сонцем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садки (І.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Нечуй-Левицький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8. Люблю 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тиху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гордість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деревинну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дивитись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вгору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Павличко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789040"/>
            <a:ext cx="5466184" cy="296227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5838" y="38417"/>
            <a:ext cx="2987675" cy="257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273007" y="4015276"/>
            <a:ext cx="2987675" cy="257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899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allAtOnce"/>
      <p:bldP spid="11" grpId="0" build="allAtOnce" animBg="1"/>
      <p:bldP spid="12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гнутая вверх стрелка 2"/>
          <p:cNvSpPr/>
          <p:nvPr/>
        </p:nvSpPr>
        <p:spPr>
          <a:xfrm>
            <a:off x="179512" y="0"/>
            <a:ext cx="3766933" cy="1628800"/>
          </a:xfrm>
          <a:prstGeom prst="curvedDownArrow">
            <a:avLst>
              <a:gd name="adj1" fmla="val 25000"/>
              <a:gd name="adj2" fmla="val 51606"/>
              <a:gd name="adj3" fmla="val 4636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352735"/>
            <a:ext cx="26068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u="sng" dirty="0" smtClean="0">
                <a:ln w="3155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ПЕРЕВІР</a:t>
            </a:r>
            <a:endParaRPr lang="ru-RU" sz="5400" b="1" u="sng" cap="none" spc="0" dirty="0">
              <a:ln w="31550" cmpd="sng">
                <a:solidFill>
                  <a:sysClr val="windowText" lastClr="000000"/>
                </a:solidFill>
                <a:prstDash val="solid"/>
              </a:ln>
              <a:solidFill>
                <a:srgbClr val="FF00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9000" y="1844824"/>
            <a:ext cx="8451471" cy="483209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800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Синє</a:t>
            </a:r>
            <a:r>
              <a:rPr lang="ru-RU" sz="2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глибоке</a:t>
            </a:r>
            <a:r>
              <a:rPr lang="ru-RU" sz="2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небо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розгортало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безкрає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поле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Панас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Мирний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Вечір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чарівний</a:t>
            </a:r>
            <a:r>
              <a:rPr lang="ru-RU" sz="2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зоряний</a:t>
            </a:r>
            <a:r>
              <a:rPr lang="ru-RU" sz="2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пісенний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(О. Гончар). 3. Зелена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блискуча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машина помчала 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блискучу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далечінь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(М. Стельмах). 4. </a:t>
            </a:r>
            <a:r>
              <a:rPr lang="ru-RU" sz="28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Пишну</a:t>
            </a:r>
            <a:r>
              <a:rPr lang="ru-RU" sz="2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залиту</a:t>
            </a:r>
            <a:r>
              <a:rPr lang="ru-RU" sz="2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цвітом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яблуню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вкрили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бджоли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(О. Копиленко). 5. Роман -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сумирної</a:t>
            </a:r>
            <a:r>
              <a:rPr lang="ru-RU" sz="2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ніжної</a:t>
            </a:r>
            <a:r>
              <a:rPr lang="ru-RU" sz="2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вдачі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(О. Гончар). 6. Над берегом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річки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линула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журлива</a:t>
            </a:r>
            <a:r>
              <a:rPr lang="ru-RU" sz="2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народна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(М. Стельмах). 7.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Скрізь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видно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залиті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сонцем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садки (І.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Нечуй-Левицький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8. Люблю 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тиху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гордість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деревинну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дивитись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вгору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Павличко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99992" y="-300323"/>
            <a:ext cx="4644008" cy="315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519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5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59230598"/>
              </p:ext>
            </p:extLst>
          </p:nvPr>
        </p:nvGraphicFramePr>
        <p:xfrm>
          <a:off x="107504" y="116632"/>
          <a:ext cx="8784976" cy="633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796136" y="2168860"/>
            <a:ext cx="3347864" cy="2664296"/>
          </a:xfrm>
          <a:prstGeom prst="rect">
            <a:avLst/>
          </a:prstGeom>
          <a:effectLst>
            <a:softEdge rad="31750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Comic Sans MS" panose="030F0702030302020204" pitchFamily="66" charset="0"/>
              </a:rPr>
              <a:t>В яру колись гайдамаки табором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стояли</a:t>
            </a:r>
            <a:r>
              <a:rPr lang="ru-RU" sz="2400" dirty="0" smtClean="0">
                <a:latin typeface="Comic Sans MS" panose="030F0702030302020204" pitchFamily="66" charset="0"/>
              </a:rPr>
              <a:t>,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лагодили</a:t>
            </a:r>
            <a:r>
              <a:rPr lang="ru-RU" sz="2400" dirty="0" smtClean="0">
                <a:latin typeface="Comic Sans MS" panose="030F0702030302020204" pitchFamily="66" charset="0"/>
              </a:rPr>
              <a:t> </a:t>
            </a:r>
            <a:r>
              <a:rPr lang="ru-RU" sz="2400" dirty="0" err="1" smtClean="0">
                <a:latin typeface="Comic Sans MS" panose="030F0702030302020204" pitchFamily="66" charset="0"/>
              </a:rPr>
              <a:t>самопали</a:t>
            </a:r>
            <a:r>
              <a:rPr lang="ru-RU" sz="2400" dirty="0" smtClean="0">
                <a:latin typeface="Comic Sans MS" panose="030F0702030302020204" pitchFamily="66" charset="0"/>
              </a:rPr>
              <a:t>, </a:t>
            </a:r>
            <a:r>
              <a:rPr lang="ru-RU" sz="2400" dirty="0" err="1" smtClean="0">
                <a:latin typeface="Comic Sans MS" panose="030F0702030302020204" pitchFamily="66" charset="0"/>
              </a:rPr>
              <a:t>ратища</a:t>
            </a:r>
            <a:r>
              <a:rPr lang="ru-RU" sz="2400" dirty="0" smtClean="0">
                <a:latin typeface="Comic Sans MS" panose="030F0702030302020204" pitchFamily="66" charset="0"/>
              </a:rPr>
              <a:t>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стругали </a:t>
            </a:r>
            <a:r>
              <a:rPr lang="ru-RU" sz="2400" dirty="0" smtClean="0">
                <a:latin typeface="Comic Sans MS" panose="030F0702030302020204" pitchFamily="66" charset="0"/>
              </a:rPr>
              <a:t>(</a:t>
            </a:r>
            <a:r>
              <a:rPr lang="ru-RU" sz="2400" dirty="0" err="1" smtClean="0">
                <a:latin typeface="Comic Sans MS" panose="030F0702030302020204" pitchFamily="66" charset="0"/>
              </a:rPr>
              <a:t>Т.Г.Шевченко</a:t>
            </a:r>
            <a:r>
              <a:rPr lang="ru-RU" sz="2400" dirty="0" smtClean="0">
                <a:latin typeface="Comic Sans MS" panose="030F0702030302020204" pitchFamily="66" charset="0"/>
              </a:rPr>
              <a:t>).</a:t>
            </a:r>
            <a:endParaRPr lang="ru-RU" sz="2400" dirty="0">
              <a:latin typeface="Comic Sans MS" panose="030F0702030302020204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2528900"/>
            <a:ext cx="3096344" cy="2304256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Прийшли</a:t>
            </a:r>
            <a:r>
              <a:rPr lang="ru-RU" sz="2800" dirty="0" smtClean="0"/>
              <a:t> </a:t>
            </a:r>
            <a:r>
              <a:rPr lang="ru-RU" sz="2800" dirty="0" err="1" smtClean="0"/>
              <a:t>лемки</a:t>
            </a:r>
            <a:r>
              <a:rPr lang="ru-RU" sz="2800" dirty="0" smtClean="0"/>
              <a:t> у </a:t>
            </a:r>
            <a:r>
              <a:rPr lang="ru-RU" sz="2800" dirty="0" err="1" smtClean="0"/>
              <a:t>крисанях</a:t>
            </a:r>
            <a:r>
              <a:rPr lang="ru-RU" sz="2800" dirty="0" smtClean="0"/>
              <a:t>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принесли</a:t>
            </a:r>
            <a:r>
              <a:rPr lang="ru-RU" sz="2800" dirty="0" smtClean="0"/>
              <a:t> </a:t>
            </a:r>
            <a:r>
              <a:rPr lang="ru-RU" sz="2800" dirty="0" err="1" smtClean="0"/>
              <a:t>місяць</a:t>
            </a:r>
            <a:r>
              <a:rPr lang="ru-RU" sz="2800" dirty="0" smtClean="0"/>
              <a:t> </a:t>
            </a:r>
            <a:r>
              <a:rPr lang="ru-RU" sz="2800" dirty="0" err="1" smtClean="0"/>
              <a:t>круглий</a:t>
            </a:r>
            <a:r>
              <a:rPr lang="ru-RU" sz="2800" dirty="0" smtClean="0"/>
              <a:t> </a:t>
            </a:r>
          </a:p>
          <a:p>
            <a:pPr algn="ctr"/>
            <a:r>
              <a:rPr lang="ru-RU" sz="2800" dirty="0" smtClean="0"/>
              <a:t>(Б.-І. Антонич).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5661248"/>
            <a:ext cx="8208912" cy="954107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 err="1" smtClean="0">
                <a:latin typeface="Comic Sans MS" panose="030F0702030302020204" pitchFamily="66" charset="0"/>
              </a:rPr>
              <a:t>Кожна</a:t>
            </a:r>
            <a:r>
              <a:rPr lang="ru-RU" sz="2800" dirty="0" smtClean="0">
                <a:latin typeface="Comic Sans MS" panose="030F0702030302020204" pitchFamily="66" charset="0"/>
              </a:rPr>
              <a:t> </a:t>
            </a:r>
            <a:r>
              <a:rPr lang="ru-RU" sz="2800" dirty="0" err="1" smtClean="0">
                <a:latin typeface="Comic Sans MS" panose="030F0702030302020204" pitchFamily="66" charset="0"/>
              </a:rPr>
              <a:t>професія</a:t>
            </a:r>
            <a:r>
              <a:rPr lang="ru-RU" sz="2800" dirty="0" smtClean="0">
                <a:latin typeface="Comic Sans MS" panose="030F0702030302020204" pitchFamily="66" charset="0"/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цікава</a:t>
            </a:r>
            <a:r>
              <a:rPr lang="ru-RU" sz="2800" dirty="0" smtClean="0">
                <a:latin typeface="Comic Sans MS" panose="030F0702030302020204" pitchFamily="66" charset="0"/>
              </a:rPr>
              <a:t>,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потрібна</a:t>
            </a:r>
            <a:r>
              <a:rPr lang="ru-RU" sz="2800" dirty="0" smtClean="0">
                <a:latin typeface="Comic Sans MS" panose="030F0702030302020204" pitchFamily="66" charset="0"/>
              </a:rPr>
              <a:t> </a:t>
            </a:r>
            <a:r>
              <a:rPr lang="ru-RU" sz="28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і</a:t>
            </a:r>
            <a:r>
              <a:rPr lang="ru-RU" sz="2800" dirty="0" smtClean="0">
                <a:latin typeface="Comic Sans MS" panose="030F0702030302020204" pitchFamily="66" charset="0"/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захоплива</a:t>
            </a:r>
            <a:r>
              <a:rPr lang="ru-RU" sz="2800" dirty="0" smtClean="0">
                <a:latin typeface="Comic Sans MS" panose="030F0702030302020204" pitchFamily="66" charset="0"/>
              </a:rPr>
              <a:t> (О. Копиленко)</a:t>
            </a:r>
            <a:endParaRPr lang="ru-RU" sz="2800" dirty="0">
              <a:latin typeface="Comic Sans MS" panose="030F0702030302020204" pitchFamily="66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0042">
            <a:off x="7470067" y="-158407"/>
            <a:ext cx="1853952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6738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7579154-C002-43C9-A121-D7B4FFF1F7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F7579154-C002-43C9-A121-D7B4FFF1F7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F7579154-C002-43C9-A121-D7B4FFF1F7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24CAB07-6802-4473-BFFE-180F8E92D7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graphicEl>
                                              <a:dgm id="{824CAB07-6802-4473-BFFE-180F8E92D7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graphicEl>
                                              <a:dgm id="{824CAB07-6802-4473-BFFE-180F8E92D7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1355F56-8364-4D46-9669-DD2E277017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graphicEl>
                                              <a:dgm id="{A1355F56-8364-4D46-9669-DD2E277017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graphicEl>
                                              <a:dgm id="{A1355F56-8364-4D46-9669-DD2E277017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8664DC0-0433-4AB7-818F-E7569305C3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88664DC0-0433-4AB7-818F-E7569305C3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88664DC0-0433-4AB7-818F-E7569305C3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DA8CC06-0AA2-49D7-9BD5-C149AD4B58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FDA8CC06-0AA2-49D7-9BD5-C149AD4B58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FDA8CC06-0AA2-49D7-9BD5-C149AD4B58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E32709C-B909-4F57-8229-FB69E035E2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1E32709C-B909-4F57-8229-FB69E035E2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1E32709C-B909-4F57-8229-FB69E035E2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3DF7E0B-B308-45F4-9338-1DF9A3AFD8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93DF7E0B-B308-45F4-9338-1DF9A3AFD8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93DF7E0B-B308-45F4-9338-1DF9A3AFD8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AB00870-3F55-4DDB-8D56-C461BA3F75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graphicEl>
                                              <a:dgm id="{EAB00870-3F55-4DDB-8D56-C461BA3F75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EAB00870-3F55-4DDB-8D56-C461BA3F75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B492293-F397-4556-8422-18C10DD2DD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8B492293-F397-4556-8422-18C10DD2DD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8B492293-F397-4556-8422-18C10DD2DD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4" grpId="0" animBg="1"/>
      <p:bldP spid="3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9472"/>
            <a:ext cx="2784737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uk-UA" sz="4400" b="1" dirty="0" smtClean="0">
                <a:ln>
                  <a:solidFill>
                    <a:srgbClr val="FF00FF"/>
                  </a:solidFill>
                </a:ln>
                <a:solidFill>
                  <a:srgbClr val="FF00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Поміркуй!</a:t>
            </a:r>
            <a:r>
              <a:rPr lang="uk-UA" b="1" dirty="0" smtClean="0">
                <a:ln>
                  <a:solidFill>
                    <a:srgbClr val="FF00FF"/>
                  </a:solidFill>
                </a:ln>
                <a:solidFill>
                  <a:schemeClr val="accent3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</a:t>
            </a:r>
            <a:endParaRPr lang="ru-RU" b="1" dirty="0">
              <a:ln>
                <a:solidFill>
                  <a:srgbClr val="FF00FF"/>
                </a:solidFill>
              </a:ln>
              <a:solidFill>
                <a:schemeClr val="accent3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810332"/>
            <a:ext cx="8784976" cy="15696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Спишіть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речення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добираючи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довідки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відповідний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парний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сполучник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з’єднання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однорідних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членів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речення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Поставте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розділові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знаки. Прочитайте </a:t>
            </a:r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речення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правильною </a:t>
            </a:r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інтонацією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2776" y="2420888"/>
            <a:ext cx="8768545" cy="403187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Митець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думає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...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розумом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...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серцем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(О. Довженко).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Хата ... старенька ...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чепурна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видно,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ходили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хазяйські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руки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Панас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Мирний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Не ...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вороги ...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люди - і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окрадуть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жалкуючи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плачучи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осудять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(Т. Шевченко).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І ...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болить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... не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черствіє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серце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Квітневий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Довідка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Так... як; </a:t>
            </a: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хоч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 та; </a:t>
            </a: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хоч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 але; </a:t>
            </a:r>
            <a:endParaRPr lang="ru-RU" sz="32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 а й.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890661"/>
            <a:ext cx="1760984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254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  <p:bldP spid="4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03848" y="0"/>
            <a:ext cx="23391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u="sng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</a:rPr>
              <a:t>ПЕРЕВІР</a:t>
            </a:r>
            <a:endParaRPr lang="ru-RU" sz="4400" b="1" u="sng" dirty="0">
              <a:ln>
                <a:solidFill>
                  <a:schemeClr val="tx1"/>
                </a:solidFill>
              </a:ln>
              <a:solidFill>
                <a:srgbClr val="FFC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589" y="-1"/>
            <a:ext cx="9324528" cy="626469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41658" y="794802"/>
            <a:ext cx="8768545" cy="62478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Митець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думає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4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розумом</a:t>
            </a:r>
            <a:r>
              <a:rPr lang="ru-RU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й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серцем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(О. Довженко).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Хата</a:t>
            </a:r>
            <a: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хоч</a:t>
            </a:r>
            <a:r>
              <a:rPr lang="ru-RU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старенька</a:t>
            </a:r>
            <a:r>
              <a:rPr lang="ru-RU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чепурна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видно,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біля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неї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ходили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хазяйські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Панас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Мирний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тії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вороги</a:t>
            </a:r>
            <a:r>
              <a:rPr lang="ru-RU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добрії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люди - і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окрадуть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жалкуючи</a:t>
            </a:r>
            <a:r>
              <a:rPr lang="ru-RU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плачучи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осудять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(Т. Шевченко).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40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хоч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болить</a:t>
            </a:r>
            <a:r>
              <a:rPr lang="ru-RU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черствіє</a:t>
            </a:r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серце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Квітневий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90823" y="349329"/>
            <a:ext cx="3918734" cy="32200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6734" y="3479264"/>
            <a:ext cx="2323286" cy="335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299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17824"/>
            <a:ext cx="861774" cy="6392006"/>
          </a:xfrm>
          <a:prstGeom prst="rect">
            <a:avLst/>
          </a:prstGeom>
          <a:solidFill>
            <a:srgbClr val="CCFFCC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vert270"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err="1" smtClean="0">
                <a:ln w="11430"/>
                <a:solidFill>
                  <a:srgbClr val="FF00FF"/>
                </a:solidFill>
              </a:rPr>
              <a:t>Однорідні</a:t>
            </a:r>
            <a:r>
              <a:rPr lang="ru-RU" sz="4400" b="1" cap="none" spc="0" dirty="0" smtClean="0">
                <a:ln w="11430"/>
                <a:solidFill>
                  <a:srgbClr val="FF00FF"/>
                </a:solidFill>
              </a:rPr>
              <a:t> члени </a:t>
            </a:r>
            <a:r>
              <a:rPr lang="ru-RU" sz="4400" b="1" cap="none" spc="0" dirty="0" err="1" smtClean="0">
                <a:ln w="11430"/>
                <a:solidFill>
                  <a:srgbClr val="FF00FF"/>
                </a:solidFill>
              </a:rPr>
              <a:t>речення</a:t>
            </a:r>
            <a:endParaRPr lang="ru-RU" sz="4400" b="1" cap="none" spc="0" dirty="0">
              <a:ln w="11430"/>
              <a:solidFill>
                <a:srgbClr val="FF00FF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900608" y="3892078"/>
            <a:ext cx="3810000" cy="29622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-900608" y="0"/>
            <a:ext cx="4104456" cy="5047555"/>
          </a:xfrm>
          <a:prstGeom prst="rect">
            <a:avLst/>
          </a:prstGeom>
        </p:spPr>
      </p:pic>
      <p:sp>
        <p:nvSpPr>
          <p:cNvPr id="3" name="Стрелка вправо 2"/>
          <p:cNvSpPr/>
          <p:nvPr/>
        </p:nvSpPr>
        <p:spPr>
          <a:xfrm>
            <a:off x="1349926" y="1646528"/>
            <a:ext cx="2016224" cy="468052"/>
          </a:xfrm>
          <a:prstGeom prst="rightArrow">
            <a:avLst>
              <a:gd name="adj1" fmla="val 69536"/>
              <a:gd name="adj2" fmla="val 51395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>
            <a:off x="1357147" y="4905164"/>
            <a:ext cx="2016224" cy="468052"/>
          </a:xfrm>
          <a:prstGeom prst="rightArrow">
            <a:avLst>
              <a:gd name="adj1" fmla="val 69536"/>
              <a:gd name="adj2" fmla="val 50000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345542" y="620140"/>
            <a:ext cx="5546938" cy="25208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ПОШИРЕНІ</a:t>
            </a:r>
          </a:p>
          <a:p>
            <a:pPr algn="ctr"/>
            <a:r>
              <a:rPr lang="ru-RU" sz="2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собі</a:t>
            </a:r>
            <a:r>
              <a:rPr 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залежні</a:t>
            </a:r>
            <a:r>
              <a:rPr 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слова):</a:t>
            </a:r>
          </a:p>
          <a:p>
            <a:pPr algn="ctr"/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Починалося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нове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новими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стосунками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новими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інтересами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(О.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Гончар)</a:t>
            </a:r>
          </a:p>
          <a:p>
            <a:pPr algn="ctr"/>
            <a:endParaRPr lang="ru-RU" sz="2400" b="1" i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73371" y="4201169"/>
            <a:ext cx="5519109" cy="169277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u="sng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НЕПОШИРЕНІ</a:t>
            </a:r>
          </a:p>
          <a:p>
            <a:pPr algn="ctr"/>
            <a:r>
              <a:rPr lang="ru-RU" sz="2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(не </a:t>
            </a:r>
            <a:r>
              <a:rPr lang="ru-RU" sz="2400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собі</a:t>
            </a:r>
            <a:r>
              <a:rPr 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залежні</a:t>
            </a:r>
            <a:r>
              <a:rPr 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слова</a:t>
            </a:r>
            <a:r>
              <a:rPr lang="ru-RU" sz="2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pPr algn="ctr"/>
            <a:r>
              <a:rPr lang="ru-RU" sz="2400" dirty="0" smtClean="0"/>
              <a:t>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Старезний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густий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предковічний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ліс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Волині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(Леся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Українка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399375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 animBg="1"/>
      <p:bldP spid="8" grpId="0" build="allAtOnce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31640" y="188640"/>
            <a:ext cx="6264696" cy="1008112"/>
          </a:xfrm>
          <a:prstGeom prst="rect">
            <a:avLst/>
          </a:prstGeom>
          <a:noFill/>
        </p:spPr>
        <p:txBody>
          <a:bodyPr wrap="none" rtlCol="0">
            <a:prstTxWarp prst="textChevron">
              <a:avLst>
                <a:gd name="adj" fmla="val 31063"/>
              </a:avLst>
            </a:prstTxWarp>
            <a:spAutoFit/>
          </a:bodyPr>
          <a:lstStyle/>
          <a:p>
            <a:r>
              <a:rPr lang="uk-UA" sz="5400" b="1" dirty="0" smtClean="0">
                <a:ln w="1905">
                  <a:solidFill>
                    <a:schemeClr val="tx1"/>
                  </a:solidFill>
                </a:ln>
                <a:solidFill>
                  <a:srgbClr val="CCFF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ДОСЛІДЖУЙ!</a:t>
            </a:r>
            <a:endParaRPr lang="ru-RU" sz="5400" b="1" dirty="0">
              <a:ln w="1905">
                <a:solidFill>
                  <a:schemeClr val="tx1"/>
                </a:solidFill>
              </a:ln>
              <a:solidFill>
                <a:srgbClr val="CCFFC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6955" y="2204864"/>
            <a:ext cx="8856984" cy="452431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Мене все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ваблять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хвилюють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довершена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нова краса,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таємнича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мінливість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дивовижні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розповіді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них. Та 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спогади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дитинства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починаються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зірок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Тепер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проживши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піввіку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згадую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далеке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вечірнє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стависько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потемнілі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жалобі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трави,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завтра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стануть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снігом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велетенські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шоломи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копиць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срібний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дзвін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коси і перший скрип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деркача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соняшник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вогнища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косарським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таганком,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пофоркування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невидимих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коней,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зайшли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туман, і тонкий посвист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дрібних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чирят,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струшують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крилець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росу, і дитячий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схлип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річки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яку на все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повходила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м’ята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павині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вічка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півники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журяться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цвітуть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собі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(За М. Стельмахом).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1340768"/>
            <a:ext cx="8712968" cy="707886"/>
          </a:xfrm>
          <a:prstGeom prst="rect">
            <a:avLst/>
          </a:prstGeom>
          <a:ln w="76200"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 речення та </a:t>
            </a:r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запиши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їх.  Підкресли головні та однорідні члени речення.  Визнач поширені і непоширені однорідні члени речення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0485" y="0"/>
            <a:ext cx="1762125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293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5" grpId="0" build="allAtOnce" animBg="1"/>
      <p:bldP spid="6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2989548"/>
            <a:ext cx="714811" cy="38664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wordArtVert" wrap="square" rtlCol="0">
            <a:spAutoFit/>
          </a:bodyPr>
          <a:lstStyle/>
          <a:p>
            <a:r>
              <a:rPr lang="uk-UA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</a:t>
            </a:r>
            <a:endParaRPr lang="ru-RU" sz="3200" b="1" dirty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0"/>
            <a:ext cx="8323684" cy="661989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19105" y="957250"/>
            <a:ext cx="7272808" cy="563231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Мене все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ваблять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b="1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хвилюють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довершена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таємнича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мінливість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дивовижні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розповіді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 них. Та 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спогади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дитинства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починаються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зірок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Тепер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проживши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піввіку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згадую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далеке</a:t>
            </a:r>
            <a:r>
              <a:rPr lang="ru-RU" sz="24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вечірнє</a:t>
            </a:r>
            <a:r>
              <a:rPr lang="ru-RU" sz="24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стависько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потемнілі</a:t>
            </a:r>
            <a:r>
              <a:rPr lang="ru-RU" sz="24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b="1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жалобі</a:t>
            </a:r>
            <a:r>
              <a:rPr lang="ru-RU" sz="24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трави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завтра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стануть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снігом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велетенські</a:t>
            </a:r>
            <a:r>
              <a:rPr lang="ru-RU" sz="24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шоломи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останній</a:t>
            </a:r>
            <a:r>
              <a:rPr lang="ru-RU" sz="24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срібний</a:t>
            </a:r>
            <a:r>
              <a:rPr lang="ru-RU" sz="24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дзвін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4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перший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скрип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4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соняшник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вогнища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косарським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таганком, і </a:t>
            </a:r>
            <a:r>
              <a:rPr lang="ru-RU" sz="24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пофоркування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невидимих</a:t>
            </a:r>
            <a:r>
              <a:rPr lang="ru-RU" sz="24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зайшли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туман, і </a:t>
            </a:r>
            <a:r>
              <a:rPr lang="ru-RU" sz="24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тонкий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посвист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дрібних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чирят,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струшують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крилець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росу, і </a:t>
            </a:r>
            <a:r>
              <a:rPr lang="ru-RU" sz="24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дитячий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схлип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річки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яку на все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повходила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м’ята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павині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вічка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дикі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півники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журяться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цвітуть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собі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М. Стельмахом).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185" y="0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09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362" y="2924944"/>
            <a:ext cx="4867275" cy="3200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9552" y="404664"/>
            <a:ext cx="836273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11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Молодець!!!</a:t>
            </a:r>
            <a:endParaRPr lang="ru-RU" sz="115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44218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theme/theme1.xml><?xml version="1.0" encoding="utf-8"?>
<a:theme xmlns:a="http://schemas.openxmlformats.org/drawingml/2006/main" name="Тема Office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</TotalTime>
  <Words>966</Words>
  <Application>Microsoft Office PowerPoint</Application>
  <PresentationFormat>Экран (4:3)</PresentationFormat>
  <Paragraphs>66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35</cp:revision>
  <dcterms:created xsi:type="dcterms:W3CDTF">2022-01-16T09:39:33Z</dcterms:created>
  <dcterms:modified xsi:type="dcterms:W3CDTF">2022-01-16T16:34:23Z</dcterms:modified>
</cp:coreProperties>
</file>