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4" r:id="rId6"/>
    <p:sldId id="262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972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4944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41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396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38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4772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5408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496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812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941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656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043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26EF2-9B35-49C0-B588-ED2F859EA17D}" type="datetimeFigureOut">
              <a:rPr lang="uk-UA" smtClean="0"/>
              <a:t>02.08.2019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C5284-1A9E-4532-8414-22E24F1DE8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840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Область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область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endParaRPr lang="uk-U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4581128"/>
            <a:ext cx="2192288" cy="985664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Алгебра, </a:t>
            </a:r>
          </a:p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</a:t>
            </a:r>
            <a:endParaRPr lang="uk-UA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479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50421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Функцією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 </a:t>
            </a:r>
            <a:r>
              <a:rPr lang="uk-UA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змінної </a:t>
            </a:r>
            <a:r>
              <a: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 змінної </a:t>
            </a: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якщо </a:t>
            </a:r>
            <a:r>
              <a:rPr lang="uk-UA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кожному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значенню</a:t>
            </a: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 </a:t>
            </a:r>
            <a:r>
              <a:rPr lang="uk-UA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єдине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значення </a:t>
            </a:r>
            <a:r>
              <a: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</a:t>
            </a:r>
            <a:endParaRPr lang="uk-UA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Ð ÐµÐ·ÑÐ»ÑÑÐ°Ñ Ð¿Ð¾ÑÑÐºÑ Ð·Ð¾Ð±ÑÐ°Ð¶ÐµÐ½Ñ Ð·Ð° Ð·Ð°Ð¿Ð¸ÑÐ¾Ð¼ &quot;ÑÑÐ½ÐºÑÑÑ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32" y="2106329"/>
            <a:ext cx="3695802" cy="397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3432" y="2321817"/>
            <a:ext cx="3901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Змінну 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uk-UA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 </a:t>
            </a:r>
            <a:r>
              <a:rPr lang="uk-U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аргументом</a:t>
            </a:r>
            <a:r>
              <a:rPr lang="uk-UA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даної функції </a:t>
            </a:r>
            <a: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55976" y="4221088"/>
            <a:ext cx="38884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залежної змінної називають </a:t>
            </a:r>
            <a: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значенням функції</a:t>
            </a:r>
            <a:r>
              <a:rPr lang="uk-UA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888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4561" y="1772816"/>
                <a:ext cx="8301952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uk-UA" sz="32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Функція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позначається однією буквою 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або 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f(</a:t>
                </a:r>
                <a:r>
                  <a:rPr lang="en-US" sz="3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або рівністю 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f(</a:t>
                </a:r>
                <a:r>
                  <a:rPr lang="en-US" sz="3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ru-RU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д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 </a:t>
                </a:r>
                <a:r>
                  <a:rPr lang="en-US" sz="3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uk-UA" sz="3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незалежна змінна 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або </a:t>
                </a:r>
                <a:r>
                  <a:rPr lang="uk-UA" sz="3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аргумент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uk-UA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залежна змінна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y=f(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</m:sSub>
                    <m:r>
                      <a:rPr lang="en-US" sz="3200" b="0" i="1" smtClean="0">
                        <a:solidFill>
                          <a:srgbClr val="7030A0"/>
                        </a:solidFill>
                        <a:latin typeface="Cambria Math"/>
                        <a:cs typeface="Times New Roman" panose="02020603050405020304" pitchFamily="18" charset="0"/>
                      </a:rPr>
                      <m:t>)</m:t>
                    </m:r>
                    <m:r>
                      <a:rPr lang="en-US" sz="3200" b="0" i="1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uk-UA" sz="3200" b="0" i="1" smtClean="0">
                        <a:latin typeface="Cambria Math"/>
                        <a:cs typeface="Times New Roman" panose="02020603050405020304" pitchFamily="18" charset="0"/>
                      </a:rPr>
                      <m:t>−значення </m:t>
                    </m:r>
                    <m:r>
                      <a:rPr lang="uk-UA" sz="3200" b="1" i="1" smtClean="0">
                        <a:solidFill>
                          <a:srgbClr val="7030A0"/>
                        </a:solidFill>
                        <a:latin typeface="Cambria Math"/>
                        <a:cs typeface="Times New Roman" panose="02020603050405020304" pitchFamily="18" charset="0"/>
                      </a:rPr>
                      <m:t>функції</m:t>
                    </m:r>
                    <m:r>
                      <a:rPr lang="uk-UA" sz="3200" b="0" i="1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f(</a:t>
                </a:r>
                <a:r>
                  <a:rPr lang="en-US" sz="3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uk-UA" sz="32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у точці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uk-UA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61" y="1772816"/>
                <a:ext cx="8301952" cy="2062103"/>
              </a:xfrm>
              <a:prstGeom prst="rect">
                <a:avLst/>
              </a:prstGeom>
              <a:blipFill rotWithShape="1">
                <a:blip r:embed="rId2"/>
                <a:stretch>
                  <a:fillRect l="-1836" t="-4142" r="-1909" b="-858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3955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0420" y="476672"/>
            <a:ext cx="2260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1.</a:t>
            </a: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2655" y="1066795"/>
            <a:ext cx="7167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Нехай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задано формулою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=-2</a:t>
            </a:r>
            <a:r>
              <a:rPr lang="uk-UA" sz="32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511" y="1916832"/>
            <a:ext cx="784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Змінна </a:t>
            </a:r>
            <a:r>
              <a:rPr lang="uk-UA" sz="32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32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незалежна 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змінна, змінна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залежна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змінна.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350" y="3021778"/>
            <a:ext cx="80799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Знайдемо значення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відповідають значенням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аргументу -3; 0; 8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якщо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)=-2·(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)=-2·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)=-2·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-16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065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0420" y="476672"/>
            <a:ext cx="2260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2.</a:t>
            </a: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3350" y="1066795"/>
            <a:ext cx="8079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Обчисліть значення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функції,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заданої  формулою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r>
              <a:rPr lang="uk-UA" sz="32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-7 для значень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дорівнюють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420" y="3645024"/>
            <a:ext cx="80799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)=5·(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)-7=-10-7=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-17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)=5·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-7=0-7=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)=5·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-7=25-7=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18;</a:t>
            </a:r>
          </a:p>
          <a:p>
            <a:pPr lvl="0"/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)=5·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-7=50-7=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</a:t>
            </a:r>
            <a:endParaRPr lang="uk-UA" sz="32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3058" y="2902180"/>
            <a:ext cx="2248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язання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416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90" y="245775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Областю визначення функції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 </a:t>
            </a:r>
            <a:r>
              <a:rPr lang="uk-UA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множина допустимих значень аргументу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Позначають область визначення 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(у)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f)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1855" y="2852936"/>
            <a:ext cx="2260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3.</a:t>
            </a: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052" y="3437711"/>
            <a:ext cx="8016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Знайдіть область визначення функції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uk-UA" sz="32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4498541"/>
            <a:ext cx="2248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язання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499" y="5083316"/>
            <a:ext cx="80799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всі дійсні числа, </a:t>
            </a:r>
          </a:p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 </a:t>
            </a:r>
            <a:r>
              <a:rPr 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будь-яке дійсне число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16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473" y="476672"/>
            <a:ext cx="2260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4.</a:t>
            </a: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2908" y="1196752"/>
                <a:ext cx="8016642" cy="1324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uk-UA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Знайдіть область визначення функції </a:t>
                </a:r>
                <a:r>
                  <a:rPr lang="uk-UA" sz="3200" b="1" i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</a:t>
                </a:r>
                <a:r>
                  <a:rPr lang="uk-UA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32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х</m:t>
                        </m:r>
                        <m:r>
                          <a:rPr lang="uk-UA" sz="32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uk-UA" sz="3200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08" y="1196752"/>
                <a:ext cx="8016642" cy="1324786"/>
              </a:xfrm>
              <a:prstGeom prst="rect">
                <a:avLst/>
              </a:prstGeom>
              <a:blipFill rotWithShape="1">
                <a:blip r:embed="rId2"/>
                <a:stretch>
                  <a:fillRect l="-1977" t="-6422" r="-1901" b="-229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174443" y="2310870"/>
            <a:ext cx="2248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язання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140968"/>
            <a:ext cx="80799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всі дійсні числа, крім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(Дріб не має змісту, коли знаменник дорівнює нулю)</a:t>
            </a:r>
          </a:p>
          <a:p>
            <a:pPr lvl="0"/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 </a:t>
            </a:r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будь-яке дійсне число,</a:t>
            </a:r>
            <a:r>
              <a:rPr lang="uk-UA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крім </a:t>
            </a:r>
            <a:r>
              <a:rPr lang="uk-UA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74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90" y="245775"/>
            <a:ext cx="8136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Областю значень функції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 множина тих значень, яких </a:t>
            </a:r>
            <a:r>
              <a:rPr lang="uk-UA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набувати залежна змінна </a:t>
            </a:r>
            <a:r>
              <a:rPr lang="uk-UA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всіх значеннях аргументу</a:t>
            </a:r>
            <a:r>
              <a:rPr lang="uk-UA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області визначення.</a:t>
            </a:r>
          </a:p>
          <a:p>
            <a:pPr algn="just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Позначають область значень </a:t>
            </a:r>
            <a:r>
              <a:rPr lang="uk-UA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Е(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у)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Е(</a:t>
            </a: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f)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789" y="2735940"/>
            <a:ext cx="2260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5.</a:t>
            </a: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013" y="3381180"/>
            <a:ext cx="801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Запишіть область значень функції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=-3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+1.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95148" y="3965955"/>
            <a:ext cx="2248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язання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723" y="4544707"/>
            <a:ext cx="80799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(у)</a:t>
            </a:r>
            <a:r>
              <a:rPr lang="en-US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всі дійсні числа, </a:t>
            </a:r>
          </a:p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(у)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будь-яке дійсне число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181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473" y="476672"/>
            <a:ext cx="2260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6.</a:t>
            </a:r>
            <a:endParaRPr lang="uk-UA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2908" y="1196752"/>
                <a:ext cx="8016642" cy="1279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uk-UA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Запишіть область значень функції </a:t>
                </a:r>
                <a:r>
                  <a:rPr lang="uk-UA" sz="3200" b="1" i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</a:t>
                </a:r>
                <a:r>
                  <a:rPr lang="uk-UA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32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−4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х</m:t>
                        </m:r>
                      </m:den>
                    </m:f>
                  </m:oMath>
                </a14:m>
                <a:endParaRPr lang="uk-UA" sz="3200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08" y="1196752"/>
                <a:ext cx="8016642" cy="1279133"/>
              </a:xfrm>
              <a:prstGeom prst="rect">
                <a:avLst/>
              </a:prstGeom>
              <a:blipFill rotWithShape="1">
                <a:blip r:embed="rId2"/>
                <a:stretch>
                  <a:fillRect l="-1977" t="-6667" r="-1901" b="-571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174443" y="2310870"/>
            <a:ext cx="2248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язання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140968"/>
            <a:ext cx="8079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(у)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всі дійсні числа, крім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(у)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будь-яке дійсне число,</a:t>
            </a:r>
            <a:r>
              <a:rPr lang="uk-UA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крім 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2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3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1668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306</Words>
  <Application>Microsoft Office PowerPoint</Application>
  <PresentationFormat>Экран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Функція. Область визначення та область значень функції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Sony</cp:lastModifiedBy>
  <cp:revision>20</cp:revision>
  <dcterms:created xsi:type="dcterms:W3CDTF">2019-01-05T15:56:16Z</dcterms:created>
  <dcterms:modified xsi:type="dcterms:W3CDTF">2019-08-02T12:02:20Z</dcterms:modified>
</cp:coreProperties>
</file>