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              Алгебра    7 клас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7088832" cy="3793976"/>
          </a:xfrm>
        </p:spPr>
        <p:txBody>
          <a:bodyPr>
            <a:normAutofit/>
          </a:bodyPr>
          <a:lstStyle/>
          <a:p>
            <a:pPr algn="l"/>
            <a:r>
              <a:rPr lang="uk-UA" dirty="0" smtClean="0">
                <a:solidFill>
                  <a:srgbClr val="FF0000"/>
                </a:solidFill>
              </a:rPr>
              <a:t>Тема:</a:t>
            </a:r>
          </a:p>
          <a:p>
            <a:pPr algn="l"/>
            <a:r>
              <a:rPr lang="uk-UA" dirty="0" smtClean="0">
                <a:solidFill>
                  <a:schemeClr val="tx2"/>
                </a:solidFill>
              </a:rPr>
              <a:t>«</a:t>
            </a:r>
            <a:r>
              <a:rPr lang="uk-UA" b="1" i="1" dirty="0" smtClean="0">
                <a:solidFill>
                  <a:schemeClr val="tx2"/>
                </a:solidFill>
              </a:rPr>
              <a:t>Сума та різниця кубів двох виразів»</a:t>
            </a:r>
          </a:p>
          <a:p>
            <a:pPr algn="r"/>
            <a:r>
              <a:rPr lang="ru-RU" dirty="0" smtClean="0">
                <a:solidFill>
                  <a:schemeClr val="tx2"/>
                </a:solidFill>
              </a:rPr>
              <a:t>  </a:t>
            </a:r>
          </a:p>
          <a:p>
            <a:pPr algn="r"/>
            <a:endParaRPr lang="ru-RU" dirty="0">
              <a:solidFill>
                <a:schemeClr val="tx2"/>
              </a:solidFill>
            </a:endParaRPr>
          </a:p>
          <a:p>
            <a:pPr algn="l"/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4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Сума кубів двох виразів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 smtClean="0"/>
                  <a:t>Помножимо</a:t>
                </a:r>
                <a:r>
                  <a:rPr lang="ru-RU" dirty="0"/>
                  <a:t/>
                </a:r>
                <a:r>
                  <a:rPr lang="ru-RU" dirty="0" err="1"/>
                  <a:t>двочлен</a:t>
                </a:r>
                <a:r>
                  <a:rPr lang="ru-RU" dirty="0"/>
                  <a:t/>
                </a:r>
                <a:r>
                  <a:rPr lang="en-US" dirty="0"/>
                  <a:t>a </a:t>
                </a:r>
                <a:r>
                  <a:rPr lang="uk-UA" dirty="0" smtClean="0"/>
                  <a:t>+</a:t>
                </a:r>
                <a:r>
                  <a:rPr lang="en-US" dirty="0" smtClean="0"/>
                  <a:t>b  </a:t>
                </a:r>
                <a:r>
                  <a:rPr lang="ru-RU" dirty="0"/>
                  <a:t>на </a:t>
                </a:r>
                <a:r>
                  <a:rPr lang="ru-RU" dirty="0" err="1"/>
                  <a:t>тричлен</a:t>
                </a:r>
                <a:r>
                  <a:rPr lang="ru-RU" dirty="0"/>
                  <a:t/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-ав+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.    </a:t>
                </a:r>
                <a:r>
                  <a:rPr lang="ru-RU" dirty="0" err="1" smtClean="0"/>
                  <a:t>Отримаємо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uk-UA" dirty="0" smtClean="0"/>
                  <a:t>(</a:t>
                </a:r>
                <a:r>
                  <a:rPr lang="uk-UA" dirty="0" err="1" smtClean="0"/>
                  <a:t>а+в</a:t>
                </a:r>
                <a:r>
                  <a:rPr lang="uk-UA" dirty="0" smtClean="0"/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-ав+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uk-UA" dirty="0" smtClean="0"/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в+а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+в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-а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dirty="0" smtClean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uk-UA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а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uk-UA" dirty="0" smtClean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ru-RU" dirty="0" smtClean="0"/>
                  <a:t>Тим </a:t>
                </a:r>
                <a:r>
                  <a:rPr lang="ru-RU" dirty="0"/>
                  <a:t>самим ми довели </a:t>
                </a:r>
                <a:r>
                  <a:rPr lang="ru-RU" dirty="0" err="1" smtClean="0"/>
                  <a:t>тотожність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endParaRPr lang="uk-UA" dirty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114" t="-17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21088"/>
            <a:ext cx="676875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777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Сума кубів двох виразів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Сума </a:t>
            </a:r>
            <a:r>
              <a:rPr lang="ru-RU" dirty="0" err="1">
                <a:solidFill>
                  <a:srgbClr val="FF0000"/>
                </a:solidFill>
              </a:rPr>
              <a:t>кубів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двох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виразів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дорівнює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добутку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суми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цих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виразів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і </a:t>
            </a:r>
            <a:r>
              <a:rPr lang="ru-RU" dirty="0" err="1">
                <a:solidFill>
                  <a:srgbClr val="FF0000"/>
                </a:solidFill>
              </a:rPr>
              <a:t>неповного</a:t>
            </a:r>
            <a:r>
              <a:rPr lang="ru-RU" dirty="0">
                <a:solidFill>
                  <a:srgbClr val="FF0000"/>
                </a:solidFill>
              </a:rPr>
              <a:t> квадрата </a:t>
            </a:r>
            <a:r>
              <a:rPr lang="ru-RU" dirty="0" err="1">
                <a:solidFill>
                  <a:srgbClr val="FF0000"/>
                </a:solidFill>
              </a:rPr>
              <a:t>їхньої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різниці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 smtClean="0">
                <a:solidFill>
                  <a:srgbClr val="FF0000"/>
                </a:solidFill>
              </a:rPr>
              <a:t>             </a:t>
            </a:r>
          </a:p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 smtClean="0">
                <a:solidFill>
                  <a:srgbClr val="FF0000"/>
                </a:solidFill>
              </a:rPr>
              <a:t>              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56992"/>
            <a:ext cx="681581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154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Сума кубів двох виразів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uk-UA" dirty="0" smtClean="0">
                  <a:solidFill>
                    <a:srgbClr val="333333"/>
                  </a:solidFill>
                  <a:latin typeface="Roboto"/>
                </a:endParaRPr>
              </a:p>
              <a:p>
                <a:pPr marL="0" indent="0">
                  <a:buNone/>
                </a:pPr>
                <a:r>
                  <a:rPr lang="uk-UA" dirty="0" smtClean="0">
                    <a:solidFill>
                      <a:srgbClr val="333333"/>
                    </a:solidFill>
                    <a:latin typeface="Roboto"/>
                  </a:rPr>
                  <a:t>Приклад:</a:t>
                </a: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333333"/>
                    </a:solidFill>
                    <a:latin typeface="Roboto"/>
                  </a:rPr>
                  <a:t>(b</a:t>
                </a:r>
                <a:r>
                  <a:rPr lang="en-US" dirty="0">
                    <a:solidFill>
                      <a:srgbClr val="333333"/>
                    </a:solidFill>
                    <a:latin typeface="Roboto"/>
                  </a:rPr>
                  <a:t>+ 4)(b</a:t>
                </a:r>
                <a:r>
                  <a:rPr lang="en-US" baseline="30000" dirty="0">
                    <a:solidFill>
                      <a:srgbClr val="333333"/>
                    </a:solidFill>
                    <a:latin typeface="Roboto"/>
                  </a:rPr>
                  <a:t>2 </a:t>
                </a:r>
                <a:r>
                  <a:rPr lang="en-US" dirty="0">
                    <a:solidFill>
                      <a:srgbClr val="333333"/>
                    </a:solidFill>
                    <a:latin typeface="Roboto"/>
                  </a:rPr>
                  <a:t>- 4b + 16</a:t>
                </a:r>
                <a:r>
                  <a:rPr lang="en-US" dirty="0" smtClean="0">
                    <a:solidFill>
                      <a:srgbClr val="333333"/>
                    </a:solidFill>
                    <a:latin typeface="Roboto"/>
                  </a:rPr>
                  <a:t>)</a:t>
                </a:r>
                <a:r>
                  <a:rPr lang="uk-UA" dirty="0" smtClean="0">
                    <a:solidFill>
                      <a:srgbClr val="333333"/>
                    </a:solidFill>
                    <a:latin typeface="Roboto"/>
                  </a:rPr>
                  <a:t> =(в+4)(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smtClean="0">
                            <a:solidFill>
                              <a:srgbClr val="333333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smtClean="0">
                            <a:solidFill>
                              <a:srgbClr val="333333"/>
                            </a:solidFill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smtClean="0">
                            <a:solidFill>
                              <a:srgbClr val="333333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-4в+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в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ru-RU" dirty="0" smtClean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b="0" i="1" dirty="0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uk-UA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1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655265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650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31640" y="548680"/>
            <a:ext cx="7053535" cy="569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370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</TotalTime>
  <Words>44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                      Алгебра    7 клас</vt:lpstr>
      <vt:lpstr>Сума кубів двох виразів</vt:lpstr>
      <vt:lpstr>Сума кубів двох виразів</vt:lpstr>
      <vt:lpstr>Сума кубів двох виразів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7 клас</dc:title>
  <dc:creator>Admin</dc:creator>
  <cp:lastModifiedBy>Sch</cp:lastModifiedBy>
  <cp:revision>12</cp:revision>
  <dcterms:created xsi:type="dcterms:W3CDTF">2023-01-08T07:57:25Z</dcterms:created>
  <dcterms:modified xsi:type="dcterms:W3CDTF">2023-01-25T09:46:54Z</dcterms:modified>
</cp:coreProperties>
</file>