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  <p:sldMasterId id="2147483675" r:id="rId3"/>
  </p:sldMasterIdLst>
  <p:sldIdLst>
    <p:sldId id="602" r:id="rId4"/>
    <p:sldId id="577" r:id="rId5"/>
    <p:sldId id="578" r:id="rId6"/>
    <p:sldId id="616" r:id="rId7"/>
    <p:sldId id="617" r:id="rId8"/>
    <p:sldId id="618" r:id="rId9"/>
    <p:sldId id="619" r:id="rId10"/>
    <p:sldId id="620" r:id="rId11"/>
    <p:sldId id="609" r:id="rId12"/>
    <p:sldId id="610" r:id="rId13"/>
    <p:sldId id="611" r:id="rId14"/>
    <p:sldId id="612" r:id="rId15"/>
    <p:sldId id="613" r:id="rId16"/>
    <p:sldId id="579" r:id="rId17"/>
    <p:sldId id="329" r:id="rId18"/>
    <p:sldId id="334" r:id="rId19"/>
    <p:sldId id="624" r:id="rId20"/>
    <p:sldId id="621" r:id="rId21"/>
    <p:sldId id="625" r:id="rId22"/>
    <p:sldId id="622" r:id="rId23"/>
    <p:sldId id="359" r:id="rId24"/>
    <p:sldId id="628" r:id="rId25"/>
    <p:sldId id="629" r:id="rId26"/>
    <p:sldId id="626" r:id="rId27"/>
    <p:sldId id="630" r:id="rId28"/>
    <p:sldId id="631" r:id="rId29"/>
    <p:sldId id="632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94A26"/>
    <a:srgbClr val="5B9BD5"/>
    <a:srgbClr val="00CC99"/>
    <a:srgbClr val="CB1B4A"/>
    <a:srgbClr val="C21F7D"/>
    <a:srgbClr val="A6A6A6"/>
    <a:srgbClr val="40937D"/>
    <a:srgbClr val="595959"/>
    <a:srgbClr val="FFFFFF"/>
    <a:srgbClr val="44546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1544" autoAdjust="0"/>
    <p:restoredTop sz="94660"/>
  </p:normalViewPr>
  <p:slideViewPr>
    <p:cSldViewPr snapToGrid="0">
      <p:cViewPr varScale="1">
        <p:scale>
          <a:sx n="59" d="100"/>
          <a:sy n="59" d="100"/>
        </p:scale>
        <p:origin x="-72" y="-3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roup 158"/>
          <p:cNvGrpSpPr/>
          <p:nvPr userDrawn="1"/>
        </p:nvGrpSpPr>
        <p:grpSpPr>
          <a:xfrm>
            <a:off x="7761011" y="1184076"/>
            <a:ext cx="1315038" cy="1429184"/>
            <a:chOff x="5143501" y="457201"/>
            <a:chExt cx="788784" cy="8572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60" name="Group 159"/>
            <p:cNvGrpSpPr/>
            <p:nvPr userDrawn="1"/>
          </p:nvGrpSpPr>
          <p:grpSpPr>
            <a:xfrm>
              <a:off x="5143501" y="457201"/>
              <a:ext cx="788784" cy="95584"/>
              <a:chOff x="5143501" y="457201"/>
              <a:chExt cx="788784" cy="95584"/>
            </a:xfrm>
          </p:grpSpPr>
          <p:sp>
            <p:nvSpPr>
              <p:cNvPr id="196" name="Oval 195"/>
              <p:cNvSpPr/>
              <p:nvPr userDrawn="1"/>
            </p:nvSpPr>
            <p:spPr>
              <a:xfrm>
                <a:off x="5143501" y="457201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7" name="Oval 196"/>
              <p:cNvSpPr/>
              <p:nvPr userDrawn="1"/>
            </p:nvSpPr>
            <p:spPr>
              <a:xfrm>
                <a:off x="5282141" y="457201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8" name="Oval 197"/>
              <p:cNvSpPr/>
              <p:nvPr userDrawn="1"/>
            </p:nvSpPr>
            <p:spPr>
              <a:xfrm>
                <a:off x="5420780" y="457201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9" name="Oval 198"/>
              <p:cNvSpPr/>
              <p:nvPr userDrawn="1"/>
            </p:nvSpPr>
            <p:spPr>
              <a:xfrm>
                <a:off x="5559421" y="457201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0" name="Oval 199"/>
              <p:cNvSpPr/>
              <p:nvPr userDrawn="1"/>
            </p:nvSpPr>
            <p:spPr>
              <a:xfrm>
                <a:off x="5698061" y="457201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1" name="Oval 200"/>
              <p:cNvSpPr/>
              <p:nvPr userDrawn="1"/>
            </p:nvSpPr>
            <p:spPr>
              <a:xfrm>
                <a:off x="5836701" y="457201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1" name="Group 160"/>
            <p:cNvGrpSpPr/>
            <p:nvPr userDrawn="1"/>
          </p:nvGrpSpPr>
          <p:grpSpPr>
            <a:xfrm>
              <a:off x="5143501" y="761867"/>
              <a:ext cx="788784" cy="95584"/>
              <a:chOff x="5143501" y="784135"/>
              <a:chExt cx="788784" cy="95584"/>
            </a:xfrm>
          </p:grpSpPr>
          <p:sp>
            <p:nvSpPr>
              <p:cNvPr id="190" name="Oval 189"/>
              <p:cNvSpPr/>
              <p:nvPr userDrawn="1"/>
            </p:nvSpPr>
            <p:spPr>
              <a:xfrm>
                <a:off x="5143501" y="784135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Oval 190"/>
              <p:cNvSpPr/>
              <p:nvPr userDrawn="1"/>
            </p:nvSpPr>
            <p:spPr>
              <a:xfrm>
                <a:off x="5282141" y="784135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Oval 191"/>
              <p:cNvSpPr/>
              <p:nvPr userDrawn="1"/>
            </p:nvSpPr>
            <p:spPr>
              <a:xfrm>
                <a:off x="5420780" y="784135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3" name="Oval 192"/>
              <p:cNvSpPr/>
              <p:nvPr userDrawn="1"/>
            </p:nvSpPr>
            <p:spPr>
              <a:xfrm>
                <a:off x="5559421" y="784135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Oval 193"/>
              <p:cNvSpPr/>
              <p:nvPr userDrawn="1"/>
            </p:nvSpPr>
            <p:spPr>
              <a:xfrm>
                <a:off x="5698061" y="784135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Oval 194"/>
              <p:cNvSpPr/>
              <p:nvPr userDrawn="1"/>
            </p:nvSpPr>
            <p:spPr>
              <a:xfrm>
                <a:off x="5836701" y="784135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2" name="Group 161"/>
            <p:cNvGrpSpPr/>
            <p:nvPr userDrawn="1"/>
          </p:nvGrpSpPr>
          <p:grpSpPr>
            <a:xfrm>
              <a:off x="5143501" y="914200"/>
              <a:ext cx="788784" cy="95584"/>
              <a:chOff x="5143501" y="943613"/>
              <a:chExt cx="788784" cy="95584"/>
            </a:xfrm>
          </p:grpSpPr>
          <p:sp>
            <p:nvSpPr>
              <p:cNvPr id="184" name="Oval 183"/>
              <p:cNvSpPr/>
              <p:nvPr userDrawn="1"/>
            </p:nvSpPr>
            <p:spPr>
              <a:xfrm>
                <a:off x="5143501" y="943613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" name="Oval 184"/>
              <p:cNvSpPr/>
              <p:nvPr userDrawn="1"/>
            </p:nvSpPr>
            <p:spPr>
              <a:xfrm>
                <a:off x="5282141" y="943613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" name="Oval 185"/>
              <p:cNvSpPr/>
              <p:nvPr userDrawn="1"/>
            </p:nvSpPr>
            <p:spPr>
              <a:xfrm>
                <a:off x="5420780" y="943613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Oval 186"/>
              <p:cNvSpPr/>
              <p:nvPr userDrawn="1"/>
            </p:nvSpPr>
            <p:spPr>
              <a:xfrm>
                <a:off x="5559421" y="943613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" name="Oval 187"/>
              <p:cNvSpPr/>
              <p:nvPr userDrawn="1"/>
            </p:nvSpPr>
            <p:spPr>
              <a:xfrm>
                <a:off x="5698061" y="943613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Oval 188"/>
              <p:cNvSpPr/>
              <p:nvPr userDrawn="1"/>
            </p:nvSpPr>
            <p:spPr>
              <a:xfrm>
                <a:off x="5836701" y="943613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3" name="Group 162"/>
            <p:cNvGrpSpPr/>
            <p:nvPr userDrawn="1"/>
          </p:nvGrpSpPr>
          <p:grpSpPr>
            <a:xfrm>
              <a:off x="5143501" y="1066533"/>
              <a:ext cx="788784" cy="95584"/>
              <a:chOff x="5143501" y="1082356"/>
              <a:chExt cx="788784" cy="95584"/>
            </a:xfrm>
          </p:grpSpPr>
          <p:sp>
            <p:nvSpPr>
              <p:cNvPr id="178" name="Oval 177"/>
              <p:cNvSpPr/>
              <p:nvPr userDrawn="1"/>
            </p:nvSpPr>
            <p:spPr>
              <a:xfrm>
                <a:off x="5143501" y="1082356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" name="Oval 178"/>
              <p:cNvSpPr/>
              <p:nvPr userDrawn="1"/>
            </p:nvSpPr>
            <p:spPr>
              <a:xfrm>
                <a:off x="5282141" y="1082356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" name="Oval 179"/>
              <p:cNvSpPr/>
              <p:nvPr userDrawn="1"/>
            </p:nvSpPr>
            <p:spPr>
              <a:xfrm>
                <a:off x="5420780" y="1082356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" name="Oval 180"/>
              <p:cNvSpPr/>
              <p:nvPr userDrawn="1"/>
            </p:nvSpPr>
            <p:spPr>
              <a:xfrm>
                <a:off x="5559421" y="1082356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" name="Oval 181"/>
              <p:cNvSpPr/>
              <p:nvPr userDrawn="1"/>
            </p:nvSpPr>
            <p:spPr>
              <a:xfrm>
                <a:off x="5698061" y="1082356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" name="Oval 182"/>
              <p:cNvSpPr/>
              <p:nvPr userDrawn="1"/>
            </p:nvSpPr>
            <p:spPr>
              <a:xfrm>
                <a:off x="5836701" y="1082356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4" name="Group 163"/>
            <p:cNvGrpSpPr/>
            <p:nvPr userDrawn="1"/>
          </p:nvGrpSpPr>
          <p:grpSpPr>
            <a:xfrm>
              <a:off x="5143501" y="1218867"/>
              <a:ext cx="788784" cy="95584"/>
              <a:chOff x="5143501" y="1218867"/>
              <a:chExt cx="788784" cy="95584"/>
            </a:xfrm>
          </p:grpSpPr>
          <p:sp>
            <p:nvSpPr>
              <p:cNvPr id="172" name="Oval 171"/>
              <p:cNvSpPr/>
              <p:nvPr userDrawn="1"/>
            </p:nvSpPr>
            <p:spPr>
              <a:xfrm>
                <a:off x="5143501" y="1218867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" name="Oval 172"/>
              <p:cNvSpPr/>
              <p:nvPr userDrawn="1"/>
            </p:nvSpPr>
            <p:spPr>
              <a:xfrm>
                <a:off x="5282141" y="1218867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" name="Oval 173"/>
              <p:cNvSpPr/>
              <p:nvPr userDrawn="1"/>
            </p:nvSpPr>
            <p:spPr>
              <a:xfrm>
                <a:off x="5420780" y="1218867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" name="Oval 174"/>
              <p:cNvSpPr/>
              <p:nvPr userDrawn="1"/>
            </p:nvSpPr>
            <p:spPr>
              <a:xfrm>
                <a:off x="5559421" y="1218867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" name="Oval 175"/>
              <p:cNvSpPr/>
              <p:nvPr userDrawn="1"/>
            </p:nvSpPr>
            <p:spPr>
              <a:xfrm>
                <a:off x="5698061" y="1218867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" name="Oval 176"/>
              <p:cNvSpPr/>
              <p:nvPr userDrawn="1"/>
            </p:nvSpPr>
            <p:spPr>
              <a:xfrm>
                <a:off x="5836701" y="1218867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5" name="Group 164"/>
            <p:cNvGrpSpPr/>
            <p:nvPr userDrawn="1"/>
          </p:nvGrpSpPr>
          <p:grpSpPr>
            <a:xfrm>
              <a:off x="5143501" y="609534"/>
              <a:ext cx="788784" cy="95584"/>
              <a:chOff x="5143501" y="616679"/>
              <a:chExt cx="788784" cy="95584"/>
            </a:xfrm>
          </p:grpSpPr>
          <p:sp>
            <p:nvSpPr>
              <p:cNvPr id="166" name="Oval 165"/>
              <p:cNvSpPr/>
              <p:nvPr userDrawn="1"/>
            </p:nvSpPr>
            <p:spPr>
              <a:xfrm>
                <a:off x="5143501" y="616679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Oval 166"/>
              <p:cNvSpPr/>
              <p:nvPr userDrawn="1"/>
            </p:nvSpPr>
            <p:spPr>
              <a:xfrm>
                <a:off x="5282141" y="616679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Oval 167"/>
              <p:cNvSpPr/>
              <p:nvPr userDrawn="1"/>
            </p:nvSpPr>
            <p:spPr>
              <a:xfrm>
                <a:off x="5559421" y="616679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" name="Oval 168"/>
              <p:cNvSpPr/>
              <p:nvPr userDrawn="1"/>
            </p:nvSpPr>
            <p:spPr>
              <a:xfrm>
                <a:off x="5698061" y="616679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Oval 169"/>
              <p:cNvSpPr/>
              <p:nvPr userDrawn="1"/>
            </p:nvSpPr>
            <p:spPr>
              <a:xfrm>
                <a:off x="5836701" y="616679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" name="Oval 170"/>
              <p:cNvSpPr/>
              <p:nvPr userDrawn="1"/>
            </p:nvSpPr>
            <p:spPr>
              <a:xfrm>
                <a:off x="5420781" y="616679"/>
                <a:ext cx="95584" cy="95584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" name="Shape 9">
            <a:extLst>
              <a:ext uri="{FF2B5EF4-FFF2-40B4-BE49-F238E27FC236}">
                <a16:creationId xmlns:a16="http://schemas.microsoft.com/office/drawing/2014/main" xmlns="" id="{9AE1E74B-28DA-4575-9FCD-5EA3699C416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936585" y="2764401"/>
            <a:ext cx="4318830" cy="1329199"/>
          </a:xfrm>
          <a:prstGeom prst="rect">
            <a:avLst/>
          </a:prstGeom>
        </p:spPr>
        <p:txBody>
          <a:bodyPr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buSzPct val="100000"/>
              <a:defRPr sz="4400">
                <a:solidFill>
                  <a:schemeClr val="tx1"/>
                </a:solidFill>
              </a:defRPr>
            </a:lvl1pPr>
            <a:lvl2pPr lvl="1" algn="ctr">
              <a:spcBef>
                <a:spcPts val="0"/>
              </a:spcBef>
              <a:buSzPct val="100000"/>
              <a:defRPr sz="6400"/>
            </a:lvl2pPr>
            <a:lvl3pPr lvl="2" algn="ctr">
              <a:spcBef>
                <a:spcPts val="0"/>
              </a:spcBef>
              <a:buSzPct val="100000"/>
              <a:defRPr sz="6400"/>
            </a:lvl3pPr>
            <a:lvl4pPr lvl="3" algn="ctr">
              <a:spcBef>
                <a:spcPts val="0"/>
              </a:spcBef>
              <a:buSzPct val="100000"/>
              <a:defRPr sz="6400"/>
            </a:lvl4pPr>
            <a:lvl5pPr lvl="4" algn="ctr">
              <a:spcBef>
                <a:spcPts val="0"/>
              </a:spcBef>
              <a:buSzPct val="100000"/>
              <a:defRPr sz="6400"/>
            </a:lvl5pPr>
            <a:lvl6pPr lvl="5" algn="ctr">
              <a:spcBef>
                <a:spcPts val="0"/>
              </a:spcBef>
              <a:buSzPct val="100000"/>
              <a:defRPr sz="6400"/>
            </a:lvl6pPr>
            <a:lvl7pPr lvl="6" algn="ctr">
              <a:spcBef>
                <a:spcPts val="0"/>
              </a:spcBef>
              <a:buSzPct val="100000"/>
              <a:defRPr sz="6400"/>
            </a:lvl7pPr>
            <a:lvl8pPr lvl="7" algn="ctr">
              <a:spcBef>
                <a:spcPts val="0"/>
              </a:spcBef>
              <a:buSzPct val="100000"/>
              <a:defRPr sz="6400"/>
            </a:lvl8pPr>
            <a:lvl9pPr lvl="8" algn="ctr">
              <a:spcBef>
                <a:spcPts val="0"/>
              </a:spcBef>
              <a:buSzPct val="100000"/>
              <a:defRPr sz="6400"/>
            </a:lvl9pPr>
          </a:lstStyle>
          <a:p>
            <a:endParaRPr dirty="0"/>
          </a:p>
        </p:txBody>
      </p:sp>
      <p:sp>
        <p:nvSpPr>
          <p:cNvPr id="3" name="Frame 2"/>
          <p:cNvSpPr/>
          <p:nvPr userDrawn="1"/>
        </p:nvSpPr>
        <p:spPr>
          <a:xfrm>
            <a:off x="3814908" y="1949449"/>
            <a:ext cx="4562185" cy="2959102"/>
          </a:xfrm>
          <a:prstGeom prst="frame">
            <a:avLst>
              <a:gd name="adj1" fmla="val 5056"/>
            </a:avLst>
          </a:prstGeom>
          <a:solidFill>
            <a:srgbClr val="131F2B"/>
          </a:solidFill>
          <a:ln>
            <a:noFill/>
          </a:ln>
          <a:effectLst>
            <a:outerShdw blurRad="50800" dist="76200" dir="2400000" sx="101000" sy="101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1"/>
          <p:cNvSpPr/>
          <p:nvPr userDrawn="1"/>
        </p:nvSpPr>
        <p:spPr>
          <a:xfrm>
            <a:off x="0" y="0"/>
            <a:ext cx="2374489" cy="3281280"/>
          </a:xfrm>
          <a:custGeom>
            <a:avLst/>
            <a:gdLst>
              <a:gd name="connsiteX0" fmla="*/ 723283 w 2152899"/>
              <a:gd name="connsiteY0" fmla="*/ 0 h 2566598"/>
              <a:gd name="connsiteX1" fmla="*/ 1604891 w 2152899"/>
              <a:gd name="connsiteY1" fmla="*/ 0 h 2566598"/>
              <a:gd name="connsiteX2" fmla="*/ 2152899 w 2152899"/>
              <a:gd name="connsiteY2" fmla="*/ 520757 h 2566598"/>
              <a:gd name="connsiteX3" fmla="*/ 0 w 2152899"/>
              <a:gd name="connsiteY3" fmla="*/ 2566598 h 2566598"/>
              <a:gd name="connsiteX4" fmla="*/ 0 w 2152899"/>
              <a:gd name="connsiteY4" fmla="*/ 1728830 h 2566598"/>
              <a:gd name="connsiteX5" fmla="*/ 1271291 w 2152899"/>
              <a:gd name="connsiteY5" fmla="*/ 520757 h 2566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2899" h="2566598">
                <a:moveTo>
                  <a:pt x="723283" y="0"/>
                </a:moveTo>
                <a:lnTo>
                  <a:pt x="1604891" y="0"/>
                </a:lnTo>
                <a:lnTo>
                  <a:pt x="2152899" y="520757"/>
                </a:lnTo>
                <a:lnTo>
                  <a:pt x="0" y="2566598"/>
                </a:lnTo>
                <a:lnTo>
                  <a:pt x="0" y="1728830"/>
                </a:lnTo>
                <a:lnTo>
                  <a:pt x="1271291" y="520757"/>
                </a:lnTo>
                <a:close/>
              </a:path>
            </a:pathLst>
          </a:custGeom>
          <a:gradFill flip="none" rotWithShape="1">
            <a:gsLst>
              <a:gs pos="100000">
                <a:srgbClr val="F9690E"/>
              </a:gs>
              <a:gs pos="0">
                <a:srgbClr val="F9690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 userDrawn="1"/>
        </p:nvSpPr>
        <p:spPr>
          <a:xfrm>
            <a:off x="1286135" y="799465"/>
            <a:ext cx="1081985" cy="1081985"/>
          </a:xfrm>
          <a:prstGeom prst="ellipse">
            <a:avLst/>
          </a:prstGeom>
          <a:gradFill flip="none" rotWithShape="1">
            <a:gsLst>
              <a:gs pos="40000">
                <a:srgbClr val="9E2B73"/>
              </a:gs>
              <a:gs pos="0">
                <a:srgbClr val="C21F7D">
                  <a:lumMod val="79000"/>
                  <a:lumOff val="21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4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0" name="Freeform 349"/>
          <p:cNvSpPr/>
          <p:nvPr userDrawn="1"/>
        </p:nvSpPr>
        <p:spPr>
          <a:xfrm>
            <a:off x="-5545" y="4423819"/>
            <a:ext cx="784000" cy="1533254"/>
          </a:xfrm>
          <a:custGeom>
            <a:avLst/>
            <a:gdLst>
              <a:gd name="connsiteX0" fmla="*/ 17373 w 784000"/>
              <a:gd name="connsiteY0" fmla="*/ 0 h 1533254"/>
              <a:gd name="connsiteX1" fmla="*/ 784000 w 784000"/>
              <a:gd name="connsiteY1" fmla="*/ 766627 h 1533254"/>
              <a:gd name="connsiteX2" fmla="*/ 17373 w 784000"/>
              <a:gd name="connsiteY2" fmla="*/ 1533254 h 1533254"/>
              <a:gd name="connsiteX3" fmla="*/ 0 w 784000"/>
              <a:gd name="connsiteY3" fmla="*/ 1531503 h 1533254"/>
              <a:gd name="connsiteX4" fmla="*/ 0 w 784000"/>
              <a:gd name="connsiteY4" fmla="*/ 1752 h 1533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00" h="1533254">
                <a:moveTo>
                  <a:pt x="17373" y="0"/>
                </a:moveTo>
                <a:cubicBezTo>
                  <a:pt x="440769" y="0"/>
                  <a:pt x="784000" y="343231"/>
                  <a:pt x="784000" y="766627"/>
                </a:cubicBezTo>
                <a:cubicBezTo>
                  <a:pt x="784000" y="1190023"/>
                  <a:pt x="440769" y="1533254"/>
                  <a:pt x="17373" y="1533254"/>
                </a:cubicBezTo>
                <a:lnTo>
                  <a:pt x="0" y="1531503"/>
                </a:lnTo>
                <a:lnTo>
                  <a:pt x="0" y="1752"/>
                </a:lnTo>
                <a:close/>
              </a:path>
            </a:pathLst>
          </a:custGeom>
          <a:gradFill flip="none" rotWithShape="1">
            <a:gsLst>
              <a:gs pos="40000">
                <a:srgbClr val="FD2BA4"/>
              </a:gs>
              <a:gs pos="0">
                <a:srgbClr val="C21F7D">
                  <a:lumMod val="79000"/>
                  <a:lumOff val="21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4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7" name="Freeform 356"/>
          <p:cNvSpPr/>
          <p:nvPr userDrawn="1"/>
        </p:nvSpPr>
        <p:spPr>
          <a:xfrm>
            <a:off x="2577019" y="6338998"/>
            <a:ext cx="1255026" cy="519003"/>
          </a:xfrm>
          <a:custGeom>
            <a:avLst/>
            <a:gdLst>
              <a:gd name="connsiteX0" fmla="*/ 240900 w 1255026"/>
              <a:gd name="connsiteY0" fmla="*/ 0 h 519003"/>
              <a:gd name="connsiteX1" fmla="*/ 627513 w 1255026"/>
              <a:gd name="connsiteY1" fmla="*/ 386614 h 519003"/>
              <a:gd name="connsiteX2" fmla="*/ 1014126 w 1255026"/>
              <a:gd name="connsiteY2" fmla="*/ 0 h 519003"/>
              <a:gd name="connsiteX3" fmla="*/ 1255026 w 1255026"/>
              <a:gd name="connsiteY3" fmla="*/ 240900 h 519003"/>
              <a:gd name="connsiteX4" fmla="*/ 976923 w 1255026"/>
              <a:gd name="connsiteY4" fmla="*/ 519003 h 519003"/>
              <a:gd name="connsiteX5" fmla="*/ 278104 w 1255026"/>
              <a:gd name="connsiteY5" fmla="*/ 519003 h 519003"/>
              <a:gd name="connsiteX6" fmla="*/ 0 w 1255026"/>
              <a:gd name="connsiteY6" fmla="*/ 240900 h 519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026" h="519003">
                <a:moveTo>
                  <a:pt x="240900" y="0"/>
                </a:moveTo>
                <a:lnTo>
                  <a:pt x="627513" y="386614"/>
                </a:lnTo>
                <a:lnTo>
                  <a:pt x="1014126" y="0"/>
                </a:lnTo>
                <a:lnTo>
                  <a:pt x="1255026" y="240900"/>
                </a:lnTo>
                <a:lnTo>
                  <a:pt x="976923" y="519003"/>
                </a:lnTo>
                <a:lnTo>
                  <a:pt x="278104" y="519003"/>
                </a:lnTo>
                <a:lnTo>
                  <a:pt x="0" y="240900"/>
                </a:lnTo>
                <a:close/>
              </a:path>
            </a:pathLst>
          </a:custGeom>
          <a:solidFill>
            <a:srgbClr val="3F3F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 userDrawn="1"/>
        </p:nvSpPr>
        <p:spPr>
          <a:xfrm rot="2752889">
            <a:off x="9349065" y="1943957"/>
            <a:ext cx="1211549" cy="5768057"/>
          </a:xfrm>
          <a:custGeom>
            <a:avLst/>
            <a:gdLst>
              <a:gd name="connsiteX0" fmla="*/ 0 w 1211549"/>
              <a:gd name="connsiteY0" fmla="*/ 0 h 5768057"/>
              <a:gd name="connsiteX1" fmla="*/ 845255 w 1211549"/>
              <a:gd name="connsiteY1" fmla="*/ 0 h 5768057"/>
              <a:gd name="connsiteX2" fmla="*/ 1211549 w 1211549"/>
              <a:gd name="connsiteY2" fmla="*/ 355193 h 5768057"/>
              <a:gd name="connsiteX3" fmla="*/ 355193 w 1211549"/>
              <a:gd name="connsiteY3" fmla="*/ 355193 h 5768057"/>
              <a:gd name="connsiteX4" fmla="*/ 355193 w 1211549"/>
              <a:gd name="connsiteY4" fmla="*/ 5412864 h 5768057"/>
              <a:gd name="connsiteX5" fmla="*/ 981285 w 1211549"/>
              <a:gd name="connsiteY5" fmla="*/ 5412864 h 5768057"/>
              <a:gd name="connsiteX6" fmla="*/ 636857 w 1211549"/>
              <a:gd name="connsiteY6" fmla="*/ 5768057 h 5768057"/>
              <a:gd name="connsiteX7" fmla="*/ 0 w 1211549"/>
              <a:gd name="connsiteY7" fmla="*/ 5768057 h 576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1549" h="5768057">
                <a:moveTo>
                  <a:pt x="0" y="0"/>
                </a:moveTo>
                <a:lnTo>
                  <a:pt x="845255" y="0"/>
                </a:lnTo>
                <a:lnTo>
                  <a:pt x="1211549" y="355193"/>
                </a:lnTo>
                <a:lnTo>
                  <a:pt x="355193" y="355193"/>
                </a:lnTo>
                <a:lnTo>
                  <a:pt x="355193" y="5412864"/>
                </a:lnTo>
                <a:lnTo>
                  <a:pt x="981285" y="5412864"/>
                </a:lnTo>
                <a:lnTo>
                  <a:pt x="636857" y="5768057"/>
                </a:lnTo>
                <a:lnTo>
                  <a:pt x="0" y="5768057"/>
                </a:lnTo>
                <a:close/>
              </a:path>
            </a:pathLst>
          </a:custGeom>
          <a:gradFill flip="none" rotWithShape="1">
            <a:gsLst>
              <a:gs pos="100000">
                <a:srgbClr val="9E2B73"/>
              </a:gs>
              <a:gs pos="0">
                <a:srgbClr val="FE2FA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Freeform 25"/>
          <p:cNvSpPr/>
          <p:nvPr userDrawn="1"/>
        </p:nvSpPr>
        <p:spPr>
          <a:xfrm rot="2752889">
            <a:off x="10052943" y="3232508"/>
            <a:ext cx="960736" cy="4207507"/>
          </a:xfrm>
          <a:custGeom>
            <a:avLst/>
            <a:gdLst>
              <a:gd name="connsiteX0" fmla="*/ 0 w 960736"/>
              <a:gd name="connsiteY0" fmla="*/ 0 h 4207507"/>
              <a:gd name="connsiteX1" fmla="*/ 693543 w 960736"/>
              <a:gd name="connsiteY1" fmla="*/ 0 h 4207507"/>
              <a:gd name="connsiteX2" fmla="*/ 960736 w 960736"/>
              <a:gd name="connsiteY2" fmla="*/ 259095 h 4207507"/>
              <a:gd name="connsiteX3" fmla="*/ 325991 w 960736"/>
              <a:gd name="connsiteY3" fmla="*/ 259096 h 4207507"/>
              <a:gd name="connsiteX4" fmla="*/ 325991 w 960736"/>
              <a:gd name="connsiteY4" fmla="*/ 3948412 h 4207507"/>
              <a:gd name="connsiteX5" fmla="*/ 811317 w 960736"/>
              <a:gd name="connsiteY5" fmla="*/ 3948413 h 4207507"/>
              <a:gd name="connsiteX6" fmla="*/ 560075 w 960736"/>
              <a:gd name="connsiteY6" fmla="*/ 4207507 h 4207507"/>
              <a:gd name="connsiteX7" fmla="*/ 0 w 960736"/>
              <a:gd name="connsiteY7" fmla="*/ 4207507 h 4207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0736" h="4207507">
                <a:moveTo>
                  <a:pt x="0" y="0"/>
                </a:moveTo>
                <a:lnTo>
                  <a:pt x="693543" y="0"/>
                </a:lnTo>
                <a:lnTo>
                  <a:pt x="960736" y="259095"/>
                </a:lnTo>
                <a:lnTo>
                  <a:pt x="325991" y="259096"/>
                </a:lnTo>
                <a:lnTo>
                  <a:pt x="325991" y="3948412"/>
                </a:lnTo>
                <a:lnTo>
                  <a:pt x="811317" y="3948413"/>
                </a:lnTo>
                <a:lnTo>
                  <a:pt x="560075" y="4207507"/>
                </a:lnTo>
                <a:lnTo>
                  <a:pt x="0" y="4207507"/>
                </a:lnTo>
                <a:close/>
              </a:path>
            </a:pathLst>
          </a:custGeom>
          <a:gradFill flip="none" rotWithShape="1">
            <a:gsLst>
              <a:gs pos="100000">
                <a:srgbClr val="9E2B73"/>
              </a:gs>
              <a:gs pos="0">
                <a:srgbClr val="FE2FA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1" name="Freeform 330"/>
          <p:cNvSpPr/>
          <p:nvPr userDrawn="1"/>
        </p:nvSpPr>
        <p:spPr>
          <a:xfrm rot="2720525">
            <a:off x="4885813" y="-466375"/>
            <a:ext cx="1565662" cy="1565662"/>
          </a:xfrm>
          <a:custGeom>
            <a:avLst/>
            <a:gdLst>
              <a:gd name="connsiteX0" fmla="*/ 0 w 1565662"/>
              <a:gd name="connsiteY0" fmla="*/ 1103746 h 1565662"/>
              <a:gd name="connsiteX1" fmla="*/ 178485 w 1565662"/>
              <a:gd name="connsiteY1" fmla="*/ 923117 h 1565662"/>
              <a:gd name="connsiteX2" fmla="*/ 178485 w 1565662"/>
              <a:gd name="connsiteY2" fmla="*/ 1387177 h 1565662"/>
              <a:gd name="connsiteX3" fmla="*/ 1387177 w 1565662"/>
              <a:gd name="connsiteY3" fmla="*/ 1387177 h 1565662"/>
              <a:gd name="connsiteX4" fmla="*/ 1387177 w 1565662"/>
              <a:gd name="connsiteY4" fmla="*/ 178485 h 1565662"/>
              <a:gd name="connsiteX5" fmla="*/ 914278 w 1565662"/>
              <a:gd name="connsiteY5" fmla="*/ 178485 h 1565662"/>
              <a:gd name="connsiteX6" fmla="*/ 1090644 w 1565662"/>
              <a:gd name="connsiteY6" fmla="*/ 0 h 1565662"/>
              <a:gd name="connsiteX7" fmla="*/ 1565662 w 1565662"/>
              <a:gd name="connsiteY7" fmla="*/ 0 h 1565662"/>
              <a:gd name="connsiteX8" fmla="*/ 1565662 w 1565662"/>
              <a:gd name="connsiteY8" fmla="*/ 1565662 h 1565662"/>
              <a:gd name="connsiteX9" fmla="*/ 0 w 1565662"/>
              <a:gd name="connsiteY9" fmla="*/ 1565662 h 156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65662" h="1565662">
                <a:moveTo>
                  <a:pt x="0" y="1103746"/>
                </a:moveTo>
                <a:lnTo>
                  <a:pt x="178485" y="923117"/>
                </a:lnTo>
                <a:lnTo>
                  <a:pt x="178485" y="1387177"/>
                </a:lnTo>
                <a:lnTo>
                  <a:pt x="1387177" y="1387177"/>
                </a:lnTo>
                <a:lnTo>
                  <a:pt x="1387177" y="178485"/>
                </a:lnTo>
                <a:lnTo>
                  <a:pt x="914278" y="178485"/>
                </a:lnTo>
                <a:lnTo>
                  <a:pt x="1090644" y="0"/>
                </a:lnTo>
                <a:lnTo>
                  <a:pt x="1565662" y="0"/>
                </a:lnTo>
                <a:lnTo>
                  <a:pt x="1565662" y="1565662"/>
                </a:lnTo>
                <a:lnTo>
                  <a:pt x="0" y="1565662"/>
                </a:lnTo>
                <a:close/>
              </a:path>
            </a:pathLst>
          </a:custGeom>
          <a:gradFill>
            <a:gsLst>
              <a:gs pos="0">
                <a:srgbClr val="F9690E">
                  <a:lumMod val="87000"/>
                </a:srgbClr>
              </a:gs>
              <a:gs pos="100000">
                <a:srgbClr val="F9690E">
                  <a:lumMod val="87000"/>
                </a:srgbClr>
              </a:gs>
              <a:gs pos="9000">
                <a:srgbClr val="FF0000">
                  <a:lumMod val="82000"/>
                  <a:lumOff val="18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6033046" y="546315"/>
            <a:ext cx="675573" cy="663772"/>
          </a:xfrm>
          <a:prstGeom prst="rect">
            <a:avLst/>
          </a:prstGeom>
          <a:solidFill>
            <a:srgbClr val="131F2B"/>
          </a:solidFill>
          <a:ln>
            <a:noFill/>
          </a:ln>
          <a:effectLst>
            <a:outerShdw blurRad="50800" dist="241300" dir="2400000" algn="b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 userDrawn="1"/>
        </p:nvSpPr>
        <p:spPr>
          <a:xfrm rot="18795096">
            <a:off x="11185842" y="-273887"/>
            <a:ext cx="723415" cy="2450177"/>
          </a:xfrm>
          <a:custGeom>
            <a:avLst/>
            <a:gdLst>
              <a:gd name="connsiteX0" fmla="*/ 723415 w 723415"/>
              <a:gd name="connsiteY0" fmla="*/ 221371 h 2450177"/>
              <a:gd name="connsiteX1" fmla="*/ 221371 w 723415"/>
              <a:gd name="connsiteY1" fmla="*/ 221371 h 2450177"/>
              <a:gd name="connsiteX2" fmla="*/ 221371 w 723415"/>
              <a:gd name="connsiteY2" fmla="*/ 2241920 h 2450177"/>
              <a:gd name="connsiteX3" fmla="*/ 0 w 723415"/>
              <a:gd name="connsiteY3" fmla="*/ 2450177 h 2450177"/>
              <a:gd name="connsiteX4" fmla="*/ 0 w 723415"/>
              <a:gd name="connsiteY4" fmla="*/ 0 h 2450177"/>
              <a:gd name="connsiteX5" fmla="*/ 515158 w 723415"/>
              <a:gd name="connsiteY5" fmla="*/ 0 h 2450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3415" h="2450177">
                <a:moveTo>
                  <a:pt x="723415" y="221371"/>
                </a:moveTo>
                <a:lnTo>
                  <a:pt x="221371" y="221371"/>
                </a:lnTo>
                <a:lnTo>
                  <a:pt x="221371" y="2241920"/>
                </a:lnTo>
                <a:lnTo>
                  <a:pt x="0" y="2450177"/>
                </a:lnTo>
                <a:lnTo>
                  <a:pt x="0" y="0"/>
                </a:lnTo>
                <a:lnTo>
                  <a:pt x="515158" y="0"/>
                </a:lnTo>
                <a:close/>
              </a:path>
            </a:pathLst>
          </a:custGeom>
          <a:solidFill>
            <a:srgbClr val="13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Multiply 34"/>
          <p:cNvSpPr/>
          <p:nvPr userDrawn="1"/>
        </p:nvSpPr>
        <p:spPr>
          <a:xfrm>
            <a:off x="10421926" y="2540409"/>
            <a:ext cx="1347862" cy="1347862"/>
          </a:xfrm>
          <a:prstGeom prst="mathMultiply">
            <a:avLst>
              <a:gd name="adj1" fmla="val 17457"/>
            </a:avLst>
          </a:prstGeom>
          <a:solidFill>
            <a:srgbClr val="131F2B"/>
          </a:solidFill>
          <a:ln>
            <a:noFill/>
          </a:ln>
          <a:effectLst>
            <a:outerShdw blurRad="63500" dist="304800" dir="3600000" sx="104000" sy="104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6" name="Oval 35"/>
          <p:cNvSpPr/>
          <p:nvPr userDrawn="1"/>
        </p:nvSpPr>
        <p:spPr>
          <a:xfrm>
            <a:off x="9949697" y="4200818"/>
            <a:ext cx="1950922" cy="1950922"/>
          </a:xfrm>
          <a:prstGeom prst="ellipse">
            <a:avLst/>
          </a:prstGeom>
          <a:gradFill flip="none" rotWithShape="1">
            <a:gsLst>
              <a:gs pos="0">
                <a:srgbClr val="3D51C6">
                  <a:lumMod val="63000"/>
                </a:srgbClr>
              </a:gs>
              <a:gs pos="100000">
                <a:srgbClr val="2D4890"/>
              </a:gs>
              <a:gs pos="84000">
                <a:srgbClr val="40B2F1">
                  <a:lumMod val="86000"/>
                  <a:lumOff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256" name="Group 255"/>
          <p:cNvGrpSpPr/>
          <p:nvPr userDrawn="1"/>
        </p:nvGrpSpPr>
        <p:grpSpPr>
          <a:xfrm flipH="1">
            <a:off x="1018181" y="3702273"/>
            <a:ext cx="2604781" cy="2183266"/>
            <a:chOff x="818477" y="454876"/>
            <a:chExt cx="2428415" cy="2035440"/>
          </a:xfrm>
        </p:grpSpPr>
        <p:grpSp>
          <p:nvGrpSpPr>
            <p:cNvPr id="257" name="Group 256"/>
            <p:cNvGrpSpPr/>
            <p:nvPr userDrawn="1"/>
          </p:nvGrpSpPr>
          <p:grpSpPr>
            <a:xfrm>
              <a:off x="818477" y="454876"/>
              <a:ext cx="132007" cy="2035440"/>
              <a:chOff x="818477" y="428429"/>
              <a:chExt cx="132007" cy="2035440"/>
            </a:xfrm>
          </p:grpSpPr>
          <p:sp>
            <p:nvSpPr>
              <p:cNvPr id="301" name="Oval 300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2" name="Oval 301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3" name="Oval 302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4" name="Oval 303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5" name="Oval 304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6" name="Oval 305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7" name="Oval 306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8" name="Oval 307"/>
              <p:cNvSpPr/>
              <p:nvPr userDrawn="1"/>
            </p:nvSpPr>
            <p:spPr>
              <a:xfrm>
                <a:off x="818477" y="2093932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9" name="Oval 308"/>
              <p:cNvSpPr/>
              <p:nvPr userDrawn="1"/>
            </p:nvSpPr>
            <p:spPr>
              <a:xfrm>
                <a:off x="818477" y="2331862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8" name="Group 257"/>
            <p:cNvGrpSpPr/>
            <p:nvPr userDrawn="1"/>
          </p:nvGrpSpPr>
          <p:grpSpPr>
            <a:xfrm>
              <a:off x="1105527" y="692806"/>
              <a:ext cx="132007" cy="1797510"/>
              <a:chOff x="818477" y="190500"/>
              <a:chExt cx="132007" cy="1797510"/>
            </a:xfrm>
          </p:grpSpPr>
          <p:sp>
            <p:nvSpPr>
              <p:cNvPr id="293" name="Oval 292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4" name="Oval 293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5" name="Oval 294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6" name="Oval 295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7" name="Oval 296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8" name="Oval 297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9" name="Oval 298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0" name="Oval 299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9" name="Group 258"/>
            <p:cNvGrpSpPr/>
            <p:nvPr userDrawn="1"/>
          </p:nvGrpSpPr>
          <p:grpSpPr>
            <a:xfrm>
              <a:off x="1392577" y="930735"/>
              <a:ext cx="132007" cy="1559581"/>
              <a:chOff x="818477" y="190500"/>
              <a:chExt cx="132007" cy="1559581"/>
            </a:xfrm>
          </p:grpSpPr>
          <p:sp>
            <p:nvSpPr>
              <p:cNvPr id="286" name="Oval 285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7" name="Oval 286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8" name="Oval 287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9" name="Oval 288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0" name="Oval 289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1" name="Oval 290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2" name="Oval 291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0" name="Group 259"/>
            <p:cNvGrpSpPr/>
            <p:nvPr userDrawn="1"/>
          </p:nvGrpSpPr>
          <p:grpSpPr>
            <a:xfrm>
              <a:off x="1679627" y="1168664"/>
              <a:ext cx="132007" cy="1321652"/>
              <a:chOff x="818477" y="190500"/>
              <a:chExt cx="132007" cy="1321652"/>
            </a:xfrm>
          </p:grpSpPr>
          <p:sp>
            <p:nvSpPr>
              <p:cNvPr id="280" name="Oval 279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1" name="Oval 280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2" name="Oval 281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3" name="Oval 282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4" name="Oval 283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5" name="Oval 284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1" name="Group 260"/>
            <p:cNvGrpSpPr/>
            <p:nvPr userDrawn="1"/>
          </p:nvGrpSpPr>
          <p:grpSpPr>
            <a:xfrm>
              <a:off x="1966677" y="1406593"/>
              <a:ext cx="132007" cy="1083723"/>
              <a:chOff x="818477" y="190500"/>
              <a:chExt cx="132007" cy="1083723"/>
            </a:xfrm>
          </p:grpSpPr>
          <p:sp>
            <p:nvSpPr>
              <p:cNvPr id="275" name="Oval 274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6" name="Oval 275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7" name="Oval 276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8" name="Oval 277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9" name="Oval 278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2" name="Group 261"/>
            <p:cNvGrpSpPr/>
            <p:nvPr userDrawn="1"/>
          </p:nvGrpSpPr>
          <p:grpSpPr>
            <a:xfrm>
              <a:off x="2253727" y="1644522"/>
              <a:ext cx="132007" cy="845794"/>
              <a:chOff x="818477" y="190500"/>
              <a:chExt cx="132007" cy="845794"/>
            </a:xfrm>
          </p:grpSpPr>
          <p:sp>
            <p:nvSpPr>
              <p:cNvPr id="271" name="Oval 270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2" name="Oval 271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3" name="Oval 272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4" name="Oval 273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3" name="Group 262"/>
            <p:cNvGrpSpPr/>
            <p:nvPr userDrawn="1"/>
          </p:nvGrpSpPr>
          <p:grpSpPr>
            <a:xfrm>
              <a:off x="2540777" y="1882451"/>
              <a:ext cx="132007" cy="607865"/>
              <a:chOff x="818477" y="190500"/>
              <a:chExt cx="132007" cy="607865"/>
            </a:xfrm>
          </p:grpSpPr>
          <p:sp>
            <p:nvSpPr>
              <p:cNvPr id="268" name="Oval 267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9" name="Oval 268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0" name="Oval 269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4" name="Group 263"/>
            <p:cNvGrpSpPr/>
            <p:nvPr userDrawn="1"/>
          </p:nvGrpSpPr>
          <p:grpSpPr>
            <a:xfrm>
              <a:off x="2827830" y="2120380"/>
              <a:ext cx="132007" cy="369936"/>
              <a:chOff x="818477" y="190500"/>
              <a:chExt cx="132007" cy="369936"/>
            </a:xfrm>
          </p:grpSpPr>
          <p:sp>
            <p:nvSpPr>
              <p:cNvPr id="266" name="Oval 265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7" name="Oval 266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65" name="Oval 264"/>
            <p:cNvSpPr/>
            <p:nvPr userDrawn="1"/>
          </p:nvSpPr>
          <p:spPr>
            <a:xfrm>
              <a:off x="3114884" y="2358308"/>
              <a:ext cx="132008" cy="132008"/>
            </a:xfrm>
            <a:prstGeom prst="ellipse">
              <a:avLst/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1" name="Chevron 310"/>
          <p:cNvSpPr/>
          <p:nvPr userDrawn="1"/>
        </p:nvSpPr>
        <p:spPr>
          <a:xfrm rot="13440000">
            <a:off x="8471280" y="4777319"/>
            <a:ext cx="332348" cy="531287"/>
          </a:xfrm>
          <a:prstGeom prst="chevron">
            <a:avLst>
              <a:gd name="adj" fmla="val 69960"/>
            </a:avLst>
          </a:prstGeom>
          <a:solidFill>
            <a:srgbClr val="13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2" name="Chevron 311"/>
          <p:cNvSpPr/>
          <p:nvPr userDrawn="1"/>
        </p:nvSpPr>
        <p:spPr>
          <a:xfrm rot="13440000">
            <a:off x="8678689" y="4985600"/>
            <a:ext cx="332348" cy="531287"/>
          </a:xfrm>
          <a:prstGeom prst="chevron">
            <a:avLst>
              <a:gd name="adj" fmla="val 69960"/>
            </a:avLst>
          </a:prstGeom>
          <a:solidFill>
            <a:srgbClr val="13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3" name="Chevron 312"/>
          <p:cNvSpPr/>
          <p:nvPr userDrawn="1"/>
        </p:nvSpPr>
        <p:spPr>
          <a:xfrm rot="13440000">
            <a:off x="8885237" y="5193881"/>
            <a:ext cx="332348" cy="531287"/>
          </a:xfrm>
          <a:prstGeom prst="chevron">
            <a:avLst>
              <a:gd name="adj" fmla="val 69960"/>
            </a:avLst>
          </a:prstGeom>
          <a:solidFill>
            <a:srgbClr val="13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4" name="Chevron 313"/>
          <p:cNvSpPr/>
          <p:nvPr userDrawn="1"/>
        </p:nvSpPr>
        <p:spPr>
          <a:xfrm rot="13440000">
            <a:off x="9098536" y="5408051"/>
            <a:ext cx="332348" cy="531287"/>
          </a:xfrm>
          <a:prstGeom prst="chevron">
            <a:avLst>
              <a:gd name="adj" fmla="val 69960"/>
            </a:avLst>
          </a:prstGeom>
          <a:solidFill>
            <a:srgbClr val="13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5" name="Chevron 314"/>
          <p:cNvSpPr/>
          <p:nvPr userDrawn="1"/>
        </p:nvSpPr>
        <p:spPr>
          <a:xfrm rot="13440000">
            <a:off x="9305802" y="5619682"/>
            <a:ext cx="332348" cy="531287"/>
          </a:xfrm>
          <a:prstGeom prst="chevron">
            <a:avLst>
              <a:gd name="adj" fmla="val 69960"/>
            </a:avLst>
          </a:prstGeom>
          <a:solidFill>
            <a:srgbClr val="13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6" name="Chevron 315"/>
          <p:cNvSpPr/>
          <p:nvPr userDrawn="1"/>
        </p:nvSpPr>
        <p:spPr>
          <a:xfrm rot="13440000">
            <a:off x="9513211" y="5827963"/>
            <a:ext cx="332348" cy="531287"/>
          </a:xfrm>
          <a:prstGeom prst="chevron">
            <a:avLst>
              <a:gd name="adj" fmla="val 69960"/>
            </a:avLst>
          </a:prstGeom>
          <a:solidFill>
            <a:srgbClr val="13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7" name="Chevron 316"/>
          <p:cNvSpPr/>
          <p:nvPr userDrawn="1"/>
        </p:nvSpPr>
        <p:spPr>
          <a:xfrm rot="13440000">
            <a:off x="9719759" y="6036244"/>
            <a:ext cx="332348" cy="531287"/>
          </a:xfrm>
          <a:prstGeom prst="chevron">
            <a:avLst>
              <a:gd name="adj" fmla="val 69960"/>
            </a:avLst>
          </a:prstGeom>
          <a:solidFill>
            <a:srgbClr val="13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8" name="Chevron 317"/>
          <p:cNvSpPr/>
          <p:nvPr userDrawn="1"/>
        </p:nvSpPr>
        <p:spPr>
          <a:xfrm rot="13440000">
            <a:off x="9933057" y="6250414"/>
            <a:ext cx="332348" cy="531287"/>
          </a:xfrm>
          <a:prstGeom prst="chevron">
            <a:avLst>
              <a:gd name="adj" fmla="val 69960"/>
            </a:avLst>
          </a:prstGeom>
          <a:solidFill>
            <a:srgbClr val="13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5" name="Freeform 354"/>
          <p:cNvSpPr/>
          <p:nvPr userDrawn="1"/>
        </p:nvSpPr>
        <p:spPr>
          <a:xfrm rot="13440000">
            <a:off x="10172437" y="6468557"/>
            <a:ext cx="332348" cy="460942"/>
          </a:xfrm>
          <a:custGeom>
            <a:avLst/>
            <a:gdLst>
              <a:gd name="connsiteX0" fmla="*/ 99837 w 332348"/>
              <a:gd name="connsiteY0" fmla="*/ 460942 h 460942"/>
              <a:gd name="connsiteX1" fmla="*/ 0 w 332348"/>
              <a:gd name="connsiteY1" fmla="*/ 460942 h 460942"/>
              <a:gd name="connsiteX2" fmla="*/ 232511 w 332348"/>
              <a:gd name="connsiteY2" fmla="*/ 195299 h 460942"/>
              <a:gd name="connsiteX3" fmla="*/ 107303 w 332348"/>
              <a:gd name="connsiteY3" fmla="*/ 52249 h 460942"/>
              <a:gd name="connsiteX4" fmla="*/ 161409 w 332348"/>
              <a:gd name="connsiteY4" fmla="*/ 0 h 460942"/>
              <a:gd name="connsiteX5" fmla="*/ 332348 w 332348"/>
              <a:gd name="connsiteY5" fmla="*/ 195299 h 46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2348" h="460942">
                <a:moveTo>
                  <a:pt x="99837" y="460942"/>
                </a:moveTo>
                <a:lnTo>
                  <a:pt x="0" y="460942"/>
                </a:lnTo>
                <a:lnTo>
                  <a:pt x="232511" y="195299"/>
                </a:lnTo>
                <a:lnTo>
                  <a:pt x="107303" y="52249"/>
                </a:lnTo>
                <a:lnTo>
                  <a:pt x="161409" y="0"/>
                </a:lnTo>
                <a:lnTo>
                  <a:pt x="332348" y="195299"/>
                </a:lnTo>
                <a:close/>
              </a:path>
            </a:pathLst>
          </a:custGeom>
          <a:solidFill>
            <a:srgbClr val="13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3" name="Freeform 352"/>
          <p:cNvSpPr/>
          <p:nvPr userDrawn="1"/>
        </p:nvSpPr>
        <p:spPr>
          <a:xfrm rot="13440000">
            <a:off x="10443655" y="6705506"/>
            <a:ext cx="330806" cy="294806"/>
          </a:xfrm>
          <a:custGeom>
            <a:avLst/>
            <a:gdLst>
              <a:gd name="connsiteX0" fmla="*/ 98295 w 330806"/>
              <a:gd name="connsiteY0" fmla="*/ 294806 h 294806"/>
              <a:gd name="connsiteX1" fmla="*/ 0 w 330806"/>
              <a:gd name="connsiteY1" fmla="*/ 294806 h 294806"/>
              <a:gd name="connsiteX2" fmla="*/ 305280 w 330806"/>
              <a:gd name="connsiteY2" fmla="*/ 0 h 294806"/>
              <a:gd name="connsiteX3" fmla="*/ 330806 w 330806"/>
              <a:gd name="connsiteY3" fmla="*/ 29163 h 29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806" h="294806">
                <a:moveTo>
                  <a:pt x="98295" y="294806"/>
                </a:moveTo>
                <a:lnTo>
                  <a:pt x="0" y="294806"/>
                </a:lnTo>
                <a:lnTo>
                  <a:pt x="305280" y="0"/>
                </a:lnTo>
                <a:lnTo>
                  <a:pt x="330806" y="29163"/>
                </a:lnTo>
                <a:close/>
              </a:path>
            </a:pathLst>
          </a:custGeom>
          <a:solidFill>
            <a:srgbClr val="13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3" name="Freeform 322"/>
          <p:cNvSpPr/>
          <p:nvPr userDrawn="1"/>
        </p:nvSpPr>
        <p:spPr>
          <a:xfrm rot="10800000">
            <a:off x="10643783" y="708619"/>
            <a:ext cx="887777" cy="765324"/>
          </a:xfrm>
          <a:custGeom>
            <a:avLst/>
            <a:gdLst>
              <a:gd name="connsiteX0" fmla="*/ 2445756 w 4970787"/>
              <a:gd name="connsiteY0" fmla="*/ 891739 h 4285161"/>
              <a:gd name="connsiteX1" fmla="*/ 691708 w 4970787"/>
              <a:gd name="connsiteY1" fmla="*/ 3915959 h 4285161"/>
              <a:gd name="connsiteX2" fmla="*/ 4199803 w 4970787"/>
              <a:gd name="connsiteY2" fmla="*/ 3915959 h 4285161"/>
              <a:gd name="connsiteX3" fmla="*/ 2485394 w 4970787"/>
              <a:gd name="connsiteY3" fmla="*/ 0 h 4285161"/>
              <a:gd name="connsiteX4" fmla="*/ 4970787 w 4970787"/>
              <a:gd name="connsiteY4" fmla="*/ 4285161 h 4285161"/>
              <a:gd name="connsiteX5" fmla="*/ 0 w 4970787"/>
              <a:gd name="connsiteY5" fmla="*/ 4285161 h 428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70787" h="4285161">
                <a:moveTo>
                  <a:pt x="2445756" y="891739"/>
                </a:moveTo>
                <a:lnTo>
                  <a:pt x="691708" y="3915959"/>
                </a:lnTo>
                <a:lnTo>
                  <a:pt x="4199803" y="3915959"/>
                </a:lnTo>
                <a:close/>
                <a:moveTo>
                  <a:pt x="2485394" y="0"/>
                </a:moveTo>
                <a:lnTo>
                  <a:pt x="4970787" y="4285161"/>
                </a:lnTo>
                <a:lnTo>
                  <a:pt x="0" y="4285161"/>
                </a:lnTo>
                <a:close/>
              </a:path>
            </a:pathLst>
          </a:custGeom>
          <a:gradFill flip="none" rotWithShape="1">
            <a:gsLst>
              <a:gs pos="0">
                <a:srgbClr val="3D51C6">
                  <a:lumMod val="63000"/>
                </a:srgbClr>
              </a:gs>
              <a:gs pos="100000">
                <a:srgbClr val="2D4890"/>
              </a:gs>
              <a:gs pos="47000">
                <a:srgbClr val="40B2F1">
                  <a:lumMod val="86000"/>
                  <a:lumOff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406400" dir="18000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24" name="Freeform 323"/>
          <p:cNvSpPr/>
          <p:nvPr userDrawn="1"/>
        </p:nvSpPr>
        <p:spPr>
          <a:xfrm rot="5400000">
            <a:off x="3163530" y="1849840"/>
            <a:ext cx="1412759" cy="1217895"/>
          </a:xfrm>
          <a:custGeom>
            <a:avLst/>
            <a:gdLst>
              <a:gd name="connsiteX0" fmla="*/ 2445756 w 4970787"/>
              <a:gd name="connsiteY0" fmla="*/ 891739 h 4285161"/>
              <a:gd name="connsiteX1" fmla="*/ 691708 w 4970787"/>
              <a:gd name="connsiteY1" fmla="*/ 3915959 h 4285161"/>
              <a:gd name="connsiteX2" fmla="*/ 4199803 w 4970787"/>
              <a:gd name="connsiteY2" fmla="*/ 3915959 h 4285161"/>
              <a:gd name="connsiteX3" fmla="*/ 2485394 w 4970787"/>
              <a:gd name="connsiteY3" fmla="*/ 0 h 4285161"/>
              <a:gd name="connsiteX4" fmla="*/ 4970787 w 4970787"/>
              <a:gd name="connsiteY4" fmla="*/ 4285161 h 4285161"/>
              <a:gd name="connsiteX5" fmla="*/ 0 w 4970787"/>
              <a:gd name="connsiteY5" fmla="*/ 4285161 h 428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70787" h="4285161">
                <a:moveTo>
                  <a:pt x="2445756" y="891739"/>
                </a:moveTo>
                <a:lnTo>
                  <a:pt x="691708" y="3915959"/>
                </a:lnTo>
                <a:lnTo>
                  <a:pt x="4199803" y="3915959"/>
                </a:lnTo>
                <a:close/>
                <a:moveTo>
                  <a:pt x="2485394" y="0"/>
                </a:moveTo>
                <a:lnTo>
                  <a:pt x="4970787" y="4285161"/>
                </a:lnTo>
                <a:lnTo>
                  <a:pt x="0" y="4285161"/>
                </a:lnTo>
                <a:close/>
              </a:path>
            </a:pathLst>
          </a:custGeom>
          <a:gradFill flip="none" rotWithShape="1">
            <a:gsLst>
              <a:gs pos="0">
                <a:srgbClr val="3D51C6">
                  <a:lumMod val="63000"/>
                </a:srgbClr>
              </a:gs>
              <a:gs pos="100000">
                <a:srgbClr val="2D4890"/>
              </a:gs>
              <a:gs pos="47000">
                <a:srgbClr val="40B2F1">
                  <a:lumMod val="86000"/>
                  <a:lumOff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25" name="Rectangle 324"/>
          <p:cNvSpPr/>
          <p:nvPr userDrawn="1"/>
        </p:nvSpPr>
        <p:spPr>
          <a:xfrm>
            <a:off x="7190334" y="5344499"/>
            <a:ext cx="836984" cy="822363"/>
          </a:xfrm>
          <a:prstGeom prst="rect">
            <a:avLst/>
          </a:prstGeom>
          <a:gradFill>
            <a:gsLst>
              <a:gs pos="100000">
                <a:srgbClr val="F9690E">
                  <a:lumMod val="87000"/>
                </a:srgbClr>
              </a:gs>
              <a:gs pos="0">
                <a:srgbClr val="FF0000">
                  <a:lumMod val="82000"/>
                  <a:lumOff val="18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  <a:effectLst>
            <a:outerShdw blurRad="50800" dist="241300" dir="2400000" algn="b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3188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 userDrawn="1">
            <p:ph type="ctrTitle"/>
          </p:nvPr>
        </p:nvSpPr>
        <p:spPr>
          <a:xfrm>
            <a:off x="823670" y="2334981"/>
            <a:ext cx="3932497" cy="1458057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Roboto Medium" panose="02000000000000000000" pitchFamily="2" charset="0"/>
              </a:defRPr>
            </a:lvl1pPr>
            <a:lvl2pPr lvl="1" algn="ctr" rtl="0">
              <a:spcBef>
                <a:spcPts val="0"/>
              </a:spcBef>
              <a:defRPr/>
            </a:lvl2pPr>
            <a:lvl3pPr lvl="2" algn="ctr" rtl="0">
              <a:spcBef>
                <a:spcPts val="0"/>
              </a:spcBef>
              <a:defRPr/>
            </a:lvl3pPr>
            <a:lvl4pPr lvl="3" algn="ctr" rtl="0">
              <a:spcBef>
                <a:spcPts val="0"/>
              </a:spcBef>
              <a:defRPr/>
            </a:lvl4pPr>
            <a:lvl5pPr lvl="4" algn="ctr" rtl="0">
              <a:spcBef>
                <a:spcPts val="0"/>
              </a:spcBef>
              <a:defRPr/>
            </a:lvl5pPr>
            <a:lvl6pPr lvl="5" algn="ctr" rtl="0">
              <a:spcBef>
                <a:spcPts val="0"/>
              </a:spcBef>
              <a:defRPr/>
            </a:lvl6pPr>
            <a:lvl7pPr lvl="6" algn="ctr" rtl="0">
              <a:spcBef>
                <a:spcPts val="0"/>
              </a:spcBef>
              <a:defRPr/>
            </a:lvl7pPr>
            <a:lvl8pPr lvl="7" algn="ctr" rtl="0">
              <a:spcBef>
                <a:spcPts val="0"/>
              </a:spcBef>
              <a:defRPr/>
            </a:lvl8pPr>
            <a:lvl9pPr lvl="8" algn="ctr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2" name="Shape 22"/>
          <p:cNvSpPr txBox="1">
            <a:spLocks noGrp="1"/>
          </p:cNvSpPr>
          <p:nvPr userDrawn="1">
            <p:ph type="subTitle" idx="1"/>
          </p:nvPr>
        </p:nvSpPr>
        <p:spPr>
          <a:xfrm>
            <a:off x="823670" y="3956766"/>
            <a:ext cx="3932497" cy="531597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9pPr>
          </a:lstStyle>
          <a:p>
            <a:endParaRPr dirty="0"/>
          </a:p>
        </p:txBody>
      </p:sp>
      <p:sp>
        <p:nvSpPr>
          <p:cNvPr id="141" name="Frame 140"/>
          <p:cNvSpPr/>
          <p:nvPr userDrawn="1"/>
        </p:nvSpPr>
        <p:spPr>
          <a:xfrm>
            <a:off x="489775" y="1949449"/>
            <a:ext cx="4562185" cy="2959102"/>
          </a:xfrm>
          <a:prstGeom prst="frame">
            <a:avLst>
              <a:gd name="adj1" fmla="val 5056"/>
            </a:avLst>
          </a:prstGeom>
          <a:solidFill>
            <a:srgbClr val="131F2B"/>
          </a:solidFill>
          <a:ln>
            <a:noFill/>
          </a:ln>
          <a:effectLst>
            <a:outerShdw blurRad="50800" dist="76200" dir="2400000" sx="101000" sy="101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2" name="Freeform 141"/>
          <p:cNvSpPr/>
          <p:nvPr userDrawn="1"/>
        </p:nvSpPr>
        <p:spPr>
          <a:xfrm rot="16200000">
            <a:off x="4396873" y="1656446"/>
            <a:ext cx="1412759" cy="1217895"/>
          </a:xfrm>
          <a:custGeom>
            <a:avLst/>
            <a:gdLst>
              <a:gd name="connsiteX0" fmla="*/ 2445756 w 4970787"/>
              <a:gd name="connsiteY0" fmla="*/ 891739 h 4285161"/>
              <a:gd name="connsiteX1" fmla="*/ 691708 w 4970787"/>
              <a:gd name="connsiteY1" fmla="*/ 3915959 h 4285161"/>
              <a:gd name="connsiteX2" fmla="*/ 4199803 w 4970787"/>
              <a:gd name="connsiteY2" fmla="*/ 3915959 h 4285161"/>
              <a:gd name="connsiteX3" fmla="*/ 2485394 w 4970787"/>
              <a:gd name="connsiteY3" fmla="*/ 0 h 4285161"/>
              <a:gd name="connsiteX4" fmla="*/ 4970787 w 4970787"/>
              <a:gd name="connsiteY4" fmla="*/ 4285161 h 4285161"/>
              <a:gd name="connsiteX5" fmla="*/ 0 w 4970787"/>
              <a:gd name="connsiteY5" fmla="*/ 4285161 h 428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70787" h="4285161">
                <a:moveTo>
                  <a:pt x="2445756" y="891739"/>
                </a:moveTo>
                <a:lnTo>
                  <a:pt x="691708" y="3915959"/>
                </a:lnTo>
                <a:lnTo>
                  <a:pt x="4199803" y="3915959"/>
                </a:lnTo>
                <a:close/>
                <a:moveTo>
                  <a:pt x="2485394" y="0"/>
                </a:moveTo>
                <a:lnTo>
                  <a:pt x="4970787" y="4285161"/>
                </a:lnTo>
                <a:lnTo>
                  <a:pt x="0" y="4285161"/>
                </a:lnTo>
                <a:close/>
              </a:path>
            </a:pathLst>
          </a:custGeom>
          <a:gradFill>
            <a:gsLst>
              <a:gs pos="0">
                <a:srgbClr val="F9690E">
                  <a:lumMod val="87000"/>
                </a:srgbClr>
              </a:gs>
              <a:gs pos="100000">
                <a:srgbClr val="F9690E">
                  <a:lumMod val="87000"/>
                </a:srgbClr>
              </a:gs>
              <a:gs pos="9000">
                <a:srgbClr val="FF0000">
                  <a:lumMod val="82000"/>
                  <a:lumOff val="18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0" name="Freeform 169"/>
          <p:cNvSpPr/>
          <p:nvPr userDrawn="1"/>
        </p:nvSpPr>
        <p:spPr>
          <a:xfrm rot="19002007">
            <a:off x="5649951" y="2321363"/>
            <a:ext cx="8198705" cy="5761043"/>
          </a:xfrm>
          <a:custGeom>
            <a:avLst/>
            <a:gdLst>
              <a:gd name="connsiteX0" fmla="*/ 4894682 w 8198705"/>
              <a:gd name="connsiteY0" fmla="*/ 5598268 h 5761043"/>
              <a:gd name="connsiteX1" fmla="*/ 4741291 w 8198705"/>
              <a:gd name="connsiteY1" fmla="*/ 5761043 h 5761043"/>
              <a:gd name="connsiteX2" fmla="*/ 4568559 w 8198705"/>
              <a:gd name="connsiteY2" fmla="*/ 5598268 h 5761043"/>
              <a:gd name="connsiteX3" fmla="*/ 8198705 w 8198705"/>
              <a:gd name="connsiteY3" fmla="*/ 0 h 5761043"/>
              <a:gd name="connsiteX4" fmla="*/ 8198705 w 8198705"/>
              <a:gd name="connsiteY4" fmla="*/ 2092110 h 5761043"/>
              <a:gd name="connsiteX5" fmla="*/ 7812593 w 8198705"/>
              <a:gd name="connsiteY5" fmla="*/ 2501843 h 5761043"/>
              <a:gd name="connsiteX6" fmla="*/ 7812593 w 8198705"/>
              <a:gd name="connsiteY6" fmla="*/ 386112 h 5761043"/>
              <a:gd name="connsiteX7" fmla="*/ 386112 w 8198705"/>
              <a:gd name="connsiteY7" fmla="*/ 386112 h 5761043"/>
              <a:gd name="connsiteX8" fmla="*/ 386112 w 8198705"/>
              <a:gd name="connsiteY8" fmla="*/ 1656946 h 5761043"/>
              <a:gd name="connsiteX9" fmla="*/ 0 w 8198705"/>
              <a:gd name="connsiteY9" fmla="*/ 1293094 h 5761043"/>
              <a:gd name="connsiteX10" fmla="*/ 0 w 8198705"/>
              <a:gd name="connsiteY10" fmla="*/ 0 h 5761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198705" h="5761043">
                <a:moveTo>
                  <a:pt x="4894682" y="5598268"/>
                </a:moveTo>
                <a:lnTo>
                  <a:pt x="4741291" y="5761043"/>
                </a:lnTo>
                <a:lnTo>
                  <a:pt x="4568559" y="5598268"/>
                </a:lnTo>
                <a:close/>
                <a:moveTo>
                  <a:pt x="8198705" y="0"/>
                </a:moveTo>
                <a:lnTo>
                  <a:pt x="8198705" y="2092110"/>
                </a:lnTo>
                <a:lnTo>
                  <a:pt x="7812593" y="2501843"/>
                </a:lnTo>
                <a:lnTo>
                  <a:pt x="7812593" y="386112"/>
                </a:lnTo>
                <a:lnTo>
                  <a:pt x="386112" y="386112"/>
                </a:lnTo>
                <a:lnTo>
                  <a:pt x="386112" y="1656946"/>
                </a:lnTo>
                <a:lnTo>
                  <a:pt x="0" y="129309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rgbClr val="9E2B73"/>
              </a:gs>
              <a:gs pos="0">
                <a:srgbClr val="FE2FA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2" name="Freeform 171"/>
          <p:cNvSpPr/>
          <p:nvPr userDrawn="1"/>
        </p:nvSpPr>
        <p:spPr>
          <a:xfrm rot="19002007">
            <a:off x="6784116" y="3070846"/>
            <a:ext cx="6537982" cy="4857671"/>
          </a:xfrm>
          <a:custGeom>
            <a:avLst/>
            <a:gdLst>
              <a:gd name="connsiteX0" fmla="*/ 4214481 w 6537982"/>
              <a:gd name="connsiteY0" fmla="*/ 4544253 h 4857671"/>
              <a:gd name="connsiteX1" fmla="*/ 3919133 w 6537982"/>
              <a:gd name="connsiteY1" fmla="*/ 4857670 h 4857671"/>
              <a:gd name="connsiteX2" fmla="*/ 3865834 w 6537982"/>
              <a:gd name="connsiteY2" fmla="*/ 4857671 h 4857671"/>
              <a:gd name="connsiteX3" fmla="*/ 3533242 w 6537982"/>
              <a:gd name="connsiteY3" fmla="*/ 4544253 h 4857671"/>
              <a:gd name="connsiteX4" fmla="*/ 6537982 w 6537982"/>
              <a:gd name="connsiteY4" fmla="*/ 0 h 4857671"/>
              <a:gd name="connsiteX5" fmla="*/ 6537982 w 6537982"/>
              <a:gd name="connsiteY5" fmla="*/ 2078604 h 4857671"/>
              <a:gd name="connsiteX6" fmla="*/ 6224565 w 6537982"/>
              <a:gd name="connsiteY6" fmla="*/ 2411196 h 4857671"/>
              <a:gd name="connsiteX7" fmla="*/ 6224565 w 6537982"/>
              <a:gd name="connsiteY7" fmla="*/ 313417 h 4857671"/>
              <a:gd name="connsiteX8" fmla="*/ 313417 w 6537982"/>
              <a:gd name="connsiteY8" fmla="*/ 313417 h 4857671"/>
              <a:gd name="connsiteX9" fmla="*/ 313417 w 6537982"/>
              <a:gd name="connsiteY9" fmla="*/ 1510056 h 4857671"/>
              <a:gd name="connsiteX10" fmla="*/ 0 w 6537982"/>
              <a:gd name="connsiteY10" fmla="*/ 1214708 h 4857671"/>
              <a:gd name="connsiteX11" fmla="*/ 0 w 6537982"/>
              <a:gd name="connsiteY11" fmla="*/ 0 h 4857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37982" h="4857671">
                <a:moveTo>
                  <a:pt x="4214481" y="4544253"/>
                </a:moveTo>
                <a:lnTo>
                  <a:pt x="3919133" y="4857670"/>
                </a:lnTo>
                <a:lnTo>
                  <a:pt x="3865834" y="4857671"/>
                </a:lnTo>
                <a:lnTo>
                  <a:pt x="3533242" y="4544253"/>
                </a:lnTo>
                <a:close/>
                <a:moveTo>
                  <a:pt x="6537982" y="0"/>
                </a:moveTo>
                <a:lnTo>
                  <a:pt x="6537982" y="2078604"/>
                </a:lnTo>
                <a:lnTo>
                  <a:pt x="6224565" y="2411196"/>
                </a:lnTo>
                <a:lnTo>
                  <a:pt x="6224565" y="313417"/>
                </a:lnTo>
                <a:lnTo>
                  <a:pt x="313417" y="313417"/>
                </a:lnTo>
                <a:lnTo>
                  <a:pt x="313417" y="1510056"/>
                </a:lnTo>
                <a:lnTo>
                  <a:pt x="0" y="121470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rgbClr val="9E2B73"/>
              </a:gs>
              <a:gs pos="0">
                <a:srgbClr val="FE2FA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52" name="Group 151"/>
          <p:cNvGrpSpPr/>
          <p:nvPr userDrawn="1"/>
        </p:nvGrpSpPr>
        <p:grpSpPr>
          <a:xfrm>
            <a:off x="6020604" y="2817782"/>
            <a:ext cx="3463562" cy="3782205"/>
            <a:chOff x="612760" y="3050050"/>
            <a:chExt cx="3594200" cy="392486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53" name="Chevron 152"/>
            <p:cNvSpPr/>
            <p:nvPr userDrawn="1"/>
          </p:nvSpPr>
          <p:spPr>
            <a:xfrm rot="-8160000">
              <a:off x="612760" y="3050050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4" name="Chevron 153"/>
            <p:cNvSpPr/>
            <p:nvPr userDrawn="1"/>
          </p:nvSpPr>
          <p:spPr>
            <a:xfrm rot="-8160000">
              <a:off x="948199" y="3386899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5" name="Chevron 154"/>
            <p:cNvSpPr/>
            <p:nvPr userDrawn="1"/>
          </p:nvSpPr>
          <p:spPr>
            <a:xfrm rot="-8160000">
              <a:off x="1282246" y="3723748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6" name="Chevron 155"/>
            <p:cNvSpPr/>
            <p:nvPr userDrawn="1"/>
          </p:nvSpPr>
          <p:spPr>
            <a:xfrm rot="-8160000">
              <a:off x="1627210" y="4070122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7" name="Chevron 156"/>
            <p:cNvSpPr/>
            <p:nvPr userDrawn="1"/>
          </p:nvSpPr>
          <p:spPr>
            <a:xfrm rot="-8160000">
              <a:off x="1962417" y="4412389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8" name="Chevron 157"/>
            <p:cNvSpPr/>
            <p:nvPr userDrawn="1"/>
          </p:nvSpPr>
          <p:spPr>
            <a:xfrm rot="-8160000">
              <a:off x="2297856" y="4749238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9" name="Chevron 158"/>
            <p:cNvSpPr/>
            <p:nvPr userDrawn="1"/>
          </p:nvSpPr>
          <p:spPr>
            <a:xfrm rot="-8160000">
              <a:off x="2631903" y="5086087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0" name="Chevron 159"/>
            <p:cNvSpPr/>
            <p:nvPr userDrawn="1"/>
          </p:nvSpPr>
          <p:spPr>
            <a:xfrm rot="-8160000">
              <a:off x="2976867" y="5432461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1" name="Chevron 160"/>
            <p:cNvSpPr/>
            <p:nvPr userDrawn="1"/>
          </p:nvSpPr>
          <p:spPr>
            <a:xfrm rot="-8160000">
              <a:off x="3324496" y="5769296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2" name="Chevron 161"/>
            <p:cNvSpPr/>
            <p:nvPr userDrawn="1"/>
          </p:nvSpPr>
          <p:spPr>
            <a:xfrm rot="-8160000">
              <a:off x="3669460" y="6115670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50" name="Multiply 149"/>
          <p:cNvSpPr/>
          <p:nvPr userDrawn="1"/>
        </p:nvSpPr>
        <p:spPr>
          <a:xfrm>
            <a:off x="9031654" y="609112"/>
            <a:ext cx="1492295" cy="1492295"/>
          </a:xfrm>
          <a:prstGeom prst="mathMultiply">
            <a:avLst>
              <a:gd name="adj1" fmla="val 17457"/>
            </a:avLst>
          </a:prstGeom>
          <a:solidFill>
            <a:srgbClr val="131F2B"/>
          </a:solidFill>
          <a:ln>
            <a:noFill/>
          </a:ln>
          <a:effectLst>
            <a:outerShdw blurRad="63500" dist="304800" dir="3600000" sx="104000" sy="104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51" name="Oval 150"/>
          <p:cNvSpPr/>
          <p:nvPr userDrawn="1"/>
        </p:nvSpPr>
        <p:spPr>
          <a:xfrm>
            <a:off x="9152091" y="3271849"/>
            <a:ext cx="2987229" cy="2987229"/>
          </a:xfrm>
          <a:prstGeom prst="ellipse">
            <a:avLst/>
          </a:prstGeom>
          <a:gradFill flip="none" rotWithShape="1">
            <a:gsLst>
              <a:gs pos="0">
                <a:srgbClr val="3D51C6">
                  <a:lumMod val="63000"/>
                </a:srgbClr>
              </a:gs>
              <a:gs pos="100000">
                <a:srgbClr val="2D4890"/>
              </a:gs>
              <a:gs pos="84000">
                <a:srgbClr val="40B2F1">
                  <a:lumMod val="86000"/>
                  <a:lumOff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173" name="Group 172"/>
          <p:cNvGrpSpPr/>
          <p:nvPr userDrawn="1"/>
        </p:nvGrpSpPr>
        <p:grpSpPr>
          <a:xfrm flipH="1">
            <a:off x="606122" y="509818"/>
            <a:ext cx="1619906" cy="1357767"/>
            <a:chOff x="818477" y="454876"/>
            <a:chExt cx="2428415" cy="2035440"/>
          </a:xfrm>
        </p:grpSpPr>
        <p:grpSp>
          <p:nvGrpSpPr>
            <p:cNvPr id="174" name="Group 173"/>
            <p:cNvGrpSpPr/>
            <p:nvPr userDrawn="1"/>
          </p:nvGrpSpPr>
          <p:grpSpPr>
            <a:xfrm>
              <a:off x="818477" y="454876"/>
              <a:ext cx="132007" cy="2035440"/>
              <a:chOff x="818477" y="428429"/>
              <a:chExt cx="132007" cy="2035440"/>
            </a:xfrm>
          </p:grpSpPr>
          <p:sp>
            <p:nvSpPr>
              <p:cNvPr id="218" name="Oval 217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9" name="Oval 218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0" name="Oval 219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1" name="Oval 220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2" name="Oval 221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3" name="Oval 222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4" name="Oval 223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5" name="Oval 224"/>
              <p:cNvSpPr/>
              <p:nvPr userDrawn="1"/>
            </p:nvSpPr>
            <p:spPr>
              <a:xfrm>
                <a:off x="818477" y="2093932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6" name="Oval 225"/>
              <p:cNvSpPr/>
              <p:nvPr userDrawn="1"/>
            </p:nvSpPr>
            <p:spPr>
              <a:xfrm>
                <a:off x="818477" y="2331862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5" name="Group 174"/>
            <p:cNvGrpSpPr/>
            <p:nvPr userDrawn="1"/>
          </p:nvGrpSpPr>
          <p:grpSpPr>
            <a:xfrm>
              <a:off x="1105527" y="692806"/>
              <a:ext cx="132007" cy="1797510"/>
              <a:chOff x="818477" y="190500"/>
              <a:chExt cx="132007" cy="1797510"/>
            </a:xfrm>
          </p:grpSpPr>
          <p:sp>
            <p:nvSpPr>
              <p:cNvPr id="210" name="Oval 209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1" name="Oval 210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2" name="Oval 211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3" name="Oval 212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4" name="Oval 213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5" name="Oval 214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6" name="Oval 215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7" name="Oval 216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6" name="Group 175"/>
            <p:cNvGrpSpPr/>
            <p:nvPr userDrawn="1"/>
          </p:nvGrpSpPr>
          <p:grpSpPr>
            <a:xfrm>
              <a:off x="1392577" y="930735"/>
              <a:ext cx="132007" cy="1559581"/>
              <a:chOff x="818477" y="190500"/>
              <a:chExt cx="132007" cy="1559581"/>
            </a:xfrm>
          </p:grpSpPr>
          <p:sp>
            <p:nvSpPr>
              <p:cNvPr id="203" name="Oval 202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Oval 203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" name="Oval 204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" name="Oval 205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7" name="Oval 206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" name="Oval 207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9" name="Oval 208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7" name="Group 176"/>
            <p:cNvGrpSpPr/>
            <p:nvPr userDrawn="1"/>
          </p:nvGrpSpPr>
          <p:grpSpPr>
            <a:xfrm>
              <a:off x="1679627" y="1168664"/>
              <a:ext cx="132007" cy="1321652"/>
              <a:chOff x="818477" y="190500"/>
              <a:chExt cx="132007" cy="1321652"/>
            </a:xfrm>
          </p:grpSpPr>
          <p:sp>
            <p:nvSpPr>
              <p:cNvPr id="197" name="Oval 196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8" name="Oval 197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9" name="Oval 198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0" name="Oval 199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1" name="Oval 200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2" name="Oval 201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8" name="Group 177"/>
            <p:cNvGrpSpPr/>
            <p:nvPr userDrawn="1"/>
          </p:nvGrpSpPr>
          <p:grpSpPr>
            <a:xfrm>
              <a:off x="1966677" y="1406593"/>
              <a:ext cx="132007" cy="1083723"/>
              <a:chOff x="818477" y="190500"/>
              <a:chExt cx="132007" cy="1083723"/>
            </a:xfrm>
          </p:grpSpPr>
          <p:sp>
            <p:nvSpPr>
              <p:cNvPr id="192" name="Oval 191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3" name="Oval 192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Oval 193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Oval 194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6" name="Oval 195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9" name="Group 178"/>
            <p:cNvGrpSpPr/>
            <p:nvPr userDrawn="1"/>
          </p:nvGrpSpPr>
          <p:grpSpPr>
            <a:xfrm>
              <a:off x="2253727" y="1644522"/>
              <a:ext cx="132007" cy="845794"/>
              <a:chOff x="818477" y="190500"/>
              <a:chExt cx="132007" cy="845794"/>
            </a:xfrm>
          </p:grpSpPr>
          <p:sp>
            <p:nvSpPr>
              <p:cNvPr id="188" name="Oval 187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Oval 188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" name="Oval 189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Oval 190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0" name="Group 179"/>
            <p:cNvGrpSpPr/>
            <p:nvPr userDrawn="1"/>
          </p:nvGrpSpPr>
          <p:grpSpPr>
            <a:xfrm>
              <a:off x="2540777" y="1882451"/>
              <a:ext cx="132007" cy="607865"/>
              <a:chOff x="818477" y="190500"/>
              <a:chExt cx="132007" cy="607865"/>
            </a:xfrm>
          </p:grpSpPr>
          <p:sp>
            <p:nvSpPr>
              <p:cNvPr id="185" name="Oval 184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" name="Oval 185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Oval 186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1" name="Group 180"/>
            <p:cNvGrpSpPr/>
            <p:nvPr userDrawn="1"/>
          </p:nvGrpSpPr>
          <p:grpSpPr>
            <a:xfrm>
              <a:off x="2827830" y="2120380"/>
              <a:ext cx="132007" cy="369936"/>
              <a:chOff x="818477" y="190500"/>
              <a:chExt cx="132007" cy="369936"/>
            </a:xfrm>
          </p:grpSpPr>
          <p:sp>
            <p:nvSpPr>
              <p:cNvPr id="183" name="Oval 182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" name="Oval 183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2" name="Oval 181"/>
            <p:cNvSpPr/>
            <p:nvPr userDrawn="1"/>
          </p:nvSpPr>
          <p:spPr>
            <a:xfrm>
              <a:off x="3114884" y="2358308"/>
              <a:ext cx="132008" cy="132008"/>
            </a:xfrm>
            <a:prstGeom prst="ellipse">
              <a:avLst/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1" name="Freeform 230"/>
          <p:cNvSpPr/>
          <p:nvPr userDrawn="1"/>
        </p:nvSpPr>
        <p:spPr>
          <a:xfrm rot="2720525">
            <a:off x="-518056" y="5728923"/>
            <a:ext cx="1565662" cy="821197"/>
          </a:xfrm>
          <a:custGeom>
            <a:avLst/>
            <a:gdLst>
              <a:gd name="connsiteX0" fmla="*/ 0 w 1565662"/>
              <a:gd name="connsiteY0" fmla="*/ 0 h 821197"/>
              <a:gd name="connsiteX1" fmla="*/ 1565662 w 1565662"/>
              <a:gd name="connsiteY1" fmla="*/ 0 h 821197"/>
              <a:gd name="connsiteX2" fmla="*/ 1565662 w 1565662"/>
              <a:gd name="connsiteY2" fmla="*/ 640568 h 821197"/>
              <a:gd name="connsiteX3" fmla="*/ 1387177 w 1565662"/>
              <a:gd name="connsiteY3" fmla="*/ 821197 h 821197"/>
              <a:gd name="connsiteX4" fmla="*/ 1387177 w 1565662"/>
              <a:gd name="connsiteY4" fmla="*/ 178485 h 821197"/>
              <a:gd name="connsiteX5" fmla="*/ 178485 w 1565662"/>
              <a:gd name="connsiteY5" fmla="*/ 178485 h 821197"/>
              <a:gd name="connsiteX6" fmla="*/ 178485 w 1565662"/>
              <a:gd name="connsiteY6" fmla="*/ 185659 h 821197"/>
              <a:gd name="connsiteX7" fmla="*/ 0 w 1565662"/>
              <a:gd name="connsiteY7" fmla="*/ 9292 h 821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5662" h="821197">
                <a:moveTo>
                  <a:pt x="0" y="0"/>
                </a:moveTo>
                <a:lnTo>
                  <a:pt x="1565662" y="0"/>
                </a:lnTo>
                <a:lnTo>
                  <a:pt x="1565662" y="640568"/>
                </a:lnTo>
                <a:lnTo>
                  <a:pt x="1387177" y="821197"/>
                </a:lnTo>
                <a:lnTo>
                  <a:pt x="1387177" y="178485"/>
                </a:lnTo>
                <a:lnTo>
                  <a:pt x="178485" y="178485"/>
                </a:lnTo>
                <a:lnTo>
                  <a:pt x="178485" y="185659"/>
                </a:lnTo>
                <a:lnTo>
                  <a:pt x="0" y="9292"/>
                </a:lnTo>
                <a:close/>
              </a:path>
            </a:pathLst>
          </a:custGeom>
          <a:gradFill>
            <a:gsLst>
              <a:gs pos="0">
                <a:srgbClr val="F9690E">
                  <a:lumMod val="87000"/>
                </a:srgbClr>
              </a:gs>
              <a:gs pos="100000">
                <a:srgbClr val="F9690E">
                  <a:lumMod val="87000"/>
                </a:srgbClr>
              </a:gs>
              <a:gs pos="9000">
                <a:srgbClr val="FF0000">
                  <a:lumMod val="82000"/>
                  <a:lumOff val="18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2" name="Rectangle 231"/>
          <p:cNvSpPr/>
          <p:nvPr userDrawn="1"/>
        </p:nvSpPr>
        <p:spPr>
          <a:xfrm>
            <a:off x="498036" y="5591266"/>
            <a:ext cx="392287" cy="385434"/>
          </a:xfrm>
          <a:prstGeom prst="rect">
            <a:avLst/>
          </a:prstGeom>
          <a:solidFill>
            <a:srgbClr val="131F2B"/>
          </a:solidFill>
          <a:ln>
            <a:noFill/>
          </a:ln>
          <a:effectLst>
            <a:outerShdw blurRad="50800" dist="241300" dir="2400000" algn="b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6" name="Group 235"/>
          <p:cNvGrpSpPr/>
          <p:nvPr userDrawn="1"/>
        </p:nvGrpSpPr>
        <p:grpSpPr>
          <a:xfrm>
            <a:off x="5830850" y="70437"/>
            <a:ext cx="1958120" cy="237283"/>
            <a:chOff x="5143501" y="943613"/>
            <a:chExt cx="788784" cy="95584"/>
          </a:xfrm>
          <a:solidFill>
            <a:schemeClr val="bg2">
              <a:lumMod val="25000"/>
            </a:schemeClr>
          </a:solidFill>
        </p:grpSpPr>
        <p:sp>
          <p:nvSpPr>
            <p:cNvPr id="258" name="Oval 257"/>
            <p:cNvSpPr/>
            <p:nvPr userDrawn="1"/>
          </p:nvSpPr>
          <p:spPr>
            <a:xfrm>
              <a:off x="5143501" y="943613"/>
              <a:ext cx="95584" cy="955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Oval 258"/>
            <p:cNvSpPr/>
            <p:nvPr userDrawn="1"/>
          </p:nvSpPr>
          <p:spPr>
            <a:xfrm>
              <a:off x="5282141" y="943613"/>
              <a:ext cx="95584" cy="955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Oval 259"/>
            <p:cNvSpPr/>
            <p:nvPr userDrawn="1"/>
          </p:nvSpPr>
          <p:spPr>
            <a:xfrm>
              <a:off x="5420780" y="943613"/>
              <a:ext cx="95584" cy="955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" name="Oval 260"/>
            <p:cNvSpPr/>
            <p:nvPr userDrawn="1"/>
          </p:nvSpPr>
          <p:spPr>
            <a:xfrm>
              <a:off x="5559421" y="943613"/>
              <a:ext cx="95584" cy="955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Oval 261"/>
            <p:cNvSpPr/>
            <p:nvPr userDrawn="1"/>
          </p:nvSpPr>
          <p:spPr>
            <a:xfrm>
              <a:off x="5698061" y="943613"/>
              <a:ext cx="95584" cy="955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3" name="Oval 262"/>
            <p:cNvSpPr/>
            <p:nvPr userDrawn="1"/>
          </p:nvSpPr>
          <p:spPr>
            <a:xfrm>
              <a:off x="5836701" y="943613"/>
              <a:ext cx="95584" cy="955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7" name="Group 236"/>
          <p:cNvGrpSpPr/>
          <p:nvPr userDrawn="1"/>
        </p:nvGrpSpPr>
        <p:grpSpPr>
          <a:xfrm>
            <a:off x="5830850" y="448597"/>
            <a:ext cx="1958120" cy="237283"/>
            <a:chOff x="5143501" y="1082356"/>
            <a:chExt cx="788784" cy="95584"/>
          </a:xfrm>
          <a:solidFill>
            <a:schemeClr val="bg2">
              <a:lumMod val="25000"/>
            </a:schemeClr>
          </a:solidFill>
        </p:grpSpPr>
        <p:sp>
          <p:nvSpPr>
            <p:cNvPr id="252" name="Oval 251"/>
            <p:cNvSpPr/>
            <p:nvPr userDrawn="1"/>
          </p:nvSpPr>
          <p:spPr>
            <a:xfrm>
              <a:off x="5143501" y="1082356"/>
              <a:ext cx="95584" cy="955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Oval 252"/>
            <p:cNvSpPr/>
            <p:nvPr userDrawn="1"/>
          </p:nvSpPr>
          <p:spPr>
            <a:xfrm>
              <a:off x="5282141" y="1082356"/>
              <a:ext cx="95584" cy="955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Oval 253"/>
            <p:cNvSpPr/>
            <p:nvPr userDrawn="1"/>
          </p:nvSpPr>
          <p:spPr>
            <a:xfrm>
              <a:off x="5420780" y="1082356"/>
              <a:ext cx="95584" cy="955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Oval 254"/>
            <p:cNvSpPr/>
            <p:nvPr userDrawn="1"/>
          </p:nvSpPr>
          <p:spPr>
            <a:xfrm>
              <a:off x="5559421" y="1082356"/>
              <a:ext cx="95584" cy="955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Oval 255"/>
            <p:cNvSpPr/>
            <p:nvPr userDrawn="1"/>
          </p:nvSpPr>
          <p:spPr>
            <a:xfrm>
              <a:off x="5698061" y="1082356"/>
              <a:ext cx="95584" cy="955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7" name="Oval 256"/>
            <p:cNvSpPr/>
            <p:nvPr userDrawn="1"/>
          </p:nvSpPr>
          <p:spPr>
            <a:xfrm>
              <a:off x="5836701" y="1082356"/>
              <a:ext cx="95584" cy="955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8" name="Group 237"/>
          <p:cNvGrpSpPr/>
          <p:nvPr userDrawn="1"/>
        </p:nvGrpSpPr>
        <p:grpSpPr>
          <a:xfrm>
            <a:off x="5830850" y="826760"/>
            <a:ext cx="1958120" cy="237283"/>
            <a:chOff x="5143501" y="1218867"/>
            <a:chExt cx="788784" cy="95584"/>
          </a:xfrm>
          <a:solidFill>
            <a:schemeClr val="bg2">
              <a:lumMod val="25000"/>
            </a:schemeClr>
          </a:solidFill>
        </p:grpSpPr>
        <p:sp>
          <p:nvSpPr>
            <p:cNvPr id="246" name="Oval 245"/>
            <p:cNvSpPr/>
            <p:nvPr userDrawn="1"/>
          </p:nvSpPr>
          <p:spPr>
            <a:xfrm>
              <a:off x="5143501" y="1218867"/>
              <a:ext cx="95584" cy="955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Oval 246"/>
            <p:cNvSpPr/>
            <p:nvPr userDrawn="1"/>
          </p:nvSpPr>
          <p:spPr>
            <a:xfrm>
              <a:off x="5282141" y="1218867"/>
              <a:ext cx="95584" cy="955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Oval 247"/>
            <p:cNvSpPr/>
            <p:nvPr userDrawn="1"/>
          </p:nvSpPr>
          <p:spPr>
            <a:xfrm>
              <a:off x="5420780" y="1218867"/>
              <a:ext cx="95584" cy="955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Oval 248"/>
            <p:cNvSpPr/>
            <p:nvPr userDrawn="1"/>
          </p:nvSpPr>
          <p:spPr>
            <a:xfrm>
              <a:off x="5559421" y="1218867"/>
              <a:ext cx="95584" cy="955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Oval 249"/>
            <p:cNvSpPr/>
            <p:nvPr userDrawn="1"/>
          </p:nvSpPr>
          <p:spPr>
            <a:xfrm>
              <a:off x="5698061" y="1218867"/>
              <a:ext cx="95584" cy="955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1" name="Oval 250"/>
            <p:cNvSpPr/>
            <p:nvPr userDrawn="1"/>
          </p:nvSpPr>
          <p:spPr>
            <a:xfrm>
              <a:off x="5836701" y="1218867"/>
              <a:ext cx="95584" cy="955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0" name="Freeform 279"/>
          <p:cNvSpPr/>
          <p:nvPr userDrawn="1"/>
        </p:nvSpPr>
        <p:spPr>
          <a:xfrm rot="2720525">
            <a:off x="3054842" y="-763938"/>
            <a:ext cx="1473665" cy="1491368"/>
          </a:xfrm>
          <a:custGeom>
            <a:avLst/>
            <a:gdLst>
              <a:gd name="connsiteX0" fmla="*/ 0 w 1473665"/>
              <a:gd name="connsiteY0" fmla="*/ 1491368 h 1491368"/>
              <a:gd name="connsiteX1" fmla="*/ 176366 w 1473665"/>
              <a:gd name="connsiteY1" fmla="*/ 1312883 h 1491368"/>
              <a:gd name="connsiteX2" fmla="*/ 1295180 w 1473665"/>
              <a:gd name="connsiteY2" fmla="*/ 1312883 h 1491368"/>
              <a:gd name="connsiteX3" fmla="*/ 1295180 w 1473665"/>
              <a:gd name="connsiteY3" fmla="*/ 180629 h 1491368"/>
              <a:gd name="connsiteX4" fmla="*/ 1473665 w 1473665"/>
              <a:gd name="connsiteY4" fmla="*/ 0 h 1491368"/>
              <a:gd name="connsiteX5" fmla="*/ 1473665 w 1473665"/>
              <a:gd name="connsiteY5" fmla="*/ 1491368 h 1491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73665" h="1491368">
                <a:moveTo>
                  <a:pt x="0" y="1491368"/>
                </a:moveTo>
                <a:lnTo>
                  <a:pt x="176366" y="1312883"/>
                </a:lnTo>
                <a:lnTo>
                  <a:pt x="1295180" y="1312883"/>
                </a:lnTo>
                <a:lnTo>
                  <a:pt x="1295180" y="180629"/>
                </a:lnTo>
                <a:lnTo>
                  <a:pt x="1473665" y="0"/>
                </a:lnTo>
                <a:lnTo>
                  <a:pt x="1473665" y="1491368"/>
                </a:lnTo>
                <a:close/>
              </a:path>
            </a:pathLst>
          </a:custGeom>
          <a:gradFill flip="none" rotWithShape="1">
            <a:gsLst>
              <a:gs pos="0">
                <a:srgbClr val="3D51C6">
                  <a:lumMod val="63000"/>
                </a:srgbClr>
              </a:gs>
              <a:gs pos="100000">
                <a:srgbClr val="2D4890"/>
              </a:gs>
              <a:gs pos="84000">
                <a:srgbClr val="40B2F1">
                  <a:lumMod val="86000"/>
                  <a:lumOff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987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2247217"/>
            <a:ext cx="6134100" cy="2515283"/>
          </a:xfrm>
          <a:prstGeom prst="rect">
            <a:avLst/>
          </a:prstGeom>
          <a:gradFill>
            <a:gsLst>
              <a:gs pos="100000">
                <a:srgbClr val="F9690E">
                  <a:lumMod val="87000"/>
                </a:srgbClr>
              </a:gs>
              <a:gs pos="9000">
                <a:srgbClr val="FF0000">
                  <a:lumMod val="82000"/>
                  <a:lumOff val="18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Shape 47"/>
          <p:cNvSpPr txBox="1">
            <a:spLocks noGrp="1"/>
          </p:cNvSpPr>
          <p:nvPr>
            <p:ph type="title"/>
          </p:nvPr>
        </p:nvSpPr>
        <p:spPr>
          <a:xfrm>
            <a:off x="178920" y="1387812"/>
            <a:ext cx="5955180" cy="725714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defRPr sz="3600">
                <a:solidFill>
                  <a:srgbClr val="3F3F4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194090" y="2380908"/>
            <a:ext cx="5673310" cy="2190750"/>
          </a:xfrm>
          <a:prstGeom prst="rect">
            <a:avLst/>
          </a:prstGeom>
        </p:spPr>
        <p:txBody>
          <a:bodyPr lIns="91425" tIns="91425" rIns="91425" bIns="91425" anchor="ctr" anchorCtr="0">
            <a:norm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buNone/>
              <a:defRPr sz="2000" b="0" i="1">
                <a:solidFill>
                  <a:schemeClr val="bg1"/>
                </a:solidFill>
              </a:defRPr>
            </a:lvl1pPr>
            <a:lvl2pPr lvl="1" algn="ctr" rtl="0">
              <a:spcBef>
                <a:spcPts val="0"/>
              </a:spcBef>
              <a:defRPr b="1" i="1"/>
            </a:lvl2pPr>
            <a:lvl3pPr lvl="2" algn="ctr" rtl="0">
              <a:spcBef>
                <a:spcPts val="0"/>
              </a:spcBef>
              <a:defRPr b="1" i="1"/>
            </a:lvl3pPr>
            <a:lvl4pPr lvl="3" algn="ctr" rtl="0">
              <a:spcBef>
                <a:spcPts val="0"/>
              </a:spcBef>
              <a:defRPr b="1" i="1"/>
            </a:lvl4pPr>
            <a:lvl5pPr lvl="4" algn="ctr" rtl="0">
              <a:spcBef>
                <a:spcPts val="0"/>
              </a:spcBef>
              <a:defRPr b="1" i="1"/>
            </a:lvl5pPr>
            <a:lvl6pPr lvl="5" algn="ctr" rtl="0">
              <a:spcBef>
                <a:spcPts val="0"/>
              </a:spcBef>
              <a:defRPr b="1" i="1"/>
            </a:lvl6pPr>
            <a:lvl7pPr lvl="6" algn="ctr" rtl="0">
              <a:spcBef>
                <a:spcPts val="0"/>
              </a:spcBef>
              <a:defRPr b="1" i="1"/>
            </a:lvl7pPr>
            <a:lvl8pPr lvl="7" algn="ctr" rtl="0">
              <a:spcBef>
                <a:spcPts val="0"/>
              </a:spcBef>
              <a:defRPr b="1" i="1"/>
            </a:lvl8pPr>
            <a:lvl9pPr lvl="8" algn="ctr">
              <a:spcBef>
                <a:spcPts val="0"/>
              </a:spcBef>
              <a:defRPr b="1" i="1"/>
            </a:lvl9pPr>
          </a:lstStyle>
          <a:p>
            <a:endParaRPr dirty="0"/>
          </a:p>
        </p:txBody>
      </p:sp>
      <p:grpSp>
        <p:nvGrpSpPr>
          <p:cNvPr id="12" name="Group 11"/>
          <p:cNvGrpSpPr/>
          <p:nvPr userDrawn="1"/>
        </p:nvGrpSpPr>
        <p:grpSpPr>
          <a:xfrm rot="16200000" flipH="1" flipV="1">
            <a:off x="-66022" y="5042702"/>
            <a:ext cx="1810749" cy="1517727"/>
            <a:chOff x="818477" y="454876"/>
            <a:chExt cx="2428415" cy="2035440"/>
          </a:xfrm>
        </p:grpSpPr>
        <p:grpSp>
          <p:nvGrpSpPr>
            <p:cNvPr id="13" name="Group 12"/>
            <p:cNvGrpSpPr/>
            <p:nvPr userDrawn="1"/>
          </p:nvGrpSpPr>
          <p:grpSpPr>
            <a:xfrm>
              <a:off x="818477" y="454876"/>
              <a:ext cx="132007" cy="2035440"/>
              <a:chOff x="818477" y="428429"/>
              <a:chExt cx="132007" cy="2035440"/>
            </a:xfrm>
          </p:grpSpPr>
          <p:sp>
            <p:nvSpPr>
              <p:cNvPr id="59" name="Oval 58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/>
              <p:cNvSpPr/>
              <p:nvPr userDrawn="1"/>
            </p:nvSpPr>
            <p:spPr>
              <a:xfrm>
                <a:off x="818477" y="2093932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/>
              <p:cNvSpPr/>
              <p:nvPr userDrawn="1"/>
            </p:nvSpPr>
            <p:spPr>
              <a:xfrm>
                <a:off x="818477" y="2331862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/>
            <p:cNvGrpSpPr/>
            <p:nvPr userDrawn="1"/>
          </p:nvGrpSpPr>
          <p:grpSpPr>
            <a:xfrm>
              <a:off x="1105527" y="692806"/>
              <a:ext cx="132007" cy="1797510"/>
              <a:chOff x="818477" y="190500"/>
              <a:chExt cx="132007" cy="1797510"/>
            </a:xfrm>
          </p:grpSpPr>
          <p:sp>
            <p:nvSpPr>
              <p:cNvPr id="51" name="Oval 50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/>
            <p:cNvGrpSpPr/>
            <p:nvPr userDrawn="1"/>
          </p:nvGrpSpPr>
          <p:grpSpPr>
            <a:xfrm>
              <a:off x="1392577" y="930735"/>
              <a:ext cx="132007" cy="1559581"/>
              <a:chOff x="818477" y="190500"/>
              <a:chExt cx="132007" cy="1559581"/>
            </a:xfrm>
          </p:grpSpPr>
          <p:sp>
            <p:nvSpPr>
              <p:cNvPr id="43" name="Oval 42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1679627" y="1168664"/>
              <a:ext cx="132007" cy="1321652"/>
              <a:chOff x="818477" y="190500"/>
              <a:chExt cx="132007" cy="1321652"/>
            </a:xfrm>
          </p:grpSpPr>
          <p:sp>
            <p:nvSpPr>
              <p:cNvPr id="37" name="Oval 36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" name="Group 16"/>
            <p:cNvGrpSpPr/>
            <p:nvPr userDrawn="1"/>
          </p:nvGrpSpPr>
          <p:grpSpPr>
            <a:xfrm>
              <a:off x="1966677" y="1406593"/>
              <a:ext cx="132007" cy="1083723"/>
              <a:chOff x="818477" y="190500"/>
              <a:chExt cx="132007" cy="1083723"/>
            </a:xfrm>
          </p:grpSpPr>
          <p:sp>
            <p:nvSpPr>
              <p:cNvPr id="31" name="Oval 30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" name="Group 17"/>
            <p:cNvGrpSpPr/>
            <p:nvPr userDrawn="1"/>
          </p:nvGrpSpPr>
          <p:grpSpPr>
            <a:xfrm>
              <a:off x="2253727" y="1644522"/>
              <a:ext cx="132007" cy="845794"/>
              <a:chOff x="818477" y="190500"/>
              <a:chExt cx="132007" cy="845794"/>
            </a:xfrm>
          </p:grpSpPr>
          <p:sp>
            <p:nvSpPr>
              <p:cNvPr id="27" name="Oval 26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" name="Group 18"/>
            <p:cNvGrpSpPr/>
            <p:nvPr userDrawn="1"/>
          </p:nvGrpSpPr>
          <p:grpSpPr>
            <a:xfrm>
              <a:off x="2540777" y="1882451"/>
              <a:ext cx="132007" cy="607865"/>
              <a:chOff x="818477" y="190500"/>
              <a:chExt cx="132007" cy="607865"/>
            </a:xfrm>
          </p:grpSpPr>
          <p:sp>
            <p:nvSpPr>
              <p:cNvPr id="24" name="Oval 23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" name="Group 19"/>
            <p:cNvGrpSpPr/>
            <p:nvPr userDrawn="1"/>
          </p:nvGrpSpPr>
          <p:grpSpPr>
            <a:xfrm>
              <a:off x="2827830" y="2120380"/>
              <a:ext cx="132007" cy="369936"/>
              <a:chOff x="818477" y="190500"/>
              <a:chExt cx="132007" cy="369936"/>
            </a:xfrm>
          </p:grpSpPr>
          <p:sp>
            <p:nvSpPr>
              <p:cNvPr id="22" name="Oval 21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Oval 20"/>
            <p:cNvSpPr/>
            <p:nvPr userDrawn="1"/>
          </p:nvSpPr>
          <p:spPr>
            <a:xfrm>
              <a:off x="3114884" y="2358308"/>
              <a:ext cx="132008" cy="132008"/>
            </a:xfrm>
            <a:prstGeom prst="ellipse">
              <a:avLst/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3" name="Freeform 122"/>
          <p:cNvSpPr/>
          <p:nvPr userDrawn="1"/>
        </p:nvSpPr>
        <p:spPr>
          <a:xfrm>
            <a:off x="6328190" y="403491"/>
            <a:ext cx="5863810" cy="6040190"/>
          </a:xfrm>
          <a:custGeom>
            <a:avLst/>
            <a:gdLst>
              <a:gd name="connsiteX0" fmla="*/ 0 w 5863810"/>
              <a:gd name="connsiteY0" fmla="*/ 0 h 6040190"/>
              <a:gd name="connsiteX1" fmla="*/ 5863810 w 5863810"/>
              <a:gd name="connsiteY1" fmla="*/ 0 h 6040190"/>
              <a:gd name="connsiteX2" fmla="*/ 5863810 w 5863810"/>
              <a:gd name="connsiteY2" fmla="*/ 184528 h 6040190"/>
              <a:gd name="connsiteX3" fmla="*/ 184528 w 5863810"/>
              <a:gd name="connsiteY3" fmla="*/ 184528 h 6040190"/>
              <a:gd name="connsiteX4" fmla="*/ 184528 w 5863810"/>
              <a:gd name="connsiteY4" fmla="*/ 5855662 h 6040190"/>
              <a:gd name="connsiteX5" fmla="*/ 5863810 w 5863810"/>
              <a:gd name="connsiteY5" fmla="*/ 5855662 h 6040190"/>
              <a:gd name="connsiteX6" fmla="*/ 5863810 w 5863810"/>
              <a:gd name="connsiteY6" fmla="*/ 6040190 h 6040190"/>
              <a:gd name="connsiteX7" fmla="*/ 0 w 5863810"/>
              <a:gd name="connsiteY7" fmla="*/ 6040190 h 6040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63810" h="6040190">
                <a:moveTo>
                  <a:pt x="0" y="0"/>
                </a:moveTo>
                <a:lnTo>
                  <a:pt x="5863810" y="0"/>
                </a:lnTo>
                <a:lnTo>
                  <a:pt x="5863810" y="184528"/>
                </a:lnTo>
                <a:lnTo>
                  <a:pt x="184528" y="184528"/>
                </a:lnTo>
                <a:lnTo>
                  <a:pt x="184528" y="5855662"/>
                </a:lnTo>
                <a:lnTo>
                  <a:pt x="5863810" y="5855662"/>
                </a:lnTo>
                <a:lnTo>
                  <a:pt x="5863810" y="6040190"/>
                </a:lnTo>
                <a:lnTo>
                  <a:pt x="0" y="6040190"/>
                </a:lnTo>
                <a:close/>
              </a:path>
            </a:pathLst>
          </a:custGeom>
          <a:gradFill flip="none" rotWithShape="1">
            <a:gsLst>
              <a:gs pos="0">
                <a:srgbClr val="3D51C6">
                  <a:lumMod val="63000"/>
                </a:srgbClr>
              </a:gs>
              <a:gs pos="100000">
                <a:srgbClr val="2D4890"/>
              </a:gs>
              <a:gs pos="84000">
                <a:srgbClr val="40B2F1">
                  <a:lumMod val="86000"/>
                  <a:lumOff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5" name="Freeform 124"/>
          <p:cNvSpPr/>
          <p:nvPr userDrawn="1"/>
        </p:nvSpPr>
        <p:spPr>
          <a:xfrm>
            <a:off x="6683013" y="807735"/>
            <a:ext cx="5508987" cy="5231702"/>
          </a:xfrm>
          <a:custGeom>
            <a:avLst/>
            <a:gdLst>
              <a:gd name="connsiteX0" fmla="*/ 0 w 5508987"/>
              <a:gd name="connsiteY0" fmla="*/ 0 h 5231702"/>
              <a:gd name="connsiteX1" fmla="*/ 5508987 w 5508987"/>
              <a:gd name="connsiteY1" fmla="*/ 0 h 5231702"/>
              <a:gd name="connsiteX2" fmla="*/ 5508987 w 5508987"/>
              <a:gd name="connsiteY2" fmla="*/ 159828 h 5231702"/>
              <a:gd name="connsiteX3" fmla="*/ 159828 w 5508987"/>
              <a:gd name="connsiteY3" fmla="*/ 159828 h 5231702"/>
              <a:gd name="connsiteX4" fmla="*/ 159828 w 5508987"/>
              <a:gd name="connsiteY4" fmla="*/ 5071874 h 5231702"/>
              <a:gd name="connsiteX5" fmla="*/ 5508987 w 5508987"/>
              <a:gd name="connsiteY5" fmla="*/ 5071874 h 5231702"/>
              <a:gd name="connsiteX6" fmla="*/ 5508987 w 5508987"/>
              <a:gd name="connsiteY6" fmla="*/ 5231702 h 5231702"/>
              <a:gd name="connsiteX7" fmla="*/ 0 w 5508987"/>
              <a:gd name="connsiteY7" fmla="*/ 5231702 h 5231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08987" h="5231702">
                <a:moveTo>
                  <a:pt x="0" y="0"/>
                </a:moveTo>
                <a:lnTo>
                  <a:pt x="5508987" y="0"/>
                </a:lnTo>
                <a:lnTo>
                  <a:pt x="5508987" y="159828"/>
                </a:lnTo>
                <a:lnTo>
                  <a:pt x="159828" y="159828"/>
                </a:lnTo>
                <a:lnTo>
                  <a:pt x="159828" y="5071874"/>
                </a:lnTo>
                <a:lnTo>
                  <a:pt x="5508987" y="5071874"/>
                </a:lnTo>
                <a:lnTo>
                  <a:pt x="5508987" y="5231702"/>
                </a:lnTo>
                <a:lnTo>
                  <a:pt x="0" y="5231702"/>
                </a:lnTo>
                <a:close/>
              </a:path>
            </a:pathLst>
          </a:custGeom>
          <a:gradFill flip="none" rotWithShape="1">
            <a:gsLst>
              <a:gs pos="0">
                <a:srgbClr val="3D51C6">
                  <a:lumMod val="63000"/>
                </a:srgbClr>
              </a:gs>
              <a:gs pos="100000">
                <a:srgbClr val="2D4890"/>
              </a:gs>
              <a:gs pos="84000">
                <a:srgbClr val="40B2F1">
                  <a:lumMod val="86000"/>
                  <a:lumOff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7" name="Picture Placeholder 126"/>
          <p:cNvSpPr>
            <a:spLocks noGrp="1"/>
          </p:cNvSpPr>
          <p:nvPr>
            <p:ph type="pic" sz="quarter" idx="10"/>
          </p:nvPr>
        </p:nvSpPr>
        <p:spPr>
          <a:xfrm>
            <a:off x="7010400" y="1104900"/>
            <a:ext cx="5162550" cy="4532313"/>
          </a:xfrm>
        </p:spPr>
        <p:txBody>
          <a:bodyPr/>
          <a:lstStyle/>
          <a:p>
            <a:endParaRPr lang="en-US"/>
          </a:p>
        </p:txBody>
      </p:sp>
      <p:sp>
        <p:nvSpPr>
          <p:cNvPr id="128" name="Freeform 127"/>
          <p:cNvSpPr/>
          <p:nvPr userDrawn="1"/>
        </p:nvSpPr>
        <p:spPr>
          <a:xfrm rot="2720525">
            <a:off x="2330218" y="-745684"/>
            <a:ext cx="1473665" cy="1491368"/>
          </a:xfrm>
          <a:custGeom>
            <a:avLst/>
            <a:gdLst>
              <a:gd name="connsiteX0" fmla="*/ 0 w 1473665"/>
              <a:gd name="connsiteY0" fmla="*/ 1491368 h 1491368"/>
              <a:gd name="connsiteX1" fmla="*/ 176366 w 1473665"/>
              <a:gd name="connsiteY1" fmla="*/ 1312883 h 1491368"/>
              <a:gd name="connsiteX2" fmla="*/ 1295180 w 1473665"/>
              <a:gd name="connsiteY2" fmla="*/ 1312883 h 1491368"/>
              <a:gd name="connsiteX3" fmla="*/ 1295180 w 1473665"/>
              <a:gd name="connsiteY3" fmla="*/ 180629 h 1491368"/>
              <a:gd name="connsiteX4" fmla="*/ 1473665 w 1473665"/>
              <a:gd name="connsiteY4" fmla="*/ 0 h 1491368"/>
              <a:gd name="connsiteX5" fmla="*/ 1473665 w 1473665"/>
              <a:gd name="connsiteY5" fmla="*/ 1491368 h 1491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73665" h="1491368">
                <a:moveTo>
                  <a:pt x="0" y="1491368"/>
                </a:moveTo>
                <a:lnTo>
                  <a:pt x="176366" y="1312883"/>
                </a:lnTo>
                <a:lnTo>
                  <a:pt x="1295180" y="1312883"/>
                </a:lnTo>
                <a:lnTo>
                  <a:pt x="1295180" y="180629"/>
                </a:lnTo>
                <a:lnTo>
                  <a:pt x="1473665" y="0"/>
                </a:lnTo>
                <a:lnTo>
                  <a:pt x="1473665" y="1491368"/>
                </a:lnTo>
                <a:close/>
              </a:path>
            </a:pathLst>
          </a:custGeom>
          <a:gradFill flip="none" rotWithShape="1">
            <a:gsLst>
              <a:gs pos="0">
                <a:srgbClr val="3D51C6">
                  <a:lumMod val="63000"/>
                </a:srgbClr>
              </a:gs>
              <a:gs pos="100000">
                <a:srgbClr val="2D4890"/>
              </a:gs>
              <a:gs pos="84000">
                <a:srgbClr val="40B2F1">
                  <a:lumMod val="86000"/>
                  <a:lumOff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9" name="Freeform 128"/>
          <p:cNvSpPr/>
          <p:nvPr userDrawn="1"/>
        </p:nvSpPr>
        <p:spPr>
          <a:xfrm rot="16200000">
            <a:off x="4706045" y="4437020"/>
            <a:ext cx="1412759" cy="1217895"/>
          </a:xfrm>
          <a:custGeom>
            <a:avLst/>
            <a:gdLst>
              <a:gd name="connsiteX0" fmla="*/ 2445756 w 4970787"/>
              <a:gd name="connsiteY0" fmla="*/ 891739 h 4285161"/>
              <a:gd name="connsiteX1" fmla="*/ 691708 w 4970787"/>
              <a:gd name="connsiteY1" fmla="*/ 3915959 h 4285161"/>
              <a:gd name="connsiteX2" fmla="*/ 4199803 w 4970787"/>
              <a:gd name="connsiteY2" fmla="*/ 3915959 h 4285161"/>
              <a:gd name="connsiteX3" fmla="*/ 2485394 w 4970787"/>
              <a:gd name="connsiteY3" fmla="*/ 0 h 4285161"/>
              <a:gd name="connsiteX4" fmla="*/ 4970787 w 4970787"/>
              <a:gd name="connsiteY4" fmla="*/ 4285161 h 4285161"/>
              <a:gd name="connsiteX5" fmla="*/ 0 w 4970787"/>
              <a:gd name="connsiteY5" fmla="*/ 4285161 h 428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70787" h="4285161">
                <a:moveTo>
                  <a:pt x="2445756" y="891739"/>
                </a:moveTo>
                <a:lnTo>
                  <a:pt x="691708" y="3915959"/>
                </a:lnTo>
                <a:lnTo>
                  <a:pt x="4199803" y="3915959"/>
                </a:lnTo>
                <a:close/>
                <a:moveTo>
                  <a:pt x="2485394" y="0"/>
                </a:moveTo>
                <a:lnTo>
                  <a:pt x="4970787" y="4285161"/>
                </a:lnTo>
                <a:lnTo>
                  <a:pt x="0" y="4285161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0" name="Multiply 129"/>
          <p:cNvSpPr/>
          <p:nvPr userDrawn="1"/>
        </p:nvSpPr>
        <p:spPr>
          <a:xfrm>
            <a:off x="6376195" y="5568705"/>
            <a:ext cx="795362" cy="795362"/>
          </a:xfrm>
          <a:prstGeom prst="mathMultiply">
            <a:avLst>
              <a:gd name="adj1" fmla="val 17457"/>
            </a:avLst>
          </a:prstGeom>
          <a:solidFill>
            <a:srgbClr val="131F2B"/>
          </a:solidFill>
          <a:ln>
            <a:noFill/>
          </a:ln>
          <a:effectLst>
            <a:outerShdw blurRad="63500" dist="304800" dir="3600000" sx="104000" sy="104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131" name="Group 130"/>
          <p:cNvGrpSpPr/>
          <p:nvPr userDrawn="1"/>
        </p:nvGrpSpPr>
        <p:grpSpPr>
          <a:xfrm rot="18906839">
            <a:off x="9607089" y="-726710"/>
            <a:ext cx="2069966" cy="2260400"/>
            <a:chOff x="612760" y="3050050"/>
            <a:chExt cx="3594200" cy="392486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32" name="Chevron 131"/>
            <p:cNvSpPr/>
            <p:nvPr userDrawn="1"/>
          </p:nvSpPr>
          <p:spPr>
            <a:xfrm rot="-8160000">
              <a:off x="612760" y="3050050"/>
              <a:ext cx="537500" cy="859242"/>
            </a:xfrm>
            <a:prstGeom prst="chevron">
              <a:avLst>
                <a:gd name="adj" fmla="val 69960"/>
              </a:avLst>
            </a:prstGeom>
            <a:gradFill>
              <a:gsLst>
                <a:gs pos="0">
                  <a:srgbClr val="F9690E">
                    <a:lumMod val="87000"/>
                  </a:srgbClr>
                </a:gs>
                <a:gs pos="100000">
                  <a:srgbClr val="F9690E">
                    <a:lumMod val="87000"/>
                  </a:srgbClr>
                </a:gs>
                <a:gs pos="9000">
                  <a:srgbClr val="FF0000">
                    <a:lumMod val="82000"/>
                    <a:lumOff val="18000"/>
                  </a:srgbClr>
                </a:gs>
              </a:gsLst>
              <a:path path="circle">
                <a:fillToRect l="100000" t="100000"/>
              </a:path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3" name="Chevron 132"/>
            <p:cNvSpPr/>
            <p:nvPr userDrawn="1"/>
          </p:nvSpPr>
          <p:spPr>
            <a:xfrm rot="-8160000">
              <a:off x="948199" y="3386899"/>
              <a:ext cx="537500" cy="859242"/>
            </a:xfrm>
            <a:prstGeom prst="chevron">
              <a:avLst>
                <a:gd name="adj" fmla="val 69960"/>
              </a:avLst>
            </a:prstGeom>
            <a:gradFill>
              <a:gsLst>
                <a:gs pos="0">
                  <a:srgbClr val="F9690E">
                    <a:lumMod val="87000"/>
                  </a:srgbClr>
                </a:gs>
                <a:gs pos="100000">
                  <a:srgbClr val="F9690E">
                    <a:lumMod val="87000"/>
                  </a:srgbClr>
                </a:gs>
                <a:gs pos="9000">
                  <a:srgbClr val="FF0000">
                    <a:lumMod val="82000"/>
                    <a:lumOff val="18000"/>
                  </a:srgbClr>
                </a:gs>
              </a:gsLst>
              <a:path path="circle">
                <a:fillToRect l="100000" t="100000"/>
              </a:path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4" name="Chevron 133"/>
            <p:cNvSpPr/>
            <p:nvPr userDrawn="1"/>
          </p:nvSpPr>
          <p:spPr>
            <a:xfrm rot="-8160000">
              <a:off x="1282246" y="3723748"/>
              <a:ext cx="537500" cy="859242"/>
            </a:xfrm>
            <a:prstGeom prst="chevron">
              <a:avLst>
                <a:gd name="adj" fmla="val 69960"/>
              </a:avLst>
            </a:prstGeom>
            <a:gradFill>
              <a:gsLst>
                <a:gs pos="0">
                  <a:srgbClr val="F9690E">
                    <a:lumMod val="87000"/>
                  </a:srgbClr>
                </a:gs>
                <a:gs pos="100000">
                  <a:srgbClr val="F9690E">
                    <a:lumMod val="87000"/>
                  </a:srgbClr>
                </a:gs>
                <a:gs pos="9000">
                  <a:srgbClr val="FF0000">
                    <a:lumMod val="82000"/>
                    <a:lumOff val="18000"/>
                  </a:srgbClr>
                </a:gs>
              </a:gsLst>
              <a:path path="circle">
                <a:fillToRect l="100000" t="100000"/>
              </a:path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5" name="Chevron 134"/>
            <p:cNvSpPr/>
            <p:nvPr userDrawn="1"/>
          </p:nvSpPr>
          <p:spPr>
            <a:xfrm rot="-8160000">
              <a:off x="1627210" y="4070122"/>
              <a:ext cx="537500" cy="859242"/>
            </a:xfrm>
            <a:prstGeom prst="chevron">
              <a:avLst>
                <a:gd name="adj" fmla="val 69960"/>
              </a:avLst>
            </a:prstGeom>
            <a:gradFill>
              <a:gsLst>
                <a:gs pos="0">
                  <a:srgbClr val="F9690E">
                    <a:lumMod val="87000"/>
                  </a:srgbClr>
                </a:gs>
                <a:gs pos="100000">
                  <a:srgbClr val="F9690E">
                    <a:lumMod val="87000"/>
                  </a:srgbClr>
                </a:gs>
                <a:gs pos="9000">
                  <a:srgbClr val="FF0000">
                    <a:lumMod val="82000"/>
                    <a:lumOff val="18000"/>
                  </a:srgbClr>
                </a:gs>
              </a:gsLst>
              <a:path path="circle">
                <a:fillToRect l="100000" t="100000"/>
              </a:path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6" name="Chevron 135"/>
            <p:cNvSpPr/>
            <p:nvPr userDrawn="1"/>
          </p:nvSpPr>
          <p:spPr>
            <a:xfrm rot="-8160000">
              <a:off x="1962417" y="4412389"/>
              <a:ext cx="537500" cy="859242"/>
            </a:xfrm>
            <a:prstGeom prst="chevron">
              <a:avLst>
                <a:gd name="adj" fmla="val 69960"/>
              </a:avLst>
            </a:prstGeom>
            <a:gradFill>
              <a:gsLst>
                <a:gs pos="0">
                  <a:srgbClr val="F9690E">
                    <a:lumMod val="87000"/>
                  </a:srgbClr>
                </a:gs>
                <a:gs pos="100000">
                  <a:srgbClr val="F9690E">
                    <a:lumMod val="87000"/>
                  </a:srgbClr>
                </a:gs>
                <a:gs pos="9000">
                  <a:srgbClr val="FF0000">
                    <a:lumMod val="82000"/>
                    <a:lumOff val="18000"/>
                  </a:srgbClr>
                </a:gs>
              </a:gsLst>
              <a:path path="circle">
                <a:fillToRect l="100000" t="100000"/>
              </a:path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7" name="Chevron 136"/>
            <p:cNvSpPr/>
            <p:nvPr userDrawn="1"/>
          </p:nvSpPr>
          <p:spPr>
            <a:xfrm rot="-8160000">
              <a:off x="2297856" y="4749238"/>
              <a:ext cx="537500" cy="859242"/>
            </a:xfrm>
            <a:prstGeom prst="chevron">
              <a:avLst>
                <a:gd name="adj" fmla="val 69960"/>
              </a:avLst>
            </a:prstGeom>
            <a:gradFill>
              <a:gsLst>
                <a:gs pos="0">
                  <a:srgbClr val="F9690E">
                    <a:lumMod val="87000"/>
                  </a:srgbClr>
                </a:gs>
                <a:gs pos="100000">
                  <a:srgbClr val="F9690E">
                    <a:lumMod val="87000"/>
                  </a:srgbClr>
                </a:gs>
                <a:gs pos="9000">
                  <a:srgbClr val="FF0000">
                    <a:lumMod val="82000"/>
                    <a:lumOff val="18000"/>
                  </a:srgbClr>
                </a:gs>
              </a:gsLst>
              <a:path path="circle">
                <a:fillToRect l="100000" t="100000"/>
              </a:path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8" name="Chevron 137"/>
            <p:cNvSpPr/>
            <p:nvPr userDrawn="1"/>
          </p:nvSpPr>
          <p:spPr>
            <a:xfrm rot="-8160000">
              <a:off x="2631903" y="5086087"/>
              <a:ext cx="537500" cy="859242"/>
            </a:xfrm>
            <a:prstGeom prst="chevron">
              <a:avLst>
                <a:gd name="adj" fmla="val 69960"/>
              </a:avLst>
            </a:prstGeom>
            <a:gradFill>
              <a:gsLst>
                <a:gs pos="0">
                  <a:srgbClr val="F9690E">
                    <a:lumMod val="87000"/>
                  </a:srgbClr>
                </a:gs>
                <a:gs pos="100000">
                  <a:srgbClr val="F9690E">
                    <a:lumMod val="87000"/>
                  </a:srgbClr>
                </a:gs>
                <a:gs pos="9000">
                  <a:srgbClr val="FF0000">
                    <a:lumMod val="82000"/>
                    <a:lumOff val="18000"/>
                  </a:srgbClr>
                </a:gs>
              </a:gsLst>
              <a:path path="circle">
                <a:fillToRect l="100000" t="100000"/>
              </a:path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9" name="Chevron 138"/>
            <p:cNvSpPr/>
            <p:nvPr userDrawn="1"/>
          </p:nvSpPr>
          <p:spPr>
            <a:xfrm rot="-8160000">
              <a:off x="2976867" y="5432461"/>
              <a:ext cx="537500" cy="859242"/>
            </a:xfrm>
            <a:prstGeom prst="chevron">
              <a:avLst>
                <a:gd name="adj" fmla="val 69960"/>
              </a:avLst>
            </a:prstGeom>
            <a:gradFill>
              <a:gsLst>
                <a:gs pos="0">
                  <a:srgbClr val="F9690E">
                    <a:lumMod val="87000"/>
                  </a:srgbClr>
                </a:gs>
                <a:gs pos="100000">
                  <a:srgbClr val="F9690E">
                    <a:lumMod val="87000"/>
                  </a:srgbClr>
                </a:gs>
                <a:gs pos="9000">
                  <a:srgbClr val="FF0000">
                    <a:lumMod val="82000"/>
                    <a:lumOff val="18000"/>
                  </a:srgbClr>
                </a:gs>
              </a:gsLst>
              <a:path path="circle">
                <a:fillToRect l="100000" t="100000"/>
              </a:path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0" name="Chevron 139"/>
            <p:cNvSpPr/>
            <p:nvPr userDrawn="1"/>
          </p:nvSpPr>
          <p:spPr>
            <a:xfrm rot="-8160000">
              <a:off x="3324496" y="5769296"/>
              <a:ext cx="537500" cy="859242"/>
            </a:xfrm>
            <a:prstGeom prst="chevron">
              <a:avLst>
                <a:gd name="adj" fmla="val 69960"/>
              </a:avLst>
            </a:prstGeom>
            <a:gradFill>
              <a:gsLst>
                <a:gs pos="0">
                  <a:srgbClr val="F9690E">
                    <a:lumMod val="87000"/>
                  </a:srgbClr>
                </a:gs>
                <a:gs pos="100000">
                  <a:srgbClr val="F9690E">
                    <a:lumMod val="87000"/>
                  </a:srgbClr>
                </a:gs>
                <a:gs pos="9000">
                  <a:srgbClr val="FF0000">
                    <a:lumMod val="82000"/>
                    <a:lumOff val="18000"/>
                  </a:srgbClr>
                </a:gs>
              </a:gsLst>
              <a:path path="circle">
                <a:fillToRect l="100000" t="100000"/>
              </a:path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1" name="Chevron 140"/>
            <p:cNvSpPr/>
            <p:nvPr userDrawn="1"/>
          </p:nvSpPr>
          <p:spPr>
            <a:xfrm rot="-8160000">
              <a:off x="3669460" y="6115670"/>
              <a:ext cx="537500" cy="859242"/>
            </a:xfrm>
            <a:prstGeom prst="chevron">
              <a:avLst>
                <a:gd name="adj" fmla="val 69960"/>
              </a:avLst>
            </a:prstGeom>
            <a:gradFill>
              <a:gsLst>
                <a:gs pos="0">
                  <a:srgbClr val="F9690E">
                    <a:lumMod val="87000"/>
                  </a:srgbClr>
                </a:gs>
                <a:gs pos="100000">
                  <a:srgbClr val="F9690E">
                    <a:lumMod val="87000"/>
                  </a:srgbClr>
                </a:gs>
                <a:gs pos="9000">
                  <a:srgbClr val="FF0000">
                    <a:lumMod val="82000"/>
                    <a:lumOff val="18000"/>
                  </a:srgbClr>
                </a:gs>
              </a:gsLst>
              <a:path path="circle">
                <a:fillToRect l="100000" t="100000"/>
              </a:path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82543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 colum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icture Placeholder 35"/>
          <p:cNvSpPr>
            <a:spLocks noGrp="1"/>
          </p:cNvSpPr>
          <p:nvPr>
            <p:ph type="pic" sz="quarter" idx="10"/>
          </p:nvPr>
        </p:nvSpPr>
        <p:spPr>
          <a:xfrm>
            <a:off x="16329" y="0"/>
            <a:ext cx="5972612" cy="6858000"/>
          </a:xfrm>
          <a:custGeom>
            <a:avLst/>
            <a:gdLst>
              <a:gd name="connsiteX0" fmla="*/ 0 w 5972612"/>
              <a:gd name="connsiteY0" fmla="*/ 0 h 6858000"/>
              <a:gd name="connsiteX1" fmla="*/ 3850827 w 5972612"/>
              <a:gd name="connsiteY1" fmla="*/ 0 h 6858000"/>
              <a:gd name="connsiteX2" fmla="*/ 3850829 w 5972612"/>
              <a:gd name="connsiteY2" fmla="*/ 1 h 6858000"/>
              <a:gd name="connsiteX3" fmla="*/ 3795483 w 5972612"/>
              <a:gd name="connsiteY3" fmla="*/ 1 h 6858000"/>
              <a:gd name="connsiteX4" fmla="*/ 5972612 w 5972612"/>
              <a:gd name="connsiteY4" fmla="*/ 1212469 h 6858000"/>
              <a:gd name="connsiteX5" fmla="*/ 2828549 w 5972612"/>
              <a:gd name="connsiteY5" fmla="*/ 6857999 h 6858000"/>
              <a:gd name="connsiteX6" fmla="*/ 2869925 w 5972612"/>
              <a:gd name="connsiteY6" fmla="*/ 6857999 h 6858000"/>
              <a:gd name="connsiteX7" fmla="*/ 2869924 w 5972612"/>
              <a:gd name="connsiteY7" fmla="*/ 6858000 h 6858000"/>
              <a:gd name="connsiteX8" fmla="*/ 0 w 5972612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72612" h="6858000">
                <a:moveTo>
                  <a:pt x="0" y="0"/>
                </a:moveTo>
                <a:lnTo>
                  <a:pt x="3850827" y="0"/>
                </a:lnTo>
                <a:lnTo>
                  <a:pt x="3850829" y="1"/>
                </a:lnTo>
                <a:lnTo>
                  <a:pt x="3795483" y="1"/>
                </a:lnTo>
                <a:lnTo>
                  <a:pt x="5972612" y="1212469"/>
                </a:lnTo>
                <a:lnTo>
                  <a:pt x="2828549" y="6857999"/>
                </a:lnTo>
                <a:lnTo>
                  <a:pt x="2869925" y="6857999"/>
                </a:lnTo>
                <a:lnTo>
                  <a:pt x="286992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953703" y="2902753"/>
            <a:ext cx="4863648" cy="260985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6953703" y="1828839"/>
            <a:ext cx="4863648" cy="847999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8" name="Freeform 17"/>
          <p:cNvSpPr/>
          <p:nvPr userDrawn="1"/>
        </p:nvSpPr>
        <p:spPr>
          <a:xfrm rot="1746837">
            <a:off x="2484803" y="24837"/>
            <a:ext cx="2749423" cy="6719418"/>
          </a:xfrm>
          <a:custGeom>
            <a:avLst/>
            <a:gdLst>
              <a:gd name="connsiteX0" fmla="*/ 0 w 2749423"/>
              <a:gd name="connsiteY0" fmla="*/ 257442 h 6719418"/>
              <a:gd name="connsiteX1" fmla="*/ 462267 w 2749423"/>
              <a:gd name="connsiteY1" fmla="*/ 0 h 6719418"/>
              <a:gd name="connsiteX2" fmla="*/ 2749423 w 2749423"/>
              <a:gd name="connsiteY2" fmla="*/ 0 h 6719418"/>
              <a:gd name="connsiteX3" fmla="*/ 2749423 w 2749423"/>
              <a:gd name="connsiteY3" fmla="*/ 6576045 h 6719418"/>
              <a:gd name="connsiteX4" fmla="*/ 2491981 w 2749423"/>
              <a:gd name="connsiteY4" fmla="*/ 6719418 h 6719418"/>
              <a:gd name="connsiteX5" fmla="*/ 2491981 w 2749423"/>
              <a:gd name="connsiteY5" fmla="*/ 257442 h 671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49423" h="6719418">
                <a:moveTo>
                  <a:pt x="0" y="257442"/>
                </a:moveTo>
                <a:lnTo>
                  <a:pt x="462267" y="0"/>
                </a:lnTo>
                <a:lnTo>
                  <a:pt x="2749423" y="0"/>
                </a:lnTo>
                <a:lnTo>
                  <a:pt x="2749423" y="6576045"/>
                </a:lnTo>
                <a:lnTo>
                  <a:pt x="2491981" y="6719418"/>
                </a:lnTo>
                <a:lnTo>
                  <a:pt x="2491981" y="257442"/>
                </a:lnTo>
                <a:close/>
              </a:path>
            </a:pathLst>
          </a:custGeom>
          <a:gradFill>
            <a:gsLst>
              <a:gs pos="0">
                <a:srgbClr val="F9690E">
                  <a:lumMod val="87000"/>
                </a:srgbClr>
              </a:gs>
              <a:gs pos="100000">
                <a:srgbClr val="F9690E">
                  <a:lumMod val="87000"/>
                </a:srgbClr>
              </a:gs>
              <a:gs pos="9000">
                <a:srgbClr val="FF0000">
                  <a:lumMod val="82000"/>
                  <a:lumOff val="18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7" name="Group 36"/>
          <p:cNvGrpSpPr/>
          <p:nvPr userDrawn="1"/>
        </p:nvGrpSpPr>
        <p:grpSpPr>
          <a:xfrm rot="4474608">
            <a:off x="4382712" y="2737036"/>
            <a:ext cx="1828065" cy="1996244"/>
            <a:chOff x="612760" y="3050050"/>
            <a:chExt cx="3594200" cy="392486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8" name="Chevron 37"/>
            <p:cNvSpPr/>
            <p:nvPr userDrawn="1"/>
          </p:nvSpPr>
          <p:spPr>
            <a:xfrm rot="-8160000">
              <a:off x="612760" y="3050050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9" name="Chevron 38"/>
            <p:cNvSpPr/>
            <p:nvPr userDrawn="1"/>
          </p:nvSpPr>
          <p:spPr>
            <a:xfrm rot="-8160000">
              <a:off x="948199" y="3386899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0" name="Chevron 39"/>
            <p:cNvSpPr/>
            <p:nvPr userDrawn="1"/>
          </p:nvSpPr>
          <p:spPr>
            <a:xfrm rot="-8160000">
              <a:off x="1282246" y="3723748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1" name="Chevron 40"/>
            <p:cNvSpPr/>
            <p:nvPr userDrawn="1"/>
          </p:nvSpPr>
          <p:spPr>
            <a:xfrm rot="-8160000">
              <a:off x="1627210" y="4070122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2" name="Chevron 41"/>
            <p:cNvSpPr/>
            <p:nvPr userDrawn="1"/>
          </p:nvSpPr>
          <p:spPr>
            <a:xfrm rot="-8160000">
              <a:off x="1962417" y="4412389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3" name="Chevron 42"/>
            <p:cNvSpPr/>
            <p:nvPr userDrawn="1"/>
          </p:nvSpPr>
          <p:spPr>
            <a:xfrm rot="-8160000">
              <a:off x="2297856" y="4749238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4" name="Chevron 43"/>
            <p:cNvSpPr/>
            <p:nvPr userDrawn="1"/>
          </p:nvSpPr>
          <p:spPr>
            <a:xfrm rot="-8160000">
              <a:off x="2631903" y="5086087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Chevron 44"/>
            <p:cNvSpPr/>
            <p:nvPr userDrawn="1"/>
          </p:nvSpPr>
          <p:spPr>
            <a:xfrm rot="-8160000">
              <a:off x="2976867" y="5432461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Chevron 45"/>
            <p:cNvSpPr/>
            <p:nvPr userDrawn="1"/>
          </p:nvSpPr>
          <p:spPr>
            <a:xfrm rot="-8160000">
              <a:off x="3324496" y="5769296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9" name="Chevron 48"/>
            <p:cNvSpPr/>
            <p:nvPr userDrawn="1"/>
          </p:nvSpPr>
          <p:spPr>
            <a:xfrm rot="-8160000">
              <a:off x="3669460" y="6115670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50" name="Freeform 49"/>
          <p:cNvSpPr/>
          <p:nvPr userDrawn="1"/>
        </p:nvSpPr>
        <p:spPr>
          <a:xfrm rot="2720525">
            <a:off x="8570693" y="-745684"/>
            <a:ext cx="1473665" cy="1491368"/>
          </a:xfrm>
          <a:custGeom>
            <a:avLst/>
            <a:gdLst>
              <a:gd name="connsiteX0" fmla="*/ 0 w 1473665"/>
              <a:gd name="connsiteY0" fmla="*/ 1491368 h 1491368"/>
              <a:gd name="connsiteX1" fmla="*/ 176366 w 1473665"/>
              <a:gd name="connsiteY1" fmla="*/ 1312883 h 1491368"/>
              <a:gd name="connsiteX2" fmla="*/ 1295180 w 1473665"/>
              <a:gd name="connsiteY2" fmla="*/ 1312883 h 1491368"/>
              <a:gd name="connsiteX3" fmla="*/ 1295180 w 1473665"/>
              <a:gd name="connsiteY3" fmla="*/ 180629 h 1491368"/>
              <a:gd name="connsiteX4" fmla="*/ 1473665 w 1473665"/>
              <a:gd name="connsiteY4" fmla="*/ 0 h 1491368"/>
              <a:gd name="connsiteX5" fmla="*/ 1473665 w 1473665"/>
              <a:gd name="connsiteY5" fmla="*/ 1491368 h 1491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73665" h="1491368">
                <a:moveTo>
                  <a:pt x="0" y="1491368"/>
                </a:moveTo>
                <a:lnTo>
                  <a:pt x="176366" y="1312883"/>
                </a:lnTo>
                <a:lnTo>
                  <a:pt x="1295180" y="1312883"/>
                </a:lnTo>
                <a:lnTo>
                  <a:pt x="1295180" y="180629"/>
                </a:lnTo>
                <a:lnTo>
                  <a:pt x="1473665" y="0"/>
                </a:lnTo>
                <a:lnTo>
                  <a:pt x="1473665" y="1491368"/>
                </a:lnTo>
                <a:close/>
              </a:path>
            </a:pathLst>
          </a:custGeom>
          <a:gradFill flip="none" rotWithShape="1">
            <a:gsLst>
              <a:gs pos="0">
                <a:srgbClr val="3D51C6">
                  <a:lumMod val="63000"/>
                </a:srgbClr>
              </a:gs>
              <a:gs pos="100000">
                <a:srgbClr val="2D4890"/>
              </a:gs>
              <a:gs pos="84000">
                <a:srgbClr val="40B2F1">
                  <a:lumMod val="86000"/>
                  <a:lumOff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51" name="Group 50"/>
          <p:cNvGrpSpPr/>
          <p:nvPr userDrawn="1"/>
        </p:nvGrpSpPr>
        <p:grpSpPr>
          <a:xfrm rot="5400000" flipH="1" flipV="1">
            <a:off x="5589239" y="5632058"/>
            <a:ext cx="1168362" cy="979293"/>
            <a:chOff x="818477" y="454876"/>
            <a:chExt cx="2428415" cy="2035440"/>
          </a:xfrm>
        </p:grpSpPr>
        <p:grpSp>
          <p:nvGrpSpPr>
            <p:cNvPr id="52" name="Group 51"/>
            <p:cNvGrpSpPr/>
            <p:nvPr userDrawn="1"/>
          </p:nvGrpSpPr>
          <p:grpSpPr>
            <a:xfrm>
              <a:off x="818477" y="454876"/>
              <a:ext cx="132007" cy="2035440"/>
              <a:chOff x="818477" y="428429"/>
              <a:chExt cx="132007" cy="2035440"/>
            </a:xfrm>
          </p:grpSpPr>
          <p:sp>
            <p:nvSpPr>
              <p:cNvPr id="96" name="Oval 95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Oval 96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Oval 97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Oval 98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Oval 99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Oval 100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Oval 101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Oval 102"/>
              <p:cNvSpPr/>
              <p:nvPr userDrawn="1"/>
            </p:nvSpPr>
            <p:spPr>
              <a:xfrm>
                <a:off x="818477" y="2093932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Oval 103"/>
              <p:cNvSpPr/>
              <p:nvPr userDrawn="1"/>
            </p:nvSpPr>
            <p:spPr>
              <a:xfrm>
                <a:off x="818477" y="2331862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3" name="Group 52"/>
            <p:cNvGrpSpPr/>
            <p:nvPr userDrawn="1"/>
          </p:nvGrpSpPr>
          <p:grpSpPr>
            <a:xfrm>
              <a:off x="1105527" y="692806"/>
              <a:ext cx="132007" cy="1797510"/>
              <a:chOff x="818477" y="190500"/>
              <a:chExt cx="132007" cy="1797510"/>
            </a:xfrm>
          </p:grpSpPr>
          <p:sp>
            <p:nvSpPr>
              <p:cNvPr id="88" name="Oval 87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Oval 88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Oval 89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Oval 90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Oval 91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Oval 92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Oval 93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Oval 94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" name="Group 53"/>
            <p:cNvGrpSpPr/>
            <p:nvPr userDrawn="1"/>
          </p:nvGrpSpPr>
          <p:grpSpPr>
            <a:xfrm>
              <a:off x="1392577" y="930735"/>
              <a:ext cx="132007" cy="1559581"/>
              <a:chOff x="818477" y="190500"/>
              <a:chExt cx="132007" cy="1559581"/>
            </a:xfrm>
          </p:grpSpPr>
          <p:sp>
            <p:nvSpPr>
              <p:cNvPr id="81" name="Oval 80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Oval 81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Oval 82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Oval 83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Oval 84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5" name="Group 54"/>
            <p:cNvGrpSpPr/>
            <p:nvPr userDrawn="1"/>
          </p:nvGrpSpPr>
          <p:grpSpPr>
            <a:xfrm>
              <a:off x="1679627" y="1168664"/>
              <a:ext cx="132007" cy="1321652"/>
              <a:chOff x="818477" y="190500"/>
              <a:chExt cx="132007" cy="1321652"/>
            </a:xfrm>
          </p:grpSpPr>
          <p:sp>
            <p:nvSpPr>
              <p:cNvPr id="75" name="Oval 74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Oval 76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Oval 77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Oval 79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6" name="Group 55"/>
            <p:cNvGrpSpPr/>
            <p:nvPr userDrawn="1"/>
          </p:nvGrpSpPr>
          <p:grpSpPr>
            <a:xfrm>
              <a:off x="1966677" y="1406593"/>
              <a:ext cx="132007" cy="1083723"/>
              <a:chOff x="818477" y="190500"/>
              <a:chExt cx="132007" cy="1083723"/>
            </a:xfrm>
          </p:grpSpPr>
          <p:sp>
            <p:nvSpPr>
              <p:cNvPr id="70" name="Oval 69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7" name="Group 56"/>
            <p:cNvGrpSpPr/>
            <p:nvPr userDrawn="1"/>
          </p:nvGrpSpPr>
          <p:grpSpPr>
            <a:xfrm>
              <a:off x="2253727" y="1644522"/>
              <a:ext cx="132007" cy="845794"/>
              <a:chOff x="818477" y="190500"/>
              <a:chExt cx="132007" cy="845794"/>
            </a:xfrm>
          </p:grpSpPr>
          <p:sp>
            <p:nvSpPr>
              <p:cNvPr id="66" name="Oval 65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8" name="Group 57"/>
            <p:cNvGrpSpPr/>
            <p:nvPr userDrawn="1"/>
          </p:nvGrpSpPr>
          <p:grpSpPr>
            <a:xfrm>
              <a:off x="2540777" y="1882451"/>
              <a:ext cx="132007" cy="607865"/>
              <a:chOff x="818477" y="190500"/>
              <a:chExt cx="132007" cy="607865"/>
            </a:xfrm>
          </p:grpSpPr>
          <p:sp>
            <p:nvSpPr>
              <p:cNvPr id="63" name="Oval 62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9" name="Group 58"/>
            <p:cNvGrpSpPr/>
            <p:nvPr userDrawn="1"/>
          </p:nvGrpSpPr>
          <p:grpSpPr>
            <a:xfrm>
              <a:off x="2827830" y="2120380"/>
              <a:ext cx="132007" cy="369936"/>
              <a:chOff x="818477" y="190500"/>
              <a:chExt cx="132007" cy="369936"/>
            </a:xfrm>
          </p:grpSpPr>
          <p:sp>
            <p:nvSpPr>
              <p:cNvPr id="61" name="Oval 60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Oval 59"/>
            <p:cNvSpPr/>
            <p:nvPr userDrawn="1"/>
          </p:nvSpPr>
          <p:spPr>
            <a:xfrm>
              <a:off x="3114884" y="2358308"/>
              <a:ext cx="132008" cy="132008"/>
            </a:xfrm>
            <a:prstGeom prst="ellipse">
              <a:avLst/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5" name="Freeform 104"/>
          <p:cNvSpPr/>
          <p:nvPr userDrawn="1"/>
        </p:nvSpPr>
        <p:spPr>
          <a:xfrm rot="14312568">
            <a:off x="3785748" y="5656847"/>
            <a:ext cx="1025152" cy="883751"/>
          </a:xfrm>
          <a:custGeom>
            <a:avLst/>
            <a:gdLst>
              <a:gd name="connsiteX0" fmla="*/ 2445756 w 4970787"/>
              <a:gd name="connsiteY0" fmla="*/ 891739 h 4285161"/>
              <a:gd name="connsiteX1" fmla="*/ 691708 w 4970787"/>
              <a:gd name="connsiteY1" fmla="*/ 3915959 h 4285161"/>
              <a:gd name="connsiteX2" fmla="*/ 4199803 w 4970787"/>
              <a:gd name="connsiteY2" fmla="*/ 3915959 h 4285161"/>
              <a:gd name="connsiteX3" fmla="*/ 2485394 w 4970787"/>
              <a:gd name="connsiteY3" fmla="*/ 0 h 4285161"/>
              <a:gd name="connsiteX4" fmla="*/ 4970787 w 4970787"/>
              <a:gd name="connsiteY4" fmla="*/ 4285161 h 4285161"/>
              <a:gd name="connsiteX5" fmla="*/ 0 w 4970787"/>
              <a:gd name="connsiteY5" fmla="*/ 4285161 h 428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70787" h="4285161">
                <a:moveTo>
                  <a:pt x="2445756" y="891739"/>
                </a:moveTo>
                <a:lnTo>
                  <a:pt x="691708" y="3915959"/>
                </a:lnTo>
                <a:lnTo>
                  <a:pt x="4199803" y="3915959"/>
                </a:lnTo>
                <a:close/>
                <a:moveTo>
                  <a:pt x="2485394" y="0"/>
                </a:moveTo>
                <a:lnTo>
                  <a:pt x="4970787" y="4285161"/>
                </a:lnTo>
                <a:lnTo>
                  <a:pt x="0" y="4285161"/>
                </a:lnTo>
                <a:close/>
              </a:path>
            </a:pathLst>
          </a:custGeom>
          <a:gradFill flip="none" rotWithShape="1">
            <a:gsLst>
              <a:gs pos="0">
                <a:srgbClr val="3D51C6">
                  <a:lumMod val="63000"/>
                </a:srgbClr>
              </a:gs>
              <a:gs pos="100000">
                <a:srgbClr val="2D4890"/>
              </a:gs>
              <a:gs pos="84000">
                <a:srgbClr val="40B2F1">
                  <a:lumMod val="86000"/>
                  <a:lumOff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6" name="Multiply 105"/>
          <p:cNvSpPr/>
          <p:nvPr userDrawn="1"/>
        </p:nvSpPr>
        <p:spPr>
          <a:xfrm>
            <a:off x="5683773" y="70079"/>
            <a:ext cx="791870" cy="791870"/>
          </a:xfrm>
          <a:prstGeom prst="mathMultiply">
            <a:avLst>
              <a:gd name="adj1" fmla="val 17457"/>
            </a:avLst>
          </a:prstGeom>
          <a:gradFill>
            <a:gsLst>
              <a:gs pos="100000">
                <a:srgbClr val="9E2B73"/>
              </a:gs>
              <a:gs pos="0">
                <a:srgbClr val="FE2FA5"/>
              </a:gs>
            </a:gsLst>
            <a:lin ang="2700000" scaled="1"/>
          </a:gradFill>
          <a:ln>
            <a:noFill/>
          </a:ln>
          <a:effectLst>
            <a:outerShdw blurRad="63500" dist="304800" dir="3600000" sx="104000" sy="104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7" name="Rectangle 106"/>
          <p:cNvSpPr/>
          <p:nvPr userDrawn="1"/>
        </p:nvSpPr>
        <p:spPr>
          <a:xfrm>
            <a:off x="9622986" y="209343"/>
            <a:ext cx="392287" cy="385434"/>
          </a:xfrm>
          <a:prstGeom prst="rect">
            <a:avLst/>
          </a:prstGeom>
          <a:solidFill>
            <a:srgbClr val="131F2B"/>
          </a:solidFill>
          <a:ln>
            <a:noFill/>
          </a:ln>
          <a:effectLst>
            <a:outerShdw blurRad="50800" dist="241300" dir="2400000" algn="b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Freeform 110"/>
          <p:cNvSpPr/>
          <p:nvPr userDrawn="1"/>
        </p:nvSpPr>
        <p:spPr>
          <a:xfrm rot="10800000">
            <a:off x="11080517" y="6312656"/>
            <a:ext cx="1111482" cy="545344"/>
          </a:xfrm>
          <a:custGeom>
            <a:avLst/>
            <a:gdLst>
              <a:gd name="connsiteX0" fmla="*/ 1111482 w 1111482"/>
              <a:gd name="connsiteY0" fmla="*/ 545344 h 545344"/>
              <a:gd name="connsiteX1" fmla="*/ 0 w 1111482"/>
              <a:gd name="connsiteY1" fmla="*/ 545344 h 545344"/>
              <a:gd name="connsiteX2" fmla="*/ 0 w 1111482"/>
              <a:gd name="connsiteY2" fmla="*/ 366859 h 545344"/>
              <a:gd name="connsiteX3" fmla="*/ 932997 w 1111482"/>
              <a:gd name="connsiteY3" fmla="*/ 366859 h 545344"/>
              <a:gd name="connsiteX4" fmla="*/ 932997 w 1111482"/>
              <a:gd name="connsiteY4" fmla="*/ 0 h 545344"/>
              <a:gd name="connsiteX5" fmla="*/ 1111482 w 1111482"/>
              <a:gd name="connsiteY5" fmla="*/ 0 h 545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1482" h="545344">
                <a:moveTo>
                  <a:pt x="1111482" y="545344"/>
                </a:moveTo>
                <a:lnTo>
                  <a:pt x="0" y="545344"/>
                </a:lnTo>
                <a:lnTo>
                  <a:pt x="0" y="366859"/>
                </a:lnTo>
                <a:lnTo>
                  <a:pt x="932997" y="366859"/>
                </a:lnTo>
                <a:lnTo>
                  <a:pt x="932997" y="0"/>
                </a:lnTo>
                <a:lnTo>
                  <a:pt x="1111482" y="0"/>
                </a:lnTo>
                <a:close/>
              </a:path>
            </a:pathLst>
          </a:custGeom>
          <a:gradFill flip="none" rotWithShape="1">
            <a:gsLst>
              <a:gs pos="40000">
                <a:srgbClr val="FD2BA4"/>
              </a:gs>
              <a:gs pos="0">
                <a:srgbClr val="C21F7D">
                  <a:lumMod val="79000"/>
                  <a:lumOff val="21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4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11523436" y="501072"/>
            <a:ext cx="587829" cy="631007"/>
            <a:chOff x="11158921" y="232178"/>
            <a:chExt cx="925616" cy="993606"/>
          </a:xfrm>
        </p:grpSpPr>
        <p:grpSp>
          <p:nvGrpSpPr>
            <p:cNvPr id="112" name="Group 111"/>
            <p:cNvGrpSpPr/>
            <p:nvPr userDrawn="1"/>
          </p:nvGrpSpPr>
          <p:grpSpPr>
            <a:xfrm>
              <a:off x="11158922" y="232178"/>
              <a:ext cx="925615" cy="237283"/>
              <a:chOff x="5143501" y="943613"/>
              <a:chExt cx="372863" cy="95584"/>
            </a:xfrm>
            <a:solidFill>
              <a:schemeClr val="bg2">
                <a:lumMod val="25000"/>
              </a:schemeClr>
            </a:solidFill>
          </p:grpSpPr>
          <p:sp>
            <p:nvSpPr>
              <p:cNvPr id="113" name="Oval 112"/>
              <p:cNvSpPr/>
              <p:nvPr userDrawn="1"/>
            </p:nvSpPr>
            <p:spPr>
              <a:xfrm>
                <a:off x="5143501" y="943613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Oval 113"/>
              <p:cNvSpPr/>
              <p:nvPr userDrawn="1"/>
            </p:nvSpPr>
            <p:spPr>
              <a:xfrm>
                <a:off x="5282141" y="943613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Oval 114"/>
              <p:cNvSpPr/>
              <p:nvPr userDrawn="1"/>
            </p:nvSpPr>
            <p:spPr>
              <a:xfrm>
                <a:off x="5420780" y="943613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9" name="Group 118"/>
            <p:cNvGrpSpPr/>
            <p:nvPr userDrawn="1"/>
          </p:nvGrpSpPr>
          <p:grpSpPr>
            <a:xfrm>
              <a:off x="11158921" y="610338"/>
              <a:ext cx="925615" cy="237283"/>
              <a:chOff x="5143501" y="1082356"/>
              <a:chExt cx="372863" cy="95584"/>
            </a:xfrm>
            <a:solidFill>
              <a:schemeClr val="bg2">
                <a:lumMod val="25000"/>
              </a:schemeClr>
            </a:solidFill>
          </p:grpSpPr>
          <p:sp>
            <p:nvSpPr>
              <p:cNvPr id="120" name="Oval 119"/>
              <p:cNvSpPr/>
              <p:nvPr userDrawn="1"/>
            </p:nvSpPr>
            <p:spPr>
              <a:xfrm>
                <a:off x="5143501" y="1082356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Oval 120"/>
              <p:cNvSpPr/>
              <p:nvPr userDrawn="1"/>
            </p:nvSpPr>
            <p:spPr>
              <a:xfrm>
                <a:off x="5282141" y="1082356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Oval 121"/>
              <p:cNvSpPr/>
              <p:nvPr userDrawn="1"/>
            </p:nvSpPr>
            <p:spPr>
              <a:xfrm>
                <a:off x="5420780" y="1082356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6" name="Group 125"/>
            <p:cNvGrpSpPr/>
            <p:nvPr userDrawn="1"/>
          </p:nvGrpSpPr>
          <p:grpSpPr>
            <a:xfrm>
              <a:off x="11158922" y="988501"/>
              <a:ext cx="925615" cy="237283"/>
              <a:chOff x="5143501" y="1218867"/>
              <a:chExt cx="372863" cy="95584"/>
            </a:xfrm>
            <a:solidFill>
              <a:schemeClr val="bg2">
                <a:lumMod val="25000"/>
              </a:schemeClr>
            </a:solidFill>
          </p:grpSpPr>
          <p:sp>
            <p:nvSpPr>
              <p:cNvPr id="127" name="Oval 126"/>
              <p:cNvSpPr/>
              <p:nvPr userDrawn="1"/>
            </p:nvSpPr>
            <p:spPr>
              <a:xfrm>
                <a:off x="5143501" y="1218867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8" name="Oval 127"/>
              <p:cNvSpPr/>
              <p:nvPr userDrawn="1"/>
            </p:nvSpPr>
            <p:spPr>
              <a:xfrm>
                <a:off x="5282141" y="1218867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Oval 128"/>
              <p:cNvSpPr/>
              <p:nvPr userDrawn="1"/>
            </p:nvSpPr>
            <p:spPr>
              <a:xfrm>
                <a:off x="5420780" y="1218867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33" name="Oval 132"/>
          <p:cNvSpPr/>
          <p:nvPr userDrawn="1"/>
        </p:nvSpPr>
        <p:spPr>
          <a:xfrm>
            <a:off x="5882508" y="3893632"/>
            <a:ext cx="514755" cy="514755"/>
          </a:xfrm>
          <a:prstGeom prst="ellipse">
            <a:avLst/>
          </a:prstGeom>
          <a:gradFill flip="none" rotWithShape="1">
            <a:gsLst>
              <a:gs pos="0">
                <a:srgbClr val="3D51C6">
                  <a:lumMod val="63000"/>
                </a:srgbClr>
              </a:gs>
              <a:gs pos="100000">
                <a:srgbClr val="2D4890"/>
              </a:gs>
              <a:gs pos="84000">
                <a:srgbClr val="40B2F1">
                  <a:lumMod val="86000"/>
                  <a:lumOff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4" name="Oval 133"/>
          <p:cNvSpPr/>
          <p:nvPr userDrawn="1"/>
        </p:nvSpPr>
        <p:spPr>
          <a:xfrm>
            <a:off x="8451022" y="569842"/>
            <a:ext cx="341215" cy="341215"/>
          </a:xfrm>
          <a:prstGeom prst="ellipse">
            <a:avLst/>
          </a:prstGeom>
          <a:gradFill>
            <a:gsLst>
              <a:gs pos="0">
                <a:srgbClr val="F9690E">
                  <a:lumMod val="87000"/>
                </a:srgbClr>
              </a:gs>
              <a:gs pos="100000">
                <a:srgbClr val="F9690E">
                  <a:lumMod val="87000"/>
                </a:srgbClr>
              </a:gs>
              <a:gs pos="9000">
                <a:srgbClr val="FF0000">
                  <a:lumMod val="82000"/>
                  <a:lumOff val="18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7924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1 colum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48"/>
          <p:cNvSpPr txBox="1">
            <a:spLocks noGrp="1"/>
          </p:cNvSpPr>
          <p:nvPr>
            <p:ph type="body" idx="11"/>
          </p:nvPr>
        </p:nvSpPr>
        <p:spPr>
          <a:xfrm>
            <a:off x="800100" y="3026305"/>
            <a:ext cx="4705349" cy="213769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defRPr sz="1800">
                <a:solidFill>
                  <a:srgbClr val="3F3F4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800100" y="1762052"/>
            <a:ext cx="4697354" cy="831256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defRPr sz="3200">
                <a:solidFill>
                  <a:srgbClr val="3F3F4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4" name="Freeform 3"/>
          <p:cNvSpPr/>
          <p:nvPr userDrawn="1"/>
        </p:nvSpPr>
        <p:spPr>
          <a:xfrm rot="19853163" flipH="1">
            <a:off x="7029106" y="24837"/>
            <a:ext cx="2749423" cy="6719418"/>
          </a:xfrm>
          <a:custGeom>
            <a:avLst/>
            <a:gdLst>
              <a:gd name="connsiteX0" fmla="*/ 0 w 2749423"/>
              <a:gd name="connsiteY0" fmla="*/ 257442 h 6719418"/>
              <a:gd name="connsiteX1" fmla="*/ 462267 w 2749423"/>
              <a:gd name="connsiteY1" fmla="*/ 0 h 6719418"/>
              <a:gd name="connsiteX2" fmla="*/ 2749423 w 2749423"/>
              <a:gd name="connsiteY2" fmla="*/ 0 h 6719418"/>
              <a:gd name="connsiteX3" fmla="*/ 2749423 w 2749423"/>
              <a:gd name="connsiteY3" fmla="*/ 6576045 h 6719418"/>
              <a:gd name="connsiteX4" fmla="*/ 2491981 w 2749423"/>
              <a:gd name="connsiteY4" fmla="*/ 6719418 h 6719418"/>
              <a:gd name="connsiteX5" fmla="*/ 2491981 w 2749423"/>
              <a:gd name="connsiteY5" fmla="*/ 257442 h 671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49423" h="6719418">
                <a:moveTo>
                  <a:pt x="0" y="257442"/>
                </a:moveTo>
                <a:lnTo>
                  <a:pt x="462267" y="0"/>
                </a:lnTo>
                <a:lnTo>
                  <a:pt x="2749423" y="0"/>
                </a:lnTo>
                <a:lnTo>
                  <a:pt x="2749423" y="6576045"/>
                </a:lnTo>
                <a:lnTo>
                  <a:pt x="2491981" y="6719418"/>
                </a:lnTo>
                <a:lnTo>
                  <a:pt x="2491981" y="257442"/>
                </a:lnTo>
                <a:close/>
              </a:path>
            </a:pathLst>
          </a:custGeom>
          <a:gradFill flip="none" rotWithShape="1">
            <a:gsLst>
              <a:gs pos="40000">
                <a:srgbClr val="FD2BA4"/>
              </a:gs>
              <a:gs pos="0">
                <a:srgbClr val="C21F7D">
                  <a:lumMod val="79000"/>
                  <a:lumOff val="21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4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 flipH="1">
            <a:off x="6200338" y="0"/>
            <a:ext cx="5972612" cy="6858000"/>
          </a:xfrm>
          <a:custGeom>
            <a:avLst/>
            <a:gdLst>
              <a:gd name="connsiteX0" fmla="*/ 0 w 5972612"/>
              <a:gd name="connsiteY0" fmla="*/ 0 h 6858000"/>
              <a:gd name="connsiteX1" fmla="*/ 3850827 w 5972612"/>
              <a:gd name="connsiteY1" fmla="*/ 0 h 6858000"/>
              <a:gd name="connsiteX2" fmla="*/ 3850829 w 5972612"/>
              <a:gd name="connsiteY2" fmla="*/ 1 h 6858000"/>
              <a:gd name="connsiteX3" fmla="*/ 3795483 w 5972612"/>
              <a:gd name="connsiteY3" fmla="*/ 1 h 6858000"/>
              <a:gd name="connsiteX4" fmla="*/ 5972612 w 5972612"/>
              <a:gd name="connsiteY4" fmla="*/ 1212469 h 6858000"/>
              <a:gd name="connsiteX5" fmla="*/ 2828549 w 5972612"/>
              <a:gd name="connsiteY5" fmla="*/ 6857999 h 6858000"/>
              <a:gd name="connsiteX6" fmla="*/ 2869925 w 5972612"/>
              <a:gd name="connsiteY6" fmla="*/ 6857999 h 6858000"/>
              <a:gd name="connsiteX7" fmla="*/ 2869924 w 5972612"/>
              <a:gd name="connsiteY7" fmla="*/ 6858000 h 6858000"/>
              <a:gd name="connsiteX8" fmla="*/ 0 w 5972612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72612" h="6858000">
                <a:moveTo>
                  <a:pt x="0" y="0"/>
                </a:moveTo>
                <a:lnTo>
                  <a:pt x="3850827" y="0"/>
                </a:lnTo>
                <a:lnTo>
                  <a:pt x="3850829" y="1"/>
                </a:lnTo>
                <a:lnTo>
                  <a:pt x="3795483" y="1"/>
                </a:lnTo>
                <a:lnTo>
                  <a:pt x="5972612" y="1212469"/>
                </a:lnTo>
                <a:lnTo>
                  <a:pt x="2828549" y="6857999"/>
                </a:lnTo>
                <a:lnTo>
                  <a:pt x="2869925" y="6857999"/>
                </a:lnTo>
                <a:lnTo>
                  <a:pt x="286992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Freeform 5"/>
          <p:cNvSpPr/>
          <p:nvPr userDrawn="1"/>
        </p:nvSpPr>
        <p:spPr>
          <a:xfrm rot="2720525">
            <a:off x="311483" y="-745684"/>
            <a:ext cx="1473665" cy="1491368"/>
          </a:xfrm>
          <a:custGeom>
            <a:avLst/>
            <a:gdLst>
              <a:gd name="connsiteX0" fmla="*/ 0 w 1473665"/>
              <a:gd name="connsiteY0" fmla="*/ 1491368 h 1491368"/>
              <a:gd name="connsiteX1" fmla="*/ 176366 w 1473665"/>
              <a:gd name="connsiteY1" fmla="*/ 1312883 h 1491368"/>
              <a:gd name="connsiteX2" fmla="*/ 1295180 w 1473665"/>
              <a:gd name="connsiteY2" fmla="*/ 1312883 h 1491368"/>
              <a:gd name="connsiteX3" fmla="*/ 1295180 w 1473665"/>
              <a:gd name="connsiteY3" fmla="*/ 180629 h 1491368"/>
              <a:gd name="connsiteX4" fmla="*/ 1473665 w 1473665"/>
              <a:gd name="connsiteY4" fmla="*/ 0 h 1491368"/>
              <a:gd name="connsiteX5" fmla="*/ 1473665 w 1473665"/>
              <a:gd name="connsiteY5" fmla="*/ 1491368 h 1491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73665" h="1491368">
                <a:moveTo>
                  <a:pt x="0" y="1491368"/>
                </a:moveTo>
                <a:lnTo>
                  <a:pt x="176366" y="1312883"/>
                </a:lnTo>
                <a:lnTo>
                  <a:pt x="1295180" y="1312883"/>
                </a:lnTo>
                <a:lnTo>
                  <a:pt x="1295180" y="180629"/>
                </a:lnTo>
                <a:lnTo>
                  <a:pt x="1473665" y="0"/>
                </a:lnTo>
                <a:lnTo>
                  <a:pt x="1473665" y="1491368"/>
                </a:lnTo>
                <a:close/>
              </a:path>
            </a:pathLst>
          </a:custGeom>
          <a:gradFill>
            <a:gsLst>
              <a:gs pos="0">
                <a:srgbClr val="F9690E">
                  <a:lumMod val="87000"/>
                </a:srgbClr>
              </a:gs>
              <a:gs pos="100000">
                <a:srgbClr val="F9690E">
                  <a:lumMod val="87000"/>
                </a:srgbClr>
              </a:gs>
              <a:gs pos="9000">
                <a:srgbClr val="FF0000">
                  <a:lumMod val="82000"/>
                  <a:lumOff val="18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1363776" y="209343"/>
            <a:ext cx="392287" cy="385434"/>
          </a:xfrm>
          <a:prstGeom prst="rect">
            <a:avLst/>
          </a:prstGeom>
          <a:solidFill>
            <a:srgbClr val="131F2B"/>
          </a:solidFill>
          <a:ln>
            <a:noFill/>
          </a:ln>
          <a:effectLst>
            <a:outerShdw blurRad="50800" dist="241300" dir="2400000" algn="b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/>
          <p:cNvGrpSpPr/>
          <p:nvPr userDrawn="1"/>
        </p:nvGrpSpPr>
        <p:grpSpPr>
          <a:xfrm rot="875236">
            <a:off x="6063209" y="2879351"/>
            <a:ext cx="1828065" cy="1996244"/>
            <a:chOff x="612760" y="3050050"/>
            <a:chExt cx="3594200" cy="392486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6" name="Chevron 25"/>
            <p:cNvSpPr/>
            <p:nvPr userDrawn="1"/>
          </p:nvSpPr>
          <p:spPr>
            <a:xfrm rot="-8160000">
              <a:off x="612760" y="3050050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" name="Chevron 26"/>
            <p:cNvSpPr/>
            <p:nvPr userDrawn="1"/>
          </p:nvSpPr>
          <p:spPr>
            <a:xfrm rot="-8160000">
              <a:off x="948199" y="3386899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Chevron 27"/>
            <p:cNvSpPr/>
            <p:nvPr userDrawn="1"/>
          </p:nvSpPr>
          <p:spPr>
            <a:xfrm rot="-8160000">
              <a:off x="1282246" y="3723748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Chevron 28"/>
            <p:cNvSpPr/>
            <p:nvPr userDrawn="1"/>
          </p:nvSpPr>
          <p:spPr>
            <a:xfrm rot="-8160000">
              <a:off x="1627210" y="4070122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Chevron 29"/>
            <p:cNvSpPr/>
            <p:nvPr userDrawn="1"/>
          </p:nvSpPr>
          <p:spPr>
            <a:xfrm rot="-8160000">
              <a:off x="1962417" y="4412389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1" name="Chevron 30"/>
            <p:cNvSpPr/>
            <p:nvPr userDrawn="1"/>
          </p:nvSpPr>
          <p:spPr>
            <a:xfrm rot="-8160000">
              <a:off x="2297856" y="4749238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2" name="Chevron 31"/>
            <p:cNvSpPr/>
            <p:nvPr userDrawn="1"/>
          </p:nvSpPr>
          <p:spPr>
            <a:xfrm rot="-8160000">
              <a:off x="2631903" y="5086087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Chevron 32"/>
            <p:cNvSpPr/>
            <p:nvPr userDrawn="1"/>
          </p:nvSpPr>
          <p:spPr>
            <a:xfrm rot="-8160000">
              <a:off x="2976867" y="5432461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Chevron 33"/>
            <p:cNvSpPr/>
            <p:nvPr userDrawn="1"/>
          </p:nvSpPr>
          <p:spPr>
            <a:xfrm rot="-8160000">
              <a:off x="3324496" y="5769296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Chevron 34"/>
            <p:cNvSpPr/>
            <p:nvPr userDrawn="1"/>
          </p:nvSpPr>
          <p:spPr>
            <a:xfrm rot="-8160000">
              <a:off x="3669460" y="6115670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Group 35"/>
          <p:cNvGrpSpPr/>
          <p:nvPr userDrawn="1"/>
        </p:nvGrpSpPr>
        <p:grpSpPr>
          <a:xfrm rot="5400000" flipH="1">
            <a:off x="-78540" y="4978016"/>
            <a:ext cx="1939409" cy="1625566"/>
            <a:chOff x="818477" y="454876"/>
            <a:chExt cx="2428415" cy="2035440"/>
          </a:xfrm>
        </p:grpSpPr>
        <p:grpSp>
          <p:nvGrpSpPr>
            <p:cNvPr id="37" name="Group 36"/>
            <p:cNvGrpSpPr/>
            <p:nvPr userDrawn="1"/>
          </p:nvGrpSpPr>
          <p:grpSpPr>
            <a:xfrm>
              <a:off x="818477" y="454876"/>
              <a:ext cx="132007" cy="2035440"/>
              <a:chOff x="818477" y="428429"/>
              <a:chExt cx="132007" cy="2035440"/>
            </a:xfrm>
          </p:grpSpPr>
          <p:sp>
            <p:nvSpPr>
              <p:cNvPr id="83" name="Oval 82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Oval 83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Oval 84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Oval 87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Oval 88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Oval 89"/>
              <p:cNvSpPr/>
              <p:nvPr userDrawn="1"/>
            </p:nvSpPr>
            <p:spPr>
              <a:xfrm>
                <a:off x="818477" y="2093932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Oval 90"/>
              <p:cNvSpPr/>
              <p:nvPr userDrawn="1"/>
            </p:nvSpPr>
            <p:spPr>
              <a:xfrm>
                <a:off x="818477" y="2331862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" name="Group 38"/>
            <p:cNvGrpSpPr/>
            <p:nvPr userDrawn="1"/>
          </p:nvGrpSpPr>
          <p:grpSpPr>
            <a:xfrm>
              <a:off x="1105527" y="692806"/>
              <a:ext cx="132007" cy="1797510"/>
              <a:chOff x="818477" y="190500"/>
              <a:chExt cx="132007" cy="1797510"/>
            </a:xfrm>
          </p:grpSpPr>
          <p:sp>
            <p:nvSpPr>
              <p:cNvPr id="75" name="Oval 74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Oval 76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Oval 77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Oval 79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Oval 80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Oval 81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0" name="Group 39"/>
            <p:cNvGrpSpPr/>
            <p:nvPr userDrawn="1"/>
          </p:nvGrpSpPr>
          <p:grpSpPr>
            <a:xfrm>
              <a:off x="1392577" y="930735"/>
              <a:ext cx="132007" cy="1559581"/>
              <a:chOff x="818477" y="190500"/>
              <a:chExt cx="132007" cy="1559581"/>
            </a:xfrm>
          </p:grpSpPr>
          <p:sp>
            <p:nvSpPr>
              <p:cNvPr id="68" name="Oval 67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" name="Group 40"/>
            <p:cNvGrpSpPr/>
            <p:nvPr userDrawn="1"/>
          </p:nvGrpSpPr>
          <p:grpSpPr>
            <a:xfrm>
              <a:off x="1679627" y="1168664"/>
              <a:ext cx="132007" cy="1321652"/>
              <a:chOff x="818477" y="190500"/>
              <a:chExt cx="132007" cy="1321652"/>
            </a:xfrm>
          </p:grpSpPr>
          <p:sp>
            <p:nvSpPr>
              <p:cNvPr id="62" name="Oval 61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" name="Group 41"/>
            <p:cNvGrpSpPr/>
            <p:nvPr userDrawn="1"/>
          </p:nvGrpSpPr>
          <p:grpSpPr>
            <a:xfrm>
              <a:off x="1966677" y="1406593"/>
              <a:ext cx="132007" cy="1083723"/>
              <a:chOff x="818477" y="190500"/>
              <a:chExt cx="132007" cy="1083723"/>
            </a:xfrm>
          </p:grpSpPr>
          <p:sp>
            <p:nvSpPr>
              <p:cNvPr id="57" name="Oval 56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3" name="Group 42"/>
            <p:cNvGrpSpPr/>
            <p:nvPr userDrawn="1"/>
          </p:nvGrpSpPr>
          <p:grpSpPr>
            <a:xfrm>
              <a:off x="2253727" y="1644522"/>
              <a:ext cx="132007" cy="845794"/>
              <a:chOff x="818477" y="190500"/>
              <a:chExt cx="132007" cy="845794"/>
            </a:xfrm>
          </p:grpSpPr>
          <p:sp>
            <p:nvSpPr>
              <p:cNvPr id="53" name="Oval 52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4" name="Group 43"/>
            <p:cNvGrpSpPr/>
            <p:nvPr userDrawn="1"/>
          </p:nvGrpSpPr>
          <p:grpSpPr>
            <a:xfrm>
              <a:off x="2540777" y="1882451"/>
              <a:ext cx="132007" cy="607865"/>
              <a:chOff x="818477" y="190500"/>
              <a:chExt cx="132007" cy="607865"/>
            </a:xfrm>
          </p:grpSpPr>
          <p:sp>
            <p:nvSpPr>
              <p:cNvPr id="50" name="Oval 49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" name="Group 44"/>
            <p:cNvGrpSpPr/>
            <p:nvPr userDrawn="1"/>
          </p:nvGrpSpPr>
          <p:grpSpPr>
            <a:xfrm>
              <a:off x="2827830" y="2120380"/>
              <a:ext cx="132007" cy="369936"/>
              <a:chOff x="818477" y="190500"/>
              <a:chExt cx="132007" cy="369936"/>
            </a:xfrm>
          </p:grpSpPr>
          <p:sp>
            <p:nvSpPr>
              <p:cNvPr id="48" name="Oval 47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Oval 45"/>
            <p:cNvSpPr/>
            <p:nvPr userDrawn="1"/>
          </p:nvSpPr>
          <p:spPr>
            <a:xfrm>
              <a:off x="3114884" y="2358308"/>
              <a:ext cx="132008" cy="132008"/>
            </a:xfrm>
            <a:prstGeom prst="ellipse">
              <a:avLst/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2" name="Freeform 91"/>
          <p:cNvSpPr/>
          <p:nvPr userDrawn="1"/>
        </p:nvSpPr>
        <p:spPr>
          <a:xfrm rot="9043512">
            <a:off x="5251642" y="5430992"/>
            <a:ext cx="1025152" cy="883751"/>
          </a:xfrm>
          <a:custGeom>
            <a:avLst/>
            <a:gdLst>
              <a:gd name="connsiteX0" fmla="*/ 2445756 w 4970787"/>
              <a:gd name="connsiteY0" fmla="*/ 891739 h 4285161"/>
              <a:gd name="connsiteX1" fmla="*/ 691708 w 4970787"/>
              <a:gd name="connsiteY1" fmla="*/ 3915959 h 4285161"/>
              <a:gd name="connsiteX2" fmla="*/ 4199803 w 4970787"/>
              <a:gd name="connsiteY2" fmla="*/ 3915959 h 4285161"/>
              <a:gd name="connsiteX3" fmla="*/ 2485394 w 4970787"/>
              <a:gd name="connsiteY3" fmla="*/ 0 h 4285161"/>
              <a:gd name="connsiteX4" fmla="*/ 4970787 w 4970787"/>
              <a:gd name="connsiteY4" fmla="*/ 4285161 h 4285161"/>
              <a:gd name="connsiteX5" fmla="*/ 0 w 4970787"/>
              <a:gd name="connsiteY5" fmla="*/ 4285161 h 428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70787" h="4285161">
                <a:moveTo>
                  <a:pt x="2445756" y="891739"/>
                </a:moveTo>
                <a:lnTo>
                  <a:pt x="691708" y="3915959"/>
                </a:lnTo>
                <a:lnTo>
                  <a:pt x="4199803" y="3915959"/>
                </a:lnTo>
                <a:close/>
                <a:moveTo>
                  <a:pt x="2485394" y="0"/>
                </a:moveTo>
                <a:lnTo>
                  <a:pt x="4970787" y="4285161"/>
                </a:lnTo>
                <a:lnTo>
                  <a:pt x="0" y="4285161"/>
                </a:lnTo>
                <a:close/>
              </a:path>
            </a:pathLst>
          </a:custGeom>
          <a:gradFill flip="none" rotWithShape="1">
            <a:gsLst>
              <a:gs pos="0">
                <a:srgbClr val="3D51C6">
                  <a:lumMod val="63000"/>
                </a:srgbClr>
              </a:gs>
              <a:gs pos="100000">
                <a:srgbClr val="2D4890"/>
              </a:gs>
              <a:gs pos="84000">
                <a:srgbClr val="40B2F1">
                  <a:lumMod val="86000"/>
                  <a:lumOff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266700" dir="720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94" name="Freeform 93"/>
          <p:cNvSpPr/>
          <p:nvPr userDrawn="1"/>
        </p:nvSpPr>
        <p:spPr>
          <a:xfrm rot="12084478">
            <a:off x="6896192" y="6584148"/>
            <a:ext cx="1494183" cy="585803"/>
          </a:xfrm>
          <a:custGeom>
            <a:avLst/>
            <a:gdLst>
              <a:gd name="connsiteX0" fmla="*/ 1494183 w 1494183"/>
              <a:gd name="connsiteY0" fmla="*/ 585803 h 585803"/>
              <a:gd name="connsiteX1" fmla="*/ 0 w 1494183"/>
              <a:gd name="connsiteY1" fmla="*/ 585803 h 585803"/>
              <a:gd name="connsiteX2" fmla="*/ 621146 w 1494183"/>
              <a:gd name="connsiteY2" fmla="*/ 342279 h 585803"/>
              <a:gd name="connsiteX3" fmla="*/ 1250659 w 1494183"/>
              <a:gd name="connsiteY3" fmla="*/ 342279 h 585803"/>
              <a:gd name="connsiteX4" fmla="*/ 1250659 w 1494183"/>
              <a:gd name="connsiteY4" fmla="*/ 95475 h 585803"/>
              <a:gd name="connsiteX5" fmla="*/ 1494183 w 1494183"/>
              <a:gd name="connsiteY5" fmla="*/ 0 h 585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4183" h="585803">
                <a:moveTo>
                  <a:pt x="1494183" y="585803"/>
                </a:moveTo>
                <a:lnTo>
                  <a:pt x="0" y="585803"/>
                </a:lnTo>
                <a:lnTo>
                  <a:pt x="621146" y="342279"/>
                </a:lnTo>
                <a:lnTo>
                  <a:pt x="1250659" y="342279"/>
                </a:lnTo>
                <a:lnTo>
                  <a:pt x="1250659" y="95475"/>
                </a:lnTo>
                <a:lnTo>
                  <a:pt x="1494183" y="0"/>
                </a:lnTo>
                <a:close/>
              </a:path>
            </a:pathLst>
          </a:custGeom>
          <a:gradFill>
            <a:gsLst>
              <a:gs pos="0">
                <a:srgbClr val="F9690E">
                  <a:lumMod val="87000"/>
                </a:srgbClr>
              </a:gs>
              <a:gs pos="100000">
                <a:srgbClr val="F9690E">
                  <a:lumMod val="87000"/>
                </a:srgbClr>
              </a:gs>
              <a:gs pos="9000">
                <a:srgbClr val="FF0000">
                  <a:lumMod val="82000"/>
                  <a:lumOff val="18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" name="Group 2"/>
          <p:cNvGrpSpPr/>
          <p:nvPr userDrawn="1"/>
        </p:nvGrpSpPr>
        <p:grpSpPr>
          <a:xfrm>
            <a:off x="4111735" y="126873"/>
            <a:ext cx="925663" cy="467904"/>
            <a:chOff x="3264227" y="664175"/>
            <a:chExt cx="925663" cy="467904"/>
          </a:xfrm>
        </p:grpSpPr>
        <p:grpSp>
          <p:nvGrpSpPr>
            <p:cNvPr id="8" name="Group 7"/>
            <p:cNvGrpSpPr/>
            <p:nvPr userDrawn="1"/>
          </p:nvGrpSpPr>
          <p:grpSpPr>
            <a:xfrm>
              <a:off x="3264227" y="668912"/>
              <a:ext cx="431474" cy="463167"/>
              <a:chOff x="11158921" y="232178"/>
              <a:chExt cx="925616" cy="993606"/>
            </a:xfrm>
          </p:grpSpPr>
          <p:grpSp>
            <p:nvGrpSpPr>
              <p:cNvPr id="9" name="Group 8"/>
              <p:cNvGrpSpPr/>
              <p:nvPr userDrawn="1"/>
            </p:nvGrpSpPr>
            <p:grpSpPr>
              <a:xfrm>
                <a:off x="11158922" y="232178"/>
                <a:ext cx="925615" cy="237283"/>
                <a:chOff x="5143501" y="943613"/>
                <a:chExt cx="372863" cy="95584"/>
              </a:xfrm>
              <a:solidFill>
                <a:schemeClr val="bg2">
                  <a:lumMod val="25000"/>
                </a:schemeClr>
              </a:solidFill>
            </p:grpSpPr>
            <p:sp>
              <p:nvSpPr>
                <p:cNvPr id="18" name="Oval 17"/>
                <p:cNvSpPr/>
                <p:nvPr userDrawn="1"/>
              </p:nvSpPr>
              <p:spPr>
                <a:xfrm>
                  <a:off x="5143501" y="943613"/>
                  <a:ext cx="95584" cy="9558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Oval 18"/>
                <p:cNvSpPr/>
                <p:nvPr userDrawn="1"/>
              </p:nvSpPr>
              <p:spPr>
                <a:xfrm>
                  <a:off x="5282141" y="943613"/>
                  <a:ext cx="95584" cy="9558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Oval 19"/>
                <p:cNvSpPr/>
                <p:nvPr userDrawn="1"/>
              </p:nvSpPr>
              <p:spPr>
                <a:xfrm>
                  <a:off x="5420780" y="943613"/>
                  <a:ext cx="95584" cy="9558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" name="Group 9"/>
              <p:cNvGrpSpPr/>
              <p:nvPr userDrawn="1"/>
            </p:nvGrpSpPr>
            <p:grpSpPr>
              <a:xfrm>
                <a:off x="11158921" y="610338"/>
                <a:ext cx="925615" cy="237283"/>
                <a:chOff x="5143501" y="1082356"/>
                <a:chExt cx="372863" cy="95584"/>
              </a:xfrm>
              <a:solidFill>
                <a:schemeClr val="bg2">
                  <a:lumMod val="25000"/>
                </a:schemeClr>
              </a:solidFill>
            </p:grpSpPr>
            <p:sp>
              <p:nvSpPr>
                <p:cNvPr id="15" name="Oval 14"/>
                <p:cNvSpPr/>
                <p:nvPr userDrawn="1"/>
              </p:nvSpPr>
              <p:spPr>
                <a:xfrm>
                  <a:off x="5143501" y="1082356"/>
                  <a:ext cx="95584" cy="9558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Oval 15"/>
                <p:cNvSpPr/>
                <p:nvPr userDrawn="1"/>
              </p:nvSpPr>
              <p:spPr>
                <a:xfrm>
                  <a:off x="5282141" y="1082356"/>
                  <a:ext cx="95584" cy="9558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Oval 16"/>
                <p:cNvSpPr/>
                <p:nvPr userDrawn="1"/>
              </p:nvSpPr>
              <p:spPr>
                <a:xfrm>
                  <a:off x="5420780" y="1082356"/>
                  <a:ext cx="95584" cy="9558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" name="Group 10"/>
              <p:cNvGrpSpPr/>
              <p:nvPr userDrawn="1"/>
            </p:nvGrpSpPr>
            <p:grpSpPr>
              <a:xfrm>
                <a:off x="11158922" y="988501"/>
                <a:ext cx="925615" cy="237283"/>
                <a:chOff x="5143501" y="1218867"/>
                <a:chExt cx="372863" cy="95584"/>
              </a:xfrm>
              <a:solidFill>
                <a:schemeClr val="bg2">
                  <a:lumMod val="25000"/>
                </a:schemeClr>
              </a:solidFill>
            </p:grpSpPr>
            <p:sp>
              <p:nvSpPr>
                <p:cNvPr id="12" name="Oval 11"/>
                <p:cNvSpPr/>
                <p:nvPr userDrawn="1"/>
              </p:nvSpPr>
              <p:spPr>
                <a:xfrm>
                  <a:off x="5143501" y="1218867"/>
                  <a:ext cx="95584" cy="9558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Oval 12"/>
                <p:cNvSpPr/>
                <p:nvPr userDrawn="1"/>
              </p:nvSpPr>
              <p:spPr>
                <a:xfrm>
                  <a:off x="5282141" y="1218867"/>
                  <a:ext cx="95584" cy="9558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Oval 13"/>
                <p:cNvSpPr/>
                <p:nvPr userDrawn="1"/>
              </p:nvSpPr>
              <p:spPr>
                <a:xfrm>
                  <a:off x="5420780" y="1218867"/>
                  <a:ext cx="95584" cy="9558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95" name="Group 94"/>
            <p:cNvGrpSpPr/>
            <p:nvPr userDrawn="1"/>
          </p:nvGrpSpPr>
          <p:grpSpPr>
            <a:xfrm>
              <a:off x="3758416" y="664175"/>
              <a:ext cx="431474" cy="463167"/>
              <a:chOff x="11158921" y="232178"/>
              <a:chExt cx="925616" cy="993606"/>
            </a:xfrm>
          </p:grpSpPr>
          <p:grpSp>
            <p:nvGrpSpPr>
              <p:cNvPr id="96" name="Group 95"/>
              <p:cNvGrpSpPr/>
              <p:nvPr userDrawn="1"/>
            </p:nvGrpSpPr>
            <p:grpSpPr>
              <a:xfrm>
                <a:off x="11158922" y="232178"/>
                <a:ext cx="925615" cy="237283"/>
                <a:chOff x="5143501" y="943613"/>
                <a:chExt cx="372863" cy="95584"/>
              </a:xfrm>
              <a:solidFill>
                <a:schemeClr val="bg2">
                  <a:lumMod val="25000"/>
                </a:schemeClr>
              </a:solidFill>
            </p:grpSpPr>
            <p:sp>
              <p:nvSpPr>
                <p:cNvPr id="105" name="Oval 104"/>
                <p:cNvSpPr/>
                <p:nvPr userDrawn="1"/>
              </p:nvSpPr>
              <p:spPr>
                <a:xfrm>
                  <a:off x="5143501" y="943613"/>
                  <a:ext cx="95584" cy="9558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Oval 105"/>
                <p:cNvSpPr/>
                <p:nvPr userDrawn="1"/>
              </p:nvSpPr>
              <p:spPr>
                <a:xfrm>
                  <a:off x="5282141" y="943613"/>
                  <a:ext cx="95584" cy="9558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7" name="Oval 106"/>
                <p:cNvSpPr/>
                <p:nvPr userDrawn="1"/>
              </p:nvSpPr>
              <p:spPr>
                <a:xfrm>
                  <a:off x="5420780" y="943613"/>
                  <a:ext cx="95584" cy="9558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7" name="Group 96"/>
              <p:cNvGrpSpPr/>
              <p:nvPr userDrawn="1"/>
            </p:nvGrpSpPr>
            <p:grpSpPr>
              <a:xfrm>
                <a:off x="11158921" y="610338"/>
                <a:ext cx="925615" cy="237283"/>
                <a:chOff x="5143501" y="1082356"/>
                <a:chExt cx="372863" cy="95584"/>
              </a:xfrm>
              <a:solidFill>
                <a:schemeClr val="bg2">
                  <a:lumMod val="25000"/>
                </a:schemeClr>
              </a:solidFill>
            </p:grpSpPr>
            <p:sp>
              <p:nvSpPr>
                <p:cNvPr id="102" name="Oval 101"/>
                <p:cNvSpPr/>
                <p:nvPr userDrawn="1"/>
              </p:nvSpPr>
              <p:spPr>
                <a:xfrm>
                  <a:off x="5143501" y="1082356"/>
                  <a:ext cx="95584" cy="9558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" name="Oval 102"/>
                <p:cNvSpPr/>
                <p:nvPr userDrawn="1"/>
              </p:nvSpPr>
              <p:spPr>
                <a:xfrm>
                  <a:off x="5282141" y="1082356"/>
                  <a:ext cx="95584" cy="9558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" name="Oval 103"/>
                <p:cNvSpPr/>
                <p:nvPr userDrawn="1"/>
              </p:nvSpPr>
              <p:spPr>
                <a:xfrm>
                  <a:off x="5420780" y="1082356"/>
                  <a:ext cx="95584" cy="9558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8" name="Group 97"/>
              <p:cNvGrpSpPr/>
              <p:nvPr userDrawn="1"/>
            </p:nvGrpSpPr>
            <p:grpSpPr>
              <a:xfrm>
                <a:off x="11158922" y="988501"/>
                <a:ext cx="925615" cy="237283"/>
                <a:chOff x="5143501" y="1218867"/>
                <a:chExt cx="372863" cy="95584"/>
              </a:xfrm>
              <a:solidFill>
                <a:schemeClr val="bg2">
                  <a:lumMod val="25000"/>
                </a:schemeClr>
              </a:solidFill>
            </p:grpSpPr>
            <p:sp>
              <p:nvSpPr>
                <p:cNvPr id="99" name="Oval 98"/>
                <p:cNvSpPr/>
                <p:nvPr userDrawn="1"/>
              </p:nvSpPr>
              <p:spPr>
                <a:xfrm>
                  <a:off x="5143501" y="1218867"/>
                  <a:ext cx="95584" cy="9558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" name="Oval 99"/>
                <p:cNvSpPr/>
                <p:nvPr userDrawn="1"/>
              </p:nvSpPr>
              <p:spPr>
                <a:xfrm>
                  <a:off x="5282141" y="1218867"/>
                  <a:ext cx="95584" cy="9558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" name="Oval 100"/>
                <p:cNvSpPr/>
                <p:nvPr userDrawn="1"/>
              </p:nvSpPr>
              <p:spPr>
                <a:xfrm>
                  <a:off x="5420780" y="1218867"/>
                  <a:ext cx="95584" cy="9558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108" name="Oval 107"/>
          <p:cNvSpPr/>
          <p:nvPr userDrawn="1"/>
        </p:nvSpPr>
        <p:spPr>
          <a:xfrm>
            <a:off x="5883554" y="3783721"/>
            <a:ext cx="514755" cy="514755"/>
          </a:xfrm>
          <a:prstGeom prst="ellipse">
            <a:avLst/>
          </a:prstGeom>
          <a:gradFill flip="none" rotWithShape="1">
            <a:gsLst>
              <a:gs pos="0">
                <a:srgbClr val="3D51C6">
                  <a:lumMod val="63000"/>
                </a:srgbClr>
              </a:gs>
              <a:gs pos="100000">
                <a:srgbClr val="2D4890"/>
              </a:gs>
              <a:gs pos="84000">
                <a:srgbClr val="40B2F1">
                  <a:lumMod val="86000"/>
                  <a:lumOff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5888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columns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48"/>
          <p:cNvSpPr txBox="1">
            <a:spLocks noGrp="1"/>
          </p:cNvSpPr>
          <p:nvPr>
            <p:ph type="body" idx="11"/>
          </p:nvPr>
        </p:nvSpPr>
        <p:spPr>
          <a:xfrm>
            <a:off x="645552" y="2655471"/>
            <a:ext cx="2930238" cy="3230872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defRPr sz="1800">
                <a:solidFill>
                  <a:schemeClr val="tx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1" name="Shape 48"/>
          <p:cNvSpPr txBox="1">
            <a:spLocks noGrp="1"/>
          </p:cNvSpPr>
          <p:nvPr>
            <p:ph type="body" idx="12"/>
          </p:nvPr>
        </p:nvSpPr>
        <p:spPr>
          <a:xfrm>
            <a:off x="3842407" y="2655471"/>
            <a:ext cx="2930238" cy="3230872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defRPr sz="1800">
                <a:solidFill>
                  <a:schemeClr val="tx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3" name="Shape 47"/>
          <p:cNvSpPr txBox="1">
            <a:spLocks noGrp="1"/>
          </p:cNvSpPr>
          <p:nvPr>
            <p:ph type="title"/>
          </p:nvPr>
        </p:nvSpPr>
        <p:spPr>
          <a:xfrm>
            <a:off x="645552" y="1437772"/>
            <a:ext cx="6122641" cy="831256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defRPr sz="3200">
                <a:solidFill>
                  <a:schemeClr val="tx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grpSp>
        <p:nvGrpSpPr>
          <p:cNvPr id="5" name="Group 4"/>
          <p:cNvGrpSpPr/>
          <p:nvPr userDrawn="1"/>
        </p:nvGrpSpPr>
        <p:grpSpPr>
          <a:xfrm rot="16200000">
            <a:off x="6311549" y="1366792"/>
            <a:ext cx="5643712" cy="4730424"/>
            <a:chOff x="818477" y="454876"/>
            <a:chExt cx="2428415" cy="2035440"/>
          </a:xfrm>
          <a:solidFill>
            <a:schemeClr val="bg1">
              <a:lumMod val="65000"/>
            </a:schemeClr>
          </a:solidFill>
        </p:grpSpPr>
        <p:grpSp>
          <p:nvGrpSpPr>
            <p:cNvPr id="6" name="Group 5"/>
            <p:cNvGrpSpPr/>
            <p:nvPr userDrawn="1"/>
          </p:nvGrpSpPr>
          <p:grpSpPr>
            <a:xfrm>
              <a:off x="818477" y="454876"/>
              <a:ext cx="132007" cy="2035440"/>
              <a:chOff x="818477" y="428429"/>
              <a:chExt cx="132007" cy="2035440"/>
            </a:xfrm>
            <a:grpFill/>
          </p:grpSpPr>
          <p:sp>
            <p:nvSpPr>
              <p:cNvPr id="53" name="Oval 52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/>
              <p:cNvSpPr/>
              <p:nvPr userDrawn="1"/>
            </p:nvSpPr>
            <p:spPr>
              <a:xfrm>
                <a:off x="818477" y="2093932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/>
              <p:cNvSpPr/>
              <p:nvPr userDrawn="1"/>
            </p:nvSpPr>
            <p:spPr>
              <a:xfrm>
                <a:off x="818477" y="2331862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6"/>
            <p:cNvGrpSpPr/>
            <p:nvPr userDrawn="1"/>
          </p:nvGrpSpPr>
          <p:grpSpPr>
            <a:xfrm>
              <a:off x="1105527" y="692806"/>
              <a:ext cx="132007" cy="1797510"/>
              <a:chOff x="818477" y="190500"/>
              <a:chExt cx="132007" cy="1797510"/>
            </a:xfrm>
            <a:grpFill/>
          </p:grpSpPr>
          <p:sp>
            <p:nvSpPr>
              <p:cNvPr id="45" name="Oval 44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" name="Group 7"/>
            <p:cNvGrpSpPr/>
            <p:nvPr userDrawn="1"/>
          </p:nvGrpSpPr>
          <p:grpSpPr>
            <a:xfrm>
              <a:off x="1392577" y="930735"/>
              <a:ext cx="132007" cy="1559581"/>
              <a:chOff x="818477" y="190500"/>
              <a:chExt cx="132007" cy="1559581"/>
            </a:xfrm>
            <a:grpFill/>
          </p:grpSpPr>
          <p:sp>
            <p:nvSpPr>
              <p:cNvPr id="38" name="Oval 37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/>
            <p:cNvGrpSpPr/>
            <p:nvPr userDrawn="1"/>
          </p:nvGrpSpPr>
          <p:grpSpPr>
            <a:xfrm>
              <a:off x="1679627" y="1168664"/>
              <a:ext cx="132007" cy="1321652"/>
              <a:chOff x="818477" y="190500"/>
              <a:chExt cx="132007" cy="1321652"/>
            </a:xfrm>
            <a:grpFill/>
          </p:grpSpPr>
          <p:sp>
            <p:nvSpPr>
              <p:cNvPr id="32" name="Oval 31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/>
            <p:cNvGrpSpPr/>
            <p:nvPr userDrawn="1"/>
          </p:nvGrpSpPr>
          <p:grpSpPr>
            <a:xfrm>
              <a:off x="1966677" y="1406593"/>
              <a:ext cx="132007" cy="1083723"/>
              <a:chOff x="818477" y="190500"/>
              <a:chExt cx="132007" cy="1083723"/>
            </a:xfrm>
            <a:grpFill/>
          </p:grpSpPr>
          <p:sp>
            <p:nvSpPr>
              <p:cNvPr id="27" name="Oval 26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/>
            <p:cNvGrpSpPr/>
            <p:nvPr userDrawn="1"/>
          </p:nvGrpSpPr>
          <p:grpSpPr>
            <a:xfrm>
              <a:off x="2253727" y="1644522"/>
              <a:ext cx="132007" cy="845794"/>
              <a:chOff x="818477" y="190500"/>
              <a:chExt cx="132007" cy="845794"/>
            </a:xfrm>
            <a:grpFill/>
          </p:grpSpPr>
          <p:sp>
            <p:nvSpPr>
              <p:cNvPr id="23" name="Oval 22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/>
            <p:cNvGrpSpPr/>
            <p:nvPr userDrawn="1"/>
          </p:nvGrpSpPr>
          <p:grpSpPr>
            <a:xfrm>
              <a:off x="2540777" y="1882451"/>
              <a:ext cx="132007" cy="607865"/>
              <a:chOff x="818477" y="190500"/>
              <a:chExt cx="132007" cy="607865"/>
            </a:xfrm>
            <a:grpFill/>
          </p:grpSpPr>
          <p:sp>
            <p:nvSpPr>
              <p:cNvPr id="20" name="Oval 19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2827830" y="2120380"/>
              <a:ext cx="132007" cy="369936"/>
              <a:chOff x="818477" y="190500"/>
              <a:chExt cx="132007" cy="369936"/>
            </a:xfrm>
            <a:grpFill/>
          </p:grpSpPr>
          <p:sp>
            <p:nvSpPr>
              <p:cNvPr id="18" name="Oval 17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Oval 16"/>
            <p:cNvSpPr/>
            <p:nvPr userDrawn="1"/>
          </p:nvSpPr>
          <p:spPr>
            <a:xfrm>
              <a:off x="3114884" y="2358308"/>
              <a:ext cx="132008" cy="13200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7" name="Freeform 66"/>
          <p:cNvSpPr/>
          <p:nvPr userDrawn="1"/>
        </p:nvSpPr>
        <p:spPr>
          <a:xfrm rot="2720525">
            <a:off x="281507" y="-716522"/>
            <a:ext cx="1473665" cy="1491368"/>
          </a:xfrm>
          <a:custGeom>
            <a:avLst/>
            <a:gdLst>
              <a:gd name="connsiteX0" fmla="*/ 0 w 1473665"/>
              <a:gd name="connsiteY0" fmla="*/ 1491368 h 1491368"/>
              <a:gd name="connsiteX1" fmla="*/ 176366 w 1473665"/>
              <a:gd name="connsiteY1" fmla="*/ 1312883 h 1491368"/>
              <a:gd name="connsiteX2" fmla="*/ 1295180 w 1473665"/>
              <a:gd name="connsiteY2" fmla="*/ 1312883 h 1491368"/>
              <a:gd name="connsiteX3" fmla="*/ 1295180 w 1473665"/>
              <a:gd name="connsiteY3" fmla="*/ 180629 h 1491368"/>
              <a:gd name="connsiteX4" fmla="*/ 1473665 w 1473665"/>
              <a:gd name="connsiteY4" fmla="*/ 0 h 1491368"/>
              <a:gd name="connsiteX5" fmla="*/ 1473665 w 1473665"/>
              <a:gd name="connsiteY5" fmla="*/ 1491368 h 1491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73665" h="1491368">
                <a:moveTo>
                  <a:pt x="0" y="1491368"/>
                </a:moveTo>
                <a:lnTo>
                  <a:pt x="176366" y="1312883"/>
                </a:lnTo>
                <a:lnTo>
                  <a:pt x="1295180" y="1312883"/>
                </a:lnTo>
                <a:lnTo>
                  <a:pt x="1295180" y="180629"/>
                </a:lnTo>
                <a:lnTo>
                  <a:pt x="1473665" y="0"/>
                </a:lnTo>
                <a:lnTo>
                  <a:pt x="1473665" y="1491368"/>
                </a:lnTo>
                <a:close/>
              </a:path>
            </a:pathLst>
          </a:custGeom>
          <a:gradFill flip="none" rotWithShape="1">
            <a:gsLst>
              <a:gs pos="0">
                <a:srgbClr val="3D51C6">
                  <a:lumMod val="63000"/>
                </a:srgbClr>
              </a:gs>
              <a:gs pos="100000">
                <a:srgbClr val="2D4890"/>
              </a:gs>
              <a:gs pos="84000">
                <a:srgbClr val="40B2F1">
                  <a:lumMod val="86000"/>
                  <a:lumOff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8" name="Rectangle 67"/>
          <p:cNvSpPr/>
          <p:nvPr userDrawn="1"/>
        </p:nvSpPr>
        <p:spPr>
          <a:xfrm>
            <a:off x="1333800" y="238505"/>
            <a:ext cx="392287" cy="385434"/>
          </a:xfrm>
          <a:prstGeom prst="rect">
            <a:avLst/>
          </a:prstGeom>
          <a:solidFill>
            <a:srgbClr val="131F2B"/>
          </a:solidFill>
          <a:ln>
            <a:noFill/>
          </a:ln>
          <a:effectLst>
            <a:outerShdw blurRad="50800" dist="241300" dir="2400000" algn="b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 69"/>
          <p:cNvSpPr/>
          <p:nvPr userDrawn="1"/>
        </p:nvSpPr>
        <p:spPr>
          <a:xfrm flipH="1">
            <a:off x="357096" y="2551543"/>
            <a:ext cx="2484995" cy="3684937"/>
          </a:xfrm>
          <a:custGeom>
            <a:avLst/>
            <a:gdLst>
              <a:gd name="connsiteX0" fmla="*/ 3091793 w 3301343"/>
              <a:gd name="connsiteY0" fmla="*/ 0 h 4895480"/>
              <a:gd name="connsiteX1" fmla="*/ 3301343 w 3301343"/>
              <a:gd name="connsiteY1" fmla="*/ 0 h 4895480"/>
              <a:gd name="connsiteX2" fmla="*/ 3301343 w 3301343"/>
              <a:gd name="connsiteY2" fmla="*/ 4709028 h 4895480"/>
              <a:gd name="connsiteX3" fmla="*/ 3301343 w 3301343"/>
              <a:gd name="connsiteY3" fmla="*/ 4895480 h 4895480"/>
              <a:gd name="connsiteX4" fmla="*/ 3091793 w 3301343"/>
              <a:gd name="connsiteY4" fmla="*/ 4895480 h 4895480"/>
              <a:gd name="connsiteX5" fmla="*/ 0 w 3301343"/>
              <a:gd name="connsiteY5" fmla="*/ 4895480 h 4895480"/>
              <a:gd name="connsiteX6" fmla="*/ 0 w 3301343"/>
              <a:gd name="connsiteY6" fmla="*/ 4709028 h 4895480"/>
              <a:gd name="connsiteX7" fmla="*/ 3091793 w 3301343"/>
              <a:gd name="connsiteY7" fmla="*/ 4709028 h 4895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01343" h="4895480">
                <a:moveTo>
                  <a:pt x="3091793" y="0"/>
                </a:moveTo>
                <a:lnTo>
                  <a:pt x="3301343" y="0"/>
                </a:lnTo>
                <a:lnTo>
                  <a:pt x="3301343" y="4709028"/>
                </a:lnTo>
                <a:lnTo>
                  <a:pt x="3301343" y="4895480"/>
                </a:lnTo>
                <a:lnTo>
                  <a:pt x="3091793" y="4895480"/>
                </a:lnTo>
                <a:lnTo>
                  <a:pt x="0" y="4895480"/>
                </a:lnTo>
                <a:lnTo>
                  <a:pt x="0" y="4709028"/>
                </a:lnTo>
                <a:lnTo>
                  <a:pt x="3091793" y="4709028"/>
                </a:lnTo>
                <a:close/>
              </a:path>
            </a:pathLst>
          </a:custGeom>
          <a:gradFill>
            <a:gsLst>
              <a:gs pos="0">
                <a:srgbClr val="F9690E">
                  <a:lumMod val="87000"/>
                </a:srgbClr>
              </a:gs>
              <a:gs pos="100000">
                <a:srgbClr val="F9690E">
                  <a:lumMod val="87000"/>
                </a:srgbClr>
              </a:gs>
              <a:gs pos="9000">
                <a:srgbClr val="FF0000">
                  <a:lumMod val="82000"/>
                  <a:lumOff val="18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4" name="Freeform 73"/>
          <p:cNvSpPr/>
          <p:nvPr userDrawn="1"/>
        </p:nvSpPr>
        <p:spPr>
          <a:xfrm rot="5400000">
            <a:off x="7456698" y="-27021"/>
            <a:ext cx="4481102" cy="4481102"/>
          </a:xfrm>
          <a:custGeom>
            <a:avLst/>
            <a:gdLst>
              <a:gd name="connsiteX0" fmla="*/ 0 w 4481102"/>
              <a:gd name="connsiteY0" fmla="*/ 4481102 h 4481102"/>
              <a:gd name="connsiteX1" fmla="*/ 0 w 4481102"/>
              <a:gd name="connsiteY1" fmla="*/ 4117622 h 4481102"/>
              <a:gd name="connsiteX2" fmla="*/ 3708899 w 4481102"/>
              <a:gd name="connsiteY2" fmla="*/ 4117622 h 4481102"/>
              <a:gd name="connsiteX3" fmla="*/ 0 w 4481102"/>
              <a:gd name="connsiteY3" fmla="*/ 518481 h 4481102"/>
              <a:gd name="connsiteX4" fmla="*/ 0 w 4481102"/>
              <a:gd name="connsiteY4" fmla="*/ 0 h 4481102"/>
              <a:gd name="connsiteX5" fmla="*/ 4481102 w 4481102"/>
              <a:gd name="connsiteY5" fmla="*/ 4481102 h 448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1102" h="4481102">
                <a:moveTo>
                  <a:pt x="0" y="4481102"/>
                </a:moveTo>
                <a:lnTo>
                  <a:pt x="0" y="4117622"/>
                </a:lnTo>
                <a:lnTo>
                  <a:pt x="3708899" y="4117622"/>
                </a:lnTo>
                <a:lnTo>
                  <a:pt x="0" y="518481"/>
                </a:lnTo>
                <a:lnTo>
                  <a:pt x="0" y="0"/>
                </a:lnTo>
                <a:lnTo>
                  <a:pt x="4481102" y="4481102"/>
                </a:lnTo>
                <a:close/>
              </a:path>
            </a:pathLst>
          </a:custGeom>
          <a:gradFill flip="none" rotWithShape="1">
            <a:gsLst>
              <a:gs pos="100000">
                <a:srgbClr val="9E2B73"/>
              </a:gs>
              <a:gs pos="0">
                <a:srgbClr val="FE2FA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Freeform 74"/>
          <p:cNvSpPr/>
          <p:nvPr userDrawn="1"/>
        </p:nvSpPr>
        <p:spPr>
          <a:xfrm rot="5400000" flipH="1" flipV="1">
            <a:off x="7718894" y="2360480"/>
            <a:ext cx="4481102" cy="4481102"/>
          </a:xfrm>
          <a:custGeom>
            <a:avLst/>
            <a:gdLst>
              <a:gd name="connsiteX0" fmla="*/ 0 w 4481102"/>
              <a:gd name="connsiteY0" fmla="*/ 4481102 h 4481102"/>
              <a:gd name="connsiteX1" fmla="*/ 0 w 4481102"/>
              <a:gd name="connsiteY1" fmla="*/ 4117622 h 4481102"/>
              <a:gd name="connsiteX2" fmla="*/ 3708899 w 4481102"/>
              <a:gd name="connsiteY2" fmla="*/ 4117622 h 4481102"/>
              <a:gd name="connsiteX3" fmla="*/ 0 w 4481102"/>
              <a:gd name="connsiteY3" fmla="*/ 518481 h 4481102"/>
              <a:gd name="connsiteX4" fmla="*/ 0 w 4481102"/>
              <a:gd name="connsiteY4" fmla="*/ 0 h 4481102"/>
              <a:gd name="connsiteX5" fmla="*/ 4481102 w 4481102"/>
              <a:gd name="connsiteY5" fmla="*/ 4481102 h 448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1102" h="4481102">
                <a:moveTo>
                  <a:pt x="0" y="4481102"/>
                </a:moveTo>
                <a:lnTo>
                  <a:pt x="0" y="4117622"/>
                </a:lnTo>
                <a:lnTo>
                  <a:pt x="3708899" y="4117622"/>
                </a:lnTo>
                <a:lnTo>
                  <a:pt x="0" y="518481"/>
                </a:lnTo>
                <a:lnTo>
                  <a:pt x="0" y="0"/>
                </a:lnTo>
                <a:lnTo>
                  <a:pt x="4481102" y="4481102"/>
                </a:lnTo>
                <a:close/>
              </a:path>
            </a:pathLst>
          </a:custGeom>
          <a:gradFill>
            <a:gsLst>
              <a:gs pos="0">
                <a:srgbClr val="F9690E">
                  <a:lumMod val="87000"/>
                </a:srgbClr>
              </a:gs>
              <a:gs pos="100000">
                <a:srgbClr val="F9690E">
                  <a:lumMod val="87000"/>
                </a:srgbClr>
              </a:gs>
              <a:gs pos="9000">
                <a:srgbClr val="FF0000">
                  <a:lumMod val="82000"/>
                  <a:lumOff val="18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76" name="Group 75"/>
          <p:cNvGrpSpPr/>
          <p:nvPr userDrawn="1"/>
        </p:nvGrpSpPr>
        <p:grpSpPr>
          <a:xfrm rot="5400000">
            <a:off x="8137383" y="331693"/>
            <a:ext cx="2611873" cy="2852161"/>
            <a:chOff x="612760" y="3050050"/>
            <a:chExt cx="3594200" cy="392486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7" name="Chevron 76"/>
            <p:cNvSpPr/>
            <p:nvPr userDrawn="1"/>
          </p:nvSpPr>
          <p:spPr>
            <a:xfrm rot="-8160000">
              <a:off x="612760" y="3050050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8" name="Chevron 77"/>
            <p:cNvSpPr/>
            <p:nvPr userDrawn="1"/>
          </p:nvSpPr>
          <p:spPr>
            <a:xfrm rot="-8160000">
              <a:off x="948199" y="3386899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9" name="Chevron 78"/>
            <p:cNvSpPr/>
            <p:nvPr userDrawn="1"/>
          </p:nvSpPr>
          <p:spPr>
            <a:xfrm rot="-8160000">
              <a:off x="1282246" y="3723748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0" name="Chevron 79"/>
            <p:cNvSpPr/>
            <p:nvPr userDrawn="1"/>
          </p:nvSpPr>
          <p:spPr>
            <a:xfrm rot="-8160000">
              <a:off x="1627210" y="4070122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1" name="Chevron 80"/>
            <p:cNvSpPr/>
            <p:nvPr userDrawn="1"/>
          </p:nvSpPr>
          <p:spPr>
            <a:xfrm rot="-8160000">
              <a:off x="1962417" y="4412389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2" name="Chevron 81"/>
            <p:cNvSpPr/>
            <p:nvPr userDrawn="1"/>
          </p:nvSpPr>
          <p:spPr>
            <a:xfrm rot="-8160000">
              <a:off x="2297856" y="4749238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3" name="Chevron 82"/>
            <p:cNvSpPr/>
            <p:nvPr userDrawn="1"/>
          </p:nvSpPr>
          <p:spPr>
            <a:xfrm rot="-8160000">
              <a:off x="2631903" y="5086087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4" name="Chevron 83"/>
            <p:cNvSpPr/>
            <p:nvPr userDrawn="1"/>
          </p:nvSpPr>
          <p:spPr>
            <a:xfrm rot="-8160000">
              <a:off x="2976867" y="5432461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5" name="Chevron 84"/>
            <p:cNvSpPr/>
            <p:nvPr userDrawn="1"/>
          </p:nvSpPr>
          <p:spPr>
            <a:xfrm rot="-8160000">
              <a:off x="3324496" y="5769296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6" name="Chevron 85"/>
            <p:cNvSpPr/>
            <p:nvPr userDrawn="1"/>
          </p:nvSpPr>
          <p:spPr>
            <a:xfrm rot="-8160000">
              <a:off x="3669460" y="6115670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7" name="Group 86"/>
          <p:cNvGrpSpPr/>
          <p:nvPr userDrawn="1"/>
        </p:nvGrpSpPr>
        <p:grpSpPr>
          <a:xfrm rot="16200000">
            <a:off x="8492895" y="4324358"/>
            <a:ext cx="2237953" cy="2443841"/>
            <a:chOff x="612760" y="3050050"/>
            <a:chExt cx="3594200" cy="392486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88" name="Chevron 87"/>
            <p:cNvSpPr/>
            <p:nvPr userDrawn="1"/>
          </p:nvSpPr>
          <p:spPr>
            <a:xfrm rot="-8160000">
              <a:off x="612760" y="3050050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9" name="Chevron 88"/>
            <p:cNvSpPr/>
            <p:nvPr userDrawn="1"/>
          </p:nvSpPr>
          <p:spPr>
            <a:xfrm rot="-8160000">
              <a:off x="948199" y="3386899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0" name="Chevron 89"/>
            <p:cNvSpPr/>
            <p:nvPr userDrawn="1"/>
          </p:nvSpPr>
          <p:spPr>
            <a:xfrm rot="-8160000">
              <a:off x="1282246" y="3723748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1" name="Chevron 90"/>
            <p:cNvSpPr/>
            <p:nvPr userDrawn="1"/>
          </p:nvSpPr>
          <p:spPr>
            <a:xfrm rot="-8160000">
              <a:off x="1627210" y="4070122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2" name="Chevron 91"/>
            <p:cNvSpPr/>
            <p:nvPr userDrawn="1"/>
          </p:nvSpPr>
          <p:spPr>
            <a:xfrm rot="-8160000">
              <a:off x="1962417" y="4412389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3" name="Chevron 92"/>
            <p:cNvSpPr/>
            <p:nvPr userDrawn="1"/>
          </p:nvSpPr>
          <p:spPr>
            <a:xfrm rot="-8160000">
              <a:off x="2297856" y="4749238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4" name="Chevron 93"/>
            <p:cNvSpPr/>
            <p:nvPr userDrawn="1"/>
          </p:nvSpPr>
          <p:spPr>
            <a:xfrm rot="-8160000">
              <a:off x="2631903" y="5086087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5" name="Chevron 94"/>
            <p:cNvSpPr/>
            <p:nvPr userDrawn="1"/>
          </p:nvSpPr>
          <p:spPr>
            <a:xfrm rot="-8160000">
              <a:off x="2976867" y="5432461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6" name="Chevron 95"/>
            <p:cNvSpPr/>
            <p:nvPr userDrawn="1"/>
          </p:nvSpPr>
          <p:spPr>
            <a:xfrm rot="-8160000">
              <a:off x="3324496" y="5769296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7" name="Chevron 96"/>
            <p:cNvSpPr/>
            <p:nvPr userDrawn="1"/>
          </p:nvSpPr>
          <p:spPr>
            <a:xfrm rot="-8160000">
              <a:off x="3669460" y="6115670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98" name="Oval 97"/>
          <p:cNvSpPr/>
          <p:nvPr userDrawn="1"/>
        </p:nvSpPr>
        <p:spPr>
          <a:xfrm>
            <a:off x="7198901" y="298966"/>
            <a:ext cx="838191" cy="838191"/>
          </a:xfrm>
          <a:prstGeom prst="ellipse">
            <a:avLst/>
          </a:prstGeom>
          <a:gradFill flip="none" rotWithShape="1">
            <a:gsLst>
              <a:gs pos="0">
                <a:srgbClr val="3D51C6">
                  <a:lumMod val="63000"/>
                </a:srgbClr>
              </a:gs>
              <a:gs pos="100000">
                <a:srgbClr val="2D4890"/>
              </a:gs>
              <a:gs pos="84000">
                <a:srgbClr val="40B2F1">
                  <a:lumMod val="86000"/>
                  <a:lumOff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99" name="Oval 98"/>
          <p:cNvSpPr/>
          <p:nvPr userDrawn="1"/>
        </p:nvSpPr>
        <p:spPr>
          <a:xfrm>
            <a:off x="11617241" y="5058498"/>
            <a:ext cx="838191" cy="838191"/>
          </a:xfrm>
          <a:prstGeom prst="ellipse">
            <a:avLst/>
          </a:prstGeom>
          <a:gradFill flip="none" rotWithShape="1">
            <a:gsLst>
              <a:gs pos="100000">
                <a:srgbClr val="9E2B73"/>
              </a:gs>
              <a:gs pos="0">
                <a:srgbClr val="FE2FA5"/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1" name="Group 100"/>
          <p:cNvGrpSpPr/>
          <p:nvPr userDrawn="1"/>
        </p:nvGrpSpPr>
        <p:grpSpPr>
          <a:xfrm>
            <a:off x="3244600" y="6090962"/>
            <a:ext cx="597807" cy="641718"/>
            <a:chOff x="11158921" y="232178"/>
            <a:chExt cx="925616" cy="993606"/>
          </a:xfrm>
        </p:grpSpPr>
        <p:grpSp>
          <p:nvGrpSpPr>
            <p:cNvPr id="115" name="Group 114"/>
            <p:cNvGrpSpPr/>
            <p:nvPr userDrawn="1"/>
          </p:nvGrpSpPr>
          <p:grpSpPr>
            <a:xfrm>
              <a:off x="11158922" y="232178"/>
              <a:ext cx="925615" cy="237283"/>
              <a:chOff x="5143501" y="943613"/>
              <a:chExt cx="372863" cy="95584"/>
            </a:xfrm>
            <a:solidFill>
              <a:schemeClr val="bg2">
                <a:lumMod val="25000"/>
              </a:schemeClr>
            </a:solidFill>
          </p:grpSpPr>
          <p:sp>
            <p:nvSpPr>
              <p:cNvPr id="124" name="Oval 123"/>
              <p:cNvSpPr/>
              <p:nvPr userDrawn="1"/>
            </p:nvSpPr>
            <p:spPr>
              <a:xfrm>
                <a:off x="5143501" y="943613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/>
              <p:cNvSpPr/>
              <p:nvPr userDrawn="1"/>
            </p:nvSpPr>
            <p:spPr>
              <a:xfrm>
                <a:off x="5282141" y="943613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Oval 125"/>
              <p:cNvSpPr/>
              <p:nvPr userDrawn="1"/>
            </p:nvSpPr>
            <p:spPr>
              <a:xfrm>
                <a:off x="5420780" y="943613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6" name="Group 115"/>
            <p:cNvGrpSpPr/>
            <p:nvPr userDrawn="1"/>
          </p:nvGrpSpPr>
          <p:grpSpPr>
            <a:xfrm>
              <a:off x="11158921" y="610338"/>
              <a:ext cx="925615" cy="237283"/>
              <a:chOff x="5143501" y="1082356"/>
              <a:chExt cx="372863" cy="95584"/>
            </a:xfrm>
            <a:solidFill>
              <a:schemeClr val="bg2">
                <a:lumMod val="25000"/>
              </a:schemeClr>
            </a:solidFill>
          </p:grpSpPr>
          <p:sp>
            <p:nvSpPr>
              <p:cNvPr id="121" name="Oval 120"/>
              <p:cNvSpPr/>
              <p:nvPr userDrawn="1"/>
            </p:nvSpPr>
            <p:spPr>
              <a:xfrm>
                <a:off x="5143501" y="1082356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Oval 121"/>
              <p:cNvSpPr/>
              <p:nvPr userDrawn="1"/>
            </p:nvSpPr>
            <p:spPr>
              <a:xfrm>
                <a:off x="5282141" y="1082356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Oval 122"/>
              <p:cNvSpPr/>
              <p:nvPr userDrawn="1"/>
            </p:nvSpPr>
            <p:spPr>
              <a:xfrm>
                <a:off x="5420780" y="1082356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7" name="Group 116"/>
            <p:cNvGrpSpPr/>
            <p:nvPr userDrawn="1"/>
          </p:nvGrpSpPr>
          <p:grpSpPr>
            <a:xfrm>
              <a:off x="11158922" y="988501"/>
              <a:ext cx="925615" cy="237283"/>
              <a:chOff x="5143501" y="1218867"/>
              <a:chExt cx="372863" cy="95584"/>
            </a:xfrm>
            <a:solidFill>
              <a:schemeClr val="bg2">
                <a:lumMod val="25000"/>
              </a:schemeClr>
            </a:solidFill>
          </p:grpSpPr>
          <p:sp>
            <p:nvSpPr>
              <p:cNvPr id="118" name="Oval 117"/>
              <p:cNvSpPr/>
              <p:nvPr userDrawn="1"/>
            </p:nvSpPr>
            <p:spPr>
              <a:xfrm>
                <a:off x="5143501" y="1218867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Oval 118"/>
              <p:cNvSpPr/>
              <p:nvPr userDrawn="1"/>
            </p:nvSpPr>
            <p:spPr>
              <a:xfrm>
                <a:off x="5282141" y="1218867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Oval 119"/>
              <p:cNvSpPr/>
              <p:nvPr userDrawn="1"/>
            </p:nvSpPr>
            <p:spPr>
              <a:xfrm>
                <a:off x="5420780" y="1218867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02" name="Group 101"/>
          <p:cNvGrpSpPr/>
          <p:nvPr userDrawn="1"/>
        </p:nvGrpSpPr>
        <p:grpSpPr>
          <a:xfrm>
            <a:off x="6190431" y="387948"/>
            <a:ext cx="646865" cy="694379"/>
            <a:chOff x="11158921" y="232178"/>
            <a:chExt cx="925616" cy="993606"/>
          </a:xfrm>
        </p:grpSpPr>
        <p:grpSp>
          <p:nvGrpSpPr>
            <p:cNvPr id="103" name="Group 102"/>
            <p:cNvGrpSpPr/>
            <p:nvPr userDrawn="1"/>
          </p:nvGrpSpPr>
          <p:grpSpPr>
            <a:xfrm>
              <a:off x="11158922" y="232178"/>
              <a:ext cx="925615" cy="237283"/>
              <a:chOff x="5143501" y="943613"/>
              <a:chExt cx="372863" cy="95584"/>
            </a:xfrm>
            <a:solidFill>
              <a:schemeClr val="bg2">
                <a:lumMod val="25000"/>
              </a:schemeClr>
            </a:solidFill>
          </p:grpSpPr>
          <p:sp>
            <p:nvSpPr>
              <p:cNvPr id="112" name="Oval 111"/>
              <p:cNvSpPr/>
              <p:nvPr userDrawn="1"/>
            </p:nvSpPr>
            <p:spPr>
              <a:xfrm>
                <a:off x="5143501" y="943613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Oval 112"/>
              <p:cNvSpPr/>
              <p:nvPr userDrawn="1"/>
            </p:nvSpPr>
            <p:spPr>
              <a:xfrm>
                <a:off x="5282141" y="943613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Oval 113"/>
              <p:cNvSpPr/>
              <p:nvPr userDrawn="1"/>
            </p:nvSpPr>
            <p:spPr>
              <a:xfrm>
                <a:off x="5420780" y="943613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4" name="Group 103"/>
            <p:cNvGrpSpPr/>
            <p:nvPr userDrawn="1"/>
          </p:nvGrpSpPr>
          <p:grpSpPr>
            <a:xfrm>
              <a:off x="11158921" y="610338"/>
              <a:ext cx="925615" cy="237283"/>
              <a:chOff x="5143501" y="1082356"/>
              <a:chExt cx="372863" cy="95584"/>
            </a:xfrm>
            <a:solidFill>
              <a:schemeClr val="bg2">
                <a:lumMod val="25000"/>
              </a:schemeClr>
            </a:solidFill>
          </p:grpSpPr>
          <p:sp>
            <p:nvSpPr>
              <p:cNvPr id="109" name="Oval 108"/>
              <p:cNvSpPr/>
              <p:nvPr userDrawn="1"/>
            </p:nvSpPr>
            <p:spPr>
              <a:xfrm>
                <a:off x="5143501" y="1082356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Oval 109"/>
              <p:cNvSpPr/>
              <p:nvPr userDrawn="1"/>
            </p:nvSpPr>
            <p:spPr>
              <a:xfrm>
                <a:off x="5282141" y="1082356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Oval 110"/>
              <p:cNvSpPr/>
              <p:nvPr userDrawn="1"/>
            </p:nvSpPr>
            <p:spPr>
              <a:xfrm>
                <a:off x="5420780" y="1082356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5" name="Group 104"/>
            <p:cNvGrpSpPr/>
            <p:nvPr userDrawn="1"/>
          </p:nvGrpSpPr>
          <p:grpSpPr>
            <a:xfrm>
              <a:off x="11158922" y="988501"/>
              <a:ext cx="925615" cy="237283"/>
              <a:chOff x="5143501" y="1218867"/>
              <a:chExt cx="372863" cy="95584"/>
            </a:xfrm>
            <a:solidFill>
              <a:schemeClr val="bg2">
                <a:lumMod val="25000"/>
              </a:schemeClr>
            </a:solidFill>
          </p:grpSpPr>
          <p:sp>
            <p:nvSpPr>
              <p:cNvPr id="106" name="Oval 105"/>
              <p:cNvSpPr/>
              <p:nvPr userDrawn="1"/>
            </p:nvSpPr>
            <p:spPr>
              <a:xfrm>
                <a:off x="5143501" y="1218867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Oval 106"/>
              <p:cNvSpPr/>
              <p:nvPr userDrawn="1"/>
            </p:nvSpPr>
            <p:spPr>
              <a:xfrm>
                <a:off x="5282141" y="1218867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Oval 107"/>
              <p:cNvSpPr/>
              <p:nvPr userDrawn="1"/>
            </p:nvSpPr>
            <p:spPr>
              <a:xfrm>
                <a:off x="5420780" y="1218867"/>
                <a:ext cx="95584" cy="955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717722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column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roup 152"/>
          <p:cNvGrpSpPr/>
          <p:nvPr userDrawn="1"/>
        </p:nvGrpSpPr>
        <p:grpSpPr>
          <a:xfrm rot="5400000" flipH="1">
            <a:off x="-1008998" y="2964861"/>
            <a:ext cx="4901805" cy="2667783"/>
            <a:chOff x="818477" y="1168663"/>
            <a:chExt cx="2428415" cy="1321653"/>
          </a:xfrm>
          <a:solidFill>
            <a:schemeClr val="bg1">
              <a:lumMod val="65000"/>
            </a:schemeClr>
          </a:solidFill>
        </p:grpSpPr>
        <p:grpSp>
          <p:nvGrpSpPr>
            <p:cNvPr id="154" name="Group 153"/>
            <p:cNvGrpSpPr/>
            <p:nvPr userDrawn="1"/>
          </p:nvGrpSpPr>
          <p:grpSpPr>
            <a:xfrm>
              <a:off x="818477" y="1168663"/>
              <a:ext cx="132007" cy="1321653"/>
              <a:chOff x="818477" y="1142216"/>
              <a:chExt cx="132007" cy="1321653"/>
            </a:xfrm>
            <a:grpFill/>
          </p:grpSpPr>
          <p:sp>
            <p:nvSpPr>
              <p:cNvPr id="191" name="Oval 190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Oval 191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3" name="Oval 192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Oval 193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Oval 194"/>
              <p:cNvSpPr/>
              <p:nvPr userDrawn="1"/>
            </p:nvSpPr>
            <p:spPr>
              <a:xfrm>
                <a:off x="818477" y="2093932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6" name="Oval 195"/>
              <p:cNvSpPr/>
              <p:nvPr userDrawn="1"/>
            </p:nvSpPr>
            <p:spPr>
              <a:xfrm>
                <a:off x="818477" y="2331862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5" name="Group 154"/>
            <p:cNvGrpSpPr/>
            <p:nvPr userDrawn="1"/>
          </p:nvGrpSpPr>
          <p:grpSpPr>
            <a:xfrm>
              <a:off x="1105527" y="1168664"/>
              <a:ext cx="132007" cy="1321652"/>
              <a:chOff x="818477" y="666358"/>
              <a:chExt cx="132007" cy="1321652"/>
            </a:xfrm>
            <a:grpFill/>
          </p:grpSpPr>
          <p:sp>
            <p:nvSpPr>
              <p:cNvPr id="185" name="Oval 184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" name="Oval 185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Oval 186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" name="Oval 187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Oval 188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" name="Oval 189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6" name="Group 155"/>
            <p:cNvGrpSpPr/>
            <p:nvPr userDrawn="1"/>
          </p:nvGrpSpPr>
          <p:grpSpPr>
            <a:xfrm>
              <a:off x="1392577" y="1406593"/>
              <a:ext cx="132007" cy="1083723"/>
              <a:chOff x="818477" y="666358"/>
              <a:chExt cx="132007" cy="1083723"/>
            </a:xfrm>
            <a:grpFill/>
          </p:grpSpPr>
          <p:sp>
            <p:nvSpPr>
              <p:cNvPr id="180" name="Oval 179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" name="Oval 180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" name="Oval 181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" name="Oval 182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" name="Oval 183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7" name="Group 156"/>
            <p:cNvGrpSpPr/>
            <p:nvPr userDrawn="1"/>
          </p:nvGrpSpPr>
          <p:grpSpPr>
            <a:xfrm>
              <a:off x="1679627" y="1406593"/>
              <a:ext cx="132007" cy="1083723"/>
              <a:chOff x="818477" y="428429"/>
              <a:chExt cx="132007" cy="1083723"/>
            </a:xfrm>
            <a:grpFill/>
          </p:grpSpPr>
          <p:sp>
            <p:nvSpPr>
              <p:cNvPr id="175" name="Oval 174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" name="Oval 175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" name="Oval 176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" name="Oval 177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" name="Oval 178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8" name="Group 157"/>
            <p:cNvGrpSpPr/>
            <p:nvPr userDrawn="1"/>
          </p:nvGrpSpPr>
          <p:grpSpPr>
            <a:xfrm>
              <a:off x="1966677" y="1644522"/>
              <a:ext cx="132007" cy="845794"/>
              <a:chOff x="818477" y="428429"/>
              <a:chExt cx="132007" cy="845794"/>
            </a:xfrm>
            <a:grpFill/>
          </p:grpSpPr>
          <p:sp>
            <p:nvSpPr>
              <p:cNvPr id="171" name="Oval 170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Oval 171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" name="Oval 172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" name="Oval 173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9" name="Group 158"/>
            <p:cNvGrpSpPr/>
            <p:nvPr userDrawn="1"/>
          </p:nvGrpSpPr>
          <p:grpSpPr>
            <a:xfrm>
              <a:off x="2253727" y="1882451"/>
              <a:ext cx="132007" cy="607865"/>
              <a:chOff x="818477" y="428429"/>
              <a:chExt cx="132007" cy="607865"/>
            </a:xfrm>
            <a:grpFill/>
          </p:grpSpPr>
          <p:sp>
            <p:nvSpPr>
              <p:cNvPr id="168" name="Oval 167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" name="Oval 168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Oval 169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0" name="Group 159"/>
            <p:cNvGrpSpPr/>
            <p:nvPr userDrawn="1"/>
          </p:nvGrpSpPr>
          <p:grpSpPr>
            <a:xfrm>
              <a:off x="2540777" y="1882451"/>
              <a:ext cx="132007" cy="607865"/>
              <a:chOff x="818477" y="190500"/>
              <a:chExt cx="132007" cy="607865"/>
            </a:xfrm>
            <a:grpFill/>
          </p:grpSpPr>
          <p:sp>
            <p:nvSpPr>
              <p:cNvPr id="165" name="Oval 164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Oval 165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Oval 166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1" name="Group 160"/>
            <p:cNvGrpSpPr/>
            <p:nvPr userDrawn="1"/>
          </p:nvGrpSpPr>
          <p:grpSpPr>
            <a:xfrm>
              <a:off x="2827830" y="2120380"/>
              <a:ext cx="132007" cy="369936"/>
              <a:chOff x="818477" y="190500"/>
              <a:chExt cx="132007" cy="369936"/>
            </a:xfrm>
            <a:grpFill/>
          </p:grpSpPr>
          <p:sp>
            <p:nvSpPr>
              <p:cNvPr id="163" name="Oval 162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Oval 163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2" name="Oval 161"/>
            <p:cNvSpPr/>
            <p:nvPr userDrawn="1"/>
          </p:nvSpPr>
          <p:spPr>
            <a:xfrm>
              <a:off x="3114884" y="2358308"/>
              <a:ext cx="132008" cy="13200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Shape 79"/>
          <p:cNvSpPr txBox="1">
            <a:spLocks noGrp="1"/>
          </p:cNvSpPr>
          <p:nvPr>
            <p:ph type="body" idx="19"/>
          </p:nvPr>
        </p:nvSpPr>
        <p:spPr>
          <a:xfrm>
            <a:off x="6316687" y="4690587"/>
            <a:ext cx="2906841" cy="1250378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buSzPct val="100000"/>
              <a:defRPr sz="1600">
                <a:solidFill>
                  <a:srgbClr val="3F3F41"/>
                </a:solidFill>
              </a:defRPr>
            </a:lvl1pPr>
            <a:lvl2pPr lvl="1" rtl="0">
              <a:spcBef>
                <a:spcPts val="0"/>
              </a:spcBef>
              <a:buSzPct val="100000"/>
              <a:defRPr sz="2133"/>
            </a:lvl2pPr>
            <a:lvl3pPr lvl="2" rtl="0">
              <a:spcBef>
                <a:spcPts val="0"/>
              </a:spcBef>
              <a:buSzPct val="100000"/>
              <a:defRPr sz="2133"/>
            </a:lvl3pPr>
            <a:lvl4pPr lvl="3" rtl="0">
              <a:spcBef>
                <a:spcPts val="0"/>
              </a:spcBef>
              <a:buSzPct val="100000"/>
              <a:defRPr sz="2133"/>
            </a:lvl4pPr>
            <a:lvl5pPr lvl="4" rtl="0">
              <a:spcBef>
                <a:spcPts val="0"/>
              </a:spcBef>
              <a:buSzPct val="100000"/>
              <a:defRPr sz="2133"/>
            </a:lvl5pPr>
            <a:lvl6pPr lvl="5" rtl="0">
              <a:spcBef>
                <a:spcPts val="0"/>
              </a:spcBef>
              <a:buSzPct val="100000"/>
              <a:defRPr sz="2133"/>
            </a:lvl6pPr>
            <a:lvl7pPr lvl="6" rtl="0">
              <a:spcBef>
                <a:spcPts val="0"/>
              </a:spcBef>
              <a:buSzPct val="100000"/>
              <a:defRPr sz="2133"/>
            </a:lvl7pPr>
            <a:lvl8pPr lvl="7" rtl="0">
              <a:spcBef>
                <a:spcPts val="0"/>
              </a:spcBef>
              <a:buSzPct val="100000"/>
              <a:defRPr sz="2133"/>
            </a:lvl8pPr>
            <a:lvl9pPr lvl="8" rtl="0">
              <a:spcBef>
                <a:spcPts val="0"/>
              </a:spcBef>
              <a:buSzPct val="100000"/>
              <a:defRPr sz="2133"/>
            </a:lvl9pPr>
          </a:lstStyle>
          <a:p>
            <a:endParaRPr dirty="0"/>
          </a:p>
        </p:txBody>
      </p:sp>
      <p:grpSp>
        <p:nvGrpSpPr>
          <p:cNvPr id="44" name="Group 43"/>
          <p:cNvGrpSpPr/>
          <p:nvPr userDrawn="1"/>
        </p:nvGrpSpPr>
        <p:grpSpPr>
          <a:xfrm rot="16200000">
            <a:off x="8264951" y="2964861"/>
            <a:ext cx="4901805" cy="2667783"/>
            <a:chOff x="818477" y="1168663"/>
            <a:chExt cx="2428415" cy="1321653"/>
          </a:xfrm>
          <a:solidFill>
            <a:schemeClr val="bg1">
              <a:lumMod val="65000"/>
            </a:schemeClr>
          </a:solidFill>
        </p:grpSpPr>
        <p:grpSp>
          <p:nvGrpSpPr>
            <p:cNvPr id="45" name="Group 44"/>
            <p:cNvGrpSpPr/>
            <p:nvPr userDrawn="1"/>
          </p:nvGrpSpPr>
          <p:grpSpPr>
            <a:xfrm>
              <a:off x="818477" y="1168663"/>
              <a:ext cx="132007" cy="1321653"/>
              <a:chOff x="818477" y="1142216"/>
              <a:chExt cx="132007" cy="1321653"/>
            </a:xfrm>
            <a:grpFill/>
          </p:grpSpPr>
          <p:sp>
            <p:nvSpPr>
              <p:cNvPr id="93" name="Oval 92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Oval 93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Oval 94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Oval 95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Oval 96"/>
              <p:cNvSpPr/>
              <p:nvPr userDrawn="1"/>
            </p:nvSpPr>
            <p:spPr>
              <a:xfrm>
                <a:off x="818477" y="2093932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Oval 97"/>
              <p:cNvSpPr/>
              <p:nvPr userDrawn="1"/>
            </p:nvSpPr>
            <p:spPr>
              <a:xfrm>
                <a:off x="818477" y="2331862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6" name="Group 45"/>
            <p:cNvGrpSpPr/>
            <p:nvPr userDrawn="1"/>
          </p:nvGrpSpPr>
          <p:grpSpPr>
            <a:xfrm>
              <a:off x="1105527" y="1168664"/>
              <a:ext cx="132007" cy="1321652"/>
              <a:chOff x="818477" y="666358"/>
              <a:chExt cx="132007" cy="1321652"/>
            </a:xfrm>
            <a:grpFill/>
          </p:grpSpPr>
          <p:sp>
            <p:nvSpPr>
              <p:cNvPr id="84" name="Oval 83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Oval 84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Oval 87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Oval 88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7" name="Group 46"/>
            <p:cNvGrpSpPr/>
            <p:nvPr userDrawn="1"/>
          </p:nvGrpSpPr>
          <p:grpSpPr>
            <a:xfrm>
              <a:off x="1392577" y="1406593"/>
              <a:ext cx="132007" cy="1083723"/>
              <a:chOff x="818477" y="666358"/>
              <a:chExt cx="132007" cy="1083723"/>
            </a:xfrm>
            <a:grpFill/>
          </p:grpSpPr>
          <p:sp>
            <p:nvSpPr>
              <p:cNvPr id="76" name="Oval 75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Oval 76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Oval 79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Oval 80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47"/>
            <p:cNvGrpSpPr/>
            <p:nvPr userDrawn="1"/>
          </p:nvGrpSpPr>
          <p:grpSpPr>
            <a:xfrm>
              <a:off x="1679627" y="1406593"/>
              <a:ext cx="132007" cy="1083723"/>
              <a:chOff x="818477" y="428429"/>
              <a:chExt cx="132007" cy="1083723"/>
            </a:xfrm>
            <a:grpFill/>
          </p:grpSpPr>
          <p:sp>
            <p:nvSpPr>
              <p:cNvPr id="69" name="Oval 68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" name="Group 48"/>
            <p:cNvGrpSpPr/>
            <p:nvPr userDrawn="1"/>
          </p:nvGrpSpPr>
          <p:grpSpPr>
            <a:xfrm>
              <a:off x="1966677" y="1644522"/>
              <a:ext cx="132007" cy="845794"/>
              <a:chOff x="818477" y="428429"/>
              <a:chExt cx="132007" cy="845794"/>
            </a:xfrm>
            <a:grpFill/>
          </p:grpSpPr>
          <p:sp>
            <p:nvSpPr>
              <p:cNvPr id="64" name="Oval 63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0" name="Group 49"/>
            <p:cNvGrpSpPr/>
            <p:nvPr userDrawn="1"/>
          </p:nvGrpSpPr>
          <p:grpSpPr>
            <a:xfrm>
              <a:off x="2253727" y="1882451"/>
              <a:ext cx="132007" cy="607865"/>
              <a:chOff x="818477" y="428429"/>
              <a:chExt cx="132007" cy="607865"/>
            </a:xfrm>
            <a:grpFill/>
          </p:grpSpPr>
          <p:sp>
            <p:nvSpPr>
              <p:cNvPr id="60" name="Oval 59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1" name="Group 50"/>
            <p:cNvGrpSpPr/>
            <p:nvPr userDrawn="1"/>
          </p:nvGrpSpPr>
          <p:grpSpPr>
            <a:xfrm>
              <a:off x="2540777" y="1882451"/>
              <a:ext cx="132007" cy="607865"/>
              <a:chOff x="818477" y="190500"/>
              <a:chExt cx="132007" cy="607865"/>
            </a:xfrm>
            <a:grpFill/>
          </p:grpSpPr>
          <p:sp>
            <p:nvSpPr>
              <p:cNvPr id="56" name="Oval 55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2" name="Group 51"/>
            <p:cNvGrpSpPr/>
            <p:nvPr userDrawn="1"/>
          </p:nvGrpSpPr>
          <p:grpSpPr>
            <a:xfrm>
              <a:off x="2827830" y="2120380"/>
              <a:ext cx="132007" cy="369936"/>
              <a:chOff x="818477" y="190500"/>
              <a:chExt cx="132007" cy="369936"/>
            </a:xfrm>
            <a:grpFill/>
          </p:grpSpPr>
          <p:sp>
            <p:nvSpPr>
              <p:cNvPr id="54" name="Oval 53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3" name="Oval 52"/>
            <p:cNvSpPr/>
            <p:nvPr userDrawn="1"/>
          </p:nvSpPr>
          <p:spPr>
            <a:xfrm>
              <a:off x="3114884" y="2358308"/>
              <a:ext cx="132008" cy="13200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Shape 79"/>
          <p:cNvSpPr txBox="1">
            <a:spLocks noGrp="1"/>
          </p:cNvSpPr>
          <p:nvPr>
            <p:ph type="body" idx="15"/>
          </p:nvPr>
        </p:nvSpPr>
        <p:spPr>
          <a:xfrm>
            <a:off x="2968472" y="2485990"/>
            <a:ext cx="2906841" cy="1250378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buSzPct val="100000"/>
              <a:defRPr sz="1600">
                <a:solidFill>
                  <a:srgbClr val="3F3F41"/>
                </a:solidFill>
              </a:defRPr>
            </a:lvl1pPr>
            <a:lvl2pPr lvl="1" rtl="0">
              <a:spcBef>
                <a:spcPts val="0"/>
              </a:spcBef>
              <a:buSzPct val="100000"/>
              <a:defRPr sz="2133"/>
            </a:lvl2pPr>
            <a:lvl3pPr lvl="2" rtl="0">
              <a:spcBef>
                <a:spcPts val="0"/>
              </a:spcBef>
              <a:buSzPct val="100000"/>
              <a:defRPr sz="2133"/>
            </a:lvl3pPr>
            <a:lvl4pPr lvl="3" rtl="0">
              <a:spcBef>
                <a:spcPts val="0"/>
              </a:spcBef>
              <a:buSzPct val="100000"/>
              <a:defRPr sz="2133"/>
            </a:lvl4pPr>
            <a:lvl5pPr lvl="4" rtl="0">
              <a:spcBef>
                <a:spcPts val="0"/>
              </a:spcBef>
              <a:buSzPct val="100000"/>
              <a:defRPr sz="2133"/>
            </a:lvl5pPr>
            <a:lvl6pPr lvl="5" rtl="0">
              <a:spcBef>
                <a:spcPts val="0"/>
              </a:spcBef>
              <a:buSzPct val="100000"/>
              <a:defRPr sz="2133"/>
            </a:lvl6pPr>
            <a:lvl7pPr lvl="6" rtl="0">
              <a:spcBef>
                <a:spcPts val="0"/>
              </a:spcBef>
              <a:buSzPct val="100000"/>
              <a:defRPr sz="2133"/>
            </a:lvl7pPr>
            <a:lvl8pPr lvl="7" rtl="0">
              <a:spcBef>
                <a:spcPts val="0"/>
              </a:spcBef>
              <a:buSzPct val="100000"/>
              <a:defRPr sz="2133"/>
            </a:lvl8pPr>
            <a:lvl9pPr lvl="8" rtl="0">
              <a:spcBef>
                <a:spcPts val="0"/>
              </a:spcBef>
              <a:buSzPct val="100000"/>
              <a:defRPr sz="2133"/>
            </a:lvl9pPr>
          </a:lstStyle>
          <a:p>
            <a:endParaRPr dirty="0"/>
          </a:p>
        </p:txBody>
      </p:sp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2968472" y="937942"/>
            <a:ext cx="6255056" cy="670029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defRPr sz="3200">
                <a:solidFill>
                  <a:srgbClr val="131F2B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36" name="Shape 79"/>
          <p:cNvSpPr txBox="1">
            <a:spLocks noGrp="1"/>
          </p:cNvSpPr>
          <p:nvPr>
            <p:ph type="body" idx="17"/>
          </p:nvPr>
        </p:nvSpPr>
        <p:spPr>
          <a:xfrm>
            <a:off x="2968472" y="4690587"/>
            <a:ext cx="2906841" cy="1250378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buSzPct val="100000"/>
              <a:defRPr sz="1600">
                <a:solidFill>
                  <a:srgbClr val="3F3F41"/>
                </a:solidFill>
              </a:defRPr>
            </a:lvl1pPr>
            <a:lvl2pPr lvl="1" rtl="0">
              <a:spcBef>
                <a:spcPts val="0"/>
              </a:spcBef>
              <a:buSzPct val="100000"/>
              <a:defRPr sz="2133"/>
            </a:lvl2pPr>
            <a:lvl3pPr lvl="2" rtl="0">
              <a:spcBef>
                <a:spcPts val="0"/>
              </a:spcBef>
              <a:buSzPct val="100000"/>
              <a:defRPr sz="2133"/>
            </a:lvl3pPr>
            <a:lvl4pPr lvl="3" rtl="0">
              <a:spcBef>
                <a:spcPts val="0"/>
              </a:spcBef>
              <a:buSzPct val="100000"/>
              <a:defRPr sz="2133"/>
            </a:lvl4pPr>
            <a:lvl5pPr lvl="4" rtl="0">
              <a:spcBef>
                <a:spcPts val="0"/>
              </a:spcBef>
              <a:buSzPct val="100000"/>
              <a:defRPr sz="2133"/>
            </a:lvl5pPr>
            <a:lvl6pPr lvl="5" rtl="0">
              <a:spcBef>
                <a:spcPts val="0"/>
              </a:spcBef>
              <a:buSzPct val="100000"/>
              <a:defRPr sz="2133"/>
            </a:lvl6pPr>
            <a:lvl7pPr lvl="6" rtl="0">
              <a:spcBef>
                <a:spcPts val="0"/>
              </a:spcBef>
              <a:buSzPct val="100000"/>
              <a:defRPr sz="2133"/>
            </a:lvl7pPr>
            <a:lvl8pPr lvl="7" rtl="0">
              <a:spcBef>
                <a:spcPts val="0"/>
              </a:spcBef>
              <a:buSzPct val="100000"/>
              <a:defRPr sz="2133"/>
            </a:lvl8pPr>
            <a:lvl9pPr lvl="8" rtl="0">
              <a:spcBef>
                <a:spcPts val="0"/>
              </a:spcBef>
              <a:buSzPct val="100000"/>
              <a:defRPr sz="2133"/>
            </a:lvl9pPr>
          </a:lstStyle>
          <a:p>
            <a:endParaRPr dirty="0"/>
          </a:p>
        </p:txBody>
      </p:sp>
      <p:sp>
        <p:nvSpPr>
          <p:cNvPr id="37" name="Shape 79"/>
          <p:cNvSpPr txBox="1">
            <a:spLocks noGrp="1"/>
          </p:cNvSpPr>
          <p:nvPr>
            <p:ph type="body" idx="18"/>
          </p:nvPr>
        </p:nvSpPr>
        <p:spPr>
          <a:xfrm>
            <a:off x="6316687" y="2485990"/>
            <a:ext cx="2906841" cy="1250378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buSzPct val="100000"/>
              <a:defRPr sz="1600">
                <a:solidFill>
                  <a:srgbClr val="3F3F41"/>
                </a:solidFill>
              </a:defRPr>
            </a:lvl1pPr>
            <a:lvl2pPr lvl="1" rtl="0">
              <a:spcBef>
                <a:spcPts val="0"/>
              </a:spcBef>
              <a:buSzPct val="100000"/>
              <a:defRPr sz="2133"/>
            </a:lvl2pPr>
            <a:lvl3pPr lvl="2" rtl="0">
              <a:spcBef>
                <a:spcPts val="0"/>
              </a:spcBef>
              <a:buSzPct val="100000"/>
              <a:defRPr sz="2133"/>
            </a:lvl3pPr>
            <a:lvl4pPr lvl="3" rtl="0">
              <a:spcBef>
                <a:spcPts val="0"/>
              </a:spcBef>
              <a:buSzPct val="100000"/>
              <a:defRPr sz="2133"/>
            </a:lvl4pPr>
            <a:lvl5pPr lvl="4" rtl="0">
              <a:spcBef>
                <a:spcPts val="0"/>
              </a:spcBef>
              <a:buSzPct val="100000"/>
              <a:defRPr sz="2133"/>
            </a:lvl5pPr>
            <a:lvl6pPr lvl="5" rtl="0">
              <a:spcBef>
                <a:spcPts val="0"/>
              </a:spcBef>
              <a:buSzPct val="100000"/>
              <a:defRPr sz="2133"/>
            </a:lvl6pPr>
            <a:lvl7pPr lvl="6" rtl="0">
              <a:spcBef>
                <a:spcPts val="0"/>
              </a:spcBef>
              <a:buSzPct val="100000"/>
              <a:defRPr sz="2133"/>
            </a:lvl7pPr>
            <a:lvl8pPr lvl="7" rtl="0">
              <a:spcBef>
                <a:spcPts val="0"/>
              </a:spcBef>
              <a:buSzPct val="100000"/>
              <a:defRPr sz="2133"/>
            </a:lvl8pPr>
            <a:lvl9pPr lvl="8" rtl="0">
              <a:spcBef>
                <a:spcPts val="0"/>
              </a:spcBef>
              <a:buSzPct val="100000"/>
              <a:defRPr sz="2133"/>
            </a:lvl9pPr>
          </a:lstStyle>
          <a:p>
            <a:endParaRPr dirty="0"/>
          </a:p>
        </p:txBody>
      </p:sp>
      <p:sp>
        <p:nvSpPr>
          <p:cNvPr id="197" name="Freeform 196"/>
          <p:cNvSpPr/>
          <p:nvPr userDrawn="1"/>
        </p:nvSpPr>
        <p:spPr>
          <a:xfrm rot="2720525">
            <a:off x="5580252" y="-565851"/>
            <a:ext cx="1031497" cy="1074000"/>
          </a:xfrm>
          <a:custGeom>
            <a:avLst/>
            <a:gdLst>
              <a:gd name="connsiteX0" fmla="*/ 0 w 1473665"/>
              <a:gd name="connsiteY0" fmla="*/ 1491368 h 1491368"/>
              <a:gd name="connsiteX1" fmla="*/ 176366 w 1473665"/>
              <a:gd name="connsiteY1" fmla="*/ 1312883 h 1491368"/>
              <a:gd name="connsiteX2" fmla="*/ 1295180 w 1473665"/>
              <a:gd name="connsiteY2" fmla="*/ 1312883 h 1491368"/>
              <a:gd name="connsiteX3" fmla="*/ 1295180 w 1473665"/>
              <a:gd name="connsiteY3" fmla="*/ 180629 h 1491368"/>
              <a:gd name="connsiteX4" fmla="*/ 1473665 w 1473665"/>
              <a:gd name="connsiteY4" fmla="*/ 0 h 1491368"/>
              <a:gd name="connsiteX5" fmla="*/ 1473665 w 1473665"/>
              <a:gd name="connsiteY5" fmla="*/ 1491368 h 1491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73665" h="1491368">
                <a:moveTo>
                  <a:pt x="0" y="1491368"/>
                </a:moveTo>
                <a:lnTo>
                  <a:pt x="176366" y="1312883"/>
                </a:lnTo>
                <a:lnTo>
                  <a:pt x="1295180" y="1312883"/>
                </a:lnTo>
                <a:lnTo>
                  <a:pt x="1295180" y="180629"/>
                </a:lnTo>
                <a:lnTo>
                  <a:pt x="1473665" y="0"/>
                </a:lnTo>
                <a:lnTo>
                  <a:pt x="1473665" y="1491368"/>
                </a:lnTo>
                <a:close/>
              </a:path>
            </a:pathLst>
          </a:custGeom>
          <a:gradFill flip="none" rotWithShape="1">
            <a:gsLst>
              <a:gs pos="0">
                <a:srgbClr val="3D51C6">
                  <a:lumMod val="63000"/>
                </a:srgbClr>
              </a:gs>
              <a:gs pos="100000">
                <a:srgbClr val="2D4890"/>
              </a:gs>
              <a:gs pos="84000">
                <a:srgbClr val="40B2F1">
                  <a:lumMod val="86000"/>
                  <a:lumOff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98" name="Rectangle 197"/>
          <p:cNvSpPr/>
          <p:nvPr userDrawn="1"/>
        </p:nvSpPr>
        <p:spPr>
          <a:xfrm>
            <a:off x="6096000" y="6206765"/>
            <a:ext cx="392287" cy="385434"/>
          </a:xfrm>
          <a:prstGeom prst="rect">
            <a:avLst/>
          </a:prstGeom>
          <a:solidFill>
            <a:srgbClr val="131F2B"/>
          </a:solidFill>
          <a:ln>
            <a:noFill/>
          </a:ln>
          <a:effectLst>
            <a:outerShdw blurRad="50800" dist="241300" dir="2400000" algn="b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Freeform 198"/>
          <p:cNvSpPr/>
          <p:nvPr userDrawn="1"/>
        </p:nvSpPr>
        <p:spPr>
          <a:xfrm rot="9043512">
            <a:off x="11119512" y="241111"/>
            <a:ext cx="666517" cy="574583"/>
          </a:xfrm>
          <a:custGeom>
            <a:avLst/>
            <a:gdLst>
              <a:gd name="connsiteX0" fmla="*/ 2445756 w 4970787"/>
              <a:gd name="connsiteY0" fmla="*/ 891739 h 4285161"/>
              <a:gd name="connsiteX1" fmla="*/ 691708 w 4970787"/>
              <a:gd name="connsiteY1" fmla="*/ 3915959 h 4285161"/>
              <a:gd name="connsiteX2" fmla="*/ 4199803 w 4970787"/>
              <a:gd name="connsiteY2" fmla="*/ 3915959 h 4285161"/>
              <a:gd name="connsiteX3" fmla="*/ 2485394 w 4970787"/>
              <a:gd name="connsiteY3" fmla="*/ 0 h 4285161"/>
              <a:gd name="connsiteX4" fmla="*/ 4970787 w 4970787"/>
              <a:gd name="connsiteY4" fmla="*/ 4285161 h 4285161"/>
              <a:gd name="connsiteX5" fmla="*/ 0 w 4970787"/>
              <a:gd name="connsiteY5" fmla="*/ 4285161 h 428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70787" h="4285161">
                <a:moveTo>
                  <a:pt x="2445756" y="891739"/>
                </a:moveTo>
                <a:lnTo>
                  <a:pt x="691708" y="3915959"/>
                </a:lnTo>
                <a:lnTo>
                  <a:pt x="4199803" y="3915959"/>
                </a:lnTo>
                <a:close/>
                <a:moveTo>
                  <a:pt x="2485394" y="0"/>
                </a:moveTo>
                <a:lnTo>
                  <a:pt x="4970787" y="4285161"/>
                </a:lnTo>
                <a:lnTo>
                  <a:pt x="0" y="4285161"/>
                </a:lnTo>
                <a:close/>
              </a:path>
            </a:pathLst>
          </a:custGeom>
          <a:gradFill flip="none" rotWithShape="1">
            <a:gsLst>
              <a:gs pos="0">
                <a:srgbClr val="3D51C6">
                  <a:lumMod val="63000"/>
                </a:srgbClr>
              </a:gs>
              <a:gs pos="100000">
                <a:srgbClr val="2D4890"/>
              </a:gs>
              <a:gs pos="84000">
                <a:srgbClr val="40B2F1">
                  <a:lumMod val="86000"/>
                  <a:lumOff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266700" dir="720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00" name="Oval 199"/>
          <p:cNvSpPr/>
          <p:nvPr userDrawn="1"/>
        </p:nvSpPr>
        <p:spPr>
          <a:xfrm>
            <a:off x="5923514" y="4013132"/>
            <a:ext cx="344973" cy="344973"/>
          </a:xfrm>
          <a:prstGeom prst="ellipse">
            <a:avLst/>
          </a:prstGeom>
          <a:gradFill flip="none" rotWithShape="1">
            <a:gsLst>
              <a:gs pos="0">
                <a:srgbClr val="3D51C6">
                  <a:lumMod val="63000"/>
                </a:srgbClr>
              </a:gs>
              <a:gs pos="100000">
                <a:srgbClr val="2D4890"/>
              </a:gs>
              <a:gs pos="84000">
                <a:srgbClr val="40B2F1">
                  <a:lumMod val="86000"/>
                  <a:lumOff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01" name="Freeform 200"/>
          <p:cNvSpPr/>
          <p:nvPr userDrawn="1"/>
        </p:nvSpPr>
        <p:spPr>
          <a:xfrm rot="12556488" flipH="1">
            <a:off x="652393" y="201204"/>
            <a:ext cx="666517" cy="574583"/>
          </a:xfrm>
          <a:custGeom>
            <a:avLst/>
            <a:gdLst>
              <a:gd name="connsiteX0" fmla="*/ 2445756 w 4970787"/>
              <a:gd name="connsiteY0" fmla="*/ 891739 h 4285161"/>
              <a:gd name="connsiteX1" fmla="*/ 691708 w 4970787"/>
              <a:gd name="connsiteY1" fmla="*/ 3915959 h 4285161"/>
              <a:gd name="connsiteX2" fmla="*/ 4199803 w 4970787"/>
              <a:gd name="connsiteY2" fmla="*/ 3915959 h 4285161"/>
              <a:gd name="connsiteX3" fmla="*/ 2485394 w 4970787"/>
              <a:gd name="connsiteY3" fmla="*/ 0 h 4285161"/>
              <a:gd name="connsiteX4" fmla="*/ 4970787 w 4970787"/>
              <a:gd name="connsiteY4" fmla="*/ 4285161 h 4285161"/>
              <a:gd name="connsiteX5" fmla="*/ 0 w 4970787"/>
              <a:gd name="connsiteY5" fmla="*/ 4285161 h 428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70787" h="4285161">
                <a:moveTo>
                  <a:pt x="2445756" y="891739"/>
                </a:moveTo>
                <a:lnTo>
                  <a:pt x="691708" y="3915959"/>
                </a:lnTo>
                <a:lnTo>
                  <a:pt x="4199803" y="3915959"/>
                </a:lnTo>
                <a:close/>
                <a:moveTo>
                  <a:pt x="2485394" y="0"/>
                </a:moveTo>
                <a:lnTo>
                  <a:pt x="4970787" y="4285161"/>
                </a:lnTo>
                <a:lnTo>
                  <a:pt x="0" y="4285161"/>
                </a:ln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100000">
                <a:srgbClr val="F9690E"/>
              </a:gs>
              <a:gs pos="71000">
                <a:srgbClr val="FF863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266700" dir="720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03" name="Freeform 202"/>
          <p:cNvSpPr/>
          <p:nvPr userDrawn="1"/>
        </p:nvSpPr>
        <p:spPr>
          <a:xfrm flipH="1">
            <a:off x="8939461" y="-774083"/>
            <a:ext cx="3638639" cy="7632083"/>
          </a:xfrm>
          <a:custGeom>
            <a:avLst/>
            <a:gdLst>
              <a:gd name="connsiteX0" fmla="*/ 371245 w 3638639"/>
              <a:gd name="connsiteY0" fmla="*/ 778690 h 7632083"/>
              <a:gd name="connsiteX1" fmla="*/ 371245 w 3638639"/>
              <a:gd name="connsiteY1" fmla="*/ 1437964 h 7632083"/>
              <a:gd name="connsiteX2" fmla="*/ 3324327 w 3638639"/>
              <a:gd name="connsiteY2" fmla="*/ 7632083 h 7632083"/>
              <a:gd name="connsiteX3" fmla="*/ 3638639 w 3638639"/>
              <a:gd name="connsiteY3" fmla="*/ 7632083 h 7632083"/>
              <a:gd name="connsiteX4" fmla="*/ 0 w 3638639"/>
              <a:gd name="connsiteY4" fmla="*/ 0 h 7632083"/>
              <a:gd name="connsiteX5" fmla="*/ 0 w 3638639"/>
              <a:gd name="connsiteY5" fmla="*/ 1 h 7632083"/>
              <a:gd name="connsiteX6" fmla="*/ 1 w 3638639"/>
              <a:gd name="connsiteY6" fmla="*/ 1 h 7632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8639" h="7632083">
                <a:moveTo>
                  <a:pt x="371245" y="778690"/>
                </a:moveTo>
                <a:lnTo>
                  <a:pt x="371245" y="1437964"/>
                </a:lnTo>
                <a:lnTo>
                  <a:pt x="3324327" y="7632083"/>
                </a:lnTo>
                <a:lnTo>
                  <a:pt x="3638639" y="7632083"/>
                </a:lnTo>
                <a:close/>
                <a:moveTo>
                  <a:pt x="0" y="0"/>
                </a:moveTo>
                <a:lnTo>
                  <a:pt x="0" y="1"/>
                </a:lnTo>
                <a:lnTo>
                  <a:pt x="1" y="1"/>
                </a:lnTo>
                <a:close/>
              </a:path>
            </a:pathLst>
          </a:custGeom>
          <a:gradFill>
            <a:gsLst>
              <a:gs pos="0">
                <a:srgbClr val="F9690E">
                  <a:lumMod val="87000"/>
                </a:srgbClr>
              </a:gs>
              <a:gs pos="100000">
                <a:srgbClr val="F9690E">
                  <a:lumMod val="87000"/>
                </a:srgbClr>
              </a:gs>
              <a:gs pos="9000">
                <a:srgbClr val="FF0000">
                  <a:lumMod val="82000"/>
                  <a:lumOff val="18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4" name="Freeform 203"/>
          <p:cNvSpPr/>
          <p:nvPr userDrawn="1"/>
        </p:nvSpPr>
        <p:spPr>
          <a:xfrm>
            <a:off x="-400964" y="-809343"/>
            <a:ext cx="3638639" cy="7667343"/>
          </a:xfrm>
          <a:custGeom>
            <a:avLst/>
            <a:gdLst>
              <a:gd name="connsiteX0" fmla="*/ 371245 w 3638639"/>
              <a:gd name="connsiteY0" fmla="*/ 778690 h 7632083"/>
              <a:gd name="connsiteX1" fmla="*/ 371245 w 3638639"/>
              <a:gd name="connsiteY1" fmla="*/ 1437964 h 7632083"/>
              <a:gd name="connsiteX2" fmla="*/ 3324327 w 3638639"/>
              <a:gd name="connsiteY2" fmla="*/ 7632083 h 7632083"/>
              <a:gd name="connsiteX3" fmla="*/ 3638639 w 3638639"/>
              <a:gd name="connsiteY3" fmla="*/ 7632083 h 7632083"/>
              <a:gd name="connsiteX4" fmla="*/ 0 w 3638639"/>
              <a:gd name="connsiteY4" fmla="*/ 0 h 7632083"/>
              <a:gd name="connsiteX5" fmla="*/ 0 w 3638639"/>
              <a:gd name="connsiteY5" fmla="*/ 1 h 7632083"/>
              <a:gd name="connsiteX6" fmla="*/ 1 w 3638639"/>
              <a:gd name="connsiteY6" fmla="*/ 1 h 7632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8639" h="7632083">
                <a:moveTo>
                  <a:pt x="371245" y="778690"/>
                </a:moveTo>
                <a:lnTo>
                  <a:pt x="371245" y="1437964"/>
                </a:lnTo>
                <a:lnTo>
                  <a:pt x="3324327" y="7632083"/>
                </a:lnTo>
                <a:lnTo>
                  <a:pt x="3638639" y="7632083"/>
                </a:lnTo>
                <a:close/>
                <a:moveTo>
                  <a:pt x="0" y="0"/>
                </a:moveTo>
                <a:lnTo>
                  <a:pt x="0" y="1"/>
                </a:lnTo>
                <a:lnTo>
                  <a:pt x="1" y="1"/>
                </a:lnTo>
                <a:close/>
              </a:path>
            </a:pathLst>
          </a:custGeom>
          <a:gradFill>
            <a:gsLst>
              <a:gs pos="0">
                <a:srgbClr val="F9690E">
                  <a:lumMod val="87000"/>
                </a:srgbClr>
              </a:gs>
              <a:gs pos="100000">
                <a:srgbClr val="F9690E">
                  <a:lumMod val="87000"/>
                </a:srgbClr>
              </a:gs>
              <a:gs pos="9000">
                <a:srgbClr val="FF0000">
                  <a:lumMod val="82000"/>
                  <a:lumOff val="18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0" name="Group 29"/>
          <p:cNvGrpSpPr/>
          <p:nvPr userDrawn="1"/>
        </p:nvGrpSpPr>
        <p:grpSpPr>
          <a:xfrm rot="1174320">
            <a:off x="677610" y="2112034"/>
            <a:ext cx="1843103" cy="2012666"/>
            <a:chOff x="612760" y="3050050"/>
            <a:chExt cx="3594200" cy="392486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1" name="Chevron 30"/>
            <p:cNvSpPr/>
            <p:nvPr userDrawn="1"/>
          </p:nvSpPr>
          <p:spPr>
            <a:xfrm rot="-8160000">
              <a:off x="612760" y="3050050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2" name="Chevron 31"/>
            <p:cNvSpPr/>
            <p:nvPr userDrawn="1"/>
          </p:nvSpPr>
          <p:spPr>
            <a:xfrm rot="-8160000">
              <a:off x="948199" y="3386899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Chevron 32"/>
            <p:cNvSpPr/>
            <p:nvPr userDrawn="1"/>
          </p:nvSpPr>
          <p:spPr>
            <a:xfrm rot="-8160000">
              <a:off x="1282246" y="3723748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Chevron 33"/>
            <p:cNvSpPr/>
            <p:nvPr userDrawn="1"/>
          </p:nvSpPr>
          <p:spPr>
            <a:xfrm rot="-8160000">
              <a:off x="1627210" y="4070122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Chevron 34"/>
            <p:cNvSpPr/>
            <p:nvPr userDrawn="1"/>
          </p:nvSpPr>
          <p:spPr>
            <a:xfrm rot="-8160000">
              <a:off x="1962417" y="4412389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9" name="Chevron 38"/>
            <p:cNvSpPr/>
            <p:nvPr userDrawn="1"/>
          </p:nvSpPr>
          <p:spPr>
            <a:xfrm rot="-8160000">
              <a:off x="2297856" y="4749238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0" name="Chevron 39"/>
            <p:cNvSpPr/>
            <p:nvPr userDrawn="1"/>
          </p:nvSpPr>
          <p:spPr>
            <a:xfrm rot="-8160000">
              <a:off x="2631903" y="5086087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1" name="Chevron 40"/>
            <p:cNvSpPr/>
            <p:nvPr userDrawn="1"/>
          </p:nvSpPr>
          <p:spPr>
            <a:xfrm rot="-8160000">
              <a:off x="2976867" y="5432461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2" name="Chevron 41"/>
            <p:cNvSpPr/>
            <p:nvPr userDrawn="1"/>
          </p:nvSpPr>
          <p:spPr>
            <a:xfrm rot="-8160000">
              <a:off x="3324496" y="5769296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3" name="Chevron 42"/>
            <p:cNvSpPr/>
            <p:nvPr userDrawn="1"/>
          </p:nvSpPr>
          <p:spPr>
            <a:xfrm rot="-8160000">
              <a:off x="3669460" y="6115670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Group 17"/>
          <p:cNvGrpSpPr/>
          <p:nvPr userDrawn="1"/>
        </p:nvGrpSpPr>
        <p:grpSpPr>
          <a:xfrm rot="4316816">
            <a:off x="9695434" y="1971155"/>
            <a:ext cx="1843103" cy="2012666"/>
            <a:chOff x="612760" y="3050050"/>
            <a:chExt cx="3594200" cy="392486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9" name="Chevron 18"/>
            <p:cNvSpPr/>
            <p:nvPr userDrawn="1"/>
          </p:nvSpPr>
          <p:spPr>
            <a:xfrm rot="-8160000">
              <a:off x="612760" y="3050050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Chevron 19"/>
            <p:cNvSpPr/>
            <p:nvPr userDrawn="1"/>
          </p:nvSpPr>
          <p:spPr>
            <a:xfrm rot="-8160000">
              <a:off x="948199" y="3386899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Chevron 21"/>
            <p:cNvSpPr/>
            <p:nvPr userDrawn="1"/>
          </p:nvSpPr>
          <p:spPr>
            <a:xfrm rot="-8160000">
              <a:off x="1282246" y="3723748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Chevron 22"/>
            <p:cNvSpPr/>
            <p:nvPr userDrawn="1"/>
          </p:nvSpPr>
          <p:spPr>
            <a:xfrm rot="-8160000">
              <a:off x="1627210" y="4070122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4" name="Chevron 23"/>
            <p:cNvSpPr/>
            <p:nvPr userDrawn="1"/>
          </p:nvSpPr>
          <p:spPr>
            <a:xfrm rot="-8160000">
              <a:off x="1962417" y="4412389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Chevron 24"/>
            <p:cNvSpPr/>
            <p:nvPr userDrawn="1"/>
          </p:nvSpPr>
          <p:spPr>
            <a:xfrm rot="-8160000">
              <a:off x="2297856" y="4749238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" name="Chevron 25"/>
            <p:cNvSpPr/>
            <p:nvPr userDrawn="1"/>
          </p:nvSpPr>
          <p:spPr>
            <a:xfrm rot="-8160000">
              <a:off x="2631903" y="5086087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" name="Chevron 26"/>
            <p:cNvSpPr/>
            <p:nvPr userDrawn="1"/>
          </p:nvSpPr>
          <p:spPr>
            <a:xfrm rot="-8160000">
              <a:off x="2976867" y="5432461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Chevron 27"/>
            <p:cNvSpPr/>
            <p:nvPr userDrawn="1"/>
          </p:nvSpPr>
          <p:spPr>
            <a:xfrm rot="-8160000">
              <a:off x="3324496" y="5769296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Chevron 28"/>
            <p:cNvSpPr/>
            <p:nvPr userDrawn="1"/>
          </p:nvSpPr>
          <p:spPr>
            <a:xfrm rot="-8160000">
              <a:off x="3669460" y="6115670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432262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2370959" y="546408"/>
            <a:ext cx="7450082" cy="732011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defRPr sz="3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grpSp>
        <p:nvGrpSpPr>
          <p:cNvPr id="3" name="Group 2"/>
          <p:cNvGrpSpPr/>
          <p:nvPr userDrawn="1"/>
        </p:nvGrpSpPr>
        <p:grpSpPr>
          <a:xfrm rot="16200000">
            <a:off x="6315092" y="864345"/>
            <a:ext cx="6082036" cy="5097817"/>
            <a:chOff x="818477" y="454876"/>
            <a:chExt cx="2428415" cy="2035440"/>
          </a:xfrm>
          <a:solidFill>
            <a:schemeClr val="bg1">
              <a:lumMod val="85000"/>
            </a:schemeClr>
          </a:solidFill>
        </p:grpSpPr>
        <p:grpSp>
          <p:nvGrpSpPr>
            <p:cNvPr id="4" name="Group 3"/>
            <p:cNvGrpSpPr/>
            <p:nvPr userDrawn="1"/>
          </p:nvGrpSpPr>
          <p:grpSpPr>
            <a:xfrm>
              <a:off x="818477" y="454876"/>
              <a:ext cx="132007" cy="2035440"/>
              <a:chOff x="818477" y="428429"/>
              <a:chExt cx="132007" cy="2035440"/>
            </a:xfrm>
            <a:grpFill/>
          </p:grpSpPr>
          <p:sp>
            <p:nvSpPr>
              <p:cNvPr id="48" name="Oval 47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/>
              <p:cNvSpPr/>
              <p:nvPr userDrawn="1"/>
            </p:nvSpPr>
            <p:spPr>
              <a:xfrm>
                <a:off x="818477" y="2093932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/>
              <p:cNvSpPr/>
              <p:nvPr userDrawn="1"/>
            </p:nvSpPr>
            <p:spPr>
              <a:xfrm>
                <a:off x="818477" y="2331862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4"/>
            <p:cNvGrpSpPr/>
            <p:nvPr userDrawn="1"/>
          </p:nvGrpSpPr>
          <p:grpSpPr>
            <a:xfrm>
              <a:off x="1105527" y="692806"/>
              <a:ext cx="132007" cy="1797510"/>
              <a:chOff x="818477" y="190500"/>
              <a:chExt cx="132007" cy="1797510"/>
            </a:xfrm>
            <a:grpFill/>
          </p:grpSpPr>
          <p:sp>
            <p:nvSpPr>
              <p:cNvPr id="40" name="Oval 39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/>
            <p:cNvGrpSpPr/>
            <p:nvPr userDrawn="1"/>
          </p:nvGrpSpPr>
          <p:grpSpPr>
            <a:xfrm>
              <a:off x="1392577" y="930735"/>
              <a:ext cx="132007" cy="1559581"/>
              <a:chOff x="818477" y="190500"/>
              <a:chExt cx="132007" cy="1559581"/>
            </a:xfrm>
            <a:grpFill/>
          </p:grpSpPr>
          <p:sp>
            <p:nvSpPr>
              <p:cNvPr id="33" name="Oval 32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6"/>
            <p:cNvGrpSpPr/>
            <p:nvPr userDrawn="1"/>
          </p:nvGrpSpPr>
          <p:grpSpPr>
            <a:xfrm>
              <a:off x="1679627" y="1168664"/>
              <a:ext cx="132007" cy="1321652"/>
              <a:chOff x="818477" y="190500"/>
              <a:chExt cx="132007" cy="1321652"/>
            </a:xfrm>
            <a:grpFill/>
          </p:grpSpPr>
          <p:sp>
            <p:nvSpPr>
              <p:cNvPr id="27" name="Oval 26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" name="Group 7"/>
            <p:cNvGrpSpPr/>
            <p:nvPr userDrawn="1"/>
          </p:nvGrpSpPr>
          <p:grpSpPr>
            <a:xfrm>
              <a:off x="1966677" y="1406593"/>
              <a:ext cx="132007" cy="1083723"/>
              <a:chOff x="818477" y="190500"/>
              <a:chExt cx="132007" cy="1083723"/>
            </a:xfrm>
            <a:grpFill/>
          </p:grpSpPr>
          <p:sp>
            <p:nvSpPr>
              <p:cNvPr id="22" name="Oval 21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/>
            <p:cNvGrpSpPr/>
            <p:nvPr userDrawn="1"/>
          </p:nvGrpSpPr>
          <p:grpSpPr>
            <a:xfrm>
              <a:off x="2253727" y="1644522"/>
              <a:ext cx="132007" cy="845794"/>
              <a:chOff x="818477" y="190500"/>
              <a:chExt cx="132007" cy="845794"/>
            </a:xfrm>
            <a:grpFill/>
          </p:grpSpPr>
          <p:sp>
            <p:nvSpPr>
              <p:cNvPr id="18" name="Oval 17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9"/>
            <p:cNvGrpSpPr/>
            <p:nvPr userDrawn="1"/>
          </p:nvGrpSpPr>
          <p:grpSpPr>
            <a:xfrm>
              <a:off x="2540777" y="1882451"/>
              <a:ext cx="132007" cy="607865"/>
              <a:chOff x="818477" y="190500"/>
              <a:chExt cx="132007" cy="607865"/>
            </a:xfrm>
            <a:grpFill/>
          </p:grpSpPr>
          <p:sp>
            <p:nvSpPr>
              <p:cNvPr id="15" name="Oval 14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10"/>
            <p:cNvGrpSpPr/>
            <p:nvPr userDrawn="1"/>
          </p:nvGrpSpPr>
          <p:grpSpPr>
            <a:xfrm>
              <a:off x="2827830" y="2120380"/>
              <a:ext cx="132007" cy="369936"/>
              <a:chOff x="818477" y="190500"/>
              <a:chExt cx="132007" cy="369936"/>
            </a:xfrm>
            <a:grpFill/>
          </p:grpSpPr>
          <p:sp>
            <p:nvSpPr>
              <p:cNvPr id="13" name="Oval 12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Oval 11"/>
            <p:cNvSpPr/>
            <p:nvPr userDrawn="1"/>
          </p:nvSpPr>
          <p:spPr>
            <a:xfrm>
              <a:off x="3114884" y="2358308"/>
              <a:ext cx="132008" cy="13200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/>
          <p:cNvGrpSpPr/>
          <p:nvPr userDrawn="1"/>
        </p:nvGrpSpPr>
        <p:grpSpPr>
          <a:xfrm>
            <a:off x="-253693" y="883815"/>
            <a:ext cx="1146855" cy="5039613"/>
            <a:chOff x="-253693" y="883815"/>
            <a:chExt cx="1146855" cy="5039613"/>
          </a:xfrm>
        </p:grpSpPr>
        <p:grpSp>
          <p:nvGrpSpPr>
            <p:cNvPr id="57" name="Group 56"/>
            <p:cNvGrpSpPr/>
            <p:nvPr userDrawn="1"/>
          </p:nvGrpSpPr>
          <p:grpSpPr>
            <a:xfrm rot="2696922">
              <a:off x="-253693" y="2826243"/>
              <a:ext cx="1146855" cy="1252364"/>
              <a:chOff x="612760" y="3050050"/>
              <a:chExt cx="3594200" cy="392486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Chevron 57"/>
              <p:cNvSpPr/>
              <p:nvPr userDrawn="1"/>
            </p:nvSpPr>
            <p:spPr>
              <a:xfrm rot="-8160000">
                <a:off x="612760" y="3050050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Chevron 58"/>
              <p:cNvSpPr/>
              <p:nvPr userDrawn="1"/>
            </p:nvSpPr>
            <p:spPr>
              <a:xfrm rot="-8160000">
                <a:off x="948199" y="3386899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Chevron 59"/>
              <p:cNvSpPr/>
              <p:nvPr userDrawn="1"/>
            </p:nvSpPr>
            <p:spPr>
              <a:xfrm rot="-8160000">
                <a:off x="1282246" y="3723748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Chevron 60"/>
              <p:cNvSpPr/>
              <p:nvPr userDrawn="1"/>
            </p:nvSpPr>
            <p:spPr>
              <a:xfrm rot="-8160000">
                <a:off x="1627210" y="4070122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Chevron 61"/>
              <p:cNvSpPr/>
              <p:nvPr userDrawn="1"/>
            </p:nvSpPr>
            <p:spPr>
              <a:xfrm rot="-8160000">
                <a:off x="1962417" y="4412389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Chevron 62"/>
              <p:cNvSpPr/>
              <p:nvPr userDrawn="1"/>
            </p:nvSpPr>
            <p:spPr>
              <a:xfrm rot="-8160000">
                <a:off x="2297856" y="4749238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Chevron 63"/>
              <p:cNvSpPr/>
              <p:nvPr userDrawn="1"/>
            </p:nvSpPr>
            <p:spPr>
              <a:xfrm rot="-8160000">
                <a:off x="2631903" y="5086087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Chevron 64"/>
              <p:cNvSpPr/>
              <p:nvPr userDrawn="1"/>
            </p:nvSpPr>
            <p:spPr>
              <a:xfrm rot="-8160000">
                <a:off x="2976867" y="5432461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Chevron 65"/>
              <p:cNvSpPr/>
              <p:nvPr userDrawn="1"/>
            </p:nvSpPr>
            <p:spPr>
              <a:xfrm rot="-8160000">
                <a:off x="3324496" y="5769296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Chevron 66"/>
              <p:cNvSpPr/>
              <p:nvPr userDrawn="1"/>
            </p:nvSpPr>
            <p:spPr>
              <a:xfrm rot="-8160000">
                <a:off x="3669460" y="6115670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8" name="Isosceles Triangle 67"/>
            <p:cNvSpPr/>
            <p:nvPr userDrawn="1"/>
          </p:nvSpPr>
          <p:spPr>
            <a:xfrm rot="14312568">
              <a:off x="-15424" y="4728129"/>
              <a:ext cx="525176" cy="452738"/>
            </a:xfrm>
            <a:prstGeom prst="triangle">
              <a:avLst/>
            </a:prstGeom>
            <a:gradFill>
              <a:gsLst>
                <a:gs pos="0">
                  <a:srgbClr val="F9690E">
                    <a:lumMod val="87000"/>
                  </a:srgbClr>
                </a:gs>
                <a:gs pos="100000">
                  <a:srgbClr val="F9690E">
                    <a:lumMod val="87000"/>
                  </a:srgbClr>
                </a:gs>
                <a:gs pos="9000">
                  <a:srgbClr val="FF0000">
                    <a:lumMod val="82000"/>
                    <a:lumOff val="18000"/>
                  </a:srgbClr>
                </a:gs>
              </a:gsLst>
              <a:path path="circle">
                <a:fillToRect l="100000" t="100000"/>
              </a:path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Multiply 68"/>
            <p:cNvSpPr/>
            <p:nvPr userDrawn="1"/>
          </p:nvSpPr>
          <p:spPr>
            <a:xfrm>
              <a:off x="29028" y="1562777"/>
              <a:ext cx="577944" cy="577944"/>
            </a:xfrm>
            <a:prstGeom prst="mathMultiply">
              <a:avLst>
                <a:gd name="adj1" fmla="val 17457"/>
              </a:avLst>
            </a:prstGeom>
            <a:gradFill>
              <a:gsLst>
                <a:gs pos="100000">
                  <a:srgbClr val="9E2B73"/>
                </a:gs>
                <a:gs pos="0">
                  <a:srgbClr val="FE2FA5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70" name="Rectangle 69"/>
            <p:cNvSpPr/>
            <p:nvPr userDrawn="1"/>
          </p:nvSpPr>
          <p:spPr>
            <a:xfrm>
              <a:off x="134107" y="5564129"/>
              <a:ext cx="365687" cy="359299"/>
            </a:xfrm>
            <a:prstGeom prst="rect">
              <a:avLst/>
            </a:prstGeom>
            <a:solidFill>
              <a:srgbClr val="131F2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 userDrawn="1"/>
          </p:nvSpPr>
          <p:spPr>
            <a:xfrm>
              <a:off x="150959" y="883815"/>
              <a:ext cx="393043" cy="393043"/>
            </a:xfrm>
            <a:prstGeom prst="ellipse">
              <a:avLst/>
            </a:prstGeom>
            <a:gradFill flip="none" rotWithShape="1">
              <a:gsLst>
                <a:gs pos="0">
                  <a:srgbClr val="3D51C6">
                    <a:lumMod val="63000"/>
                  </a:srgbClr>
                </a:gs>
                <a:gs pos="100000">
                  <a:srgbClr val="2D4890"/>
                </a:gs>
                <a:gs pos="84000">
                  <a:srgbClr val="40B2F1">
                    <a:lumMod val="86000"/>
                    <a:lumOff val="14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193982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tion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95"/>
          <p:cNvSpPr txBox="1">
            <a:spLocks noGrp="1"/>
          </p:cNvSpPr>
          <p:nvPr>
            <p:ph type="title"/>
          </p:nvPr>
        </p:nvSpPr>
        <p:spPr>
          <a:xfrm>
            <a:off x="2370959" y="546408"/>
            <a:ext cx="7450082" cy="732011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defRPr sz="3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grpSp>
        <p:nvGrpSpPr>
          <p:cNvPr id="74" name="Group 73"/>
          <p:cNvGrpSpPr/>
          <p:nvPr userDrawn="1"/>
        </p:nvGrpSpPr>
        <p:grpSpPr>
          <a:xfrm>
            <a:off x="11045145" y="912413"/>
            <a:ext cx="1146855" cy="5039613"/>
            <a:chOff x="11045145" y="912413"/>
            <a:chExt cx="1146855" cy="5039613"/>
          </a:xfrm>
        </p:grpSpPr>
        <p:grpSp>
          <p:nvGrpSpPr>
            <p:cNvPr id="4" name="Group 3"/>
            <p:cNvGrpSpPr/>
            <p:nvPr userDrawn="1"/>
          </p:nvGrpSpPr>
          <p:grpSpPr>
            <a:xfrm rot="2696922">
              <a:off x="11045145" y="2721491"/>
              <a:ext cx="1146855" cy="1252364"/>
              <a:chOff x="612760" y="3050050"/>
              <a:chExt cx="3594200" cy="392486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Chevron 9"/>
              <p:cNvSpPr/>
              <p:nvPr userDrawn="1"/>
            </p:nvSpPr>
            <p:spPr>
              <a:xfrm rot="-8160000">
                <a:off x="612760" y="3050050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Chevron 10"/>
              <p:cNvSpPr/>
              <p:nvPr userDrawn="1"/>
            </p:nvSpPr>
            <p:spPr>
              <a:xfrm rot="-8160000">
                <a:off x="948199" y="3386899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Chevron 11"/>
              <p:cNvSpPr/>
              <p:nvPr userDrawn="1"/>
            </p:nvSpPr>
            <p:spPr>
              <a:xfrm rot="-8160000">
                <a:off x="1282246" y="3723748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Chevron 12"/>
              <p:cNvSpPr/>
              <p:nvPr userDrawn="1"/>
            </p:nvSpPr>
            <p:spPr>
              <a:xfrm rot="-8160000">
                <a:off x="1627210" y="4070122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Chevron 13"/>
              <p:cNvSpPr/>
              <p:nvPr userDrawn="1"/>
            </p:nvSpPr>
            <p:spPr>
              <a:xfrm rot="-8160000">
                <a:off x="1962417" y="4412389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Chevron 14"/>
              <p:cNvSpPr/>
              <p:nvPr userDrawn="1"/>
            </p:nvSpPr>
            <p:spPr>
              <a:xfrm rot="-8160000">
                <a:off x="2297856" y="4749238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Chevron 15"/>
              <p:cNvSpPr/>
              <p:nvPr userDrawn="1"/>
            </p:nvSpPr>
            <p:spPr>
              <a:xfrm rot="-8160000">
                <a:off x="2631903" y="5086087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Chevron 16"/>
              <p:cNvSpPr/>
              <p:nvPr userDrawn="1"/>
            </p:nvSpPr>
            <p:spPr>
              <a:xfrm rot="-8160000">
                <a:off x="2976867" y="5432461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Chevron 17"/>
              <p:cNvSpPr/>
              <p:nvPr userDrawn="1"/>
            </p:nvSpPr>
            <p:spPr>
              <a:xfrm rot="-8160000">
                <a:off x="3324496" y="5769296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Chevron 18"/>
              <p:cNvSpPr/>
              <p:nvPr userDrawn="1"/>
            </p:nvSpPr>
            <p:spPr>
              <a:xfrm rot="-8160000">
                <a:off x="3669460" y="6115670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" name="Group 1"/>
            <p:cNvGrpSpPr/>
            <p:nvPr userDrawn="1"/>
          </p:nvGrpSpPr>
          <p:grpSpPr>
            <a:xfrm>
              <a:off x="11319633" y="912413"/>
              <a:ext cx="586177" cy="5039613"/>
              <a:chOff x="11319633" y="912413"/>
              <a:chExt cx="586177" cy="5039613"/>
            </a:xfrm>
          </p:grpSpPr>
          <p:sp>
            <p:nvSpPr>
              <p:cNvPr id="5" name="Isosceles Triangle 4"/>
              <p:cNvSpPr/>
              <p:nvPr userDrawn="1"/>
            </p:nvSpPr>
            <p:spPr>
              <a:xfrm rot="14312568">
                <a:off x="11283414" y="4756727"/>
                <a:ext cx="525176" cy="452738"/>
              </a:xfrm>
              <a:prstGeom prst="triangle">
                <a:avLst/>
              </a:prstGeom>
              <a:gradFill>
                <a:gsLst>
                  <a:gs pos="0">
                    <a:srgbClr val="F9690E">
                      <a:lumMod val="87000"/>
                    </a:srgbClr>
                  </a:gs>
                  <a:gs pos="100000">
                    <a:srgbClr val="F9690E">
                      <a:lumMod val="87000"/>
                    </a:srgbClr>
                  </a:gs>
                  <a:gs pos="9000">
                    <a:srgbClr val="FF0000">
                      <a:lumMod val="82000"/>
                      <a:lumOff val="18000"/>
                    </a:srgbClr>
                  </a:gs>
                </a:gsLst>
                <a:path path="circle">
                  <a:fillToRect l="100000" t="100000"/>
                </a:path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Multiply 6"/>
              <p:cNvSpPr/>
              <p:nvPr userDrawn="1"/>
            </p:nvSpPr>
            <p:spPr>
              <a:xfrm>
                <a:off x="11327866" y="1591375"/>
                <a:ext cx="577944" cy="577944"/>
              </a:xfrm>
              <a:prstGeom prst="mathMultiply">
                <a:avLst>
                  <a:gd name="adj1" fmla="val 17457"/>
                </a:avLst>
              </a:prstGeom>
              <a:gradFill>
                <a:gsLst>
                  <a:gs pos="100000">
                    <a:srgbClr val="9E2B73"/>
                  </a:gs>
                  <a:gs pos="0">
                    <a:srgbClr val="FE2FA5"/>
                  </a:gs>
                </a:gsLst>
                <a:lin ang="27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en-US"/>
              </a:p>
            </p:txBody>
          </p:sp>
          <p:sp>
            <p:nvSpPr>
              <p:cNvPr id="8" name="Rectangle 7"/>
              <p:cNvSpPr/>
              <p:nvPr userDrawn="1"/>
            </p:nvSpPr>
            <p:spPr>
              <a:xfrm>
                <a:off x="11432945" y="5592727"/>
                <a:ext cx="365687" cy="359299"/>
              </a:xfrm>
              <a:prstGeom prst="rect">
                <a:avLst/>
              </a:prstGeom>
              <a:solidFill>
                <a:srgbClr val="131F2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/>
              <p:cNvSpPr/>
              <p:nvPr userDrawn="1"/>
            </p:nvSpPr>
            <p:spPr>
              <a:xfrm>
                <a:off x="11449797" y="912413"/>
                <a:ext cx="393043" cy="393043"/>
              </a:xfrm>
              <a:prstGeom prst="ellipse">
                <a:avLst/>
              </a:prstGeom>
              <a:gradFill flip="none" rotWithShape="1">
                <a:gsLst>
                  <a:gs pos="0">
                    <a:srgbClr val="3D51C6">
                      <a:lumMod val="63000"/>
                    </a:srgbClr>
                  </a:gs>
                  <a:gs pos="100000">
                    <a:srgbClr val="2D4890"/>
                  </a:gs>
                  <a:gs pos="84000">
                    <a:srgbClr val="40B2F1">
                      <a:lumMod val="86000"/>
                      <a:lumOff val="1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en-US"/>
              </a:p>
            </p:txBody>
          </p:sp>
        </p:grpSp>
      </p:grpSp>
      <p:grpSp>
        <p:nvGrpSpPr>
          <p:cNvPr id="20" name="Group 19"/>
          <p:cNvGrpSpPr/>
          <p:nvPr userDrawn="1"/>
        </p:nvGrpSpPr>
        <p:grpSpPr>
          <a:xfrm rot="5400000" flipH="1">
            <a:off x="-172795" y="916767"/>
            <a:ext cx="6082036" cy="5097817"/>
            <a:chOff x="818477" y="454876"/>
            <a:chExt cx="2428415" cy="2035440"/>
          </a:xfrm>
          <a:solidFill>
            <a:schemeClr val="bg1">
              <a:lumMod val="85000"/>
            </a:schemeClr>
          </a:solidFill>
        </p:grpSpPr>
        <p:grpSp>
          <p:nvGrpSpPr>
            <p:cNvPr id="21" name="Group 20"/>
            <p:cNvGrpSpPr/>
            <p:nvPr userDrawn="1"/>
          </p:nvGrpSpPr>
          <p:grpSpPr>
            <a:xfrm>
              <a:off x="818477" y="454876"/>
              <a:ext cx="132007" cy="2035440"/>
              <a:chOff x="818477" y="428429"/>
              <a:chExt cx="132007" cy="2035440"/>
            </a:xfrm>
            <a:grpFill/>
          </p:grpSpPr>
          <p:sp>
            <p:nvSpPr>
              <p:cNvPr id="65" name="Oval 64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/>
              <p:cNvSpPr/>
              <p:nvPr userDrawn="1"/>
            </p:nvSpPr>
            <p:spPr>
              <a:xfrm>
                <a:off x="818477" y="2093932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/>
              <p:cNvSpPr/>
              <p:nvPr userDrawn="1"/>
            </p:nvSpPr>
            <p:spPr>
              <a:xfrm>
                <a:off x="818477" y="2331862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" name="Group 21"/>
            <p:cNvGrpSpPr/>
            <p:nvPr userDrawn="1"/>
          </p:nvGrpSpPr>
          <p:grpSpPr>
            <a:xfrm>
              <a:off x="1105527" y="692806"/>
              <a:ext cx="132007" cy="1797510"/>
              <a:chOff x="818477" y="190500"/>
              <a:chExt cx="132007" cy="1797510"/>
            </a:xfrm>
            <a:grpFill/>
          </p:grpSpPr>
          <p:sp>
            <p:nvSpPr>
              <p:cNvPr id="57" name="Oval 56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" name="Group 22"/>
            <p:cNvGrpSpPr/>
            <p:nvPr userDrawn="1"/>
          </p:nvGrpSpPr>
          <p:grpSpPr>
            <a:xfrm>
              <a:off x="1392577" y="930735"/>
              <a:ext cx="132007" cy="1559581"/>
              <a:chOff x="818477" y="190500"/>
              <a:chExt cx="132007" cy="1559581"/>
            </a:xfrm>
            <a:grpFill/>
          </p:grpSpPr>
          <p:sp>
            <p:nvSpPr>
              <p:cNvPr id="50" name="Oval 49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4" name="Group 23"/>
            <p:cNvGrpSpPr/>
            <p:nvPr userDrawn="1"/>
          </p:nvGrpSpPr>
          <p:grpSpPr>
            <a:xfrm>
              <a:off x="1679627" y="1168664"/>
              <a:ext cx="132007" cy="1321652"/>
              <a:chOff x="818477" y="190500"/>
              <a:chExt cx="132007" cy="1321652"/>
            </a:xfrm>
            <a:grpFill/>
          </p:grpSpPr>
          <p:sp>
            <p:nvSpPr>
              <p:cNvPr id="44" name="Oval 43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" name="Group 24"/>
            <p:cNvGrpSpPr/>
            <p:nvPr userDrawn="1"/>
          </p:nvGrpSpPr>
          <p:grpSpPr>
            <a:xfrm>
              <a:off x="1966677" y="1406593"/>
              <a:ext cx="132007" cy="1083723"/>
              <a:chOff x="818477" y="190500"/>
              <a:chExt cx="132007" cy="1083723"/>
            </a:xfrm>
            <a:grpFill/>
          </p:grpSpPr>
          <p:sp>
            <p:nvSpPr>
              <p:cNvPr id="39" name="Oval 38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" name="Group 25"/>
            <p:cNvGrpSpPr/>
            <p:nvPr userDrawn="1"/>
          </p:nvGrpSpPr>
          <p:grpSpPr>
            <a:xfrm>
              <a:off x="2253727" y="1644522"/>
              <a:ext cx="132007" cy="845794"/>
              <a:chOff x="818477" y="190500"/>
              <a:chExt cx="132007" cy="845794"/>
            </a:xfrm>
            <a:grpFill/>
          </p:grpSpPr>
          <p:sp>
            <p:nvSpPr>
              <p:cNvPr id="35" name="Oval 34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7" name="Group 26"/>
            <p:cNvGrpSpPr/>
            <p:nvPr userDrawn="1"/>
          </p:nvGrpSpPr>
          <p:grpSpPr>
            <a:xfrm>
              <a:off x="2540777" y="1882451"/>
              <a:ext cx="132007" cy="607865"/>
              <a:chOff x="818477" y="190500"/>
              <a:chExt cx="132007" cy="607865"/>
            </a:xfrm>
            <a:grpFill/>
          </p:grpSpPr>
          <p:sp>
            <p:nvSpPr>
              <p:cNvPr id="32" name="Oval 31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" name="Group 27"/>
            <p:cNvGrpSpPr/>
            <p:nvPr userDrawn="1"/>
          </p:nvGrpSpPr>
          <p:grpSpPr>
            <a:xfrm>
              <a:off x="2827830" y="2120380"/>
              <a:ext cx="132007" cy="369936"/>
              <a:chOff x="818477" y="190500"/>
              <a:chExt cx="132007" cy="369936"/>
            </a:xfrm>
            <a:grpFill/>
          </p:grpSpPr>
          <p:sp>
            <p:nvSpPr>
              <p:cNvPr id="30" name="Oval 29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Oval 28"/>
            <p:cNvSpPr/>
            <p:nvPr userDrawn="1"/>
          </p:nvSpPr>
          <p:spPr>
            <a:xfrm>
              <a:off x="3114884" y="2358308"/>
              <a:ext cx="132008" cy="13200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471332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mall">
    <p:bg>
      <p:bgPr>
        <a:solidFill>
          <a:schemeClr val="bg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 rot="5400000" flipV="1">
            <a:off x="6315093" y="880092"/>
            <a:ext cx="6082036" cy="5097817"/>
            <a:chOff x="818477" y="454876"/>
            <a:chExt cx="2428415" cy="2035440"/>
          </a:xfrm>
          <a:solidFill>
            <a:schemeClr val="bg1">
              <a:lumMod val="85000"/>
            </a:schemeClr>
          </a:solidFill>
        </p:grpSpPr>
        <p:grpSp>
          <p:nvGrpSpPr>
            <p:cNvPr id="11" name="Group 10"/>
            <p:cNvGrpSpPr/>
            <p:nvPr userDrawn="1"/>
          </p:nvGrpSpPr>
          <p:grpSpPr>
            <a:xfrm>
              <a:off x="818477" y="454876"/>
              <a:ext cx="132007" cy="2035440"/>
              <a:chOff x="818477" y="428429"/>
              <a:chExt cx="132007" cy="2035440"/>
            </a:xfrm>
            <a:grpFill/>
          </p:grpSpPr>
          <p:sp>
            <p:nvSpPr>
              <p:cNvPr id="57" name="Oval 56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/>
              <p:cNvSpPr/>
              <p:nvPr userDrawn="1"/>
            </p:nvSpPr>
            <p:spPr>
              <a:xfrm>
                <a:off x="818477" y="2093932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/>
              <p:cNvSpPr/>
              <p:nvPr userDrawn="1"/>
            </p:nvSpPr>
            <p:spPr>
              <a:xfrm>
                <a:off x="818477" y="2331862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/>
            <p:cNvGrpSpPr/>
            <p:nvPr userDrawn="1"/>
          </p:nvGrpSpPr>
          <p:grpSpPr>
            <a:xfrm>
              <a:off x="1105527" y="692806"/>
              <a:ext cx="132007" cy="1797510"/>
              <a:chOff x="818477" y="190500"/>
              <a:chExt cx="132007" cy="1797510"/>
            </a:xfrm>
            <a:grpFill/>
          </p:grpSpPr>
          <p:sp>
            <p:nvSpPr>
              <p:cNvPr id="49" name="Oval 48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Group 12"/>
            <p:cNvGrpSpPr/>
            <p:nvPr userDrawn="1"/>
          </p:nvGrpSpPr>
          <p:grpSpPr>
            <a:xfrm>
              <a:off x="1392577" y="930735"/>
              <a:ext cx="132007" cy="1559581"/>
              <a:chOff x="818477" y="190500"/>
              <a:chExt cx="132007" cy="1559581"/>
            </a:xfrm>
            <a:grpFill/>
          </p:grpSpPr>
          <p:sp>
            <p:nvSpPr>
              <p:cNvPr id="40" name="Oval 39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/>
            <p:cNvGrpSpPr/>
            <p:nvPr userDrawn="1"/>
          </p:nvGrpSpPr>
          <p:grpSpPr>
            <a:xfrm>
              <a:off x="1679627" y="1168664"/>
              <a:ext cx="132007" cy="1321652"/>
              <a:chOff x="818477" y="190500"/>
              <a:chExt cx="132007" cy="1321652"/>
            </a:xfrm>
            <a:grpFill/>
          </p:grpSpPr>
          <p:sp>
            <p:nvSpPr>
              <p:cNvPr id="34" name="Oval 33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/>
            <p:cNvGrpSpPr/>
            <p:nvPr userDrawn="1"/>
          </p:nvGrpSpPr>
          <p:grpSpPr>
            <a:xfrm>
              <a:off x="1966677" y="1406593"/>
              <a:ext cx="132007" cy="1083723"/>
              <a:chOff x="818477" y="190500"/>
              <a:chExt cx="132007" cy="1083723"/>
            </a:xfrm>
            <a:grpFill/>
          </p:grpSpPr>
          <p:sp>
            <p:nvSpPr>
              <p:cNvPr id="29" name="Oval 28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2253727" y="1644522"/>
              <a:ext cx="132007" cy="845794"/>
              <a:chOff x="818477" y="190500"/>
              <a:chExt cx="132007" cy="845794"/>
            </a:xfrm>
            <a:grpFill/>
          </p:grpSpPr>
          <p:sp>
            <p:nvSpPr>
              <p:cNvPr id="25" name="Oval 24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" name="Group 16"/>
            <p:cNvGrpSpPr/>
            <p:nvPr userDrawn="1"/>
          </p:nvGrpSpPr>
          <p:grpSpPr>
            <a:xfrm>
              <a:off x="2540777" y="1882451"/>
              <a:ext cx="132007" cy="607865"/>
              <a:chOff x="818477" y="190500"/>
              <a:chExt cx="132007" cy="607865"/>
            </a:xfrm>
            <a:grpFill/>
          </p:grpSpPr>
          <p:sp>
            <p:nvSpPr>
              <p:cNvPr id="22" name="Oval 21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" name="Group 17"/>
            <p:cNvGrpSpPr/>
            <p:nvPr userDrawn="1"/>
          </p:nvGrpSpPr>
          <p:grpSpPr>
            <a:xfrm>
              <a:off x="2827830" y="2120380"/>
              <a:ext cx="132007" cy="369936"/>
              <a:chOff x="818477" y="190500"/>
              <a:chExt cx="132007" cy="369936"/>
            </a:xfrm>
            <a:grpFill/>
          </p:grpSpPr>
          <p:sp>
            <p:nvSpPr>
              <p:cNvPr id="20" name="Oval 19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Oval 18"/>
            <p:cNvSpPr/>
            <p:nvPr userDrawn="1"/>
          </p:nvSpPr>
          <p:spPr>
            <a:xfrm>
              <a:off x="3114884" y="2358308"/>
              <a:ext cx="132008" cy="13200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ectangle 7"/>
          <p:cNvSpPr/>
          <p:nvPr userDrawn="1"/>
        </p:nvSpPr>
        <p:spPr>
          <a:xfrm>
            <a:off x="0" y="1562101"/>
            <a:ext cx="12192000" cy="3733799"/>
          </a:xfrm>
          <a:prstGeom prst="rect">
            <a:avLst/>
          </a:prstGeom>
          <a:gradFill>
            <a:gsLst>
              <a:gs pos="100000">
                <a:srgbClr val="F9690E">
                  <a:lumMod val="87000"/>
                </a:srgbClr>
              </a:gs>
              <a:gs pos="9000">
                <a:srgbClr val="FF0000">
                  <a:lumMod val="82000"/>
                  <a:lumOff val="18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Shape 78"/>
          <p:cNvSpPr txBox="1">
            <a:spLocks noGrp="1"/>
          </p:cNvSpPr>
          <p:nvPr>
            <p:ph type="title"/>
          </p:nvPr>
        </p:nvSpPr>
        <p:spPr>
          <a:xfrm>
            <a:off x="516550" y="1810765"/>
            <a:ext cx="4125515" cy="685347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43" name="Shape 79"/>
          <p:cNvSpPr txBox="1">
            <a:spLocks noGrp="1"/>
          </p:cNvSpPr>
          <p:nvPr>
            <p:ph type="body" idx="1"/>
          </p:nvPr>
        </p:nvSpPr>
        <p:spPr>
          <a:xfrm>
            <a:off x="536570" y="2742796"/>
            <a:ext cx="4105495" cy="2285338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buSzPct val="100000"/>
              <a:defRPr sz="1600">
                <a:solidFill>
                  <a:schemeClr val="bg1"/>
                </a:solidFill>
              </a:defRPr>
            </a:lvl1pPr>
            <a:lvl2pPr lvl="1" rtl="0">
              <a:spcBef>
                <a:spcPts val="0"/>
              </a:spcBef>
              <a:buSzPct val="100000"/>
              <a:defRPr sz="2133"/>
            </a:lvl2pPr>
            <a:lvl3pPr lvl="2" rtl="0">
              <a:spcBef>
                <a:spcPts val="0"/>
              </a:spcBef>
              <a:buSzPct val="100000"/>
              <a:defRPr sz="2133"/>
            </a:lvl3pPr>
            <a:lvl4pPr lvl="3" rtl="0">
              <a:spcBef>
                <a:spcPts val="0"/>
              </a:spcBef>
              <a:buSzPct val="100000"/>
              <a:defRPr sz="2133"/>
            </a:lvl4pPr>
            <a:lvl5pPr lvl="4" rtl="0">
              <a:spcBef>
                <a:spcPts val="0"/>
              </a:spcBef>
              <a:buSzPct val="100000"/>
              <a:defRPr sz="2133"/>
            </a:lvl5pPr>
            <a:lvl6pPr lvl="5" rtl="0">
              <a:spcBef>
                <a:spcPts val="0"/>
              </a:spcBef>
              <a:buSzPct val="100000"/>
              <a:defRPr sz="2133"/>
            </a:lvl6pPr>
            <a:lvl7pPr lvl="6" rtl="0">
              <a:spcBef>
                <a:spcPts val="0"/>
              </a:spcBef>
              <a:buSzPct val="100000"/>
              <a:defRPr sz="2133"/>
            </a:lvl7pPr>
            <a:lvl8pPr lvl="7" rtl="0">
              <a:spcBef>
                <a:spcPts val="0"/>
              </a:spcBef>
              <a:buSzPct val="100000"/>
              <a:defRPr sz="2133"/>
            </a:lvl8pPr>
            <a:lvl9pPr lvl="8" rtl="0">
              <a:spcBef>
                <a:spcPts val="0"/>
              </a:spcBef>
              <a:buSzPct val="100000"/>
              <a:defRPr sz="2133"/>
            </a:lvl9pPr>
          </a:lstStyle>
          <a:p>
            <a:endParaRPr dirty="0"/>
          </a:p>
        </p:txBody>
      </p:sp>
      <p:grpSp>
        <p:nvGrpSpPr>
          <p:cNvPr id="67" name="Group 66"/>
          <p:cNvGrpSpPr/>
          <p:nvPr userDrawn="1"/>
        </p:nvGrpSpPr>
        <p:grpSpPr>
          <a:xfrm rot="8096922">
            <a:off x="678149" y="4394206"/>
            <a:ext cx="2402472" cy="2623496"/>
            <a:chOff x="612760" y="3050050"/>
            <a:chExt cx="3594200" cy="392486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2" name="Chevron 71"/>
            <p:cNvSpPr/>
            <p:nvPr userDrawn="1"/>
          </p:nvSpPr>
          <p:spPr>
            <a:xfrm rot="-8160000">
              <a:off x="612760" y="3050050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3" name="Chevron 72"/>
            <p:cNvSpPr/>
            <p:nvPr userDrawn="1"/>
          </p:nvSpPr>
          <p:spPr>
            <a:xfrm rot="-8160000">
              <a:off x="948199" y="3386899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4" name="Chevron 73"/>
            <p:cNvSpPr/>
            <p:nvPr userDrawn="1"/>
          </p:nvSpPr>
          <p:spPr>
            <a:xfrm rot="-8160000">
              <a:off x="1282246" y="3723748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5" name="Chevron 74"/>
            <p:cNvSpPr/>
            <p:nvPr userDrawn="1"/>
          </p:nvSpPr>
          <p:spPr>
            <a:xfrm rot="-8160000">
              <a:off x="1627210" y="4070122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6" name="Chevron 75"/>
            <p:cNvSpPr/>
            <p:nvPr userDrawn="1"/>
          </p:nvSpPr>
          <p:spPr>
            <a:xfrm rot="-8160000">
              <a:off x="1962417" y="4412389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7" name="Chevron 76"/>
            <p:cNvSpPr/>
            <p:nvPr userDrawn="1"/>
          </p:nvSpPr>
          <p:spPr>
            <a:xfrm rot="-8160000">
              <a:off x="2297856" y="4749238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8" name="Chevron 77"/>
            <p:cNvSpPr/>
            <p:nvPr userDrawn="1"/>
          </p:nvSpPr>
          <p:spPr>
            <a:xfrm rot="-8160000">
              <a:off x="2631903" y="5086087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9" name="Chevron 78"/>
            <p:cNvSpPr/>
            <p:nvPr userDrawn="1"/>
          </p:nvSpPr>
          <p:spPr>
            <a:xfrm rot="-8160000">
              <a:off x="2976867" y="5432461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0" name="Chevron 79"/>
            <p:cNvSpPr/>
            <p:nvPr userDrawn="1"/>
          </p:nvSpPr>
          <p:spPr>
            <a:xfrm rot="-8160000">
              <a:off x="3324496" y="5769296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1" name="Chevron 80"/>
            <p:cNvSpPr/>
            <p:nvPr userDrawn="1"/>
          </p:nvSpPr>
          <p:spPr>
            <a:xfrm rot="-8160000">
              <a:off x="3669460" y="6115670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69" name="Multiply 68"/>
          <p:cNvSpPr/>
          <p:nvPr userDrawn="1"/>
        </p:nvSpPr>
        <p:spPr>
          <a:xfrm rot="5400000">
            <a:off x="10884565" y="4786525"/>
            <a:ext cx="1319611" cy="1319611"/>
          </a:xfrm>
          <a:prstGeom prst="mathMultiply">
            <a:avLst>
              <a:gd name="adj1" fmla="val 17457"/>
            </a:avLst>
          </a:prstGeom>
          <a:gradFill flip="none" rotWithShape="1">
            <a:gsLst>
              <a:gs pos="0">
                <a:srgbClr val="3D51C6">
                  <a:lumMod val="63000"/>
                </a:srgbClr>
              </a:gs>
              <a:gs pos="100000">
                <a:srgbClr val="2D4890"/>
              </a:gs>
              <a:gs pos="84000">
                <a:srgbClr val="40B2F1">
                  <a:lumMod val="86000"/>
                  <a:lumOff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1" name="Oval 70"/>
          <p:cNvSpPr/>
          <p:nvPr userDrawn="1"/>
        </p:nvSpPr>
        <p:spPr>
          <a:xfrm rot="5400000">
            <a:off x="10636947" y="1106908"/>
            <a:ext cx="907424" cy="907424"/>
          </a:xfrm>
          <a:prstGeom prst="ellipse">
            <a:avLst/>
          </a:prstGeom>
          <a:solidFill>
            <a:srgbClr val="131F2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2" name="Freeform 81"/>
          <p:cNvSpPr/>
          <p:nvPr userDrawn="1"/>
        </p:nvSpPr>
        <p:spPr>
          <a:xfrm rot="2720525">
            <a:off x="1721038" y="-745684"/>
            <a:ext cx="1473665" cy="1491368"/>
          </a:xfrm>
          <a:custGeom>
            <a:avLst/>
            <a:gdLst>
              <a:gd name="connsiteX0" fmla="*/ 0 w 1473665"/>
              <a:gd name="connsiteY0" fmla="*/ 1491368 h 1491368"/>
              <a:gd name="connsiteX1" fmla="*/ 176366 w 1473665"/>
              <a:gd name="connsiteY1" fmla="*/ 1312883 h 1491368"/>
              <a:gd name="connsiteX2" fmla="*/ 1295180 w 1473665"/>
              <a:gd name="connsiteY2" fmla="*/ 1312883 h 1491368"/>
              <a:gd name="connsiteX3" fmla="*/ 1295180 w 1473665"/>
              <a:gd name="connsiteY3" fmla="*/ 180629 h 1491368"/>
              <a:gd name="connsiteX4" fmla="*/ 1473665 w 1473665"/>
              <a:gd name="connsiteY4" fmla="*/ 0 h 1491368"/>
              <a:gd name="connsiteX5" fmla="*/ 1473665 w 1473665"/>
              <a:gd name="connsiteY5" fmla="*/ 1491368 h 1491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73665" h="1491368">
                <a:moveTo>
                  <a:pt x="0" y="1491368"/>
                </a:moveTo>
                <a:lnTo>
                  <a:pt x="176366" y="1312883"/>
                </a:lnTo>
                <a:lnTo>
                  <a:pt x="1295180" y="1312883"/>
                </a:lnTo>
                <a:lnTo>
                  <a:pt x="1295180" y="180629"/>
                </a:lnTo>
                <a:lnTo>
                  <a:pt x="1473665" y="0"/>
                </a:lnTo>
                <a:lnTo>
                  <a:pt x="1473665" y="1491368"/>
                </a:lnTo>
                <a:close/>
              </a:path>
            </a:pathLst>
          </a:custGeom>
          <a:gradFill flip="none" rotWithShape="1">
            <a:gsLst>
              <a:gs pos="100000">
                <a:srgbClr val="9E2B73"/>
              </a:gs>
              <a:gs pos="0">
                <a:srgbClr val="FE2FA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3" name="Freeform 82"/>
          <p:cNvSpPr/>
          <p:nvPr userDrawn="1"/>
        </p:nvSpPr>
        <p:spPr>
          <a:xfrm rot="9043512">
            <a:off x="5606657" y="2090671"/>
            <a:ext cx="2731704" cy="2354915"/>
          </a:xfrm>
          <a:custGeom>
            <a:avLst/>
            <a:gdLst>
              <a:gd name="connsiteX0" fmla="*/ 2445756 w 4970787"/>
              <a:gd name="connsiteY0" fmla="*/ 891739 h 4285161"/>
              <a:gd name="connsiteX1" fmla="*/ 691708 w 4970787"/>
              <a:gd name="connsiteY1" fmla="*/ 3915959 h 4285161"/>
              <a:gd name="connsiteX2" fmla="*/ 4199803 w 4970787"/>
              <a:gd name="connsiteY2" fmla="*/ 3915959 h 4285161"/>
              <a:gd name="connsiteX3" fmla="*/ 2485394 w 4970787"/>
              <a:gd name="connsiteY3" fmla="*/ 0 h 4285161"/>
              <a:gd name="connsiteX4" fmla="*/ 4970787 w 4970787"/>
              <a:gd name="connsiteY4" fmla="*/ 4285161 h 4285161"/>
              <a:gd name="connsiteX5" fmla="*/ 0 w 4970787"/>
              <a:gd name="connsiteY5" fmla="*/ 4285161 h 428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70787" h="4285161">
                <a:moveTo>
                  <a:pt x="2445756" y="891739"/>
                </a:moveTo>
                <a:lnTo>
                  <a:pt x="691708" y="3915959"/>
                </a:lnTo>
                <a:lnTo>
                  <a:pt x="4199803" y="3915959"/>
                </a:lnTo>
                <a:close/>
                <a:moveTo>
                  <a:pt x="2485394" y="0"/>
                </a:moveTo>
                <a:lnTo>
                  <a:pt x="4970787" y="4285161"/>
                </a:lnTo>
                <a:lnTo>
                  <a:pt x="0" y="4285161"/>
                </a:lnTo>
                <a:close/>
              </a:path>
            </a:pathLst>
          </a:custGeom>
          <a:gradFill flip="none" rotWithShape="1">
            <a:gsLst>
              <a:gs pos="0">
                <a:srgbClr val="3D51C6">
                  <a:lumMod val="63000"/>
                </a:srgbClr>
              </a:gs>
              <a:gs pos="100000">
                <a:srgbClr val="2D4890"/>
              </a:gs>
              <a:gs pos="84000">
                <a:srgbClr val="40B2F1">
                  <a:lumMod val="86000"/>
                  <a:lumOff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266700" dir="720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0" name="Rectangle 69"/>
          <p:cNvSpPr/>
          <p:nvPr userDrawn="1"/>
        </p:nvSpPr>
        <p:spPr>
          <a:xfrm rot="5400000">
            <a:off x="1672742" y="223051"/>
            <a:ext cx="373586" cy="367060"/>
          </a:xfrm>
          <a:prstGeom prst="rect">
            <a:avLst/>
          </a:prstGeom>
          <a:solidFill>
            <a:srgbClr val="131F2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9366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mall">
    <p:bg>
      <p:bgPr>
        <a:solidFill>
          <a:schemeClr val="bg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 rot="16200000" flipH="1" flipV="1">
            <a:off x="161943" y="886625"/>
            <a:ext cx="6082036" cy="5097817"/>
            <a:chOff x="818477" y="454876"/>
            <a:chExt cx="2428415" cy="2035440"/>
          </a:xfrm>
          <a:solidFill>
            <a:schemeClr val="bg1">
              <a:lumMod val="85000"/>
            </a:schemeClr>
          </a:solidFill>
        </p:grpSpPr>
        <p:grpSp>
          <p:nvGrpSpPr>
            <p:cNvPr id="6" name="Group 5"/>
            <p:cNvGrpSpPr/>
            <p:nvPr userDrawn="1"/>
          </p:nvGrpSpPr>
          <p:grpSpPr>
            <a:xfrm>
              <a:off x="818477" y="454876"/>
              <a:ext cx="132007" cy="2035440"/>
              <a:chOff x="818477" y="428429"/>
              <a:chExt cx="132007" cy="2035440"/>
            </a:xfrm>
            <a:grpFill/>
          </p:grpSpPr>
          <p:sp>
            <p:nvSpPr>
              <p:cNvPr id="52" name="Oval 51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/>
              <p:cNvSpPr/>
              <p:nvPr userDrawn="1"/>
            </p:nvSpPr>
            <p:spPr>
              <a:xfrm>
                <a:off x="818477" y="2093932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/>
              <p:cNvSpPr/>
              <p:nvPr userDrawn="1"/>
            </p:nvSpPr>
            <p:spPr>
              <a:xfrm>
                <a:off x="818477" y="2331862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6"/>
            <p:cNvGrpSpPr/>
            <p:nvPr userDrawn="1"/>
          </p:nvGrpSpPr>
          <p:grpSpPr>
            <a:xfrm>
              <a:off x="1105527" y="692806"/>
              <a:ext cx="132007" cy="1797510"/>
              <a:chOff x="818477" y="190500"/>
              <a:chExt cx="132007" cy="1797510"/>
            </a:xfrm>
            <a:grpFill/>
          </p:grpSpPr>
          <p:sp>
            <p:nvSpPr>
              <p:cNvPr id="44" name="Oval 43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/>
              <p:cNvSpPr/>
              <p:nvPr userDrawn="1"/>
            </p:nvSpPr>
            <p:spPr>
              <a:xfrm>
                <a:off x="818477" y="1856003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" name="Group 7"/>
            <p:cNvGrpSpPr/>
            <p:nvPr userDrawn="1"/>
          </p:nvGrpSpPr>
          <p:grpSpPr>
            <a:xfrm>
              <a:off x="1392577" y="930735"/>
              <a:ext cx="132007" cy="1559581"/>
              <a:chOff x="818477" y="190500"/>
              <a:chExt cx="132007" cy="1559581"/>
            </a:xfrm>
            <a:grpFill/>
          </p:grpSpPr>
          <p:sp>
            <p:nvSpPr>
              <p:cNvPr id="35" name="Oval 34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/>
              <p:cNvSpPr/>
              <p:nvPr userDrawn="1"/>
            </p:nvSpPr>
            <p:spPr>
              <a:xfrm>
                <a:off x="818477" y="1618074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/>
            <p:cNvGrpSpPr/>
            <p:nvPr userDrawn="1"/>
          </p:nvGrpSpPr>
          <p:grpSpPr>
            <a:xfrm>
              <a:off x="1679627" y="1168664"/>
              <a:ext cx="132007" cy="1321652"/>
              <a:chOff x="818477" y="190500"/>
              <a:chExt cx="132007" cy="1321652"/>
            </a:xfrm>
            <a:grpFill/>
          </p:grpSpPr>
          <p:sp>
            <p:nvSpPr>
              <p:cNvPr id="29" name="Oval 28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/>
              <p:cNvSpPr/>
              <p:nvPr userDrawn="1"/>
            </p:nvSpPr>
            <p:spPr>
              <a:xfrm>
                <a:off x="818477" y="1380145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9"/>
            <p:cNvGrpSpPr/>
            <p:nvPr userDrawn="1"/>
          </p:nvGrpSpPr>
          <p:grpSpPr>
            <a:xfrm>
              <a:off x="1966677" y="1406593"/>
              <a:ext cx="132007" cy="1083723"/>
              <a:chOff x="818477" y="190500"/>
              <a:chExt cx="132007" cy="1083723"/>
            </a:xfrm>
            <a:grpFill/>
          </p:grpSpPr>
          <p:sp>
            <p:nvSpPr>
              <p:cNvPr id="24" name="Oval 23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/>
              <p:cNvSpPr/>
              <p:nvPr userDrawn="1"/>
            </p:nvSpPr>
            <p:spPr>
              <a:xfrm>
                <a:off x="818477" y="1142216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10"/>
            <p:cNvGrpSpPr/>
            <p:nvPr userDrawn="1"/>
          </p:nvGrpSpPr>
          <p:grpSpPr>
            <a:xfrm>
              <a:off x="2253727" y="1644522"/>
              <a:ext cx="132007" cy="845794"/>
              <a:chOff x="818477" y="190500"/>
              <a:chExt cx="132007" cy="845794"/>
            </a:xfrm>
            <a:grpFill/>
          </p:grpSpPr>
          <p:sp>
            <p:nvSpPr>
              <p:cNvPr id="20" name="Oval 19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818477" y="904287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/>
            <p:cNvGrpSpPr/>
            <p:nvPr userDrawn="1"/>
          </p:nvGrpSpPr>
          <p:grpSpPr>
            <a:xfrm>
              <a:off x="2540777" y="1882451"/>
              <a:ext cx="132007" cy="607865"/>
              <a:chOff x="818477" y="190500"/>
              <a:chExt cx="132007" cy="607865"/>
            </a:xfrm>
            <a:grpFill/>
          </p:grpSpPr>
          <p:sp>
            <p:nvSpPr>
              <p:cNvPr id="17" name="Oval 16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/>
              <p:cNvSpPr/>
              <p:nvPr userDrawn="1"/>
            </p:nvSpPr>
            <p:spPr>
              <a:xfrm>
                <a:off x="818477" y="666358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Group 12"/>
            <p:cNvGrpSpPr/>
            <p:nvPr userDrawn="1"/>
          </p:nvGrpSpPr>
          <p:grpSpPr>
            <a:xfrm>
              <a:off x="2827830" y="2120380"/>
              <a:ext cx="132007" cy="369936"/>
              <a:chOff x="818477" y="190500"/>
              <a:chExt cx="132007" cy="369936"/>
            </a:xfrm>
            <a:grpFill/>
          </p:grpSpPr>
          <p:sp>
            <p:nvSpPr>
              <p:cNvPr id="15" name="Oval 14"/>
              <p:cNvSpPr/>
              <p:nvPr userDrawn="1"/>
            </p:nvSpPr>
            <p:spPr>
              <a:xfrm>
                <a:off x="818477" y="190500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/>
              <p:cNvSpPr/>
              <p:nvPr userDrawn="1"/>
            </p:nvSpPr>
            <p:spPr>
              <a:xfrm>
                <a:off x="818477" y="428429"/>
                <a:ext cx="132007" cy="132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Oval 13"/>
            <p:cNvSpPr/>
            <p:nvPr userDrawn="1"/>
          </p:nvSpPr>
          <p:spPr>
            <a:xfrm>
              <a:off x="3114884" y="2358308"/>
              <a:ext cx="132008" cy="13200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/>
          <p:cNvSpPr/>
          <p:nvPr userDrawn="1"/>
        </p:nvSpPr>
        <p:spPr>
          <a:xfrm>
            <a:off x="0" y="1575169"/>
            <a:ext cx="12192000" cy="3720731"/>
          </a:xfrm>
          <a:prstGeom prst="rect">
            <a:avLst/>
          </a:prstGeom>
          <a:gradFill flip="none" rotWithShape="1">
            <a:gsLst>
              <a:gs pos="0">
                <a:srgbClr val="3D51C6">
                  <a:lumMod val="63000"/>
                </a:srgbClr>
              </a:gs>
              <a:gs pos="100000">
                <a:srgbClr val="40B2F1">
                  <a:lumMod val="91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2" name="Shape 78"/>
          <p:cNvSpPr txBox="1">
            <a:spLocks noGrp="1"/>
          </p:cNvSpPr>
          <p:nvPr>
            <p:ph type="title"/>
          </p:nvPr>
        </p:nvSpPr>
        <p:spPr>
          <a:xfrm>
            <a:off x="6998248" y="1845049"/>
            <a:ext cx="4125515" cy="685347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43" name="Shape 79"/>
          <p:cNvSpPr txBox="1">
            <a:spLocks noGrp="1"/>
          </p:cNvSpPr>
          <p:nvPr>
            <p:ph type="body" idx="1"/>
          </p:nvPr>
        </p:nvSpPr>
        <p:spPr>
          <a:xfrm>
            <a:off x="7018268" y="2777080"/>
            <a:ext cx="4105495" cy="2285338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buSzPct val="100000"/>
              <a:defRPr sz="1600">
                <a:solidFill>
                  <a:schemeClr val="bg1"/>
                </a:solidFill>
              </a:defRPr>
            </a:lvl1pPr>
            <a:lvl2pPr lvl="1" rtl="0">
              <a:spcBef>
                <a:spcPts val="0"/>
              </a:spcBef>
              <a:buSzPct val="100000"/>
              <a:defRPr sz="2133"/>
            </a:lvl2pPr>
            <a:lvl3pPr lvl="2" rtl="0">
              <a:spcBef>
                <a:spcPts val="0"/>
              </a:spcBef>
              <a:buSzPct val="100000"/>
              <a:defRPr sz="2133"/>
            </a:lvl3pPr>
            <a:lvl4pPr lvl="3" rtl="0">
              <a:spcBef>
                <a:spcPts val="0"/>
              </a:spcBef>
              <a:buSzPct val="100000"/>
              <a:defRPr sz="2133"/>
            </a:lvl4pPr>
            <a:lvl5pPr lvl="4" rtl="0">
              <a:spcBef>
                <a:spcPts val="0"/>
              </a:spcBef>
              <a:buSzPct val="100000"/>
              <a:defRPr sz="2133"/>
            </a:lvl5pPr>
            <a:lvl6pPr lvl="5" rtl="0">
              <a:spcBef>
                <a:spcPts val="0"/>
              </a:spcBef>
              <a:buSzPct val="100000"/>
              <a:defRPr sz="2133"/>
            </a:lvl6pPr>
            <a:lvl7pPr lvl="6" rtl="0">
              <a:spcBef>
                <a:spcPts val="0"/>
              </a:spcBef>
              <a:buSzPct val="100000"/>
              <a:defRPr sz="2133"/>
            </a:lvl7pPr>
            <a:lvl8pPr lvl="7" rtl="0">
              <a:spcBef>
                <a:spcPts val="0"/>
              </a:spcBef>
              <a:buSzPct val="100000"/>
              <a:defRPr sz="2133"/>
            </a:lvl8pPr>
            <a:lvl9pPr lvl="8" rtl="0">
              <a:spcBef>
                <a:spcPts val="0"/>
              </a:spcBef>
              <a:buSzPct val="100000"/>
              <a:defRPr sz="2133"/>
            </a:lvl9pPr>
          </a:lstStyle>
          <a:p>
            <a:endParaRPr dirty="0"/>
          </a:p>
        </p:txBody>
      </p:sp>
      <p:sp>
        <p:nvSpPr>
          <p:cNvPr id="61" name="Freeform 60"/>
          <p:cNvSpPr/>
          <p:nvPr userDrawn="1"/>
        </p:nvSpPr>
        <p:spPr>
          <a:xfrm rot="12556488" flipH="1">
            <a:off x="3682152" y="2488502"/>
            <a:ext cx="2731704" cy="2354915"/>
          </a:xfrm>
          <a:custGeom>
            <a:avLst/>
            <a:gdLst>
              <a:gd name="connsiteX0" fmla="*/ 2445756 w 4970787"/>
              <a:gd name="connsiteY0" fmla="*/ 891739 h 4285161"/>
              <a:gd name="connsiteX1" fmla="*/ 691708 w 4970787"/>
              <a:gd name="connsiteY1" fmla="*/ 3915959 h 4285161"/>
              <a:gd name="connsiteX2" fmla="*/ 4199803 w 4970787"/>
              <a:gd name="connsiteY2" fmla="*/ 3915959 h 4285161"/>
              <a:gd name="connsiteX3" fmla="*/ 2485394 w 4970787"/>
              <a:gd name="connsiteY3" fmla="*/ 0 h 4285161"/>
              <a:gd name="connsiteX4" fmla="*/ 4970787 w 4970787"/>
              <a:gd name="connsiteY4" fmla="*/ 4285161 h 4285161"/>
              <a:gd name="connsiteX5" fmla="*/ 0 w 4970787"/>
              <a:gd name="connsiteY5" fmla="*/ 4285161 h 428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70787" h="4285161">
                <a:moveTo>
                  <a:pt x="2445756" y="891739"/>
                </a:moveTo>
                <a:lnTo>
                  <a:pt x="691708" y="3915959"/>
                </a:lnTo>
                <a:lnTo>
                  <a:pt x="4199803" y="3915959"/>
                </a:lnTo>
                <a:close/>
                <a:moveTo>
                  <a:pt x="2485394" y="0"/>
                </a:moveTo>
                <a:lnTo>
                  <a:pt x="4970787" y="4285161"/>
                </a:lnTo>
                <a:lnTo>
                  <a:pt x="0" y="4285161"/>
                </a:lnTo>
                <a:close/>
              </a:path>
            </a:pathLst>
          </a:custGeom>
          <a:gradFill flip="none" rotWithShape="1">
            <a:gsLst>
              <a:gs pos="0">
                <a:srgbClr val="F9690E"/>
              </a:gs>
              <a:gs pos="77000">
                <a:srgbClr val="FF863D">
                  <a:lumMod val="83000"/>
                  <a:lumOff val="17000"/>
                </a:srgbClr>
              </a:gs>
              <a:gs pos="100000">
                <a:srgbClr val="F9690E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266700" dir="720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6" name="Freeform 65"/>
          <p:cNvSpPr/>
          <p:nvPr userDrawn="1"/>
        </p:nvSpPr>
        <p:spPr>
          <a:xfrm rot="2720525">
            <a:off x="8445688" y="-745684"/>
            <a:ext cx="1473665" cy="1491368"/>
          </a:xfrm>
          <a:custGeom>
            <a:avLst/>
            <a:gdLst>
              <a:gd name="connsiteX0" fmla="*/ 0 w 1473665"/>
              <a:gd name="connsiteY0" fmla="*/ 1491368 h 1491368"/>
              <a:gd name="connsiteX1" fmla="*/ 176366 w 1473665"/>
              <a:gd name="connsiteY1" fmla="*/ 1312883 h 1491368"/>
              <a:gd name="connsiteX2" fmla="*/ 1295180 w 1473665"/>
              <a:gd name="connsiteY2" fmla="*/ 1312883 h 1491368"/>
              <a:gd name="connsiteX3" fmla="*/ 1295180 w 1473665"/>
              <a:gd name="connsiteY3" fmla="*/ 180629 h 1491368"/>
              <a:gd name="connsiteX4" fmla="*/ 1473665 w 1473665"/>
              <a:gd name="connsiteY4" fmla="*/ 0 h 1491368"/>
              <a:gd name="connsiteX5" fmla="*/ 1473665 w 1473665"/>
              <a:gd name="connsiteY5" fmla="*/ 1491368 h 1491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73665" h="1491368">
                <a:moveTo>
                  <a:pt x="0" y="1491368"/>
                </a:moveTo>
                <a:lnTo>
                  <a:pt x="176366" y="1312883"/>
                </a:lnTo>
                <a:lnTo>
                  <a:pt x="1295180" y="1312883"/>
                </a:lnTo>
                <a:lnTo>
                  <a:pt x="1295180" y="180629"/>
                </a:lnTo>
                <a:lnTo>
                  <a:pt x="1473665" y="0"/>
                </a:lnTo>
                <a:lnTo>
                  <a:pt x="1473665" y="1491368"/>
                </a:lnTo>
                <a:close/>
              </a:path>
            </a:pathLst>
          </a:custGeom>
          <a:gradFill flip="none" rotWithShape="1">
            <a:gsLst>
              <a:gs pos="100000">
                <a:srgbClr val="9E2B73"/>
              </a:gs>
              <a:gs pos="0">
                <a:srgbClr val="FE2FA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7" name="Rectangle 66"/>
          <p:cNvSpPr/>
          <p:nvPr userDrawn="1"/>
        </p:nvSpPr>
        <p:spPr>
          <a:xfrm rot="5400000">
            <a:off x="8397392" y="223051"/>
            <a:ext cx="373586" cy="367060"/>
          </a:xfrm>
          <a:prstGeom prst="rect">
            <a:avLst/>
          </a:prstGeom>
          <a:solidFill>
            <a:srgbClr val="131F2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8" name="Group 67"/>
          <p:cNvGrpSpPr/>
          <p:nvPr userDrawn="1"/>
        </p:nvGrpSpPr>
        <p:grpSpPr>
          <a:xfrm rot="13503078" flipH="1">
            <a:off x="9213748" y="4385237"/>
            <a:ext cx="2402472" cy="2623496"/>
            <a:chOff x="612760" y="3050050"/>
            <a:chExt cx="3594200" cy="392486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9" name="Chevron 68"/>
            <p:cNvSpPr/>
            <p:nvPr userDrawn="1"/>
          </p:nvSpPr>
          <p:spPr>
            <a:xfrm rot="-8160000">
              <a:off x="612760" y="3050050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0" name="Chevron 69"/>
            <p:cNvSpPr/>
            <p:nvPr userDrawn="1"/>
          </p:nvSpPr>
          <p:spPr>
            <a:xfrm rot="-8160000">
              <a:off x="948199" y="3386899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1" name="Chevron 70"/>
            <p:cNvSpPr/>
            <p:nvPr userDrawn="1"/>
          </p:nvSpPr>
          <p:spPr>
            <a:xfrm rot="-8160000">
              <a:off x="1282246" y="3723748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2" name="Chevron 71"/>
            <p:cNvSpPr/>
            <p:nvPr userDrawn="1"/>
          </p:nvSpPr>
          <p:spPr>
            <a:xfrm rot="-8160000">
              <a:off x="1627210" y="4070122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3" name="Chevron 72"/>
            <p:cNvSpPr/>
            <p:nvPr userDrawn="1"/>
          </p:nvSpPr>
          <p:spPr>
            <a:xfrm rot="-8160000">
              <a:off x="1962417" y="4412389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4" name="Chevron 73"/>
            <p:cNvSpPr/>
            <p:nvPr userDrawn="1"/>
          </p:nvSpPr>
          <p:spPr>
            <a:xfrm rot="-8160000">
              <a:off x="2297856" y="4749238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5" name="Chevron 74"/>
            <p:cNvSpPr/>
            <p:nvPr userDrawn="1"/>
          </p:nvSpPr>
          <p:spPr>
            <a:xfrm rot="-8160000">
              <a:off x="2631903" y="5086087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6" name="Chevron 75"/>
            <p:cNvSpPr/>
            <p:nvPr userDrawn="1"/>
          </p:nvSpPr>
          <p:spPr>
            <a:xfrm rot="-8160000">
              <a:off x="2976867" y="5432461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7" name="Chevron 76"/>
            <p:cNvSpPr/>
            <p:nvPr userDrawn="1"/>
          </p:nvSpPr>
          <p:spPr>
            <a:xfrm rot="-8160000">
              <a:off x="3324496" y="5769296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8" name="Chevron 77"/>
            <p:cNvSpPr/>
            <p:nvPr userDrawn="1"/>
          </p:nvSpPr>
          <p:spPr>
            <a:xfrm rot="-8160000">
              <a:off x="3669460" y="6115670"/>
              <a:ext cx="537500" cy="859242"/>
            </a:xfrm>
            <a:prstGeom prst="chevron">
              <a:avLst>
                <a:gd name="adj" fmla="val 69960"/>
              </a:avLst>
            </a:prstGeom>
            <a:solidFill>
              <a:srgbClr val="131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79" name="Multiply 78"/>
          <p:cNvSpPr/>
          <p:nvPr userDrawn="1"/>
        </p:nvSpPr>
        <p:spPr>
          <a:xfrm rot="5400000">
            <a:off x="1871796" y="4668606"/>
            <a:ext cx="1319611" cy="1319611"/>
          </a:xfrm>
          <a:prstGeom prst="mathMultiply">
            <a:avLst>
              <a:gd name="adj1" fmla="val 17457"/>
            </a:avLst>
          </a:prstGeom>
          <a:gradFill flip="none" rotWithShape="1">
            <a:gsLst>
              <a:gs pos="100000">
                <a:srgbClr val="9E2B73"/>
              </a:gs>
              <a:gs pos="0">
                <a:srgbClr val="FE2FA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0" name="Oval 79"/>
          <p:cNvSpPr/>
          <p:nvPr userDrawn="1"/>
        </p:nvSpPr>
        <p:spPr>
          <a:xfrm rot="5400000">
            <a:off x="530955" y="1148004"/>
            <a:ext cx="907424" cy="907424"/>
          </a:xfrm>
          <a:prstGeom prst="ellipse">
            <a:avLst/>
          </a:prstGeom>
          <a:solidFill>
            <a:srgbClr val="131F2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6688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big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ame 41"/>
          <p:cNvSpPr/>
          <p:nvPr userDrawn="1"/>
        </p:nvSpPr>
        <p:spPr>
          <a:xfrm>
            <a:off x="704850" y="510540"/>
            <a:ext cx="10910666" cy="5836920"/>
          </a:xfrm>
          <a:prstGeom prst="frame">
            <a:avLst>
              <a:gd name="adj1" fmla="val 966"/>
            </a:avLst>
          </a:prstGeom>
          <a:solidFill>
            <a:srgbClr val="3F3F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11463116" y="1516173"/>
            <a:ext cx="887879" cy="3901597"/>
            <a:chOff x="11045145" y="912413"/>
            <a:chExt cx="1146855" cy="5039613"/>
          </a:xfrm>
        </p:grpSpPr>
        <p:grpSp>
          <p:nvGrpSpPr>
            <p:cNvPr id="9" name="Group 8"/>
            <p:cNvGrpSpPr/>
            <p:nvPr userDrawn="1"/>
          </p:nvGrpSpPr>
          <p:grpSpPr>
            <a:xfrm rot="2696922">
              <a:off x="11045145" y="2721491"/>
              <a:ext cx="1146855" cy="1252364"/>
              <a:chOff x="612760" y="3050050"/>
              <a:chExt cx="3594200" cy="392486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Chevron 14"/>
              <p:cNvSpPr/>
              <p:nvPr userDrawn="1"/>
            </p:nvSpPr>
            <p:spPr>
              <a:xfrm rot="-8160000">
                <a:off x="612760" y="3050050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Chevron 15"/>
              <p:cNvSpPr/>
              <p:nvPr userDrawn="1"/>
            </p:nvSpPr>
            <p:spPr>
              <a:xfrm rot="-8160000">
                <a:off x="948199" y="3386899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Chevron 16"/>
              <p:cNvSpPr/>
              <p:nvPr userDrawn="1"/>
            </p:nvSpPr>
            <p:spPr>
              <a:xfrm rot="-8160000">
                <a:off x="1282246" y="3723748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Chevron 17"/>
              <p:cNvSpPr/>
              <p:nvPr userDrawn="1"/>
            </p:nvSpPr>
            <p:spPr>
              <a:xfrm rot="-8160000">
                <a:off x="1627210" y="4070122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Chevron 18"/>
              <p:cNvSpPr/>
              <p:nvPr userDrawn="1"/>
            </p:nvSpPr>
            <p:spPr>
              <a:xfrm rot="-8160000">
                <a:off x="1962417" y="4412389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Chevron 19"/>
              <p:cNvSpPr/>
              <p:nvPr userDrawn="1"/>
            </p:nvSpPr>
            <p:spPr>
              <a:xfrm rot="-8160000">
                <a:off x="2297856" y="4749238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Chevron 20"/>
              <p:cNvSpPr/>
              <p:nvPr userDrawn="1"/>
            </p:nvSpPr>
            <p:spPr>
              <a:xfrm rot="-8160000">
                <a:off x="2631903" y="5086087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Chevron 21"/>
              <p:cNvSpPr/>
              <p:nvPr userDrawn="1"/>
            </p:nvSpPr>
            <p:spPr>
              <a:xfrm rot="-8160000">
                <a:off x="2976867" y="5432461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Chevron 22"/>
              <p:cNvSpPr/>
              <p:nvPr userDrawn="1"/>
            </p:nvSpPr>
            <p:spPr>
              <a:xfrm rot="-8160000">
                <a:off x="3324496" y="5769296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Chevron 23"/>
              <p:cNvSpPr/>
              <p:nvPr userDrawn="1"/>
            </p:nvSpPr>
            <p:spPr>
              <a:xfrm rot="-8160000">
                <a:off x="3669460" y="6115670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" name="Group 9"/>
            <p:cNvGrpSpPr/>
            <p:nvPr userDrawn="1"/>
          </p:nvGrpSpPr>
          <p:grpSpPr>
            <a:xfrm>
              <a:off x="11319633" y="912413"/>
              <a:ext cx="586177" cy="5039613"/>
              <a:chOff x="11319633" y="912413"/>
              <a:chExt cx="586177" cy="5039613"/>
            </a:xfrm>
          </p:grpSpPr>
          <p:sp>
            <p:nvSpPr>
              <p:cNvPr id="11" name="Isosceles Triangle 10"/>
              <p:cNvSpPr/>
              <p:nvPr userDrawn="1"/>
            </p:nvSpPr>
            <p:spPr>
              <a:xfrm rot="14312568">
                <a:off x="11283414" y="4756727"/>
                <a:ext cx="525176" cy="452738"/>
              </a:xfrm>
              <a:prstGeom prst="triangle">
                <a:avLst/>
              </a:prstGeom>
              <a:gradFill>
                <a:gsLst>
                  <a:gs pos="0">
                    <a:srgbClr val="F9690E">
                      <a:lumMod val="87000"/>
                    </a:srgbClr>
                  </a:gs>
                  <a:gs pos="100000">
                    <a:srgbClr val="F9690E">
                      <a:lumMod val="87000"/>
                    </a:srgbClr>
                  </a:gs>
                  <a:gs pos="9000">
                    <a:srgbClr val="FF0000">
                      <a:lumMod val="82000"/>
                      <a:lumOff val="18000"/>
                    </a:srgbClr>
                  </a:gs>
                </a:gsLst>
                <a:path path="circle">
                  <a:fillToRect l="100000" t="100000"/>
                </a:path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Multiply 11"/>
              <p:cNvSpPr/>
              <p:nvPr userDrawn="1"/>
            </p:nvSpPr>
            <p:spPr>
              <a:xfrm>
                <a:off x="11327866" y="1591375"/>
                <a:ext cx="577944" cy="577944"/>
              </a:xfrm>
              <a:prstGeom prst="mathMultiply">
                <a:avLst>
                  <a:gd name="adj1" fmla="val 17457"/>
                </a:avLst>
              </a:prstGeom>
              <a:gradFill>
                <a:gsLst>
                  <a:gs pos="100000">
                    <a:srgbClr val="9E2B73"/>
                  </a:gs>
                  <a:gs pos="0">
                    <a:srgbClr val="FE2FA5"/>
                  </a:gs>
                </a:gsLst>
                <a:lin ang="27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en-US"/>
              </a:p>
            </p:txBody>
          </p:sp>
          <p:sp>
            <p:nvSpPr>
              <p:cNvPr id="13" name="Rectangle 12"/>
              <p:cNvSpPr/>
              <p:nvPr userDrawn="1"/>
            </p:nvSpPr>
            <p:spPr>
              <a:xfrm>
                <a:off x="11432945" y="5592727"/>
                <a:ext cx="365687" cy="359299"/>
              </a:xfrm>
              <a:prstGeom prst="rect">
                <a:avLst/>
              </a:prstGeom>
              <a:solidFill>
                <a:srgbClr val="131F2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11449797" y="912413"/>
                <a:ext cx="393043" cy="393043"/>
              </a:xfrm>
              <a:prstGeom prst="ellipse">
                <a:avLst/>
              </a:prstGeom>
              <a:gradFill flip="none" rotWithShape="1">
                <a:gsLst>
                  <a:gs pos="0">
                    <a:srgbClr val="3D51C6">
                      <a:lumMod val="63000"/>
                    </a:srgbClr>
                  </a:gs>
                  <a:gs pos="100000">
                    <a:srgbClr val="2D4890"/>
                  </a:gs>
                  <a:gs pos="84000">
                    <a:srgbClr val="40B2F1">
                      <a:lumMod val="86000"/>
                      <a:lumOff val="1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en-US"/>
              </a:p>
            </p:txBody>
          </p:sp>
        </p:grpSp>
      </p:grpSp>
      <p:grpSp>
        <p:nvGrpSpPr>
          <p:cNvPr id="25" name="Group 24"/>
          <p:cNvGrpSpPr/>
          <p:nvPr userDrawn="1"/>
        </p:nvGrpSpPr>
        <p:grpSpPr>
          <a:xfrm flipV="1">
            <a:off x="-69726" y="1401873"/>
            <a:ext cx="887879" cy="3901597"/>
            <a:chOff x="11045145" y="912413"/>
            <a:chExt cx="1146855" cy="5039613"/>
          </a:xfrm>
        </p:grpSpPr>
        <p:grpSp>
          <p:nvGrpSpPr>
            <p:cNvPr id="26" name="Group 25"/>
            <p:cNvGrpSpPr/>
            <p:nvPr userDrawn="1"/>
          </p:nvGrpSpPr>
          <p:grpSpPr>
            <a:xfrm rot="2696922">
              <a:off x="11045145" y="2721491"/>
              <a:ext cx="1146855" cy="1252364"/>
              <a:chOff x="612760" y="3050050"/>
              <a:chExt cx="3594200" cy="392486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2" name="Chevron 31"/>
              <p:cNvSpPr/>
              <p:nvPr userDrawn="1"/>
            </p:nvSpPr>
            <p:spPr>
              <a:xfrm rot="-8160000">
                <a:off x="612760" y="3050050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Chevron 32"/>
              <p:cNvSpPr/>
              <p:nvPr userDrawn="1"/>
            </p:nvSpPr>
            <p:spPr>
              <a:xfrm rot="-8160000">
                <a:off x="948199" y="3386899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Chevron 33"/>
              <p:cNvSpPr/>
              <p:nvPr userDrawn="1"/>
            </p:nvSpPr>
            <p:spPr>
              <a:xfrm rot="-8160000">
                <a:off x="1282246" y="3723748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Chevron 34"/>
              <p:cNvSpPr/>
              <p:nvPr userDrawn="1"/>
            </p:nvSpPr>
            <p:spPr>
              <a:xfrm rot="-8160000">
                <a:off x="1627210" y="4070122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Chevron 35"/>
              <p:cNvSpPr/>
              <p:nvPr userDrawn="1"/>
            </p:nvSpPr>
            <p:spPr>
              <a:xfrm rot="-8160000">
                <a:off x="1962417" y="4412389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Chevron 36"/>
              <p:cNvSpPr/>
              <p:nvPr userDrawn="1"/>
            </p:nvSpPr>
            <p:spPr>
              <a:xfrm rot="-8160000">
                <a:off x="2297856" y="4749238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Chevron 37"/>
              <p:cNvSpPr/>
              <p:nvPr userDrawn="1"/>
            </p:nvSpPr>
            <p:spPr>
              <a:xfrm rot="-8160000">
                <a:off x="2631903" y="5086087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Chevron 38"/>
              <p:cNvSpPr/>
              <p:nvPr userDrawn="1"/>
            </p:nvSpPr>
            <p:spPr>
              <a:xfrm rot="-8160000">
                <a:off x="2976867" y="5432461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Chevron 39"/>
              <p:cNvSpPr/>
              <p:nvPr userDrawn="1"/>
            </p:nvSpPr>
            <p:spPr>
              <a:xfrm rot="-8160000">
                <a:off x="3324496" y="5769296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Chevron 40"/>
              <p:cNvSpPr/>
              <p:nvPr userDrawn="1"/>
            </p:nvSpPr>
            <p:spPr>
              <a:xfrm rot="-8160000">
                <a:off x="3669460" y="6115670"/>
                <a:ext cx="537500" cy="859242"/>
              </a:xfrm>
              <a:prstGeom prst="chevron">
                <a:avLst>
                  <a:gd name="adj" fmla="val 69960"/>
                </a:avLst>
              </a:prstGeom>
              <a:solidFill>
                <a:srgbClr val="131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7" name="Group 26"/>
            <p:cNvGrpSpPr/>
            <p:nvPr userDrawn="1"/>
          </p:nvGrpSpPr>
          <p:grpSpPr>
            <a:xfrm>
              <a:off x="11319633" y="912413"/>
              <a:ext cx="586177" cy="5039613"/>
              <a:chOff x="11319633" y="912413"/>
              <a:chExt cx="586177" cy="5039613"/>
            </a:xfrm>
          </p:grpSpPr>
          <p:sp>
            <p:nvSpPr>
              <p:cNvPr id="28" name="Isosceles Triangle 27"/>
              <p:cNvSpPr/>
              <p:nvPr userDrawn="1"/>
            </p:nvSpPr>
            <p:spPr>
              <a:xfrm rot="14312568">
                <a:off x="11283414" y="4756727"/>
                <a:ext cx="525176" cy="452738"/>
              </a:xfrm>
              <a:prstGeom prst="triangle">
                <a:avLst/>
              </a:prstGeom>
              <a:gradFill>
                <a:gsLst>
                  <a:gs pos="0">
                    <a:srgbClr val="F9690E">
                      <a:lumMod val="87000"/>
                    </a:srgbClr>
                  </a:gs>
                  <a:gs pos="100000">
                    <a:srgbClr val="F9690E">
                      <a:lumMod val="87000"/>
                    </a:srgbClr>
                  </a:gs>
                  <a:gs pos="9000">
                    <a:srgbClr val="FF0000">
                      <a:lumMod val="82000"/>
                      <a:lumOff val="18000"/>
                    </a:srgbClr>
                  </a:gs>
                </a:gsLst>
                <a:path path="circle">
                  <a:fillToRect l="100000" t="100000"/>
                </a:path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Multiply 28"/>
              <p:cNvSpPr/>
              <p:nvPr userDrawn="1"/>
            </p:nvSpPr>
            <p:spPr>
              <a:xfrm>
                <a:off x="11327866" y="1591375"/>
                <a:ext cx="577944" cy="577944"/>
              </a:xfrm>
              <a:prstGeom prst="mathMultiply">
                <a:avLst>
                  <a:gd name="adj1" fmla="val 17457"/>
                </a:avLst>
              </a:prstGeom>
              <a:gradFill>
                <a:gsLst>
                  <a:gs pos="100000">
                    <a:srgbClr val="9E2B73"/>
                  </a:gs>
                  <a:gs pos="0">
                    <a:srgbClr val="FE2FA5"/>
                  </a:gs>
                </a:gsLst>
                <a:lin ang="27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en-US"/>
              </a:p>
            </p:txBody>
          </p:sp>
          <p:sp>
            <p:nvSpPr>
              <p:cNvPr id="30" name="Rectangle 29"/>
              <p:cNvSpPr/>
              <p:nvPr userDrawn="1"/>
            </p:nvSpPr>
            <p:spPr>
              <a:xfrm>
                <a:off x="11432945" y="5592727"/>
                <a:ext cx="365687" cy="359299"/>
              </a:xfrm>
              <a:prstGeom prst="rect">
                <a:avLst/>
              </a:prstGeom>
              <a:solidFill>
                <a:srgbClr val="131F2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/>
              <p:cNvSpPr/>
              <p:nvPr userDrawn="1"/>
            </p:nvSpPr>
            <p:spPr>
              <a:xfrm>
                <a:off x="11449797" y="912413"/>
                <a:ext cx="393043" cy="393043"/>
              </a:xfrm>
              <a:prstGeom prst="ellipse">
                <a:avLst/>
              </a:prstGeom>
              <a:gradFill flip="none" rotWithShape="1">
                <a:gsLst>
                  <a:gs pos="0">
                    <a:srgbClr val="3D51C6">
                      <a:lumMod val="63000"/>
                    </a:srgbClr>
                  </a:gs>
                  <a:gs pos="100000">
                    <a:srgbClr val="2D4890"/>
                  </a:gs>
                  <a:gs pos="84000">
                    <a:srgbClr val="40B2F1">
                      <a:lumMod val="86000"/>
                      <a:lumOff val="1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147519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1A0BF8-6686-4F02-AB36-9614142B36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3B406FE-1165-421C-8D35-96F0CFEA6D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A7B22AA-13F6-430C-B5C3-3ED6A1325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06/02/2023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2FB799C-1B8A-42C0-AD53-6DBEF2EC7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D8C035E-958A-44D5-9920-E77375E90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99529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628C7A-67F3-4CAD-9852-569FF656A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1E717F-25DD-4AF6-8E4C-C3F0B7258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B9BF79-C6C8-4A28-B317-36AB52011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06/02/2023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052C1D1-F1BF-42DD-A7C6-2ED272DF8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05916BF-016F-4056-985B-466516E68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41981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9FAECB-6827-4D91-8EB5-800DD8EA2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3CEBD6D-8344-4937-9A0D-E2DBE531B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0598055-7F4B-4E57-92A1-C43CE07ED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06/02/2023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BC8293C-337A-46B9-801C-405BA28F9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FE3A87-6EF6-4E32-958D-D3BDE968E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65216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9C1E4F-8411-4152-A040-45E4E38D4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C93C882-D441-40BC-AAB7-FB3EF79F6F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80FF742-A50B-4EB6-86AE-E67F120A5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ACB9172-F4DE-4657-A074-EF8778EE7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06/02/2023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7507DBE-C8F7-423C-9124-EE7B3D22E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881AC0B-71D5-43A5-AD86-9668B4D92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67361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C204D3-549C-4770-B620-7E3D4678A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4306D22-9474-474E-A4DD-36D304E57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D9ED9F3-E75B-4CB6-9C20-44656AF01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2AB8604-4E78-4EF6-AF81-B832751C75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4C7266C-4F95-4B63-B8A4-5D430A6FCB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DA605C0-AC58-49C3-BFDA-E7ADCFC7B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06/02/2023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8CDB99B-8E2F-47DA-B6C3-50842D8C3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00ACA83-753D-4AEE-B568-755DCF5ED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00290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738EDC-8D44-427B-90E0-FBD0FBAC9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8AE544B-A36F-473A-86AF-50F024291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06/02/2023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E6F2748-531A-4318-A370-27EDE490E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5AD6E57-F20B-43D2-A268-2449E7D4A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718223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CEC2F6E-BB8D-4A07-B873-A379FEAE4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06/02/2023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9C64672-2E28-45BB-AB1E-9CA10E908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33CCF35-5028-4E4D-8F6E-2E2DF0FB4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120228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60471D-7A64-4A50-B9A6-0F3A78088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6427B1-871E-4C56-AF97-3F78ADBFA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CF52702-EC0A-4FBA-9939-DCF10E412D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1EDDBB8-93FE-4585-A97D-0E391EE24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06/02/2023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CB77A2A-D97D-4B06-A029-77A3A88DA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BF4E011-48A8-486A-BF53-E7C085173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0635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EA2B76-0D50-4AE7-8E70-B69B2F112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E700288-1A1C-45A8-B99A-68E661D708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8D19D42-4449-4938-BE9F-F8A026382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15CB693-3AD5-4FB5-9BD7-DDA6EA895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06/02/2023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B28CAAB-378F-4646-836D-6723AF226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08A5F22-2F00-4B7E-95E3-D4E37EE6F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738531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BE3A36-A7B5-4AED-90CE-DAABE341C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26DD818-2AC6-4AD8-ADB0-757AE6DE1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AB561BE-2670-413D-B85D-350DC6A08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06/02/2023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A7469BC-9B02-4F1D-9332-C52CAA6CD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8F37A4D-841D-4B35-BD23-CCB82FC1C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613966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24028CB-78B2-414A-9948-C32EA4A46C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52AA2E1-9030-407F-A8FB-98BCFFFDF7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0722082-BED4-46DC-B1C0-9696140EF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06/02/2023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9485038-E165-45A4-8C75-C8A3CA817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9D7943-C606-446E-B743-3AB1AE58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306602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pPr/>
              <a:t>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3676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pPr/>
              <a:t>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035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pPr/>
              <a:t>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62876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pPr/>
              <a:t>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69865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pPr/>
              <a:t>2/6/2023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333006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pPr/>
              <a:t>2/6/2023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39963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pPr/>
              <a:t>2/6/2023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19885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pPr/>
              <a:t>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25060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pPr/>
              <a:t>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0723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pPr/>
              <a:t>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68671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pPr/>
              <a:t>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3924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4CDE606-9C77-408D-BE03-24680037D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361394E-2CAD-4E17-8514-3D6CB3838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1EDCC0C-D0B1-41A7-84F3-DF42703226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22CB2-C0B0-4533-93F7-29C35AD9B5A9}" type="datetimeFigureOut">
              <a:rPr lang="en-US" smtClean="0"/>
              <a:pPr/>
              <a:t>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1EC9F74-044A-428D-91EA-407292FCE8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23FBA8E-2865-40A0-A7CB-D3D1D842EF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3F91B-6294-443A-B4E9-CBD2F357A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9488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60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1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C73493B-E27E-4DC0-A41A-7E254FDDD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B619A8B-408B-4DCB-AC39-AC640BF85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4A87CC5-FBB1-4FE5-893F-7BD071C75E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1375A-C223-44C8-917C-F7C3A1BCD50F}" type="datetimeFigureOut">
              <a:rPr lang="en-GB" smtClean="0"/>
              <a:pPr/>
              <a:t>06/02/2023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68E1BCB-E2F2-4D1B-BCFC-521169C8EA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111173B-B48E-4DCF-8715-5805390549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40630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BEBE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D5889-0F51-4A11-BD22-7C3FFB0F0384}" type="datetimeFigureOut">
              <a:rPr lang="en-US" smtClean="0"/>
              <a:pPr/>
              <a:t>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1452666" y="5699566"/>
            <a:ext cx="2046194" cy="27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80370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2A03132F-F9C9-443F-861C-3B35B0B799A1}"/>
              </a:ext>
            </a:extLst>
          </p:cNvPr>
          <p:cNvSpPr/>
          <p:nvPr/>
        </p:nvSpPr>
        <p:spPr>
          <a:xfrm>
            <a:off x="1634490" y="957887"/>
            <a:ext cx="2263140" cy="4825693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42486" y="879317"/>
            <a:ext cx="2465710" cy="5020796"/>
          </a:xfrm>
          <a:prstGeom prst="rect">
            <a:avLst/>
          </a:prstGeom>
          <a:effectLst>
            <a:outerShdw blurRad="342900" sx="101000" sy="101000" algn="ctr" rotWithShape="0">
              <a:prstClr val="black">
                <a:alpha val="58000"/>
              </a:prstClr>
            </a:outerShdw>
          </a:effectLst>
        </p:spPr>
      </p:pic>
      <p:sp>
        <p:nvSpPr>
          <p:cNvPr id="6" name="Shape 496">
            <a:extLst>
              <a:ext uri="{FF2B5EF4-FFF2-40B4-BE49-F238E27FC236}">
                <a16:creationId xmlns:a16="http://schemas.microsoft.com/office/drawing/2014/main" xmlns="" id="{2917E0F2-C85E-488C-B664-9D9F976B62CE}"/>
              </a:ext>
            </a:extLst>
          </p:cNvPr>
          <p:cNvSpPr/>
          <p:nvPr/>
        </p:nvSpPr>
        <p:spPr>
          <a:xfrm>
            <a:off x="7040065" y="2696083"/>
            <a:ext cx="316517" cy="548372"/>
          </a:xfrm>
          <a:custGeom>
            <a:avLst/>
            <a:gdLst/>
            <a:ahLst/>
            <a:cxnLst/>
            <a:rect l="0" t="0" r="0" b="0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25" tIns="91425" rIns="91425" bIns="91425" anchor="ctr" anchorCtr="0">
            <a:noAutofit/>
          </a:bodyPr>
          <a:lstStyle/>
          <a:p>
            <a:endParaRPr>
              <a:solidFill>
                <a:srgbClr val="434343"/>
              </a:solidFill>
            </a:endParaRPr>
          </a:p>
        </p:txBody>
      </p:sp>
      <p:sp>
        <p:nvSpPr>
          <p:cNvPr id="7" name="Shape 496">
            <a:extLst>
              <a:ext uri="{FF2B5EF4-FFF2-40B4-BE49-F238E27FC236}">
                <a16:creationId xmlns:a16="http://schemas.microsoft.com/office/drawing/2014/main" xmlns="" id="{ECFD5349-07B5-4B12-A311-6E30C180776E}"/>
              </a:ext>
            </a:extLst>
          </p:cNvPr>
          <p:cNvSpPr/>
          <p:nvPr/>
        </p:nvSpPr>
        <p:spPr>
          <a:xfrm>
            <a:off x="7040139" y="3660331"/>
            <a:ext cx="316517" cy="548372"/>
          </a:xfrm>
          <a:custGeom>
            <a:avLst/>
            <a:gdLst/>
            <a:ahLst/>
            <a:cxnLst/>
            <a:rect l="0" t="0" r="0" b="0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25" tIns="91425" rIns="91425" bIns="91425" anchor="ctr" anchorCtr="0">
            <a:noAutofit/>
          </a:bodyPr>
          <a:lstStyle/>
          <a:p>
            <a:endParaRPr>
              <a:solidFill>
                <a:srgbClr val="434343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E639A28-869E-4FCC-9C6D-56F71E0540BD}"/>
              </a:ext>
            </a:extLst>
          </p:cNvPr>
          <p:cNvSpPr/>
          <p:nvPr/>
        </p:nvSpPr>
        <p:spPr>
          <a:xfrm>
            <a:off x="6248400" y="1706957"/>
            <a:ext cx="5943600" cy="507831"/>
          </a:xfrm>
          <a:prstGeom prst="rect">
            <a:avLst/>
          </a:prstGeom>
          <a:noFill/>
          <a:ln>
            <a:noFill/>
          </a:ln>
        </p:spPr>
        <p:txBody>
          <a:bodyPr vert="horz" lIns="91425" tIns="91425" rIns="91425" bIns="91425" rtlCol="0" anchor="t" anchorCtr="0">
            <a:noAutofit/>
          </a:bodyPr>
          <a:lstStyle/>
          <a:p>
            <a:pPr marL="228600" indent="-22860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uk-UA" sz="3200" b="1" i="1" dirty="0">
                <a:solidFill>
                  <a:srgbClr val="00B050"/>
                </a:solidFill>
                <a:latin typeface="+mj-lt"/>
                <a:ea typeface="Roboto Medium" panose="02000000000000000000" pitchFamily="2" charset="0"/>
                <a:cs typeface="Muli"/>
                <a:sym typeface="Muli"/>
              </a:rPr>
              <a:t>МНОЖЕННЯ вектора на ЧИСЛО</a:t>
            </a:r>
            <a:endParaRPr lang="en-US" sz="3200" b="1" i="1" dirty="0">
              <a:solidFill>
                <a:srgbClr val="00B050"/>
              </a:solidFill>
              <a:latin typeface="+mj-lt"/>
              <a:ea typeface="Roboto Medium" panose="02000000000000000000" pitchFamily="2" charset="0"/>
              <a:cs typeface="Muli"/>
              <a:sym typeface="Muli"/>
            </a:endParaRPr>
          </a:p>
        </p:txBody>
      </p:sp>
      <p:sp>
        <p:nvSpPr>
          <p:cNvPr id="10" name="Rectangle 9"/>
          <p:cNvSpPr/>
          <p:nvPr/>
        </p:nvSpPr>
        <p:spPr>
          <a:xfrm rot="5400000">
            <a:off x="11692023" y="556334"/>
            <a:ext cx="13692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Slidehood.com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4AF34DA-266C-492E-A7CD-23347953F19D}"/>
              </a:ext>
            </a:extLst>
          </p:cNvPr>
          <p:cNvSpPr/>
          <p:nvPr/>
        </p:nvSpPr>
        <p:spPr>
          <a:xfrm>
            <a:off x="7573289" y="2696083"/>
            <a:ext cx="43482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buNone/>
            </a:pPr>
            <a:r>
              <a:rPr lang="uk-UA" sz="2800" b="1" i="1" dirty="0">
                <a:solidFill>
                  <a:schemeClr val="bg1"/>
                </a:solidFill>
                <a:latin typeface="+mj-lt"/>
                <a:ea typeface="Muli"/>
                <a:cs typeface="Muli"/>
                <a:sym typeface="Muli"/>
              </a:rPr>
              <a:t>Добуток вектора на число</a:t>
            </a:r>
            <a:endParaRPr lang="en-US" sz="2800" b="1" i="1" dirty="0">
              <a:solidFill>
                <a:schemeClr val="bg1"/>
              </a:solidFill>
              <a:latin typeface="+mj-lt"/>
              <a:ea typeface="Muli"/>
              <a:cs typeface="Muli"/>
              <a:sym typeface="Mul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09A8A4CF-F10A-4A0B-9F3F-B47C3DFDCF09}"/>
              </a:ext>
            </a:extLst>
          </p:cNvPr>
          <p:cNvSpPr/>
          <p:nvPr/>
        </p:nvSpPr>
        <p:spPr>
          <a:xfrm>
            <a:off x="7573289" y="3655682"/>
            <a:ext cx="43482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i="1" dirty="0">
                <a:solidFill>
                  <a:schemeClr val="bg1"/>
                </a:solidFill>
                <a:latin typeface="+mj-lt"/>
                <a:ea typeface="Muli"/>
                <a:cs typeface="Muli"/>
                <a:sym typeface="Muli"/>
              </a:rPr>
              <a:t>Умова </a:t>
            </a:r>
            <a:r>
              <a:rPr lang="uk-UA" sz="2800" b="1" i="1" dirty="0" err="1">
                <a:solidFill>
                  <a:schemeClr val="bg1"/>
                </a:solidFill>
                <a:latin typeface="+mj-lt"/>
                <a:ea typeface="Muli"/>
                <a:cs typeface="Muli"/>
                <a:sym typeface="Muli"/>
              </a:rPr>
              <a:t>колінеарності</a:t>
            </a:r>
            <a:r>
              <a:rPr lang="uk-UA" sz="2800" b="1" i="1" dirty="0">
                <a:solidFill>
                  <a:schemeClr val="bg1"/>
                </a:solidFill>
                <a:latin typeface="+mj-lt"/>
                <a:ea typeface="Muli"/>
                <a:cs typeface="Muli"/>
                <a:sym typeface="Muli"/>
              </a:rPr>
              <a:t> векторів</a:t>
            </a:r>
            <a:endParaRPr lang="en-US" sz="2800" b="1" i="1" dirty="0">
              <a:solidFill>
                <a:schemeClr val="bg1"/>
              </a:solidFill>
              <a:latin typeface="+mj-lt"/>
              <a:ea typeface="Muli"/>
              <a:cs typeface="Muli"/>
              <a:sym typeface="Muli"/>
            </a:endParaRPr>
          </a:p>
        </p:txBody>
      </p:sp>
      <p:pic>
        <p:nvPicPr>
          <p:cNvPr id="12" name="Picture 2" descr="Множення вектора на число — урок. Геометрія, 9 клас.">
            <a:extLst>
              <a:ext uri="{FF2B5EF4-FFF2-40B4-BE49-F238E27FC236}">
                <a16:creationId xmlns:a16="http://schemas.microsoft.com/office/drawing/2014/main" xmlns="" id="{76F01B06-950E-46BF-B6A5-CBA0FA269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2486" y="2166783"/>
            <a:ext cx="2858688" cy="204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5894437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765510" y="1782913"/>
            <a:ext cx="8253668" cy="3123414"/>
            <a:chOff x="568030" y="2143480"/>
            <a:chExt cx="8253668" cy="3123414"/>
          </a:xfrm>
        </p:grpSpPr>
        <p:sp>
          <p:nvSpPr>
            <p:cNvPr id="2" name="Shape 129">
              <a:extLst>
                <a:ext uri="{FF2B5EF4-FFF2-40B4-BE49-F238E27FC236}">
                  <a16:creationId xmlns:a16="http://schemas.microsoft.com/office/drawing/2014/main" xmlns="" id="{2E1D2BAA-EC0A-4CC7-ABD6-5538F5A35D71}"/>
                </a:ext>
              </a:extLst>
            </p:cNvPr>
            <p:cNvSpPr txBox="1">
              <a:spLocks/>
            </p:cNvSpPr>
            <p:nvPr/>
          </p:nvSpPr>
          <p:spPr>
            <a:xfrm>
              <a:off x="752617" y="2143480"/>
              <a:ext cx="8069081" cy="964316"/>
            </a:xfrm>
            <a:prstGeom prst="rect">
              <a:avLst/>
            </a:prstGeom>
          </p:spPr>
          <p:txBody>
            <a:bodyPr vert="horz" lIns="91425" tIns="91425" rIns="91425" bIns="91425" rtlCol="0" anchor="b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spcBef>
                  <a:spcPts val="0"/>
                </a:spcBef>
              </a:pPr>
              <a:r>
                <a:rPr lang="uk-UA" sz="6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ТЕСТУВАННЯ  </a:t>
              </a:r>
              <a:r>
                <a:rPr lang="en" sz="6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</a:t>
              </a:r>
              <a:endParaRPr lang="uk-UA" sz="6600" dirty="0">
                <a:solidFill>
                  <a:schemeClr val="tx1">
                    <a:lumMod val="95000"/>
                    <a:lumOff val="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  <a:p>
              <a:pPr>
                <a:spcBef>
                  <a:spcPts val="0"/>
                </a:spcBef>
              </a:pPr>
              <a:r>
                <a:rPr lang="uk-UA" sz="66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 Medium" panose="02000000000000000000" pitchFamily="2" charset="0"/>
                  <a:ea typeface="Roboto Medium" panose="02000000000000000000" pitchFamily="2" charset="0"/>
                </a:rPr>
                <a:t>ДІЇ З ВЕКТОРАМИ</a:t>
              </a:r>
              <a:endParaRPr lang="en" sz="66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42309D67-9494-45B4-939A-55DD01CAA2D7}"/>
                </a:ext>
              </a:extLst>
            </p:cNvPr>
            <p:cNvSpPr/>
            <p:nvPr/>
          </p:nvSpPr>
          <p:spPr>
            <a:xfrm>
              <a:off x="568030" y="2958570"/>
              <a:ext cx="6992592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uk-UA" sz="4800" b="1" dirty="0">
                  <a:solidFill>
                    <a:srgbClr val="C21F7D"/>
                  </a:solidFill>
                  <a:latin typeface="+mj-lt"/>
                </a:rPr>
                <a:t>Оберіть ОДНУ з ТРЬОХ правильних відповідей</a:t>
              </a:r>
              <a:endParaRPr lang="en-US" sz="4800" b="1" dirty="0">
                <a:solidFill>
                  <a:srgbClr val="C21F7D"/>
                </a:solidFill>
                <a:latin typeface="+mj-lt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 rot="5400000">
            <a:off x="11692023" y="556334"/>
            <a:ext cx="13692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Slidehood.com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xmlns="" id="{F28D48D4-D82E-4A5B-9F26-D05FB9210CE5}"/>
              </a:ext>
            </a:extLst>
          </p:cNvPr>
          <p:cNvCxnSpPr>
            <a:cxnSpLocks/>
          </p:cNvCxnSpPr>
          <p:nvPr/>
        </p:nvCxnSpPr>
        <p:spPr>
          <a:xfrm flipV="1">
            <a:off x="9882677" y="4381984"/>
            <a:ext cx="1598064" cy="16251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xmlns="" id="{0359DC3F-B73A-4153-9EB4-B84A1560917C}"/>
              </a:ext>
            </a:extLst>
          </p:cNvPr>
          <p:cNvCxnSpPr>
            <a:cxnSpLocks/>
          </p:cNvCxnSpPr>
          <p:nvPr/>
        </p:nvCxnSpPr>
        <p:spPr>
          <a:xfrm>
            <a:off x="8688718" y="4905391"/>
            <a:ext cx="2175779" cy="114442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Shape 565">
            <a:extLst>
              <a:ext uri="{FF2B5EF4-FFF2-40B4-BE49-F238E27FC236}">
                <a16:creationId xmlns:a16="http://schemas.microsoft.com/office/drawing/2014/main" xmlns="" id="{E7EA1307-A7D9-4264-88E9-DB92A9073173}"/>
              </a:ext>
            </a:extLst>
          </p:cNvPr>
          <p:cNvSpPr/>
          <p:nvPr/>
        </p:nvSpPr>
        <p:spPr>
          <a:xfrm>
            <a:off x="9391931" y="862166"/>
            <a:ext cx="769351" cy="777466"/>
          </a:xfrm>
          <a:custGeom>
            <a:avLst/>
            <a:gdLst/>
            <a:ahLst/>
            <a:cxnLst/>
            <a:rect l="0" t="0" r="0" b="0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007A7D"/>
              </a:solidFill>
            </a:endParaRPr>
          </a:p>
        </p:txBody>
      </p:sp>
      <p:sp>
        <p:nvSpPr>
          <p:cNvPr id="12" name="Shape 567">
            <a:extLst>
              <a:ext uri="{FF2B5EF4-FFF2-40B4-BE49-F238E27FC236}">
                <a16:creationId xmlns:a16="http://schemas.microsoft.com/office/drawing/2014/main" xmlns="" id="{59D9EFAE-1B7F-420C-9832-2568905D785D}"/>
              </a:ext>
            </a:extLst>
          </p:cNvPr>
          <p:cNvSpPr/>
          <p:nvPr/>
        </p:nvSpPr>
        <p:spPr>
          <a:xfrm>
            <a:off x="10479821" y="862167"/>
            <a:ext cx="769351" cy="777465"/>
          </a:xfrm>
          <a:custGeom>
            <a:avLst/>
            <a:gdLst/>
            <a:ahLst/>
            <a:cxnLst/>
            <a:rect l="0" t="0" r="0" b="0"/>
            <a:pathLst>
              <a:path w="16414" h="16413" extrusionOk="0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007A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256019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 flipH="1">
            <a:off x="8219899" y="5779686"/>
            <a:ext cx="989728" cy="212927"/>
          </a:xfrm>
          <a:custGeom>
            <a:avLst/>
            <a:gdLst>
              <a:gd name="T0" fmla="*/ 20 w 23"/>
              <a:gd name="T1" fmla="*/ 0 h 5"/>
              <a:gd name="T2" fmla="*/ 3 w 23"/>
              <a:gd name="T3" fmla="*/ 0 h 5"/>
              <a:gd name="T4" fmla="*/ 0 w 23"/>
              <a:gd name="T5" fmla="*/ 2 h 5"/>
              <a:gd name="T6" fmla="*/ 3 w 23"/>
              <a:gd name="T7" fmla="*/ 5 h 5"/>
              <a:gd name="T8" fmla="*/ 20 w 23"/>
              <a:gd name="T9" fmla="*/ 5 h 5"/>
              <a:gd name="T10" fmla="*/ 23 w 23"/>
              <a:gd name="T11" fmla="*/ 2 h 5"/>
              <a:gd name="T12" fmla="*/ 20 w 23"/>
              <a:gd name="T1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5">
                <a:moveTo>
                  <a:pt x="20" y="0"/>
                </a:move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5"/>
                  <a:pt x="3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2" y="5"/>
                  <a:pt x="23" y="4"/>
                  <a:pt x="23" y="2"/>
                </a:cubicBezTo>
                <a:cubicBezTo>
                  <a:pt x="23" y="1"/>
                  <a:pt x="22" y="0"/>
                  <a:pt x="20" y="0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24"/>
          <p:cNvSpPr/>
          <p:nvPr/>
        </p:nvSpPr>
        <p:spPr>
          <a:xfrm flipH="1">
            <a:off x="7960489" y="5339915"/>
            <a:ext cx="1508550" cy="439770"/>
          </a:xfrm>
          <a:custGeom>
            <a:avLst/>
            <a:gdLst>
              <a:gd name="connsiteX0" fmla="*/ 0 w 2645228"/>
              <a:gd name="connsiteY0" fmla="*/ 0 h 496975"/>
              <a:gd name="connsiteX1" fmla="*/ 2645228 w 2645228"/>
              <a:gd name="connsiteY1" fmla="*/ 0 h 496975"/>
              <a:gd name="connsiteX2" fmla="*/ 2645228 w 2645228"/>
              <a:gd name="connsiteY2" fmla="*/ 56095 h 496975"/>
              <a:gd name="connsiteX3" fmla="*/ 2204348 w 2645228"/>
              <a:gd name="connsiteY3" fmla="*/ 496975 h 496975"/>
              <a:gd name="connsiteX4" fmla="*/ 440880 w 2645228"/>
              <a:gd name="connsiteY4" fmla="*/ 496975 h 496975"/>
              <a:gd name="connsiteX5" fmla="*/ 0 w 2645228"/>
              <a:gd name="connsiteY5" fmla="*/ 56095 h 496975"/>
              <a:gd name="connsiteX6" fmla="*/ 0 w 2645228"/>
              <a:gd name="connsiteY6" fmla="*/ 0 h 49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45228" h="496975">
                <a:moveTo>
                  <a:pt x="0" y="0"/>
                </a:moveTo>
                <a:lnTo>
                  <a:pt x="2645228" y="0"/>
                </a:lnTo>
                <a:lnTo>
                  <a:pt x="2645228" y="56095"/>
                </a:lnTo>
                <a:cubicBezTo>
                  <a:pt x="2645228" y="299586"/>
                  <a:pt x="2447839" y="496975"/>
                  <a:pt x="2204348" y="496975"/>
                </a:cubicBezTo>
                <a:lnTo>
                  <a:pt x="440880" y="496975"/>
                </a:lnTo>
                <a:cubicBezTo>
                  <a:pt x="197389" y="496975"/>
                  <a:pt x="0" y="299586"/>
                  <a:pt x="0" y="5609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25"/>
          <p:cNvSpPr/>
          <p:nvPr/>
        </p:nvSpPr>
        <p:spPr>
          <a:xfrm flipH="1">
            <a:off x="8378291" y="6081374"/>
            <a:ext cx="672945" cy="143656"/>
          </a:xfrm>
          <a:custGeom>
            <a:avLst/>
            <a:gdLst>
              <a:gd name="connsiteX0" fmla="*/ 0 w 694404"/>
              <a:gd name="connsiteY0" fmla="*/ 0 h 288475"/>
              <a:gd name="connsiteX1" fmla="*/ 694404 w 694404"/>
              <a:gd name="connsiteY1" fmla="*/ 0 h 288475"/>
              <a:gd name="connsiteX2" fmla="*/ 693800 w 694404"/>
              <a:gd name="connsiteY2" fmla="*/ 5989 h 288475"/>
              <a:gd name="connsiteX3" fmla="*/ 347202 w 694404"/>
              <a:gd name="connsiteY3" fmla="*/ 288475 h 288475"/>
              <a:gd name="connsiteX4" fmla="*/ 604 w 694404"/>
              <a:gd name="connsiteY4" fmla="*/ 5989 h 288475"/>
              <a:gd name="connsiteX5" fmla="*/ 0 w 694404"/>
              <a:gd name="connsiteY5" fmla="*/ 0 h 28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4404" h="288475">
                <a:moveTo>
                  <a:pt x="0" y="0"/>
                </a:moveTo>
                <a:lnTo>
                  <a:pt x="694404" y="0"/>
                </a:lnTo>
                <a:lnTo>
                  <a:pt x="693800" y="5989"/>
                </a:lnTo>
                <a:cubicBezTo>
                  <a:pt x="660811" y="167204"/>
                  <a:pt x="518169" y="288475"/>
                  <a:pt x="347202" y="288475"/>
                </a:cubicBezTo>
                <a:cubicBezTo>
                  <a:pt x="176235" y="288475"/>
                  <a:pt x="33593" y="167204"/>
                  <a:pt x="604" y="598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8593707" y="4490200"/>
            <a:ext cx="196867" cy="581816"/>
          </a:xfrm>
          <a:custGeom>
            <a:avLst/>
            <a:gdLst>
              <a:gd name="T0" fmla="*/ 77 w 112"/>
              <a:gd name="T1" fmla="*/ 270 h 331"/>
              <a:gd name="T2" fmla="*/ 44 w 112"/>
              <a:gd name="T3" fmla="*/ 331 h 331"/>
              <a:gd name="T4" fmla="*/ 15 w 112"/>
              <a:gd name="T5" fmla="*/ 328 h 331"/>
              <a:gd name="T6" fmla="*/ 0 w 112"/>
              <a:gd name="T7" fmla="*/ 261 h 331"/>
              <a:gd name="T8" fmla="*/ 35 w 112"/>
              <a:gd name="T9" fmla="*/ 0 h 331"/>
              <a:gd name="T10" fmla="*/ 112 w 112"/>
              <a:gd name="T11" fmla="*/ 11 h 331"/>
              <a:gd name="T12" fmla="*/ 77 w 112"/>
              <a:gd name="T13" fmla="*/ 27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331">
                <a:moveTo>
                  <a:pt x="77" y="270"/>
                </a:moveTo>
                <a:lnTo>
                  <a:pt x="44" y="331"/>
                </a:lnTo>
                <a:lnTo>
                  <a:pt x="15" y="328"/>
                </a:lnTo>
                <a:lnTo>
                  <a:pt x="0" y="261"/>
                </a:lnTo>
                <a:lnTo>
                  <a:pt x="35" y="0"/>
                </a:lnTo>
                <a:lnTo>
                  <a:pt x="112" y="11"/>
                </a:lnTo>
                <a:lnTo>
                  <a:pt x="77" y="27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8649951" y="4386493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2 w 64"/>
              <a:gd name="T15" fmla="*/ 22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3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2" y="22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8632375" y="4451527"/>
            <a:ext cx="168743" cy="163472"/>
          </a:xfrm>
          <a:custGeom>
            <a:avLst/>
            <a:gdLst>
              <a:gd name="T0" fmla="*/ 85 w 96"/>
              <a:gd name="T1" fmla="*/ 93 h 93"/>
              <a:gd name="T2" fmla="*/ 0 w 96"/>
              <a:gd name="T3" fmla="*/ 81 h 93"/>
              <a:gd name="T4" fmla="*/ 11 w 96"/>
              <a:gd name="T5" fmla="*/ 0 h 93"/>
              <a:gd name="T6" fmla="*/ 96 w 96"/>
              <a:gd name="T7" fmla="*/ 12 h 93"/>
              <a:gd name="T8" fmla="*/ 85 w 96"/>
              <a:gd name="T9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3">
                <a:moveTo>
                  <a:pt x="85" y="93"/>
                </a:moveTo>
                <a:lnTo>
                  <a:pt x="0" y="81"/>
                </a:lnTo>
                <a:lnTo>
                  <a:pt x="11" y="0"/>
                </a:lnTo>
                <a:lnTo>
                  <a:pt x="96" y="12"/>
                </a:lnTo>
                <a:lnTo>
                  <a:pt x="85" y="9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8620070" y="5050920"/>
            <a:ext cx="50976" cy="84372"/>
          </a:xfrm>
          <a:custGeom>
            <a:avLst/>
            <a:gdLst>
              <a:gd name="T0" fmla="*/ 0 w 21"/>
              <a:gd name="T1" fmla="*/ 5 h 35"/>
              <a:gd name="T2" fmla="*/ 5 w 21"/>
              <a:gd name="T3" fmla="*/ 26 h 35"/>
              <a:gd name="T4" fmla="*/ 21 w 21"/>
              <a:gd name="T5" fmla="*/ 9 h 35"/>
              <a:gd name="T6" fmla="*/ 0 w 21"/>
              <a:gd name="T7" fmla="*/ 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5"/>
                </a:moveTo>
                <a:cubicBezTo>
                  <a:pt x="0" y="5"/>
                  <a:pt x="3" y="22"/>
                  <a:pt x="5" y="26"/>
                </a:cubicBezTo>
                <a:cubicBezTo>
                  <a:pt x="6" y="31"/>
                  <a:pt x="9" y="35"/>
                  <a:pt x="21" y="9"/>
                </a:cubicBezTo>
                <a:cubicBezTo>
                  <a:pt x="21" y="9"/>
                  <a:pt x="13" y="0"/>
                  <a:pt x="0" y="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8797607" y="4488442"/>
            <a:ext cx="195110" cy="581816"/>
          </a:xfrm>
          <a:custGeom>
            <a:avLst/>
            <a:gdLst>
              <a:gd name="T0" fmla="*/ 75 w 111"/>
              <a:gd name="T1" fmla="*/ 269 h 331"/>
              <a:gd name="T2" fmla="*/ 44 w 111"/>
              <a:gd name="T3" fmla="*/ 331 h 331"/>
              <a:gd name="T4" fmla="*/ 15 w 111"/>
              <a:gd name="T5" fmla="*/ 326 h 331"/>
              <a:gd name="T6" fmla="*/ 0 w 111"/>
              <a:gd name="T7" fmla="*/ 259 h 331"/>
              <a:gd name="T8" fmla="*/ 34 w 111"/>
              <a:gd name="T9" fmla="*/ 0 h 331"/>
              <a:gd name="T10" fmla="*/ 111 w 111"/>
              <a:gd name="T11" fmla="*/ 9 h 331"/>
              <a:gd name="T12" fmla="*/ 75 w 111"/>
              <a:gd name="T13" fmla="*/ 269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331">
                <a:moveTo>
                  <a:pt x="75" y="269"/>
                </a:moveTo>
                <a:lnTo>
                  <a:pt x="44" y="331"/>
                </a:lnTo>
                <a:lnTo>
                  <a:pt x="15" y="326"/>
                </a:lnTo>
                <a:lnTo>
                  <a:pt x="0" y="259"/>
                </a:lnTo>
                <a:lnTo>
                  <a:pt x="34" y="0"/>
                </a:lnTo>
                <a:lnTo>
                  <a:pt x="111" y="9"/>
                </a:lnTo>
                <a:lnTo>
                  <a:pt x="75" y="26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8852093" y="4381219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1 w 64"/>
              <a:gd name="T15" fmla="*/ 23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4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1" y="23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8836273" y="4449770"/>
            <a:ext cx="168743" cy="161713"/>
          </a:xfrm>
          <a:custGeom>
            <a:avLst/>
            <a:gdLst>
              <a:gd name="T0" fmla="*/ 85 w 96"/>
              <a:gd name="T1" fmla="*/ 92 h 92"/>
              <a:gd name="T2" fmla="*/ 0 w 96"/>
              <a:gd name="T3" fmla="*/ 81 h 92"/>
              <a:gd name="T4" fmla="*/ 11 w 96"/>
              <a:gd name="T5" fmla="*/ 0 h 92"/>
              <a:gd name="T6" fmla="*/ 96 w 96"/>
              <a:gd name="T7" fmla="*/ 11 h 92"/>
              <a:gd name="T8" fmla="*/ 85 w 96"/>
              <a:gd name="T9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2">
                <a:moveTo>
                  <a:pt x="85" y="92"/>
                </a:moveTo>
                <a:lnTo>
                  <a:pt x="0" y="81"/>
                </a:lnTo>
                <a:lnTo>
                  <a:pt x="11" y="0"/>
                </a:lnTo>
                <a:lnTo>
                  <a:pt x="96" y="11"/>
                </a:lnTo>
                <a:lnTo>
                  <a:pt x="85" y="9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8823969" y="5045648"/>
            <a:ext cx="50976" cy="84372"/>
          </a:xfrm>
          <a:custGeom>
            <a:avLst/>
            <a:gdLst>
              <a:gd name="T0" fmla="*/ 0 w 21"/>
              <a:gd name="T1" fmla="*/ 6 h 35"/>
              <a:gd name="T2" fmla="*/ 5 w 21"/>
              <a:gd name="T3" fmla="*/ 27 h 35"/>
              <a:gd name="T4" fmla="*/ 21 w 21"/>
              <a:gd name="T5" fmla="*/ 10 h 35"/>
              <a:gd name="T6" fmla="*/ 0 w 21"/>
              <a:gd name="T7" fmla="*/ 6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6"/>
                </a:moveTo>
                <a:cubicBezTo>
                  <a:pt x="0" y="6"/>
                  <a:pt x="3" y="22"/>
                  <a:pt x="5" y="27"/>
                </a:cubicBezTo>
                <a:cubicBezTo>
                  <a:pt x="6" y="31"/>
                  <a:pt x="9" y="35"/>
                  <a:pt x="21" y="10"/>
                </a:cubicBezTo>
                <a:cubicBezTo>
                  <a:pt x="21" y="10"/>
                  <a:pt x="13" y="0"/>
                  <a:pt x="0" y="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8975137" y="4491956"/>
            <a:ext cx="45701" cy="295302"/>
          </a:xfrm>
          <a:custGeom>
            <a:avLst/>
            <a:gdLst>
              <a:gd name="T0" fmla="*/ 4 w 19"/>
              <a:gd name="T1" fmla="*/ 0 h 122"/>
              <a:gd name="T2" fmla="*/ 19 w 19"/>
              <a:gd name="T3" fmla="*/ 16 h 122"/>
              <a:gd name="T4" fmla="*/ 7 w 19"/>
              <a:gd name="T5" fmla="*/ 115 h 122"/>
              <a:gd name="T6" fmla="*/ 0 w 19"/>
              <a:gd name="T7" fmla="*/ 121 h 122"/>
              <a:gd name="T8" fmla="*/ 10 w 19"/>
              <a:gd name="T9" fmla="*/ 43 h 122"/>
              <a:gd name="T10" fmla="*/ 5 w 19"/>
              <a:gd name="T11" fmla="*/ 34 h 122"/>
              <a:gd name="T12" fmla="*/ 4 w 19"/>
              <a:gd name="T13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122">
                <a:moveTo>
                  <a:pt x="4" y="0"/>
                </a:moveTo>
                <a:cubicBezTo>
                  <a:pt x="4" y="0"/>
                  <a:pt x="18" y="10"/>
                  <a:pt x="19" y="16"/>
                </a:cubicBezTo>
                <a:cubicBezTo>
                  <a:pt x="19" y="21"/>
                  <a:pt x="7" y="115"/>
                  <a:pt x="7" y="115"/>
                </a:cubicBezTo>
                <a:cubicBezTo>
                  <a:pt x="7" y="115"/>
                  <a:pt x="8" y="122"/>
                  <a:pt x="0" y="121"/>
                </a:cubicBezTo>
                <a:cubicBezTo>
                  <a:pt x="10" y="43"/>
                  <a:pt x="10" y="43"/>
                  <a:pt x="10" y="43"/>
                </a:cubicBezTo>
                <a:cubicBezTo>
                  <a:pt x="5" y="34"/>
                  <a:pt x="5" y="34"/>
                  <a:pt x="5" y="34"/>
                </a:cubicBezTo>
                <a:cubicBezTo>
                  <a:pt x="4" y="0"/>
                  <a:pt x="4" y="0"/>
                  <a:pt x="4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23"/>
          <p:cNvGrpSpPr/>
          <p:nvPr/>
        </p:nvGrpSpPr>
        <p:grpSpPr>
          <a:xfrm>
            <a:off x="7607610" y="4356171"/>
            <a:ext cx="905241" cy="687281"/>
            <a:chOff x="7170738" y="4168775"/>
            <a:chExt cx="817563" cy="620713"/>
          </a:xfrm>
          <a:solidFill>
            <a:srgbClr val="40937D"/>
          </a:solidFill>
        </p:grpSpPr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7170738" y="4168775"/>
              <a:ext cx="785813" cy="354013"/>
            </a:xfrm>
            <a:custGeom>
              <a:avLst/>
              <a:gdLst>
                <a:gd name="T0" fmla="*/ 246 w 495"/>
                <a:gd name="T1" fmla="*/ 223 h 223"/>
                <a:gd name="T2" fmla="*/ 0 w 495"/>
                <a:gd name="T3" fmla="*/ 111 h 223"/>
                <a:gd name="T4" fmla="*/ 252 w 495"/>
                <a:gd name="T5" fmla="*/ 0 h 223"/>
                <a:gd name="T6" fmla="*/ 495 w 495"/>
                <a:gd name="T7" fmla="*/ 109 h 223"/>
                <a:gd name="T8" fmla="*/ 246 w 495"/>
                <a:gd name="T9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223">
                  <a:moveTo>
                    <a:pt x="246" y="223"/>
                  </a:moveTo>
                  <a:lnTo>
                    <a:pt x="0" y="111"/>
                  </a:lnTo>
                  <a:lnTo>
                    <a:pt x="252" y="0"/>
                  </a:lnTo>
                  <a:lnTo>
                    <a:pt x="495" y="109"/>
                  </a:lnTo>
                  <a:lnTo>
                    <a:pt x="246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7924800" y="4335463"/>
              <a:ext cx="23813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Oval 16"/>
            <p:cNvSpPr>
              <a:spLocks noChangeArrowheads="1"/>
            </p:cNvSpPr>
            <p:nvPr/>
          </p:nvSpPr>
          <p:spPr bwMode="auto">
            <a:xfrm>
              <a:off x="7897813" y="4564063"/>
              <a:ext cx="76200" cy="77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7888288" y="4605338"/>
              <a:ext cx="55563" cy="171450"/>
            </a:xfrm>
            <a:custGeom>
              <a:avLst/>
              <a:gdLst>
                <a:gd name="T0" fmla="*/ 14 w 26"/>
                <a:gd name="T1" fmla="*/ 4 h 79"/>
                <a:gd name="T2" fmla="*/ 6 w 26"/>
                <a:gd name="T3" fmla="*/ 79 h 79"/>
                <a:gd name="T4" fmla="*/ 26 w 26"/>
                <a:gd name="T5" fmla="*/ 79 h 79"/>
                <a:gd name="T6" fmla="*/ 26 w 26"/>
                <a:gd name="T7" fmla="*/ 0 h 79"/>
                <a:gd name="T8" fmla="*/ 14 w 26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9">
                  <a:moveTo>
                    <a:pt x="14" y="4"/>
                  </a:moveTo>
                  <a:cubicBezTo>
                    <a:pt x="14" y="4"/>
                    <a:pt x="0" y="34"/>
                    <a:pt x="6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14" y="7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7932738" y="4605338"/>
              <a:ext cx="55563" cy="171450"/>
            </a:xfrm>
            <a:custGeom>
              <a:avLst/>
              <a:gdLst>
                <a:gd name="T0" fmla="*/ 11 w 25"/>
                <a:gd name="T1" fmla="*/ 4 h 79"/>
                <a:gd name="T2" fmla="*/ 20 w 25"/>
                <a:gd name="T3" fmla="*/ 79 h 79"/>
                <a:gd name="T4" fmla="*/ 0 w 25"/>
                <a:gd name="T5" fmla="*/ 79 h 79"/>
                <a:gd name="T6" fmla="*/ 0 w 25"/>
                <a:gd name="T7" fmla="*/ 0 h 79"/>
                <a:gd name="T8" fmla="*/ 11 w 25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9">
                  <a:moveTo>
                    <a:pt x="11" y="4"/>
                  </a:moveTo>
                  <a:cubicBezTo>
                    <a:pt x="11" y="4"/>
                    <a:pt x="25" y="34"/>
                    <a:pt x="2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" y="7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7327900" y="4449763"/>
              <a:ext cx="455613" cy="339725"/>
            </a:xfrm>
            <a:custGeom>
              <a:avLst/>
              <a:gdLst>
                <a:gd name="T0" fmla="*/ 209 w 209"/>
                <a:gd name="T1" fmla="*/ 0 h 156"/>
                <a:gd name="T2" fmla="*/ 104 w 209"/>
                <a:gd name="T3" fmla="*/ 49 h 156"/>
                <a:gd name="T4" fmla="*/ 0 w 209"/>
                <a:gd name="T5" fmla="*/ 0 h 156"/>
                <a:gd name="T6" fmla="*/ 0 w 209"/>
                <a:gd name="T7" fmla="*/ 120 h 156"/>
                <a:gd name="T8" fmla="*/ 102 w 209"/>
                <a:gd name="T9" fmla="*/ 156 h 156"/>
                <a:gd name="T10" fmla="*/ 102 w 209"/>
                <a:gd name="T11" fmla="*/ 156 h 156"/>
                <a:gd name="T12" fmla="*/ 104 w 209"/>
                <a:gd name="T13" fmla="*/ 156 h 156"/>
                <a:gd name="T14" fmla="*/ 107 w 209"/>
                <a:gd name="T15" fmla="*/ 156 h 156"/>
                <a:gd name="T16" fmla="*/ 107 w 209"/>
                <a:gd name="T17" fmla="*/ 156 h 156"/>
                <a:gd name="T18" fmla="*/ 209 w 209"/>
                <a:gd name="T19" fmla="*/ 120 h 156"/>
                <a:gd name="T20" fmla="*/ 209 w 20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156">
                  <a:moveTo>
                    <a:pt x="209" y="0"/>
                  </a:moveTo>
                  <a:cubicBezTo>
                    <a:pt x="209" y="1"/>
                    <a:pt x="121" y="41"/>
                    <a:pt x="104" y="49"/>
                  </a:cubicBezTo>
                  <a:cubicBezTo>
                    <a:pt x="87" y="41"/>
                    <a:pt x="0" y="1"/>
                    <a:pt x="0" y="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28" y="150"/>
                    <a:pt x="84" y="155"/>
                    <a:pt x="102" y="156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4" y="156"/>
                  </a:cubicBezTo>
                  <a:cubicBezTo>
                    <a:pt x="106" y="156"/>
                    <a:pt x="107" y="156"/>
                    <a:pt x="107" y="156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25" y="155"/>
                    <a:pt x="181" y="150"/>
                    <a:pt x="209" y="120"/>
                  </a:cubicBezTo>
                  <a:lnTo>
                    <a:pt x="20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Freeform 20"/>
          <p:cNvSpPr>
            <a:spLocks noEditPoints="1"/>
          </p:cNvSpPr>
          <p:nvPr/>
        </p:nvSpPr>
        <p:spPr bwMode="auto">
          <a:xfrm>
            <a:off x="6871114" y="2010017"/>
            <a:ext cx="529082" cy="557206"/>
          </a:xfrm>
          <a:custGeom>
            <a:avLst/>
            <a:gdLst>
              <a:gd name="T0" fmla="*/ 168 w 219"/>
              <a:gd name="T1" fmla="*/ 224 h 231"/>
              <a:gd name="T2" fmla="*/ 197 w 219"/>
              <a:gd name="T3" fmla="*/ 212 h 231"/>
              <a:gd name="T4" fmla="*/ 168 w 219"/>
              <a:gd name="T5" fmla="*/ 132 h 231"/>
              <a:gd name="T6" fmla="*/ 168 w 219"/>
              <a:gd name="T7" fmla="*/ 150 h 231"/>
              <a:gd name="T8" fmla="*/ 192 w 219"/>
              <a:gd name="T9" fmla="*/ 190 h 231"/>
              <a:gd name="T10" fmla="*/ 168 w 219"/>
              <a:gd name="T11" fmla="*/ 209 h 231"/>
              <a:gd name="T12" fmla="*/ 168 w 219"/>
              <a:gd name="T13" fmla="*/ 224 h 231"/>
              <a:gd name="T14" fmla="*/ 168 w 219"/>
              <a:gd name="T15" fmla="*/ 203 h 231"/>
              <a:gd name="T16" fmla="*/ 168 w 219"/>
              <a:gd name="T17" fmla="*/ 157 h 231"/>
              <a:gd name="T18" fmla="*/ 181 w 219"/>
              <a:gd name="T19" fmla="*/ 187 h 231"/>
              <a:gd name="T20" fmla="*/ 168 w 219"/>
              <a:gd name="T21" fmla="*/ 203 h 231"/>
              <a:gd name="T22" fmla="*/ 146 w 219"/>
              <a:gd name="T23" fmla="*/ 112 h 231"/>
              <a:gd name="T24" fmla="*/ 141 w 219"/>
              <a:gd name="T25" fmla="*/ 98 h 231"/>
              <a:gd name="T26" fmla="*/ 141 w 219"/>
              <a:gd name="T27" fmla="*/ 44 h 231"/>
              <a:gd name="T28" fmla="*/ 146 w 219"/>
              <a:gd name="T29" fmla="*/ 37 h 231"/>
              <a:gd name="T30" fmla="*/ 148 w 219"/>
              <a:gd name="T31" fmla="*/ 37 h 231"/>
              <a:gd name="T32" fmla="*/ 148 w 219"/>
              <a:gd name="T33" fmla="*/ 14 h 231"/>
              <a:gd name="T34" fmla="*/ 146 w 219"/>
              <a:gd name="T35" fmla="*/ 14 h 231"/>
              <a:gd name="T36" fmla="*/ 146 w 219"/>
              <a:gd name="T37" fmla="*/ 13 h 231"/>
              <a:gd name="T38" fmla="*/ 114 w 219"/>
              <a:gd name="T39" fmla="*/ 0 h 231"/>
              <a:gd name="T40" fmla="*/ 81 w 219"/>
              <a:gd name="T41" fmla="*/ 13 h 231"/>
              <a:gd name="T42" fmla="*/ 81 w 219"/>
              <a:gd name="T43" fmla="*/ 14 h 231"/>
              <a:gd name="T44" fmla="*/ 80 w 219"/>
              <a:gd name="T45" fmla="*/ 14 h 231"/>
              <a:gd name="T46" fmla="*/ 80 w 219"/>
              <a:gd name="T47" fmla="*/ 37 h 231"/>
              <a:gd name="T48" fmla="*/ 81 w 219"/>
              <a:gd name="T49" fmla="*/ 37 h 231"/>
              <a:gd name="T50" fmla="*/ 90 w 219"/>
              <a:gd name="T51" fmla="*/ 45 h 231"/>
              <a:gd name="T52" fmla="*/ 90 w 219"/>
              <a:gd name="T53" fmla="*/ 98 h 231"/>
              <a:gd name="T54" fmla="*/ 83 w 219"/>
              <a:gd name="T55" fmla="*/ 112 h 231"/>
              <a:gd name="T56" fmla="*/ 31 w 219"/>
              <a:gd name="T57" fmla="*/ 212 h 231"/>
              <a:gd name="T58" fmla="*/ 114 w 219"/>
              <a:gd name="T59" fmla="*/ 230 h 231"/>
              <a:gd name="T60" fmla="*/ 168 w 219"/>
              <a:gd name="T61" fmla="*/ 224 h 231"/>
              <a:gd name="T62" fmla="*/ 168 w 219"/>
              <a:gd name="T63" fmla="*/ 209 h 231"/>
              <a:gd name="T64" fmla="*/ 144 w 219"/>
              <a:gd name="T65" fmla="*/ 212 h 231"/>
              <a:gd name="T66" fmla="*/ 144 w 219"/>
              <a:gd name="T67" fmla="*/ 212 h 231"/>
              <a:gd name="T68" fmla="*/ 168 w 219"/>
              <a:gd name="T69" fmla="*/ 203 h 231"/>
              <a:gd name="T70" fmla="*/ 168 w 219"/>
              <a:gd name="T71" fmla="*/ 157 h 231"/>
              <a:gd name="T72" fmla="*/ 149 w 219"/>
              <a:gd name="T73" fmla="*/ 134 h 231"/>
              <a:gd name="T74" fmla="*/ 168 w 219"/>
              <a:gd name="T75" fmla="*/ 150 h 231"/>
              <a:gd name="T76" fmla="*/ 168 w 219"/>
              <a:gd name="T77" fmla="*/ 132 h 231"/>
              <a:gd name="T78" fmla="*/ 146 w 219"/>
              <a:gd name="T79" fmla="*/ 112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9" h="231">
                <a:moveTo>
                  <a:pt x="168" y="224"/>
                </a:moveTo>
                <a:cubicBezTo>
                  <a:pt x="179" y="221"/>
                  <a:pt x="189" y="217"/>
                  <a:pt x="197" y="212"/>
                </a:cubicBezTo>
                <a:cubicBezTo>
                  <a:pt x="219" y="196"/>
                  <a:pt x="191" y="157"/>
                  <a:pt x="168" y="132"/>
                </a:cubicBezTo>
                <a:cubicBezTo>
                  <a:pt x="168" y="150"/>
                  <a:pt x="168" y="150"/>
                  <a:pt x="168" y="150"/>
                </a:cubicBezTo>
                <a:cubicBezTo>
                  <a:pt x="180" y="162"/>
                  <a:pt x="193" y="177"/>
                  <a:pt x="192" y="190"/>
                </a:cubicBezTo>
                <a:cubicBezTo>
                  <a:pt x="192" y="201"/>
                  <a:pt x="180" y="207"/>
                  <a:pt x="168" y="209"/>
                </a:cubicBezTo>
                <a:cubicBezTo>
                  <a:pt x="168" y="224"/>
                  <a:pt x="168" y="224"/>
                  <a:pt x="168" y="224"/>
                </a:cubicBezTo>
                <a:close/>
                <a:moveTo>
                  <a:pt x="168" y="203"/>
                </a:moveTo>
                <a:cubicBezTo>
                  <a:pt x="168" y="157"/>
                  <a:pt x="168" y="157"/>
                  <a:pt x="168" y="157"/>
                </a:cubicBezTo>
                <a:cubicBezTo>
                  <a:pt x="175" y="167"/>
                  <a:pt x="182" y="179"/>
                  <a:pt x="181" y="187"/>
                </a:cubicBezTo>
                <a:cubicBezTo>
                  <a:pt x="180" y="194"/>
                  <a:pt x="175" y="199"/>
                  <a:pt x="168" y="203"/>
                </a:cubicBezTo>
                <a:close/>
                <a:moveTo>
                  <a:pt x="146" y="112"/>
                </a:moveTo>
                <a:cubicBezTo>
                  <a:pt x="146" y="112"/>
                  <a:pt x="141" y="109"/>
                  <a:pt x="141" y="98"/>
                </a:cubicBezTo>
                <a:cubicBezTo>
                  <a:pt x="141" y="90"/>
                  <a:pt x="141" y="56"/>
                  <a:pt x="141" y="44"/>
                </a:cubicBezTo>
                <a:cubicBezTo>
                  <a:pt x="144" y="43"/>
                  <a:pt x="146" y="40"/>
                  <a:pt x="146" y="37"/>
                </a:cubicBezTo>
                <a:cubicBezTo>
                  <a:pt x="148" y="37"/>
                  <a:pt x="148" y="37"/>
                  <a:pt x="148" y="37"/>
                </a:cubicBezTo>
                <a:cubicBezTo>
                  <a:pt x="148" y="14"/>
                  <a:pt x="148" y="14"/>
                  <a:pt x="148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3"/>
                  <a:pt x="146" y="13"/>
                </a:cubicBezTo>
                <a:cubicBezTo>
                  <a:pt x="146" y="6"/>
                  <a:pt x="132" y="0"/>
                  <a:pt x="114" y="0"/>
                </a:cubicBezTo>
                <a:cubicBezTo>
                  <a:pt x="95" y="0"/>
                  <a:pt x="81" y="6"/>
                  <a:pt x="81" y="13"/>
                </a:cubicBezTo>
                <a:cubicBezTo>
                  <a:pt x="81" y="13"/>
                  <a:pt x="81" y="14"/>
                  <a:pt x="81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37"/>
                  <a:pt x="80" y="37"/>
                  <a:pt x="80" y="37"/>
                </a:cubicBezTo>
                <a:cubicBezTo>
                  <a:pt x="81" y="37"/>
                  <a:pt x="81" y="37"/>
                  <a:pt x="81" y="37"/>
                </a:cubicBezTo>
                <a:cubicBezTo>
                  <a:pt x="81" y="40"/>
                  <a:pt x="84" y="43"/>
                  <a:pt x="90" y="45"/>
                </a:cubicBezTo>
                <a:cubicBezTo>
                  <a:pt x="90" y="56"/>
                  <a:pt x="90" y="90"/>
                  <a:pt x="90" y="98"/>
                </a:cubicBezTo>
                <a:cubicBezTo>
                  <a:pt x="90" y="109"/>
                  <a:pt x="83" y="112"/>
                  <a:pt x="83" y="112"/>
                </a:cubicBezTo>
                <a:cubicBezTo>
                  <a:pt x="71" y="119"/>
                  <a:pt x="0" y="190"/>
                  <a:pt x="31" y="212"/>
                </a:cubicBezTo>
                <a:cubicBezTo>
                  <a:pt x="58" y="231"/>
                  <a:pt x="105" y="230"/>
                  <a:pt x="114" y="230"/>
                </a:cubicBezTo>
                <a:cubicBezTo>
                  <a:pt x="121" y="230"/>
                  <a:pt x="145" y="230"/>
                  <a:pt x="168" y="224"/>
                </a:cubicBezTo>
                <a:cubicBezTo>
                  <a:pt x="168" y="209"/>
                  <a:pt x="168" y="209"/>
                  <a:pt x="168" y="209"/>
                </a:cubicBezTo>
                <a:cubicBezTo>
                  <a:pt x="156" y="212"/>
                  <a:pt x="144" y="212"/>
                  <a:pt x="144" y="212"/>
                </a:cubicBezTo>
                <a:cubicBezTo>
                  <a:pt x="144" y="212"/>
                  <a:pt x="144" y="212"/>
                  <a:pt x="144" y="212"/>
                </a:cubicBezTo>
                <a:cubicBezTo>
                  <a:pt x="144" y="212"/>
                  <a:pt x="158" y="210"/>
                  <a:pt x="168" y="203"/>
                </a:cubicBezTo>
                <a:cubicBezTo>
                  <a:pt x="168" y="157"/>
                  <a:pt x="168" y="157"/>
                  <a:pt x="168" y="157"/>
                </a:cubicBezTo>
                <a:cubicBezTo>
                  <a:pt x="159" y="144"/>
                  <a:pt x="149" y="134"/>
                  <a:pt x="149" y="134"/>
                </a:cubicBezTo>
                <a:cubicBezTo>
                  <a:pt x="149" y="134"/>
                  <a:pt x="158" y="141"/>
                  <a:pt x="168" y="150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9" y="122"/>
                  <a:pt x="150" y="114"/>
                  <a:pt x="146" y="112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10247746" y="1879941"/>
            <a:ext cx="156440" cy="156440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>
            <a:off x="10303992" y="1995954"/>
            <a:ext cx="246085" cy="513262"/>
          </a:xfrm>
          <a:custGeom>
            <a:avLst/>
            <a:gdLst>
              <a:gd name="T0" fmla="*/ 0 w 102"/>
              <a:gd name="T1" fmla="*/ 6 h 213"/>
              <a:gd name="T2" fmla="*/ 68 w 102"/>
              <a:gd name="T3" fmla="*/ 184 h 213"/>
              <a:gd name="T4" fmla="*/ 99 w 102"/>
              <a:gd name="T5" fmla="*/ 213 h 213"/>
              <a:gd name="T6" fmla="*/ 23 w 102"/>
              <a:gd name="T7" fmla="*/ 0 h 213"/>
              <a:gd name="T8" fmla="*/ 0 w 102"/>
              <a:gd name="T9" fmla="*/ 6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213">
                <a:moveTo>
                  <a:pt x="0" y="6"/>
                </a:moveTo>
                <a:cubicBezTo>
                  <a:pt x="0" y="7"/>
                  <a:pt x="68" y="184"/>
                  <a:pt x="68" y="184"/>
                </a:cubicBezTo>
                <a:cubicBezTo>
                  <a:pt x="68" y="184"/>
                  <a:pt x="96" y="213"/>
                  <a:pt x="99" y="213"/>
                </a:cubicBezTo>
                <a:cubicBezTo>
                  <a:pt x="102" y="213"/>
                  <a:pt x="23" y="0"/>
                  <a:pt x="23" y="0"/>
                </a:cubicBezTo>
                <a:lnTo>
                  <a:pt x="0" y="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23"/>
          <p:cNvSpPr>
            <a:spLocks/>
          </p:cNvSpPr>
          <p:nvPr/>
        </p:nvSpPr>
        <p:spPr bwMode="auto">
          <a:xfrm>
            <a:off x="10087791" y="1995954"/>
            <a:ext cx="263662" cy="506232"/>
          </a:xfrm>
          <a:custGeom>
            <a:avLst/>
            <a:gdLst>
              <a:gd name="T0" fmla="*/ 149 w 150"/>
              <a:gd name="T1" fmla="*/ 14 h 288"/>
              <a:gd name="T2" fmla="*/ 40 w 150"/>
              <a:gd name="T3" fmla="*/ 248 h 288"/>
              <a:gd name="T4" fmla="*/ 0 w 150"/>
              <a:gd name="T5" fmla="*/ 288 h 288"/>
              <a:gd name="T6" fmla="*/ 11 w 150"/>
              <a:gd name="T7" fmla="*/ 233 h 288"/>
              <a:gd name="T8" fmla="*/ 117 w 150"/>
              <a:gd name="T9" fmla="*/ 0 h 288"/>
              <a:gd name="T10" fmla="*/ 150 w 150"/>
              <a:gd name="T11" fmla="*/ 11 h 288"/>
              <a:gd name="T12" fmla="*/ 149 w 150"/>
              <a:gd name="T13" fmla="*/ 1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" h="288">
                <a:moveTo>
                  <a:pt x="149" y="14"/>
                </a:moveTo>
                <a:lnTo>
                  <a:pt x="40" y="248"/>
                </a:lnTo>
                <a:lnTo>
                  <a:pt x="0" y="288"/>
                </a:lnTo>
                <a:lnTo>
                  <a:pt x="11" y="233"/>
                </a:lnTo>
                <a:lnTo>
                  <a:pt x="117" y="0"/>
                </a:lnTo>
                <a:lnTo>
                  <a:pt x="150" y="11"/>
                </a:lnTo>
                <a:lnTo>
                  <a:pt x="149" y="1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 24"/>
          <p:cNvSpPr>
            <a:spLocks/>
          </p:cNvSpPr>
          <p:nvPr/>
        </p:nvSpPr>
        <p:spPr bwMode="auto">
          <a:xfrm>
            <a:off x="10318058" y="1823695"/>
            <a:ext cx="28124" cy="87888"/>
          </a:xfrm>
          <a:custGeom>
            <a:avLst/>
            <a:gdLst>
              <a:gd name="T0" fmla="*/ 12 w 12"/>
              <a:gd name="T1" fmla="*/ 30 h 36"/>
              <a:gd name="T2" fmla="*/ 6 w 12"/>
              <a:gd name="T3" fmla="*/ 36 h 36"/>
              <a:gd name="T4" fmla="*/ 0 w 12"/>
              <a:gd name="T5" fmla="*/ 30 h 36"/>
              <a:gd name="T6" fmla="*/ 0 w 12"/>
              <a:gd name="T7" fmla="*/ 6 h 36"/>
              <a:gd name="T8" fmla="*/ 6 w 12"/>
              <a:gd name="T9" fmla="*/ 0 h 36"/>
              <a:gd name="T10" fmla="*/ 12 w 12"/>
              <a:gd name="T11" fmla="*/ 6 h 36"/>
              <a:gd name="T12" fmla="*/ 12 w 12"/>
              <a:gd name="T13" fmla="*/ 3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6">
                <a:moveTo>
                  <a:pt x="12" y="30"/>
                </a:moveTo>
                <a:cubicBezTo>
                  <a:pt x="12" y="33"/>
                  <a:pt x="10" y="36"/>
                  <a:pt x="6" y="36"/>
                </a:cubicBezTo>
                <a:cubicBezTo>
                  <a:pt x="3" y="36"/>
                  <a:pt x="0" y="33"/>
                  <a:pt x="0" y="30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0" y="0"/>
                  <a:pt x="12" y="3"/>
                  <a:pt x="12" y="6"/>
                </a:cubicBezTo>
                <a:lnTo>
                  <a:pt x="12" y="3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 25"/>
          <p:cNvSpPr>
            <a:spLocks noEditPoints="1"/>
          </p:cNvSpPr>
          <p:nvPr/>
        </p:nvSpPr>
        <p:spPr bwMode="auto">
          <a:xfrm>
            <a:off x="9059511" y="1445780"/>
            <a:ext cx="249601" cy="674975"/>
          </a:xfrm>
          <a:custGeom>
            <a:avLst/>
            <a:gdLst>
              <a:gd name="T0" fmla="*/ 51 w 103"/>
              <a:gd name="T1" fmla="*/ 280 h 280"/>
              <a:gd name="T2" fmla="*/ 103 w 103"/>
              <a:gd name="T3" fmla="*/ 140 h 280"/>
              <a:gd name="T4" fmla="*/ 51 w 103"/>
              <a:gd name="T5" fmla="*/ 0 h 280"/>
              <a:gd name="T6" fmla="*/ 51 w 103"/>
              <a:gd name="T7" fmla="*/ 22 h 280"/>
              <a:gd name="T8" fmla="*/ 94 w 103"/>
              <a:gd name="T9" fmla="*/ 140 h 280"/>
              <a:gd name="T10" fmla="*/ 51 w 103"/>
              <a:gd name="T11" fmla="*/ 257 h 280"/>
              <a:gd name="T12" fmla="*/ 51 w 103"/>
              <a:gd name="T13" fmla="*/ 280 h 280"/>
              <a:gd name="T14" fmla="*/ 51 w 103"/>
              <a:gd name="T15" fmla="*/ 0 h 280"/>
              <a:gd name="T16" fmla="*/ 0 w 103"/>
              <a:gd name="T17" fmla="*/ 140 h 280"/>
              <a:gd name="T18" fmla="*/ 51 w 103"/>
              <a:gd name="T19" fmla="*/ 280 h 280"/>
              <a:gd name="T20" fmla="*/ 51 w 103"/>
              <a:gd name="T21" fmla="*/ 280 h 280"/>
              <a:gd name="T22" fmla="*/ 51 w 103"/>
              <a:gd name="T23" fmla="*/ 257 h 280"/>
              <a:gd name="T24" fmla="*/ 51 w 103"/>
              <a:gd name="T25" fmla="*/ 257 h 280"/>
              <a:gd name="T26" fmla="*/ 51 w 103"/>
              <a:gd name="T27" fmla="*/ 257 h 280"/>
              <a:gd name="T28" fmla="*/ 8 w 103"/>
              <a:gd name="T29" fmla="*/ 140 h 280"/>
              <a:gd name="T30" fmla="*/ 51 w 103"/>
              <a:gd name="T31" fmla="*/ 22 h 280"/>
              <a:gd name="T32" fmla="*/ 51 w 103"/>
              <a:gd name="T33" fmla="*/ 22 h 280"/>
              <a:gd name="T34" fmla="*/ 51 w 103"/>
              <a:gd name="T35" fmla="*/ 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3" h="280">
                <a:moveTo>
                  <a:pt x="51" y="280"/>
                </a:moveTo>
                <a:cubicBezTo>
                  <a:pt x="80" y="280"/>
                  <a:pt x="103" y="217"/>
                  <a:pt x="103" y="140"/>
                </a:cubicBezTo>
                <a:cubicBezTo>
                  <a:pt x="103" y="62"/>
                  <a:pt x="80" y="0"/>
                  <a:pt x="51" y="0"/>
                </a:cubicBezTo>
                <a:cubicBezTo>
                  <a:pt x="51" y="22"/>
                  <a:pt x="51" y="22"/>
                  <a:pt x="51" y="22"/>
                </a:cubicBezTo>
                <a:cubicBezTo>
                  <a:pt x="75" y="22"/>
                  <a:pt x="94" y="75"/>
                  <a:pt x="94" y="140"/>
                </a:cubicBezTo>
                <a:cubicBezTo>
                  <a:pt x="94" y="204"/>
                  <a:pt x="75" y="257"/>
                  <a:pt x="51" y="257"/>
                </a:cubicBezTo>
                <a:lnTo>
                  <a:pt x="51" y="280"/>
                </a:lnTo>
                <a:close/>
                <a:moveTo>
                  <a:pt x="51" y="0"/>
                </a:moveTo>
                <a:cubicBezTo>
                  <a:pt x="23" y="0"/>
                  <a:pt x="0" y="62"/>
                  <a:pt x="0" y="140"/>
                </a:cubicBezTo>
                <a:cubicBezTo>
                  <a:pt x="0" y="217"/>
                  <a:pt x="23" y="280"/>
                  <a:pt x="51" y="280"/>
                </a:cubicBezTo>
                <a:cubicBezTo>
                  <a:pt x="51" y="280"/>
                  <a:pt x="51" y="280"/>
                  <a:pt x="51" y="280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27" y="257"/>
                  <a:pt x="8" y="204"/>
                  <a:pt x="8" y="140"/>
                </a:cubicBezTo>
                <a:cubicBezTo>
                  <a:pt x="8" y="75"/>
                  <a:pt x="27" y="22"/>
                  <a:pt x="51" y="22"/>
                </a:cubicBezTo>
                <a:cubicBezTo>
                  <a:pt x="51" y="22"/>
                  <a:pt x="51" y="22"/>
                  <a:pt x="51" y="22"/>
                </a:cubicBezTo>
                <a:cubicBezTo>
                  <a:pt x="51" y="0"/>
                  <a:pt x="51" y="0"/>
                  <a:pt x="51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 26"/>
          <p:cNvSpPr>
            <a:spLocks noEditPoints="1"/>
          </p:cNvSpPr>
          <p:nvPr/>
        </p:nvSpPr>
        <p:spPr bwMode="auto">
          <a:xfrm>
            <a:off x="8845062" y="1658466"/>
            <a:ext cx="676734" cy="247843"/>
          </a:xfrm>
          <a:custGeom>
            <a:avLst/>
            <a:gdLst>
              <a:gd name="T0" fmla="*/ 280 w 280"/>
              <a:gd name="T1" fmla="*/ 52 h 103"/>
              <a:gd name="T2" fmla="*/ 140 w 280"/>
              <a:gd name="T3" fmla="*/ 0 h 103"/>
              <a:gd name="T4" fmla="*/ 140 w 280"/>
              <a:gd name="T5" fmla="*/ 8 h 103"/>
              <a:gd name="T6" fmla="*/ 257 w 280"/>
              <a:gd name="T7" fmla="*/ 52 h 103"/>
              <a:gd name="T8" fmla="*/ 140 w 280"/>
              <a:gd name="T9" fmla="*/ 95 h 103"/>
              <a:gd name="T10" fmla="*/ 140 w 280"/>
              <a:gd name="T11" fmla="*/ 103 h 103"/>
              <a:gd name="T12" fmla="*/ 280 w 280"/>
              <a:gd name="T13" fmla="*/ 52 h 103"/>
              <a:gd name="T14" fmla="*/ 140 w 280"/>
              <a:gd name="T15" fmla="*/ 0 h 103"/>
              <a:gd name="T16" fmla="*/ 140 w 280"/>
              <a:gd name="T17" fmla="*/ 0 h 103"/>
              <a:gd name="T18" fmla="*/ 0 w 280"/>
              <a:gd name="T19" fmla="*/ 52 h 103"/>
              <a:gd name="T20" fmla="*/ 140 w 280"/>
              <a:gd name="T21" fmla="*/ 103 h 103"/>
              <a:gd name="T22" fmla="*/ 140 w 280"/>
              <a:gd name="T23" fmla="*/ 103 h 103"/>
              <a:gd name="T24" fmla="*/ 140 w 280"/>
              <a:gd name="T25" fmla="*/ 95 h 103"/>
              <a:gd name="T26" fmla="*/ 140 w 280"/>
              <a:gd name="T27" fmla="*/ 95 h 103"/>
              <a:gd name="T28" fmla="*/ 23 w 280"/>
              <a:gd name="T29" fmla="*/ 52 h 103"/>
              <a:gd name="T30" fmla="*/ 23 w 280"/>
              <a:gd name="T31" fmla="*/ 52 h 103"/>
              <a:gd name="T32" fmla="*/ 140 w 280"/>
              <a:gd name="T33" fmla="*/ 8 h 103"/>
              <a:gd name="T34" fmla="*/ 140 w 280"/>
              <a:gd name="T35" fmla="*/ 8 h 103"/>
              <a:gd name="T36" fmla="*/ 140 w 280"/>
              <a:gd name="T37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0" h="103">
                <a:moveTo>
                  <a:pt x="280" y="52"/>
                </a:moveTo>
                <a:cubicBezTo>
                  <a:pt x="280" y="23"/>
                  <a:pt x="217" y="0"/>
                  <a:pt x="140" y="0"/>
                </a:cubicBezTo>
                <a:cubicBezTo>
                  <a:pt x="140" y="8"/>
                  <a:pt x="140" y="8"/>
                  <a:pt x="140" y="8"/>
                </a:cubicBezTo>
                <a:cubicBezTo>
                  <a:pt x="205" y="8"/>
                  <a:pt x="257" y="28"/>
                  <a:pt x="257" y="52"/>
                </a:cubicBezTo>
                <a:cubicBezTo>
                  <a:pt x="257" y="75"/>
                  <a:pt x="205" y="95"/>
                  <a:pt x="140" y="95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217" y="103"/>
                  <a:pt x="280" y="80"/>
                  <a:pt x="280" y="52"/>
                </a:cubicBezTo>
                <a:close/>
                <a:moveTo>
                  <a:pt x="140" y="0"/>
                </a:moveTo>
                <a:cubicBezTo>
                  <a:pt x="140" y="0"/>
                  <a:pt x="140" y="0"/>
                  <a:pt x="140" y="0"/>
                </a:cubicBezTo>
                <a:cubicBezTo>
                  <a:pt x="63" y="0"/>
                  <a:pt x="0" y="23"/>
                  <a:pt x="0" y="52"/>
                </a:cubicBezTo>
                <a:cubicBezTo>
                  <a:pt x="0" y="80"/>
                  <a:pt x="63" y="103"/>
                  <a:pt x="140" y="103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75" y="95"/>
                  <a:pt x="23" y="75"/>
                  <a:pt x="23" y="52"/>
                </a:cubicBezTo>
                <a:cubicBezTo>
                  <a:pt x="23" y="52"/>
                  <a:pt x="23" y="52"/>
                  <a:pt x="23" y="52"/>
                </a:cubicBezTo>
                <a:cubicBezTo>
                  <a:pt x="23" y="28"/>
                  <a:pt x="75" y="8"/>
                  <a:pt x="140" y="8"/>
                </a:cubicBezTo>
                <a:cubicBezTo>
                  <a:pt x="140" y="8"/>
                  <a:pt x="140" y="8"/>
                  <a:pt x="140" y="8"/>
                </a:cubicBezTo>
                <a:lnTo>
                  <a:pt x="14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 27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16 h 229"/>
              <a:gd name="T2" fmla="*/ 119 w 238"/>
              <a:gd name="T3" fmla="*/ 46 h 229"/>
              <a:gd name="T4" fmla="*/ 119 w 238"/>
              <a:gd name="T5" fmla="*/ 57 h 229"/>
              <a:gd name="T6" fmla="*/ 202 w 238"/>
              <a:gd name="T7" fmla="*/ 32 h 229"/>
              <a:gd name="T8" fmla="*/ 150 w 238"/>
              <a:gd name="T9" fmla="*/ 145 h 229"/>
              <a:gd name="T10" fmla="*/ 119 w 238"/>
              <a:gd name="T11" fmla="*/ 172 h 229"/>
              <a:gd name="T12" fmla="*/ 119 w 238"/>
              <a:gd name="T13" fmla="*/ 183 h 229"/>
              <a:gd name="T14" fmla="*/ 156 w 238"/>
              <a:gd name="T15" fmla="*/ 151 h 229"/>
              <a:gd name="T16" fmla="*/ 218 w 238"/>
              <a:gd name="T17" fmla="*/ 16 h 229"/>
              <a:gd name="T18" fmla="*/ 119 w 238"/>
              <a:gd name="T19" fmla="*/ 46 h 229"/>
              <a:gd name="T20" fmla="*/ 83 w 238"/>
              <a:gd name="T21" fmla="*/ 78 h 229"/>
              <a:gd name="T22" fmla="*/ 20 w 238"/>
              <a:gd name="T23" fmla="*/ 214 h 229"/>
              <a:gd name="T24" fmla="*/ 119 w 238"/>
              <a:gd name="T25" fmla="*/ 183 h 229"/>
              <a:gd name="T26" fmla="*/ 119 w 238"/>
              <a:gd name="T27" fmla="*/ 172 h 229"/>
              <a:gd name="T28" fmla="*/ 36 w 238"/>
              <a:gd name="T29" fmla="*/ 197 h 229"/>
              <a:gd name="T30" fmla="*/ 36 w 238"/>
              <a:gd name="T31" fmla="*/ 197 h 229"/>
              <a:gd name="T32" fmla="*/ 89 w 238"/>
              <a:gd name="T33" fmla="*/ 84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16"/>
                </a:moveTo>
                <a:cubicBezTo>
                  <a:pt x="202" y="0"/>
                  <a:pt x="162" y="13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55" y="30"/>
                  <a:pt x="189" y="19"/>
                  <a:pt x="202" y="32"/>
                </a:cubicBezTo>
                <a:cubicBezTo>
                  <a:pt x="219" y="49"/>
                  <a:pt x="195" y="99"/>
                  <a:pt x="150" y="145"/>
                </a:cubicBezTo>
                <a:cubicBezTo>
                  <a:pt x="140" y="155"/>
                  <a:pt x="129" y="164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31" y="174"/>
                  <a:pt x="144" y="163"/>
                  <a:pt x="156" y="151"/>
                </a:cubicBezTo>
                <a:cubicBezTo>
                  <a:pt x="210" y="96"/>
                  <a:pt x="238" y="36"/>
                  <a:pt x="218" y="16"/>
                </a:cubicBezTo>
                <a:close/>
                <a:moveTo>
                  <a:pt x="119" y="46"/>
                </a:moveTo>
                <a:cubicBezTo>
                  <a:pt x="107" y="55"/>
                  <a:pt x="95" y="66"/>
                  <a:pt x="83" y="78"/>
                </a:cubicBezTo>
                <a:cubicBezTo>
                  <a:pt x="28" y="133"/>
                  <a:pt x="0" y="193"/>
                  <a:pt x="20" y="214"/>
                </a:cubicBezTo>
                <a:cubicBezTo>
                  <a:pt x="36" y="229"/>
                  <a:pt x="76" y="216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83" y="199"/>
                  <a:pt x="49" y="211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19" y="181"/>
                  <a:pt x="43" y="130"/>
                  <a:pt x="89" y="84"/>
                </a:cubicBezTo>
                <a:cubicBezTo>
                  <a:pt x="99" y="74"/>
                  <a:pt x="109" y="65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 28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214 h 229"/>
              <a:gd name="T2" fmla="*/ 156 w 238"/>
              <a:gd name="T3" fmla="*/ 78 h 229"/>
              <a:gd name="T4" fmla="*/ 119 w 238"/>
              <a:gd name="T5" fmla="*/ 46 h 229"/>
              <a:gd name="T6" fmla="*/ 119 w 238"/>
              <a:gd name="T7" fmla="*/ 57 h 229"/>
              <a:gd name="T8" fmla="*/ 150 w 238"/>
              <a:gd name="T9" fmla="*/ 84 h 229"/>
              <a:gd name="T10" fmla="*/ 202 w 238"/>
              <a:gd name="T11" fmla="*/ 197 h 229"/>
              <a:gd name="T12" fmla="*/ 119 w 238"/>
              <a:gd name="T13" fmla="*/ 172 h 229"/>
              <a:gd name="T14" fmla="*/ 119 w 238"/>
              <a:gd name="T15" fmla="*/ 183 h 229"/>
              <a:gd name="T16" fmla="*/ 218 w 238"/>
              <a:gd name="T17" fmla="*/ 214 h 229"/>
              <a:gd name="T18" fmla="*/ 119 w 238"/>
              <a:gd name="T19" fmla="*/ 46 h 229"/>
              <a:gd name="T20" fmla="*/ 20 w 238"/>
              <a:gd name="T21" fmla="*/ 16 h 229"/>
              <a:gd name="T22" fmla="*/ 83 w 238"/>
              <a:gd name="T23" fmla="*/ 151 h 229"/>
              <a:gd name="T24" fmla="*/ 119 w 238"/>
              <a:gd name="T25" fmla="*/ 183 h 229"/>
              <a:gd name="T26" fmla="*/ 119 w 238"/>
              <a:gd name="T27" fmla="*/ 172 h 229"/>
              <a:gd name="T28" fmla="*/ 89 w 238"/>
              <a:gd name="T29" fmla="*/ 145 h 229"/>
              <a:gd name="T30" fmla="*/ 36 w 238"/>
              <a:gd name="T31" fmla="*/ 32 h 229"/>
              <a:gd name="T32" fmla="*/ 36 w 238"/>
              <a:gd name="T33" fmla="*/ 32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214"/>
                </a:moveTo>
                <a:cubicBezTo>
                  <a:pt x="238" y="193"/>
                  <a:pt x="210" y="133"/>
                  <a:pt x="156" y="78"/>
                </a:cubicBezTo>
                <a:cubicBezTo>
                  <a:pt x="144" y="66"/>
                  <a:pt x="131" y="55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29" y="65"/>
                  <a:pt x="140" y="74"/>
                  <a:pt x="150" y="84"/>
                </a:cubicBezTo>
                <a:cubicBezTo>
                  <a:pt x="195" y="130"/>
                  <a:pt x="219" y="181"/>
                  <a:pt x="202" y="197"/>
                </a:cubicBezTo>
                <a:cubicBezTo>
                  <a:pt x="189" y="211"/>
                  <a:pt x="155" y="199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62" y="216"/>
                  <a:pt x="202" y="229"/>
                  <a:pt x="218" y="214"/>
                </a:cubicBezTo>
                <a:close/>
                <a:moveTo>
                  <a:pt x="119" y="46"/>
                </a:moveTo>
                <a:cubicBezTo>
                  <a:pt x="76" y="13"/>
                  <a:pt x="36" y="0"/>
                  <a:pt x="20" y="16"/>
                </a:cubicBezTo>
                <a:cubicBezTo>
                  <a:pt x="0" y="36"/>
                  <a:pt x="28" y="96"/>
                  <a:pt x="83" y="151"/>
                </a:cubicBezTo>
                <a:cubicBezTo>
                  <a:pt x="95" y="163"/>
                  <a:pt x="107" y="174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109" y="164"/>
                  <a:pt x="99" y="155"/>
                  <a:pt x="89" y="145"/>
                </a:cubicBezTo>
                <a:cubicBezTo>
                  <a:pt x="43" y="99"/>
                  <a:pt x="19" y="49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49" y="19"/>
                  <a:pt x="83" y="30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29"/>
          <p:cNvSpPr>
            <a:spLocks noChangeArrowheads="1"/>
          </p:cNvSpPr>
          <p:nvPr/>
        </p:nvSpPr>
        <p:spPr bwMode="auto">
          <a:xfrm>
            <a:off x="9133336" y="1730535"/>
            <a:ext cx="103708" cy="103708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 30"/>
          <p:cNvSpPr>
            <a:spLocks noEditPoints="1"/>
          </p:cNvSpPr>
          <p:nvPr/>
        </p:nvSpPr>
        <p:spPr bwMode="auto">
          <a:xfrm>
            <a:off x="9929595" y="1254183"/>
            <a:ext cx="284755" cy="539629"/>
          </a:xfrm>
          <a:custGeom>
            <a:avLst/>
            <a:gdLst>
              <a:gd name="T0" fmla="*/ 67 w 162"/>
              <a:gd name="T1" fmla="*/ 307 h 307"/>
              <a:gd name="T2" fmla="*/ 162 w 162"/>
              <a:gd name="T3" fmla="*/ 307 h 307"/>
              <a:gd name="T4" fmla="*/ 67 w 162"/>
              <a:gd name="T5" fmla="*/ 127 h 307"/>
              <a:gd name="T6" fmla="*/ 67 w 162"/>
              <a:gd name="T7" fmla="*/ 193 h 307"/>
              <a:gd name="T8" fmla="*/ 110 w 162"/>
              <a:gd name="T9" fmla="*/ 267 h 307"/>
              <a:gd name="T10" fmla="*/ 67 w 162"/>
              <a:gd name="T11" fmla="*/ 267 h 307"/>
              <a:gd name="T12" fmla="*/ 67 w 162"/>
              <a:gd name="T13" fmla="*/ 307 h 307"/>
              <a:gd name="T14" fmla="*/ 0 w 162"/>
              <a:gd name="T15" fmla="*/ 0 h 307"/>
              <a:gd name="T16" fmla="*/ 0 w 162"/>
              <a:gd name="T17" fmla="*/ 307 h 307"/>
              <a:gd name="T18" fmla="*/ 67 w 162"/>
              <a:gd name="T19" fmla="*/ 307 h 307"/>
              <a:gd name="T20" fmla="*/ 67 w 162"/>
              <a:gd name="T21" fmla="*/ 267 h 307"/>
              <a:gd name="T22" fmla="*/ 24 w 162"/>
              <a:gd name="T23" fmla="*/ 267 h 307"/>
              <a:gd name="T24" fmla="*/ 24 w 162"/>
              <a:gd name="T25" fmla="*/ 120 h 307"/>
              <a:gd name="T26" fmla="*/ 24 w 162"/>
              <a:gd name="T27" fmla="*/ 120 h 307"/>
              <a:gd name="T28" fmla="*/ 67 w 162"/>
              <a:gd name="T29" fmla="*/ 193 h 307"/>
              <a:gd name="T30" fmla="*/ 67 w 162"/>
              <a:gd name="T31" fmla="*/ 127 h 307"/>
              <a:gd name="T32" fmla="*/ 0 w 162"/>
              <a:gd name="T33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2" h="307">
                <a:moveTo>
                  <a:pt x="67" y="307"/>
                </a:moveTo>
                <a:lnTo>
                  <a:pt x="162" y="307"/>
                </a:lnTo>
                <a:lnTo>
                  <a:pt x="67" y="127"/>
                </a:lnTo>
                <a:lnTo>
                  <a:pt x="67" y="193"/>
                </a:lnTo>
                <a:lnTo>
                  <a:pt x="110" y="267"/>
                </a:lnTo>
                <a:lnTo>
                  <a:pt x="67" y="267"/>
                </a:lnTo>
                <a:lnTo>
                  <a:pt x="67" y="307"/>
                </a:lnTo>
                <a:close/>
                <a:moveTo>
                  <a:pt x="0" y="0"/>
                </a:moveTo>
                <a:lnTo>
                  <a:pt x="0" y="307"/>
                </a:lnTo>
                <a:lnTo>
                  <a:pt x="67" y="307"/>
                </a:lnTo>
                <a:lnTo>
                  <a:pt x="67" y="267"/>
                </a:lnTo>
                <a:lnTo>
                  <a:pt x="24" y="267"/>
                </a:lnTo>
                <a:lnTo>
                  <a:pt x="24" y="120"/>
                </a:lnTo>
                <a:lnTo>
                  <a:pt x="24" y="120"/>
                </a:lnTo>
                <a:lnTo>
                  <a:pt x="67" y="193"/>
                </a:lnTo>
                <a:lnTo>
                  <a:pt x="67" y="127"/>
                </a:ln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>
            <a:off x="9787218" y="1252427"/>
            <a:ext cx="72068" cy="525568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 32"/>
          <p:cNvSpPr>
            <a:spLocks noEditPoints="1"/>
          </p:cNvSpPr>
          <p:nvPr/>
        </p:nvSpPr>
        <p:spPr bwMode="auto">
          <a:xfrm>
            <a:off x="7452927" y="3899595"/>
            <a:ext cx="622244" cy="455257"/>
          </a:xfrm>
          <a:custGeom>
            <a:avLst/>
            <a:gdLst>
              <a:gd name="T0" fmla="*/ 213 w 258"/>
              <a:gd name="T1" fmla="*/ 31 h 189"/>
              <a:gd name="T2" fmla="*/ 204 w 258"/>
              <a:gd name="T3" fmla="*/ 69 h 189"/>
              <a:gd name="T4" fmla="*/ 228 w 258"/>
              <a:gd name="T5" fmla="*/ 109 h 189"/>
              <a:gd name="T6" fmla="*/ 204 w 258"/>
              <a:gd name="T7" fmla="*/ 146 h 189"/>
              <a:gd name="T8" fmla="*/ 204 w 258"/>
              <a:gd name="T9" fmla="*/ 27 h 189"/>
              <a:gd name="T10" fmla="*/ 91 w 258"/>
              <a:gd name="T11" fmla="*/ 14 h 189"/>
              <a:gd name="T12" fmla="*/ 97 w 258"/>
              <a:gd name="T13" fmla="*/ 15 h 189"/>
              <a:gd name="T14" fmla="*/ 91 w 258"/>
              <a:gd name="T15" fmla="*/ 42 h 189"/>
              <a:gd name="T16" fmla="*/ 91 w 258"/>
              <a:gd name="T17" fmla="*/ 162 h 189"/>
              <a:gd name="T18" fmla="*/ 166 w 258"/>
              <a:gd name="T19" fmla="*/ 145 h 189"/>
              <a:gd name="T20" fmla="*/ 204 w 258"/>
              <a:gd name="T21" fmla="*/ 125 h 189"/>
              <a:gd name="T22" fmla="*/ 191 w 258"/>
              <a:gd name="T23" fmla="*/ 122 h 189"/>
              <a:gd name="T24" fmla="*/ 204 w 258"/>
              <a:gd name="T25" fmla="*/ 69 h 189"/>
              <a:gd name="T26" fmla="*/ 91 w 258"/>
              <a:gd name="T27" fmla="*/ 6 h 189"/>
              <a:gd name="T28" fmla="*/ 78 w 258"/>
              <a:gd name="T29" fmla="*/ 24 h 189"/>
              <a:gd name="T30" fmla="*/ 91 w 258"/>
              <a:gd name="T31" fmla="*/ 14 h 189"/>
              <a:gd name="T32" fmla="*/ 78 w 258"/>
              <a:gd name="T33" fmla="*/ 188 h 189"/>
              <a:gd name="T34" fmla="*/ 91 w 258"/>
              <a:gd name="T35" fmla="*/ 162 h 189"/>
              <a:gd name="T36" fmla="*/ 78 w 258"/>
              <a:gd name="T37" fmla="*/ 176 h 189"/>
              <a:gd name="T38" fmla="*/ 91 w 258"/>
              <a:gd name="T39" fmla="*/ 42 h 189"/>
              <a:gd name="T40" fmla="*/ 80 w 258"/>
              <a:gd name="T41" fmla="*/ 134 h 189"/>
              <a:gd name="T42" fmla="*/ 78 w 258"/>
              <a:gd name="T43" fmla="*/ 64 h 189"/>
              <a:gd name="T44" fmla="*/ 78 w 258"/>
              <a:gd name="T45" fmla="*/ 33 h 189"/>
              <a:gd name="T46" fmla="*/ 91 w 258"/>
              <a:gd name="T47" fmla="*/ 42 h 189"/>
              <a:gd name="T48" fmla="*/ 60 w 258"/>
              <a:gd name="T49" fmla="*/ 18 h 189"/>
              <a:gd name="T50" fmla="*/ 68 w 258"/>
              <a:gd name="T51" fmla="*/ 42 h 189"/>
              <a:gd name="T52" fmla="*/ 78 w 258"/>
              <a:gd name="T53" fmla="*/ 33 h 189"/>
              <a:gd name="T54" fmla="*/ 78 w 258"/>
              <a:gd name="T55" fmla="*/ 9 h 189"/>
              <a:gd name="T56" fmla="*/ 78 w 258"/>
              <a:gd name="T57" fmla="*/ 188 h 189"/>
              <a:gd name="T58" fmla="*/ 60 w 258"/>
              <a:gd name="T59" fmla="*/ 176 h 189"/>
              <a:gd name="T60" fmla="*/ 78 w 258"/>
              <a:gd name="T61" fmla="*/ 64 h 189"/>
              <a:gd name="T62" fmla="*/ 60 w 258"/>
              <a:gd name="T63" fmla="*/ 134 h 189"/>
              <a:gd name="T64" fmla="*/ 70 w 258"/>
              <a:gd name="T65" fmla="*/ 116 h 189"/>
              <a:gd name="T66" fmla="*/ 60 w 258"/>
              <a:gd name="T67" fmla="*/ 87 h 189"/>
              <a:gd name="T68" fmla="*/ 76 w 258"/>
              <a:gd name="T69" fmla="*/ 68 h 189"/>
              <a:gd name="T70" fmla="*/ 60 w 258"/>
              <a:gd name="T71" fmla="*/ 18 h 189"/>
              <a:gd name="T72" fmla="*/ 60 w 258"/>
              <a:gd name="T73" fmla="*/ 187 h 189"/>
              <a:gd name="T74" fmla="*/ 59 w 258"/>
              <a:gd name="T75" fmla="*/ 175 h 189"/>
              <a:gd name="T76" fmla="*/ 49 w 258"/>
              <a:gd name="T77" fmla="*/ 144 h 189"/>
              <a:gd name="T78" fmla="*/ 60 w 258"/>
              <a:gd name="T79" fmla="*/ 125 h 189"/>
              <a:gd name="T80" fmla="*/ 41 w 258"/>
              <a:gd name="T81" fmla="*/ 125 h 189"/>
              <a:gd name="T82" fmla="*/ 60 w 258"/>
              <a:gd name="T83" fmla="*/ 87 h 189"/>
              <a:gd name="T84" fmla="*/ 51 w 258"/>
              <a:gd name="T85" fmla="*/ 76 h 189"/>
              <a:gd name="T86" fmla="*/ 43 w 258"/>
              <a:gd name="T87" fmla="*/ 51 h 189"/>
              <a:gd name="T88" fmla="*/ 60 w 258"/>
              <a:gd name="T89" fmla="*/ 1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8" h="189">
                <a:moveTo>
                  <a:pt x="253" y="104"/>
                </a:moveTo>
                <a:cubicBezTo>
                  <a:pt x="258" y="60"/>
                  <a:pt x="213" y="31"/>
                  <a:pt x="213" y="31"/>
                </a:cubicBezTo>
                <a:cubicBezTo>
                  <a:pt x="210" y="30"/>
                  <a:pt x="207" y="28"/>
                  <a:pt x="204" y="27"/>
                </a:cubicBezTo>
                <a:cubicBezTo>
                  <a:pt x="204" y="69"/>
                  <a:pt x="204" y="69"/>
                  <a:pt x="204" y="69"/>
                </a:cubicBezTo>
                <a:cubicBezTo>
                  <a:pt x="208" y="69"/>
                  <a:pt x="212" y="70"/>
                  <a:pt x="216" y="72"/>
                </a:cubicBezTo>
                <a:cubicBezTo>
                  <a:pt x="230" y="79"/>
                  <a:pt x="235" y="95"/>
                  <a:pt x="228" y="109"/>
                </a:cubicBezTo>
                <a:cubicBezTo>
                  <a:pt x="224" y="119"/>
                  <a:pt x="214" y="125"/>
                  <a:pt x="204" y="125"/>
                </a:cubicBezTo>
                <a:cubicBezTo>
                  <a:pt x="204" y="146"/>
                  <a:pt x="204" y="146"/>
                  <a:pt x="204" y="146"/>
                </a:cubicBezTo>
                <a:cubicBezTo>
                  <a:pt x="230" y="144"/>
                  <a:pt x="249" y="134"/>
                  <a:pt x="253" y="104"/>
                </a:cubicBezTo>
                <a:close/>
                <a:moveTo>
                  <a:pt x="204" y="27"/>
                </a:moveTo>
                <a:cubicBezTo>
                  <a:pt x="156" y="5"/>
                  <a:pt x="119" y="0"/>
                  <a:pt x="91" y="6"/>
                </a:cubicBezTo>
                <a:cubicBezTo>
                  <a:pt x="91" y="14"/>
                  <a:pt x="91" y="14"/>
                  <a:pt x="91" y="14"/>
                </a:cubicBezTo>
                <a:cubicBezTo>
                  <a:pt x="93" y="14"/>
                  <a:pt x="95" y="14"/>
                  <a:pt x="97" y="15"/>
                </a:cubicBezTo>
                <a:cubicBezTo>
                  <a:pt x="97" y="15"/>
                  <a:pt x="97" y="15"/>
                  <a:pt x="97" y="15"/>
                </a:cubicBezTo>
                <a:cubicBezTo>
                  <a:pt x="104" y="19"/>
                  <a:pt x="107" y="27"/>
                  <a:pt x="103" y="34"/>
                </a:cubicBezTo>
                <a:cubicBezTo>
                  <a:pt x="101" y="39"/>
                  <a:pt x="96" y="42"/>
                  <a:pt x="91" y="42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93" y="151"/>
                  <a:pt x="93" y="157"/>
                  <a:pt x="91" y="162"/>
                </a:cubicBezTo>
                <a:cubicBezTo>
                  <a:pt x="91" y="185"/>
                  <a:pt x="91" y="185"/>
                  <a:pt x="91" y="185"/>
                </a:cubicBezTo>
                <a:cubicBezTo>
                  <a:pt x="117" y="174"/>
                  <a:pt x="138" y="143"/>
                  <a:pt x="166" y="145"/>
                </a:cubicBezTo>
                <a:cubicBezTo>
                  <a:pt x="179" y="147"/>
                  <a:pt x="192" y="147"/>
                  <a:pt x="204" y="146"/>
                </a:cubicBezTo>
                <a:cubicBezTo>
                  <a:pt x="204" y="125"/>
                  <a:pt x="204" y="125"/>
                  <a:pt x="204" y="125"/>
                </a:cubicBezTo>
                <a:cubicBezTo>
                  <a:pt x="199" y="125"/>
                  <a:pt x="195" y="124"/>
                  <a:pt x="191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77" y="115"/>
                  <a:pt x="172" y="98"/>
                  <a:pt x="179" y="84"/>
                </a:cubicBezTo>
                <a:cubicBezTo>
                  <a:pt x="184" y="74"/>
                  <a:pt x="193" y="69"/>
                  <a:pt x="204" y="69"/>
                </a:cubicBezTo>
                <a:lnTo>
                  <a:pt x="204" y="27"/>
                </a:lnTo>
                <a:close/>
                <a:moveTo>
                  <a:pt x="91" y="6"/>
                </a:moveTo>
                <a:cubicBezTo>
                  <a:pt x="86" y="6"/>
                  <a:pt x="82" y="8"/>
                  <a:pt x="78" y="9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3"/>
                  <a:pt x="78" y="22"/>
                  <a:pt x="78" y="22"/>
                </a:cubicBezTo>
                <a:cubicBezTo>
                  <a:pt x="81" y="17"/>
                  <a:pt x="86" y="14"/>
                  <a:pt x="91" y="14"/>
                </a:cubicBezTo>
                <a:cubicBezTo>
                  <a:pt x="91" y="6"/>
                  <a:pt x="91" y="6"/>
                  <a:pt x="91" y="6"/>
                </a:cubicBezTo>
                <a:close/>
                <a:moveTo>
                  <a:pt x="78" y="188"/>
                </a:moveTo>
                <a:cubicBezTo>
                  <a:pt x="82" y="188"/>
                  <a:pt x="87" y="187"/>
                  <a:pt x="91" y="185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0" y="163"/>
                  <a:pt x="90" y="164"/>
                  <a:pt x="90" y="165"/>
                </a:cubicBezTo>
                <a:cubicBezTo>
                  <a:pt x="87" y="170"/>
                  <a:pt x="83" y="174"/>
                  <a:pt x="78" y="176"/>
                </a:cubicBezTo>
                <a:cubicBezTo>
                  <a:pt x="78" y="188"/>
                  <a:pt x="78" y="188"/>
                  <a:pt x="78" y="188"/>
                </a:cubicBezTo>
                <a:close/>
                <a:moveTo>
                  <a:pt x="91" y="42"/>
                </a:moveTo>
                <a:cubicBezTo>
                  <a:pt x="91" y="146"/>
                  <a:pt x="91" y="146"/>
                  <a:pt x="91" y="146"/>
                </a:cubicBezTo>
                <a:cubicBezTo>
                  <a:pt x="89" y="141"/>
                  <a:pt x="85" y="136"/>
                  <a:pt x="80" y="134"/>
                </a:cubicBezTo>
                <a:cubicBezTo>
                  <a:pt x="79" y="133"/>
                  <a:pt x="78" y="133"/>
                  <a:pt x="78" y="133"/>
                </a:cubicBezTo>
                <a:cubicBezTo>
                  <a:pt x="78" y="64"/>
                  <a:pt x="78" y="64"/>
                  <a:pt x="78" y="64"/>
                </a:cubicBezTo>
                <a:cubicBezTo>
                  <a:pt x="79" y="61"/>
                  <a:pt x="79" y="57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9" y="36"/>
                  <a:pt x="81" y="39"/>
                  <a:pt x="84" y="41"/>
                </a:cubicBezTo>
                <a:cubicBezTo>
                  <a:pt x="86" y="42"/>
                  <a:pt x="89" y="42"/>
                  <a:pt x="91" y="42"/>
                </a:cubicBezTo>
                <a:close/>
                <a:moveTo>
                  <a:pt x="78" y="9"/>
                </a:moveTo>
                <a:cubicBezTo>
                  <a:pt x="71" y="11"/>
                  <a:pt x="65" y="14"/>
                  <a:pt x="60" y="18"/>
                </a:cubicBezTo>
                <a:cubicBezTo>
                  <a:pt x="60" y="40"/>
                  <a:pt x="60" y="40"/>
                  <a:pt x="60" y="40"/>
                </a:cubicBezTo>
                <a:cubicBezTo>
                  <a:pt x="62" y="40"/>
                  <a:pt x="65" y="41"/>
                  <a:pt x="68" y="42"/>
                </a:cubicBezTo>
                <a:cubicBezTo>
                  <a:pt x="73" y="45"/>
                  <a:pt x="76" y="49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7" y="30"/>
                  <a:pt x="77" y="27"/>
                  <a:pt x="78" y="24"/>
                </a:cubicBezTo>
                <a:cubicBezTo>
                  <a:pt x="78" y="9"/>
                  <a:pt x="78" y="9"/>
                  <a:pt x="78" y="9"/>
                </a:cubicBezTo>
                <a:close/>
                <a:moveTo>
                  <a:pt x="60" y="187"/>
                </a:moveTo>
                <a:cubicBezTo>
                  <a:pt x="66" y="188"/>
                  <a:pt x="72" y="189"/>
                  <a:pt x="78" y="188"/>
                </a:cubicBezTo>
                <a:cubicBezTo>
                  <a:pt x="78" y="176"/>
                  <a:pt x="78" y="176"/>
                  <a:pt x="78" y="176"/>
                </a:cubicBezTo>
                <a:cubicBezTo>
                  <a:pt x="72" y="178"/>
                  <a:pt x="65" y="178"/>
                  <a:pt x="60" y="176"/>
                </a:cubicBezTo>
                <a:cubicBezTo>
                  <a:pt x="60" y="187"/>
                  <a:pt x="60" y="187"/>
                  <a:pt x="60" y="187"/>
                </a:cubicBezTo>
                <a:close/>
                <a:moveTo>
                  <a:pt x="78" y="64"/>
                </a:moveTo>
                <a:cubicBezTo>
                  <a:pt x="78" y="133"/>
                  <a:pt x="78" y="133"/>
                  <a:pt x="78" y="133"/>
                </a:cubicBezTo>
                <a:cubicBezTo>
                  <a:pt x="72" y="131"/>
                  <a:pt x="65" y="131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64" y="123"/>
                  <a:pt x="67" y="120"/>
                  <a:pt x="70" y="116"/>
                </a:cubicBezTo>
                <a:cubicBezTo>
                  <a:pt x="75" y="105"/>
                  <a:pt x="71" y="92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66" y="78"/>
                  <a:pt x="73" y="74"/>
                  <a:pt x="76" y="68"/>
                </a:cubicBezTo>
                <a:cubicBezTo>
                  <a:pt x="77" y="66"/>
                  <a:pt x="77" y="65"/>
                  <a:pt x="78" y="64"/>
                </a:cubicBezTo>
                <a:close/>
                <a:moveTo>
                  <a:pt x="60" y="18"/>
                </a:moveTo>
                <a:cubicBezTo>
                  <a:pt x="0" y="56"/>
                  <a:pt x="10" y="159"/>
                  <a:pt x="46" y="180"/>
                </a:cubicBezTo>
                <a:cubicBezTo>
                  <a:pt x="51" y="183"/>
                  <a:pt x="55" y="185"/>
                  <a:pt x="60" y="187"/>
                </a:cubicBezTo>
                <a:cubicBezTo>
                  <a:pt x="60" y="176"/>
                  <a:pt x="60" y="176"/>
                  <a:pt x="60" y="176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48" y="170"/>
                  <a:pt x="43" y="156"/>
                  <a:pt x="49" y="144"/>
                </a:cubicBezTo>
                <a:cubicBezTo>
                  <a:pt x="51" y="139"/>
                  <a:pt x="55" y="136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54" y="128"/>
                  <a:pt x="47" y="128"/>
                  <a:pt x="41" y="125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1" y="120"/>
                  <a:pt x="26" y="107"/>
                  <a:pt x="32" y="97"/>
                </a:cubicBezTo>
                <a:cubicBezTo>
                  <a:pt x="37" y="86"/>
                  <a:pt x="49" y="82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57" y="78"/>
                  <a:pt x="54" y="77"/>
                  <a:pt x="51" y="76"/>
                </a:cubicBezTo>
                <a:cubicBezTo>
                  <a:pt x="42" y="71"/>
                  <a:pt x="38" y="60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6" y="44"/>
                  <a:pt x="53" y="40"/>
                  <a:pt x="60" y="40"/>
                </a:cubicBezTo>
                <a:lnTo>
                  <a:pt x="60" y="1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oup 127"/>
          <p:cNvGrpSpPr/>
          <p:nvPr/>
        </p:nvGrpSpPr>
        <p:grpSpPr>
          <a:xfrm>
            <a:off x="9201885" y="4354851"/>
            <a:ext cx="562481" cy="724193"/>
            <a:chOff x="8610600" y="4127500"/>
            <a:chExt cx="508001" cy="654050"/>
          </a:xfrm>
          <a:solidFill>
            <a:srgbClr val="40937D"/>
          </a:solidFill>
        </p:grpSpPr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34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8729663" y="4613275"/>
              <a:ext cx="141288" cy="168275"/>
            </a:xfrm>
            <a:custGeom>
              <a:avLst/>
              <a:gdLst>
                <a:gd name="T0" fmla="*/ 45 w 65"/>
                <a:gd name="T1" fmla="*/ 5 h 77"/>
                <a:gd name="T2" fmla="*/ 45 w 65"/>
                <a:gd name="T3" fmla="*/ 28 h 77"/>
                <a:gd name="T4" fmla="*/ 25 w 65"/>
                <a:gd name="T5" fmla="*/ 45 h 77"/>
                <a:gd name="T6" fmla="*/ 1 w 65"/>
                <a:gd name="T7" fmla="*/ 64 h 77"/>
                <a:gd name="T8" fmla="*/ 65 w 65"/>
                <a:gd name="T9" fmla="*/ 77 h 77"/>
                <a:gd name="T10" fmla="*/ 65 w 65"/>
                <a:gd name="T11" fmla="*/ 0 h 77"/>
                <a:gd name="T12" fmla="*/ 45 w 65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7">
                  <a:moveTo>
                    <a:pt x="45" y="5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39" y="40"/>
                    <a:pt x="25" y="45"/>
                  </a:cubicBezTo>
                  <a:cubicBezTo>
                    <a:pt x="12" y="49"/>
                    <a:pt x="0" y="56"/>
                    <a:pt x="1" y="64"/>
                  </a:cubicBezTo>
                  <a:cubicBezTo>
                    <a:pt x="2" y="71"/>
                    <a:pt x="18" y="77"/>
                    <a:pt x="65" y="77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4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8855075" y="4613275"/>
              <a:ext cx="134938" cy="168275"/>
            </a:xfrm>
            <a:custGeom>
              <a:avLst/>
              <a:gdLst>
                <a:gd name="T0" fmla="*/ 14 w 62"/>
                <a:gd name="T1" fmla="*/ 5 h 77"/>
                <a:gd name="T2" fmla="*/ 14 w 62"/>
                <a:gd name="T3" fmla="*/ 28 h 77"/>
                <a:gd name="T4" fmla="*/ 32 w 62"/>
                <a:gd name="T5" fmla="*/ 45 h 77"/>
                <a:gd name="T6" fmla="*/ 61 w 62"/>
                <a:gd name="T7" fmla="*/ 64 h 77"/>
                <a:gd name="T8" fmla="*/ 0 w 62"/>
                <a:gd name="T9" fmla="*/ 77 h 77"/>
                <a:gd name="T10" fmla="*/ 0 w 62"/>
                <a:gd name="T11" fmla="*/ 0 h 77"/>
                <a:gd name="T12" fmla="*/ 14 w 62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7">
                  <a:moveTo>
                    <a:pt x="14" y="5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9" y="40"/>
                    <a:pt x="32" y="45"/>
                  </a:cubicBezTo>
                  <a:cubicBezTo>
                    <a:pt x="46" y="49"/>
                    <a:pt x="62" y="56"/>
                    <a:pt x="61" y="64"/>
                  </a:cubicBezTo>
                  <a:cubicBezTo>
                    <a:pt x="60" y="71"/>
                    <a:pt x="34" y="77"/>
                    <a:pt x="0" y="7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39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40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5" name="Freeform 41"/>
          <p:cNvSpPr>
            <a:spLocks noEditPoints="1"/>
          </p:cNvSpPr>
          <p:nvPr/>
        </p:nvSpPr>
        <p:spPr bwMode="auto">
          <a:xfrm>
            <a:off x="9667692" y="3623630"/>
            <a:ext cx="474592" cy="432405"/>
          </a:xfrm>
          <a:custGeom>
            <a:avLst/>
            <a:gdLst>
              <a:gd name="T0" fmla="*/ 116 w 196"/>
              <a:gd name="T1" fmla="*/ 2 h 179"/>
              <a:gd name="T2" fmla="*/ 98 w 196"/>
              <a:gd name="T3" fmla="*/ 0 h 179"/>
              <a:gd name="T4" fmla="*/ 98 w 196"/>
              <a:gd name="T5" fmla="*/ 17 h 179"/>
              <a:gd name="T6" fmla="*/ 113 w 196"/>
              <a:gd name="T7" fmla="*/ 18 h 179"/>
              <a:gd name="T8" fmla="*/ 169 w 196"/>
              <a:gd name="T9" fmla="*/ 105 h 179"/>
              <a:gd name="T10" fmla="*/ 98 w 196"/>
              <a:gd name="T11" fmla="*/ 163 h 179"/>
              <a:gd name="T12" fmla="*/ 98 w 196"/>
              <a:gd name="T13" fmla="*/ 179 h 179"/>
              <a:gd name="T14" fmla="*/ 185 w 196"/>
              <a:gd name="T15" fmla="*/ 108 h 179"/>
              <a:gd name="T16" fmla="*/ 116 w 196"/>
              <a:gd name="T17" fmla="*/ 2 h 179"/>
              <a:gd name="T18" fmla="*/ 98 w 196"/>
              <a:gd name="T19" fmla="*/ 0 h 179"/>
              <a:gd name="T20" fmla="*/ 10 w 196"/>
              <a:gd name="T21" fmla="*/ 71 h 179"/>
              <a:gd name="T22" fmla="*/ 79 w 196"/>
              <a:gd name="T23" fmla="*/ 177 h 179"/>
              <a:gd name="T24" fmla="*/ 98 w 196"/>
              <a:gd name="T25" fmla="*/ 179 h 179"/>
              <a:gd name="T26" fmla="*/ 98 w 196"/>
              <a:gd name="T27" fmla="*/ 163 h 179"/>
              <a:gd name="T28" fmla="*/ 83 w 196"/>
              <a:gd name="T29" fmla="*/ 161 h 179"/>
              <a:gd name="T30" fmla="*/ 83 w 196"/>
              <a:gd name="T31" fmla="*/ 161 h 179"/>
              <a:gd name="T32" fmla="*/ 26 w 196"/>
              <a:gd name="T33" fmla="*/ 75 h 179"/>
              <a:gd name="T34" fmla="*/ 98 w 196"/>
              <a:gd name="T35" fmla="*/ 17 h 179"/>
              <a:gd name="T36" fmla="*/ 98 w 196"/>
              <a:gd name="T37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" h="179">
                <a:moveTo>
                  <a:pt x="116" y="2"/>
                </a:moveTo>
                <a:cubicBezTo>
                  <a:pt x="110" y="1"/>
                  <a:pt x="104" y="0"/>
                  <a:pt x="98" y="0"/>
                </a:cubicBezTo>
                <a:cubicBezTo>
                  <a:pt x="98" y="17"/>
                  <a:pt x="98" y="17"/>
                  <a:pt x="98" y="17"/>
                </a:cubicBezTo>
                <a:cubicBezTo>
                  <a:pt x="103" y="17"/>
                  <a:pt x="108" y="17"/>
                  <a:pt x="113" y="18"/>
                </a:cubicBezTo>
                <a:cubicBezTo>
                  <a:pt x="152" y="27"/>
                  <a:pt x="177" y="65"/>
                  <a:pt x="169" y="105"/>
                </a:cubicBezTo>
                <a:cubicBezTo>
                  <a:pt x="162" y="139"/>
                  <a:pt x="131" y="163"/>
                  <a:pt x="98" y="163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39" y="179"/>
                  <a:pt x="177" y="150"/>
                  <a:pt x="185" y="108"/>
                </a:cubicBezTo>
                <a:cubicBezTo>
                  <a:pt x="196" y="60"/>
                  <a:pt x="165" y="12"/>
                  <a:pt x="116" y="2"/>
                </a:cubicBezTo>
                <a:close/>
                <a:moveTo>
                  <a:pt x="98" y="0"/>
                </a:moveTo>
                <a:cubicBezTo>
                  <a:pt x="56" y="0"/>
                  <a:pt x="19" y="29"/>
                  <a:pt x="10" y="71"/>
                </a:cubicBezTo>
                <a:cubicBezTo>
                  <a:pt x="0" y="120"/>
                  <a:pt x="31" y="167"/>
                  <a:pt x="79" y="177"/>
                </a:cubicBezTo>
                <a:cubicBezTo>
                  <a:pt x="85" y="179"/>
                  <a:pt x="92" y="179"/>
                  <a:pt x="98" y="179"/>
                </a:cubicBezTo>
                <a:cubicBezTo>
                  <a:pt x="98" y="163"/>
                  <a:pt x="98" y="163"/>
                  <a:pt x="98" y="163"/>
                </a:cubicBezTo>
                <a:cubicBezTo>
                  <a:pt x="93" y="163"/>
                  <a:pt x="88" y="162"/>
                  <a:pt x="83" y="161"/>
                </a:cubicBezTo>
                <a:cubicBezTo>
                  <a:pt x="83" y="161"/>
                  <a:pt x="83" y="161"/>
                  <a:pt x="83" y="161"/>
                </a:cubicBezTo>
                <a:cubicBezTo>
                  <a:pt x="43" y="153"/>
                  <a:pt x="18" y="114"/>
                  <a:pt x="26" y="75"/>
                </a:cubicBezTo>
                <a:cubicBezTo>
                  <a:pt x="33" y="40"/>
                  <a:pt x="64" y="17"/>
                  <a:pt x="98" y="17"/>
                </a:cubicBezTo>
                <a:lnTo>
                  <a:pt x="98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 42"/>
          <p:cNvSpPr>
            <a:spLocks/>
          </p:cNvSpPr>
          <p:nvPr/>
        </p:nvSpPr>
        <p:spPr bwMode="auto">
          <a:xfrm>
            <a:off x="9790731" y="4022638"/>
            <a:ext cx="101949" cy="219719"/>
          </a:xfrm>
          <a:custGeom>
            <a:avLst/>
            <a:gdLst>
              <a:gd name="T0" fmla="*/ 33 w 58"/>
              <a:gd name="T1" fmla="*/ 125 h 125"/>
              <a:gd name="T2" fmla="*/ 0 w 58"/>
              <a:gd name="T3" fmla="*/ 118 h 125"/>
              <a:gd name="T4" fmla="*/ 25 w 58"/>
              <a:gd name="T5" fmla="*/ 0 h 125"/>
              <a:gd name="T6" fmla="*/ 58 w 58"/>
              <a:gd name="T7" fmla="*/ 7 h 125"/>
              <a:gd name="T8" fmla="*/ 33 w 58"/>
              <a:gd name="T9" fmla="*/ 125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25">
                <a:moveTo>
                  <a:pt x="33" y="125"/>
                </a:moveTo>
                <a:lnTo>
                  <a:pt x="0" y="118"/>
                </a:lnTo>
                <a:lnTo>
                  <a:pt x="25" y="0"/>
                </a:lnTo>
                <a:lnTo>
                  <a:pt x="58" y="7"/>
                </a:lnTo>
                <a:lnTo>
                  <a:pt x="33" y="1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 43"/>
          <p:cNvSpPr>
            <a:spLocks/>
          </p:cNvSpPr>
          <p:nvPr/>
        </p:nvSpPr>
        <p:spPr bwMode="auto">
          <a:xfrm>
            <a:off x="9748545" y="4089431"/>
            <a:ext cx="144136" cy="297061"/>
          </a:xfrm>
          <a:custGeom>
            <a:avLst/>
            <a:gdLst>
              <a:gd name="T0" fmla="*/ 40 w 60"/>
              <a:gd name="T1" fmla="*/ 106 h 123"/>
              <a:gd name="T2" fmla="*/ 18 w 60"/>
              <a:gd name="T3" fmla="*/ 121 h 123"/>
              <a:gd name="T4" fmla="*/ 3 w 60"/>
              <a:gd name="T5" fmla="*/ 98 h 123"/>
              <a:gd name="T6" fmla="*/ 20 w 60"/>
              <a:gd name="T7" fmla="*/ 17 h 123"/>
              <a:gd name="T8" fmla="*/ 42 w 60"/>
              <a:gd name="T9" fmla="*/ 2 h 123"/>
              <a:gd name="T10" fmla="*/ 57 w 60"/>
              <a:gd name="T11" fmla="*/ 25 h 123"/>
              <a:gd name="T12" fmla="*/ 40 w 60"/>
              <a:gd name="T13" fmla="*/ 10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0" h="123">
                <a:moveTo>
                  <a:pt x="40" y="106"/>
                </a:moveTo>
                <a:cubicBezTo>
                  <a:pt x="38" y="116"/>
                  <a:pt x="28" y="123"/>
                  <a:pt x="18" y="121"/>
                </a:cubicBezTo>
                <a:cubicBezTo>
                  <a:pt x="7" y="118"/>
                  <a:pt x="0" y="108"/>
                  <a:pt x="3" y="98"/>
                </a:cubicBezTo>
                <a:cubicBezTo>
                  <a:pt x="20" y="17"/>
                  <a:pt x="20" y="17"/>
                  <a:pt x="20" y="17"/>
                </a:cubicBezTo>
                <a:cubicBezTo>
                  <a:pt x="22" y="6"/>
                  <a:pt x="32" y="0"/>
                  <a:pt x="42" y="2"/>
                </a:cubicBezTo>
                <a:cubicBezTo>
                  <a:pt x="53" y="4"/>
                  <a:pt x="60" y="14"/>
                  <a:pt x="57" y="25"/>
                </a:cubicBezTo>
                <a:lnTo>
                  <a:pt x="40" y="10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 44"/>
          <p:cNvSpPr>
            <a:spLocks/>
          </p:cNvSpPr>
          <p:nvPr/>
        </p:nvSpPr>
        <p:spPr bwMode="auto">
          <a:xfrm>
            <a:off x="8431992" y="762014"/>
            <a:ext cx="580057" cy="530840"/>
          </a:xfrm>
          <a:custGeom>
            <a:avLst/>
            <a:gdLst>
              <a:gd name="T0" fmla="*/ 117 w 240"/>
              <a:gd name="T1" fmla="*/ 220 h 220"/>
              <a:gd name="T2" fmla="*/ 0 w 240"/>
              <a:gd name="T3" fmla="*/ 219 h 220"/>
              <a:gd name="T4" fmla="*/ 0 w 240"/>
              <a:gd name="T5" fmla="*/ 44 h 220"/>
              <a:gd name="T6" fmla="*/ 120 w 240"/>
              <a:gd name="T7" fmla="*/ 44 h 220"/>
              <a:gd name="T8" fmla="*/ 240 w 240"/>
              <a:gd name="T9" fmla="*/ 44 h 220"/>
              <a:gd name="T10" fmla="*/ 240 w 240"/>
              <a:gd name="T11" fmla="*/ 219 h 220"/>
              <a:gd name="T12" fmla="*/ 117 w 240"/>
              <a:gd name="T13" fmla="*/ 22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0" h="220">
                <a:moveTo>
                  <a:pt x="117" y="220"/>
                </a:moveTo>
                <a:cubicBezTo>
                  <a:pt x="117" y="220"/>
                  <a:pt x="76" y="179"/>
                  <a:pt x="0" y="219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78" y="0"/>
                  <a:pt x="120" y="44"/>
                </a:cubicBezTo>
                <a:cubicBezTo>
                  <a:pt x="240" y="44"/>
                  <a:pt x="240" y="44"/>
                  <a:pt x="240" y="44"/>
                </a:cubicBezTo>
                <a:cubicBezTo>
                  <a:pt x="240" y="219"/>
                  <a:pt x="240" y="219"/>
                  <a:pt x="240" y="219"/>
                </a:cubicBezTo>
                <a:lnTo>
                  <a:pt x="117" y="220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Freeform 45"/>
          <p:cNvSpPr>
            <a:spLocks noEditPoints="1"/>
          </p:cNvSpPr>
          <p:nvPr/>
        </p:nvSpPr>
        <p:spPr bwMode="auto">
          <a:xfrm>
            <a:off x="8259735" y="3708001"/>
            <a:ext cx="706615" cy="585330"/>
          </a:xfrm>
          <a:custGeom>
            <a:avLst/>
            <a:gdLst>
              <a:gd name="T0" fmla="*/ 199 w 293"/>
              <a:gd name="T1" fmla="*/ 192 h 242"/>
              <a:gd name="T2" fmla="*/ 219 w 293"/>
              <a:gd name="T3" fmla="*/ 205 h 242"/>
              <a:gd name="T4" fmla="*/ 219 w 293"/>
              <a:gd name="T5" fmla="*/ 214 h 242"/>
              <a:gd name="T6" fmla="*/ 199 w 293"/>
              <a:gd name="T7" fmla="*/ 214 h 242"/>
              <a:gd name="T8" fmla="*/ 219 w 293"/>
              <a:gd name="T9" fmla="*/ 242 h 242"/>
              <a:gd name="T10" fmla="*/ 242 w 293"/>
              <a:gd name="T11" fmla="*/ 216 h 242"/>
              <a:gd name="T12" fmla="*/ 199 w 293"/>
              <a:gd name="T13" fmla="*/ 170 h 242"/>
              <a:gd name="T14" fmla="*/ 293 w 293"/>
              <a:gd name="T15" fmla="*/ 147 h 242"/>
              <a:gd name="T16" fmla="*/ 269 w 293"/>
              <a:gd name="T17" fmla="*/ 0 h 242"/>
              <a:gd name="T18" fmla="*/ 199 w 293"/>
              <a:gd name="T19" fmla="*/ 16 h 242"/>
              <a:gd name="T20" fmla="*/ 275 w 293"/>
              <a:gd name="T21" fmla="*/ 35 h 242"/>
              <a:gd name="T22" fmla="*/ 256 w 293"/>
              <a:gd name="T23" fmla="*/ 154 h 242"/>
              <a:gd name="T24" fmla="*/ 199 w 293"/>
              <a:gd name="T25" fmla="*/ 170 h 242"/>
              <a:gd name="T26" fmla="*/ 175 w 293"/>
              <a:gd name="T27" fmla="*/ 192 h 242"/>
              <a:gd name="T28" fmla="*/ 199 w 293"/>
              <a:gd name="T29" fmla="*/ 170 h 242"/>
              <a:gd name="T30" fmla="*/ 146 w 293"/>
              <a:gd name="T31" fmla="*/ 154 h 242"/>
              <a:gd name="T32" fmla="*/ 199 w 293"/>
              <a:gd name="T33" fmla="*/ 242 h 242"/>
              <a:gd name="T34" fmla="*/ 179 w 293"/>
              <a:gd name="T35" fmla="*/ 214 h 242"/>
              <a:gd name="T36" fmla="*/ 179 w 293"/>
              <a:gd name="T37" fmla="*/ 205 h 242"/>
              <a:gd name="T38" fmla="*/ 199 w 293"/>
              <a:gd name="T39" fmla="*/ 192 h 242"/>
              <a:gd name="T40" fmla="*/ 146 w 293"/>
              <a:gd name="T41" fmla="*/ 0 h 242"/>
              <a:gd name="T42" fmla="*/ 199 w 293"/>
              <a:gd name="T43" fmla="*/ 16 h 242"/>
              <a:gd name="T44" fmla="*/ 146 w 293"/>
              <a:gd name="T45" fmla="*/ 0 h 242"/>
              <a:gd name="T46" fmla="*/ 0 w 293"/>
              <a:gd name="T47" fmla="*/ 24 h 242"/>
              <a:gd name="T48" fmla="*/ 23 w 293"/>
              <a:gd name="T49" fmla="*/ 170 h 242"/>
              <a:gd name="T50" fmla="*/ 117 w 293"/>
              <a:gd name="T51" fmla="*/ 192 h 242"/>
              <a:gd name="T52" fmla="*/ 52 w 293"/>
              <a:gd name="T53" fmla="*/ 216 h 242"/>
              <a:gd name="T54" fmla="*/ 75 w 293"/>
              <a:gd name="T55" fmla="*/ 242 h 242"/>
              <a:gd name="T56" fmla="*/ 146 w 293"/>
              <a:gd name="T57" fmla="*/ 154 h 242"/>
              <a:gd name="T58" fmla="*/ 37 w 293"/>
              <a:gd name="T59" fmla="*/ 154 h 242"/>
              <a:gd name="T60" fmla="*/ 17 w 293"/>
              <a:gd name="T61" fmla="*/ 35 h 242"/>
              <a:gd name="T62" fmla="*/ 146 w 293"/>
              <a:gd name="T63" fmla="*/ 1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3" h="242">
                <a:moveTo>
                  <a:pt x="219" y="192"/>
                </a:moveTo>
                <a:cubicBezTo>
                  <a:pt x="199" y="192"/>
                  <a:pt x="199" y="192"/>
                  <a:pt x="199" y="192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219" y="205"/>
                  <a:pt x="219" y="205"/>
                  <a:pt x="219" y="205"/>
                </a:cubicBezTo>
                <a:cubicBezTo>
                  <a:pt x="221" y="205"/>
                  <a:pt x="223" y="207"/>
                  <a:pt x="223" y="209"/>
                </a:cubicBezTo>
                <a:cubicBezTo>
                  <a:pt x="223" y="212"/>
                  <a:pt x="221" y="214"/>
                  <a:pt x="219" y="214"/>
                </a:cubicBezTo>
                <a:cubicBezTo>
                  <a:pt x="219" y="214"/>
                  <a:pt x="219" y="214"/>
                  <a:pt x="219" y="214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219" y="242"/>
                  <a:pt x="219" y="242"/>
                  <a:pt x="219" y="242"/>
                </a:cubicBezTo>
                <a:cubicBezTo>
                  <a:pt x="232" y="242"/>
                  <a:pt x="242" y="232"/>
                  <a:pt x="242" y="219"/>
                </a:cubicBezTo>
                <a:cubicBezTo>
                  <a:pt x="242" y="216"/>
                  <a:pt x="242" y="216"/>
                  <a:pt x="242" y="216"/>
                </a:cubicBezTo>
                <a:cubicBezTo>
                  <a:pt x="242" y="203"/>
                  <a:pt x="232" y="192"/>
                  <a:pt x="219" y="192"/>
                </a:cubicBezTo>
                <a:close/>
                <a:moveTo>
                  <a:pt x="199" y="170"/>
                </a:moveTo>
                <a:cubicBezTo>
                  <a:pt x="269" y="170"/>
                  <a:pt x="269" y="170"/>
                  <a:pt x="269" y="170"/>
                </a:cubicBezTo>
                <a:cubicBezTo>
                  <a:pt x="282" y="170"/>
                  <a:pt x="293" y="160"/>
                  <a:pt x="293" y="147"/>
                </a:cubicBezTo>
                <a:cubicBezTo>
                  <a:pt x="293" y="24"/>
                  <a:pt x="293" y="24"/>
                  <a:pt x="293" y="24"/>
                </a:cubicBezTo>
                <a:cubicBezTo>
                  <a:pt x="293" y="11"/>
                  <a:pt x="282" y="0"/>
                  <a:pt x="269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199" y="16"/>
                  <a:pt x="199" y="16"/>
                  <a:pt x="199" y="16"/>
                </a:cubicBezTo>
                <a:cubicBezTo>
                  <a:pt x="256" y="16"/>
                  <a:pt x="256" y="16"/>
                  <a:pt x="256" y="16"/>
                </a:cubicBezTo>
                <a:cubicBezTo>
                  <a:pt x="267" y="16"/>
                  <a:pt x="275" y="24"/>
                  <a:pt x="275" y="35"/>
                </a:cubicBezTo>
                <a:cubicBezTo>
                  <a:pt x="275" y="135"/>
                  <a:pt x="275" y="135"/>
                  <a:pt x="275" y="135"/>
                </a:cubicBezTo>
                <a:cubicBezTo>
                  <a:pt x="275" y="146"/>
                  <a:pt x="267" y="154"/>
                  <a:pt x="256" y="154"/>
                </a:cubicBezTo>
                <a:cubicBezTo>
                  <a:pt x="199" y="154"/>
                  <a:pt x="199" y="154"/>
                  <a:pt x="199" y="154"/>
                </a:cubicBezTo>
                <a:lnTo>
                  <a:pt x="199" y="170"/>
                </a:lnTo>
                <a:close/>
                <a:moveTo>
                  <a:pt x="199" y="192"/>
                </a:moveTo>
                <a:cubicBezTo>
                  <a:pt x="175" y="192"/>
                  <a:pt x="175" y="192"/>
                  <a:pt x="175" y="192"/>
                </a:cubicBezTo>
                <a:cubicBezTo>
                  <a:pt x="175" y="170"/>
                  <a:pt x="175" y="170"/>
                  <a:pt x="175" y="170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199" y="154"/>
                  <a:pt x="199" y="154"/>
                  <a:pt x="199" y="154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79" y="214"/>
                  <a:pt x="179" y="214"/>
                  <a:pt x="179" y="214"/>
                </a:cubicBezTo>
                <a:cubicBezTo>
                  <a:pt x="177" y="214"/>
                  <a:pt x="175" y="212"/>
                  <a:pt x="175" y="209"/>
                </a:cubicBezTo>
                <a:cubicBezTo>
                  <a:pt x="175" y="207"/>
                  <a:pt x="177" y="205"/>
                  <a:pt x="179" y="205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199" y="192"/>
                  <a:pt x="199" y="192"/>
                  <a:pt x="199" y="192"/>
                </a:cubicBezTo>
                <a:close/>
                <a:moveTo>
                  <a:pt x="199" y="0"/>
                </a:moveTo>
                <a:cubicBezTo>
                  <a:pt x="146" y="0"/>
                  <a:pt x="146" y="0"/>
                  <a:pt x="146" y="0"/>
                </a:cubicBezTo>
                <a:cubicBezTo>
                  <a:pt x="146" y="16"/>
                  <a:pt x="146" y="16"/>
                  <a:pt x="146" y="16"/>
                </a:cubicBezTo>
                <a:cubicBezTo>
                  <a:pt x="199" y="16"/>
                  <a:pt x="199" y="16"/>
                  <a:pt x="199" y="16"/>
                </a:cubicBezTo>
                <a:lnTo>
                  <a:pt x="199" y="0"/>
                </a:lnTo>
                <a:close/>
                <a:moveTo>
                  <a:pt x="14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1"/>
                  <a:pt x="0" y="24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60"/>
                  <a:pt x="10" y="170"/>
                  <a:pt x="23" y="170"/>
                </a:cubicBezTo>
                <a:cubicBezTo>
                  <a:pt x="117" y="170"/>
                  <a:pt x="117" y="170"/>
                  <a:pt x="117" y="170"/>
                </a:cubicBezTo>
                <a:cubicBezTo>
                  <a:pt x="117" y="192"/>
                  <a:pt x="117" y="192"/>
                  <a:pt x="117" y="192"/>
                </a:cubicBezTo>
                <a:cubicBezTo>
                  <a:pt x="75" y="192"/>
                  <a:pt x="75" y="192"/>
                  <a:pt x="75" y="192"/>
                </a:cubicBezTo>
                <a:cubicBezTo>
                  <a:pt x="62" y="192"/>
                  <a:pt x="52" y="203"/>
                  <a:pt x="52" y="216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32"/>
                  <a:pt x="62" y="242"/>
                  <a:pt x="75" y="242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26" y="154"/>
                  <a:pt x="17" y="146"/>
                  <a:pt x="17" y="1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146" y="16"/>
                  <a:pt x="146" y="16"/>
                  <a:pt x="146" y="16"/>
                </a:cubicBezTo>
                <a:lnTo>
                  <a:pt x="146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reeform 46"/>
          <p:cNvSpPr>
            <a:spLocks noEditPoints="1"/>
          </p:cNvSpPr>
          <p:nvPr/>
        </p:nvSpPr>
        <p:spPr bwMode="auto">
          <a:xfrm>
            <a:off x="9509494" y="2542613"/>
            <a:ext cx="906999" cy="1058165"/>
          </a:xfrm>
          <a:custGeom>
            <a:avLst/>
            <a:gdLst>
              <a:gd name="T0" fmla="*/ 376 w 376"/>
              <a:gd name="T1" fmla="*/ 43 h 438"/>
              <a:gd name="T2" fmla="*/ 324 w 376"/>
              <a:gd name="T3" fmla="*/ 32 h 438"/>
              <a:gd name="T4" fmla="*/ 334 w 376"/>
              <a:gd name="T5" fmla="*/ 54 h 438"/>
              <a:gd name="T6" fmla="*/ 324 w 376"/>
              <a:gd name="T7" fmla="*/ 59 h 438"/>
              <a:gd name="T8" fmla="*/ 272 w 376"/>
              <a:gd name="T9" fmla="*/ 63 h 438"/>
              <a:gd name="T10" fmla="*/ 304 w 376"/>
              <a:gd name="T11" fmla="*/ 98 h 438"/>
              <a:gd name="T12" fmla="*/ 256 w 376"/>
              <a:gd name="T13" fmla="*/ 81 h 438"/>
              <a:gd name="T14" fmla="*/ 271 w 376"/>
              <a:gd name="T15" fmla="*/ 103 h 438"/>
              <a:gd name="T16" fmla="*/ 241 w 376"/>
              <a:gd name="T17" fmla="*/ 100 h 438"/>
              <a:gd name="T18" fmla="*/ 256 w 376"/>
              <a:gd name="T19" fmla="*/ 122 h 438"/>
              <a:gd name="T20" fmla="*/ 226 w 376"/>
              <a:gd name="T21" fmla="*/ 119 h 438"/>
              <a:gd name="T22" fmla="*/ 240 w 376"/>
              <a:gd name="T23" fmla="*/ 140 h 438"/>
              <a:gd name="T24" fmla="*/ 210 w 376"/>
              <a:gd name="T25" fmla="*/ 138 h 438"/>
              <a:gd name="T26" fmla="*/ 242 w 376"/>
              <a:gd name="T27" fmla="*/ 173 h 438"/>
              <a:gd name="T28" fmla="*/ 195 w 376"/>
              <a:gd name="T29" fmla="*/ 156 h 438"/>
              <a:gd name="T30" fmla="*/ 210 w 376"/>
              <a:gd name="T31" fmla="*/ 178 h 438"/>
              <a:gd name="T32" fmla="*/ 180 w 376"/>
              <a:gd name="T33" fmla="*/ 175 h 438"/>
              <a:gd name="T34" fmla="*/ 194 w 376"/>
              <a:gd name="T35" fmla="*/ 197 h 438"/>
              <a:gd name="T36" fmla="*/ 164 w 376"/>
              <a:gd name="T37" fmla="*/ 194 h 438"/>
              <a:gd name="T38" fmla="*/ 179 w 376"/>
              <a:gd name="T39" fmla="*/ 215 h 438"/>
              <a:gd name="T40" fmla="*/ 149 w 376"/>
              <a:gd name="T41" fmla="*/ 213 h 438"/>
              <a:gd name="T42" fmla="*/ 181 w 376"/>
              <a:gd name="T43" fmla="*/ 248 h 438"/>
              <a:gd name="T44" fmla="*/ 134 w 376"/>
              <a:gd name="T45" fmla="*/ 232 h 438"/>
              <a:gd name="T46" fmla="*/ 148 w 376"/>
              <a:gd name="T47" fmla="*/ 253 h 438"/>
              <a:gd name="T48" fmla="*/ 118 w 376"/>
              <a:gd name="T49" fmla="*/ 250 h 438"/>
              <a:gd name="T50" fmla="*/ 133 w 376"/>
              <a:gd name="T51" fmla="*/ 272 h 438"/>
              <a:gd name="T52" fmla="*/ 103 w 376"/>
              <a:gd name="T53" fmla="*/ 269 h 438"/>
              <a:gd name="T54" fmla="*/ 117 w 376"/>
              <a:gd name="T55" fmla="*/ 290 h 438"/>
              <a:gd name="T56" fmla="*/ 88 w 376"/>
              <a:gd name="T57" fmla="*/ 288 h 438"/>
              <a:gd name="T58" fmla="*/ 119 w 376"/>
              <a:gd name="T59" fmla="*/ 323 h 438"/>
              <a:gd name="T60" fmla="*/ 72 w 376"/>
              <a:gd name="T61" fmla="*/ 307 h 438"/>
              <a:gd name="T62" fmla="*/ 87 w 376"/>
              <a:gd name="T63" fmla="*/ 328 h 438"/>
              <a:gd name="T64" fmla="*/ 57 w 376"/>
              <a:gd name="T65" fmla="*/ 325 h 438"/>
              <a:gd name="T66" fmla="*/ 71 w 376"/>
              <a:gd name="T67" fmla="*/ 347 h 438"/>
              <a:gd name="T68" fmla="*/ 42 w 376"/>
              <a:gd name="T69" fmla="*/ 344 h 438"/>
              <a:gd name="T70" fmla="*/ 56 w 376"/>
              <a:gd name="T71" fmla="*/ 366 h 438"/>
              <a:gd name="T72" fmla="*/ 26 w 376"/>
              <a:gd name="T73" fmla="*/ 363 h 438"/>
              <a:gd name="T74" fmla="*/ 58 w 376"/>
              <a:gd name="T75" fmla="*/ 398 h 438"/>
              <a:gd name="T76" fmla="*/ 0 w 376"/>
              <a:gd name="T77" fmla="*/ 395 h 438"/>
              <a:gd name="T78" fmla="*/ 324 w 376"/>
              <a:gd name="T79" fmla="*/ 106 h 438"/>
              <a:gd name="T80" fmla="*/ 316 w 376"/>
              <a:gd name="T81" fmla="*/ 56 h 438"/>
              <a:gd name="T82" fmla="*/ 324 w 376"/>
              <a:gd name="T83" fmla="*/ 32 h 438"/>
              <a:gd name="T84" fmla="*/ 323 w 376"/>
              <a:gd name="T85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76" h="438">
                <a:moveTo>
                  <a:pt x="324" y="106"/>
                </a:moveTo>
                <a:cubicBezTo>
                  <a:pt x="376" y="43"/>
                  <a:pt x="376" y="43"/>
                  <a:pt x="376" y="43"/>
                </a:cubicBezTo>
                <a:cubicBezTo>
                  <a:pt x="324" y="1"/>
                  <a:pt x="324" y="1"/>
                  <a:pt x="324" y="1"/>
                </a:cubicBezTo>
                <a:cubicBezTo>
                  <a:pt x="324" y="32"/>
                  <a:pt x="324" y="32"/>
                  <a:pt x="324" y="32"/>
                </a:cubicBezTo>
                <a:cubicBezTo>
                  <a:pt x="327" y="32"/>
                  <a:pt x="330" y="33"/>
                  <a:pt x="332" y="35"/>
                </a:cubicBezTo>
                <a:cubicBezTo>
                  <a:pt x="338" y="40"/>
                  <a:pt x="339" y="49"/>
                  <a:pt x="334" y="54"/>
                </a:cubicBezTo>
                <a:cubicBezTo>
                  <a:pt x="334" y="54"/>
                  <a:pt x="334" y="54"/>
                  <a:pt x="334" y="54"/>
                </a:cubicBezTo>
                <a:cubicBezTo>
                  <a:pt x="332" y="57"/>
                  <a:pt x="328" y="59"/>
                  <a:pt x="324" y="59"/>
                </a:cubicBezTo>
                <a:lnTo>
                  <a:pt x="324" y="106"/>
                </a:lnTo>
                <a:close/>
                <a:moveTo>
                  <a:pt x="272" y="63"/>
                </a:moveTo>
                <a:cubicBezTo>
                  <a:pt x="308" y="92"/>
                  <a:pt x="308" y="92"/>
                  <a:pt x="308" y="92"/>
                </a:cubicBezTo>
                <a:cubicBezTo>
                  <a:pt x="304" y="98"/>
                  <a:pt x="304" y="98"/>
                  <a:pt x="304" y="98"/>
                </a:cubicBezTo>
                <a:cubicBezTo>
                  <a:pt x="267" y="68"/>
                  <a:pt x="267" y="68"/>
                  <a:pt x="267" y="68"/>
                </a:cubicBezTo>
                <a:cubicBezTo>
                  <a:pt x="256" y="81"/>
                  <a:pt x="256" y="81"/>
                  <a:pt x="256" y="81"/>
                </a:cubicBezTo>
                <a:cubicBezTo>
                  <a:pt x="276" y="97"/>
                  <a:pt x="276" y="97"/>
                  <a:pt x="276" y="97"/>
                </a:cubicBezTo>
                <a:cubicBezTo>
                  <a:pt x="271" y="103"/>
                  <a:pt x="271" y="103"/>
                  <a:pt x="271" y="103"/>
                </a:cubicBezTo>
                <a:cubicBezTo>
                  <a:pt x="252" y="87"/>
                  <a:pt x="252" y="87"/>
                  <a:pt x="252" y="87"/>
                </a:cubicBezTo>
                <a:cubicBezTo>
                  <a:pt x="241" y="100"/>
                  <a:pt x="241" y="100"/>
                  <a:pt x="241" y="100"/>
                </a:cubicBezTo>
                <a:cubicBezTo>
                  <a:pt x="260" y="116"/>
                  <a:pt x="260" y="116"/>
                  <a:pt x="260" y="116"/>
                </a:cubicBezTo>
                <a:cubicBezTo>
                  <a:pt x="256" y="122"/>
                  <a:pt x="256" y="122"/>
                  <a:pt x="256" y="122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45" y="135"/>
                  <a:pt x="245" y="135"/>
                  <a:pt x="245" y="135"/>
                </a:cubicBezTo>
                <a:cubicBezTo>
                  <a:pt x="240" y="140"/>
                  <a:pt x="240" y="140"/>
                  <a:pt x="240" y="140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10" y="138"/>
                  <a:pt x="210" y="138"/>
                  <a:pt x="210" y="138"/>
                </a:cubicBezTo>
                <a:cubicBezTo>
                  <a:pt x="247" y="167"/>
                  <a:pt x="247" y="167"/>
                  <a:pt x="247" y="167"/>
                </a:cubicBezTo>
                <a:cubicBezTo>
                  <a:pt x="242" y="173"/>
                  <a:pt x="242" y="173"/>
                  <a:pt x="242" y="173"/>
                </a:cubicBezTo>
                <a:cubicBezTo>
                  <a:pt x="206" y="143"/>
                  <a:pt x="206" y="143"/>
                  <a:pt x="206" y="143"/>
                </a:cubicBezTo>
                <a:cubicBezTo>
                  <a:pt x="195" y="156"/>
                  <a:pt x="195" y="156"/>
                  <a:pt x="195" y="156"/>
                </a:cubicBezTo>
                <a:cubicBezTo>
                  <a:pt x="214" y="172"/>
                  <a:pt x="214" y="172"/>
                  <a:pt x="214" y="172"/>
                </a:cubicBezTo>
                <a:cubicBezTo>
                  <a:pt x="210" y="178"/>
                  <a:pt x="210" y="178"/>
                  <a:pt x="210" y="178"/>
                </a:cubicBezTo>
                <a:cubicBezTo>
                  <a:pt x="190" y="162"/>
                  <a:pt x="190" y="162"/>
                  <a:pt x="190" y="162"/>
                </a:cubicBezTo>
                <a:cubicBezTo>
                  <a:pt x="180" y="175"/>
                  <a:pt x="180" y="175"/>
                  <a:pt x="180" y="175"/>
                </a:cubicBezTo>
                <a:cubicBezTo>
                  <a:pt x="199" y="191"/>
                  <a:pt x="199" y="191"/>
                  <a:pt x="199" y="191"/>
                </a:cubicBezTo>
                <a:cubicBezTo>
                  <a:pt x="194" y="197"/>
                  <a:pt x="194" y="197"/>
                  <a:pt x="194" y="197"/>
                </a:cubicBezTo>
                <a:cubicBezTo>
                  <a:pt x="175" y="181"/>
                  <a:pt x="175" y="181"/>
                  <a:pt x="175" y="181"/>
                </a:cubicBezTo>
                <a:cubicBezTo>
                  <a:pt x="164" y="194"/>
                  <a:pt x="164" y="194"/>
                  <a:pt x="164" y="194"/>
                </a:cubicBezTo>
                <a:cubicBezTo>
                  <a:pt x="184" y="210"/>
                  <a:pt x="184" y="210"/>
                  <a:pt x="184" y="210"/>
                </a:cubicBezTo>
                <a:cubicBezTo>
                  <a:pt x="179" y="215"/>
                  <a:pt x="179" y="215"/>
                  <a:pt x="179" y="215"/>
                </a:cubicBezTo>
                <a:cubicBezTo>
                  <a:pt x="160" y="200"/>
                  <a:pt x="160" y="200"/>
                  <a:pt x="160" y="200"/>
                </a:cubicBezTo>
                <a:cubicBezTo>
                  <a:pt x="149" y="213"/>
                  <a:pt x="149" y="213"/>
                  <a:pt x="149" y="213"/>
                </a:cubicBezTo>
                <a:cubicBezTo>
                  <a:pt x="185" y="243"/>
                  <a:pt x="185" y="243"/>
                  <a:pt x="185" y="243"/>
                </a:cubicBezTo>
                <a:cubicBezTo>
                  <a:pt x="181" y="248"/>
                  <a:pt x="181" y="248"/>
                  <a:pt x="181" y="248"/>
                </a:cubicBezTo>
                <a:cubicBezTo>
                  <a:pt x="144" y="218"/>
                  <a:pt x="144" y="218"/>
                  <a:pt x="144" y="218"/>
                </a:cubicBezTo>
                <a:cubicBezTo>
                  <a:pt x="134" y="232"/>
                  <a:pt x="134" y="232"/>
                  <a:pt x="134" y="232"/>
                </a:cubicBezTo>
                <a:cubicBezTo>
                  <a:pt x="153" y="247"/>
                  <a:pt x="153" y="247"/>
                  <a:pt x="153" y="247"/>
                </a:cubicBezTo>
                <a:cubicBezTo>
                  <a:pt x="148" y="253"/>
                  <a:pt x="148" y="253"/>
                  <a:pt x="148" y="253"/>
                </a:cubicBezTo>
                <a:cubicBezTo>
                  <a:pt x="129" y="237"/>
                  <a:pt x="129" y="237"/>
                  <a:pt x="129" y="237"/>
                </a:cubicBezTo>
                <a:cubicBezTo>
                  <a:pt x="118" y="250"/>
                  <a:pt x="118" y="250"/>
                  <a:pt x="118" y="250"/>
                </a:cubicBezTo>
                <a:cubicBezTo>
                  <a:pt x="137" y="266"/>
                  <a:pt x="137" y="266"/>
                  <a:pt x="137" y="266"/>
                </a:cubicBezTo>
                <a:cubicBezTo>
                  <a:pt x="133" y="272"/>
                  <a:pt x="133" y="272"/>
                  <a:pt x="133" y="272"/>
                </a:cubicBezTo>
                <a:cubicBezTo>
                  <a:pt x="114" y="256"/>
                  <a:pt x="114" y="256"/>
                  <a:pt x="114" y="256"/>
                </a:cubicBezTo>
                <a:cubicBezTo>
                  <a:pt x="103" y="269"/>
                  <a:pt x="103" y="269"/>
                  <a:pt x="103" y="26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17" y="290"/>
                  <a:pt x="117" y="290"/>
                  <a:pt x="117" y="290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88" y="288"/>
                  <a:pt x="88" y="288"/>
                  <a:pt x="88" y="288"/>
                </a:cubicBezTo>
                <a:cubicBezTo>
                  <a:pt x="124" y="318"/>
                  <a:pt x="124" y="318"/>
                  <a:pt x="124" y="318"/>
                </a:cubicBezTo>
                <a:cubicBezTo>
                  <a:pt x="119" y="323"/>
                  <a:pt x="119" y="323"/>
                  <a:pt x="119" y="323"/>
                </a:cubicBezTo>
                <a:cubicBezTo>
                  <a:pt x="83" y="294"/>
                  <a:pt x="83" y="294"/>
                  <a:pt x="83" y="294"/>
                </a:cubicBezTo>
                <a:cubicBezTo>
                  <a:pt x="72" y="307"/>
                  <a:pt x="72" y="307"/>
                  <a:pt x="72" y="307"/>
                </a:cubicBezTo>
                <a:cubicBezTo>
                  <a:pt x="91" y="322"/>
                  <a:pt x="91" y="322"/>
                  <a:pt x="91" y="322"/>
                </a:cubicBezTo>
                <a:cubicBezTo>
                  <a:pt x="87" y="328"/>
                  <a:pt x="87" y="328"/>
                  <a:pt x="87" y="328"/>
                </a:cubicBezTo>
                <a:cubicBezTo>
                  <a:pt x="68" y="312"/>
                  <a:pt x="68" y="312"/>
                  <a:pt x="68" y="312"/>
                </a:cubicBezTo>
                <a:cubicBezTo>
                  <a:pt x="57" y="325"/>
                  <a:pt x="57" y="325"/>
                  <a:pt x="57" y="325"/>
                </a:cubicBezTo>
                <a:cubicBezTo>
                  <a:pt x="76" y="341"/>
                  <a:pt x="76" y="341"/>
                  <a:pt x="76" y="341"/>
                </a:cubicBezTo>
                <a:cubicBezTo>
                  <a:pt x="71" y="347"/>
                  <a:pt x="71" y="347"/>
                  <a:pt x="71" y="347"/>
                </a:cubicBezTo>
                <a:cubicBezTo>
                  <a:pt x="52" y="331"/>
                  <a:pt x="52" y="331"/>
                  <a:pt x="52" y="331"/>
                </a:cubicBezTo>
                <a:cubicBezTo>
                  <a:pt x="42" y="344"/>
                  <a:pt x="42" y="344"/>
                  <a:pt x="42" y="344"/>
                </a:cubicBezTo>
                <a:cubicBezTo>
                  <a:pt x="61" y="360"/>
                  <a:pt x="61" y="360"/>
                  <a:pt x="61" y="360"/>
                </a:cubicBezTo>
                <a:cubicBezTo>
                  <a:pt x="56" y="366"/>
                  <a:pt x="56" y="366"/>
                  <a:pt x="56" y="366"/>
                </a:cubicBezTo>
                <a:cubicBezTo>
                  <a:pt x="37" y="350"/>
                  <a:pt x="37" y="350"/>
                  <a:pt x="37" y="350"/>
                </a:cubicBezTo>
                <a:cubicBezTo>
                  <a:pt x="26" y="363"/>
                  <a:pt x="26" y="363"/>
                  <a:pt x="26" y="363"/>
                </a:cubicBezTo>
                <a:cubicBezTo>
                  <a:pt x="63" y="393"/>
                  <a:pt x="63" y="393"/>
                  <a:pt x="63" y="393"/>
                </a:cubicBezTo>
                <a:cubicBezTo>
                  <a:pt x="58" y="398"/>
                  <a:pt x="58" y="398"/>
                  <a:pt x="58" y="398"/>
                </a:cubicBezTo>
                <a:cubicBezTo>
                  <a:pt x="22" y="369"/>
                  <a:pt x="22" y="369"/>
                  <a:pt x="22" y="369"/>
                </a:cubicBezTo>
                <a:cubicBezTo>
                  <a:pt x="0" y="395"/>
                  <a:pt x="0" y="395"/>
                  <a:pt x="0" y="395"/>
                </a:cubicBezTo>
                <a:cubicBezTo>
                  <a:pt x="53" y="438"/>
                  <a:pt x="53" y="438"/>
                  <a:pt x="53" y="438"/>
                </a:cubicBezTo>
                <a:cubicBezTo>
                  <a:pt x="324" y="106"/>
                  <a:pt x="324" y="106"/>
                  <a:pt x="324" y="106"/>
                </a:cubicBezTo>
                <a:cubicBezTo>
                  <a:pt x="324" y="59"/>
                  <a:pt x="324" y="59"/>
                  <a:pt x="324" y="59"/>
                </a:cubicBezTo>
                <a:cubicBezTo>
                  <a:pt x="321" y="59"/>
                  <a:pt x="318" y="58"/>
                  <a:pt x="316" y="56"/>
                </a:cubicBezTo>
                <a:cubicBezTo>
                  <a:pt x="310" y="51"/>
                  <a:pt x="309" y="43"/>
                  <a:pt x="314" y="37"/>
                </a:cubicBezTo>
                <a:cubicBezTo>
                  <a:pt x="316" y="34"/>
                  <a:pt x="320" y="32"/>
                  <a:pt x="324" y="32"/>
                </a:cubicBezTo>
                <a:cubicBezTo>
                  <a:pt x="324" y="1"/>
                  <a:pt x="324" y="1"/>
                  <a:pt x="324" y="1"/>
                </a:cubicBezTo>
                <a:cubicBezTo>
                  <a:pt x="323" y="0"/>
                  <a:pt x="323" y="0"/>
                  <a:pt x="323" y="0"/>
                </a:cubicBezTo>
                <a:lnTo>
                  <a:pt x="272" y="63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 47"/>
          <p:cNvSpPr>
            <a:spLocks noEditPoints="1"/>
          </p:cNvSpPr>
          <p:nvPr/>
        </p:nvSpPr>
        <p:spPr bwMode="auto">
          <a:xfrm>
            <a:off x="10196773" y="2851977"/>
            <a:ext cx="391979" cy="769894"/>
          </a:xfrm>
          <a:custGeom>
            <a:avLst/>
            <a:gdLst>
              <a:gd name="T0" fmla="*/ 121 w 162"/>
              <a:gd name="T1" fmla="*/ 144 h 319"/>
              <a:gd name="T2" fmla="*/ 128 w 162"/>
              <a:gd name="T3" fmla="*/ 138 h 319"/>
              <a:gd name="T4" fmla="*/ 150 w 162"/>
              <a:gd name="T5" fmla="*/ 80 h 319"/>
              <a:gd name="T6" fmla="*/ 147 w 162"/>
              <a:gd name="T7" fmla="*/ 69 h 319"/>
              <a:gd name="T8" fmla="*/ 156 w 162"/>
              <a:gd name="T9" fmla="*/ 46 h 319"/>
              <a:gd name="T10" fmla="*/ 137 w 162"/>
              <a:gd name="T11" fmla="*/ 3 h 319"/>
              <a:gd name="T12" fmla="*/ 121 w 162"/>
              <a:gd name="T13" fmla="*/ 1 h 319"/>
              <a:gd name="T14" fmla="*/ 121 w 162"/>
              <a:gd name="T15" fmla="*/ 58 h 319"/>
              <a:gd name="T16" fmla="*/ 126 w 162"/>
              <a:gd name="T17" fmla="*/ 61 h 319"/>
              <a:gd name="T18" fmla="*/ 121 w 162"/>
              <a:gd name="T19" fmla="*/ 59 h 319"/>
              <a:gd name="T20" fmla="*/ 121 w 162"/>
              <a:gd name="T21" fmla="*/ 85 h 319"/>
              <a:gd name="T22" fmla="*/ 125 w 162"/>
              <a:gd name="T23" fmla="*/ 75 h 319"/>
              <a:gd name="T24" fmla="*/ 123 w 162"/>
              <a:gd name="T25" fmla="*/ 66 h 319"/>
              <a:gd name="T26" fmla="*/ 139 w 162"/>
              <a:gd name="T27" fmla="*/ 72 h 319"/>
              <a:gd name="T28" fmla="*/ 144 w 162"/>
              <a:gd name="T29" fmla="*/ 83 h 319"/>
              <a:gd name="T30" fmla="*/ 125 w 162"/>
              <a:gd name="T31" fmla="*/ 132 h 319"/>
              <a:gd name="T32" fmla="*/ 121 w 162"/>
              <a:gd name="T33" fmla="*/ 136 h 319"/>
              <a:gd name="T34" fmla="*/ 121 w 162"/>
              <a:gd name="T35" fmla="*/ 144 h 319"/>
              <a:gd name="T36" fmla="*/ 66 w 162"/>
              <a:gd name="T37" fmla="*/ 284 h 319"/>
              <a:gd name="T38" fmla="*/ 121 w 162"/>
              <a:gd name="T39" fmla="*/ 144 h 319"/>
              <a:gd name="T40" fmla="*/ 121 w 162"/>
              <a:gd name="T41" fmla="*/ 144 h 319"/>
              <a:gd name="T42" fmla="*/ 121 w 162"/>
              <a:gd name="T43" fmla="*/ 136 h 319"/>
              <a:gd name="T44" fmla="*/ 114 w 162"/>
              <a:gd name="T45" fmla="*/ 137 h 319"/>
              <a:gd name="T46" fmla="*/ 98 w 162"/>
              <a:gd name="T47" fmla="*/ 130 h 319"/>
              <a:gd name="T48" fmla="*/ 98 w 162"/>
              <a:gd name="T49" fmla="*/ 130 h 319"/>
              <a:gd name="T50" fmla="*/ 106 w 162"/>
              <a:gd name="T51" fmla="*/ 125 h 319"/>
              <a:gd name="T52" fmla="*/ 121 w 162"/>
              <a:gd name="T53" fmla="*/ 85 h 319"/>
              <a:gd name="T54" fmla="*/ 121 w 162"/>
              <a:gd name="T55" fmla="*/ 59 h 319"/>
              <a:gd name="T56" fmla="*/ 85 w 162"/>
              <a:gd name="T57" fmla="*/ 45 h 319"/>
              <a:gd name="T58" fmla="*/ 74 w 162"/>
              <a:gd name="T59" fmla="*/ 51 h 319"/>
              <a:gd name="T60" fmla="*/ 52 w 162"/>
              <a:gd name="T61" fmla="*/ 108 h 319"/>
              <a:gd name="T62" fmla="*/ 54 w 162"/>
              <a:gd name="T63" fmla="*/ 118 h 319"/>
              <a:gd name="T64" fmla="*/ 35 w 162"/>
              <a:gd name="T65" fmla="*/ 168 h 319"/>
              <a:gd name="T66" fmla="*/ 35 w 162"/>
              <a:gd name="T67" fmla="*/ 256 h 319"/>
              <a:gd name="T68" fmla="*/ 39 w 162"/>
              <a:gd name="T69" fmla="*/ 257 h 319"/>
              <a:gd name="T70" fmla="*/ 45 w 162"/>
              <a:gd name="T71" fmla="*/ 268 h 319"/>
              <a:gd name="T72" fmla="*/ 58 w 162"/>
              <a:gd name="T73" fmla="*/ 264 h 319"/>
              <a:gd name="T74" fmla="*/ 64 w 162"/>
              <a:gd name="T75" fmla="*/ 278 h 319"/>
              <a:gd name="T76" fmla="*/ 63 w 162"/>
              <a:gd name="T77" fmla="*/ 281 h 319"/>
              <a:gd name="T78" fmla="*/ 35 w 162"/>
              <a:gd name="T79" fmla="*/ 300 h 319"/>
              <a:gd name="T80" fmla="*/ 35 w 162"/>
              <a:gd name="T81" fmla="*/ 306 h 319"/>
              <a:gd name="T82" fmla="*/ 66 w 162"/>
              <a:gd name="T83" fmla="*/ 284 h 319"/>
              <a:gd name="T84" fmla="*/ 121 w 162"/>
              <a:gd name="T85" fmla="*/ 1 h 319"/>
              <a:gd name="T86" fmla="*/ 121 w 162"/>
              <a:gd name="T87" fmla="*/ 58 h 319"/>
              <a:gd name="T88" fmla="*/ 88 w 162"/>
              <a:gd name="T89" fmla="*/ 36 h 319"/>
              <a:gd name="T90" fmla="*/ 94 w 162"/>
              <a:gd name="T91" fmla="*/ 22 h 319"/>
              <a:gd name="T92" fmla="*/ 121 w 162"/>
              <a:gd name="T93" fmla="*/ 1 h 319"/>
              <a:gd name="T94" fmla="*/ 35 w 162"/>
              <a:gd name="T95" fmla="*/ 168 h 319"/>
              <a:gd name="T96" fmla="*/ 0 w 162"/>
              <a:gd name="T97" fmla="*/ 258 h 319"/>
              <a:gd name="T98" fmla="*/ 15 w 162"/>
              <a:gd name="T99" fmla="*/ 319 h 319"/>
              <a:gd name="T100" fmla="*/ 35 w 162"/>
              <a:gd name="T101" fmla="*/ 306 h 319"/>
              <a:gd name="T102" fmla="*/ 35 w 162"/>
              <a:gd name="T103" fmla="*/ 300 h 319"/>
              <a:gd name="T104" fmla="*/ 33 w 162"/>
              <a:gd name="T105" fmla="*/ 301 h 319"/>
              <a:gd name="T106" fmla="*/ 13 w 162"/>
              <a:gd name="T107" fmla="*/ 294 h 319"/>
              <a:gd name="T108" fmla="*/ 5 w 162"/>
              <a:gd name="T109" fmla="*/ 259 h 319"/>
              <a:gd name="T110" fmla="*/ 5 w 162"/>
              <a:gd name="T111" fmla="*/ 259 h 319"/>
              <a:gd name="T112" fmla="*/ 6 w 162"/>
              <a:gd name="T113" fmla="*/ 256 h 319"/>
              <a:gd name="T114" fmla="*/ 19 w 162"/>
              <a:gd name="T115" fmla="*/ 250 h 319"/>
              <a:gd name="T116" fmla="*/ 26 w 162"/>
              <a:gd name="T117" fmla="*/ 261 h 319"/>
              <a:gd name="T118" fmla="*/ 35 w 162"/>
              <a:gd name="T119" fmla="*/ 256 h 319"/>
              <a:gd name="T120" fmla="*/ 35 w 162"/>
              <a:gd name="T121" fmla="*/ 168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2" h="319">
                <a:moveTo>
                  <a:pt x="121" y="144"/>
                </a:moveTo>
                <a:cubicBezTo>
                  <a:pt x="124" y="143"/>
                  <a:pt x="127" y="141"/>
                  <a:pt x="128" y="138"/>
                </a:cubicBezTo>
                <a:cubicBezTo>
                  <a:pt x="150" y="80"/>
                  <a:pt x="150" y="80"/>
                  <a:pt x="150" y="80"/>
                </a:cubicBezTo>
                <a:cubicBezTo>
                  <a:pt x="152" y="76"/>
                  <a:pt x="150" y="71"/>
                  <a:pt x="147" y="69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62" y="29"/>
                  <a:pt x="154" y="9"/>
                  <a:pt x="137" y="3"/>
                </a:cubicBezTo>
                <a:cubicBezTo>
                  <a:pt x="132" y="1"/>
                  <a:pt x="126" y="0"/>
                  <a:pt x="121" y="1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26" y="72"/>
                  <a:pt x="126" y="68"/>
                  <a:pt x="123" y="66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3" y="73"/>
                  <a:pt x="146" y="78"/>
                  <a:pt x="144" y="83"/>
                </a:cubicBezTo>
                <a:cubicBezTo>
                  <a:pt x="125" y="132"/>
                  <a:pt x="125" y="132"/>
                  <a:pt x="125" y="132"/>
                </a:cubicBezTo>
                <a:cubicBezTo>
                  <a:pt x="124" y="134"/>
                  <a:pt x="123" y="135"/>
                  <a:pt x="121" y="136"/>
                </a:cubicBezTo>
                <a:lnTo>
                  <a:pt x="121" y="144"/>
                </a:lnTo>
                <a:close/>
                <a:moveTo>
                  <a:pt x="66" y="284"/>
                </a:moveTo>
                <a:cubicBezTo>
                  <a:pt x="121" y="144"/>
                  <a:pt x="121" y="144"/>
                  <a:pt x="121" y="144"/>
                </a:cubicBezTo>
                <a:cubicBezTo>
                  <a:pt x="121" y="144"/>
                  <a:pt x="121" y="144"/>
                  <a:pt x="121" y="144"/>
                </a:cubicBezTo>
                <a:cubicBezTo>
                  <a:pt x="121" y="136"/>
                  <a:pt x="121" y="136"/>
                  <a:pt x="121" y="136"/>
                </a:cubicBezTo>
                <a:cubicBezTo>
                  <a:pt x="119" y="137"/>
                  <a:pt x="117" y="137"/>
                  <a:pt x="114" y="137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102" y="130"/>
                  <a:pt x="105" y="128"/>
                  <a:pt x="106" y="125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85" y="45"/>
                  <a:pt x="85" y="45"/>
                  <a:pt x="85" y="45"/>
                </a:cubicBezTo>
                <a:cubicBezTo>
                  <a:pt x="80" y="44"/>
                  <a:pt x="76" y="47"/>
                  <a:pt x="74" y="51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1" y="112"/>
                  <a:pt x="52" y="115"/>
                  <a:pt x="54" y="118"/>
                </a:cubicBezTo>
                <a:cubicBezTo>
                  <a:pt x="35" y="168"/>
                  <a:pt x="35" y="168"/>
                  <a:pt x="35" y="168"/>
                </a:cubicBezTo>
                <a:cubicBezTo>
                  <a:pt x="35" y="256"/>
                  <a:pt x="35" y="256"/>
                  <a:pt x="35" y="256"/>
                </a:cubicBezTo>
                <a:cubicBezTo>
                  <a:pt x="36" y="256"/>
                  <a:pt x="37" y="257"/>
                  <a:pt x="39" y="257"/>
                </a:cubicBezTo>
                <a:cubicBezTo>
                  <a:pt x="43" y="259"/>
                  <a:pt x="46" y="264"/>
                  <a:pt x="45" y="268"/>
                </a:cubicBezTo>
                <a:cubicBezTo>
                  <a:pt x="48" y="264"/>
                  <a:pt x="53" y="263"/>
                  <a:pt x="58" y="264"/>
                </a:cubicBezTo>
                <a:cubicBezTo>
                  <a:pt x="63" y="267"/>
                  <a:pt x="66" y="273"/>
                  <a:pt x="64" y="278"/>
                </a:cubicBezTo>
                <a:cubicBezTo>
                  <a:pt x="63" y="281"/>
                  <a:pt x="63" y="281"/>
                  <a:pt x="63" y="281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66" y="284"/>
                  <a:pt x="66" y="284"/>
                  <a:pt x="66" y="284"/>
                </a:cubicBezTo>
                <a:close/>
                <a:moveTo>
                  <a:pt x="121" y="1"/>
                </a:moveTo>
                <a:cubicBezTo>
                  <a:pt x="121" y="58"/>
                  <a:pt x="121" y="58"/>
                  <a:pt x="121" y="58"/>
                </a:cubicBezTo>
                <a:cubicBezTo>
                  <a:pt x="88" y="36"/>
                  <a:pt x="88" y="36"/>
                  <a:pt x="88" y="36"/>
                </a:cubicBezTo>
                <a:cubicBezTo>
                  <a:pt x="94" y="22"/>
                  <a:pt x="94" y="22"/>
                  <a:pt x="94" y="22"/>
                </a:cubicBezTo>
                <a:cubicBezTo>
                  <a:pt x="98" y="10"/>
                  <a:pt x="109" y="2"/>
                  <a:pt x="121" y="1"/>
                </a:cubicBezTo>
                <a:close/>
                <a:moveTo>
                  <a:pt x="35" y="168"/>
                </a:moveTo>
                <a:cubicBezTo>
                  <a:pt x="0" y="258"/>
                  <a:pt x="0" y="258"/>
                  <a:pt x="0" y="258"/>
                </a:cubicBezTo>
                <a:cubicBezTo>
                  <a:pt x="15" y="319"/>
                  <a:pt x="15" y="319"/>
                  <a:pt x="15" y="319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13" y="294"/>
                  <a:pt x="13" y="294"/>
                  <a:pt x="13" y="294"/>
                </a:cubicBezTo>
                <a:cubicBezTo>
                  <a:pt x="5" y="259"/>
                  <a:pt x="5" y="259"/>
                  <a:pt x="5" y="259"/>
                </a:cubicBezTo>
                <a:cubicBezTo>
                  <a:pt x="5" y="259"/>
                  <a:pt x="5" y="259"/>
                  <a:pt x="5" y="259"/>
                </a:cubicBezTo>
                <a:cubicBezTo>
                  <a:pt x="6" y="256"/>
                  <a:pt x="6" y="256"/>
                  <a:pt x="6" y="256"/>
                </a:cubicBezTo>
                <a:cubicBezTo>
                  <a:pt x="8" y="250"/>
                  <a:pt x="14" y="248"/>
                  <a:pt x="19" y="250"/>
                </a:cubicBezTo>
                <a:cubicBezTo>
                  <a:pt x="24" y="251"/>
                  <a:pt x="27" y="256"/>
                  <a:pt x="26" y="261"/>
                </a:cubicBezTo>
                <a:cubicBezTo>
                  <a:pt x="28" y="258"/>
                  <a:pt x="31" y="256"/>
                  <a:pt x="35" y="256"/>
                </a:cubicBezTo>
                <a:lnTo>
                  <a:pt x="35" y="168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 48"/>
          <p:cNvSpPr>
            <a:spLocks noEditPoints="1"/>
          </p:cNvSpPr>
          <p:nvPr/>
        </p:nvSpPr>
        <p:spPr bwMode="auto">
          <a:xfrm>
            <a:off x="8829245" y="2950413"/>
            <a:ext cx="641578" cy="641578"/>
          </a:xfrm>
          <a:custGeom>
            <a:avLst/>
            <a:gdLst>
              <a:gd name="T0" fmla="*/ 133 w 266"/>
              <a:gd name="T1" fmla="*/ 0 h 266"/>
              <a:gd name="T2" fmla="*/ 133 w 266"/>
              <a:gd name="T3" fmla="*/ 0 h 266"/>
              <a:gd name="T4" fmla="*/ 133 w 266"/>
              <a:gd name="T5" fmla="*/ 35 h 266"/>
              <a:gd name="T6" fmla="*/ 150 w 266"/>
              <a:gd name="T7" fmla="*/ 24 h 266"/>
              <a:gd name="T8" fmla="*/ 242 w 266"/>
              <a:gd name="T9" fmla="*/ 117 h 266"/>
              <a:gd name="T10" fmla="*/ 231 w 266"/>
              <a:gd name="T11" fmla="*/ 133 h 266"/>
              <a:gd name="T12" fmla="*/ 242 w 266"/>
              <a:gd name="T13" fmla="*/ 149 h 266"/>
              <a:gd name="T14" fmla="*/ 150 w 266"/>
              <a:gd name="T15" fmla="*/ 242 h 266"/>
              <a:gd name="T16" fmla="*/ 150 w 266"/>
              <a:gd name="T17" fmla="*/ 242 h 266"/>
              <a:gd name="T18" fmla="*/ 133 w 266"/>
              <a:gd name="T19" fmla="*/ 231 h 266"/>
              <a:gd name="T20" fmla="*/ 133 w 266"/>
              <a:gd name="T21" fmla="*/ 266 h 266"/>
              <a:gd name="T22" fmla="*/ 133 w 266"/>
              <a:gd name="T23" fmla="*/ 266 h 266"/>
              <a:gd name="T24" fmla="*/ 266 w 266"/>
              <a:gd name="T25" fmla="*/ 133 h 266"/>
              <a:gd name="T26" fmla="*/ 133 w 266"/>
              <a:gd name="T27" fmla="*/ 0 h 266"/>
              <a:gd name="T28" fmla="*/ 133 w 266"/>
              <a:gd name="T29" fmla="*/ 0 h 266"/>
              <a:gd name="T30" fmla="*/ 133 w 266"/>
              <a:gd name="T31" fmla="*/ 0 h 266"/>
              <a:gd name="T32" fmla="*/ 0 w 266"/>
              <a:gd name="T33" fmla="*/ 133 h 266"/>
              <a:gd name="T34" fmla="*/ 133 w 266"/>
              <a:gd name="T35" fmla="*/ 266 h 266"/>
              <a:gd name="T36" fmla="*/ 133 w 266"/>
              <a:gd name="T37" fmla="*/ 266 h 266"/>
              <a:gd name="T38" fmla="*/ 133 w 266"/>
              <a:gd name="T39" fmla="*/ 231 h 266"/>
              <a:gd name="T40" fmla="*/ 133 w 266"/>
              <a:gd name="T41" fmla="*/ 231 h 266"/>
              <a:gd name="T42" fmla="*/ 117 w 266"/>
              <a:gd name="T43" fmla="*/ 242 h 266"/>
              <a:gd name="T44" fmla="*/ 24 w 266"/>
              <a:gd name="T45" fmla="*/ 149 h 266"/>
              <a:gd name="T46" fmla="*/ 35 w 266"/>
              <a:gd name="T47" fmla="*/ 133 h 266"/>
              <a:gd name="T48" fmla="*/ 24 w 266"/>
              <a:gd name="T49" fmla="*/ 117 h 266"/>
              <a:gd name="T50" fmla="*/ 117 w 266"/>
              <a:gd name="T51" fmla="*/ 24 h 266"/>
              <a:gd name="T52" fmla="*/ 133 w 266"/>
              <a:gd name="T53" fmla="*/ 35 h 266"/>
              <a:gd name="T54" fmla="*/ 133 w 266"/>
              <a:gd name="T55" fmla="*/ 35 h 266"/>
              <a:gd name="T56" fmla="*/ 133 w 266"/>
              <a:gd name="T57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66" h="266"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41" y="35"/>
                  <a:pt x="147" y="30"/>
                  <a:pt x="150" y="24"/>
                </a:cubicBezTo>
                <a:cubicBezTo>
                  <a:pt x="197" y="31"/>
                  <a:pt x="235" y="69"/>
                  <a:pt x="242" y="117"/>
                </a:cubicBezTo>
                <a:cubicBezTo>
                  <a:pt x="236" y="119"/>
                  <a:pt x="231" y="125"/>
                  <a:pt x="231" y="133"/>
                </a:cubicBezTo>
                <a:cubicBezTo>
                  <a:pt x="231" y="140"/>
                  <a:pt x="236" y="147"/>
                  <a:pt x="242" y="149"/>
                </a:cubicBezTo>
                <a:cubicBezTo>
                  <a:pt x="235" y="197"/>
                  <a:pt x="197" y="235"/>
                  <a:pt x="150" y="242"/>
                </a:cubicBezTo>
                <a:cubicBezTo>
                  <a:pt x="150" y="242"/>
                  <a:pt x="150" y="242"/>
                  <a:pt x="150" y="242"/>
                </a:cubicBezTo>
                <a:cubicBezTo>
                  <a:pt x="147" y="236"/>
                  <a:pt x="141" y="231"/>
                  <a:pt x="133" y="231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207" y="266"/>
                  <a:pt x="266" y="206"/>
                  <a:pt x="266" y="133"/>
                </a:cubicBezTo>
                <a:cubicBezTo>
                  <a:pt x="266" y="59"/>
                  <a:pt x="207" y="0"/>
                  <a:pt x="133" y="0"/>
                </a:cubicBezTo>
                <a:close/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60" y="0"/>
                  <a:pt x="0" y="59"/>
                  <a:pt x="0" y="133"/>
                </a:cubicBezTo>
                <a:cubicBezTo>
                  <a:pt x="0" y="206"/>
                  <a:pt x="60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26" y="231"/>
                  <a:pt x="120" y="236"/>
                  <a:pt x="117" y="242"/>
                </a:cubicBezTo>
                <a:cubicBezTo>
                  <a:pt x="69" y="235"/>
                  <a:pt x="31" y="197"/>
                  <a:pt x="24" y="149"/>
                </a:cubicBezTo>
                <a:cubicBezTo>
                  <a:pt x="31" y="147"/>
                  <a:pt x="35" y="140"/>
                  <a:pt x="35" y="133"/>
                </a:cubicBezTo>
                <a:cubicBezTo>
                  <a:pt x="35" y="125"/>
                  <a:pt x="31" y="119"/>
                  <a:pt x="24" y="117"/>
                </a:cubicBezTo>
                <a:cubicBezTo>
                  <a:pt x="31" y="69"/>
                  <a:pt x="69" y="31"/>
                  <a:pt x="117" y="24"/>
                </a:cubicBezTo>
                <a:cubicBezTo>
                  <a:pt x="120" y="30"/>
                  <a:pt x="126" y="35"/>
                  <a:pt x="133" y="35"/>
                </a:cubicBezTo>
                <a:cubicBezTo>
                  <a:pt x="133" y="35"/>
                  <a:pt x="133" y="35"/>
                  <a:pt x="133" y="35"/>
                </a:cubicBezTo>
                <a:lnTo>
                  <a:pt x="133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 49"/>
          <p:cNvSpPr>
            <a:spLocks/>
          </p:cNvSpPr>
          <p:nvPr/>
        </p:nvSpPr>
        <p:spPr bwMode="auto">
          <a:xfrm>
            <a:off x="8947016" y="3154310"/>
            <a:ext cx="319910" cy="168743"/>
          </a:xfrm>
          <a:custGeom>
            <a:avLst/>
            <a:gdLst>
              <a:gd name="T0" fmla="*/ 124 w 133"/>
              <a:gd name="T1" fmla="*/ 0 h 70"/>
              <a:gd name="T2" fmla="*/ 93 w 133"/>
              <a:gd name="T3" fmla="*/ 30 h 70"/>
              <a:gd name="T4" fmla="*/ 84 w 133"/>
              <a:gd name="T5" fmla="*/ 28 h 70"/>
              <a:gd name="T6" fmla="*/ 65 w 133"/>
              <a:gd name="T7" fmla="*/ 42 h 70"/>
              <a:gd name="T8" fmla="*/ 0 w 133"/>
              <a:gd name="T9" fmla="*/ 42 h 70"/>
              <a:gd name="T10" fmla="*/ 0 w 133"/>
              <a:gd name="T11" fmla="*/ 56 h 70"/>
              <a:gd name="T12" fmla="*/ 65 w 133"/>
              <a:gd name="T13" fmla="*/ 56 h 70"/>
              <a:gd name="T14" fmla="*/ 84 w 133"/>
              <a:gd name="T15" fmla="*/ 70 h 70"/>
              <a:gd name="T16" fmla="*/ 105 w 133"/>
              <a:gd name="T17" fmla="*/ 49 h 70"/>
              <a:gd name="T18" fmla="*/ 103 w 133"/>
              <a:gd name="T19" fmla="*/ 40 h 70"/>
              <a:gd name="T20" fmla="*/ 133 w 133"/>
              <a:gd name="T21" fmla="*/ 9 h 70"/>
              <a:gd name="T22" fmla="*/ 124 w 133"/>
              <a:gd name="T2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70">
                <a:moveTo>
                  <a:pt x="124" y="0"/>
                </a:moveTo>
                <a:cubicBezTo>
                  <a:pt x="93" y="30"/>
                  <a:pt x="93" y="30"/>
                  <a:pt x="93" y="30"/>
                </a:cubicBezTo>
                <a:cubicBezTo>
                  <a:pt x="91" y="29"/>
                  <a:pt x="88" y="28"/>
                  <a:pt x="84" y="28"/>
                </a:cubicBezTo>
                <a:cubicBezTo>
                  <a:pt x="75" y="28"/>
                  <a:pt x="67" y="34"/>
                  <a:pt x="65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56"/>
                  <a:pt x="0" y="56"/>
                  <a:pt x="0" y="56"/>
                </a:cubicBezTo>
                <a:cubicBezTo>
                  <a:pt x="65" y="56"/>
                  <a:pt x="65" y="56"/>
                  <a:pt x="65" y="56"/>
                </a:cubicBezTo>
                <a:cubicBezTo>
                  <a:pt x="67" y="64"/>
                  <a:pt x="75" y="70"/>
                  <a:pt x="84" y="70"/>
                </a:cubicBezTo>
                <a:cubicBezTo>
                  <a:pt x="96" y="70"/>
                  <a:pt x="105" y="60"/>
                  <a:pt x="105" y="49"/>
                </a:cubicBezTo>
                <a:cubicBezTo>
                  <a:pt x="105" y="46"/>
                  <a:pt x="104" y="43"/>
                  <a:pt x="103" y="40"/>
                </a:cubicBezTo>
                <a:cubicBezTo>
                  <a:pt x="133" y="9"/>
                  <a:pt x="133" y="9"/>
                  <a:pt x="133" y="9"/>
                </a:cubicBezTo>
                <a:lnTo>
                  <a:pt x="124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4" name="Group 126"/>
          <p:cNvGrpSpPr/>
          <p:nvPr/>
        </p:nvGrpSpPr>
        <p:grpSpPr>
          <a:xfrm>
            <a:off x="9085874" y="3776552"/>
            <a:ext cx="502716" cy="478108"/>
            <a:chOff x="8505825" y="3605213"/>
            <a:chExt cx="454025" cy="431800"/>
          </a:xfrm>
        </p:grpSpPr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8505825" y="3694113"/>
              <a:ext cx="454025" cy="342900"/>
            </a:xfrm>
            <a:custGeom>
              <a:avLst/>
              <a:gdLst>
                <a:gd name="T0" fmla="*/ 146 w 208"/>
                <a:gd name="T1" fmla="*/ 0 h 157"/>
                <a:gd name="T2" fmla="*/ 104 w 208"/>
                <a:gd name="T3" fmla="*/ 15 h 157"/>
                <a:gd name="T4" fmla="*/ 62 w 208"/>
                <a:gd name="T5" fmla="*/ 0 h 157"/>
                <a:gd name="T6" fmla="*/ 0 w 208"/>
                <a:gd name="T7" fmla="*/ 60 h 157"/>
                <a:gd name="T8" fmla="*/ 107 w 208"/>
                <a:gd name="T9" fmla="*/ 157 h 157"/>
                <a:gd name="T10" fmla="*/ 208 w 208"/>
                <a:gd name="T11" fmla="*/ 60 h 157"/>
                <a:gd name="T12" fmla="*/ 146 w 208"/>
                <a:gd name="T1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157">
                  <a:moveTo>
                    <a:pt x="146" y="0"/>
                  </a:moveTo>
                  <a:cubicBezTo>
                    <a:pt x="130" y="0"/>
                    <a:pt x="115" y="6"/>
                    <a:pt x="104" y="15"/>
                  </a:cubicBezTo>
                  <a:cubicBezTo>
                    <a:pt x="93" y="6"/>
                    <a:pt x="78" y="0"/>
                    <a:pt x="62" y="0"/>
                  </a:cubicBezTo>
                  <a:cubicBezTo>
                    <a:pt x="28" y="0"/>
                    <a:pt x="0" y="27"/>
                    <a:pt x="0" y="60"/>
                  </a:cubicBezTo>
                  <a:cubicBezTo>
                    <a:pt x="0" y="98"/>
                    <a:pt x="31" y="157"/>
                    <a:pt x="107" y="157"/>
                  </a:cubicBezTo>
                  <a:cubicBezTo>
                    <a:pt x="185" y="157"/>
                    <a:pt x="208" y="95"/>
                    <a:pt x="208" y="60"/>
                  </a:cubicBezTo>
                  <a:cubicBezTo>
                    <a:pt x="208" y="27"/>
                    <a:pt x="180" y="0"/>
                    <a:pt x="146" y="0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8709025" y="3605213"/>
              <a:ext cx="123825" cy="157163"/>
            </a:xfrm>
            <a:custGeom>
              <a:avLst/>
              <a:gdLst>
                <a:gd name="T0" fmla="*/ 12 w 57"/>
                <a:gd name="T1" fmla="*/ 72 h 72"/>
                <a:gd name="T2" fmla="*/ 27 w 57"/>
                <a:gd name="T3" fmla="*/ 0 h 72"/>
                <a:gd name="T4" fmla="*/ 57 w 57"/>
                <a:gd name="T5" fmla="*/ 6 h 72"/>
                <a:gd name="T6" fmla="*/ 12 w 57"/>
                <a:gd name="T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2">
                  <a:moveTo>
                    <a:pt x="12" y="72"/>
                  </a:moveTo>
                  <a:cubicBezTo>
                    <a:pt x="0" y="48"/>
                    <a:pt x="7" y="20"/>
                    <a:pt x="27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29" y="21"/>
                    <a:pt x="12" y="37"/>
                    <a:pt x="12" y="72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7" name="Freeform 52"/>
          <p:cNvSpPr>
            <a:spLocks/>
          </p:cNvSpPr>
          <p:nvPr/>
        </p:nvSpPr>
        <p:spPr bwMode="auto">
          <a:xfrm>
            <a:off x="7535543" y="930759"/>
            <a:ext cx="752316" cy="611697"/>
          </a:xfrm>
          <a:custGeom>
            <a:avLst/>
            <a:gdLst>
              <a:gd name="T0" fmla="*/ 312 w 312"/>
              <a:gd name="T1" fmla="*/ 86 h 253"/>
              <a:gd name="T2" fmla="*/ 305 w 312"/>
              <a:gd name="T3" fmla="*/ 75 h 253"/>
              <a:gd name="T4" fmla="*/ 79 w 312"/>
              <a:gd name="T5" fmla="*/ 226 h 253"/>
              <a:gd name="T6" fmla="*/ 28 w 312"/>
              <a:gd name="T7" fmla="*/ 214 h 253"/>
              <a:gd name="T8" fmla="*/ 35 w 312"/>
              <a:gd name="T9" fmla="*/ 162 h 253"/>
              <a:gd name="T10" fmla="*/ 262 w 312"/>
              <a:gd name="T11" fmla="*/ 11 h 253"/>
              <a:gd name="T12" fmla="*/ 254 w 312"/>
              <a:gd name="T13" fmla="*/ 0 h 253"/>
              <a:gd name="T14" fmla="*/ 26 w 312"/>
              <a:gd name="T15" fmla="*/ 153 h 253"/>
              <a:gd name="T16" fmla="*/ 15 w 312"/>
              <a:gd name="T17" fmla="*/ 222 h 253"/>
              <a:gd name="T18" fmla="*/ 83 w 312"/>
              <a:gd name="T19" fmla="*/ 239 h 253"/>
              <a:gd name="T20" fmla="*/ 312 w 312"/>
              <a:gd name="T21" fmla="*/ 86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2" h="253">
                <a:moveTo>
                  <a:pt x="312" y="86"/>
                </a:moveTo>
                <a:cubicBezTo>
                  <a:pt x="305" y="75"/>
                  <a:pt x="305" y="75"/>
                  <a:pt x="305" y="75"/>
                </a:cubicBezTo>
                <a:cubicBezTo>
                  <a:pt x="79" y="226"/>
                  <a:pt x="79" y="226"/>
                  <a:pt x="79" y="226"/>
                </a:cubicBezTo>
                <a:cubicBezTo>
                  <a:pt x="63" y="237"/>
                  <a:pt x="40" y="231"/>
                  <a:pt x="28" y="214"/>
                </a:cubicBezTo>
                <a:cubicBezTo>
                  <a:pt x="16" y="196"/>
                  <a:pt x="19" y="173"/>
                  <a:pt x="35" y="162"/>
                </a:cubicBezTo>
                <a:cubicBezTo>
                  <a:pt x="262" y="11"/>
                  <a:pt x="262" y="11"/>
                  <a:pt x="262" y="11"/>
                </a:cubicBezTo>
                <a:cubicBezTo>
                  <a:pt x="254" y="0"/>
                  <a:pt x="254" y="0"/>
                  <a:pt x="254" y="0"/>
                </a:cubicBezTo>
                <a:cubicBezTo>
                  <a:pt x="26" y="153"/>
                  <a:pt x="26" y="153"/>
                  <a:pt x="26" y="153"/>
                </a:cubicBezTo>
                <a:cubicBezTo>
                  <a:pt x="4" y="167"/>
                  <a:pt x="0" y="198"/>
                  <a:pt x="15" y="222"/>
                </a:cubicBezTo>
                <a:cubicBezTo>
                  <a:pt x="31" y="246"/>
                  <a:pt x="62" y="253"/>
                  <a:pt x="83" y="239"/>
                </a:cubicBezTo>
                <a:lnTo>
                  <a:pt x="312" y="8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 53"/>
          <p:cNvSpPr>
            <a:spLocks/>
          </p:cNvSpPr>
          <p:nvPr/>
        </p:nvSpPr>
        <p:spPr bwMode="auto">
          <a:xfrm>
            <a:off x="8106809" y="897363"/>
            <a:ext cx="207414" cy="284755"/>
          </a:xfrm>
          <a:custGeom>
            <a:avLst/>
            <a:gdLst>
              <a:gd name="T0" fmla="*/ 80 w 86"/>
              <a:gd name="T1" fmla="*/ 115 h 118"/>
              <a:gd name="T2" fmla="*/ 68 w 86"/>
              <a:gd name="T3" fmla="*/ 113 h 118"/>
              <a:gd name="T4" fmla="*/ 3 w 86"/>
              <a:gd name="T5" fmla="*/ 16 h 118"/>
              <a:gd name="T6" fmla="*/ 6 w 86"/>
              <a:gd name="T7" fmla="*/ 3 h 118"/>
              <a:gd name="T8" fmla="*/ 19 w 86"/>
              <a:gd name="T9" fmla="*/ 6 h 118"/>
              <a:gd name="T10" fmla="*/ 83 w 86"/>
              <a:gd name="T11" fmla="*/ 102 h 118"/>
              <a:gd name="T12" fmla="*/ 80 w 86"/>
              <a:gd name="T13" fmla="*/ 115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118">
                <a:moveTo>
                  <a:pt x="80" y="115"/>
                </a:moveTo>
                <a:cubicBezTo>
                  <a:pt x="76" y="118"/>
                  <a:pt x="70" y="117"/>
                  <a:pt x="68" y="113"/>
                </a:cubicBezTo>
                <a:cubicBezTo>
                  <a:pt x="3" y="16"/>
                  <a:pt x="3" y="16"/>
                  <a:pt x="3" y="16"/>
                </a:cubicBezTo>
                <a:cubicBezTo>
                  <a:pt x="0" y="12"/>
                  <a:pt x="1" y="6"/>
                  <a:pt x="6" y="3"/>
                </a:cubicBezTo>
                <a:cubicBezTo>
                  <a:pt x="10" y="0"/>
                  <a:pt x="16" y="2"/>
                  <a:pt x="19" y="6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86" y="107"/>
                  <a:pt x="85" y="112"/>
                  <a:pt x="80" y="11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 54"/>
          <p:cNvSpPr>
            <a:spLocks/>
          </p:cNvSpPr>
          <p:nvPr/>
        </p:nvSpPr>
        <p:spPr bwMode="auto">
          <a:xfrm>
            <a:off x="7633974" y="1092472"/>
            <a:ext cx="569510" cy="372643"/>
          </a:xfrm>
          <a:custGeom>
            <a:avLst/>
            <a:gdLst>
              <a:gd name="T0" fmla="*/ 236 w 236"/>
              <a:gd name="T1" fmla="*/ 13 h 154"/>
              <a:gd name="T2" fmla="*/ 227 w 236"/>
              <a:gd name="T3" fmla="*/ 0 h 154"/>
              <a:gd name="T4" fmla="*/ 25 w 236"/>
              <a:gd name="T5" fmla="*/ 135 h 154"/>
              <a:gd name="T6" fmla="*/ 0 w 236"/>
              <a:gd name="T7" fmla="*/ 136 h 154"/>
              <a:gd name="T8" fmla="*/ 1 w 236"/>
              <a:gd name="T9" fmla="*/ 138 h 154"/>
              <a:gd name="T10" fmla="*/ 36 w 236"/>
              <a:gd name="T11" fmla="*/ 146 h 154"/>
              <a:gd name="T12" fmla="*/ 236 w 236"/>
              <a:gd name="T13" fmla="*/ 1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6" h="154">
                <a:moveTo>
                  <a:pt x="236" y="13"/>
                </a:moveTo>
                <a:cubicBezTo>
                  <a:pt x="227" y="0"/>
                  <a:pt x="227" y="0"/>
                  <a:pt x="227" y="0"/>
                </a:cubicBezTo>
                <a:cubicBezTo>
                  <a:pt x="25" y="135"/>
                  <a:pt x="25" y="135"/>
                  <a:pt x="25" y="135"/>
                </a:cubicBezTo>
                <a:cubicBezTo>
                  <a:pt x="17" y="140"/>
                  <a:pt x="8" y="140"/>
                  <a:pt x="0" y="136"/>
                </a:cubicBezTo>
                <a:cubicBezTo>
                  <a:pt x="0" y="137"/>
                  <a:pt x="0" y="137"/>
                  <a:pt x="1" y="138"/>
                </a:cubicBezTo>
                <a:cubicBezTo>
                  <a:pt x="9" y="150"/>
                  <a:pt x="25" y="154"/>
                  <a:pt x="36" y="146"/>
                </a:cubicBezTo>
                <a:lnTo>
                  <a:pt x="236" y="1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 55"/>
          <p:cNvSpPr>
            <a:spLocks noEditPoints="1"/>
          </p:cNvSpPr>
          <p:nvPr/>
        </p:nvSpPr>
        <p:spPr bwMode="auto">
          <a:xfrm>
            <a:off x="7169932" y="1419414"/>
            <a:ext cx="328699" cy="576541"/>
          </a:xfrm>
          <a:custGeom>
            <a:avLst/>
            <a:gdLst>
              <a:gd name="T0" fmla="*/ 59 w 136"/>
              <a:gd name="T1" fmla="*/ 203 h 239"/>
              <a:gd name="T2" fmla="*/ 54 w 136"/>
              <a:gd name="T3" fmla="*/ 203 h 239"/>
              <a:gd name="T4" fmla="*/ 54 w 136"/>
              <a:gd name="T5" fmla="*/ 239 h 239"/>
              <a:gd name="T6" fmla="*/ 72 w 136"/>
              <a:gd name="T7" fmla="*/ 226 h 239"/>
              <a:gd name="T8" fmla="*/ 59 w 136"/>
              <a:gd name="T9" fmla="*/ 203 h 239"/>
              <a:gd name="T10" fmla="*/ 54 w 136"/>
              <a:gd name="T11" fmla="*/ 187 h 239"/>
              <a:gd name="T12" fmla="*/ 54 w 136"/>
              <a:gd name="T13" fmla="*/ 82 h 239"/>
              <a:gd name="T14" fmla="*/ 81 w 136"/>
              <a:gd name="T15" fmla="*/ 74 h 239"/>
              <a:gd name="T16" fmla="*/ 97 w 136"/>
              <a:gd name="T17" fmla="*/ 13 h 239"/>
              <a:gd name="T18" fmla="*/ 114 w 136"/>
              <a:gd name="T19" fmla="*/ 2 h 239"/>
              <a:gd name="T20" fmla="*/ 124 w 136"/>
              <a:gd name="T21" fmla="*/ 20 h 239"/>
              <a:gd name="T22" fmla="*/ 109 w 136"/>
              <a:gd name="T23" fmla="*/ 81 h 239"/>
              <a:gd name="T24" fmla="*/ 130 w 136"/>
              <a:gd name="T25" fmla="*/ 134 h 239"/>
              <a:gd name="T26" fmla="*/ 122 w 136"/>
              <a:gd name="T27" fmla="*/ 164 h 239"/>
              <a:gd name="T28" fmla="*/ 122 w 136"/>
              <a:gd name="T29" fmla="*/ 164 h 239"/>
              <a:gd name="T30" fmla="*/ 136 w 136"/>
              <a:gd name="T31" fmla="*/ 187 h 239"/>
              <a:gd name="T32" fmla="*/ 131 w 136"/>
              <a:gd name="T33" fmla="*/ 207 h 239"/>
              <a:gd name="T34" fmla="*/ 54 w 136"/>
              <a:gd name="T35" fmla="*/ 187 h 239"/>
              <a:gd name="T36" fmla="*/ 54 w 136"/>
              <a:gd name="T37" fmla="*/ 203 h 239"/>
              <a:gd name="T38" fmla="*/ 36 w 136"/>
              <a:gd name="T39" fmla="*/ 216 h 239"/>
              <a:gd name="T40" fmla="*/ 50 w 136"/>
              <a:gd name="T41" fmla="*/ 239 h 239"/>
              <a:gd name="T42" fmla="*/ 54 w 136"/>
              <a:gd name="T43" fmla="*/ 239 h 239"/>
              <a:gd name="T44" fmla="*/ 54 w 136"/>
              <a:gd name="T45" fmla="*/ 203 h 239"/>
              <a:gd name="T46" fmla="*/ 54 w 136"/>
              <a:gd name="T47" fmla="*/ 82 h 239"/>
              <a:gd name="T48" fmla="*/ 54 w 136"/>
              <a:gd name="T49" fmla="*/ 187 h 239"/>
              <a:gd name="T50" fmla="*/ 0 w 136"/>
              <a:gd name="T51" fmla="*/ 173 h 239"/>
              <a:gd name="T52" fmla="*/ 5 w 136"/>
              <a:gd name="T53" fmla="*/ 152 h 239"/>
              <a:gd name="T54" fmla="*/ 29 w 136"/>
              <a:gd name="T55" fmla="*/ 140 h 239"/>
              <a:gd name="T56" fmla="*/ 37 w 136"/>
              <a:gd name="T57" fmla="*/ 109 h 239"/>
              <a:gd name="T58" fmla="*/ 54 w 136"/>
              <a:gd name="T59" fmla="*/ 8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6" h="239">
                <a:moveTo>
                  <a:pt x="59" y="203"/>
                </a:moveTo>
                <a:cubicBezTo>
                  <a:pt x="57" y="203"/>
                  <a:pt x="56" y="203"/>
                  <a:pt x="54" y="203"/>
                </a:cubicBezTo>
                <a:cubicBezTo>
                  <a:pt x="54" y="239"/>
                  <a:pt x="54" y="239"/>
                  <a:pt x="54" y="239"/>
                </a:cubicBezTo>
                <a:cubicBezTo>
                  <a:pt x="62" y="239"/>
                  <a:pt x="70" y="234"/>
                  <a:pt x="72" y="226"/>
                </a:cubicBezTo>
                <a:cubicBezTo>
                  <a:pt x="74" y="216"/>
                  <a:pt x="69" y="206"/>
                  <a:pt x="59" y="203"/>
                </a:cubicBezTo>
                <a:close/>
                <a:moveTo>
                  <a:pt x="54" y="187"/>
                </a:moveTo>
                <a:cubicBezTo>
                  <a:pt x="54" y="82"/>
                  <a:pt x="54" y="82"/>
                  <a:pt x="54" y="82"/>
                </a:cubicBezTo>
                <a:cubicBezTo>
                  <a:pt x="62" y="76"/>
                  <a:pt x="71" y="74"/>
                  <a:pt x="81" y="74"/>
                </a:cubicBezTo>
                <a:cubicBezTo>
                  <a:pt x="97" y="13"/>
                  <a:pt x="97" y="13"/>
                  <a:pt x="97" y="13"/>
                </a:cubicBezTo>
                <a:cubicBezTo>
                  <a:pt x="99" y="5"/>
                  <a:pt x="107" y="0"/>
                  <a:pt x="114" y="2"/>
                </a:cubicBezTo>
                <a:cubicBezTo>
                  <a:pt x="122" y="4"/>
                  <a:pt x="126" y="12"/>
                  <a:pt x="124" y="20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25" y="90"/>
                  <a:pt x="136" y="109"/>
                  <a:pt x="130" y="134"/>
                </a:cubicBezTo>
                <a:cubicBezTo>
                  <a:pt x="130" y="134"/>
                  <a:pt x="125" y="154"/>
                  <a:pt x="122" y="164"/>
                </a:cubicBezTo>
                <a:cubicBezTo>
                  <a:pt x="122" y="164"/>
                  <a:pt x="122" y="164"/>
                  <a:pt x="122" y="164"/>
                </a:cubicBezTo>
                <a:cubicBezTo>
                  <a:pt x="118" y="178"/>
                  <a:pt x="136" y="187"/>
                  <a:pt x="136" y="187"/>
                </a:cubicBezTo>
                <a:cubicBezTo>
                  <a:pt x="131" y="207"/>
                  <a:pt x="131" y="207"/>
                  <a:pt x="131" y="207"/>
                </a:cubicBezTo>
                <a:lnTo>
                  <a:pt x="54" y="187"/>
                </a:lnTo>
                <a:close/>
                <a:moveTo>
                  <a:pt x="54" y="203"/>
                </a:moveTo>
                <a:cubicBezTo>
                  <a:pt x="46" y="203"/>
                  <a:pt x="38" y="208"/>
                  <a:pt x="36" y="216"/>
                </a:cubicBezTo>
                <a:cubicBezTo>
                  <a:pt x="34" y="226"/>
                  <a:pt x="40" y="236"/>
                  <a:pt x="50" y="239"/>
                </a:cubicBezTo>
                <a:cubicBezTo>
                  <a:pt x="51" y="239"/>
                  <a:pt x="53" y="239"/>
                  <a:pt x="54" y="239"/>
                </a:cubicBezTo>
                <a:cubicBezTo>
                  <a:pt x="54" y="203"/>
                  <a:pt x="54" y="203"/>
                  <a:pt x="54" y="203"/>
                </a:cubicBezTo>
                <a:close/>
                <a:moveTo>
                  <a:pt x="54" y="82"/>
                </a:moveTo>
                <a:cubicBezTo>
                  <a:pt x="54" y="187"/>
                  <a:pt x="54" y="187"/>
                  <a:pt x="54" y="187"/>
                </a:cubicBezTo>
                <a:cubicBezTo>
                  <a:pt x="0" y="173"/>
                  <a:pt x="0" y="173"/>
                  <a:pt x="0" y="173"/>
                </a:cubicBezTo>
                <a:cubicBezTo>
                  <a:pt x="5" y="152"/>
                  <a:pt x="5" y="152"/>
                  <a:pt x="5" y="152"/>
                </a:cubicBezTo>
                <a:cubicBezTo>
                  <a:pt x="5" y="152"/>
                  <a:pt x="25" y="154"/>
                  <a:pt x="29" y="140"/>
                </a:cubicBezTo>
                <a:cubicBezTo>
                  <a:pt x="32" y="128"/>
                  <a:pt x="37" y="109"/>
                  <a:pt x="37" y="109"/>
                </a:cubicBezTo>
                <a:cubicBezTo>
                  <a:pt x="40" y="97"/>
                  <a:pt x="46" y="88"/>
                  <a:pt x="54" y="82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 56"/>
          <p:cNvSpPr>
            <a:spLocks noEditPoints="1"/>
          </p:cNvSpPr>
          <p:nvPr/>
        </p:nvSpPr>
        <p:spPr bwMode="auto">
          <a:xfrm>
            <a:off x="6871111" y="2626986"/>
            <a:ext cx="615211" cy="669702"/>
          </a:xfrm>
          <a:custGeom>
            <a:avLst/>
            <a:gdLst>
              <a:gd name="T0" fmla="*/ 198 w 255"/>
              <a:gd name="T1" fmla="*/ 128 h 277"/>
              <a:gd name="T2" fmla="*/ 191 w 255"/>
              <a:gd name="T3" fmla="*/ 158 h 277"/>
              <a:gd name="T4" fmla="*/ 191 w 255"/>
              <a:gd name="T5" fmla="*/ 185 h 277"/>
              <a:gd name="T6" fmla="*/ 196 w 255"/>
              <a:gd name="T7" fmla="*/ 187 h 277"/>
              <a:gd name="T8" fmla="*/ 218 w 255"/>
              <a:gd name="T9" fmla="*/ 218 h 277"/>
              <a:gd name="T10" fmla="*/ 191 w 255"/>
              <a:gd name="T11" fmla="*/ 201 h 277"/>
              <a:gd name="T12" fmla="*/ 191 w 255"/>
              <a:gd name="T13" fmla="*/ 55 h 277"/>
              <a:gd name="T14" fmla="*/ 218 w 255"/>
              <a:gd name="T15" fmla="*/ 38 h 277"/>
              <a:gd name="T16" fmla="*/ 196 w 255"/>
              <a:gd name="T17" fmla="*/ 69 h 277"/>
              <a:gd name="T18" fmla="*/ 191 w 255"/>
              <a:gd name="T19" fmla="*/ 71 h 277"/>
              <a:gd name="T20" fmla="*/ 249 w 255"/>
              <a:gd name="T21" fmla="*/ 121 h 277"/>
              <a:gd name="T22" fmla="*/ 211 w 255"/>
              <a:gd name="T23" fmla="*/ 128 h 277"/>
              <a:gd name="T24" fmla="*/ 249 w 255"/>
              <a:gd name="T25" fmla="*/ 134 h 277"/>
              <a:gd name="T26" fmla="*/ 249 w 255"/>
              <a:gd name="T27" fmla="*/ 121 h 277"/>
              <a:gd name="T28" fmla="*/ 132 w 255"/>
              <a:gd name="T29" fmla="*/ 277 h 277"/>
              <a:gd name="T30" fmla="*/ 167 w 255"/>
              <a:gd name="T31" fmla="*/ 186 h 277"/>
              <a:gd name="T32" fmla="*/ 191 w 255"/>
              <a:gd name="T33" fmla="*/ 98 h 277"/>
              <a:gd name="T34" fmla="*/ 127 w 255"/>
              <a:gd name="T35" fmla="*/ 72 h 277"/>
              <a:gd name="T36" fmla="*/ 183 w 255"/>
              <a:gd name="T37" fmla="*/ 128 h 277"/>
              <a:gd name="T38" fmla="*/ 156 w 255"/>
              <a:gd name="T39" fmla="*/ 176 h 277"/>
              <a:gd name="T40" fmla="*/ 153 w 255"/>
              <a:gd name="T41" fmla="*/ 214 h 277"/>
              <a:gd name="T42" fmla="*/ 127 w 255"/>
              <a:gd name="T43" fmla="*/ 277 h 277"/>
              <a:gd name="T44" fmla="*/ 191 w 255"/>
              <a:gd name="T45" fmla="*/ 71 h 277"/>
              <a:gd name="T46" fmla="*/ 186 w 255"/>
              <a:gd name="T47" fmla="*/ 60 h 277"/>
              <a:gd name="T48" fmla="*/ 191 w 255"/>
              <a:gd name="T49" fmla="*/ 185 h 277"/>
              <a:gd name="T50" fmla="*/ 186 w 255"/>
              <a:gd name="T51" fmla="*/ 196 h 277"/>
              <a:gd name="T52" fmla="*/ 191 w 255"/>
              <a:gd name="T53" fmla="*/ 185 h 277"/>
              <a:gd name="T54" fmla="*/ 127 w 255"/>
              <a:gd name="T55" fmla="*/ 0 h 277"/>
              <a:gd name="T56" fmla="*/ 134 w 255"/>
              <a:gd name="T57" fmla="*/ 7 h 277"/>
              <a:gd name="T58" fmla="*/ 128 w 255"/>
              <a:gd name="T59" fmla="*/ 45 h 277"/>
              <a:gd name="T60" fmla="*/ 127 w 255"/>
              <a:gd name="T61" fmla="*/ 45 h 277"/>
              <a:gd name="T62" fmla="*/ 64 w 255"/>
              <a:gd name="T63" fmla="*/ 97 h 277"/>
              <a:gd name="T64" fmla="*/ 89 w 255"/>
              <a:gd name="T65" fmla="*/ 187 h 277"/>
              <a:gd name="T66" fmla="*/ 124 w 255"/>
              <a:gd name="T67" fmla="*/ 277 h 277"/>
              <a:gd name="T68" fmla="*/ 127 w 255"/>
              <a:gd name="T69" fmla="*/ 214 h 277"/>
              <a:gd name="T70" fmla="*/ 103 w 255"/>
              <a:gd name="T71" fmla="*/ 183 h 277"/>
              <a:gd name="T72" fmla="*/ 71 w 255"/>
              <a:gd name="T73" fmla="*/ 128 h 277"/>
              <a:gd name="T74" fmla="*/ 127 w 255"/>
              <a:gd name="T75" fmla="*/ 72 h 277"/>
              <a:gd name="T76" fmla="*/ 127 w 255"/>
              <a:gd name="T77" fmla="*/ 57 h 277"/>
              <a:gd name="T78" fmla="*/ 127 w 255"/>
              <a:gd name="T79" fmla="*/ 0 h 277"/>
              <a:gd name="T80" fmla="*/ 121 w 255"/>
              <a:gd name="T81" fmla="*/ 38 h 277"/>
              <a:gd name="T82" fmla="*/ 127 w 255"/>
              <a:gd name="T83" fmla="*/ 0 h 277"/>
              <a:gd name="T84" fmla="*/ 64 w 255"/>
              <a:gd name="T85" fmla="*/ 185 h 277"/>
              <a:gd name="T86" fmla="*/ 69 w 255"/>
              <a:gd name="T87" fmla="*/ 196 h 277"/>
              <a:gd name="T88" fmla="*/ 64 w 255"/>
              <a:gd name="T89" fmla="*/ 71 h 277"/>
              <a:gd name="T90" fmla="*/ 69 w 255"/>
              <a:gd name="T91" fmla="*/ 60 h 277"/>
              <a:gd name="T92" fmla="*/ 64 w 255"/>
              <a:gd name="T93" fmla="*/ 71 h 277"/>
              <a:gd name="T94" fmla="*/ 57 w 255"/>
              <a:gd name="T95" fmla="*/ 128 h 277"/>
              <a:gd name="T96" fmla="*/ 64 w 255"/>
              <a:gd name="T97" fmla="*/ 97 h 277"/>
              <a:gd name="T98" fmla="*/ 64 w 255"/>
              <a:gd name="T99" fmla="*/ 71 h 277"/>
              <a:gd name="T100" fmla="*/ 60 w 255"/>
              <a:gd name="T101" fmla="*/ 69 h 277"/>
              <a:gd name="T102" fmla="*/ 38 w 255"/>
              <a:gd name="T103" fmla="*/ 38 h 277"/>
              <a:gd name="T104" fmla="*/ 64 w 255"/>
              <a:gd name="T105" fmla="*/ 55 h 277"/>
              <a:gd name="T106" fmla="*/ 64 w 255"/>
              <a:gd name="T107" fmla="*/ 201 h 277"/>
              <a:gd name="T108" fmla="*/ 38 w 255"/>
              <a:gd name="T109" fmla="*/ 218 h 277"/>
              <a:gd name="T110" fmla="*/ 60 w 255"/>
              <a:gd name="T111" fmla="*/ 187 h 277"/>
              <a:gd name="T112" fmla="*/ 64 w 255"/>
              <a:gd name="T113" fmla="*/ 185 h 277"/>
              <a:gd name="T114" fmla="*/ 45 w 255"/>
              <a:gd name="T115" fmla="*/ 128 h 277"/>
              <a:gd name="T116" fmla="*/ 7 w 255"/>
              <a:gd name="T117" fmla="*/ 121 h 277"/>
              <a:gd name="T118" fmla="*/ 7 w 255"/>
              <a:gd name="T119" fmla="*/ 134 h 277"/>
              <a:gd name="T120" fmla="*/ 45 w 255"/>
              <a:gd name="T121" fmla="*/ 128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5" h="277">
                <a:moveTo>
                  <a:pt x="191" y="158"/>
                </a:moveTo>
                <a:cubicBezTo>
                  <a:pt x="195" y="149"/>
                  <a:pt x="198" y="139"/>
                  <a:pt x="198" y="128"/>
                </a:cubicBezTo>
                <a:cubicBezTo>
                  <a:pt x="198" y="117"/>
                  <a:pt x="195" y="107"/>
                  <a:pt x="191" y="98"/>
                </a:cubicBezTo>
                <a:cubicBezTo>
                  <a:pt x="191" y="158"/>
                  <a:pt x="191" y="158"/>
                  <a:pt x="191" y="158"/>
                </a:cubicBezTo>
                <a:close/>
                <a:moveTo>
                  <a:pt x="191" y="201"/>
                </a:moveTo>
                <a:cubicBezTo>
                  <a:pt x="191" y="185"/>
                  <a:pt x="191" y="185"/>
                  <a:pt x="191" y="185"/>
                </a:cubicBezTo>
                <a:cubicBezTo>
                  <a:pt x="193" y="185"/>
                  <a:pt x="194" y="185"/>
                  <a:pt x="196" y="187"/>
                </a:cubicBezTo>
                <a:cubicBezTo>
                  <a:pt x="196" y="187"/>
                  <a:pt x="196" y="187"/>
                  <a:pt x="196" y="187"/>
                </a:cubicBezTo>
                <a:cubicBezTo>
                  <a:pt x="218" y="209"/>
                  <a:pt x="218" y="209"/>
                  <a:pt x="218" y="209"/>
                </a:cubicBezTo>
                <a:cubicBezTo>
                  <a:pt x="220" y="211"/>
                  <a:pt x="220" y="216"/>
                  <a:pt x="218" y="218"/>
                </a:cubicBezTo>
                <a:cubicBezTo>
                  <a:pt x="215" y="221"/>
                  <a:pt x="211" y="221"/>
                  <a:pt x="209" y="218"/>
                </a:cubicBezTo>
                <a:cubicBezTo>
                  <a:pt x="191" y="201"/>
                  <a:pt x="191" y="201"/>
                  <a:pt x="191" y="201"/>
                </a:cubicBezTo>
                <a:close/>
                <a:moveTo>
                  <a:pt x="191" y="71"/>
                </a:moveTo>
                <a:cubicBezTo>
                  <a:pt x="191" y="55"/>
                  <a:pt x="191" y="55"/>
                  <a:pt x="191" y="55"/>
                </a:cubicBezTo>
                <a:cubicBezTo>
                  <a:pt x="209" y="38"/>
                  <a:pt x="209" y="38"/>
                  <a:pt x="209" y="38"/>
                </a:cubicBezTo>
                <a:cubicBezTo>
                  <a:pt x="211" y="35"/>
                  <a:pt x="215" y="35"/>
                  <a:pt x="218" y="38"/>
                </a:cubicBezTo>
                <a:cubicBezTo>
                  <a:pt x="220" y="40"/>
                  <a:pt x="220" y="44"/>
                  <a:pt x="218" y="47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4" y="71"/>
                  <a:pt x="193" y="71"/>
                  <a:pt x="191" y="71"/>
                </a:cubicBezTo>
                <a:close/>
                <a:moveTo>
                  <a:pt x="249" y="121"/>
                </a:moveTo>
                <a:cubicBezTo>
                  <a:pt x="249" y="121"/>
                  <a:pt x="249" y="121"/>
                  <a:pt x="249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4" y="121"/>
                  <a:pt x="211" y="124"/>
                  <a:pt x="211" y="128"/>
                </a:cubicBezTo>
                <a:cubicBezTo>
                  <a:pt x="211" y="132"/>
                  <a:pt x="214" y="134"/>
                  <a:pt x="217" y="134"/>
                </a:cubicBezTo>
                <a:cubicBezTo>
                  <a:pt x="249" y="134"/>
                  <a:pt x="249" y="134"/>
                  <a:pt x="249" y="134"/>
                </a:cubicBezTo>
                <a:cubicBezTo>
                  <a:pt x="252" y="134"/>
                  <a:pt x="255" y="132"/>
                  <a:pt x="255" y="128"/>
                </a:cubicBezTo>
                <a:cubicBezTo>
                  <a:pt x="255" y="124"/>
                  <a:pt x="252" y="121"/>
                  <a:pt x="249" y="121"/>
                </a:cubicBezTo>
                <a:close/>
                <a:moveTo>
                  <a:pt x="127" y="277"/>
                </a:moveTo>
                <a:cubicBezTo>
                  <a:pt x="132" y="277"/>
                  <a:pt x="132" y="277"/>
                  <a:pt x="132" y="277"/>
                </a:cubicBezTo>
                <a:cubicBezTo>
                  <a:pt x="151" y="277"/>
                  <a:pt x="167" y="262"/>
                  <a:pt x="167" y="242"/>
                </a:cubicBezTo>
                <a:cubicBezTo>
                  <a:pt x="167" y="186"/>
                  <a:pt x="167" y="186"/>
                  <a:pt x="167" y="186"/>
                </a:cubicBezTo>
                <a:cubicBezTo>
                  <a:pt x="177" y="179"/>
                  <a:pt x="186" y="169"/>
                  <a:pt x="191" y="158"/>
                </a:cubicBezTo>
                <a:cubicBezTo>
                  <a:pt x="191" y="98"/>
                  <a:pt x="191" y="98"/>
                  <a:pt x="191" y="98"/>
                </a:cubicBezTo>
                <a:cubicBezTo>
                  <a:pt x="180" y="74"/>
                  <a:pt x="156" y="57"/>
                  <a:pt x="127" y="57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43" y="72"/>
                  <a:pt x="157" y="78"/>
                  <a:pt x="167" y="88"/>
                </a:cubicBezTo>
                <a:cubicBezTo>
                  <a:pt x="177" y="98"/>
                  <a:pt x="183" y="112"/>
                  <a:pt x="183" y="128"/>
                </a:cubicBezTo>
                <a:cubicBezTo>
                  <a:pt x="183" y="148"/>
                  <a:pt x="172" y="166"/>
                  <a:pt x="156" y="176"/>
                </a:cubicBezTo>
                <a:cubicBezTo>
                  <a:pt x="156" y="176"/>
                  <a:pt x="156" y="176"/>
                  <a:pt x="156" y="176"/>
                </a:cubicBezTo>
                <a:cubicBezTo>
                  <a:pt x="154" y="177"/>
                  <a:pt x="153" y="180"/>
                  <a:pt x="153" y="182"/>
                </a:cubicBezTo>
                <a:cubicBezTo>
                  <a:pt x="153" y="214"/>
                  <a:pt x="153" y="214"/>
                  <a:pt x="153" y="214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27" y="277"/>
                  <a:pt x="127" y="277"/>
                  <a:pt x="127" y="277"/>
                </a:cubicBezTo>
                <a:close/>
                <a:moveTo>
                  <a:pt x="191" y="55"/>
                </a:moveTo>
                <a:cubicBezTo>
                  <a:pt x="191" y="71"/>
                  <a:pt x="191" y="71"/>
                  <a:pt x="191" y="71"/>
                </a:cubicBezTo>
                <a:cubicBezTo>
                  <a:pt x="189" y="71"/>
                  <a:pt x="188" y="71"/>
                  <a:pt x="186" y="69"/>
                </a:cubicBezTo>
                <a:cubicBezTo>
                  <a:pt x="184" y="67"/>
                  <a:pt x="184" y="63"/>
                  <a:pt x="186" y="60"/>
                </a:cubicBezTo>
                <a:cubicBezTo>
                  <a:pt x="191" y="55"/>
                  <a:pt x="191" y="55"/>
                  <a:pt x="191" y="55"/>
                </a:cubicBezTo>
                <a:close/>
                <a:moveTo>
                  <a:pt x="191" y="185"/>
                </a:moveTo>
                <a:cubicBezTo>
                  <a:pt x="191" y="201"/>
                  <a:pt x="191" y="201"/>
                  <a:pt x="191" y="20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4" y="193"/>
                  <a:pt x="184" y="189"/>
                  <a:pt x="186" y="187"/>
                </a:cubicBezTo>
                <a:cubicBezTo>
                  <a:pt x="188" y="185"/>
                  <a:pt x="189" y="185"/>
                  <a:pt x="191" y="185"/>
                </a:cubicBezTo>
                <a:close/>
                <a:moveTo>
                  <a:pt x="127" y="45"/>
                </a:moveTo>
                <a:cubicBezTo>
                  <a:pt x="127" y="0"/>
                  <a:pt x="127" y="0"/>
                  <a:pt x="127" y="0"/>
                </a:cubicBezTo>
                <a:cubicBezTo>
                  <a:pt x="127" y="0"/>
                  <a:pt x="128" y="0"/>
                  <a:pt x="128" y="0"/>
                </a:cubicBezTo>
                <a:cubicBezTo>
                  <a:pt x="131" y="0"/>
                  <a:pt x="134" y="3"/>
                  <a:pt x="134" y="7"/>
                </a:cubicBezTo>
                <a:cubicBezTo>
                  <a:pt x="134" y="38"/>
                  <a:pt x="134" y="38"/>
                  <a:pt x="134" y="38"/>
                </a:cubicBezTo>
                <a:cubicBezTo>
                  <a:pt x="134" y="42"/>
                  <a:pt x="131" y="45"/>
                  <a:pt x="128" y="45"/>
                </a:cubicBezTo>
                <a:cubicBezTo>
                  <a:pt x="128" y="45"/>
                  <a:pt x="128" y="45"/>
                  <a:pt x="128" y="45"/>
                </a:cubicBezTo>
                <a:cubicBezTo>
                  <a:pt x="128" y="45"/>
                  <a:pt x="127" y="45"/>
                  <a:pt x="127" y="45"/>
                </a:cubicBezTo>
                <a:close/>
                <a:moveTo>
                  <a:pt x="127" y="57"/>
                </a:moveTo>
                <a:cubicBezTo>
                  <a:pt x="99" y="57"/>
                  <a:pt x="75" y="74"/>
                  <a:pt x="64" y="97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70" y="170"/>
                  <a:pt x="78" y="180"/>
                  <a:pt x="89" y="187"/>
                </a:cubicBezTo>
                <a:cubicBezTo>
                  <a:pt x="89" y="242"/>
                  <a:pt x="89" y="242"/>
                  <a:pt x="89" y="242"/>
                </a:cubicBezTo>
                <a:cubicBezTo>
                  <a:pt x="89" y="262"/>
                  <a:pt x="104" y="277"/>
                  <a:pt x="124" y="277"/>
                </a:cubicBezTo>
                <a:cubicBezTo>
                  <a:pt x="127" y="277"/>
                  <a:pt x="127" y="277"/>
                  <a:pt x="127" y="277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183"/>
                  <a:pt x="103" y="183"/>
                  <a:pt x="103" y="183"/>
                </a:cubicBezTo>
                <a:cubicBezTo>
                  <a:pt x="103" y="180"/>
                  <a:pt x="102" y="178"/>
                  <a:pt x="100" y="176"/>
                </a:cubicBezTo>
                <a:cubicBezTo>
                  <a:pt x="83" y="167"/>
                  <a:pt x="71" y="149"/>
                  <a:pt x="71" y="128"/>
                </a:cubicBezTo>
                <a:cubicBezTo>
                  <a:pt x="71" y="112"/>
                  <a:pt x="78" y="98"/>
                  <a:pt x="88" y="88"/>
                </a:cubicBezTo>
                <a:cubicBezTo>
                  <a:pt x="98" y="78"/>
                  <a:pt x="112" y="72"/>
                  <a:pt x="127" y="72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7" y="57"/>
                  <a:pt x="127" y="57"/>
                  <a:pt x="127" y="57"/>
                </a:cubicBezTo>
                <a:close/>
                <a:moveTo>
                  <a:pt x="127" y="0"/>
                </a:moveTo>
                <a:cubicBezTo>
                  <a:pt x="127" y="45"/>
                  <a:pt x="127" y="45"/>
                  <a:pt x="127" y="45"/>
                </a:cubicBezTo>
                <a:cubicBezTo>
                  <a:pt x="124" y="45"/>
                  <a:pt x="121" y="42"/>
                  <a:pt x="121" y="38"/>
                </a:cubicBezTo>
                <a:cubicBezTo>
                  <a:pt x="121" y="7"/>
                  <a:pt x="121" y="7"/>
                  <a:pt x="121" y="7"/>
                </a:cubicBezTo>
                <a:cubicBezTo>
                  <a:pt x="121" y="4"/>
                  <a:pt x="124" y="1"/>
                  <a:pt x="127" y="0"/>
                </a:cubicBezTo>
                <a:close/>
                <a:moveTo>
                  <a:pt x="64" y="201"/>
                </a:moveTo>
                <a:cubicBezTo>
                  <a:pt x="64" y="185"/>
                  <a:pt x="64" y="185"/>
                  <a:pt x="64" y="185"/>
                </a:cubicBezTo>
                <a:cubicBezTo>
                  <a:pt x="66" y="185"/>
                  <a:pt x="68" y="185"/>
                  <a:pt x="69" y="187"/>
                </a:cubicBezTo>
                <a:cubicBezTo>
                  <a:pt x="72" y="189"/>
                  <a:pt x="72" y="193"/>
                  <a:pt x="69" y="196"/>
                </a:cubicBezTo>
                <a:cubicBezTo>
                  <a:pt x="64" y="201"/>
                  <a:pt x="64" y="201"/>
                  <a:pt x="64" y="201"/>
                </a:cubicBezTo>
                <a:close/>
                <a:moveTo>
                  <a:pt x="64" y="71"/>
                </a:moveTo>
                <a:cubicBezTo>
                  <a:pt x="64" y="55"/>
                  <a:pt x="64" y="55"/>
                  <a:pt x="64" y="55"/>
                </a:cubicBezTo>
                <a:cubicBezTo>
                  <a:pt x="69" y="60"/>
                  <a:pt x="69" y="60"/>
                  <a:pt x="69" y="60"/>
                </a:cubicBezTo>
                <a:cubicBezTo>
                  <a:pt x="72" y="63"/>
                  <a:pt x="72" y="67"/>
                  <a:pt x="69" y="69"/>
                </a:cubicBezTo>
                <a:cubicBezTo>
                  <a:pt x="68" y="71"/>
                  <a:pt x="66" y="71"/>
                  <a:pt x="64" y="71"/>
                </a:cubicBezTo>
                <a:close/>
                <a:moveTo>
                  <a:pt x="64" y="97"/>
                </a:moveTo>
                <a:cubicBezTo>
                  <a:pt x="59" y="106"/>
                  <a:pt x="57" y="117"/>
                  <a:pt x="57" y="128"/>
                </a:cubicBezTo>
                <a:cubicBezTo>
                  <a:pt x="57" y="139"/>
                  <a:pt x="59" y="149"/>
                  <a:pt x="64" y="159"/>
                </a:cubicBezTo>
                <a:cubicBezTo>
                  <a:pt x="64" y="97"/>
                  <a:pt x="64" y="97"/>
                  <a:pt x="64" y="97"/>
                </a:cubicBezTo>
                <a:close/>
                <a:moveTo>
                  <a:pt x="64" y="55"/>
                </a:moveTo>
                <a:cubicBezTo>
                  <a:pt x="64" y="71"/>
                  <a:pt x="64" y="71"/>
                  <a:pt x="64" y="71"/>
                </a:cubicBezTo>
                <a:cubicBezTo>
                  <a:pt x="62" y="71"/>
                  <a:pt x="61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38" y="47"/>
                  <a:pt x="38" y="47"/>
                  <a:pt x="38" y="47"/>
                </a:cubicBezTo>
                <a:cubicBezTo>
                  <a:pt x="35" y="44"/>
                  <a:pt x="35" y="40"/>
                  <a:pt x="38" y="38"/>
                </a:cubicBezTo>
                <a:cubicBezTo>
                  <a:pt x="40" y="35"/>
                  <a:pt x="44" y="35"/>
                  <a:pt x="47" y="38"/>
                </a:cubicBezTo>
                <a:cubicBezTo>
                  <a:pt x="64" y="55"/>
                  <a:pt x="64" y="55"/>
                  <a:pt x="64" y="55"/>
                </a:cubicBezTo>
                <a:close/>
                <a:moveTo>
                  <a:pt x="64" y="185"/>
                </a:moveTo>
                <a:cubicBezTo>
                  <a:pt x="64" y="201"/>
                  <a:pt x="64" y="201"/>
                  <a:pt x="64" y="201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44" y="221"/>
                  <a:pt x="40" y="221"/>
                  <a:pt x="38" y="218"/>
                </a:cubicBezTo>
                <a:cubicBezTo>
                  <a:pt x="35" y="216"/>
                  <a:pt x="35" y="211"/>
                  <a:pt x="38" y="209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1" y="185"/>
                  <a:pt x="62" y="185"/>
                  <a:pt x="64" y="185"/>
                </a:cubicBezTo>
                <a:close/>
                <a:moveTo>
                  <a:pt x="45" y="128"/>
                </a:moveTo>
                <a:cubicBezTo>
                  <a:pt x="45" y="128"/>
                  <a:pt x="45" y="128"/>
                  <a:pt x="45" y="128"/>
                </a:cubicBezTo>
                <a:cubicBezTo>
                  <a:pt x="45" y="124"/>
                  <a:pt x="42" y="121"/>
                  <a:pt x="38" y="121"/>
                </a:cubicBezTo>
                <a:cubicBezTo>
                  <a:pt x="7" y="121"/>
                  <a:pt x="7" y="121"/>
                  <a:pt x="7" y="121"/>
                </a:cubicBezTo>
                <a:cubicBezTo>
                  <a:pt x="3" y="121"/>
                  <a:pt x="0" y="124"/>
                  <a:pt x="0" y="128"/>
                </a:cubicBezTo>
                <a:cubicBezTo>
                  <a:pt x="0" y="132"/>
                  <a:pt x="3" y="134"/>
                  <a:pt x="7" y="134"/>
                </a:cubicBezTo>
                <a:cubicBezTo>
                  <a:pt x="38" y="134"/>
                  <a:pt x="38" y="134"/>
                  <a:pt x="38" y="134"/>
                </a:cubicBezTo>
                <a:cubicBezTo>
                  <a:pt x="42" y="134"/>
                  <a:pt x="45" y="132"/>
                  <a:pt x="45" y="128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 57"/>
          <p:cNvSpPr>
            <a:spLocks noEditPoints="1"/>
          </p:cNvSpPr>
          <p:nvPr/>
        </p:nvSpPr>
        <p:spPr bwMode="auto">
          <a:xfrm>
            <a:off x="9140367" y="895604"/>
            <a:ext cx="585330" cy="574784"/>
          </a:xfrm>
          <a:custGeom>
            <a:avLst/>
            <a:gdLst>
              <a:gd name="T0" fmla="*/ 231 w 243"/>
              <a:gd name="T1" fmla="*/ 92 h 238"/>
              <a:gd name="T2" fmla="*/ 214 w 243"/>
              <a:gd name="T3" fmla="*/ 83 h 238"/>
              <a:gd name="T4" fmla="*/ 206 w 243"/>
              <a:gd name="T5" fmla="*/ 71 h 238"/>
              <a:gd name="T6" fmla="*/ 192 w 243"/>
              <a:gd name="T7" fmla="*/ 82 h 238"/>
              <a:gd name="T8" fmla="*/ 194 w 243"/>
              <a:gd name="T9" fmla="*/ 64 h 238"/>
              <a:gd name="T10" fmla="*/ 179 w 243"/>
              <a:gd name="T11" fmla="*/ 64 h 238"/>
              <a:gd name="T12" fmla="*/ 162 w 243"/>
              <a:gd name="T13" fmla="*/ 54 h 238"/>
              <a:gd name="T14" fmla="*/ 154 w 243"/>
              <a:gd name="T15" fmla="*/ 42 h 238"/>
              <a:gd name="T16" fmla="*/ 140 w 243"/>
              <a:gd name="T17" fmla="*/ 53 h 238"/>
              <a:gd name="T18" fmla="*/ 142 w 243"/>
              <a:gd name="T19" fmla="*/ 35 h 238"/>
              <a:gd name="T20" fmla="*/ 128 w 243"/>
              <a:gd name="T21" fmla="*/ 35 h 238"/>
              <a:gd name="T22" fmla="*/ 110 w 243"/>
              <a:gd name="T23" fmla="*/ 25 h 238"/>
              <a:gd name="T24" fmla="*/ 102 w 243"/>
              <a:gd name="T25" fmla="*/ 13 h 238"/>
              <a:gd name="T26" fmla="*/ 101 w 243"/>
              <a:gd name="T27" fmla="*/ 22 h 238"/>
              <a:gd name="T28" fmla="*/ 208 w 243"/>
              <a:gd name="T29" fmla="*/ 128 h 238"/>
              <a:gd name="T30" fmla="*/ 206 w 243"/>
              <a:gd name="T31" fmla="*/ 132 h 238"/>
              <a:gd name="T32" fmla="*/ 101 w 243"/>
              <a:gd name="T33" fmla="*/ 74 h 238"/>
              <a:gd name="T34" fmla="*/ 196 w 243"/>
              <a:gd name="T35" fmla="*/ 149 h 238"/>
              <a:gd name="T36" fmla="*/ 194 w 243"/>
              <a:gd name="T37" fmla="*/ 153 h 238"/>
              <a:gd name="T38" fmla="*/ 101 w 243"/>
              <a:gd name="T39" fmla="*/ 101 h 238"/>
              <a:gd name="T40" fmla="*/ 185 w 243"/>
              <a:gd name="T41" fmla="*/ 170 h 238"/>
              <a:gd name="T42" fmla="*/ 182 w 243"/>
              <a:gd name="T43" fmla="*/ 174 h 238"/>
              <a:gd name="T44" fmla="*/ 101 w 243"/>
              <a:gd name="T45" fmla="*/ 129 h 238"/>
              <a:gd name="T46" fmla="*/ 173 w 243"/>
              <a:gd name="T47" fmla="*/ 191 h 238"/>
              <a:gd name="T48" fmla="*/ 171 w 243"/>
              <a:gd name="T49" fmla="*/ 195 h 238"/>
              <a:gd name="T50" fmla="*/ 101 w 243"/>
              <a:gd name="T51" fmla="*/ 156 h 238"/>
              <a:gd name="T52" fmla="*/ 138 w 243"/>
              <a:gd name="T53" fmla="*/ 231 h 238"/>
              <a:gd name="T54" fmla="*/ 243 w 243"/>
              <a:gd name="T55" fmla="*/ 91 h 238"/>
              <a:gd name="T56" fmla="*/ 101 w 243"/>
              <a:gd name="T57" fmla="*/ 22 h 238"/>
              <a:gd name="T58" fmla="*/ 85 w 243"/>
              <a:gd name="T59" fmla="*/ 11 h 238"/>
              <a:gd name="T60" fmla="*/ 78 w 243"/>
              <a:gd name="T61" fmla="*/ 0 h 238"/>
              <a:gd name="T62" fmla="*/ 15 w 243"/>
              <a:gd name="T63" fmla="*/ 163 h 238"/>
              <a:gd name="T64" fmla="*/ 101 w 243"/>
              <a:gd name="T65" fmla="*/ 156 h 238"/>
              <a:gd name="T66" fmla="*/ 27 w 243"/>
              <a:gd name="T67" fmla="*/ 113 h 238"/>
              <a:gd name="T68" fmla="*/ 101 w 243"/>
              <a:gd name="T69" fmla="*/ 151 h 238"/>
              <a:gd name="T70" fmla="*/ 40 w 243"/>
              <a:gd name="T71" fmla="*/ 95 h 238"/>
              <a:gd name="T72" fmla="*/ 42 w 243"/>
              <a:gd name="T73" fmla="*/ 91 h 238"/>
              <a:gd name="T74" fmla="*/ 101 w 243"/>
              <a:gd name="T75" fmla="*/ 101 h 238"/>
              <a:gd name="T76" fmla="*/ 51 w 243"/>
              <a:gd name="T77" fmla="*/ 71 h 238"/>
              <a:gd name="T78" fmla="*/ 101 w 243"/>
              <a:gd name="T79" fmla="*/ 96 h 238"/>
              <a:gd name="T80" fmla="*/ 63 w 243"/>
              <a:gd name="T81" fmla="*/ 53 h 238"/>
              <a:gd name="T82" fmla="*/ 65 w 243"/>
              <a:gd name="T83" fmla="*/ 49 h 238"/>
              <a:gd name="T84" fmla="*/ 101 w 243"/>
              <a:gd name="T85" fmla="*/ 2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3" h="238">
                <a:moveTo>
                  <a:pt x="232" y="85"/>
                </a:moveTo>
                <a:cubicBezTo>
                  <a:pt x="233" y="87"/>
                  <a:pt x="233" y="90"/>
                  <a:pt x="231" y="92"/>
                </a:cubicBezTo>
                <a:cubicBezTo>
                  <a:pt x="229" y="97"/>
                  <a:pt x="223" y="99"/>
                  <a:pt x="218" y="96"/>
                </a:cubicBezTo>
                <a:cubicBezTo>
                  <a:pt x="213" y="94"/>
                  <a:pt x="212" y="88"/>
                  <a:pt x="214" y="83"/>
                </a:cubicBezTo>
                <a:cubicBezTo>
                  <a:pt x="216" y="81"/>
                  <a:pt x="218" y="79"/>
                  <a:pt x="220" y="78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7" y="73"/>
                  <a:pt x="207" y="76"/>
                  <a:pt x="205" y="78"/>
                </a:cubicBezTo>
                <a:cubicBezTo>
                  <a:pt x="203" y="83"/>
                  <a:pt x="197" y="84"/>
                  <a:pt x="192" y="82"/>
                </a:cubicBezTo>
                <a:cubicBezTo>
                  <a:pt x="188" y="79"/>
                  <a:pt x="186" y="73"/>
                  <a:pt x="188" y="69"/>
                </a:cubicBezTo>
                <a:cubicBezTo>
                  <a:pt x="190" y="66"/>
                  <a:pt x="192" y="65"/>
                  <a:pt x="194" y="64"/>
                </a:cubicBezTo>
                <a:cubicBezTo>
                  <a:pt x="180" y="56"/>
                  <a:pt x="180" y="56"/>
                  <a:pt x="180" y="56"/>
                </a:cubicBezTo>
                <a:cubicBezTo>
                  <a:pt x="181" y="59"/>
                  <a:pt x="181" y="61"/>
                  <a:pt x="179" y="64"/>
                </a:cubicBezTo>
                <a:cubicBezTo>
                  <a:pt x="177" y="68"/>
                  <a:pt x="171" y="70"/>
                  <a:pt x="166" y="67"/>
                </a:cubicBezTo>
                <a:cubicBezTo>
                  <a:pt x="161" y="65"/>
                  <a:pt x="160" y="59"/>
                  <a:pt x="162" y="54"/>
                </a:cubicBezTo>
                <a:cubicBezTo>
                  <a:pt x="164" y="52"/>
                  <a:pt x="166" y="50"/>
                  <a:pt x="168" y="50"/>
                </a:cubicBezTo>
                <a:cubicBezTo>
                  <a:pt x="154" y="42"/>
                  <a:pt x="154" y="42"/>
                  <a:pt x="154" y="42"/>
                </a:cubicBezTo>
                <a:cubicBezTo>
                  <a:pt x="155" y="44"/>
                  <a:pt x="155" y="47"/>
                  <a:pt x="153" y="49"/>
                </a:cubicBezTo>
                <a:cubicBezTo>
                  <a:pt x="151" y="54"/>
                  <a:pt x="145" y="56"/>
                  <a:pt x="140" y="53"/>
                </a:cubicBezTo>
                <a:cubicBezTo>
                  <a:pt x="136" y="50"/>
                  <a:pt x="134" y="45"/>
                  <a:pt x="136" y="40"/>
                </a:cubicBezTo>
                <a:cubicBezTo>
                  <a:pt x="138" y="37"/>
                  <a:pt x="140" y="36"/>
                  <a:pt x="142" y="35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9" y="30"/>
                  <a:pt x="129" y="33"/>
                  <a:pt x="128" y="35"/>
                </a:cubicBezTo>
                <a:cubicBezTo>
                  <a:pt x="125" y="40"/>
                  <a:pt x="119" y="41"/>
                  <a:pt x="114" y="39"/>
                </a:cubicBezTo>
                <a:cubicBezTo>
                  <a:pt x="110" y="36"/>
                  <a:pt x="108" y="30"/>
                  <a:pt x="110" y="25"/>
                </a:cubicBezTo>
                <a:cubicBezTo>
                  <a:pt x="112" y="23"/>
                  <a:pt x="114" y="22"/>
                  <a:pt x="116" y="21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3" y="16"/>
                  <a:pt x="103" y="18"/>
                  <a:pt x="102" y="21"/>
                </a:cubicBezTo>
                <a:cubicBezTo>
                  <a:pt x="101" y="21"/>
                  <a:pt x="101" y="22"/>
                  <a:pt x="101" y="22"/>
                </a:cubicBezTo>
                <a:cubicBezTo>
                  <a:pt x="101" y="69"/>
                  <a:pt x="101" y="69"/>
                  <a:pt x="101" y="69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9" y="129"/>
                  <a:pt x="209" y="130"/>
                  <a:pt x="209" y="131"/>
                </a:cubicBezTo>
                <a:cubicBezTo>
                  <a:pt x="208" y="132"/>
                  <a:pt x="207" y="133"/>
                  <a:pt x="206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96" y="149"/>
                  <a:pt x="196" y="149"/>
                  <a:pt x="196" y="149"/>
                </a:cubicBezTo>
                <a:cubicBezTo>
                  <a:pt x="197" y="150"/>
                  <a:pt x="198" y="151"/>
                  <a:pt x="197" y="152"/>
                </a:cubicBezTo>
                <a:cubicBezTo>
                  <a:pt x="197" y="153"/>
                  <a:pt x="195" y="154"/>
                  <a:pt x="194" y="153"/>
                </a:cubicBezTo>
                <a:cubicBezTo>
                  <a:pt x="194" y="153"/>
                  <a:pt x="194" y="153"/>
                  <a:pt x="194" y="153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85" y="170"/>
                  <a:pt x="185" y="170"/>
                  <a:pt x="185" y="170"/>
                </a:cubicBezTo>
                <a:cubicBezTo>
                  <a:pt x="186" y="171"/>
                  <a:pt x="186" y="172"/>
                  <a:pt x="186" y="173"/>
                </a:cubicBezTo>
                <a:cubicBezTo>
                  <a:pt x="185" y="174"/>
                  <a:pt x="184" y="175"/>
                  <a:pt x="182" y="174"/>
                </a:cubicBezTo>
                <a:cubicBezTo>
                  <a:pt x="182" y="174"/>
                  <a:pt x="182" y="174"/>
                  <a:pt x="182" y="174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73" y="191"/>
                  <a:pt x="173" y="191"/>
                  <a:pt x="173" y="191"/>
                </a:cubicBezTo>
                <a:cubicBezTo>
                  <a:pt x="174" y="192"/>
                  <a:pt x="174" y="193"/>
                  <a:pt x="174" y="194"/>
                </a:cubicBezTo>
                <a:cubicBezTo>
                  <a:pt x="173" y="196"/>
                  <a:pt x="172" y="196"/>
                  <a:pt x="171" y="195"/>
                </a:cubicBezTo>
                <a:cubicBezTo>
                  <a:pt x="171" y="195"/>
                  <a:pt x="171" y="195"/>
                  <a:pt x="171" y="195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38" y="231"/>
                  <a:pt x="138" y="231"/>
                  <a:pt x="138" y="231"/>
                </a:cubicBezTo>
                <a:cubicBezTo>
                  <a:pt x="150" y="238"/>
                  <a:pt x="164" y="233"/>
                  <a:pt x="171" y="222"/>
                </a:cubicBezTo>
                <a:cubicBezTo>
                  <a:pt x="243" y="91"/>
                  <a:pt x="243" y="91"/>
                  <a:pt x="243" y="91"/>
                </a:cubicBezTo>
                <a:lnTo>
                  <a:pt x="232" y="85"/>
                </a:lnTo>
                <a:close/>
                <a:moveTo>
                  <a:pt x="101" y="22"/>
                </a:moveTo>
                <a:cubicBezTo>
                  <a:pt x="98" y="26"/>
                  <a:pt x="93" y="27"/>
                  <a:pt x="88" y="24"/>
                </a:cubicBezTo>
                <a:cubicBezTo>
                  <a:pt x="84" y="22"/>
                  <a:pt x="82" y="16"/>
                  <a:pt x="85" y="11"/>
                </a:cubicBezTo>
                <a:cubicBezTo>
                  <a:pt x="86" y="9"/>
                  <a:pt x="88" y="7"/>
                  <a:pt x="90" y="6"/>
                </a:cubicBezTo>
                <a:cubicBezTo>
                  <a:pt x="78" y="0"/>
                  <a:pt x="78" y="0"/>
                  <a:pt x="78" y="0"/>
                </a:cubicBezTo>
                <a:cubicBezTo>
                  <a:pt x="6" y="130"/>
                  <a:pt x="6" y="130"/>
                  <a:pt x="6" y="130"/>
                </a:cubicBezTo>
                <a:cubicBezTo>
                  <a:pt x="0" y="142"/>
                  <a:pt x="4" y="157"/>
                  <a:pt x="15" y="163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7" y="116"/>
                  <a:pt x="27" y="114"/>
                  <a:pt x="27" y="113"/>
                </a:cubicBezTo>
                <a:cubicBezTo>
                  <a:pt x="28" y="112"/>
                  <a:pt x="29" y="112"/>
                  <a:pt x="30" y="112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40" y="95"/>
                  <a:pt x="40" y="95"/>
                  <a:pt x="40" y="95"/>
                </a:cubicBezTo>
                <a:cubicBezTo>
                  <a:pt x="39" y="95"/>
                  <a:pt x="38" y="93"/>
                  <a:pt x="39" y="92"/>
                </a:cubicBezTo>
                <a:cubicBezTo>
                  <a:pt x="40" y="91"/>
                  <a:pt x="41" y="91"/>
                  <a:pt x="42" y="9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51" y="74"/>
                  <a:pt x="51" y="74"/>
                  <a:pt x="51" y="74"/>
                </a:cubicBezTo>
                <a:cubicBezTo>
                  <a:pt x="50" y="74"/>
                  <a:pt x="50" y="72"/>
                  <a:pt x="51" y="71"/>
                </a:cubicBezTo>
                <a:cubicBezTo>
                  <a:pt x="51" y="70"/>
                  <a:pt x="53" y="70"/>
                  <a:pt x="54" y="70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63" y="53"/>
                  <a:pt x="63" y="53"/>
                  <a:pt x="63" y="53"/>
                </a:cubicBezTo>
                <a:cubicBezTo>
                  <a:pt x="62" y="53"/>
                  <a:pt x="62" y="51"/>
                  <a:pt x="62" y="50"/>
                </a:cubicBezTo>
                <a:cubicBezTo>
                  <a:pt x="63" y="49"/>
                  <a:pt x="64" y="49"/>
                  <a:pt x="65" y="4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2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Freeform 58"/>
          <p:cNvSpPr>
            <a:spLocks noEditPoints="1"/>
          </p:cNvSpPr>
          <p:nvPr/>
        </p:nvSpPr>
        <p:spPr bwMode="auto">
          <a:xfrm>
            <a:off x="7072691" y="3293476"/>
            <a:ext cx="569510" cy="576541"/>
          </a:xfrm>
          <a:custGeom>
            <a:avLst/>
            <a:gdLst>
              <a:gd name="T0" fmla="*/ 189 w 236"/>
              <a:gd name="T1" fmla="*/ 60 h 239"/>
              <a:gd name="T2" fmla="*/ 196 w 236"/>
              <a:gd name="T3" fmla="*/ 122 h 239"/>
              <a:gd name="T4" fmla="*/ 198 w 236"/>
              <a:gd name="T5" fmla="*/ 136 h 239"/>
              <a:gd name="T6" fmla="*/ 208 w 236"/>
              <a:gd name="T7" fmla="*/ 157 h 239"/>
              <a:gd name="T8" fmla="*/ 189 w 236"/>
              <a:gd name="T9" fmla="*/ 195 h 239"/>
              <a:gd name="T10" fmla="*/ 168 w 236"/>
              <a:gd name="T11" fmla="*/ 156 h 239"/>
              <a:gd name="T12" fmla="*/ 168 w 236"/>
              <a:gd name="T13" fmla="*/ 78 h 239"/>
              <a:gd name="T14" fmla="*/ 182 w 236"/>
              <a:gd name="T15" fmla="*/ 92 h 239"/>
              <a:gd name="T16" fmla="*/ 185 w 236"/>
              <a:gd name="T17" fmla="*/ 107 h 239"/>
              <a:gd name="T18" fmla="*/ 189 w 236"/>
              <a:gd name="T19" fmla="*/ 141 h 239"/>
              <a:gd name="T20" fmla="*/ 189 w 236"/>
              <a:gd name="T21" fmla="*/ 130 h 239"/>
              <a:gd name="T22" fmla="*/ 168 w 236"/>
              <a:gd name="T23" fmla="*/ 155 h 239"/>
              <a:gd name="T24" fmla="*/ 160 w 236"/>
              <a:gd name="T25" fmla="*/ 138 h 239"/>
              <a:gd name="T26" fmla="*/ 165 w 236"/>
              <a:gd name="T27" fmla="*/ 172 h 239"/>
              <a:gd name="T28" fmla="*/ 168 w 236"/>
              <a:gd name="T29" fmla="*/ 16 h 239"/>
              <a:gd name="T30" fmla="*/ 163 w 236"/>
              <a:gd name="T31" fmla="*/ 49 h 239"/>
              <a:gd name="T32" fmla="*/ 168 w 236"/>
              <a:gd name="T33" fmla="*/ 78 h 239"/>
              <a:gd name="T34" fmla="*/ 159 w 236"/>
              <a:gd name="T35" fmla="*/ 118 h 239"/>
              <a:gd name="T36" fmla="*/ 159 w 236"/>
              <a:gd name="T37" fmla="*/ 209 h 239"/>
              <a:gd name="T38" fmla="*/ 159 w 236"/>
              <a:gd name="T39" fmla="*/ 5 h 239"/>
              <a:gd name="T40" fmla="*/ 159 w 236"/>
              <a:gd name="T41" fmla="*/ 40 h 239"/>
              <a:gd name="T42" fmla="*/ 144 w 236"/>
              <a:gd name="T43" fmla="*/ 89 h 239"/>
              <a:gd name="T44" fmla="*/ 159 w 236"/>
              <a:gd name="T45" fmla="*/ 108 h 239"/>
              <a:gd name="T46" fmla="*/ 159 w 236"/>
              <a:gd name="T47" fmla="*/ 136 h 239"/>
              <a:gd name="T48" fmla="*/ 144 w 236"/>
              <a:gd name="T49" fmla="*/ 162 h 239"/>
              <a:gd name="T50" fmla="*/ 151 w 236"/>
              <a:gd name="T51" fmla="*/ 143 h 239"/>
              <a:gd name="T52" fmla="*/ 146 w 236"/>
              <a:gd name="T53" fmla="*/ 109 h 239"/>
              <a:gd name="T54" fmla="*/ 123 w 236"/>
              <a:gd name="T55" fmla="*/ 7 h 239"/>
              <a:gd name="T56" fmla="*/ 144 w 236"/>
              <a:gd name="T57" fmla="*/ 0 h 239"/>
              <a:gd name="T58" fmla="*/ 144 w 236"/>
              <a:gd name="T59" fmla="*/ 187 h 239"/>
              <a:gd name="T60" fmla="*/ 123 w 236"/>
              <a:gd name="T61" fmla="*/ 225 h 239"/>
              <a:gd name="T62" fmla="*/ 140 w 236"/>
              <a:gd name="T63" fmla="*/ 96 h 239"/>
              <a:gd name="T64" fmla="*/ 123 w 236"/>
              <a:gd name="T65" fmla="*/ 135 h 239"/>
              <a:gd name="T66" fmla="*/ 137 w 236"/>
              <a:gd name="T67" fmla="*/ 113 h 239"/>
              <a:gd name="T68" fmla="*/ 123 w 236"/>
              <a:gd name="T69" fmla="*/ 82 h 239"/>
              <a:gd name="T70" fmla="*/ 125 w 236"/>
              <a:gd name="T71" fmla="*/ 171 h 239"/>
              <a:gd name="T72" fmla="*/ 123 w 236"/>
              <a:gd name="T73" fmla="*/ 7 h 239"/>
              <a:gd name="T74" fmla="*/ 123 w 236"/>
              <a:gd name="T75" fmla="*/ 7 h 239"/>
              <a:gd name="T76" fmla="*/ 123 w 236"/>
              <a:gd name="T77" fmla="*/ 177 h 239"/>
              <a:gd name="T78" fmla="*/ 121 w 236"/>
              <a:gd name="T79" fmla="*/ 162 h 239"/>
              <a:gd name="T80" fmla="*/ 123 w 236"/>
              <a:gd name="T81" fmla="*/ 135 h 239"/>
              <a:gd name="T82" fmla="*/ 99 w 236"/>
              <a:gd name="T83" fmla="*/ 124 h 239"/>
              <a:gd name="T84" fmla="*/ 106 w 236"/>
              <a:gd name="T85" fmla="*/ 164 h 239"/>
              <a:gd name="T86" fmla="*/ 108 w 236"/>
              <a:gd name="T87" fmla="*/ 179 h 239"/>
              <a:gd name="T88" fmla="*/ 118 w 236"/>
              <a:gd name="T89" fmla="*/ 199 h 239"/>
              <a:gd name="T90" fmla="*/ 123 w 236"/>
              <a:gd name="T91" fmla="*/ 99 h 239"/>
              <a:gd name="T92" fmla="*/ 99 w 236"/>
              <a:gd name="T93" fmla="*/ 18 h 239"/>
              <a:gd name="T94" fmla="*/ 99 w 236"/>
              <a:gd name="T95" fmla="*/ 18 h 239"/>
              <a:gd name="T96" fmla="*/ 89 w 236"/>
              <a:gd name="T97" fmla="*/ 212 h 239"/>
              <a:gd name="T98" fmla="*/ 99 w 236"/>
              <a:gd name="T99" fmla="*/ 183 h 239"/>
              <a:gd name="T100" fmla="*/ 71 w 236"/>
              <a:gd name="T101" fmla="*/ 227 h 239"/>
              <a:gd name="T102" fmla="*/ 95 w 236"/>
              <a:gd name="T103" fmla="*/ 117 h 239"/>
              <a:gd name="T104" fmla="*/ 71 w 236"/>
              <a:gd name="T105" fmla="*/ 160 h 239"/>
              <a:gd name="T106" fmla="*/ 92 w 236"/>
              <a:gd name="T107" fmla="*/ 134 h 239"/>
              <a:gd name="T108" fmla="*/ 71 w 236"/>
              <a:gd name="T109" fmla="*/ 107 h 239"/>
              <a:gd name="T110" fmla="*/ 7 w 236"/>
              <a:gd name="T111" fmla="*/ 91 h 239"/>
              <a:gd name="T112" fmla="*/ 70 w 236"/>
              <a:gd name="T113" fmla="*/ 181 h 239"/>
              <a:gd name="T114" fmla="*/ 71 w 236"/>
              <a:gd name="T115" fmla="*/ 149 h 239"/>
              <a:gd name="T116" fmla="*/ 52 w 236"/>
              <a:gd name="T117" fmla="*/ 133 h 239"/>
              <a:gd name="T118" fmla="*/ 35 w 236"/>
              <a:gd name="T119" fmla="*/ 109 h 239"/>
              <a:gd name="T120" fmla="*/ 71 w 236"/>
              <a:gd name="T121" fmla="*/ 31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36" h="239">
                <a:moveTo>
                  <a:pt x="189" y="195"/>
                </a:moveTo>
                <a:cubicBezTo>
                  <a:pt x="216" y="182"/>
                  <a:pt x="216" y="182"/>
                  <a:pt x="216" y="182"/>
                </a:cubicBezTo>
                <a:cubicBezTo>
                  <a:pt x="230" y="176"/>
                  <a:pt x="236" y="159"/>
                  <a:pt x="229" y="146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9" y="107"/>
                  <a:pt x="189" y="107"/>
                  <a:pt x="189" y="107"/>
                </a:cubicBezTo>
                <a:cubicBezTo>
                  <a:pt x="190" y="108"/>
                  <a:pt x="190" y="108"/>
                  <a:pt x="190" y="109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7" y="124"/>
                  <a:pt x="196" y="126"/>
                  <a:pt x="194" y="127"/>
                </a:cubicBezTo>
                <a:cubicBezTo>
                  <a:pt x="189" y="130"/>
                  <a:pt x="189" y="130"/>
                  <a:pt x="189" y="130"/>
                </a:cubicBezTo>
                <a:cubicBezTo>
                  <a:pt x="189" y="141"/>
                  <a:pt x="189" y="141"/>
                  <a:pt x="189" y="141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201" y="135"/>
                  <a:pt x="203" y="136"/>
                  <a:pt x="204" y="138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1" y="153"/>
                  <a:pt x="210" y="156"/>
                  <a:pt x="208" y="157"/>
                </a:cubicBezTo>
                <a:cubicBezTo>
                  <a:pt x="189" y="166"/>
                  <a:pt x="189" y="166"/>
                  <a:pt x="189" y="166"/>
                </a:cubicBezTo>
                <a:lnTo>
                  <a:pt x="189" y="195"/>
                </a:lnTo>
                <a:close/>
                <a:moveTo>
                  <a:pt x="168" y="204"/>
                </a:moveTo>
                <a:cubicBezTo>
                  <a:pt x="189" y="195"/>
                  <a:pt x="189" y="195"/>
                  <a:pt x="189" y="195"/>
                </a:cubicBezTo>
                <a:cubicBezTo>
                  <a:pt x="189" y="166"/>
                  <a:pt x="189" y="166"/>
                  <a:pt x="189" y="166"/>
                </a:cubicBezTo>
                <a:cubicBezTo>
                  <a:pt x="180" y="170"/>
                  <a:pt x="180" y="170"/>
                  <a:pt x="180" y="170"/>
                </a:cubicBezTo>
                <a:cubicBezTo>
                  <a:pt x="178" y="171"/>
                  <a:pt x="175" y="170"/>
                  <a:pt x="174" y="168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204"/>
                  <a:pt x="168" y="204"/>
                  <a:pt x="168" y="204"/>
                </a:cubicBezTo>
                <a:close/>
                <a:moveTo>
                  <a:pt x="189" y="60"/>
                </a:moveTo>
                <a:cubicBezTo>
                  <a:pt x="168" y="16"/>
                  <a:pt x="168" y="16"/>
                  <a:pt x="168" y="16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71" y="77"/>
                  <a:pt x="171" y="77"/>
                  <a:pt x="171" y="77"/>
                </a:cubicBezTo>
                <a:cubicBezTo>
                  <a:pt x="173" y="76"/>
                  <a:pt x="175" y="77"/>
                  <a:pt x="176" y="79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3" y="94"/>
                  <a:pt x="182" y="97"/>
                  <a:pt x="180" y="98"/>
                </a:cubicBezTo>
                <a:cubicBezTo>
                  <a:pt x="168" y="103"/>
                  <a:pt x="168" y="103"/>
                  <a:pt x="168" y="103"/>
                </a:cubicBezTo>
                <a:cubicBezTo>
                  <a:pt x="168" y="114"/>
                  <a:pt x="168" y="114"/>
                  <a:pt x="168" y="114"/>
                </a:cubicBezTo>
                <a:cubicBezTo>
                  <a:pt x="185" y="107"/>
                  <a:pt x="185" y="107"/>
                  <a:pt x="185" y="107"/>
                </a:cubicBezTo>
                <a:cubicBezTo>
                  <a:pt x="186" y="106"/>
                  <a:pt x="188" y="106"/>
                  <a:pt x="189" y="107"/>
                </a:cubicBezTo>
                <a:cubicBezTo>
                  <a:pt x="189" y="60"/>
                  <a:pt x="189" y="60"/>
                  <a:pt x="189" y="60"/>
                </a:cubicBezTo>
                <a:close/>
                <a:moveTo>
                  <a:pt x="189" y="130"/>
                </a:moveTo>
                <a:cubicBezTo>
                  <a:pt x="189" y="141"/>
                  <a:pt x="189" y="141"/>
                  <a:pt x="189" y="141"/>
                </a:cubicBezTo>
                <a:cubicBezTo>
                  <a:pt x="170" y="150"/>
                  <a:pt x="170" y="150"/>
                  <a:pt x="170" y="150"/>
                </a:cubicBezTo>
                <a:cubicBezTo>
                  <a:pt x="169" y="150"/>
                  <a:pt x="169" y="151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lnTo>
                  <a:pt x="189" y="130"/>
                </a:lnTo>
                <a:close/>
                <a:moveTo>
                  <a:pt x="159" y="209"/>
                </a:moveTo>
                <a:cubicBezTo>
                  <a:pt x="168" y="204"/>
                  <a:pt x="168" y="204"/>
                  <a:pt x="168" y="204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155"/>
                  <a:pt x="168" y="155"/>
                  <a:pt x="168" y="155"/>
                </a:cubicBezTo>
                <a:cubicBezTo>
                  <a:pt x="168" y="154"/>
                  <a:pt x="168" y="152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6" y="141"/>
                  <a:pt x="166" y="141"/>
                  <a:pt x="166" y="141"/>
                </a:cubicBezTo>
                <a:cubicBezTo>
                  <a:pt x="164" y="142"/>
                  <a:pt x="161" y="141"/>
                  <a:pt x="160" y="138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6" y="175"/>
                  <a:pt x="165" y="177"/>
                  <a:pt x="163" y="178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59" y="209"/>
                  <a:pt x="159" y="209"/>
                  <a:pt x="159" y="209"/>
                </a:cubicBezTo>
                <a:close/>
                <a:moveTo>
                  <a:pt x="168" y="16"/>
                </a:moveTo>
                <a:cubicBezTo>
                  <a:pt x="168" y="15"/>
                  <a:pt x="168" y="15"/>
                  <a:pt x="168" y="15"/>
                </a:cubicBezTo>
                <a:cubicBezTo>
                  <a:pt x="166" y="11"/>
                  <a:pt x="163" y="7"/>
                  <a:pt x="159" y="5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6" y="55"/>
                  <a:pt x="164" y="61"/>
                  <a:pt x="159" y="65"/>
                </a:cubicBezTo>
                <a:cubicBezTo>
                  <a:pt x="159" y="82"/>
                  <a:pt x="159" y="82"/>
                  <a:pt x="159" y="82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8" y="16"/>
                  <a:pt x="168" y="16"/>
                  <a:pt x="168" y="16"/>
                </a:cubicBezTo>
                <a:close/>
                <a:moveTo>
                  <a:pt x="168" y="103"/>
                </a:moveTo>
                <a:cubicBezTo>
                  <a:pt x="168" y="114"/>
                  <a:pt x="168" y="114"/>
                  <a:pt x="168" y="114"/>
                </a:cubicBezTo>
                <a:cubicBezTo>
                  <a:pt x="159" y="118"/>
                  <a:pt x="159" y="118"/>
                  <a:pt x="159" y="118"/>
                </a:cubicBezTo>
                <a:cubicBezTo>
                  <a:pt x="159" y="108"/>
                  <a:pt x="159" y="108"/>
                  <a:pt x="159" y="108"/>
                </a:cubicBezTo>
                <a:lnTo>
                  <a:pt x="168" y="103"/>
                </a:lnTo>
                <a:close/>
                <a:moveTo>
                  <a:pt x="144" y="216"/>
                </a:moveTo>
                <a:cubicBezTo>
                  <a:pt x="159" y="209"/>
                  <a:pt x="159" y="209"/>
                  <a:pt x="159" y="209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44" y="216"/>
                  <a:pt x="144" y="216"/>
                  <a:pt x="144" y="216"/>
                </a:cubicBezTo>
                <a:close/>
                <a:moveTo>
                  <a:pt x="159" y="5"/>
                </a:moveTo>
                <a:cubicBezTo>
                  <a:pt x="155" y="2"/>
                  <a:pt x="149" y="0"/>
                  <a:pt x="144" y="0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8" y="23"/>
                  <a:pt x="152" y="25"/>
                  <a:pt x="154" y="30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59" y="5"/>
                  <a:pt x="159" y="5"/>
                  <a:pt x="159" y="5"/>
                </a:cubicBezTo>
                <a:close/>
                <a:moveTo>
                  <a:pt x="159" y="65"/>
                </a:moveTo>
                <a:cubicBezTo>
                  <a:pt x="159" y="82"/>
                  <a:pt x="159" y="82"/>
                  <a:pt x="159" y="82"/>
                </a:cubicBezTo>
                <a:cubicBezTo>
                  <a:pt x="144" y="89"/>
                  <a:pt x="144" y="89"/>
                  <a:pt x="144" y="89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57" y="66"/>
                  <a:pt x="157" y="66"/>
                  <a:pt x="157" y="66"/>
                </a:cubicBezTo>
                <a:cubicBezTo>
                  <a:pt x="158" y="66"/>
                  <a:pt x="159" y="66"/>
                  <a:pt x="159" y="65"/>
                </a:cubicBezTo>
                <a:close/>
                <a:moveTo>
                  <a:pt x="159" y="108"/>
                </a:moveTo>
                <a:cubicBezTo>
                  <a:pt x="159" y="118"/>
                  <a:pt x="159" y="118"/>
                  <a:pt x="159" y="118"/>
                </a:cubicBezTo>
                <a:cubicBezTo>
                  <a:pt x="156" y="120"/>
                  <a:pt x="156" y="120"/>
                  <a:pt x="156" y="120"/>
                </a:cubicBezTo>
                <a:cubicBezTo>
                  <a:pt x="154" y="121"/>
                  <a:pt x="153" y="123"/>
                  <a:pt x="154" y="126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8" y="157"/>
                  <a:pt x="155" y="156"/>
                  <a:pt x="153" y="157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44" y="151"/>
                  <a:pt x="144" y="151"/>
                  <a:pt x="144" y="151"/>
                </a:cubicBezTo>
                <a:cubicBezTo>
                  <a:pt x="149" y="148"/>
                  <a:pt x="149" y="148"/>
                  <a:pt x="149" y="148"/>
                </a:cubicBezTo>
                <a:cubicBezTo>
                  <a:pt x="151" y="147"/>
                  <a:pt x="152" y="145"/>
                  <a:pt x="151" y="143"/>
                </a:cubicBezTo>
                <a:cubicBezTo>
                  <a:pt x="151" y="143"/>
                  <a:pt x="151" y="143"/>
                  <a:pt x="151" y="143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45" y="129"/>
                  <a:pt x="144" y="129"/>
                  <a:pt x="144" y="128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6" y="109"/>
                  <a:pt x="146" y="109"/>
                  <a:pt x="146" y="109"/>
                </a:cubicBezTo>
                <a:cubicBezTo>
                  <a:pt x="147" y="111"/>
                  <a:pt x="150" y="112"/>
                  <a:pt x="152" y="111"/>
                </a:cubicBezTo>
                <a:lnTo>
                  <a:pt x="159" y="108"/>
                </a:lnTo>
                <a:close/>
                <a:moveTo>
                  <a:pt x="132" y="2"/>
                </a:moveTo>
                <a:cubicBezTo>
                  <a:pt x="123" y="7"/>
                  <a:pt x="123" y="7"/>
                  <a:pt x="123" y="7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37" y="23"/>
                  <a:pt x="137" y="23"/>
                  <a:pt x="137" y="23"/>
                </a:cubicBezTo>
                <a:cubicBezTo>
                  <a:pt x="139" y="22"/>
                  <a:pt x="142" y="22"/>
                  <a:pt x="144" y="22"/>
                </a:cubicBezTo>
                <a:cubicBezTo>
                  <a:pt x="144" y="0"/>
                  <a:pt x="144" y="0"/>
                  <a:pt x="144" y="0"/>
                </a:cubicBezTo>
                <a:cubicBezTo>
                  <a:pt x="140" y="0"/>
                  <a:pt x="136" y="1"/>
                  <a:pt x="132" y="2"/>
                </a:cubicBezTo>
                <a:close/>
                <a:moveTo>
                  <a:pt x="123" y="225"/>
                </a:moveTo>
                <a:cubicBezTo>
                  <a:pt x="144" y="216"/>
                  <a:pt x="144" y="216"/>
                  <a:pt x="144" y="216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35" y="191"/>
                  <a:pt x="135" y="191"/>
                  <a:pt x="135" y="191"/>
                </a:cubicBezTo>
                <a:cubicBezTo>
                  <a:pt x="133" y="192"/>
                  <a:pt x="130" y="191"/>
                  <a:pt x="129" y="189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225"/>
                  <a:pt x="123" y="225"/>
                  <a:pt x="123" y="225"/>
                </a:cubicBezTo>
                <a:close/>
                <a:moveTo>
                  <a:pt x="144" y="72"/>
                </a:moveTo>
                <a:cubicBezTo>
                  <a:pt x="144" y="89"/>
                  <a:pt x="144" y="89"/>
                  <a:pt x="144" y="89"/>
                </a:cubicBezTo>
                <a:cubicBezTo>
                  <a:pt x="142" y="90"/>
                  <a:pt x="142" y="90"/>
                  <a:pt x="142" y="90"/>
                </a:cubicBezTo>
                <a:cubicBezTo>
                  <a:pt x="140" y="91"/>
                  <a:pt x="139" y="94"/>
                  <a:pt x="140" y="96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4" y="128"/>
                  <a:pt x="144" y="128"/>
                  <a:pt x="144" y="128"/>
                </a:cubicBezTo>
                <a:cubicBezTo>
                  <a:pt x="143" y="127"/>
                  <a:pt x="141" y="127"/>
                  <a:pt x="139" y="128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35" y="119"/>
                  <a:pt x="135" y="119"/>
                  <a:pt x="135" y="119"/>
                </a:cubicBezTo>
                <a:cubicBezTo>
                  <a:pt x="137" y="118"/>
                  <a:pt x="138" y="115"/>
                  <a:pt x="137" y="113"/>
                </a:cubicBezTo>
                <a:cubicBezTo>
                  <a:pt x="137" y="113"/>
                  <a:pt x="137" y="113"/>
                  <a:pt x="137" y="113"/>
                </a:cubicBezTo>
                <a:cubicBezTo>
                  <a:pt x="131" y="100"/>
                  <a:pt x="131" y="100"/>
                  <a:pt x="131" y="100"/>
                </a:cubicBezTo>
                <a:cubicBezTo>
                  <a:pt x="130" y="98"/>
                  <a:pt x="128" y="97"/>
                  <a:pt x="126" y="98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23" y="82"/>
                  <a:pt x="123" y="82"/>
                  <a:pt x="123" y="82"/>
                </a:cubicBezTo>
                <a:cubicBezTo>
                  <a:pt x="144" y="72"/>
                  <a:pt x="144" y="72"/>
                  <a:pt x="144" y="72"/>
                </a:cubicBezTo>
                <a:close/>
                <a:moveTo>
                  <a:pt x="144" y="151"/>
                </a:moveTo>
                <a:cubicBezTo>
                  <a:pt x="144" y="162"/>
                  <a:pt x="144" y="162"/>
                  <a:pt x="144" y="162"/>
                </a:cubicBezTo>
                <a:cubicBezTo>
                  <a:pt x="125" y="171"/>
                  <a:pt x="125" y="171"/>
                  <a:pt x="125" y="171"/>
                </a:cubicBezTo>
                <a:cubicBezTo>
                  <a:pt x="124" y="171"/>
                  <a:pt x="124" y="172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lnTo>
                  <a:pt x="144" y="151"/>
                </a:lnTo>
                <a:close/>
                <a:moveTo>
                  <a:pt x="123" y="7"/>
                </a:moveTo>
                <a:cubicBezTo>
                  <a:pt x="99" y="18"/>
                  <a:pt x="99" y="18"/>
                  <a:pt x="99" y="18"/>
                </a:cubicBezTo>
                <a:cubicBezTo>
                  <a:pt x="99" y="41"/>
                  <a:pt x="99" y="41"/>
                  <a:pt x="99" y="41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23" y="7"/>
                  <a:pt x="123" y="7"/>
                  <a:pt x="123" y="7"/>
                </a:cubicBezTo>
                <a:close/>
                <a:moveTo>
                  <a:pt x="99" y="236"/>
                </a:moveTo>
                <a:cubicBezTo>
                  <a:pt x="100" y="236"/>
                  <a:pt x="102" y="235"/>
                  <a:pt x="103" y="235"/>
                </a:cubicBezTo>
                <a:cubicBezTo>
                  <a:pt x="123" y="225"/>
                  <a:pt x="123" y="225"/>
                  <a:pt x="123" y="225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176"/>
                  <a:pt x="123" y="176"/>
                  <a:pt x="123" y="176"/>
                </a:cubicBezTo>
                <a:cubicBezTo>
                  <a:pt x="122" y="175"/>
                  <a:pt x="123" y="174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cubicBezTo>
                  <a:pt x="121" y="162"/>
                  <a:pt x="121" y="162"/>
                  <a:pt x="121" y="162"/>
                </a:cubicBezTo>
                <a:cubicBezTo>
                  <a:pt x="119" y="163"/>
                  <a:pt x="116" y="162"/>
                  <a:pt x="115" y="159"/>
                </a:cubicBezTo>
                <a:cubicBezTo>
                  <a:pt x="109" y="147"/>
                  <a:pt x="109" y="147"/>
                  <a:pt x="109" y="147"/>
                </a:cubicBezTo>
                <a:cubicBezTo>
                  <a:pt x="108" y="145"/>
                  <a:pt x="109" y="142"/>
                  <a:pt x="111" y="141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07" y="132"/>
                  <a:pt x="107" y="132"/>
                  <a:pt x="107" y="132"/>
                </a:cubicBezTo>
                <a:cubicBezTo>
                  <a:pt x="105" y="133"/>
                  <a:pt x="102" y="132"/>
                  <a:pt x="101" y="130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9" y="150"/>
                  <a:pt x="99" y="151"/>
                  <a:pt x="100" y="151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7" y="166"/>
                  <a:pt x="106" y="169"/>
                  <a:pt x="104" y="170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108" y="179"/>
                  <a:pt x="108" y="179"/>
                  <a:pt x="108" y="179"/>
                </a:cubicBezTo>
                <a:cubicBezTo>
                  <a:pt x="110" y="178"/>
                  <a:pt x="113" y="179"/>
                  <a:pt x="114" y="181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1" y="196"/>
                  <a:pt x="120" y="198"/>
                  <a:pt x="118" y="199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36"/>
                  <a:pt x="99" y="236"/>
                  <a:pt x="99" y="236"/>
                </a:cubicBezTo>
                <a:close/>
                <a:moveTo>
                  <a:pt x="123" y="82"/>
                </a:moveTo>
                <a:cubicBezTo>
                  <a:pt x="123" y="99"/>
                  <a:pt x="123" y="99"/>
                  <a:pt x="123" y="99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9" y="94"/>
                  <a:pt x="99" y="94"/>
                  <a:pt x="99" y="94"/>
                </a:cubicBezTo>
                <a:lnTo>
                  <a:pt x="123" y="82"/>
                </a:lnTo>
                <a:close/>
                <a:moveTo>
                  <a:pt x="99" y="18"/>
                </a:moveTo>
                <a:cubicBezTo>
                  <a:pt x="71" y="31"/>
                  <a:pt x="71" y="31"/>
                  <a:pt x="71" y="31"/>
                </a:cubicBezTo>
                <a:cubicBezTo>
                  <a:pt x="71" y="54"/>
                  <a:pt x="71" y="54"/>
                  <a:pt x="71" y="54"/>
                </a:cubicBezTo>
                <a:cubicBezTo>
                  <a:pt x="99" y="41"/>
                  <a:pt x="99" y="41"/>
                  <a:pt x="99" y="41"/>
                </a:cubicBezTo>
                <a:cubicBezTo>
                  <a:pt x="99" y="18"/>
                  <a:pt x="99" y="18"/>
                  <a:pt x="99" y="18"/>
                </a:cubicBezTo>
                <a:close/>
                <a:moveTo>
                  <a:pt x="71" y="227"/>
                </a:moveTo>
                <a:cubicBezTo>
                  <a:pt x="77" y="235"/>
                  <a:pt x="88" y="239"/>
                  <a:pt x="99" y="236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89" y="212"/>
                  <a:pt x="89" y="212"/>
                  <a:pt x="89" y="212"/>
                </a:cubicBezTo>
                <a:cubicBezTo>
                  <a:pt x="87" y="213"/>
                  <a:pt x="85" y="213"/>
                  <a:pt x="84" y="210"/>
                </a:cubicBezTo>
                <a:cubicBezTo>
                  <a:pt x="78" y="197"/>
                  <a:pt x="78" y="197"/>
                  <a:pt x="78" y="197"/>
                </a:cubicBezTo>
                <a:cubicBezTo>
                  <a:pt x="77" y="195"/>
                  <a:pt x="78" y="193"/>
                  <a:pt x="80" y="19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4"/>
                  <a:pt x="72" y="183"/>
                  <a:pt x="71" y="182"/>
                </a:cubicBezTo>
                <a:cubicBezTo>
                  <a:pt x="71" y="227"/>
                  <a:pt x="71" y="227"/>
                  <a:pt x="71" y="227"/>
                </a:cubicBezTo>
                <a:close/>
                <a:moveTo>
                  <a:pt x="99" y="94"/>
                </a:moveTo>
                <a:cubicBezTo>
                  <a:pt x="99" y="111"/>
                  <a:pt x="99" y="111"/>
                  <a:pt x="99" y="111"/>
                </a:cubicBezTo>
                <a:cubicBezTo>
                  <a:pt x="97" y="111"/>
                  <a:pt x="97" y="111"/>
                  <a:pt x="97" y="111"/>
                </a:cubicBezTo>
                <a:cubicBezTo>
                  <a:pt x="95" y="112"/>
                  <a:pt x="94" y="115"/>
                  <a:pt x="95" y="117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7" y="149"/>
                  <a:pt x="96" y="148"/>
                  <a:pt x="94" y="149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90" y="140"/>
                  <a:pt x="90" y="140"/>
                  <a:pt x="90" y="140"/>
                </a:cubicBezTo>
                <a:cubicBezTo>
                  <a:pt x="92" y="139"/>
                  <a:pt x="93" y="136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5" y="119"/>
                  <a:pt x="82" y="118"/>
                  <a:pt x="80" y="119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lnTo>
                  <a:pt x="99" y="94"/>
                </a:lnTo>
                <a:close/>
                <a:moveTo>
                  <a:pt x="71" y="31"/>
                </a:moveTo>
                <a:cubicBezTo>
                  <a:pt x="20" y="55"/>
                  <a:pt x="20" y="55"/>
                  <a:pt x="20" y="55"/>
                </a:cubicBezTo>
                <a:cubicBezTo>
                  <a:pt x="6" y="62"/>
                  <a:pt x="0" y="78"/>
                  <a:pt x="7" y="91"/>
                </a:cubicBezTo>
                <a:cubicBezTo>
                  <a:pt x="68" y="222"/>
                  <a:pt x="68" y="222"/>
                  <a:pt x="68" y="222"/>
                </a:cubicBezTo>
                <a:cubicBezTo>
                  <a:pt x="69" y="223"/>
                  <a:pt x="70" y="225"/>
                  <a:pt x="71" y="22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1" y="182"/>
                  <a:pt x="70" y="181"/>
                  <a:pt x="70" y="181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3" y="166"/>
                  <a:pt x="64" y="163"/>
                  <a:pt x="66" y="162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62" y="153"/>
                  <a:pt x="62" y="153"/>
                  <a:pt x="62" y="153"/>
                </a:cubicBezTo>
                <a:cubicBezTo>
                  <a:pt x="60" y="154"/>
                  <a:pt x="57" y="153"/>
                  <a:pt x="56" y="151"/>
                </a:cubicBezTo>
                <a:cubicBezTo>
                  <a:pt x="50" y="138"/>
                  <a:pt x="50" y="138"/>
                  <a:pt x="50" y="138"/>
                </a:cubicBezTo>
                <a:cubicBezTo>
                  <a:pt x="49" y="136"/>
                  <a:pt x="50" y="134"/>
                  <a:pt x="52" y="133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cubicBezTo>
                  <a:pt x="53" y="115"/>
                  <a:pt x="53" y="115"/>
                  <a:pt x="53" y="115"/>
                </a:cubicBezTo>
                <a:cubicBezTo>
                  <a:pt x="46" y="118"/>
                  <a:pt x="38" y="116"/>
                  <a:pt x="35" y="109"/>
                </a:cubicBezTo>
                <a:cubicBezTo>
                  <a:pt x="26" y="89"/>
                  <a:pt x="26" y="89"/>
                  <a:pt x="26" y="89"/>
                </a:cubicBezTo>
                <a:cubicBezTo>
                  <a:pt x="23" y="83"/>
                  <a:pt x="26" y="75"/>
                  <a:pt x="33" y="72"/>
                </a:cubicBezTo>
                <a:cubicBezTo>
                  <a:pt x="71" y="54"/>
                  <a:pt x="71" y="54"/>
                  <a:pt x="71" y="54"/>
                </a:cubicBezTo>
                <a:lnTo>
                  <a:pt x="71" y="31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tangle 59"/>
          <p:cNvSpPr>
            <a:spLocks noChangeArrowheads="1"/>
          </p:cNvSpPr>
          <p:nvPr/>
        </p:nvSpPr>
        <p:spPr bwMode="auto">
          <a:xfrm>
            <a:off x="9282744" y="2746512"/>
            <a:ext cx="694311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ectangle 60"/>
          <p:cNvSpPr>
            <a:spLocks noChangeArrowheads="1"/>
          </p:cNvSpPr>
          <p:nvPr/>
        </p:nvSpPr>
        <p:spPr bwMode="auto">
          <a:xfrm>
            <a:off x="9310868" y="2676202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Rectangle 61"/>
          <p:cNvSpPr>
            <a:spLocks noChangeArrowheads="1"/>
          </p:cNvSpPr>
          <p:nvPr/>
        </p:nvSpPr>
        <p:spPr bwMode="auto">
          <a:xfrm>
            <a:off x="9562226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 62"/>
          <p:cNvSpPr>
            <a:spLocks noChangeArrowheads="1"/>
          </p:cNvSpPr>
          <p:nvPr/>
        </p:nvSpPr>
        <p:spPr bwMode="auto">
          <a:xfrm>
            <a:off x="9586832" y="2345745"/>
            <a:ext cx="86130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3"/>
          <p:cNvSpPr>
            <a:spLocks noChangeArrowheads="1"/>
          </p:cNvSpPr>
          <p:nvPr/>
        </p:nvSpPr>
        <p:spPr bwMode="auto">
          <a:xfrm>
            <a:off x="9562226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4"/>
          <p:cNvSpPr>
            <a:spLocks noChangeArrowheads="1"/>
          </p:cNvSpPr>
          <p:nvPr/>
        </p:nvSpPr>
        <p:spPr bwMode="auto">
          <a:xfrm>
            <a:off x="9767879" y="2604135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 65"/>
          <p:cNvSpPr>
            <a:spLocks noChangeArrowheads="1"/>
          </p:cNvSpPr>
          <p:nvPr/>
        </p:nvSpPr>
        <p:spPr bwMode="auto">
          <a:xfrm>
            <a:off x="9790733" y="2345745"/>
            <a:ext cx="84372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66"/>
          <p:cNvSpPr>
            <a:spLocks noChangeArrowheads="1"/>
          </p:cNvSpPr>
          <p:nvPr/>
        </p:nvSpPr>
        <p:spPr bwMode="auto">
          <a:xfrm>
            <a:off x="9767879" y="2331684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Rectangle 67"/>
          <p:cNvSpPr>
            <a:spLocks noChangeArrowheads="1"/>
          </p:cNvSpPr>
          <p:nvPr/>
        </p:nvSpPr>
        <p:spPr bwMode="auto">
          <a:xfrm>
            <a:off x="9360085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68"/>
          <p:cNvSpPr>
            <a:spLocks noChangeArrowheads="1"/>
          </p:cNvSpPr>
          <p:nvPr/>
        </p:nvSpPr>
        <p:spPr bwMode="auto">
          <a:xfrm>
            <a:off x="9382934" y="2345745"/>
            <a:ext cx="87888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angle 69"/>
          <p:cNvSpPr>
            <a:spLocks noChangeArrowheads="1"/>
          </p:cNvSpPr>
          <p:nvPr/>
        </p:nvSpPr>
        <p:spPr bwMode="auto">
          <a:xfrm>
            <a:off x="9360085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0"/>
          <p:cNvSpPr>
            <a:spLocks noChangeArrowheads="1"/>
          </p:cNvSpPr>
          <p:nvPr/>
        </p:nvSpPr>
        <p:spPr bwMode="auto">
          <a:xfrm>
            <a:off x="9310868" y="2254343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Freeform 71"/>
          <p:cNvSpPr>
            <a:spLocks/>
          </p:cNvSpPr>
          <p:nvPr/>
        </p:nvSpPr>
        <p:spPr bwMode="auto">
          <a:xfrm>
            <a:off x="9310868" y="2050445"/>
            <a:ext cx="638063" cy="203899"/>
          </a:xfrm>
          <a:custGeom>
            <a:avLst/>
            <a:gdLst>
              <a:gd name="T0" fmla="*/ 181 w 363"/>
              <a:gd name="T1" fmla="*/ 0 h 116"/>
              <a:gd name="T2" fmla="*/ 363 w 363"/>
              <a:gd name="T3" fmla="*/ 116 h 116"/>
              <a:gd name="T4" fmla="*/ 0 w 363"/>
              <a:gd name="T5" fmla="*/ 116 h 116"/>
              <a:gd name="T6" fmla="*/ 181 w 363"/>
              <a:gd name="T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3" h="116">
                <a:moveTo>
                  <a:pt x="181" y="0"/>
                </a:moveTo>
                <a:lnTo>
                  <a:pt x="363" y="116"/>
                </a:lnTo>
                <a:lnTo>
                  <a:pt x="0" y="116"/>
                </a:lnTo>
                <a:lnTo>
                  <a:pt x="181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Freeform 72"/>
          <p:cNvSpPr>
            <a:spLocks noEditPoints="1"/>
          </p:cNvSpPr>
          <p:nvPr/>
        </p:nvSpPr>
        <p:spPr bwMode="auto">
          <a:xfrm>
            <a:off x="7556636" y="2235007"/>
            <a:ext cx="885905" cy="578300"/>
          </a:xfrm>
          <a:custGeom>
            <a:avLst/>
            <a:gdLst>
              <a:gd name="T0" fmla="*/ 82 w 367"/>
              <a:gd name="T1" fmla="*/ 27 h 240"/>
              <a:gd name="T2" fmla="*/ 367 w 367"/>
              <a:gd name="T3" fmla="*/ 120 h 240"/>
              <a:gd name="T4" fmla="*/ 82 w 367"/>
              <a:gd name="T5" fmla="*/ 213 h 240"/>
              <a:gd name="T6" fmla="*/ 82 w 367"/>
              <a:gd name="T7" fmla="*/ 177 h 240"/>
              <a:gd name="T8" fmla="*/ 127 w 367"/>
              <a:gd name="T9" fmla="*/ 143 h 240"/>
              <a:gd name="T10" fmla="*/ 127 w 367"/>
              <a:gd name="T11" fmla="*/ 87 h 240"/>
              <a:gd name="T12" fmla="*/ 138 w 367"/>
              <a:gd name="T13" fmla="*/ 87 h 240"/>
              <a:gd name="T14" fmla="*/ 138 w 367"/>
              <a:gd name="T15" fmla="*/ 64 h 240"/>
              <a:gd name="T16" fmla="*/ 127 w 367"/>
              <a:gd name="T17" fmla="*/ 64 h 240"/>
              <a:gd name="T18" fmla="*/ 102 w 367"/>
              <a:gd name="T19" fmla="*/ 64 h 240"/>
              <a:gd name="T20" fmla="*/ 91 w 367"/>
              <a:gd name="T21" fmla="*/ 64 h 240"/>
              <a:gd name="T22" fmla="*/ 91 w 367"/>
              <a:gd name="T23" fmla="*/ 87 h 240"/>
              <a:gd name="T24" fmla="*/ 102 w 367"/>
              <a:gd name="T25" fmla="*/ 87 h 240"/>
              <a:gd name="T26" fmla="*/ 102 w 367"/>
              <a:gd name="T27" fmla="*/ 143 h 240"/>
              <a:gd name="T28" fmla="*/ 82 w 367"/>
              <a:gd name="T29" fmla="*/ 156 h 240"/>
              <a:gd name="T30" fmla="*/ 82 w 367"/>
              <a:gd name="T31" fmla="*/ 27 h 240"/>
              <a:gd name="T32" fmla="*/ 0 w 367"/>
              <a:gd name="T33" fmla="*/ 0 h 240"/>
              <a:gd name="T34" fmla="*/ 82 w 367"/>
              <a:gd name="T35" fmla="*/ 27 h 240"/>
              <a:gd name="T36" fmla="*/ 82 w 367"/>
              <a:gd name="T37" fmla="*/ 156 h 240"/>
              <a:gd name="T38" fmla="*/ 82 w 367"/>
              <a:gd name="T39" fmla="*/ 156 h 240"/>
              <a:gd name="T40" fmla="*/ 62 w 367"/>
              <a:gd name="T41" fmla="*/ 143 h 240"/>
              <a:gd name="T42" fmla="*/ 62 w 367"/>
              <a:gd name="T43" fmla="*/ 87 h 240"/>
              <a:gd name="T44" fmla="*/ 73 w 367"/>
              <a:gd name="T45" fmla="*/ 87 h 240"/>
              <a:gd name="T46" fmla="*/ 73 w 367"/>
              <a:gd name="T47" fmla="*/ 64 h 240"/>
              <a:gd name="T48" fmla="*/ 62 w 367"/>
              <a:gd name="T49" fmla="*/ 64 h 240"/>
              <a:gd name="T50" fmla="*/ 37 w 367"/>
              <a:gd name="T51" fmla="*/ 64 h 240"/>
              <a:gd name="T52" fmla="*/ 26 w 367"/>
              <a:gd name="T53" fmla="*/ 64 h 240"/>
              <a:gd name="T54" fmla="*/ 26 w 367"/>
              <a:gd name="T55" fmla="*/ 87 h 240"/>
              <a:gd name="T56" fmla="*/ 37 w 367"/>
              <a:gd name="T57" fmla="*/ 87 h 240"/>
              <a:gd name="T58" fmla="*/ 37 w 367"/>
              <a:gd name="T59" fmla="*/ 143 h 240"/>
              <a:gd name="T60" fmla="*/ 82 w 367"/>
              <a:gd name="T61" fmla="*/ 177 h 240"/>
              <a:gd name="T62" fmla="*/ 82 w 367"/>
              <a:gd name="T63" fmla="*/ 177 h 240"/>
              <a:gd name="T64" fmla="*/ 82 w 367"/>
              <a:gd name="T65" fmla="*/ 213 h 240"/>
              <a:gd name="T66" fmla="*/ 0 w 367"/>
              <a:gd name="T67" fmla="*/ 240 h 240"/>
              <a:gd name="T68" fmla="*/ 0 w 367"/>
              <a:gd name="T69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7" h="240">
                <a:moveTo>
                  <a:pt x="82" y="27"/>
                </a:moveTo>
                <a:cubicBezTo>
                  <a:pt x="367" y="120"/>
                  <a:pt x="367" y="120"/>
                  <a:pt x="367" y="120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107" y="177"/>
                  <a:pt x="127" y="162"/>
                  <a:pt x="127" y="143"/>
                </a:cubicBezTo>
                <a:cubicBezTo>
                  <a:pt x="127" y="87"/>
                  <a:pt x="127" y="87"/>
                  <a:pt x="127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02" y="64"/>
                  <a:pt x="102" y="64"/>
                  <a:pt x="102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87"/>
                  <a:pt x="91" y="87"/>
                  <a:pt x="91" y="87"/>
                </a:cubicBezTo>
                <a:cubicBezTo>
                  <a:pt x="102" y="87"/>
                  <a:pt x="102" y="87"/>
                  <a:pt x="102" y="87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102" y="150"/>
                  <a:pt x="93" y="156"/>
                  <a:pt x="82" y="156"/>
                </a:cubicBezTo>
                <a:lnTo>
                  <a:pt x="82" y="27"/>
                </a:lnTo>
                <a:close/>
                <a:moveTo>
                  <a:pt x="0" y="0"/>
                </a:moveTo>
                <a:cubicBezTo>
                  <a:pt x="82" y="27"/>
                  <a:pt x="82" y="27"/>
                  <a:pt x="82" y="27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71" y="156"/>
                  <a:pt x="62" y="150"/>
                  <a:pt x="62" y="143"/>
                </a:cubicBezTo>
                <a:cubicBezTo>
                  <a:pt x="62" y="87"/>
                  <a:pt x="62" y="87"/>
                  <a:pt x="62" y="87"/>
                </a:cubicBezTo>
                <a:cubicBezTo>
                  <a:pt x="73" y="87"/>
                  <a:pt x="73" y="87"/>
                  <a:pt x="73" y="87"/>
                </a:cubicBezTo>
                <a:cubicBezTo>
                  <a:pt x="73" y="64"/>
                  <a:pt x="73" y="64"/>
                  <a:pt x="73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37" y="64"/>
                  <a:pt x="37" y="64"/>
                  <a:pt x="37" y="64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87"/>
                  <a:pt x="26" y="87"/>
                  <a:pt x="26" y="87"/>
                </a:cubicBezTo>
                <a:cubicBezTo>
                  <a:pt x="37" y="87"/>
                  <a:pt x="37" y="87"/>
                  <a:pt x="37" y="87"/>
                </a:cubicBezTo>
                <a:cubicBezTo>
                  <a:pt x="37" y="143"/>
                  <a:pt x="37" y="143"/>
                  <a:pt x="37" y="143"/>
                </a:cubicBezTo>
                <a:cubicBezTo>
                  <a:pt x="37" y="162"/>
                  <a:pt x="57" y="177"/>
                  <a:pt x="82" y="177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0" y="240"/>
                  <a:pt x="0" y="240"/>
                  <a:pt x="0" y="240"/>
                </a:cubicBez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 73"/>
          <p:cNvSpPr>
            <a:spLocks noEditPoints="1"/>
          </p:cNvSpPr>
          <p:nvPr/>
        </p:nvSpPr>
        <p:spPr bwMode="auto">
          <a:xfrm>
            <a:off x="9511251" y="2869556"/>
            <a:ext cx="207414" cy="362096"/>
          </a:xfrm>
          <a:custGeom>
            <a:avLst/>
            <a:gdLst>
              <a:gd name="T0" fmla="*/ 37 w 86"/>
              <a:gd name="T1" fmla="*/ 128 h 150"/>
              <a:gd name="T2" fmla="*/ 34 w 86"/>
              <a:gd name="T3" fmla="*/ 127 h 150"/>
              <a:gd name="T4" fmla="*/ 34 w 86"/>
              <a:gd name="T5" fmla="*/ 150 h 150"/>
              <a:gd name="T6" fmla="*/ 45 w 86"/>
              <a:gd name="T7" fmla="*/ 142 h 150"/>
              <a:gd name="T8" fmla="*/ 37 w 86"/>
              <a:gd name="T9" fmla="*/ 128 h 150"/>
              <a:gd name="T10" fmla="*/ 34 w 86"/>
              <a:gd name="T11" fmla="*/ 118 h 150"/>
              <a:gd name="T12" fmla="*/ 34 w 86"/>
              <a:gd name="T13" fmla="*/ 51 h 150"/>
              <a:gd name="T14" fmla="*/ 51 w 86"/>
              <a:gd name="T15" fmla="*/ 46 h 150"/>
              <a:gd name="T16" fmla="*/ 61 w 86"/>
              <a:gd name="T17" fmla="*/ 8 h 150"/>
              <a:gd name="T18" fmla="*/ 72 w 86"/>
              <a:gd name="T19" fmla="*/ 1 h 150"/>
              <a:gd name="T20" fmla="*/ 78 w 86"/>
              <a:gd name="T21" fmla="*/ 12 h 150"/>
              <a:gd name="T22" fmla="*/ 69 w 86"/>
              <a:gd name="T23" fmla="*/ 51 h 150"/>
              <a:gd name="T24" fmla="*/ 82 w 86"/>
              <a:gd name="T25" fmla="*/ 84 h 150"/>
              <a:gd name="T26" fmla="*/ 77 w 86"/>
              <a:gd name="T27" fmla="*/ 103 h 150"/>
              <a:gd name="T28" fmla="*/ 77 w 86"/>
              <a:gd name="T29" fmla="*/ 103 h 150"/>
              <a:gd name="T30" fmla="*/ 86 w 86"/>
              <a:gd name="T31" fmla="*/ 117 h 150"/>
              <a:gd name="T32" fmla="*/ 83 w 86"/>
              <a:gd name="T33" fmla="*/ 130 h 150"/>
              <a:gd name="T34" fmla="*/ 34 w 86"/>
              <a:gd name="T35" fmla="*/ 118 h 150"/>
              <a:gd name="T36" fmla="*/ 34 w 86"/>
              <a:gd name="T37" fmla="*/ 127 h 150"/>
              <a:gd name="T38" fmla="*/ 23 w 86"/>
              <a:gd name="T39" fmla="*/ 136 h 150"/>
              <a:gd name="T40" fmla="*/ 31 w 86"/>
              <a:gd name="T41" fmla="*/ 150 h 150"/>
              <a:gd name="T42" fmla="*/ 34 w 86"/>
              <a:gd name="T43" fmla="*/ 150 h 150"/>
              <a:gd name="T44" fmla="*/ 34 w 86"/>
              <a:gd name="T45" fmla="*/ 127 h 150"/>
              <a:gd name="T46" fmla="*/ 34 w 86"/>
              <a:gd name="T47" fmla="*/ 51 h 150"/>
              <a:gd name="T48" fmla="*/ 34 w 86"/>
              <a:gd name="T49" fmla="*/ 118 h 150"/>
              <a:gd name="T50" fmla="*/ 0 w 86"/>
              <a:gd name="T51" fmla="*/ 109 h 150"/>
              <a:gd name="T52" fmla="*/ 3 w 86"/>
              <a:gd name="T53" fmla="*/ 96 h 150"/>
              <a:gd name="T54" fmla="*/ 18 w 86"/>
              <a:gd name="T55" fmla="*/ 88 h 150"/>
              <a:gd name="T56" fmla="*/ 23 w 86"/>
              <a:gd name="T57" fmla="*/ 69 h 150"/>
              <a:gd name="T58" fmla="*/ 34 w 86"/>
              <a:gd name="T59" fmla="*/ 51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6" h="150">
                <a:moveTo>
                  <a:pt x="37" y="128"/>
                </a:moveTo>
                <a:cubicBezTo>
                  <a:pt x="36" y="127"/>
                  <a:pt x="35" y="127"/>
                  <a:pt x="34" y="127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9" y="150"/>
                  <a:pt x="44" y="147"/>
                  <a:pt x="45" y="142"/>
                </a:cubicBezTo>
                <a:cubicBezTo>
                  <a:pt x="47" y="136"/>
                  <a:pt x="43" y="129"/>
                  <a:pt x="37" y="128"/>
                </a:cubicBezTo>
                <a:close/>
                <a:moveTo>
                  <a:pt x="34" y="118"/>
                </a:moveTo>
                <a:cubicBezTo>
                  <a:pt x="34" y="51"/>
                  <a:pt x="34" y="51"/>
                  <a:pt x="34" y="51"/>
                </a:cubicBezTo>
                <a:cubicBezTo>
                  <a:pt x="39" y="48"/>
                  <a:pt x="45" y="46"/>
                  <a:pt x="51" y="46"/>
                </a:cubicBezTo>
                <a:cubicBezTo>
                  <a:pt x="61" y="8"/>
                  <a:pt x="61" y="8"/>
                  <a:pt x="61" y="8"/>
                </a:cubicBezTo>
                <a:cubicBezTo>
                  <a:pt x="62" y="3"/>
                  <a:pt x="67" y="0"/>
                  <a:pt x="72" y="1"/>
                </a:cubicBezTo>
                <a:cubicBezTo>
                  <a:pt x="77" y="2"/>
                  <a:pt x="80" y="7"/>
                  <a:pt x="78" y="12"/>
                </a:cubicBezTo>
                <a:cubicBezTo>
                  <a:pt x="69" y="51"/>
                  <a:pt x="69" y="51"/>
                  <a:pt x="69" y="51"/>
                </a:cubicBezTo>
                <a:cubicBezTo>
                  <a:pt x="79" y="57"/>
                  <a:pt x="86" y="68"/>
                  <a:pt x="82" y="84"/>
                </a:cubicBezTo>
                <a:cubicBezTo>
                  <a:pt x="82" y="84"/>
                  <a:pt x="79" y="97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5" y="112"/>
                  <a:pt x="86" y="117"/>
                  <a:pt x="86" y="117"/>
                </a:cubicBezTo>
                <a:cubicBezTo>
                  <a:pt x="83" y="130"/>
                  <a:pt x="83" y="130"/>
                  <a:pt x="83" y="130"/>
                </a:cubicBezTo>
                <a:lnTo>
                  <a:pt x="34" y="118"/>
                </a:lnTo>
                <a:close/>
                <a:moveTo>
                  <a:pt x="34" y="127"/>
                </a:moveTo>
                <a:cubicBezTo>
                  <a:pt x="29" y="127"/>
                  <a:pt x="24" y="131"/>
                  <a:pt x="23" y="136"/>
                </a:cubicBezTo>
                <a:cubicBezTo>
                  <a:pt x="21" y="142"/>
                  <a:pt x="25" y="148"/>
                  <a:pt x="31" y="150"/>
                </a:cubicBezTo>
                <a:cubicBezTo>
                  <a:pt x="32" y="150"/>
                  <a:pt x="33" y="150"/>
                  <a:pt x="34" y="150"/>
                </a:cubicBezTo>
                <a:cubicBezTo>
                  <a:pt x="34" y="127"/>
                  <a:pt x="34" y="127"/>
                  <a:pt x="34" y="127"/>
                </a:cubicBezTo>
                <a:close/>
                <a:moveTo>
                  <a:pt x="34" y="51"/>
                </a:moveTo>
                <a:cubicBezTo>
                  <a:pt x="34" y="118"/>
                  <a:pt x="34" y="118"/>
                  <a:pt x="34" y="118"/>
                </a:cubicBezTo>
                <a:cubicBezTo>
                  <a:pt x="0" y="109"/>
                  <a:pt x="0" y="109"/>
                  <a:pt x="0" y="109"/>
                </a:cubicBezTo>
                <a:cubicBezTo>
                  <a:pt x="3" y="96"/>
                  <a:pt x="3" y="96"/>
                  <a:pt x="3" y="96"/>
                </a:cubicBezTo>
                <a:cubicBezTo>
                  <a:pt x="3" y="96"/>
                  <a:pt x="16" y="97"/>
                  <a:pt x="18" y="88"/>
                </a:cubicBezTo>
                <a:cubicBezTo>
                  <a:pt x="20" y="80"/>
                  <a:pt x="23" y="69"/>
                  <a:pt x="23" y="69"/>
                </a:cubicBezTo>
                <a:cubicBezTo>
                  <a:pt x="25" y="61"/>
                  <a:pt x="29" y="55"/>
                  <a:pt x="34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Freeform 74"/>
          <p:cNvSpPr>
            <a:spLocks noEditPoints="1"/>
          </p:cNvSpPr>
          <p:nvPr/>
        </p:nvSpPr>
        <p:spPr bwMode="auto">
          <a:xfrm>
            <a:off x="7700770" y="1628586"/>
            <a:ext cx="416587" cy="509746"/>
          </a:xfrm>
          <a:custGeom>
            <a:avLst/>
            <a:gdLst>
              <a:gd name="T0" fmla="*/ 172 w 172"/>
              <a:gd name="T1" fmla="*/ 9 h 211"/>
              <a:gd name="T2" fmla="*/ 121 w 172"/>
              <a:gd name="T3" fmla="*/ 37 h 211"/>
              <a:gd name="T4" fmla="*/ 143 w 172"/>
              <a:gd name="T5" fmla="*/ 211 h 211"/>
              <a:gd name="T6" fmla="*/ 124 w 172"/>
              <a:gd name="T7" fmla="*/ 165 h 211"/>
              <a:gd name="T8" fmla="*/ 131 w 172"/>
              <a:gd name="T9" fmla="*/ 108 h 211"/>
              <a:gd name="T10" fmla="*/ 121 w 172"/>
              <a:gd name="T11" fmla="*/ 86 h 211"/>
              <a:gd name="T12" fmla="*/ 129 w 172"/>
              <a:gd name="T13" fmla="*/ 146 h 211"/>
              <a:gd name="T14" fmla="*/ 127 w 172"/>
              <a:gd name="T15" fmla="*/ 116 h 211"/>
              <a:gd name="T16" fmla="*/ 121 w 172"/>
              <a:gd name="T17" fmla="*/ 156 h 211"/>
              <a:gd name="T18" fmla="*/ 121 w 172"/>
              <a:gd name="T19" fmla="*/ 9 h 211"/>
              <a:gd name="T20" fmla="*/ 98 w 172"/>
              <a:gd name="T21" fmla="*/ 37 h 211"/>
              <a:gd name="T22" fmla="*/ 110 w 172"/>
              <a:gd name="T23" fmla="*/ 88 h 211"/>
              <a:gd name="T24" fmla="*/ 100 w 172"/>
              <a:gd name="T25" fmla="*/ 81 h 211"/>
              <a:gd name="T26" fmla="*/ 121 w 172"/>
              <a:gd name="T27" fmla="*/ 211 h 211"/>
              <a:gd name="T28" fmla="*/ 101 w 172"/>
              <a:gd name="T29" fmla="*/ 163 h 211"/>
              <a:gd name="T30" fmla="*/ 121 w 172"/>
              <a:gd name="T31" fmla="*/ 211 h 211"/>
              <a:gd name="T32" fmla="*/ 113 w 172"/>
              <a:gd name="T33" fmla="*/ 148 h 211"/>
              <a:gd name="T34" fmla="*/ 121 w 172"/>
              <a:gd name="T35" fmla="*/ 156 h 211"/>
              <a:gd name="T36" fmla="*/ 98 w 172"/>
              <a:gd name="T37" fmla="*/ 0 h 211"/>
              <a:gd name="T38" fmla="*/ 71 w 172"/>
              <a:gd name="T39" fmla="*/ 0 h 211"/>
              <a:gd name="T40" fmla="*/ 98 w 172"/>
              <a:gd name="T41" fmla="*/ 80 h 211"/>
              <a:gd name="T42" fmla="*/ 71 w 172"/>
              <a:gd name="T43" fmla="*/ 37 h 211"/>
              <a:gd name="T44" fmla="*/ 71 w 172"/>
              <a:gd name="T45" fmla="*/ 166 h 211"/>
              <a:gd name="T46" fmla="*/ 98 w 172"/>
              <a:gd name="T47" fmla="*/ 141 h 211"/>
              <a:gd name="T48" fmla="*/ 98 w 172"/>
              <a:gd name="T49" fmla="*/ 160 h 211"/>
              <a:gd name="T50" fmla="*/ 74 w 172"/>
              <a:gd name="T51" fmla="*/ 124 h 211"/>
              <a:gd name="T52" fmla="*/ 71 w 172"/>
              <a:gd name="T53" fmla="*/ 118 h 211"/>
              <a:gd name="T54" fmla="*/ 71 w 172"/>
              <a:gd name="T55" fmla="*/ 98 h 211"/>
              <a:gd name="T56" fmla="*/ 71 w 172"/>
              <a:gd name="T57" fmla="*/ 0 h 211"/>
              <a:gd name="T58" fmla="*/ 60 w 172"/>
              <a:gd name="T59" fmla="*/ 0 h 211"/>
              <a:gd name="T60" fmla="*/ 71 w 172"/>
              <a:gd name="T61" fmla="*/ 88 h 211"/>
              <a:gd name="T62" fmla="*/ 60 w 172"/>
              <a:gd name="T63" fmla="*/ 37 h 211"/>
              <a:gd name="T64" fmla="*/ 60 w 172"/>
              <a:gd name="T65" fmla="*/ 120 h 211"/>
              <a:gd name="T66" fmla="*/ 65 w 172"/>
              <a:gd name="T67" fmla="*/ 166 h 211"/>
              <a:gd name="T68" fmla="*/ 71 w 172"/>
              <a:gd name="T69" fmla="*/ 98 h 211"/>
              <a:gd name="T70" fmla="*/ 71 w 172"/>
              <a:gd name="T71" fmla="*/ 98 h 211"/>
              <a:gd name="T72" fmla="*/ 60 w 172"/>
              <a:gd name="T73" fmla="*/ 9 h 211"/>
              <a:gd name="T74" fmla="*/ 12 w 172"/>
              <a:gd name="T75" fmla="*/ 23 h 211"/>
              <a:gd name="T76" fmla="*/ 60 w 172"/>
              <a:gd name="T77" fmla="*/ 100 h 211"/>
              <a:gd name="T78" fmla="*/ 28 w 172"/>
              <a:gd name="T79" fmla="*/ 118 h 211"/>
              <a:gd name="T80" fmla="*/ 29 w 172"/>
              <a:gd name="T81" fmla="*/ 134 h 211"/>
              <a:gd name="T82" fmla="*/ 34 w 172"/>
              <a:gd name="T83" fmla="*/ 127 h 211"/>
              <a:gd name="T84" fmla="*/ 47 w 172"/>
              <a:gd name="T85" fmla="*/ 120 h 211"/>
              <a:gd name="T86" fmla="*/ 36 w 172"/>
              <a:gd name="T87" fmla="*/ 178 h 211"/>
              <a:gd name="T88" fmla="*/ 45 w 172"/>
              <a:gd name="T89" fmla="*/ 163 h 211"/>
              <a:gd name="T90" fmla="*/ 60 w 172"/>
              <a:gd name="T91" fmla="*/ 211 h 211"/>
              <a:gd name="T92" fmla="*/ 0 w 172"/>
              <a:gd name="T93" fmla="*/ 2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2" h="211">
                <a:moveTo>
                  <a:pt x="121" y="0"/>
                </a:moveTo>
                <a:cubicBezTo>
                  <a:pt x="172" y="0"/>
                  <a:pt x="172" y="0"/>
                  <a:pt x="172" y="0"/>
                </a:cubicBezTo>
                <a:cubicBezTo>
                  <a:pt x="172" y="9"/>
                  <a:pt x="172" y="9"/>
                  <a:pt x="172" y="9"/>
                </a:cubicBezTo>
                <a:cubicBezTo>
                  <a:pt x="121" y="9"/>
                  <a:pt x="121" y="9"/>
                  <a:pt x="121" y="9"/>
                </a:cubicBezTo>
                <a:cubicBezTo>
                  <a:pt x="121" y="0"/>
                  <a:pt x="121" y="0"/>
                  <a:pt x="121" y="0"/>
                </a:cubicBezTo>
                <a:close/>
                <a:moveTo>
                  <a:pt x="121" y="37"/>
                </a:moveTo>
                <a:cubicBezTo>
                  <a:pt x="172" y="37"/>
                  <a:pt x="172" y="37"/>
                  <a:pt x="172" y="37"/>
                </a:cubicBezTo>
                <a:cubicBezTo>
                  <a:pt x="172" y="183"/>
                  <a:pt x="172" y="183"/>
                  <a:pt x="172" y="183"/>
                </a:cubicBezTo>
                <a:cubicBezTo>
                  <a:pt x="172" y="198"/>
                  <a:pt x="159" y="211"/>
                  <a:pt x="143" y="211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1" y="166"/>
                  <a:pt x="121" y="166"/>
                  <a:pt x="121" y="166"/>
                </a:cubicBezTo>
                <a:cubicBezTo>
                  <a:pt x="122" y="166"/>
                  <a:pt x="123" y="166"/>
                  <a:pt x="124" y="165"/>
                </a:cubicBezTo>
                <a:cubicBezTo>
                  <a:pt x="130" y="163"/>
                  <a:pt x="134" y="159"/>
                  <a:pt x="138" y="153"/>
                </a:cubicBezTo>
                <a:cubicBezTo>
                  <a:pt x="142" y="145"/>
                  <a:pt x="145" y="137"/>
                  <a:pt x="145" y="128"/>
                </a:cubicBezTo>
                <a:cubicBezTo>
                  <a:pt x="145" y="115"/>
                  <a:pt x="140" y="108"/>
                  <a:pt x="131" y="108"/>
                </a:cubicBezTo>
                <a:cubicBezTo>
                  <a:pt x="128" y="108"/>
                  <a:pt x="125" y="109"/>
                  <a:pt x="121" y="111"/>
                </a:cubicBezTo>
                <a:cubicBezTo>
                  <a:pt x="127" y="85"/>
                  <a:pt x="127" y="85"/>
                  <a:pt x="127" y="85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21" y="37"/>
                  <a:pt x="121" y="37"/>
                  <a:pt x="121" y="37"/>
                </a:cubicBezTo>
                <a:close/>
                <a:moveTo>
                  <a:pt x="121" y="156"/>
                </a:moveTo>
                <a:cubicBezTo>
                  <a:pt x="123" y="155"/>
                  <a:pt x="126" y="152"/>
                  <a:pt x="129" y="146"/>
                </a:cubicBezTo>
                <a:cubicBezTo>
                  <a:pt x="131" y="140"/>
                  <a:pt x="133" y="134"/>
                  <a:pt x="133" y="129"/>
                </a:cubicBezTo>
                <a:cubicBezTo>
                  <a:pt x="133" y="123"/>
                  <a:pt x="132" y="119"/>
                  <a:pt x="129" y="117"/>
                </a:cubicBezTo>
                <a:cubicBezTo>
                  <a:pt x="129" y="117"/>
                  <a:pt x="128" y="116"/>
                  <a:pt x="127" y="116"/>
                </a:cubicBezTo>
                <a:cubicBezTo>
                  <a:pt x="126" y="116"/>
                  <a:pt x="124" y="117"/>
                  <a:pt x="123" y="117"/>
                </a:cubicBezTo>
                <a:cubicBezTo>
                  <a:pt x="122" y="117"/>
                  <a:pt x="121" y="117"/>
                  <a:pt x="121" y="118"/>
                </a:cubicBezTo>
                <a:lnTo>
                  <a:pt x="121" y="156"/>
                </a:lnTo>
                <a:close/>
                <a:moveTo>
                  <a:pt x="98" y="0"/>
                </a:moveTo>
                <a:cubicBezTo>
                  <a:pt x="121" y="0"/>
                  <a:pt x="121" y="0"/>
                  <a:pt x="121" y="0"/>
                </a:cubicBezTo>
                <a:cubicBezTo>
                  <a:pt x="121" y="9"/>
                  <a:pt x="121" y="9"/>
                  <a:pt x="121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0"/>
                  <a:pt x="98" y="0"/>
                  <a:pt x="98" y="0"/>
                </a:cubicBezTo>
                <a:close/>
                <a:moveTo>
                  <a:pt x="98" y="37"/>
                </a:moveTo>
                <a:cubicBezTo>
                  <a:pt x="121" y="37"/>
                  <a:pt x="121" y="37"/>
                  <a:pt x="121" y="37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8" y="90"/>
                  <a:pt x="98" y="90"/>
                  <a:pt x="98" y="90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99" y="81"/>
                  <a:pt x="98" y="80"/>
                </a:cubicBezTo>
                <a:cubicBezTo>
                  <a:pt x="98" y="37"/>
                  <a:pt x="98" y="37"/>
                  <a:pt x="98" y="37"/>
                </a:cubicBezTo>
                <a:close/>
                <a:moveTo>
                  <a:pt x="121" y="211"/>
                </a:moveTo>
                <a:cubicBezTo>
                  <a:pt x="98" y="211"/>
                  <a:pt x="98" y="211"/>
                  <a:pt x="98" y="211"/>
                </a:cubicBezTo>
                <a:cubicBezTo>
                  <a:pt x="98" y="160"/>
                  <a:pt x="98" y="160"/>
                  <a:pt x="98" y="160"/>
                </a:cubicBezTo>
                <a:cubicBezTo>
                  <a:pt x="99" y="161"/>
                  <a:pt x="100" y="162"/>
                  <a:pt x="101" y="163"/>
                </a:cubicBezTo>
                <a:cubicBezTo>
                  <a:pt x="103" y="166"/>
                  <a:pt x="107" y="167"/>
                  <a:pt x="112" y="167"/>
                </a:cubicBezTo>
                <a:cubicBezTo>
                  <a:pt x="115" y="167"/>
                  <a:pt x="118" y="167"/>
                  <a:pt x="121" y="166"/>
                </a:cubicBezTo>
                <a:cubicBezTo>
                  <a:pt x="121" y="211"/>
                  <a:pt x="121" y="211"/>
                  <a:pt x="121" y="211"/>
                </a:cubicBezTo>
                <a:close/>
                <a:moveTo>
                  <a:pt x="121" y="118"/>
                </a:moveTo>
                <a:cubicBezTo>
                  <a:pt x="120" y="118"/>
                  <a:pt x="120" y="118"/>
                  <a:pt x="120" y="119"/>
                </a:cubicBezTo>
                <a:cubicBezTo>
                  <a:pt x="113" y="148"/>
                  <a:pt x="113" y="148"/>
                  <a:pt x="113" y="148"/>
                </a:cubicBezTo>
                <a:cubicBezTo>
                  <a:pt x="113" y="149"/>
                  <a:pt x="113" y="150"/>
                  <a:pt x="113" y="151"/>
                </a:cubicBezTo>
                <a:cubicBezTo>
                  <a:pt x="113" y="154"/>
                  <a:pt x="115" y="156"/>
                  <a:pt x="119" y="156"/>
                </a:cubicBezTo>
                <a:cubicBezTo>
                  <a:pt x="120" y="156"/>
                  <a:pt x="120" y="156"/>
                  <a:pt x="121" y="156"/>
                </a:cubicBezTo>
                <a:lnTo>
                  <a:pt x="121" y="118"/>
                </a:lnTo>
                <a:close/>
                <a:moveTo>
                  <a:pt x="71" y="0"/>
                </a:moveTo>
                <a:cubicBezTo>
                  <a:pt x="98" y="0"/>
                  <a:pt x="98" y="0"/>
                  <a:pt x="98" y="0"/>
                </a:cubicBezTo>
                <a:cubicBezTo>
                  <a:pt x="98" y="9"/>
                  <a:pt x="98" y="9"/>
                  <a:pt x="98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1" y="0"/>
                  <a:pt x="71" y="0"/>
                  <a:pt x="71" y="0"/>
                </a:cubicBezTo>
                <a:close/>
                <a:moveTo>
                  <a:pt x="71" y="37"/>
                </a:moveTo>
                <a:cubicBezTo>
                  <a:pt x="98" y="37"/>
                  <a:pt x="98" y="37"/>
                  <a:pt x="98" y="37"/>
                </a:cubicBezTo>
                <a:cubicBezTo>
                  <a:pt x="98" y="80"/>
                  <a:pt x="98" y="80"/>
                  <a:pt x="98" y="80"/>
                </a:cubicBezTo>
                <a:cubicBezTo>
                  <a:pt x="96" y="80"/>
                  <a:pt x="94" y="80"/>
                  <a:pt x="91" y="80"/>
                </a:cubicBezTo>
                <a:cubicBezTo>
                  <a:pt x="85" y="80"/>
                  <a:pt x="78" y="83"/>
                  <a:pt x="71" y="88"/>
                </a:cubicBezTo>
                <a:cubicBezTo>
                  <a:pt x="71" y="37"/>
                  <a:pt x="71" y="37"/>
                  <a:pt x="71" y="37"/>
                </a:cubicBezTo>
                <a:close/>
                <a:moveTo>
                  <a:pt x="98" y="211"/>
                </a:moveTo>
                <a:cubicBezTo>
                  <a:pt x="71" y="211"/>
                  <a:pt x="71" y="211"/>
                  <a:pt x="71" y="211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82" y="166"/>
                  <a:pt x="82" y="166"/>
                  <a:pt x="82" y="166"/>
                </a:cubicBezTo>
                <a:cubicBezTo>
                  <a:pt x="98" y="90"/>
                  <a:pt x="98" y="90"/>
                  <a:pt x="98" y="90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7" y="146"/>
                  <a:pt x="97" y="146"/>
                  <a:pt x="97" y="146"/>
                </a:cubicBezTo>
                <a:cubicBezTo>
                  <a:pt x="97" y="148"/>
                  <a:pt x="97" y="150"/>
                  <a:pt x="97" y="152"/>
                </a:cubicBezTo>
                <a:cubicBezTo>
                  <a:pt x="97" y="155"/>
                  <a:pt x="97" y="158"/>
                  <a:pt x="98" y="160"/>
                </a:cubicBezTo>
                <a:cubicBezTo>
                  <a:pt x="98" y="211"/>
                  <a:pt x="98" y="211"/>
                  <a:pt x="98" y="211"/>
                </a:cubicBezTo>
                <a:close/>
                <a:moveTo>
                  <a:pt x="71" y="137"/>
                </a:moveTo>
                <a:cubicBezTo>
                  <a:pt x="74" y="124"/>
                  <a:pt x="74" y="124"/>
                  <a:pt x="74" y="124"/>
                </a:cubicBezTo>
                <a:cubicBezTo>
                  <a:pt x="73" y="124"/>
                  <a:pt x="72" y="124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lose/>
                <a:moveTo>
                  <a:pt x="71" y="118"/>
                </a:moveTo>
                <a:cubicBezTo>
                  <a:pt x="73" y="118"/>
                  <a:pt x="74" y="119"/>
                  <a:pt x="75" y="119"/>
                </a:cubicBezTo>
                <a:cubicBezTo>
                  <a:pt x="82" y="88"/>
                  <a:pt x="82" y="88"/>
                  <a:pt x="82" y="88"/>
                </a:cubicBezTo>
                <a:cubicBezTo>
                  <a:pt x="79" y="90"/>
                  <a:pt x="75" y="93"/>
                  <a:pt x="71" y="98"/>
                </a:cubicBezTo>
                <a:lnTo>
                  <a:pt x="71" y="118"/>
                </a:lnTo>
                <a:close/>
                <a:moveTo>
                  <a:pt x="60" y="0"/>
                </a:moveTo>
                <a:cubicBezTo>
                  <a:pt x="71" y="0"/>
                  <a:pt x="71" y="0"/>
                  <a:pt x="71" y="0"/>
                </a:cubicBezTo>
                <a:cubicBezTo>
                  <a:pt x="71" y="9"/>
                  <a:pt x="71" y="9"/>
                  <a:pt x="71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0" y="0"/>
                  <a:pt x="60" y="0"/>
                  <a:pt x="60" y="0"/>
                </a:cubicBezTo>
                <a:close/>
                <a:moveTo>
                  <a:pt x="60" y="37"/>
                </a:moveTo>
                <a:cubicBezTo>
                  <a:pt x="71" y="37"/>
                  <a:pt x="71" y="37"/>
                  <a:pt x="71" y="37"/>
                </a:cubicBezTo>
                <a:cubicBezTo>
                  <a:pt x="71" y="88"/>
                  <a:pt x="71" y="88"/>
                  <a:pt x="71" y="88"/>
                </a:cubicBezTo>
                <a:cubicBezTo>
                  <a:pt x="71" y="89"/>
                  <a:pt x="71" y="89"/>
                  <a:pt x="71" y="89"/>
                </a:cubicBezTo>
                <a:cubicBezTo>
                  <a:pt x="67" y="92"/>
                  <a:pt x="64" y="96"/>
                  <a:pt x="60" y="100"/>
                </a:cubicBezTo>
                <a:cubicBezTo>
                  <a:pt x="60" y="37"/>
                  <a:pt x="60" y="37"/>
                  <a:pt x="60" y="37"/>
                </a:cubicBezTo>
                <a:close/>
                <a:moveTo>
                  <a:pt x="71" y="211"/>
                </a:moveTo>
                <a:cubicBezTo>
                  <a:pt x="60" y="211"/>
                  <a:pt x="60" y="211"/>
                  <a:pt x="60" y="211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4" y="121"/>
                  <a:pt x="68" y="122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71" y="211"/>
                  <a:pt x="71" y="211"/>
                  <a:pt x="71" y="211"/>
                </a:cubicBezTo>
                <a:close/>
                <a:moveTo>
                  <a:pt x="71" y="98"/>
                </a:moveTo>
                <a:cubicBezTo>
                  <a:pt x="68" y="102"/>
                  <a:pt x="65" y="108"/>
                  <a:pt x="61" y="115"/>
                </a:cubicBezTo>
                <a:cubicBezTo>
                  <a:pt x="65" y="116"/>
                  <a:pt x="68" y="117"/>
                  <a:pt x="71" y="118"/>
                </a:cubicBezTo>
                <a:lnTo>
                  <a:pt x="71" y="98"/>
                </a:lnTo>
                <a:close/>
                <a:moveTo>
                  <a:pt x="29" y="0"/>
                </a:moveTo>
                <a:cubicBezTo>
                  <a:pt x="60" y="0"/>
                  <a:pt x="60" y="0"/>
                  <a:pt x="60" y="0"/>
                </a:cubicBezTo>
                <a:cubicBezTo>
                  <a:pt x="60" y="9"/>
                  <a:pt x="60" y="9"/>
                  <a:pt x="60" y="9"/>
                </a:cubicBezTo>
                <a:cubicBezTo>
                  <a:pt x="26" y="9"/>
                  <a:pt x="26" y="9"/>
                  <a:pt x="26" y="9"/>
                </a:cubicBezTo>
                <a:cubicBezTo>
                  <a:pt x="18" y="9"/>
                  <a:pt x="12" y="15"/>
                  <a:pt x="12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30"/>
                  <a:pt x="18" y="37"/>
                  <a:pt x="26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7" y="104"/>
                  <a:pt x="54" y="109"/>
                  <a:pt x="51" y="114"/>
                </a:cubicBezTo>
                <a:cubicBezTo>
                  <a:pt x="48" y="114"/>
                  <a:pt x="46" y="113"/>
                  <a:pt x="45" y="113"/>
                </a:cubicBezTo>
                <a:cubicBezTo>
                  <a:pt x="38" y="113"/>
                  <a:pt x="32" y="115"/>
                  <a:pt x="28" y="118"/>
                </a:cubicBezTo>
                <a:cubicBezTo>
                  <a:pt x="23" y="120"/>
                  <a:pt x="21" y="124"/>
                  <a:pt x="21" y="128"/>
                </a:cubicBezTo>
                <a:cubicBezTo>
                  <a:pt x="21" y="130"/>
                  <a:pt x="22" y="131"/>
                  <a:pt x="23" y="133"/>
                </a:cubicBezTo>
                <a:cubicBezTo>
                  <a:pt x="24" y="134"/>
                  <a:pt x="26" y="134"/>
                  <a:pt x="29" y="134"/>
                </a:cubicBezTo>
                <a:cubicBezTo>
                  <a:pt x="30" y="134"/>
                  <a:pt x="31" y="134"/>
                  <a:pt x="33" y="133"/>
                </a:cubicBezTo>
                <a:cubicBezTo>
                  <a:pt x="34" y="132"/>
                  <a:pt x="35" y="131"/>
                  <a:pt x="35" y="130"/>
                </a:cubicBezTo>
                <a:cubicBezTo>
                  <a:pt x="35" y="129"/>
                  <a:pt x="34" y="128"/>
                  <a:pt x="34" y="127"/>
                </a:cubicBezTo>
                <a:cubicBezTo>
                  <a:pt x="34" y="127"/>
                  <a:pt x="33" y="126"/>
                  <a:pt x="33" y="126"/>
                </a:cubicBezTo>
                <a:cubicBezTo>
                  <a:pt x="34" y="124"/>
                  <a:pt x="35" y="123"/>
                  <a:pt x="38" y="122"/>
                </a:cubicBezTo>
                <a:cubicBezTo>
                  <a:pt x="40" y="121"/>
                  <a:pt x="43" y="120"/>
                  <a:pt x="47" y="120"/>
                </a:cubicBezTo>
                <a:cubicBezTo>
                  <a:pt x="44" y="125"/>
                  <a:pt x="42" y="129"/>
                  <a:pt x="40" y="134"/>
                </a:cubicBezTo>
                <a:cubicBezTo>
                  <a:pt x="33" y="148"/>
                  <a:pt x="30" y="159"/>
                  <a:pt x="30" y="167"/>
                </a:cubicBezTo>
                <a:cubicBezTo>
                  <a:pt x="30" y="173"/>
                  <a:pt x="32" y="176"/>
                  <a:pt x="36" y="178"/>
                </a:cubicBezTo>
                <a:cubicBezTo>
                  <a:pt x="37" y="179"/>
                  <a:pt x="41" y="180"/>
                  <a:pt x="45" y="180"/>
                </a:cubicBezTo>
                <a:cubicBezTo>
                  <a:pt x="44" y="178"/>
                  <a:pt x="44" y="176"/>
                  <a:pt x="44" y="173"/>
                </a:cubicBezTo>
                <a:cubicBezTo>
                  <a:pt x="44" y="170"/>
                  <a:pt x="44" y="167"/>
                  <a:pt x="45" y="163"/>
                </a:cubicBezTo>
                <a:cubicBezTo>
                  <a:pt x="47" y="150"/>
                  <a:pt x="52" y="136"/>
                  <a:pt x="59" y="120"/>
                </a:cubicBezTo>
                <a:cubicBezTo>
                  <a:pt x="59" y="120"/>
                  <a:pt x="60" y="120"/>
                  <a:pt x="60" y="120"/>
                </a:cubicBezTo>
                <a:cubicBezTo>
                  <a:pt x="60" y="211"/>
                  <a:pt x="60" y="211"/>
                  <a:pt x="60" y="211"/>
                </a:cubicBezTo>
                <a:cubicBezTo>
                  <a:pt x="29" y="211"/>
                  <a:pt x="29" y="211"/>
                  <a:pt x="29" y="211"/>
                </a:cubicBezTo>
                <a:cubicBezTo>
                  <a:pt x="13" y="211"/>
                  <a:pt x="0" y="198"/>
                  <a:pt x="0" y="18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3" y="0"/>
                  <a:pt x="29" y="0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Freeform 75"/>
          <p:cNvSpPr>
            <a:spLocks noEditPoints="1"/>
          </p:cNvSpPr>
          <p:nvPr/>
        </p:nvSpPr>
        <p:spPr bwMode="auto">
          <a:xfrm>
            <a:off x="8502305" y="2164698"/>
            <a:ext cx="631031" cy="632789"/>
          </a:xfrm>
          <a:custGeom>
            <a:avLst/>
            <a:gdLst>
              <a:gd name="T0" fmla="*/ 249 w 261"/>
              <a:gd name="T1" fmla="*/ 220 h 262"/>
              <a:gd name="T2" fmla="*/ 261 w 261"/>
              <a:gd name="T3" fmla="*/ 70 h 262"/>
              <a:gd name="T4" fmla="*/ 249 w 261"/>
              <a:gd name="T5" fmla="*/ 70 h 262"/>
              <a:gd name="T6" fmla="*/ 249 w 261"/>
              <a:gd name="T7" fmla="*/ 154 h 262"/>
              <a:gd name="T8" fmla="*/ 227 w 261"/>
              <a:gd name="T9" fmla="*/ 180 h 262"/>
              <a:gd name="T10" fmla="*/ 209 w 261"/>
              <a:gd name="T11" fmla="*/ 262 h 262"/>
              <a:gd name="T12" fmla="*/ 209 w 261"/>
              <a:gd name="T13" fmla="*/ 262 h 262"/>
              <a:gd name="T14" fmla="*/ 209 w 261"/>
              <a:gd name="T15" fmla="*/ 15 h 262"/>
              <a:gd name="T16" fmla="*/ 203 w 261"/>
              <a:gd name="T17" fmla="*/ 28 h 262"/>
              <a:gd name="T18" fmla="*/ 209 w 261"/>
              <a:gd name="T19" fmla="*/ 50 h 262"/>
              <a:gd name="T20" fmla="*/ 201 w 261"/>
              <a:gd name="T21" fmla="*/ 120 h 262"/>
              <a:gd name="T22" fmla="*/ 209 w 261"/>
              <a:gd name="T23" fmla="*/ 197 h 262"/>
              <a:gd name="T24" fmla="*/ 209 w 261"/>
              <a:gd name="T25" fmla="*/ 197 h 262"/>
              <a:gd name="T26" fmla="*/ 195 w 261"/>
              <a:gd name="T27" fmla="*/ 232 h 262"/>
              <a:gd name="T28" fmla="*/ 168 w 261"/>
              <a:gd name="T29" fmla="*/ 36 h 262"/>
              <a:gd name="T30" fmla="*/ 195 w 261"/>
              <a:gd name="T31" fmla="*/ 20 h 262"/>
              <a:gd name="T32" fmla="*/ 195 w 261"/>
              <a:gd name="T33" fmla="*/ 50 h 262"/>
              <a:gd name="T34" fmla="*/ 195 w 261"/>
              <a:gd name="T35" fmla="*/ 120 h 262"/>
              <a:gd name="T36" fmla="*/ 168 w 261"/>
              <a:gd name="T37" fmla="*/ 220 h 262"/>
              <a:gd name="T38" fmla="*/ 192 w 261"/>
              <a:gd name="T39" fmla="*/ 249 h 262"/>
              <a:gd name="T40" fmla="*/ 168 w 261"/>
              <a:gd name="T41" fmla="*/ 21 h 262"/>
              <a:gd name="T42" fmla="*/ 168 w 261"/>
              <a:gd name="T43" fmla="*/ 44 h 262"/>
              <a:gd name="T44" fmla="*/ 135 w 261"/>
              <a:gd name="T45" fmla="*/ 120 h 262"/>
              <a:gd name="T46" fmla="*/ 167 w 261"/>
              <a:gd name="T47" fmla="*/ 198 h 262"/>
              <a:gd name="T48" fmla="*/ 167 w 261"/>
              <a:gd name="T49" fmla="*/ 167 h 262"/>
              <a:gd name="T50" fmla="*/ 130 w 261"/>
              <a:gd name="T51" fmla="*/ 147 h 262"/>
              <a:gd name="T52" fmla="*/ 93 w 261"/>
              <a:gd name="T53" fmla="*/ 44 h 262"/>
              <a:gd name="T54" fmla="*/ 130 w 261"/>
              <a:gd name="T55" fmla="*/ 0 h 262"/>
              <a:gd name="T56" fmla="*/ 126 w 261"/>
              <a:gd name="T57" fmla="*/ 120 h 262"/>
              <a:gd name="T58" fmla="*/ 130 w 261"/>
              <a:gd name="T59" fmla="*/ 159 h 262"/>
              <a:gd name="T60" fmla="*/ 130 w 261"/>
              <a:gd name="T61" fmla="*/ 179 h 262"/>
              <a:gd name="T62" fmla="*/ 130 w 261"/>
              <a:gd name="T63" fmla="*/ 198 h 262"/>
              <a:gd name="T64" fmla="*/ 93 w 261"/>
              <a:gd name="T65" fmla="*/ 3 h 262"/>
              <a:gd name="T66" fmla="*/ 93 w 261"/>
              <a:gd name="T67" fmla="*/ 36 h 262"/>
              <a:gd name="T68" fmla="*/ 67 w 261"/>
              <a:gd name="T69" fmla="*/ 20 h 262"/>
              <a:gd name="T70" fmla="*/ 67 w 261"/>
              <a:gd name="T71" fmla="*/ 70 h 262"/>
              <a:gd name="T72" fmla="*/ 92 w 261"/>
              <a:gd name="T73" fmla="*/ 147 h 262"/>
              <a:gd name="T74" fmla="*/ 92 w 261"/>
              <a:gd name="T75" fmla="*/ 179 h 262"/>
              <a:gd name="T76" fmla="*/ 93 w 261"/>
              <a:gd name="T77" fmla="*/ 198 h 262"/>
              <a:gd name="T78" fmla="*/ 67 w 261"/>
              <a:gd name="T79" fmla="*/ 171 h 262"/>
              <a:gd name="T80" fmla="*/ 69 w 261"/>
              <a:gd name="T81" fmla="*/ 232 h 262"/>
              <a:gd name="T82" fmla="*/ 58 w 261"/>
              <a:gd name="T83" fmla="*/ 28 h 262"/>
              <a:gd name="T84" fmla="*/ 67 w 261"/>
              <a:gd name="T85" fmla="*/ 9 h 262"/>
              <a:gd name="T86" fmla="*/ 67 w 261"/>
              <a:gd name="T87" fmla="*/ 120 h 262"/>
              <a:gd name="T88" fmla="*/ 67 w 261"/>
              <a:gd name="T89" fmla="*/ 188 h 262"/>
              <a:gd name="T90" fmla="*/ 67 w 261"/>
              <a:gd name="T91" fmla="*/ 232 h 262"/>
              <a:gd name="T92" fmla="*/ 67 w 261"/>
              <a:gd name="T93" fmla="*/ 232 h 262"/>
              <a:gd name="T94" fmla="*/ 52 w 261"/>
              <a:gd name="T95" fmla="*/ 50 h 262"/>
              <a:gd name="T96" fmla="*/ 12 w 261"/>
              <a:gd name="T97" fmla="*/ 220 h 262"/>
              <a:gd name="T98" fmla="*/ 52 w 261"/>
              <a:gd name="T99" fmla="*/ 232 h 262"/>
              <a:gd name="T100" fmla="*/ 52 w 261"/>
              <a:gd name="T101" fmla="*/ 232 h 262"/>
              <a:gd name="T102" fmla="*/ 12 w 261"/>
              <a:gd name="T103" fmla="*/ 114 h 262"/>
              <a:gd name="T104" fmla="*/ 0 w 261"/>
              <a:gd name="T105" fmla="*/ 104 h 262"/>
              <a:gd name="T106" fmla="*/ 12 w 261"/>
              <a:gd name="T107" fmla="*/ 154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61" h="262">
                <a:moveTo>
                  <a:pt x="249" y="220"/>
                </a:moveTo>
                <a:cubicBezTo>
                  <a:pt x="249" y="154"/>
                  <a:pt x="249" y="154"/>
                  <a:pt x="249" y="154"/>
                </a:cubicBezTo>
                <a:cubicBezTo>
                  <a:pt x="251" y="157"/>
                  <a:pt x="252" y="160"/>
                  <a:pt x="252" y="164"/>
                </a:cubicBezTo>
                <a:cubicBezTo>
                  <a:pt x="252" y="220"/>
                  <a:pt x="252" y="220"/>
                  <a:pt x="252" y="220"/>
                </a:cubicBezTo>
                <a:cubicBezTo>
                  <a:pt x="249" y="220"/>
                  <a:pt x="249" y="220"/>
                  <a:pt x="249" y="220"/>
                </a:cubicBezTo>
                <a:close/>
                <a:moveTo>
                  <a:pt x="249" y="114"/>
                </a:moveTo>
                <a:cubicBezTo>
                  <a:pt x="249" y="70"/>
                  <a:pt x="249" y="70"/>
                  <a:pt x="249" y="70"/>
                </a:cubicBezTo>
                <a:cubicBezTo>
                  <a:pt x="250" y="70"/>
                  <a:pt x="250" y="70"/>
                  <a:pt x="250" y="69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9" y="66"/>
                  <a:pt x="261" y="67"/>
                  <a:pt x="261" y="70"/>
                </a:cubicBezTo>
                <a:cubicBezTo>
                  <a:pt x="261" y="104"/>
                  <a:pt x="261" y="104"/>
                  <a:pt x="261" y="104"/>
                </a:cubicBezTo>
                <a:cubicBezTo>
                  <a:pt x="261" y="107"/>
                  <a:pt x="259" y="110"/>
                  <a:pt x="257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50" y="114"/>
                  <a:pt x="250" y="114"/>
                  <a:pt x="249" y="114"/>
                </a:cubicBezTo>
                <a:close/>
                <a:moveTo>
                  <a:pt x="249" y="70"/>
                </a:moveTo>
                <a:cubicBezTo>
                  <a:pt x="249" y="114"/>
                  <a:pt x="249" y="114"/>
                  <a:pt x="249" y="114"/>
                </a:cubicBezTo>
                <a:cubicBezTo>
                  <a:pt x="248" y="114"/>
                  <a:pt x="246" y="112"/>
                  <a:pt x="246" y="110"/>
                </a:cubicBezTo>
                <a:cubicBezTo>
                  <a:pt x="246" y="76"/>
                  <a:pt x="246" y="76"/>
                  <a:pt x="246" y="76"/>
                </a:cubicBezTo>
                <a:cubicBezTo>
                  <a:pt x="246" y="74"/>
                  <a:pt x="248" y="71"/>
                  <a:pt x="249" y="70"/>
                </a:cubicBezTo>
                <a:close/>
                <a:moveTo>
                  <a:pt x="249" y="154"/>
                </a:moveTo>
                <a:cubicBezTo>
                  <a:pt x="246" y="150"/>
                  <a:pt x="241" y="146"/>
                  <a:pt x="235" y="146"/>
                </a:cubicBezTo>
                <a:cubicBezTo>
                  <a:pt x="235" y="50"/>
                  <a:pt x="235" y="50"/>
                  <a:pt x="235" y="50"/>
                </a:cubicBezTo>
                <a:cubicBezTo>
                  <a:pt x="209" y="50"/>
                  <a:pt x="209" y="50"/>
                  <a:pt x="209" y="50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19" y="162"/>
                  <a:pt x="227" y="170"/>
                  <a:pt x="227" y="180"/>
                </a:cubicBezTo>
                <a:cubicBezTo>
                  <a:pt x="227" y="189"/>
                  <a:pt x="219" y="197"/>
                  <a:pt x="209" y="197"/>
                </a:cubicBezTo>
                <a:cubicBezTo>
                  <a:pt x="209" y="220"/>
                  <a:pt x="209" y="220"/>
                  <a:pt x="209" y="220"/>
                </a:cubicBezTo>
                <a:cubicBezTo>
                  <a:pt x="249" y="220"/>
                  <a:pt x="249" y="220"/>
                  <a:pt x="249" y="220"/>
                </a:cubicBezTo>
                <a:cubicBezTo>
                  <a:pt x="249" y="154"/>
                  <a:pt x="249" y="154"/>
                  <a:pt x="249" y="154"/>
                </a:cubicBezTo>
                <a:close/>
                <a:moveTo>
                  <a:pt x="209" y="262"/>
                </a:moveTo>
                <a:cubicBezTo>
                  <a:pt x="209" y="232"/>
                  <a:pt x="209" y="232"/>
                  <a:pt x="209" y="232"/>
                </a:cubicBezTo>
                <a:cubicBezTo>
                  <a:pt x="226" y="232"/>
                  <a:pt x="226" y="232"/>
                  <a:pt x="226" y="232"/>
                </a:cubicBezTo>
                <a:cubicBezTo>
                  <a:pt x="226" y="249"/>
                  <a:pt x="226" y="249"/>
                  <a:pt x="226" y="249"/>
                </a:cubicBezTo>
                <a:cubicBezTo>
                  <a:pt x="226" y="257"/>
                  <a:pt x="220" y="262"/>
                  <a:pt x="213" y="262"/>
                </a:cubicBezTo>
                <a:cubicBezTo>
                  <a:pt x="209" y="262"/>
                  <a:pt x="209" y="262"/>
                  <a:pt x="209" y="262"/>
                </a:cubicBezTo>
                <a:close/>
                <a:moveTo>
                  <a:pt x="209" y="44"/>
                </a:moveTo>
                <a:cubicBezTo>
                  <a:pt x="209" y="15"/>
                  <a:pt x="209" y="15"/>
                  <a:pt x="209" y="15"/>
                </a:cubicBezTo>
                <a:cubicBezTo>
                  <a:pt x="225" y="23"/>
                  <a:pt x="235" y="33"/>
                  <a:pt x="235" y="44"/>
                </a:cubicBezTo>
                <a:lnTo>
                  <a:pt x="209" y="44"/>
                </a:lnTo>
                <a:close/>
                <a:moveTo>
                  <a:pt x="209" y="15"/>
                </a:moveTo>
                <a:cubicBezTo>
                  <a:pt x="209" y="44"/>
                  <a:pt x="209" y="44"/>
                  <a:pt x="209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9" y="37"/>
                  <a:pt x="203" y="33"/>
                  <a:pt x="203" y="28"/>
                </a:cubicBezTo>
                <a:cubicBezTo>
                  <a:pt x="203" y="24"/>
                  <a:pt x="199" y="20"/>
                  <a:pt x="195" y="20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200" y="11"/>
                  <a:pt x="205" y="13"/>
                  <a:pt x="209" y="15"/>
                </a:cubicBezTo>
                <a:close/>
                <a:moveTo>
                  <a:pt x="209" y="50"/>
                </a:moveTo>
                <a:cubicBezTo>
                  <a:pt x="209" y="162"/>
                  <a:pt x="209" y="162"/>
                  <a:pt x="209" y="162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03" y="162"/>
                  <a:pt x="198" y="166"/>
                  <a:pt x="195" y="171"/>
                </a:cubicBezTo>
                <a:cubicBezTo>
                  <a:pt x="195" y="120"/>
                  <a:pt x="195" y="120"/>
                  <a:pt x="195" y="120"/>
                </a:cubicBezTo>
                <a:cubicBezTo>
                  <a:pt x="201" y="120"/>
                  <a:pt x="201" y="120"/>
                  <a:pt x="201" y="120"/>
                </a:cubicBezTo>
                <a:cubicBezTo>
                  <a:pt x="201" y="70"/>
                  <a:pt x="201" y="70"/>
                  <a:pt x="201" y="70"/>
                </a:cubicBezTo>
                <a:cubicBezTo>
                  <a:pt x="195" y="70"/>
                  <a:pt x="195" y="70"/>
                  <a:pt x="195" y="70"/>
                </a:cubicBezTo>
                <a:cubicBezTo>
                  <a:pt x="195" y="50"/>
                  <a:pt x="195" y="50"/>
                  <a:pt x="195" y="50"/>
                </a:cubicBezTo>
                <a:cubicBezTo>
                  <a:pt x="209" y="50"/>
                  <a:pt x="209" y="50"/>
                  <a:pt x="209" y="50"/>
                </a:cubicBezTo>
                <a:close/>
                <a:moveTo>
                  <a:pt x="209" y="197"/>
                </a:moveTo>
                <a:cubicBezTo>
                  <a:pt x="209" y="220"/>
                  <a:pt x="209" y="220"/>
                  <a:pt x="209" y="220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95" y="188"/>
                  <a:pt x="195" y="188"/>
                  <a:pt x="195" y="188"/>
                </a:cubicBezTo>
                <a:cubicBezTo>
                  <a:pt x="198" y="193"/>
                  <a:pt x="203" y="197"/>
                  <a:pt x="209" y="197"/>
                </a:cubicBezTo>
                <a:cubicBezTo>
                  <a:pt x="209" y="197"/>
                  <a:pt x="209" y="197"/>
                  <a:pt x="209" y="197"/>
                </a:cubicBezTo>
                <a:close/>
                <a:moveTo>
                  <a:pt x="209" y="232"/>
                </a:moveTo>
                <a:cubicBezTo>
                  <a:pt x="209" y="262"/>
                  <a:pt x="209" y="262"/>
                  <a:pt x="209" y="262"/>
                </a:cubicBezTo>
                <a:cubicBezTo>
                  <a:pt x="206" y="262"/>
                  <a:pt x="206" y="262"/>
                  <a:pt x="206" y="262"/>
                </a:cubicBezTo>
                <a:cubicBezTo>
                  <a:pt x="201" y="262"/>
                  <a:pt x="197" y="260"/>
                  <a:pt x="195" y="257"/>
                </a:cubicBezTo>
                <a:cubicBezTo>
                  <a:pt x="195" y="232"/>
                  <a:pt x="195" y="232"/>
                  <a:pt x="195" y="232"/>
                </a:cubicBezTo>
                <a:lnTo>
                  <a:pt x="209" y="232"/>
                </a:lnTo>
                <a:close/>
                <a:moveTo>
                  <a:pt x="171" y="20"/>
                </a:moveTo>
                <a:cubicBezTo>
                  <a:pt x="175" y="20"/>
                  <a:pt x="179" y="24"/>
                  <a:pt x="179" y="28"/>
                </a:cubicBezTo>
                <a:cubicBezTo>
                  <a:pt x="179" y="33"/>
                  <a:pt x="175" y="37"/>
                  <a:pt x="171" y="37"/>
                </a:cubicBezTo>
                <a:cubicBezTo>
                  <a:pt x="170" y="37"/>
                  <a:pt x="169" y="37"/>
                  <a:pt x="168" y="36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0" y="37"/>
                  <a:pt x="186" y="33"/>
                  <a:pt x="186" y="28"/>
                </a:cubicBezTo>
                <a:cubicBezTo>
                  <a:pt x="186" y="24"/>
                  <a:pt x="190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187" y="6"/>
                  <a:pt x="178" y="4"/>
                  <a:pt x="168" y="3"/>
                </a:cubicBezTo>
                <a:cubicBezTo>
                  <a:pt x="168" y="21"/>
                  <a:pt x="168" y="21"/>
                  <a:pt x="168" y="21"/>
                </a:cubicBezTo>
                <a:cubicBezTo>
                  <a:pt x="169" y="20"/>
                  <a:pt x="170" y="20"/>
                  <a:pt x="171" y="20"/>
                </a:cubicBezTo>
                <a:close/>
                <a:moveTo>
                  <a:pt x="195" y="50"/>
                </a:moveTo>
                <a:cubicBezTo>
                  <a:pt x="195" y="70"/>
                  <a:pt x="195" y="70"/>
                  <a:pt x="195" y="70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8" y="50"/>
                  <a:pt x="168" y="50"/>
                  <a:pt x="168" y="50"/>
                </a:cubicBezTo>
                <a:cubicBezTo>
                  <a:pt x="195" y="50"/>
                  <a:pt x="195" y="50"/>
                  <a:pt x="195" y="50"/>
                </a:cubicBezTo>
                <a:close/>
                <a:moveTo>
                  <a:pt x="195" y="120"/>
                </a:moveTo>
                <a:cubicBezTo>
                  <a:pt x="195" y="171"/>
                  <a:pt x="195" y="171"/>
                  <a:pt x="195" y="171"/>
                </a:cubicBezTo>
                <a:cubicBezTo>
                  <a:pt x="193" y="173"/>
                  <a:pt x="192" y="176"/>
                  <a:pt x="192" y="180"/>
                </a:cubicBezTo>
                <a:cubicBezTo>
                  <a:pt x="192" y="183"/>
                  <a:pt x="193" y="186"/>
                  <a:pt x="195" y="188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95" y="120"/>
                  <a:pt x="195" y="120"/>
                  <a:pt x="195" y="120"/>
                </a:cubicBezTo>
                <a:close/>
                <a:moveTo>
                  <a:pt x="195" y="232"/>
                </a:moveTo>
                <a:cubicBezTo>
                  <a:pt x="195" y="257"/>
                  <a:pt x="195" y="257"/>
                  <a:pt x="195" y="257"/>
                </a:cubicBezTo>
                <a:cubicBezTo>
                  <a:pt x="193" y="254"/>
                  <a:pt x="192" y="252"/>
                  <a:pt x="192" y="249"/>
                </a:cubicBezTo>
                <a:cubicBezTo>
                  <a:pt x="192" y="232"/>
                  <a:pt x="192" y="232"/>
                  <a:pt x="192" y="232"/>
                </a:cubicBezTo>
                <a:lnTo>
                  <a:pt x="195" y="232"/>
                </a:lnTo>
                <a:close/>
                <a:moveTo>
                  <a:pt x="168" y="36"/>
                </a:moveTo>
                <a:cubicBezTo>
                  <a:pt x="165" y="35"/>
                  <a:pt x="162" y="32"/>
                  <a:pt x="162" y="28"/>
                </a:cubicBezTo>
                <a:cubicBezTo>
                  <a:pt x="162" y="25"/>
                  <a:pt x="165" y="22"/>
                  <a:pt x="168" y="21"/>
                </a:cubicBezTo>
                <a:cubicBezTo>
                  <a:pt x="168" y="3"/>
                  <a:pt x="168" y="3"/>
                  <a:pt x="168" y="3"/>
                </a:cubicBezTo>
                <a:cubicBezTo>
                  <a:pt x="157" y="1"/>
                  <a:pt x="144" y="0"/>
                  <a:pt x="131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68" y="36"/>
                  <a:pt x="168" y="36"/>
                  <a:pt x="168" y="36"/>
                </a:cubicBezTo>
                <a:close/>
                <a:moveTo>
                  <a:pt x="168" y="50"/>
                </a:moveTo>
                <a:cubicBezTo>
                  <a:pt x="168" y="70"/>
                  <a:pt x="168" y="70"/>
                  <a:pt x="168" y="70"/>
                </a:cubicBezTo>
                <a:cubicBezTo>
                  <a:pt x="135" y="70"/>
                  <a:pt x="135" y="70"/>
                  <a:pt x="135" y="70"/>
                </a:cubicBezTo>
                <a:cubicBezTo>
                  <a:pt x="135" y="120"/>
                  <a:pt x="135" y="120"/>
                  <a:pt x="135" y="1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30" y="220"/>
                  <a:pt x="130" y="220"/>
                  <a:pt x="130" y="220"/>
                </a:cubicBezTo>
                <a:cubicBezTo>
                  <a:pt x="130" y="198"/>
                  <a:pt x="130" y="198"/>
                  <a:pt x="130" y="198"/>
                </a:cubicBezTo>
                <a:cubicBezTo>
                  <a:pt x="167" y="198"/>
                  <a:pt x="167" y="198"/>
                  <a:pt x="167" y="198"/>
                </a:cubicBezTo>
                <a:cubicBezTo>
                  <a:pt x="167" y="187"/>
                  <a:pt x="167" y="187"/>
                  <a:pt x="167" y="187"/>
                </a:cubicBezTo>
                <a:cubicBezTo>
                  <a:pt x="130" y="187"/>
                  <a:pt x="130" y="187"/>
                  <a:pt x="130" y="187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67" y="179"/>
                  <a:pt x="167" y="179"/>
                  <a:pt x="167" y="179"/>
                </a:cubicBezTo>
                <a:cubicBezTo>
                  <a:pt x="167" y="167"/>
                  <a:pt x="167" y="167"/>
                  <a:pt x="167" y="167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59"/>
                  <a:pt x="130" y="159"/>
                  <a:pt x="130" y="159"/>
                </a:cubicBezTo>
                <a:cubicBezTo>
                  <a:pt x="167" y="159"/>
                  <a:pt x="167" y="159"/>
                  <a:pt x="167" y="159"/>
                </a:cubicBezTo>
                <a:cubicBezTo>
                  <a:pt x="167" y="147"/>
                  <a:pt x="167" y="147"/>
                  <a:pt x="167" y="147"/>
                </a:cubicBezTo>
                <a:cubicBezTo>
                  <a:pt x="130" y="147"/>
                  <a:pt x="130" y="147"/>
                  <a:pt x="130" y="147"/>
                </a:cubicBezTo>
                <a:cubicBezTo>
                  <a:pt x="130" y="50"/>
                  <a:pt x="130" y="50"/>
                  <a:pt x="130" y="50"/>
                </a:cubicBezTo>
                <a:lnTo>
                  <a:pt x="168" y="50"/>
                </a:lnTo>
                <a:close/>
                <a:moveTo>
                  <a:pt x="130" y="0"/>
                </a:moveTo>
                <a:cubicBezTo>
                  <a:pt x="130" y="44"/>
                  <a:pt x="130" y="44"/>
                  <a:pt x="130" y="44"/>
                </a:cubicBezTo>
                <a:cubicBezTo>
                  <a:pt x="93" y="44"/>
                  <a:pt x="93" y="44"/>
                  <a:pt x="93" y="44"/>
                </a:cubicBezTo>
                <a:cubicBezTo>
                  <a:pt x="93" y="36"/>
                  <a:pt x="93" y="36"/>
                  <a:pt x="93" y="36"/>
                </a:cubicBezTo>
                <a:cubicBezTo>
                  <a:pt x="96" y="35"/>
                  <a:pt x="99" y="32"/>
                  <a:pt x="99" y="28"/>
                </a:cubicBezTo>
                <a:cubicBezTo>
                  <a:pt x="99" y="25"/>
                  <a:pt x="96" y="22"/>
                  <a:pt x="93" y="21"/>
                </a:cubicBezTo>
                <a:cubicBezTo>
                  <a:pt x="93" y="3"/>
                  <a:pt x="93" y="3"/>
                  <a:pt x="93" y="3"/>
                </a:cubicBezTo>
                <a:cubicBezTo>
                  <a:pt x="104" y="1"/>
                  <a:pt x="117" y="0"/>
                  <a:pt x="130" y="0"/>
                </a:cubicBezTo>
                <a:close/>
                <a:moveTo>
                  <a:pt x="130" y="50"/>
                </a:moveTo>
                <a:cubicBezTo>
                  <a:pt x="130" y="147"/>
                  <a:pt x="130" y="147"/>
                  <a:pt x="130" y="147"/>
                </a:cubicBezTo>
                <a:cubicBezTo>
                  <a:pt x="93" y="147"/>
                  <a:pt x="93" y="147"/>
                  <a:pt x="93" y="147"/>
                </a:cubicBezTo>
                <a:cubicBezTo>
                  <a:pt x="93" y="120"/>
                  <a:pt x="93" y="120"/>
                  <a:pt x="93" y="120"/>
                </a:cubicBezTo>
                <a:cubicBezTo>
                  <a:pt x="126" y="120"/>
                  <a:pt x="126" y="120"/>
                  <a:pt x="126" y="120"/>
                </a:cubicBezTo>
                <a:cubicBezTo>
                  <a:pt x="126" y="70"/>
                  <a:pt x="126" y="70"/>
                  <a:pt x="126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50"/>
                  <a:pt x="93" y="50"/>
                  <a:pt x="93" y="50"/>
                </a:cubicBezTo>
                <a:cubicBezTo>
                  <a:pt x="130" y="50"/>
                  <a:pt x="130" y="50"/>
                  <a:pt x="130" y="50"/>
                </a:cubicBezTo>
                <a:close/>
                <a:moveTo>
                  <a:pt x="130" y="159"/>
                </a:moveTo>
                <a:cubicBezTo>
                  <a:pt x="130" y="167"/>
                  <a:pt x="130" y="167"/>
                  <a:pt x="130" y="167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130" y="159"/>
                  <a:pt x="130" y="159"/>
                  <a:pt x="130" y="159"/>
                </a:cubicBezTo>
                <a:close/>
                <a:moveTo>
                  <a:pt x="130" y="179"/>
                </a:moveTo>
                <a:cubicBezTo>
                  <a:pt x="130" y="187"/>
                  <a:pt x="130" y="187"/>
                  <a:pt x="130" y="187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130" y="179"/>
                  <a:pt x="130" y="179"/>
                  <a:pt x="130" y="179"/>
                </a:cubicBezTo>
                <a:close/>
                <a:moveTo>
                  <a:pt x="130" y="198"/>
                </a:moveTo>
                <a:cubicBezTo>
                  <a:pt x="130" y="220"/>
                  <a:pt x="130" y="220"/>
                  <a:pt x="130" y="220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93" y="198"/>
                  <a:pt x="93" y="198"/>
                  <a:pt x="93" y="198"/>
                </a:cubicBezTo>
                <a:lnTo>
                  <a:pt x="130" y="198"/>
                </a:lnTo>
                <a:close/>
                <a:moveTo>
                  <a:pt x="93" y="3"/>
                </a:moveTo>
                <a:cubicBezTo>
                  <a:pt x="93" y="21"/>
                  <a:pt x="93" y="21"/>
                  <a:pt x="93" y="21"/>
                </a:cubicBezTo>
                <a:cubicBezTo>
                  <a:pt x="92" y="20"/>
                  <a:pt x="92" y="20"/>
                  <a:pt x="91" y="20"/>
                </a:cubicBezTo>
                <a:cubicBezTo>
                  <a:pt x="86" y="20"/>
                  <a:pt x="83" y="24"/>
                  <a:pt x="83" y="28"/>
                </a:cubicBezTo>
                <a:cubicBezTo>
                  <a:pt x="83" y="33"/>
                  <a:pt x="86" y="37"/>
                  <a:pt x="91" y="37"/>
                </a:cubicBezTo>
                <a:cubicBezTo>
                  <a:pt x="92" y="37"/>
                  <a:pt x="92" y="37"/>
                  <a:pt x="93" y="36"/>
                </a:cubicBezTo>
                <a:cubicBezTo>
                  <a:pt x="93" y="44"/>
                  <a:pt x="93" y="44"/>
                  <a:pt x="93" y="44"/>
                </a:cubicBezTo>
                <a:cubicBezTo>
                  <a:pt x="67" y="44"/>
                  <a:pt x="67" y="44"/>
                  <a:pt x="67" y="44"/>
                </a:cubicBezTo>
                <a:cubicBezTo>
                  <a:pt x="67" y="37"/>
                  <a:pt x="67" y="37"/>
                  <a:pt x="67" y="37"/>
                </a:cubicBezTo>
                <a:cubicBezTo>
                  <a:pt x="71" y="37"/>
                  <a:pt x="75" y="33"/>
                  <a:pt x="75" y="28"/>
                </a:cubicBezTo>
                <a:cubicBezTo>
                  <a:pt x="75" y="24"/>
                  <a:pt x="71" y="20"/>
                  <a:pt x="67" y="20"/>
                </a:cubicBezTo>
                <a:cubicBezTo>
                  <a:pt x="67" y="9"/>
                  <a:pt x="67" y="9"/>
                  <a:pt x="67" y="9"/>
                </a:cubicBezTo>
                <a:cubicBezTo>
                  <a:pt x="75" y="6"/>
                  <a:pt x="84" y="4"/>
                  <a:pt x="93" y="3"/>
                </a:cubicBezTo>
                <a:close/>
                <a:moveTo>
                  <a:pt x="93" y="50"/>
                </a:moveTo>
                <a:cubicBezTo>
                  <a:pt x="93" y="70"/>
                  <a:pt x="93" y="70"/>
                  <a:pt x="93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50"/>
                  <a:pt x="67" y="50"/>
                  <a:pt x="67" y="50"/>
                </a:cubicBezTo>
                <a:cubicBezTo>
                  <a:pt x="93" y="50"/>
                  <a:pt x="93" y="50"/>
                  <a:pt x="93" y="50"/>
                </a:cubicBezTo>
                <a:close/>
                <a:moveTo>
                  <a:pt x="93" y="120"/>
                </a:moveTo>
                <a:cubicBezTo>
                  <a:pt x="93" y="147"/>
                  <a:pt x="93" y="147"/>
                  <a:pt x="93" y="147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92" y="159"/>
                  <a:pt x="92" y="159"/>
                  <a:pt x="92" y="159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79"/>
                  <a:pt x="92" y="179"/>
                  <a:pt x="92" y="179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2" y="187"/>
                  <a:pt x="92" y="187"/>
                  <a:pt x="92" y="187"/>
                </a:cubicBezTo>
                <a:cubicBezTo>
                  <a:pt x="92" y="198"/>
                  <a:pt x="92" y="198"/>
                  <a:pt x="92" y="198"/>
                </a:cubicBezTo>
                <a:cubicBezTo>
                  <a:pt x="93" y="198"/>
                  <a:pt x="93" y="198"/>
                  <a:pt x="93" y="198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67" y="220"/>
                  <a:pt x="67" y="220"/>
                  <a:pt x="67" y="220"/>
                </a:cubicBezTo>
                <a:cubicBezTo>
                  <a:pt x="67" y="188"/>
                  <a:pt x="67" y="188"/>
                  <a:pt x="67" y="188"/>
                </a:cubicBezTo>
                <a:cubicBezTo>
                  <a:pt x="68" y="186"/>
                  <a:pt x="69" y="183"/>
                  <a:pt x="69" y="180"/>
                </a:cubicBezTo>
                <a:cubicBezTo>
                  <a:pt x="69" y="176"/>
                  <a:pt x="68" y="173"/>
                  <a:pt x="67" y="171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93" y="120"/>
                  <a:pt x="93" y="120"/>
                  <a:pt x="93" y="120"/>
                </a:cubicBezTo>
                <a:close/>
                <a:moveTo>
                  <a:pt x="67" y="257"/>
                </a:moveTo>
                <a:cubicBezTo>
                  <a:pt x="67" y="232"/>
                  <a:pt x="67" y="232"/>
                  <a:pt x="67" y="232"/>
                </a:cubicBezTo>
                <a:cubicBezTo>
                  <a:pt x="69" y="232"/>
                  <a:pt x="69" y="232"/>
                  <a:pt x="69" y="232"/>
                </a:cubicBezTo>
                <a:cubicBezTo>
                  <a:pt x="69" y="249"/>
                  <a:pt x="69" y="249"/>
                  <a:pt x="69" y="249"/>
                </a:cubicBezTo>
                <a:cubicBezTo>
                  <a:pt x="69" y="252"/>
                  <a:pt x="68" y="254"/>
                  <a:pt x="67" y="257"/>
                </a:cubicBezTo>
                <a:close/>
                <a:moveTo>
                  <a:pt x="67" y="9"/>
                </a:moveTo>
                <a:cubicBezTo>
                  <a:pt x="67" y="20"/>
                  <a:pt x="67" y="20"/>
                  <a:pt x="67" y="20"/>
                </a:cubicBezTo>
                <a:cubicBezTo>
                  <a:pt x="62" y="20"/>
                  <a:pt x="58" y="24"/>
                  <a:pt x="58" y="28"/>
                </a:cubicBezTo>
                <a:cubicBezTo>
                  <a:pt x="58" y="33"/>
                  <a:pt x="62" y="37"/>
                  <a:pt x="67" y="37"/>
                </a:cubicBezTo>
                <a:cubicBezTo>
                  <a:pt x="67" y="44"/>
                  <a:pt x="67" y="44"/>
                  <a:pt x="67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15"/>
                  <a:pt x="52" y="15"/>
                  <a:pt x="52" y="15"/>
                </a:cubicBezTo>
                <a:cubicBezTo>
                  <a:pt x="56" y="13"/>
                  <a:pt x="61" y="11"/>
                  <a:pt x="67" y="9"/>
                </a:cubicBezTo>
                <a:close/>
                <a:moveTo>
                  <a:pt x="67" y="50"/>
                </a:moveTo>
                <a:cubicBezTo>
                  <a:pt x="67" y="70"/>
                  <a:pt x="67" y="70"/>
                  <a:pt x="67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7" y="171"/>
                  <a:pt x="67" y="171"/>
                  <a:pt x="67" y="171"/>
                </a:cubicBezTo>
                <a:cubicBezTo>
                  <a:pt x="64" y="166"/>
                  <a:pt x="58" y="162"/>
                  <a:pt x="52" y="162"/>
                </a:cubicBezTo>
                <a:cubicBezTo>
                  <a:pt x="52" y="50"/>
                  <a:pt x="52" y="50"/>
                  <a:pt x="52" y="50"/>
                </a:cubicBezTo>
                <a:cubicBezTo>
                  <a:pt x="67" y="50"/>
                  <a:pt x="67" y="50"/>
                  <a:pt x="67" y="50"/>
                </a:cubicBezTo>
                <a:close/>
                <a:moveTo>
                  <a:pt x="67" y="188"/>
                </a:moveTo>
                <a:cubicBezTo>
                  <a:pt x="67" y="220"/>
                  <a:pt x="67" y="220"/>
                  <a:pt x="67" y="220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52" y="197"/>
                  <a:pt x="52" y="197"/>
                  <a:pt x="52" y="197"/>
                </a:cubicBezTo>
                <a:cubicBezTo>
                  <a:pt x="58" y="197"/>
                  <a:pt x="64" y="193"/>
                  <a:pt x="67" y="188"/>
                </a:cubicBezTo>
                <a:close/>
                <a:moveTo>
                  <a:pt x="67" y="232"/>
                </a:moveTo>
                <a:cubicBezTo>
                  <a:pt x="67" y="257"/>
                  <a:pt x="67" y="257"/>
                  <a:pt x="67" y="257"/>
                </a:cubicBezTo>
                <a:cubicBezTo>
                  <a:pt x="64" y="260"/>
                  <a:pt x="60" y="262"/>
                  <a:pt x="56" y="262"/>
                </a:cubicBezTo>
                <a:cubicBezTo>
                  <a:pt x="52" y="262"/>
                  <a:pt x="52" y="262"/>
                  <a:pt x="52" y="262"/>
                </a:cubicBezTo>
                <a:cubicBezTo>
                  <a:pt x="52" y="232"/>
                  <a:pt x="52" y="232"/>
                  <a:pt x="52" y="232"/>
                </a:cubicBezTo>
                <a:lnTo>
                  <a:pt x="67" y="232"/>
                </a:lnTo>
                <a:close/>
                <a:moveTo>
                  <a:pt x="52" y="15"/>
                </a:moveTo>
                <a:cubicBezTo>
                  <a:pt x="52" y="44"/>
                  <a:pt x="52" y="44"/>
                  <a:pt x="52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33"/>
                  <a:pt x="36" y="23"/>
                  <a:pt x="52" y="15"/>
                </a:cubicBezTo>
                <a:close/>
                <a:moveTo>
                  <a:pt x="52" y="50"/>
                </a:moveTo>
                <a:cubicBezTo>
                  <a:pt x="52" y="162"/>
                  <a:pt x="52" y="162"/>
                  <a:pt x="52" y="162"/>
                </a:cubicBezTo>
                <a:cubicBezTo>
                  <a:pt x="42" y="162"/>
                  <a:pt x="35" y="170"/>
                  <a:pt x="35" y="180"/>
                </a:cubicBezTo>
                <a:cubicBezTo>
                  <a:pt x="35" y="189"/>
                  <a:pt x="42" y="197"/>
                  <a:pt x="52" y="197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12" y="220"/>
                  <a:pt x="12" y="220"/>
                  <a:pt x="12" y="220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15" y="150"/>
                  <a:pt x="21" y="146"/>
                  <a:pt x="27" y="146"/>
                </a:cubicBezTo>
                <a:cubicBezTo>
                  <a:pt x="27" y="50"/>
                  <a:pt x="27" y="50"/>
                  <a:pt x="27" y="50"/>
                </a:cubicBezTo>
                <a:cubicBezTo>
                  <a:pt x="52" y="50"/>
                  <a:pt x="52" y="50"/>
                  <a:pt x="52" y="50"/>
                </a:cubicBezTo>
                <a:close/>
                <a:moveTo>
                  <a:pt x="52" y="232"/>
                </a:moveTo>
                <a:cubicBezTo>
                  <a:pt x="52" y="262"/>
                  <a:pt x="52" y="262"/>
                  <a:pt x="52" y="262"/>
                </a:cubicBezTo>
                <a:cubicBezTo>
                  <a:pt x="48" y="262"/>
                  <a:pt x="48" y="262"/>
                  <a:pt x="48" y="262"/>
                </a:cubicBezTo>
                <a:cubicBezTo>
                  <a:pt x="41" y="262"/>
                  <a:pt x="35" y="257"/>
                  <a:pt x="35" y="249"/>
                </a:cubicBezTo>
                <a:cubicBezTo>
                  <a:pt x="35" y="232"/>
                  <a:pt x="35" y="232"/>
                  <a:pt x="35" y="232"/>
                </a:cubicBezTo>
                <a:cubicBezTo>
                  <a:pt x="52" y="232"/>
                  <a:pt x="52" y="232"/>
                  <a:pt x="52" y="232"/>
                </a:cubicBezTo>
                <a:close/>
                <a:moveTo>
                  <a:pt x="12" y="114"/>
                </a:moveTo>
                <a:cubicBezTo>
                  <a:pt x="14" y="114"/>
                  <a:pt x="15" y="112"/>
                  <a:pt x="15" y="110"/>
                </a:cubicBezTo>
                <a:cubicBezTo>
                  <a:pt x="15" y="76"/>
                  <a:pt x="15" y="76"/>
                  <a:pt x="15" y="76"/>
                </a:cubicBezTo>
                <a:cubicBezTo>
                  <a:pt x="15" y="74"/>
                  <a:pt x="14" y="71"/>
                  <a:pt x="12" y="70"/>
                </a:cubicBezTo>
                <a:lnTo>
                  <a:pt x="12" y="114"/>
                </a:lnTo>
                <a:close/>
                <a:moveTo>
                  <a:pt x="12" y="70"/>
                </a:moveTo>
                <a:cubicBezTo>
                  <a:pt x="12" y="114"/>
                  <a:pt x="12" y="114"/>
                  <a:pt x="12" y="114"/>
                </a:cubicBezTo>
                <a:cubicBezTo>
                  <a:pt x="12" y="114"/>
                  <a:pt x="11" y="114"/>
                  <a:pt x="11" y="113"/>
                </a:cubicBezTo>
                <a:cubicBezTo>
                  <a:pt x="4" y="111"/>
                  <a:pt x="4" y="111"/>
                  <a:pt x="4" y="111"/>
                </a:cubicBezTo>
                <a:cubicBezTo>
                  <a:pt x="2" y="110"/>
                  <a:pt x="0" y="107"/>
                  <a:pt x="0" y="104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7"/>
                  <a:pt x="2" y="66"/>
                  <a:pt x="4" y="67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70"/>
                  <a:pt x="12" y="70"/>
                  <a:pt x="12" y="70"/>
                </a:cubicBezTo>
                <a:close/>
                <a:moveTo>
                  <a:pt x="12" y="154"/>
                </a:moveTo>
                <a:cubicBezTo>
                  <a:pt x="12" y="220"/>
                  <a:pt x="12" y="220"/>
                  <a:pt x="12" y="220"/>
                </a:cubicBezTo>
                <a:cubicBezTo>
                  <a:pt x="9" y="220"/>
                  <a:pt x="9" y="220"/>
                  <a:pt x="9" y="220"/>
                </a:cubicBezTo>
                <a:cubicBezTo>
                  <a:pt x="9" y="164"/>
                  <a:pt x="9" y="164"/>
                  <a:pt x="9" y="164"/>
                </a:cubicBezTo>
                <a:cubicBezTo>
                  <a:pt x="9" y="160"/>
                  <a:pt x="10" y="157"/>
                  <a:pt x="12" y="154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Freeform 76"/>
          <p:cNvSpPr>
            <a:spLocks noEditPoints="1"/>
          </p:cNvSpPr>
          <p:nvPr/>
        </p:nvSpPr>
        <p:spPr bwMode="auto">
          <a:xfrm>
            <a:off x="7873026" y="2980293"/>
            <a:ext cx="711889" cy="539629"/>
          </a:xfrm>
          <a:custGeom>
            <a:avLst/>
            <a:gdLst>
              <a:gd name="T0" fmla="*/ 271 w 295"/>
              <a:gd name="T1" fmla="*/ 0 h 224"/>
              <a:gd name="T2" fmla="*/ 277 w 295"/>
              <a:gd name="T3" fmla="*/ 35 h 224"/>
              <a:gd name="T4" fmla="*/ 224 w 295"/>
              <a:gd name="T5" fmla="*/ 224 h 224"/>
              <a:gd name="T6" fmla="*/ 248 w 295"/>
              <a:gd name="T7" fmla="*/ 188 h 224"/>
              <a:gd name="T8" fmla="*/ 249 w 295"/>
              <a:gd name="T9" fmla="*/ 29 h 224"/>
              <a:gd name="T10" fmla="*/ 224 w 295"/>
              <a:gd name="T11" fmla="*/ 194 h 224"/>
              <a:gd name="T12" fmla="*/ 224 w 295"/>
              <a:gd name="T13" fmla="*/ 16 h 224"/>
              <a:gd name="T14" fmla="*/ 224 w 295"/>
              <a:gd name="T15" fmla="*/ 208 h 224"/>
              <a:gd name="T16" fmla="*/ 224 w 295"/>
              <a:gd name="T17" fmla="*/ 179 h 224"/>
              <a:gd name="T18" fmla="*/ 224 w 295"/>
              <a:gd name="T19" fmla="*/ 194 h 224"/>
              <a:gd name="T20" fmla="*/ 201 w 295"/>
              <a:gd name="T21" fmla="*/ 128 h 224"/>
              <a:gd name="T22" fmla="*/ 203 w 295"/>
              <a:gd name="T23" fmla="*/ 98 h 224"/>
              <a:gd name="T24" fmla="*/ 195 w 295"/>
              <a:gd name="T25" fmla="*/ 67 h 224"/>
              <a:gd name="T26" fmla="*/ 187 w 295"/>
              <a:gd name="T27" fmla="*/ 128 h 224"/>
              <a:gd name="T28" fmla="*/ 187 w 295"/>
              <a:gd name="T29" fmla="*/ 100 h 224"/>
              <a:gd name="T30" fmla="*/ 190 w 295"/>
              <a:gd name="T31" fmla="*/ 75 h 224"/>
              <a:gd name="T32" fmla="*/ 187 w 295"/>
              <a:gd name="T33" fmla="*/ 0 h 224"/>
              <a:gd name="T34" fmla="*/ 187 w 295"/>
              <a:gd name="T35" fmla="*/ 0 h 224"/>
              <a:gd name="T36" fmla="*/ 147 w 295"/>
              <a:gd name="T37" fmla="*/ 208 h 224"/>
              <a:gd name="T38" fmla="*/ 182 w 295"/>
              <a:gd name="T39" fmla="*/ 67 h 224"/>
              <a:gd name="T40" fmla="*/ 168 w 295"/>
              <a:gd name="T41" fmla="*/ 109 h 224"/>
              <a:gd name="T42" fmla="*/ 187 w 295"/>
              <a:gd name="T43" fmla="*/ 194 h 224"/>
              <a:gd name="T44" fmla="*/ 148 w 295"/>
              <a:gd name="T45" fmla="*/ 125 h 224"/>
              <a:gd name="T46" fmla="*/ 147 w 295"/>
              <a:gd name="T47" fmla="*/ 106 h 224"/>
              <a:gd name="T48" fmla="*/ 184 w 295"/>
              <a:gd name="T49" fmla="*/ 70 h 224"/>
              <a:gd name="T50" fmla="*/ 187 w 295"/>
              <a:gd name="T51" fmla="*/ 91 h 224"/>
              <a:gd name="T52" fmla="*/ 179 w 295"/>
              <a:gd name="T53" fmla="*/ 116 h 224"/>
              <a:gd name="T54" fmla="*/ 187 w 295"/>
              <a:gd name="T55" fmla="*/ 100 h 224"/>
              <a:gd name="T56" fmla="*/ 147 w 295"/>
              <a:gd name="T57" fmla="*/ 16 h 224"/>
              <a:gd name="T58" fmla="*/ 147 w 295"/>
              <a:gd name="T59" fmla="*/ 208 h 224"/>
              <a:gd name="T60" fmla="*/ 147 w 295"/>
              <a:gd name="T61" fmla="*/ 106 h 224"/>
              <a:gd name="T62" fmla="*/ 127 w 295"/>
              <a:gd name="T63" fmla="*/ 121 h 224"/>
              <a:gd name="T64" fmla="*/ 147 w 295"/>
              <a:gd name="T65" fmla="*/ 137 h 224"/>
              <a:gd name="T66" fmla="*/ 102 w 295"/>
              <a:gd name="T67" fmla="*/ 156 h 224"/>
              <a:gd name="T68" fmla="*/ 109 w 295"/>
              <a:gd name="T69" fmla="*/ 113 h 224"/>
              <a:gd name="T70" fmla="*/ 100 w 295"/>
              <a:gd name="T71" fmla="*/ 93 h 224"/>
              <a:gd name="T72" fmla="*/ 111 w 295"/>
              <a:gd name="T73" fmla="*/ 97 h 224"/>
              <a:gd name="T74" fmla="*/ 99 w 295"/>
              <a:gd name="T75" fmla="*/ 88 h 224"/>
              <a:gd name="T76" fmla="*/ 101 w 295"/>
              <a:gd name="T77" fmla="*/ 150 h 224"/>
              <a:gd name="T78" fmla="*/ 99 w 295"/>
              <a:gd name="T79" fmla="*/ 123 h 224"/>
              <a:gd name="T80" fmla="*/ 0 w 295"/>
              <a:gd name="T81" fmla="*/ 23 h 224"/>
              <a:gd name="T82" fmla="*/ 99 w 295"/>
              <a:gd name="T83" fmla="*/ 208 h 224"/>
              <a:gd name="T84" fmla="*/ 17 w 295"/>
              <a:gd name="T85" fmla="*/ 35 h 224"/>
              <a:gd name="T86" fmla="*/ 99 w 295"/>
              <a:gd name="T87" fmla="*/ 29 h 224"/>
              <a:gd name="T88" fmla="*/ 79 w 295"/>
              <a:gd name="T89" fmla="*/ 129 h 224"/>
              <a:gd name="T90" fmla="*/ 99 w 295"/>
              <a:gd name="T91" fmla="*/ 157 h 224"/>
              <a:gd name="T92" fmla="*/ 30 w 295"/>
              <a:gd name="T93" fmla="*/ 45 h 224"/>
              <a:gd name="T94" fmla="*/ 99 w 295"/>
              <a:gd name="T95" fmla="*/ 115 h 224"/>
              <a:gd name="T96" fmla="*/ 99 w 295"/>
              <a:gd name="T97" fmla="*/ 123 h 224"/>
              <a:gd name="T98" fmla="*/ 91 w 295"/>
              <a:gd name="T99" fmla="*/ 133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95" h="224">
                <a:moveTo>
                  <a:pt x="271" y="224"/>
                </a:moveTo>
                <a:cubicBezTo>
                  <a:pt x="284" y="224"/>
                  <a:pt x="295" y="213"/>
                  <a:pt x="295" y="200"/>
                </a:cubicBezTo>
                <a:cubicBezTo>
                  <a:pt x="295" y="23"/>
                  <a:pt x="295" y="23"/>
                  <a:pt x="295" y="23"/>
                </a:cubicBezTo>
                <a:cubicBezTo>
                  <a:pt x="295" y="10"/>
                  <a:pt x="284" y="0"/>
                  <a:pt x="271" y="0"/>
                </a:cubicBezTo>
                <a:cubicBezTo>
                  <a:pt x="224" y="0"/>
                  <a:pt x="224" y="0"/>
                  <a:pt x="224" y="0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58" y="16"/>
                  <a:pt x="258" y="16"/>
                  <a:pt x="258" y="16"/>
                </a:cubicBezTo>
                <a:cubicBezTo>
                  <a:pt x="268" y="16"/>
                  <a:pt x="277" y="24"/>
                  <a:pt x="277" y="35"/>
                </a:cubicBezTo>
                <a:cubicBezTo>
                  <a:pt x="277" y="189"/>
                  <a:pt x="277" y="189"/>
                  <a:pt x="277" y="189"/>
                </a:cubicBezTo>
                <a:cubicBezTo>
                  <a:pt x="277" y="199"/>
                  <a:pt x="268" y="208"/>
                  <a:pt x="258" y="208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224" y="224"/>
                  <a:pt x="224" y="224"/>
                  <a:pt x="224" y="224"/>
                </a:cubicBezTo>
                <a:cubicBezTo>
                  <a:pt x="271" y="224"/>
                  <a:pt x="271" y="224"/>
                  <a:pt x="271" y="224"/>
                </a:cubicBezTo>
                <a:close/>
                <a:moveTo>
                  <a:pt x="224" y="194"/>
                </a:moveTo>
                <a:cubicBezTo>
                  <a:pt x="224" y="188"/>
                  <a:pt x="224" y="188"/>
                  <a:pt x="224" y="188"/>
                </a:cubicBezTo>
                <a:cubicBezTo>
                  <a:pt x="248" y="188"/>
                  <a:pt x="248" y="188"/>
                  <a:pt x="248" y="188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24" y="179"/>
                  <a:pt x="224" y="179"/>
                  <a:pt x="224" y="179"/>
                </a:cubicBezTo>
                <a:cubicBezTo>
                  <a:pt x="224" y="29"/>
                  <a:pt x="224" y="29"/>
                  <a:pt x="224" y="29"/>
                </a:cubicBezTo>
                <a:cubicBezTo>
                  <a:pt x="249" y="29"/>
                  <a:pt x="249" y="29"/>
                  <a:pt x="249" y="29"/>
                </a:cubicBezTo>
                <a:cubicBezTo>
                  <a:pt x="257" y="29"/>
                  <a:pt x="264" y="36"/>
                  <a:pt x="264" y="45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4" y="187"/>
                  <a:pt x="257" y="194"/>
                  <a:pt x="249" y="194"/>
                </a:cubicBezTo>
                <a:lnTo>
                  <a:pt x="224" y="194"/>
                </a:lnTo>
                <a:close/>
                <a:moveTo>
                  <a:pt x="224" y="0"/>
                </a:moveTo>
                <a:cubicBezTo>
                  <a:pt x="187" y="0"/>
                  <a:pt x="187" y="0"/>
                  <a:pt x="187" y="0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24" y="0"/>
                  <a:pt x="224" y="0"/>
                  <a:pt x="224" y="0"/>
                </a:cubicBezTo>
                <a:close/>
                <a:moveTo>
                  <a:pt x="187" y="224"/>
                </a:moveTo>
                <a:cubicBezTo>
                  <a:pt x="224" y="224"/>
                  <a:pt x="224" y="224"/>
                  <a:pt x="224" y="224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87" y="224"/>
                  <a:pt x="187" y="224"/>
                  <a:pt x="187" y="224"/>
                </a:cubicBezTo>
                <a:close/>
                <a:moveTo>
                  <a:pt x="224" y="29"/>
                </a:moveTo>
                <a:cubicBezTo>
                  <a:pt x="224" y="179"/>
                  <a:pt x="224" y="179"/>
                  <a:pt x="224" y="179"/>
                </a:cubicBezTo>
                <a:cubicBezTo>
                  <a:pt x="200" y="179"/>
                  <a:pt x="200" y="179"/>
                  <a:pt x="200" y="179"/>
                </a:cubicBezTo>
                <a:cubicBezTo>
                  <a:pt x="200" y="188"/>
                  <a:pt x="200" y="188"/>
                  <a:pt x="200" y="188"/>
                </a:cubicBezTo>
                <a:cubicBezTo>
                  <a:pt x="224" y="188"/>
                  <a:pt x="224" y="188"/>
                  <a:pt x="224" y="188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87" y="135"/>
                  <a:pt x="187" y="135"/>
                  <a:pt x="187" y="135"/>
                </a:cubicBezTo>
                <a:cubicBezTo>
                  <a:pt x="188" y="135"/>
                  <a:pt x="189" y="134"/>
                  <a:pt x="189" y="134"/>
                </a:cubicBezTo>
                <a:cubicBezTo>
                  <a:pt x="194" y="133"/>
                  <a:pt x="197" y="131"/>
                  <a:pt x="201" y="128"/>
                </a:cubicBezTo>
                <a:cubicBezTo>
                  <a:pt x="204" y="124"/>
                  <a:pt x="206" y="121"/>
                  <a:pt x="207" y="117"/>
                </a:cubicBezTo>
                <a:cubicBezTo>
                  <a:pt x="208" y="115"/>
                  <a:pt x="208" y="113"/>
                  <a:pt x="208" y="111"/>
                </a:cubicBezTo>
                <a:cubicBezTo>
                  <a:pt x="208" y="109"/>
                  <a:pt x="208" y="107"/>
                  <a:pt x="207" y="104"/>
                </a:cubicBezTo>
                <a:cubicBezTo>
                  <a:pt x="207" y="102"/>
                  <a:pt x="205" y="100"/>
                  <a:pt x="203" y="98"/>
                </a:cubicBezTo>
                <a:cubicBezTo>
                  <a:pt x="200" y="96"/>
                  <a:pt x="197" y="94"/>
                  <a:pt x="193" y="94"/>
                </a:cubicBezTo>
                <a:cubicBezTo>
                  <a:pt x="197" y="91"/>
                  <a:pt x="199" y="88"/>
                  <a:pt x="201" y="85"/>
                </a:cubicBezTo>
                <a:cubicBezTo>
                  <a:pt x="202" y="81"/>
                  <a:pt x="202" y="78"/>
                  <a:pt x="201" y="74"/>
                </a:cubicBezTo>
                <a:cubicBezTo>
                  <a:pt x="200" y="71"/>
                  <a:pt x="198" y="69"/>
                  <a:pt x="195" y="67"/>
                </a:cubicBezTo>
                <a:cubicBezTo>
                  <a:pt x="193" y="66"/>
                  <a:pt x="190" y="66"/>
                  <a:pt x="187" y="66"/>
                </a:cubicBezTo>
                <a:cubicBezTo>
                  <a:pt x="187" y="29"/>
                  <a:pt x="187" y="29"/>
                  <a:pt x="187" y="29"/>
                </a:cubicBezTo>
                <a:cubicBezTo>
                  <a:pt x="224" y="29"/>
                  <a:pt x="224" y="29"/>
                  <a:pt x="224" y="29"/>
                </a:cubicBezTo>
                <a:close/>
                <a:moveTo>
                  <a:pt x="187" y="128"/>
                </a:moveTo>
                <a:cubicBezTo>
                  <a:pt x="187" y="128"/>
                  <a:pt x="188" y="128"/>
                  <a:pt x="188" y="128"/>
                </a:cubicBezTo>
                <a:cubicBezTo>
                  <a:pt x="191" y="127"/>
                  <a:pt x="193" y="125"/>
                  <a:pt x="194" y="122"/>
                </a:cubicBezTo>
                <a:cubicBezTo>
                  <a:pt x="195" y="118"/>
                  <a:pt x="195" y="115"/>
                  <a:pt x="194" y="111"/>
                </a:cubicBezTo>
                <a:cubicBezTo>
                  <a:pt x="193" y="106"/>
                  <a:pt x="191" y="103"/>
                  <a:pt x="187" y="100"/>
                </a:cubicBezTo>
                <a:cubicBezTo>
                  <a:pt x="187" y="128"/>
                  <a:pt x="187" y="128"/>
                  <a:pt x="187" y="128"/>
                </a:cubicBezTo>
                <a:close/>
                <a:moveTo>
                  <a:pt x="187" y="91"/>
                </a:moveTo>
                <a:cubicBezTo>
                  <a:pt x="189" y="87"/>
                  <a:pt x="190" y="84"/>
                  <a:pt x="190" y="80"/>
                </a:cubicBezTo>
                <a:cubicBezTo>
                  <a:pt x="190" y="78"/>
                  <a:pt x="190" y="77"/>
                  <a:pt x="190" y="75"/>
                </a:cubicBezTo>
                <a:cubicBezTo>
                  <a:pt x="189" y="74"/>
                  <a:pt x="189" y="72"/>
                  <a:pt x="188" y="71"/>
                </a:cubicBezTo>
                <a:cubicBezTo>
                  <a:pt x="187" y="71"/>
                  <a:pt x="187" y="71"/>
                  <a:pt x="187" y="71"/>
                </a:cubicBezTo>
                <a:lnTo>
                  <a:pt x="187" y="91"/>
                </a:lnTo>
                <a:close/>
                <a:moveTo>
                  <a:pt x="187" y="0"/>
                </a:moveTo>
                <a:cubicBezTo>
                  <a:pt x="147" y="0"/>
                  <a:pt x="147" y="0"/>
                  <a:pt x="147" y="0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187" y="0"/>
                  <a:pt x="187" y="0"/>
                  <a:pt x="187" y="0"/>
                </a:cubicBezTo>
                <a:close/>
                <a:moveTo>
                  <a:pt x="147" y="224"/>
                </a:moveTo>
                <a:cubicBezTo>
                  <a:pt x="187" y="224"/>
                  <a:pt x="187" y="224"/>
                  <a:pt x="187" y="224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4"/>
                  <a:pt x="147" y="224"/>
                  <a:pt x="147" y="224"/>
                </a:cubicBezTo>
                <a:close/>
                <a:moveTo>
                  <a:pt x="187" y="29"/>
                </a:moveTo>
                <a:cubicBezTo>
                  <a:pt x="187" y="66"/>
                  <a:pt x="187" y="66"/>
                  <a:pt x="187" y="66"/>
                </a:cubicBezTo>
                <a:cubicBezTo>
                  <a:pt x="185" y="66"/>
                  <a:pt x="184" y="66"/>
                  <a:pt x="182" y="67"/>
                </a:cubicBezTo>
                <a:cubicBezTo>
                  <a:pt x="176" y="68"/>
                  <a:pt x="172" y="71"/>
                  <a:pt x="169" y="75"/>
                </a:cubicBezTo>
                <a:cubicBezTo>
                  <a:pt x="167" y="80"/>
                  <a:pt x="166" y="84"/>
                  <a:pt x="167" y="88"/>
                </a:cubicBezTo>
                <a:cubicBezTo>
                  <a:pt x="168" y="93"/>
                  <a:pt x="172" y="97"/>
                  <a:pt x="177" y="98"/>
                </a:cubicBezTo>
                <a:cubicBezTo>
                  <a:pt x="173" y="101"/>
                  <a:pt x="169" y="105"/>
                  <a:pt x="168" y="109"/>
                </a:cubicBezTo>
                <a:cubicBezTo>
                  <a:pt x="166" y="113"/>
                  <a:pt x="165" y="117"/>
                  <a:pt x="167" y="122"/>
                </a:cubicBezTo>
                <a:cubicBezTo>
                  <a:pt x="168" y="126"/>
                  <a:pt x="170" y="130"/>
                  <a:pt x="175" y="133"/>
                </a:cubicBezTo>
                <a:cubicBezTo>
                  <a:pt x="178" y="135"/>
                  <a:pt x="182" y="135"/>
                  <a:pt x="187" y="135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8" y="125"/>
                  <a:pt x="148" y="125"/>
                  <a:pt x="148" y="125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58" y="112"/>
                  <a:pt x="158" y="112"/>
                  <a:pt x="158" y="112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87" y="29"/>
                  <a:pt x="187" y="29"/>
                  <a:pt x="187" y="29"/>
                </a:cubicBezTo>
                <a:close/>
                <a:moveTo>
                  <a:pt x="187" y="71"/>
                </a:moveTo>
                <a:cubicBezTo>
                  <a:pt x="186" y="70"/>
                  <a:pt x="185" y="70"/>
                  <a:pt x="184" y="70"/>
                </a:cubicBezTo>
                <a:cubicBezTo>
                  <a:pt x="181" y="71"/>
                  <a:pt x="179" y="73"/>
                  <a:pt x="178" y="76"/>
                </a:cubicBezTo>
                <a:cubicBezTo>
                  <a:pt x="177" y="78"/>
                  <a:pt x="177" y="81"/>
                  <a:pt x="178" y="83"/>
                </a:cubicBezTo>
                <a:cubicBezTo>
                  <a:pt x="179" y="88"/>
                  <a:pt x="181" y="91"/>
                  <a:pt x="185" y="93"/>
                </a:cubicBezTo>
                <a:cubicBezTo>
                  <a:pt x="186" y="92"/>
                  <a:pt x="187" y="91"/>
                  <a:pt x="187" y="91"/>
                </a:cubicBezTo>
                <a:cubicBezTo>
                  <a:pt x="187" y="71"/>
                  <a:pt x="187" y="71"/>
                  <a:pt x="187" y="71"/>
                </a:cubicBezTo>
                <a:close/>
                <a:moveTo>
                  <a:pt x="187" y="100"/>
                </a:moveTo>
                <a:cubicBezTo>
                  <a:pt x="187" y="100"/>
                  <a:pt x="186" y="100"/>
                  <a:pt x="186" y="99"/>
                </a:cubicBezTo>
                <a:cubicBezTo>
                  <a:pt x="181" y="104"/>
                  <a:pt x="179" y="110"/>
                  <a:pt x="179" y="116"/>
                </a:cubicBezTo>
                <a:cubicBezTo>
                  <a:pt x="179" y="118"/>
                  <a:pt x="179" y="120"/>
                  <a:pt x="180" y="121"/>
                </a:cubicBezTo>
                <a:cubicBezTo>
                  <a:pt x="180" y="124"/>
                  <a:pt x="182" y="126"/>
                  <a:pt x="183" y="127"/>
                </a:cubicBezTo>
                <a:cubicBezTo>
                  <a:pt x="184" y="128"/>
                  <a:pt x="186" y="128"/>
                  <a:pt x="187" y="128"/>
                </a:cubicBezTo>
                <a:lnTo>
                  <a:pt x="187" y="100"/>
                </a:lnTo>
                <a:close/>
                <a:moveTo>
                  <a:pt x="147" y="0"/>
                </a:moveTo>
                <a:cubicBezTo>
                  <a:pt x="99" y="0"/>
                  <a:pt x="99" y="0"/>
                  <a:pt x="99" y="0"/>
                </a:cubicBezTo>
                <a:cubicBezTo>
                  <a:pt x="99" y="16"/>
                  <a:pt x="99" y="16"/>
                  <a:pt x="99" y="1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0"/>
                  <a:pt x="147" y="0"/>
                  <a:pt x="147" y="0"/>
                </a:cubicBezTo>
                <a:close/>
                <a:moveTo>
                  <a:pt x="99" y="224"/>
                </a:moveTo>
                <a:cubicBezTo>
                  <a:pt x="147" y="224"/>
                  <a:pt x="147" y="224"/>
                  <a:pt x="147" y="224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24"/>
                  <a:pt x="99" y="224"/>
                  <a:pt x="99" y="224"/>
                </a:cubicBezTo>
                <a:close/>
                <a:moveTo>
                  <a:pt x="147" y="29"/>
                </a:moveTo>
                <a:cubicBezTo>
                  <a:pt x="147" y="106"/>
                  <a:pt x="147" y="106"/>
                  <a:pt x="147" y="106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37" y="107"/>
                  <a:pt x="137" y="107"/>
                  <a:pt x="137" y="107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27" y="121"/>
                  <a:pt x="127" y="121"/>
                  <a:pt x="127" y="121"/>
                </a:cubicBezTo>
                <a:cubicBezTo>
                  <a:pt x="127" y="131"/>
                  <a:pt x="127" y="131"/>
                  <a:pt x="127" y="131"/>
                </a:cubicBezTo>
                <a:cubicBezTo>
                  <a:pt x="138" y="128"/>
                  <a:pt x="138" y="128"/>
                  <a:pt x="138" y="128"/>
                </a:cubicBezTo>
                <a:cubicBezTo>
                  <a:pt x="138" y="139"/>
                  <a:pt x="138" y="139"/>
                  <a:pt x="138" y="139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99" y="157"/>
                  <a:pt x="99" y="157"/>
                  <a:pt x="99" y="157"/>
                </a:cubicBezTo>
                <a:cubicBezTo>
                  <a:pt x="100" y="157"/>
                  <a:pt x="101" y="157"/>
                  <a:pt x="102" y="156"/>
                </a:cubicBezTo>
                <a:cubicBezTo>
                  <a:pt x="109" y="155"/>
                  <a:pt x="113" y="151"/>
                  <a:pt x="117" y="145"/>
                </a:cubicBezTo>
                <a:cubicBezTo>
                  <a:pt x="120" y="139"/>
                  <a:pt x="121" y="132"/>
                  <a:pt x="119" y="124"/>
                </a:cubicBezTo>
                <a:cubicBezTo>
                  <a:pt x="118" y="120"/>
                  <a:pt x="116" y="117"/>
                  <a:pt x="114" y="115"/>
                </a:cubicBezTo>
                <a:cubicBezTo>
                  <a:pt x="112" y="114"/>
                  <a:pt x="111" y="113"/>
                  <a:pt x="109" y="113"/>
                </a:cubicBezTo>
                <a:cubicBezTo>
                  <a:pt x="108" y="112"/>
                  <a:pt x="105" y="113"/>
                  <a:pt x="103" y="113"/>
                </a:cubicBezTo>
                <a:cubicBezTo>
                  <a:pt x="101" y="114"/>
                  <a:pt x="100" y="114"/>
                  <a:pt x="99" y="115"/>
                </a:cubicBezTo>
                <a:cubicBezTo>
                  <a:pt x="99" y="93"/>
                  <a:pt x="99" y="93"/>
                  <a:pt x="99" y="93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2" y="93"/>
                  <a:pt x="103" y="93"/>
                  <a:pt x="104" y="94"/>
                </a:cubicBezTo>
                <a:cubicBezTo>
                  <a:pt x="105" y="94"/>
                  <a:pt x="106" y="95"/>
                  <a:pt x="106" y="97"/>
                </a:cubicBezTo>
                <a:cubicBezTo>
                  <a:pt x="106" y="98"/>
                  <a:pt x="106" y="99"/>
                  <a:pt x="105" y="100"/>
                </a:cubicBezTo>
                <a:cubicBezTo>
                  <a:pt x="108" y="99"/>
                  <a:pt x="110" y="98"/>
                  <a:pt x="111" y="97"/>
                </a:cubicBezTo>
                <a:cubicBezTo>
                  <a:pt x="112" y="95"/>
                  <a:pt x="112" y="93"/>
                  <a:pt x="111" y="92"/>
                </a:cubicBezTo>
                <a:cubicBezTo>
                  <a:pt x="111" y="90"/>
                  <a:pt x="110" y="89"/>
                  <a:pt x="107" y="88"/>
                </a:cubicBezTo>
                <a:cubicBezTo>
                  <a:pt x="105" y="87"/>
                  <a:pt x="103" y="87"/>
                  <a:pt x="100" y="88"/>
                </a:cubicBezTo>
                <a:cubicBezTo>
                  <a:pt x="99" y="88"/>
                  <a:pt x="99" y="88"/>
                  <a:pt x="99" y="88"/>
                </a:cubicBezTo>
                <a:cubicBezTo>
                  <a:pt x="99" y="29"/>
                  <a:pt x="99" y="29"/>
                  <a:pt x="99" y="29"/>
                </a:cubicBezTo>
                <a:cubicBezTo>
                  <a:pt x="147" y="29"/>
                  <a:pt x="147" y="29"/>
                  <a:pt x="147" y="29"/>
                </a:cubicBezTo>
                <a:close/>
                <a:moveTo>
                  <a:pt x="99" y="150"/>
                </a:moveTo>
                <a:cubicBezTo>
                  <a:pt x="100" y="150"/>
                  <a:pt x="101" y="150"/>
                  <a:pt x="101" y="150"/>
                </a:cubicBezTo>
                <a:cubicBezTo>
                  <a:pt x="105" y="149"/>
                  <a:pt x="107" y="146"/>
                  <a:pt x="109" y="142"/>
                </a:cubicBezTo>
                <a:cubicBezTo>
                  <a:pt x="110" y="137"/>
                  <a:pt x="111" y="133"/>
                  <a:pt x="110" y="129"/>
                </a:cubicBezTo>
                <a:cubicBezTo>
                  <a:pt x="108" y="123"/>
                  <a:pt x="106" y="120"/>
                  <a:pt x="103" y="121"/>
                </a:cubicBezTo>
                <a:cubicBezTo>
                  <a:pt x="101" y="121"/>
                  <a:pt x="100" y="122"/>
                  <a:pt x="99" y="123"/>
                </a:cubicBezTo>
                <a:lnTo>
                  <a:pt x="99" y="150"/>
                </a:lnTo>
                <a:close/>
                <a:moveTo>
                  <a:pt x="99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13"/>
                  <a:pt x="10" y="224"/>
                  <a:pt x="23" y="224"/>
                </a:cubicBezTo>
                <a:cubicBezTo>
                  <a:pt x="99" y="224"/>
                  <a:pt x="99" y="224"/>
                  <a:pt x="99" y="224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26" y="208"/>
                  <a:pt x="17" y="199"/>
                  <a:pt x="17" y="189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99" y="16"/>
                  <a:pt x="99" y="16"/>
                  <a:pt x="99" y="16"/>
                </a:cubicBezTo>
                <a:cubicBezTo>
                  <a:pt x="99" y="0"/>
                  <a:pt x="99" y="0"/>
                  <a:pt x="99" y="0"/>
                </a:cubicBezTo>
                <a:close/>
                <a:moveTo>
                  <a:pt x="99" y="29"/>
                </a:moveTo>
                <a:cubicBezTo>
                  <a:pt x="99" y="88"/>
                  <a:pt x="99" y="88"/>
                  <a:pt x="99" y="88"/>
                </a:cubicBezTo>
                <a:cubicBezTo>
                  <a:pt x="93" y="89"/>
                  <a:pt x="89" y="93"/>
                  <a:pt x="85" y="97"/>
                </a:cubicBezTo>
                <a:cubicBezTo>
                  <a:pt x="82" y="102"/>
                  <a:pt x="80" y="109"/>
                  <a:pt x="79" y="116"/>
                </a:cubicBezTo>
                <a:cubicBezTo>
                  <a:pt x="78" y="120"/>
                  <a:pt x="78" y="124"/>
                  <a:pt x="79" y="129"/>
                </a:cubicBezTo>
                <a:cubicBezTo>
                  <a:pt x="79" y="134"/>
                  <a:pt x="80" y="138"/>
                  <a:pt x="81" y="142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2" y="146"/>
                  <a:pt x="82" y="148"/>
                  <a:pt x="83" y="150"/>
                </a:cubicBezTo>
                <a:cubicBezTo>
                  <a:pt x="86" y="156"/>
                  <a:pt x="92" y="158"/>
                  <a:pt x="99" y="157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46" y="194"/>
                  <a:pt x="46" y="194"/>
                  <a:pt x="46" y="194"/>
                </a:cubicBezTo>
                <a:cubicBezTo>
                  <a:pt x="37" y="194"/>
                  <a:pt x="30" y="187"/>
                  <a:pt x="30" y="179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36"/>
                  <a:pt x="37" y="29"/>
                  <a:pt x="46" y="29"/>
                </a:cubicBezTo>
                <a:cubicBezTo>
                  <a:pt x="99" y="29"/>
                  <a:pt x="99" y="29"/>
                  <a:pt x="99" y="29"/>
                </a:cubicBezTo>
                <a:close/>
                <a:moveTo>
                  <a:pt x="99" y="93"/>
                </a:moveTo>
                <a:cubicBezTo>
                  <a:pt x="99" y="115"/>
                  <a:pt x="99" y="115"/>
                  <a:pt x="99" y="115"/>
                </a:cubicBezTo>
                <a:cubicBezTo>
                  <a:pt x="98" y="115"/>
                  <a:pt x="97" y="116"/>
                  <a:pt x="96" y="118"/>
                </a:cubicBezTo>
                <a:cubicBezTo>
                  <a:pt x="94" y="120"/>
                  <a:pt x="93" y="122"/>
                  <a:pt x="94" y="125"/>
                </a:cubicBezTo>
                <a:cubicBezTo>
                  <a:pt x="94" y="127"/>
                  <a:pt x="95" y="128"/>
                  <a:pt x="97" y="129"/>
                </a:cubicBezTo>
                <a:cubicBezTo>
                  <a:pt x="97" y="127"/>
                  <a:pt x="98" y="125"/>
                  <a:pt x="99" y="123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8" y="150"/>
                  <a:pt x="97" y="149"/>
                  <a:pt x="96" y="149"/>
                </a:cubicBezTo>
                <a:cubicBezTo>
                  <a:pt x="95" y="148"/>
                  <a:pt x="94" y="146"/>
                  <a:pt x="93" y="142"/>
                </a:cubicBezTo>
                <a:cubicBezTo>
                  <a:pt x="92" y="140"/>
                  <a:pt x="92" y="137"/>
                  <a:pt x="91" y="133"/>
                </a:cubicBezTo>
                <a:cubicBezTo>
                  <a:pt x="91" y="128"/>
                  <a:pt x="90" y="124"/>
                  <a:pt x="90" y="119"/>
                </a:cubicBezTo>
                <a:cubicBezTo>
                  <a:pt x="90" y="111"/>
                  <a:pt x="91" y="104"/>
                  <a:pt x="93" y="100"/>
                </a:cubicBezTo>
                <a:cubicBezTo>
                  <a:pt x="95" y="97"/>
                  <a:pt x="97" y="94"/>
                  <a:pt x="99" y="93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Freeform 77"/>
          <p:cNvSpPr>
            <a:spLocks/>
          </p:cNvSpPr>
          <p:nvPr/>
        </p:nvSpPr>
        <p:spPr bwMode="auto">
          <a:xfrm>
            <a:off x="8184153" y="2189306"/>
            <a:ext cx="237297" cy="177533"/>
          </a:xfrm>
          <a:custGeom>
            <a:avLst/>
            <a:gdLst>
              <a:gd name="T0" fmla="*/ 69 w 98"/>
              <a:gd name="T1" fmla="*/ 0 h 74"/>
              <a:gd name="T2" fmla="*/ 49 w 98"/>
              <a:gd name="T3" fmla="*/ 8 h 74"/>
              <a:gd name="T4" fmla="*/ 30 w 98"/>
              <a:gd name="T5" fmla="*/ 0 h 74"/>
              <a:gd name="T6" fmla="*/ 0 w 98"/>
              <a:gd name="T7" fmla="*/ 29 h 74"/>
              <a:gd name="T8" fmla="*/ 51 w 98"/>
              <a:gd name="T9" fmla="*/ 74 h 74"/>
              <a:gd name="T10" fmla="*/ 98 w 98"/>
              <a:gd name="T11" fmla="*/ 29 h 74"/>
              <a:gd name="T12" fmla="*/ 69 w 98"/>
              <a:gd name="T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" h="74">
                <a:moveTo>
                  <a:pt x="69" y="0"/>
                </a:moveTo>
                <a:cubicBezTo>
                  <a:pt x="61" y="0"/>
                  <a:pt x="54" y="3"/>
                  <a:pt x="49" y="8"/>
                </a:cubicBezTo>
                <a:cubicBezTo>
                  <a:pt x="44" y="3"/>
                  <a:pt x="37" y="0"/>
                  <a:pt x="30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47"/>
                  <a:pt x="15" y="74"/>
                  <a:pt x="51" y="74"/>
                </a:cubicBezTo>
                <a:cubicBezTo>
                  <a:pt x="88" y="74"/>
                  <a:pt x="98" y="45"/>
                  <a:pt x="98" y="29"/>
                </a:cubicBezTo>
                <a:cubicBezTo>
                  <a:pt x="98" y="13"/>
                  <a:pt x="85" y="0"/>
                  <a:pt x="69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Freeform 78"/>
          <p:cNvSpPr>
            <a:spLocks/>
          </p:cNvSpPr>
          <p:nvPr/>
        </p:nvSpPr>
        <p:spPr bwMode="auto">
          <a:xfrm>
            <a:off x="8289613" y="2143606"/>
            <a:ext cx="65037" cy="80856"/>
          </a:xfrm>
          <a:custGeom>
            <a:avLst/>
            <a:gdLst>
              <a:gd name="T0" fmla="*/ 6 w 27"/>
              <a:gd name="T1" fmla="*/ 34 h 34"/>
              <a:gd name="T2" fmla="*/ 13 w 27"/>
              <a:gd name="T3" fmla="*/ 0 h 34"/>
              <a:gd name="T4" fmla="*/ 27 w 27"/>
              <a:gd name="T5" fmla="*/ 3 h 34"/>
              <a:gd name="T6" fmla="*/ 6 w 27"/>
              <a:gd name="T7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34">
                <a:moveTo>
                  <a:pt x="6" y="34"/>
                </a:moveTo>
                <a:cubicBezTo>
                  <a:pt x="0" y="22"/>
                  <a:pt x="4" y="9"/>
                  <a:pt x="13" y="0"/>
                </a:cubicBezTo>
                <a:cubicBezTo>
                  <a:pt x="27" y="3"/>
                  <a:pt x="27" y="3"/>
                  <a:pt x="27" y="3"/>
                </a:cubicBezTo>
                <a:cubicBezTo>
                  <a:pt x="14" y="10"/>
                  <a:pt x="6" y="18"/>
                  <a:pt x="6" y="34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Freeform 79"/>
          <p:cNvSpPr>
            <a:spLocks noEditPoints="1"/>
          </p:cNvSpPr>
          <p:nvPr/>
        </p:nvSpPr>
        <p:spPr bwMode="auto">
          <a:xfrm>
            <a:off x="7920489" y="3623628"/>
            <a:ext cx="249601" cy="346276"/>
          </a:xfrm>
          <a:custGeom>
            <a:avLst/>
            <a:gdLst>
              <a:gd name="T0" fmla="*/ 87 w 103"/>
              <a:gd name="T1" fmla="*/ 88 h 143"/>
              <a:gd name="T2" fmla="*/ 103 w 103"/>
              <a:gd name="T3" fmla="*/ 112 h 143"/>
              <a:gd name="T4" fmla="*/ 102 w 103"/>
              <a:gd name="T5" fmla="*/ 143 h 143"/>
              <a:gd name="T6" fmla="*/ 87 w 103"/>
              <a:gd name="T7" fmla="*/ 137 h 143"/>
              <a:gd name="T8" fmla="*/ 87 w 103"/>
              <a:gd name="T9" fmla="*/ 134 h 143"/>
              <a:gd name="T10" fmla="*/ 91 w 103"/>
              <a:gd name="T11" fmla="*/ 136 h 143"/>
              <a:gd name="T12" fmla="*/ 100 w 103"/>
              <a:gd name="T13" fmla="*/ 130 h 143"/>
              <a:gd name="T14" fmla="*/ 100 w 103"/>
              <a:gd name="T15" fmla="*/ 113 h 143"/>
              <a:gd name="T16" fmla="*/ 100 w 103"/>
              <a:gd name="T17" fmla="*/ 113 h 143"/>
              <a:gd name="T18" fmla="*/ 99 w 103"/>
              <a:gd name="T19" fmla="*/ 111 h 143"/>
              <a:gd name="T20" fmla="*/ 92 w 103"/>
              <a:gd name="T21" fmla="*/ 110 h 143"/>
              <a:gd name="T22" fmla="*/ 90 w 103"/>
              <a:gd name="T23" fmla="*/ 116 h 143"/>
              <a:gd name="T24" fmla="*/ 87 w 103"/>
              <a:gd name="T25" fmla="*/ 115 h 143"/>
              <a:gd name="T26" fmla="*/ 87 w 103"/>
              <a:gd name="T27" fmla="*/ 88 h 143"/>
              <a:gd name="T28" fmla="*/ 73 w 103"/>
              <a:gd name="T29" fmla="*/ 132 h 143"/>
              <a:gd name="T30" fmla="*/ 32 w 103"/>
              <a:gd name="T31" fmla="*/ 70 h 143"/>
              <a:gd name="T32" fmla="*/ 28 w 103"/>
              <a:gd name="T33" fmla="*/ 68 h 143"/>
              <a:gd name="T34" fmla="*/ 28 w 103"/>
              <a:gd name="T35" fmla="*/ 67 h 143"/>
              <a:gd name="T36" fmla="*/ 28 w 103"/>
              <a:gd name="T37" fmla="*/ 63 h 143"/>
              <a:gd name="T38" fmla="*/ 29 w 103"/>
              <a:gd name="T39" fmla="*/ 65 h 143"/>
              <a:gd name="T40" fmla="*/ 34 w 103"/>
              <a:gd name="T41" fmla="*/ 66 h 143"/>
              <a:gd name="T42" fmla="*/ 41 w 103"/>
              <a:gd name="T43" fmla="*/ 61 h 143"/>
              <a:gd name="T44" fmla="*/ 41 w 103"/>
              <a:gd name="T45" fmla="*/ 61 h 143"/>
              <a:gd name="T46" fmla="*/ 37 w 103"/>
              <a:gd name="T47" fmla="*/ 59 h 143"/>
              <a:gd name="T48" fmla="*/ 28 w 103"/>
              <a:gd name="T49" fmla="*/ 45 h 143"/>
              <a:gd name="T50" fmla="*/ 28 w 103"/>
              <a:gd name="T51" fmla="*/ 26 h 143"/>
              <a:gd name="T52" fmla="*/ 39 w 103"/>
              <a:gd name="T53" fmla="*/ 19 h 143"/>
              <a:gd name="T54" fmla="*/ 44 w 103"/>
              <a:gd name="T55" fmla="*/ 21 h 143"/>
              <a:gd name="T56" fmla="*/ 61 w 103"/>
              <a:gd name="T57" fmla="*/ 46 h 143"/>
              <a:gd name="T58" fmla="*/ 61 w 103"/>
              <a:gd name="T59" fmla="*/ 50 h 143"/>
              <a:gd name="T60" fmla="*/ 87 w 103"/>
              <a:gd name="T61" fmla="*/ 88 h 143"/>
              <a:gd name="T62" fmla="*/ 87 w 103"/>
              <a:gd name="T63" fmla="*/ 115 h 143"/>
              <a:gd name="T64" fmla="*/ 84 w 103"/>
              <a:gd name="T65" fmla="*/ 116 h 143"/>
              <a:gd name="T66" fmla="*/ 82 w 103"/>
              <a:gd name="T67" fmla="*/ 122 h 143"/>
              <a:gd name="T68" fmla="*/ 75 w 103"/>
              <a:gd name="T69" fmla="*/ 121 h 143"/>
              <a:gd name="T70" fmla="*/ 74 w 103"/>
              <a:gd name="T71" fmla="*/ 128 h 143"/>
              <a:gd name="T72" fmla="*/ 75 w 103"/>
              <a:gd name="T73" fmla="*/ 130 h 143"/>
              <a:gd name="T74" fmla="*/ 87 w 103"/>
              <a:gd name="T75" fmla="*/ 134 h 143"/>
              <a:gd name="T76" fmla="*/ 87 w 103"/>
              <a:gd name="T77" fmla="*/ 137 h 143"/>
              <a:gd name="T78" fmla="*/ 73 w 103"/>
              <a:gd name="T79" fmla="*/ 132 h 143"/>
              <a:gd name="T80" fmla="*/ 28 w 103"/>
              <a:gd name="T81" fmla="*/ 4 h 143"/>
              <a:gd name="T82" fmla="*/ 28 w 103"/>
              <a:gd name="T83" fmla="*/ 24 h 143"/>
              <a:gd name="T84" fmla="*/ 36 w 103"/>
              <a:gd name="T85" fmla="*/ 15 h 143"/>
              <a:gd name="T86" fmla="*/ 32 w 103"/>
              <a:gd name="T87" fmla="*/ 8 h 143"/>
              <a:gd name="T88" fmla="*/ 28 w 103"/>
              <a:gd name="T89" fmla="*/ 4 h 143"/>
              <a:gd name="T90" fmla="*/ 28 w 103"/>
              <a:gd name="T91" fmla="*/ 67 h 143"/>
              <a:gd name="T92" fmla="*/ 11 w 103"/>
              <a:gd name="T93" fmla="*/ 43 h 143"/>
              <a:gd name="T94" fmla="*/ 11 w 103"/>
              <a:gd name="T95" fmla="*/ 37 h 143"/>
              <a:gd name="T96" fmla="*/ 5 w 103"/>
              <a:gd name="T97" fmla="*/ 27 h 143"/>
              <a:gd name="T98" fmla="*/ 9 w 103"/>
              <a:gd name="T99" fmla="*/ 4 h 143"/>
              <a:gd name="T100" fmla="*/ 28 w 103"/>
              <a:gd name="T101" fmla="*/ 4 h 143"/>
              <a:gd name="T102" fmla="*/ 28 w 103"/>
              <a:gd name="T103" fmla="*/ 24 h 143"/>
              <a:gd name="T104" fmla="*/ 21 w 103"/>
              <a:gd name="T105" fmla="*/ 31 h 143"/>
              <a:gd name="T106" fmla="*/ 28 w 103"/>
              <a:gd name="T107" fmla="*/ 26 h 143"/>
              <a:gd name="T108" fmla="*/ 28 w 103"/>
              <a:gd name="T109" fmla="*/ 45 h 143"/>
              <a:gd name="T110" fmla="*/ 22 w 103"/>
              <a:gd name="T111" fmla="*/ 37 h 143"/>
              <a:gd name="T112" fmla="*/ 22 w 103"/>
              <a:gd name="T113" fmla="*/ 33 h 143"/>
              <a:gd name="T114" fmla="*/ 15 w 103"/>
              <a:gd name="T115" fmla="*/ 37 h 143"/>
              <a:gd name="T116" fmla="*/ 14 w 103"/>
              <a:gd name="T117" fmla="*/ 43 h 143"/>
              <a:gd name="T118" fmla="*/ 28 w 103"/>
              <a:gd name="T119" fmla="*/ 63 h 143"/>
              <a:gd name="T120" fmla="*/ 28 w 103"/>
              <a:gd name="T121" fmla="*/ 67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3" h="143">
                <a:moveTo>
                  <a:pt x="87" y="88"/>
                </a:moveTo>
                <a:cubicBezTo>
                  <a:pt x="103" y="112"/>
                  <a:pt x="103" y="112"/>
                  <a:pt x="103" y="112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91" y="136"/>
                  <a:pt x="91" y="136"/>
                  <a:pt x="91" y="136"/>
                </a:cubicBezTo>
                <a:cubicBezTo>
                  <a:pt x="100" y="130"/>
                  <a:pt x="100" y="130"/>
                  <a:pt x="100" y="130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8" y="109"/>
                  <a:pt x="95" y="108"/>
                  <a:pt x="92" y="110"/>
                </a:cubicBezTo>
                <a:cubicBezTo>
                  <a:pt x="90" y="111"/>
                  <a:pt x="89" y="114"/>
                  <a:pt x="90" y="116"/>
                </a:cubicBezTo>
                <a:cubicBezTo>
                  <a:pt x="89" y="115"/>
                  <a:pt x="88" y="115"/>
                  <a:pt x="87" y="115"/>
                </a:cubicBezTo>
                <a:lnTo>
                  <a:pt x="87" y="88"/>
                </a:lnTo>
                <a:close/>
                <a:moveTo>
                  <a:pt x="73" y="132"/>
                </a:moveTo>
                <a:cubicBezTo>
                  <a:pt x="32" y="70"/>
                  <a:pt x="32" y="70"/>
                  <a:pt x="32" y="70"/>
                </a:cubicBezTo>
                <a:cubicBezTo>
                  <a:pt x="30" y="70"/>
                  <a:pt x="29" y="69"/>
                  <a:pt x="28" y="68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3"/>
                  <a:pt x="28" y="63"/>
                  <a:pt x="28" y="63"/>
                </a:cubicBezTo>
                <a:cubicBezTo>
                  <a:pt x="29" y="65"/>
                  <a:pt x="29" y="65"/>
                  <a:pt x="29" y="65"/>
                </a:cubicBezTo>
                <a:cubicBezTo>
                  <a:pt x="30" y="67"/>
                  <a:pt x="33" y="67"/>
                  <a:pt x="34" y="66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0" y="61"/>
                  <a:pt x="38" y="61"/>
                  <a:pt x="37" y="59"/>
                </a:cubicBezTo>
                <a:cubicBezTo>
                  <a:pt x="28" y="45"/>
                  <a:pt x="28" y="45"/>
                  <a:pt x="28" y="45"/>
                </a:cubicBezTo>
                <a:cubicBezTo>
                  <a:pt x="28" y="26"/>
                  <a:pt x="28" y="26"/>
                  <a:pt x="28" y="26"/>
                </a:cubicBezTo>
                <a:cubicBezTo>
                  <a:pt x="39" y="19"/>
                  <a:pt x="39" y="19"/>
                  <a:pt x="39" y="19"/>
                </a:cubicBezTo>
                <a:cubicBezTo>
                  <a:pt x="41" y="18"/>
                  <a:pt x="43" y="19"/>
                  <a:pt x="44" y="21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7"/>
                  <a:pt x="62" y="49"/>
                  <a:pt x="61" y="50"/>
                </a:cubicBezTo>
                <a:cubicBezTo>
                  <a:pt x="87" y="88"/>
                  <a:pt x="87" y="88"/>
                  <a:pt x="87" y="88"/>
                </a:cubicBezTo>
                <a:cubicBezTo>
                  <a:pt x="87" y="115"/>
                  <a:pt x="87" y="115"/>
                  <a:pt x="87" y="115"/>
                </a:cubicBezTo>
                <a:cubicBezTo>
                  <a:pt x="86" y="115"/>
                  <a:pt x="85" y="115"/>
                  <a:pt x="84" y="116"/>
                </a:cubicBezTo>
                <a:cubicBezTo>
                  <a:pt x="82" y="117"/>
                  <a:pt x="81" y="120"/>
                  <a:pt x="82" y="122"/>
                </a:cubicBezTo>
                <a:cubicBezTo>
                  <a:pt x="80" y="120"/>
                  <a:pt x="77" y="120"/>
                  <a:pt x="75" y="121"/>
                </a:cubicBezTo>
                <a:cubicBezTo>
                  <a:pt x="73" y="123"/>
                  <a:pt x="72" y="126"/>
                  <a:pt x="74" y="128"/>
                </a:cubicBezTo>
                <a:cubicBezTo>
                  <a:pt x="75" y="130"/>
                  <a:pt x="75" y="130"/>
                  <a:pt x="75" y="130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73" y="132"/>
                  <a:pt x="73" y="132"/>
                  <a:pt x="73" y="132"/>
                </a:cubicBezTo>
                <a:close/>
                <a:moveTo>
                  <a:pt x="28" y="4"/>
                </a:moveTo>
                <a:cubicBezTo>
                  <a:pt x="28" y="24"/>
                  <a:pt x="28" y="24"/>
                  <a:pt x="28" y="24"/>
                </a:cubicBezTo>
                <a:cubicBezTo>
                  <a:pt x="36" y="15"/>
                  <a:pt x="36" y="15"/>
                  <a:pt x="36" y="15"/>
                </a:cubicBezTo>
                <a:cubicBezTo>
                  <a:pt x="32" y="8"/>
                  <a:pt x="32" y="8"/>
                  <a:pt x="32" y="8"/>
                </a:cubicBezTo>
                <a:cubicBezTo>
                  <a:pt x="31" y="7"/>
                  <a:pt x="29" y="5"/>
                  <a:pt x="28" y="4"/>
                </a:cubicBezTo>
                <a:close/>
                <a:moveTo>
                  <a:pt x="28" y="67"/>
                </a:moveTo>
                <a:cubicBezTo>
                  <a:pt x="11" y="43"/>
                  <a:pt x="11" y="43"/>
                  <a:pt x="11" y="43"/>
                </a:cubicBezTo>
                <a:cubicBezTo>
                  <a:pt x="10" y="41"/>
                  <a:pt x="10" y="38"/>
                  <a:pt x="11" y="37"/>
                </a:cubicBezTo>
                <a:cubicBezTo>
                  <a:pt x="5" y="27"/>
                  <a:pt x="5" y="27"/>
                  <a:pt x="5" y="27"/>
                </a:cubicBezTo>
                <a:cubicBezTo>
                  <a:pt x="0" y="19"/>
                  <a:pt x="2" y="9"/>
                  <a:pt x="9" y="4"/>
                </a:cubicBezTo>
                <a:cubicBezTo>
                  <a:pt x="15" y="0"/>
                  <a:pt x="22" y="0"/>
                  <a:pt x="28" y="4"/>
                </a:cubicBezTo>
                <a:cubicBezTo>
                  <a:pt x="28" y="24"/>
                  <a:pt x="28" y="24"/>
                  <a:pt x="28" y="24"/>
                </a:cubicBezTo>
                <a:cubicBezTo>
                  <a:pt x="21" y="31"/>
                  <a:pt x="21" y="31"/>
                  <a:pt x="21" y="31"/>
                </a:cubicBezTo>
                <a:cubicBezTo>
                  <a:pt x="28" y="26"/>
                  <a:pt x="28" y="26"/>
                  <a:pt x="28" y="26"/>
                </a:cubicBezTo>
                <a:cubicBezTo>
                  <a:pt x="28" y="45"/>
                  <a:pt x="28" y="45"/>
                  <a:pt x="28" y="45"/>
                </a:cubicBezTo>
                <a:cubicBezTo>
                  <a:pt x="22" y="37"/>
                  <a:pt x="22" y="37"/>
                  <a:pt x="22" y="37"/>
                </a:cubicBezTo>
                <a:cubicBezTo>
                  <a:pt x="21" y="36"/>
                  <a:pt x="21" y="34"/>
                  <a:pt x="22" y="33"/>
                </a:cubicBezTo>
                <a:cubicBezTo>
                  <a:pt x="15" y="37"/>
                  <a:pt x="15" y="37"/>
                  <a:pt x="15" y="37"/>
                </a:cubicBezTo>
                <a:cubicBezTo>
                  <a:pt x="14" y="39"/>
                  <a:pt x="13" y="41"/>
                  <a:pt x="14" y="43"/>
                </a:cubicBezTo>
                <a:cubicBezTo>
                  <a:pt x="28" y="63"/>
                  <a:pt x="28" y="63"/>
                  <a:pt x="28" y="63"/>
                </a:cubicBezTo>
                <a:lnTo>
                  <a:pt x="28" y="67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Freeform 80"/>
          <p:cNvSpPr>
            <a:spLocks noEditPoints="1"/>
          </p:cNvSpPr>
          <p:nvPr/>
        </p:nvSpPr>
        <p:spPr bwMode="auto">
          <a:xfrm>
            <a:off x="9838190" y="1848304"/>
            <a:ext cx="312879" cy="342762"/>
          </a:xfrm>
          <a:custGeom>
            <a:avLst/>
            <a:gdLst>
              <a:gd name="T0" fmla="*/ 101 w 130"/>
              <a:gd name="T1" fmla="*/ 65 h 142"/>
              <a:gd name="T2" fmla="*/ 97 w 130"/>
              <a:gd name="T3" fmla="*/ 81 h 142"/>
              <a:gd name="T4" fmla="*/ 97 w 130"/>
              <a:gd name="T5" fmla="*/ 94 h 142"/>
              <a:gd name="T6" fmla="*/ 100 w 130"/>
              <a:gd name="T7" fmla="*/ 95 h 142"/>
              <a:gd name="T8" fmla="*/ 111 w 130"/>
              <a:gd name="T9" fmla="*/ 112 h 142"/>
              <a:gd name="T10" fmla="*/ 97 w 130"/>
              <a:gd name="T11" fmla="*/ 103 h 142"/>
              <a:gd name="T12" fmla="*/ 97 w 130"/>
              <a:gd name="T13" fmla="*/ 28 h 142"/>
              <a:gd name="T14" fmla="*/ 111 w 130"/>
              <a:gd name="T15" fmla="*/ 19 h 142"/>
              <a:gd name="T16" fmla="*/ 100 w 130"/>
              <a:gd name="T17" fmla="*/ 35 h 142"/>
              <a:gd name="T18" fmla="*/ 97 w 130"/>
              <a:gd name="T19" fmla="*/ 36 h 142"/>
              <a:gd name="T20" fmla="*/ 127 w 130"/>
              <a:gd name="T21" fmla="*/ 62 h 142"/>
              <a:gd name="T22" fmla="*/ 108 w 130"/>
              <a:gd name="T23" fmla="*/ 65 h 142"/>
              <a:gd name="T24" fmla="*/ 127 w 130"/>
              <a:gd name="T25" fmla="*/ 69 h 142"/>
              <a:gd name="T26" fmla="*/ 127 w 130"/>
              <a:gd name="T27" fmla="*/ 62 h 142"/>
              <a:gd name="T28" fmla="*/ 67 w 130"/>
              <a:gd name="T29" fmla="*/ 142 h 142"/>
              <a:gd name="T30" fmla="*/ 85 w 130"/>
              <a:gd name="T31" fmla="*/ 95 h 142"/>
              <a:gd name="T32" fmla="*/ 97 w 130"/>
              <a:gd name="T33" fmla="*/ 50 h 142"/>
              <a:gd name="T34" fmla="*/ 65 w 130"/>
              <a:gd name="T35" fmla="*/ 37 h 142"/>
              <a:gd name="T36" fmla="*/ 93 w 130"/>
              <a:gd name="T37" fmla="*/ 65 h 142"/>
              <a:gd name="T38" fmla="*/ 79 w 130"/>
              <a:gd name="T39" fmla="*/ 90 h 142"/>
              <a:gd name="T40" fmla="*/ 78 w 130"/>
              <a:gd name="T41" fmla="*/ 110 h 142"/>
              <a:gd name="T42" fmla="*/ 65 w 130"/>
              <a:gd name="T43" fmla="*/ 142 h 142"/>
              <a:gd name="T44" fmla="*/ 97 w 130"/>
              <a:gd name="T45" fmla="*/ 36 h 142"/>
              <a:gd name="T46" fmla="*/ 95 w 130"/>
              <a:gd name="T47" fmla="*/ 31 h 142"/>
              <a:gd name="T48" fmla="*/ 97 w 130"/>
              <a:gd name="T49" fmla="*/ 94 h 142"/>
              <a:gd name="T50" fmla="*/ 95 w 130"/>
              <a:gd name="T51" fmla="*/ 100 h 142"/>
              <a:gd name="T52" fmla="*/ 97 w 130"/>
              <a:gd name="T53" fmla="*/ 94 h 142"/>
              <a:gd name="T54" fmla="*/ 65 w 130"/>
              <a:gd name="T55" fmla="*/ 0 h 142"/>
              <a:gd name="T56" fmla="*/ 68 w 130"/>
              <a:gd name="T57" fmla="*/ 3 h 142"/>
              <a:gd name="T58" fmla="*/ 65 w 130"/>
              <a:gd name="T59" fmla="*/ 23 h 142"/>
              <a:gd name="T60" fmla="*/ 65 w 130"/>
              <a:gd name="T61" fmla="*/ 23 h 142"/>
              <a:gd name="T62" fmla="*/ 32 w 130"/>
              <a:gd name="T63" fmla="*/ 50 h 142"/>
              <a:gd name="T64" fmla="*/ 45 w 130"/>
              <a:gd name="T65" fmla="*/ 96 h 142"/>
              <a:gd name="T66" fmla="*/ 63 w 130"/>
              <a:gd name="T67" fmla="*/ 142 h 142"/>
              <a:gd name="T68" fmla="*/ 65 w 130"/>
              <a:gd name="T69" fmla="*/ 110 h 142"/>
              <a:gd name="T70" fmla="*/ 52 w 130"/>
              <a:gd name="T71" fmla="*/ 93 h 142"/>
              <a:gd name="T72" fmla="*/ 36 w 130"/>
              <a:gd name="T73" fmla="*/ 65 h 142"/>
              <a:gd name="T74" fmla="*/ 65 w 130"/>
              <a:gd name="T75" fmla="*/ 37 h 142"/>
              <a:gd name="T76" fmla="*/ 65 w 130"/>
              <a:gd name="T77" fmla="*/ 29 h 142"/>
              <a:gd name="T78" fmla="*/ 65 w 130"/>
              <a:gd name="T79" fmla="*/ 0 h 142"/>
              <a:gd name="T80" fmla="*/ 62 w 130"/>
              <a:gd name="T81" fmla="*/ 20 h 142"/>
              <a:gd name="T82" fmla="*/ 65 w 130"/>
              <a:gd name="T83" fmla="*/ 0 h 142"/>
              <a:gd name="T84" fmla="*/ 32 w 130"/>
              <a:gd name="T85" fmla="*/ 94 h 142"/>
              <a:gd name="T86" fmla="*/ 35 w 130"/>
              <a:gd name="T87" fmla="*/ 100 h 142"/>
              <a:gd name="T88" fmla="*/ 32 w 130"/>
              <a:gd name="T89" fmla="*/ 36 h 142"/>
              <a:gd name="T90" fmla="*/ 35 w 130"/>
              <a:gd name="T91" fmla="*/ 31 h 142"/>
              <a:gd name="T92" fmla="*/ 32 w 130"/>
              <a:gd name="T93" fmla="*/ 36 h 142"/>
              <a:gd name="T94" fmla="*/ 29 w 130"/>
              <a:gd name="T95" fmla="*/ 65 h 142"/>
              <a:gd name="T96" fmla="*/ 32 w 130"/>
              <a:gd name="T97" fmla="*/ 50 h 142"/>
              <a:gd name="T98" fmla="*/ 32 w 130"/>
              <a:gd name="T99" fmla="*/ 36 h 142"/>
              <a:gd name="T100" fmla="*/ 30 w 130"/>
              <a:gd name="T101" fmla="*/ 35 h 142"/>
              <a:gd name="T102" fmla="*/ 19 w 130"/>
              <a:gd name="T103" fmla="*/ 19 h 142"/>
              <a:gd name="T104" fmla="*/ 32 w 130"/>
              <a:gd name="T105" fmla="*/ 28 h 142"/>
              <a:gd name="T106" fmla="*/ 32 w 130"/>
              <a:gd name="T107" fmla="*/ 103 h 142"/>
              <a:gd name="T108" fmla="*/ 19 w 130"/>
              <a:gd name="T109" fmla="*/ 112 h 142"/>
              <a:gd name="T110" fmla="*/ 30 w 130"/>
              <a:gd name="T111" fmla="*/ 95 h 142"/>
              <a:gd name="T112" fmla="*/ 32 w 130"/>
              <a:gd name="T113" fmla="*/ 94 h 142"/>
              <a:gd name="T114" fmla="*/ 22 w 130"/>
              <a:gd name="T115" fmla="*/ 65 h 142"/>
              <a:gd name="T116" fmla="*/ 3 w 130"/>
              <a:gd name="T117" fmla="*/ 62 h 142"/>
              <a:gd name="T118" fmla="*/ 3 w 130"/>
              <a:gd name="T119" fmla="*/ 69 h 142"/>
              <a:gd name="T120" fmla="*/ 22 w 130"/>
              <a:gd name="T121" fmla="*/ 6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0" h="142">
                <a:moveTo>
                  <a:pt x="97" y="81"/>
                </a:moveTo>
                <a:cubicBezTo>
                  <a:pt x="100" y="76"/>
                  <a:pt x="101" y="71"/>
                  <a:pt x="101" y="65"/>
                </a:cubicBezTo>
                <a:cubicBezTo>
                  <a:pt x="101" y="60"/>
                  <a:pt x="100" y="55"/>
                  <a:pt x="97" y="50"/>
                </a:cubicBezTo>
                <a:cubicBezTo>
                  <a:pt x="97" y="81"/>
                  <a:pt x="97" y="81"/>
                  <a:pt x="97" y="81"/>
                </a:cubicBezTo>
                <a:close/>
                <a:moveTo>
                  <a:pt x="97" y="103"/>
                </a:moveTo>
                <a:cubicBezTo>
                  <a:pt x="97" y="94"/>
                  <a:pt x="97" y="94"/>
                  <a:pt x="97" y="94"/>
                </a:cubicBezTo>
                <a:cubicBezTo>
                  <a:pt x="98" y="94"/>
                  <a:pt x="99" y="95"/>
                  <a:pt x="100" y="95"/>
                </a:cubicBezTo>
                <a:cubicBezTo>
                  <a:pt x="100" y="95"/>
                  <a:pt x="100" y="95"/>
                  <a:pt x="100" y="95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13" y="108"/>
                  <a:pt x="113" y="110"/>
                  <a:pt x="111" y="112"/>
                </a:cubicBezTo>
                <a:cubicBezTo>
                  <a:pt x="110" y="113"/>
                  <a:pt x="108" y="113"/>
                  <a:pt x="106" y="112"/>
                </a:cubicBezTo>
                <a:cubicBezTo>
                  <a:pt x="97" y="103"/>
                  <a:pt x="97" y="103"/>
                  <a:pt x="97" y="103"/>
                </a:cubicBezTo>
                <a:close/>
                <a:moveTo>
                  <a:pt x="97" y="36"/>
                </a:moveTo>
                <a:cubicBezTo>
                  <a:pt x="97" y="28"/>
                  <a:pt x="97" y="28"/>
                  <a:pt x="97" y="28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8" y="18"/>
                  <a:pt x="110" y="18"/>
                  <a:pt x="111" y="19"/>
                </a:cubicBezTo>
                <a:cubicBezTo>
                  <a:pt x="113" y="20"/>
                  <a:pt x="113" y="23"/>
                  <a:pt x="111" y="24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99" y="36"/>
                  <a:pt x="98" y="36"/>
                  <a:pt x="97" y="36"/>
                </a:cubicBezTo>
                <a:close/>
                <a:moveTo>
                  <a:pt x="127" y="62"/>
                </a:moveTo>
                <a:cubicBezTo>
                  <a:pt x="127" y="62"/>
                  <a:pt x="127" y="62"/>
                  <a:pt x="127" y="62"/>
                </a:cubicBezTo>
                <a:cubicBezTo>
                  <a:pt x="111" y="62"/>
                  <a:pt x="111" y="62"/>
                  <a:pt x="111" y="62"/>
                </a:cubicBezTo>
                <a:cubicBezTo>
                  <a:pt x="109" y="62"/>
                  <a:pt x="108" y="64"/>
                  <a:pt x="108" y="65"/>
                </a:cubicBezTo>
                <a:cubicBezTo>
                  <a:pt x="108" y="67"/>
                  <a:pt x="109" y="69"/>
                  <a:pt x="111" y="69"/>
                </a:cubicBezTo>
                <a:cubicBezTo>
                  <a:pt x="127" y="69"/>
                  <a:pt x="127" y="69"/>
                  <a:pt x="127" y="69"/>
                </a:cubicBezTo>
                <a:cubicBezTo>
                  <a:pt x="129" y="69"/>
                  <a:pt x="130" y="67"/>
                  <a:pt x="130" y="65"/>
                </a:cubicBezTo>
                <a:cubicBezTo>
                  <a:pt x="130" y="64"/>
                  <a:pt x="129" y="62"/>
                  <a:pt x="127" y="62"/>
                </a:cubicBezTo>
                <a:close/>
                <a:moveTo>
                  <a:pt x="65" y="142"/>
                </a:moveTo>
                <a:cubicBezTo>
                  <a:pt x="67" y="142"/>
                  <a:pt x="67" y="142"/>
                  <a:pt x="67" y="142"/>
                </a:cubicBezTo>
                <a:cubicBezTo>
                  <a:pt x="77" y="142"/>
                  <a:pt x="85" y="134"/>
                  <a:pt x="85" y="124"/>
                </a:cubicBezTo>
                <a:cubicBezTo>
                  <a:pt x="85" y="95"/>
                  <a:pt x="85" y="95"/>
                  <a:pt x="85" y="95"/>
                </a:cubicBezTo>
                <a:cubicBezTo>
                  <a:pt x="90" y="92"/>
                  <a:pt x="95" y="87"/>
                  <a:pt x="97" y="81"/>
                </a:cubicBezTo>
                <a:cubicBezTo>
                  <a:pt x="97" y="50"/>
                  <a:pt x="97" y="50"/>
                  <a:pt x="97" y="50"/>
                </a:cubicBezTo>
                <a:cubicBezTo>
                  <a:pt x="92" y="38"/>
                  <a:pt x="79" y="29"/>
                  <a:pt x="65" y="29"/>
                </a:cubicBezTo>
                <a:cubicBezTo>
                  <a:pt x="65" y="37"/>
                  <a:pt x="65" y="37"/>
                  <a:pt x="65" y="37"/>
                </a:cubicBezTo>
                <a:cubicBezTo>
                  <a:pt x="73" y="37"/>
                  <a:pt x="80" y="40"/>
                  <a:pt x="85" y="45"/>
                </a:cubicBezTo>
                <a:cubicBezTo>
                  <a:pt x="90" y="50"/>
                  <a:pt x="93" y="57"/>
                  <a:pt x="93" y="65"/>
                </a:cubicBezTo>
                <a:cubicBezTo>
                  <a:pt x="93" y="76"/>
                  <a:pt x="88" y="85"/>
                  <a:pt x="79" y="90"/>
                </a:cubicBezTo>
                <a:cubicBezTo>
                  <a:pt x="79" y="90"/>
                  <a:pt x="79" y="90"/>
                  <a:pt x="79" y="90"/>
                </a:cubicBezTo>
                <a:cubicBezTo>
                  <a:pt x="78" y="91"/>
                  <a:pt x="78" y="92"/>
                  <a:pt x="78" y="93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65" y="142"/>
                  <a:pt x="65" y="142"/>
                  <a:pt x="65" y="142"/>
                </a:cubicBezTo>
                <a:close/>
                <a:moveTo>
                  <a:pt x="97" y="28"/>
                </a:moveTo>
                <a:cubicBezTo>
                  <a:pt x="97" y="36"/>
                  <a:pt x="97" y="36"/>
                  <a:pt x="97" y="36"/>
                </a:cubicBezTo>
                <a:cubicBezTo>
                  <a:pt x="97" y="36"/>
                  <a:pt x="96" y="36"/>
                  <a:pt x="95" y="35"/>
                </a:cubicBezTo>
                <a:cubicBezTo>
                  <a:pt x="94" y="34"/>
                  <a:pt x="94" y="32"/>
                  <a:pt x="95" y="31"/>
                </a:cubicBezTo>
                <a:cubicBezTo>
                  <a:pt x="97" y="28"/>
                  <a:pt x="97" y="28"/>
                  <a:pt x="97" y="28"/>
                </a:cubicBezTo>
                <a:close/>
                <a:moveTo>
                  <a:pt x="97" y="94"/>
                </a:moveTo>
                <a:cubicBezTo>
                  <a:pt x="97" y="103"/>
                  <a:pt x="97" y="103"/>
                  <a:pt x="97" y="103"/>
                </a:cubicBezTo>
                <a:cubicBezTo>
                  <a:pt x="95" y="100"/>
                  <a:pt x="95" y="100"/>
                  <a:pt x="95" y="100"/>
                </a:cubicBezTo>
                <a:cubicBezTo>
                  <a:pt x="94" y="99"/>
                  <a:pt x="94" y="97"/>
                  <a:pt x="95" y="95"/>
                </a:cubicBezTo>
                <a:cubicBezTo>
                  <a:pt x="96" y="95"/>
                  <a:pt x="97" y="94"/>
                  <a:pt x="97" y="94"/>
                </a:cubicBezTo>
                <a:close/>
                <a:moveTo>
                  <a:pt x="65" y="23"/>
                </a:move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7" y="0"/>
                  <a:pt x="68" y="2"/>
                  <a:pt x="68" y="3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21"/>
                  <a:pt x="67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lose/>
                <a:moveTo>
                  <a:pt x="65" y="29"/>
                </a:moveTo>
                <a:cubicBezTo>
                  <a:pt x="50" y="29"/>
                  <a:pt x="38" y="37"/>
                  <a:pt x="32" y="50"/>
                </a:cubicBezTo>
                <a:cubicBezTo>
                  <a:pt x="32" y="81"/>
                  <a:pt x="32" y="81"/>
                  <a:pt x="32" y="81"/>
                </a:cubicBezTo>
                <a:cubicBezTo>
                  <a:pt x="35" y="87"/>
                  <a:pt x="40" y="92"/>
                  <a:pt x="45" y="96"/>
                </a:cubicBezTo>
                <a:cubicBezTo>
                  <a:pt x="45" y="124"/>
                  <a:pt x="45" y="124"/>
                  <a:pt x="45" y="124"/>
                </a:cubicBezTo>
                <a:cubicBezTo>
                  <a:pt x="45" y="134"/>
                  <a:pt x="53" y="142"/>
                  <a:pt x="63" y="142"/>
                </a:cubicBezTo>
                <a:cubicBezTo>
                  <a:pt x="65" y="142"/>
                  <a:pt x="65" y="142"/>
                  <a:pt x="65" y="142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2" y="93"/>
                  <a:pt x="52" y="93"/>
                  <a:pt x="52" y="93"/>
                </a:cubicBezTo>
                <a:cubicBezTo>
                  <a:pt x="52" y="92"/>
                  <a:pt x="52" y="91"/>
                  <a:pt x="51" y="90"/>
                </a:cubicBezTo>
                <a:cubicBezTo>
                  <a:pt x="42" y="85"/>
                  <a:pt x="36" y="76"/>
                  <a:pt x="36" y="65"/>
                </a:cubicBezTo>
                <a:cubicBezTo>
                  <a:pt x="36" y="57"/>
                  <a:pt x="39" y="50"/>
                  <a:pt x="44" y="45"/>
                </a:cubicBezTo>
                <a:cubicBezTo>
                  <a:pt x="50" y="40"/>
                  <a:pt x="57" y="37"/>
                  <a:pt x="65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65" y="0"/>
                </a:moveTo>
                <a:cubicBezTo>
                  <a:pt x="65" y="23"/>
                  <a:pt x="65" y="23"/>
                  <a:pt x="65" y="23"/>
                </a:cubicBezTo>
                <a:cubicBezTo>
                  <a:pt x="63" y="23"/>
                  <a:pt x="62" y="21"/>
                  <a:pt x="62" y="20"/>
                </a:cubicBezTo>
                <a:cubicBezTo>
                  <a:pt x="62" y="3"/>
                  <a:pt x="62" y="3"/>
                  <a:pt x="62" y="3"/>
                </a:cubicBezTo>
                <a:cubicBezTo>
                  <a:pt x="62" y="2"/>
                  <a:pt x="63" y="0"/>
                  <a:pt x="65" y="0"/>
                </a:cubicBezTo>
                <a:close/>
                <a:moveTo>
                  <a:pt x="32" y="103"/>
                </a:moveTo>
                <a:cubicBezTo>
                  <a:pt x="32" y="94"/>
                  <a:pt x="32" y="94"/>
                  <a:pt x="32" y="94"/>
                </a:cubicBezTo>
                <a:cubicBezTo>
                  <a:pt x="33" y="94"/>
                  <a:pt x="34" y="95"/>
                  <a:pt x="35" y="95"/>
                </a:cubicBezTo>
                <a:cubicBezTo>
                  <a:pt x="36" y="97"/>
                  <a:pt x="36" y="99"/>
                  <a:pt x="35" y="100"/>
                </a:cubicBezTo>
                <a:cubicBezTo>
                  <a:pt x="32" y="103"/>
                  <a:pt x="32" y="103"/>
                  <a:pt x="32" y="103"/>
                </a:cubicBezTo>
                <a:close/>
                <a:moveTo>
                  <a:pt x="32" y="36"/>
                </a:moveTo>
                <a:cubicBezTo>
                  <a:pt x="32" y="28"/>
                  <a:pt x="32" y="28"/>
                  <a:pt x="32" y="28"/>
                </a:cubicBezTo>
                <a:cubicBezTo>
                  <a:pt x="35" y="31"/>
                  <a:pt x="35" y="31"/>
                  <a:pt x="35" y="31"/>
                </a:cubicBezTo>
                <a:cubicBezTo>
                  <a:pt x="36" y="32"/>
                  <a:pt x="36" y="34"/>
                  <a:pt x="35" y="35"/>
                </a:cubicBezTo>
                <a:cubicBezTo>
                  <a:pt x="34" y="36"/>
                  <a:pt x="33" y="36"/>
                  <a:pt x="32" y="36"/>
                </a:cubicBezTo>
                <a:close/>
                <a:moveTo>
                  <a:pt x="32" y="50"/>
                </a:moveTo>
                <a:cubicBezTo>
                  <a:pt x="30" y="54"/>
                  <a:pt x="29" y="60"/>
                  <a:pt x="29" y="65"/>
                </a:cubicBezTo>
                <a:cubicBezTo>
                  <a:pt x="29" y="71"/>
                  <a:pt x="30" y="76"/>
                  <a:pt x="32" y="81"/>
                </a:cubicBezTo>
                <a:cubicBezTo>
                  <a:pt x="32" y="50"/>
                  <a:pt x="32" y="50"/>
                  <a:pt x="32" y="50"/>
                </a:cubicBezTo>
                <a:close/>
                <a:moveTo>
                  <a:pt x="32" y="28"/>
                </a:move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1" y="36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19" y="24"/>
                  <a:pt x="19" y="24"/>
                  <a:pt x="19" y="24"/>
                </a:cubicBezTo>
                <a:cubicBezTo>
                  <a:pt x="17" y="23"/>
                  <a:pt x="17" y="20"/>
                  <a:pt x="19" y="19"/>
                </a:cubicBezTo>
                <a:cubicBezTo>
                  <a:pt x="20" y="18"/>
                  <a:pt x="22" y="18"/>
                  <a:pt x="24" y="19"/>
                </a:cubicBezTo>
                <a:cubicBezTo>
                  <a:pt x="32" y="28"/>
                  <a:pt x="32" y="28"/>
                  <a:pt x="32" y="28"/>
                </a:cubicBezTo>
                <a:close/>
                <a:moveTo>
                  <a:pt x="32" y="94"/>
                </a:moveTo>
                <a:cubicBezTo>
                  <a:pt x="32" y="103"/>
                  <a:pt x="32" y="103"/>
                  <a:pt x="32" y="103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22" y="113"/>
                  <a:pt x="20" y="113"/>
                  <a:pt x="19" y="112"/>
                </a:cubicBezTo>
                <a:cubicBezTo>
                  <a:pt x="17" y="110"/>
                  <a:pt x="17" y="108"/>
                  <a:pt x="19" y="107"/>
                </a:cubicBezTo>
                <a:cubicBezTo>
                  <a:pt x="30" y="95"/>
                  <a:pt x="30" y="95"/>
                  <a:pt x="30" y="95"/>
                </a:cubicBezTo>
                <a:cubicBezTo>
                  <a:pt x="30" y="95"/>
                  <a:pt x="30" y="95"/>
                  <a:pt x="30" y="95"/>
                </a:cubicBezTo>
                <a:cubicBezTo>
                  <a:pt x="31" y="95"/>
                  <a:pt x="32" y="95"/>
                  <a:pt x="32" y="94"/>
                </a:cubicBezTo>
                <a:close/>
                <a:moveTo>
                  <a:pt x="22" y="65"/>
                </a:moveTo>
                <a:cubicBezTo>
                  <a:pt x="22" y="65"/>
                  <a:pt x="22" y="65"/>
                  <a:pt x="22" y="65"/>
                </a:cubicBezTo>
                <a:cubicBezTo>
                  <a:pt x="22" y="64"/>
                  <a:pt x="21" y="62"/>
                  <a:pt x="19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1" y="62"/>
                  <a:pt x="0" y="64"/>
                  <a:pt x="0" y="65"/>
                </a:cubicBezTo>
                <a:cubicBezTo>
                  <a:pt x="0" y="67"/>
                  <a:pt x="1" y="69"/>
                  <a:pt x="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69"/>
                  <a:pt x="22" y="67"/>
                  <a:pt x="22" y="6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Freeform 81"/>
          <p:cNvSpPr>
            <a:spLocks noEditPoints="1"/>
          </p:cNvSpPr>
          <p:nvPr/>
        </p:nvSpPr>
        <p:spPr bwMode="auto">
          <a:xfrm>
            <a:off x="8273796" y="1387772"/>
            <a:ext cx="472835" cy="680249"/>
          </a:xfrm>
          <a:custGeom>
            <a:avLst/>
            <a:gdLst>
              <a:gd name="T0" fmla="*/ 98 w 196"/>
              <a:gd name="T1" fmla="*/ 5 h 282"/>
              <a:gd name="T2" fmla="*/ 113 w 196"/>
              <a:gd name="T3" fmla="*/ 0 h 282"/>
              <a:gd name="T4" fmla="*/ 155 w 196"/>
              <a:gd name="T5" fmla="*/ 128 h 282"/>
              <a:gd name="T6" fmla="*/ 108 w 196"/>
              <a:gd name="T7" fmla="*/ 143 h 282"/>
              <a:gd name="T8" fmla="*/ 98 w 196"/>
              <a:gd name="T9" fmla="*/ 111 h 282"/>
              <a:gd name="T10" fmla="*/ 98 w 196"/>
              <a:gd name="T11" fmla="*/ 5 h 282"/>
              <a:gd name="T12" fmla="*/ 98 w 196"/>
              <a:gd name="T13" fmla="*/ 222 h 282"/>
              <a:gd name="T14" fmla="*/ 136 w 196"/>
              <a:gd name="T15" fmla="*/ 209 h 282"/>
              <a:gd name="T16" fmla="*/ 107 w 196"/>
              <a:gd name="T17" fmla="*/ 209 h 282"/>
              <a:gd name="T18" fmla="*/ 107 w 196"/>
              <a:gd name="T19" fmla="*/ 192 h 282"/>
              <a:gd name="T20" fmla="*/ 152 w 196"/>
              <a:gd name="T21" fmla="*/ 192 h 282"/>
              <a:gd name="T22" fmla="*/ 189 w 196"/>
              <a:gd name="T23" fmla="*/ 192 h 282"/>
              <a:gd name="T24" fmla="*/ 196 w 196"/>
              <a:gd name="T25" fmla="*/ 192 h 282"/>
              <a:gd name="T26" fmla="*/ 196 w 196"/>
              <a:gd name="T27" fmla="*/ 209 h 282"/>
              <a:gd name="T28" fmla="*/ 180 w 196"/>
              <a:gd name="T29" fmla="*/ 209 h 282"/>
              <a:gd name="T30" fmla="*/ 134 w 196"/>
              <a:gd name="T31" fmla="*/ 247 h 282"/>
              <a:gd name="T32" fmla="*/ 169 w 196"/>
              <a:gd name="T33" fmla="*/ 267 h 282"/>
              <a:gd name="T34" fmla="*/ 169 w 196"/>
              <a:gd name="T35" fmla="*/ 282 h 282"/>
              <a:gd name="T36" fmla="*/ 98 w 196"/>
              <a:gd name="T37" fmla="*/ 282 h 282"/>
              <a:gd name="T38" fmla="*/ 98 w 196"/>
              <a:gd name="T39" fmla="*/ 268 h 282"/>
              <a:gd name="T40" fmla="*/ 111 w 196"/>
              <a:gd name="T41" fmla="*/ 255 h 282"/>
              <a:gd name="T42" fmla="*/ 98 w 196"/>
              <a:gd name="T43" fmla="*/ 242 h 282"/>
              <a:gd name="T44" fmla="*/ 98 w 196"/>
              <a:gd name="T45" fmla="*/ 222 h 282"/>
              <a:gd name="T46" fmla="*/ 67 w 196"/>
              <a:gd name="T47" fmla="*/ 15 h 282"/>
              <a:gd name="T48" fmla="*/ 98 w 196"/>
              <a:gd name="T49" fmla="*/ 5 h 282"/>
              <a:gd name="T50" fmla="*/ 98 w 196"/>
              <a:gd name="T51" fmla="*/ 111 h 282"/>
              <a:gd name="T52" fmla="*/ 92 w 196"/>
              <a:gd name="T53" fmla="*/ 92 h 282"/>
              <a:gd name="T54" fmla="*/ 33 w 196"/>
              <a:gd name="T55" fmla="*/ 157 h 282"/>
              <a:gd name="T56" fmla="*/ 98 w 196"/>
              <a:gd name="T57" fmla="*/ 222 h 282"/>
              <a:gd name="T58" fmla="*/ 98 w 196"/>
              <a:gd name="T59" fmla="*/ 222 h 282"/>
              <a:gd name="T60" fmla="*/ 98 w 196"/>
              <a:gd name="T61" fmla="*/ 242 h 282"/>
              <a:gd name="T62" fmla="*/ 85 w 196"/>
              <a:gd name="T63" fmla="*/ 255 h 282"/>
              <a:gd name="T64" fmla="*/ 98 w 196"/>
              <a:gd name="T65" fmla="*/ 268 h 282"/>
              <a:gd name="T66" fmla="*/ 98 w 196"/>
              <a:gd name="T67" fmla="*/ 282 h 282"/>
              <a:gd name="T68" fmla="*/ 27 w 196"/>
              <a:gd name="T69" fmla="*/ 282 h 282"/>
              <a:gd name="T70" fmla="*/ 27 w 196"/>
              <a:gd name="T71" fmla="*/ 267 h 282"/>
              <a:gd name="T72" fmla="*/ 61 w 196"/>
              <a:gd name="T73" fmla="*/ 247 h 282"/>
              <a:gd name="T74" fmla="*/ 0 w 196"/>
              <a:gd name="T75" fmla="*/ 157 h 282"/>
              <a:gd name="T76" fmla="*/ 82 w 196"/>
              <a:gd name="T77" fmla="*/ 61 h 282"/>
              <a:gd name="T78" fmla="*/ 67 w 196"/>
              <a:gd name="T79" fmla="*/ 15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6" h="282">
                <a:moveTo>
                  <a:pt x="98" y="5"/>
                </a:moveTo>
                <a:cubicBezTo>
                  <a:pt x="113" y="0"/>
                  <a:pt x="113" y="0"/>
                  <a:pt x="113" y="0"/>
                </a:cubicBezTo>
                <a:cubicBezTo>
                  <a:pt x="155" y="128"/>
                  <a:pt x="155" y="128"/>
                  <a:pt x="155" y="128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8" y="5"/>
                  <a:pt x="98" y="5"/>
                  <a:pt x="98" y="5"/>
                </a:cubicBezTo>
                <a:close/>
                <a:moveTo>
                  <a:pt x="98" y="222"/>
                </a:moveTo>
                <a:cubicBezTo>
                  <a:pt x="112" y="222"/>
                  <a:pt x="125" y="217"/>
                  <a:pt x="136" y="209"/>
                </a:cubicBezTo>
                <a:cubicBezTo>
                  <a:pt x="107" y="209"/>
                  <a:pt x="107" y="209"/>
                  <a:pt x="107" y="209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52" y="192"/>
                  <a:pt x="152" y="192"/>
                  <a:pt x="152" y="192"/>
                </a:cubicBezTo>
                <a:cubicBezTo>
                  <a:pt x="189" y="192"/>
                  <a:pt x="189" y="192"/>
                  <a:pt x="189" y="192"/>
                </a:cubicBezTo>
                <a:cubicBezTo>
                  <a:pt x="196" y="192"/>
                  <a:pt x="196" y="192"/>
                  <a:pt x="196" y="192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80" y="209"/>
                  <a:pt x="180" y="209"/>
                  <a:pt x="180" y="209"/>
                </a:cubicBezTo>
                <a:cubicBezTo>
                  <a:pt x="169" y="226"/>
                  <a:pt x="153" y="239"/>
                  <a:pt x="134" y="247"/>
                </a:cubicBezTo>
                <a:cubicBezTo>
                  <a:pt x="154" y="251"/>
                  <a:pt x="169" y="257"/>
                  <a:pt x="169" y="267"/>
                </a:cubicBezTo>
                <a:cubicBezTo>
                  <a:pt x="169" y="282"/>
                  <a:pt x="169" y="282"/>
                  <a:pt x="169" y="282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98" y="268"/>
                  <a:pt x="98" y="268"/>
                  <a:pt x="98" y="268"/>
                </a:cubicBezTo>
                <a:cubicBezTo>
                  <a:pt x="105" y="268"/>
                  <a:pt x="111" y="262"/>
                  <a:pt x="111" y="255"/>
                </a:cubicBezTo>
                <a:cubicBezTo>
                  <a:pt x="111" y="248"/>
                  <a:pt x="105" y="242"/>
                  <a:pt x="98" y="242"/>
                </a:cubicBezTo>
                <a:lnTo>
                  <a:pt x="98" y="222"/>
                </a:lnTo>
                <a:close/>
                <a:moveTo>
                  <a:pt x="67" y="15"/>
                </a:moveTo>
                <a:cubicBezTo>
                  <a:pt x="98" y="5"/>
                  <a:pt x="98" y="5"/>
                  <a:pt x="98" y="5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2" y="92"/>
                  <a:pt x="92" y="92"/>
                  <a:pt x="92" y="92"/>
                </a:cubicBezTo>
                <a:cubicBezTo>
                  <a:pt x="59" y="95"/>
                  <a:pt x="33" y="123"/>
                  <a:pt x="33" y="157"/>
                </a:cubicBezTo>
                <a:cubicBezTo>
                  <a:pt x="33" y="193"/>
                  <a:pt x="62" y="222"/>
                  <a:pt x="98" y="22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98" y="242"/>
                  <a:pt x="98" y="242"/>
                  <a:pt x="98" y="242"/>
                </a:cubicBezTo>
                <a:cubicBezTo>
                  <a:pt x="91" y="242"/>
                  <a:pt x="85" y="248"/>
                  <a:pt x="85" y="255"/>
                </a:cubicBezTo>
                <a:cubicBezTo>
                  <a:pt x="85" y="262"/>
                  <a:pt x="91" y="268"/>
                  <a:pt x="98" y="268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27" y="282"/>
                  <a:pt x="27" y="282"/>
                  <a:pt x="27" y="282"/>
                </a:cubicBezTo>
                <a:cubicBezTo>
                  <a:pt x="27" y="267"/>
                  <a:pt x="27" y="267"/>
                  <a:pt x="27" y="267"/>
                </a:cubicBezTo>
                <a:cubicBezTo>
                  <a:pt x="27" y="257"/>
                  <a:pt x="41" y="251"/>
                  <a:pt x="61" y="247"/>
                </a:cubicBezTo>
                <a:cubicBezTo>
                  <a:pt x="26" y="233"/>
                  <a:pt x="0" y="198"/>
                  <a:pt x="0" y="157"/>
                </a:cubicBezTo>
                <a:cubicBezTo>
                  <a:pt x="0" y="108"/>
                  <a:pt x="36" y="68"/>
                  <a:pt x="82" y="61"/>
                </a:cubicBezTo>
                <a:lnTo>
                  <a:pt x="67" y="1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Freeform 82"/>
          <p:cNvSpPr>
            <a:spLocks noEditPoints="1"/>
          </p:cNvSpPr>
          <p:nvPr/>
        </p:nvSpPr>
        <p:spPr bwMode="auto">
          <a:xfrm>
            <a:off x="8105053" y="1291096"/>
            <a:ext cx="272451" cy="240813"/>
          </a:xfrm>
          <a:custGeom>
            <a:avLst/>
            <a:gdLst>
              <a:gd name="T0" fmla="*/ 103 w 113"/>
              <a:gd name="T1" fmla="*/ 31 h 100"/>
              <a:gd name="T2" fmla="*/ 57 w 113"/>
              <a:gd name="T3" fmla="*/ 0 h 100"/>
              <a:gd name="T4" fmla="*/ 57 w 113"/>
              <a:gd name="T5" fmla="*/ 9 h 100"/>
              <a:gd name="T6" fmla="*/ 95 w 113"/>
              <a:gd name="T7" fmla="*/ 35 h 100"/>
              <a:gd name="T8" fmla="*/ 72 w 113"/>
              <a:gd name="T9" fmla="*/ 88 h 100"/>
              <a:gd name="T10" fmla="*/ 57 w 113"/>
              <a:gd name="T11" fmla="*/ 91 h 100"/>
              <a:gd name="T12" fmla="*/ 57 w 113"/>
              <a:gd name="T13" fmla="*/ 100 h 100"/>
              <a:gd name="T14" fmla="*/ 75 w 113"/>
              <a:gd name="T15" fmla="*/ 96 h 100"/>
              <a:gd name="T16" fmla="*/ 103 w 113"/>
              <a:gd name="T17" fmla="*/ 31 h 100"/>
              <a:gd name="T18" fmla="*/ 57 w 113"/>
              <a:gd name="T19" fmla="*/ 0 h 100"/>
              <a:gd name="T20" fmla="*/ 38 w 113"/>
              <a:gd name="T21" fmla="*/ 4 h 100"/>
              <a:gd name="T22" fmla="*/ 11 w 113"/>
              <a:gd name="T23" fmla="*/ 68 h 100"/>
              <a:gd name="T24" fmla="*/ 57 w 113"/>
              <a:gd name="T25" fmla="*/ 100 h 100"/>
              <a:gd name="T26" fmla="*/ 57 w 113"/>
              <a:gd name="T27" fmla="*/ 91 h 100"/>
              <a:gd name="T28" fmla="*/ 19 w 113"/>
              <a:gd name="T29" fmla="*/ 65 h 100"/>
              <a:gd name="T30" fmla="*/ 19 w 113"/>
              <a:gd name="T31" fmla="*/ 65 h 100"/>
              <a:gd name="T32" fmla="*/ 42 w 113"/>
              <a:gd name="T33" fmla="*/ 12 h 100"/>
              <a:gd name="T34" fmla="*/ 57 w 113"/>
              <a:gd name="T35" fmla="*/ 9 h 100"/>
              <a:gd name="T36" fmla="*/ 57 w 113"/>
              <a:gd name="T37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3" h="100">
                <a:moveTo>
                  <a:pt x="103" y="31"/>
                </a:moveTo>
                <a:cubicBezTo>
                  <a:pt x="95" y="12"/>
                  <a:pt x="77" y="0"/>
                  <a:pt x="57" y="0"/>
                </a:cubicBezTo>
                <a:cubicBezTo>
                  <a:pt x="57" y="9"/>
                  <a:pt x="57" y="9"/>
                  <a:pt x="57" y="9"/>
                </a:cubicBezTo>
                <a:cubicBezTo>
                  <a:pt x="73" y="9"/>
                  <a:pt x="88" y="19"/>
                  <a:pt x="95" y="35"/>
                </a:cubicBezTo>
                <a:cubicBezTo>
                  <a:pt x="103" y="56"/>
                  <a:pt x="93" y="79"/>
                  <a:pt x="72" y="88"/>
                </a:cubicBezTo>
                <a:cubicBezTo>
                  <a:pt x="67" y="90"/>
                  <a:pt x="62" y="91"/>
                  <a:pt x="57" y="91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63" y="100"/>
                  <a:pt x="69" y="99"/>
                  <a:pt x="75" y="96"/>
                </a:cubicBezTo>
                <a:cubicBezTo>
                  <a:pt x="101" y="86"/>
                  <a:pt x="113" y="57"/>
                  <a:pt x="103" y="31"/>
                </a:cubicBezTo>
                <a:close/>
                <a:moveTo>
                  <a:pt x="57" y="0"/>
                </a:moveTo>
                <a:cubicBezTo>
                  <a:pt x="51" y="0"/>
                  <a:pt x="44" y="1"/>
                  <a:pt x="38" y="4"/>
                </a:cubicBezTo>
                <a:cubicBezTo>
                  <a:pt x="13" y="14"/>
                  <a:pt x="0" y="43"/>
                  <a:pt x="11" y="68"/>
                </a:cubicBezTo>
                <a:cubicBezTo>
                  <a:pt x="18" y="88"/>
                  <a:pt x="37" y="100"/>
                  <a:pt x="57" y="100"/>
                </a:cubicBezTo>
                <a:cubicBezTo>
                  <a:pt x="57" y="91"/>
                  <a:pt x="57" y="91"/>
                  <a:pt x="57" y="91"/>
                </a:cubicBezTo>
                <a:cubicBezTo>
                  <a:pt x="41" y="90"/>
                  <a:pt x="26" y="81"/>
                  <a:pt x="19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1" y="44"/>
                  <a:pt x="21" y="21"/>
                  <a:pt x="42" y="12"/>
                </a:cubicBezTo>
                <a:cubicBezTo>
                  <a:pt x="47" y="10"/>
                  <a:pt x="52" y="9"/>
                  <a:pt x="57" y="9"/>
                </a:cubicBezTo>
                <a:lnTo>
                  <a:pt x="57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Freeform 83"/>
          <p:cNvSpPr>
            <a:spLocks/>
          </p:cNvSpPr>
          <p:nvPr/>
        </p:nvSpPr>
        <p:spPr bwMode="auto">
          <a:xfrm>
            <a:off x="8027712" y="1435234"/>
            <a:ext cx="119526" cy="75584"/>
          </a:xfrm>
          <a:custGeom>
            <a:avLst/>
            <a:gdLst>
              <a:gd name="T0" fmla="*/ 7 w 68"/>
              <a:gd name="T1" fmla="*/ 43 h 43"/>
              <a:gd name="T2" fmla="*/ 0 w 68"/>
              <a:gd name="T3" fmla="*/ 25 h 43"/>
              <a:gd name="T4" fmla="*/ 62 w 68"/>
              <a:gd name="T5" fmla="*/ 0 h 43"/>
              <a:gd name="T6" fmla="*/ 68 w 68"/>
              <a:gd name="T7" fmla="*/ 18 h 43"/>
              <a:gd name="T8" fmla="*/ 7 w 68"/>
              <a:gd name="T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43">
                <a:moveTo>
                  <a:pt x="7" y="43"/>
                </a:moveTo>
                <a:lnTo>
                  <a:pt x="0" y="25"/>
                </a:lnTo>
                <a:lnTo>
                  <a:pt x="62" y="0"/>
                </a:lnTo>
                <a:lnTo>
                  <a:pt x="68" y="18"/>
                </a:lnTo>
                <a:lnTo>
                  <a:pt x="7" y="4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Freeform 84"/>
          <p:cNvSpPr>
            <a:spLocks/>
          </p:cNvSpPr>
          <p:nvPr/>
        </p:nvSpPr>
        <p:spPr bwMode="auto">
          <a:xfrm>
            <a:off x="7952129" y="1445779"/>
            <a:ext cx="161713" cy="98434"/>
          </a:xfrm>
          <a:custGeom>
            <a:avLst/>
            <a:gdLst>
              <a:gd name="T0" fmla="*/ 16 w 67"/>
              <a:gd name="T1" fmla="*/ 39 h 41"/>
              <a:gd name="T2" fmla="*/ 2 w 67"/>
              <a:gd name="T3" fmla="*/ 33 h 41"/>
              <a:gd name="T4" fmla="*/ 8 w 67"/>
              <a:gd name="T5" fmla="*/ 19 h 41"/>
              <a:gd name="T6" fmla="*/ 50 w 67"/>
              <a:gd name="T7" fmla="*/ 2 h 41"/>
              <a:gd name="T8" fmla="*/ 64 w 67"/>
              <a:gd name="T9" fmla="*/ 8 h 41"/>
              <a:gd name="T10" fmla="*/ 58 w 67"/>
              <a:gd name="T11" fmla="*/ 22 h 41"/>
              <a:gd name="T12" fmla="*/ 16 w 67"/>
              <a:gd name="T13" fmla="*/ 39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" h="41">
                <a:moveTo>
                  <a:pt x="16" y="39"/>
                </a:moveTo>
                <a:cubicBezTo>
                  <a:pt x="10" y="41"/>
                  <a:pt x="4" y="39"/>
                  <a:pt x="2" y="33"/>
                </a:cubicBezTo>
                <a:cubicBezTo>
                  <a:pt x="0" y="28"/>
                  <a:pt x="2" y="21"/>
                  <a:pt x="8" y="19"/>
                </a:cubicBezTo>
                <a:cubicBezTo>
                  <a:pt x="50" y="2"/>
                  <a:pt x="50" y="2"/>
                  <a:pt x="50" y="2"/>
                </a:cubicBezTo>
                <a:cubicBezTo>
                  <a:pt x="56" y="0"/>
                  <a:pt x="62" y="3"/>
                  <a:pt x="64" y="8"/>
                </a:cubicBezTo>
                <a:cubicBezTo>
                  <a:pt x="67" y="14"/>
                  <a:pt x="64" y="20"/>
                  <a:pt x="58" y="22"/>
                </a:cubicBezTo>
                <a:lnTo>
                  <a:pt x="16" y="3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Freeform 85"/>
          <p:cNvSpPr>
            <a:spLocks noEditPoints="1"/>
          </p:cNvSpPr>
          <p:nvPr/>
        </p:nvSpPr>
        <p:spPr bwMode="auto">
          <a:xfrm>
            <a:off x="7858968" y="2728933"/>
            <a:ext cx="493928" cy="175776"/>
          </a:xfrm>
          <a:custGeom>
            <a:avLst/>
            <a:gdLst>
              <a:gd name="T0" fmla="*/ 142 w 205"/>
              <a:gd name="T1" fmla="*/ 5 h 73"/>
              <a:gd name="T2" fmla="*/ 157 w 205"/>
              <a:gd name="T3" fmla="*/ 2 h 73"/>
              <a:gd name="T4" fmla="*/ 164 w 205"/>
              <a:gd name="T5" fmla="*/ 5 h 73"/>
              <a:gd name="T6" fmla="*/ 179 w 205"/>
              <a:gd name="T7" fmla="*/ 2 h 73"/>
              <a:gd name="T8" fmla="*/ 202 w 205"/>
              <a:gd name="T9" fmla="*/ 18 h 73"/>
              <a:gd name="T10" fmla="*/ 187 w 205"/>
              <a:gd name="T11" fmla="*/ 42 h 73"/>
              <a:gd name="T12" fmla="*/ 177 w 205"/>
              <a:gd name="T13" fmla="*/ 43 h 73"/>
              <a:gd name="T14" fmla="*/ 166 w 205"/>
              <a:gd name="T15" fmla="*/ 18 h 73"/>
              <a:gd name="T16" fmla="*/ 172 w 205"/>
              <a:gd name="T17" fmla="*/ 45 h 73"/>
              <a:gd name="T18" fmla="*/ 167 w 205"/>
              <a:gd name="T19" fmla="*/ 50 h 73"/>
              <a:gd name="T20" fmla="*/ 142 w 205"/>
              <a:gd name="T21" fmla="*/ 55 h 73"/>
              <a:gd name="T22" fmla="*/ 142 w 205"/>
              <a:gd name="T23" fmla="*/ 20 h 73"/>
              <a:gd name="T24" fmla="*/ 158 w 205"/>
              <a:gd name="T25" fmla="*/ 17 h 73"/>
              <a:gd name="T26" fmla="*/ 163 w 205"/>
              <a:gd name="T27" fmla="*/ 19 h 73"/>
              <a:gd name="T28" fmla="*/ 161 w 205"/>
              <a:gd name="T29" fmla="*/ 9 h 73"/>
              <a:gd name="T30" fmla="*/ 155 w 205"/>
              <a:gd name="T31" fmla="*/ 5 h 73"/>
              <a:gd name="T32" fmla="*/ 142 w 205"/>
              <a:gd name="T33" fmla="*/ 8 h 73"/>
              <a:gd name="T34" fmla="*/ 142 w 205"/>
              <a:gd name="T35" fmla="*/ 5 h 73"/>
              <a:gd name="T36" fmla="*/ 28 w 205"/>
              <a:gd name="T37" fmla="*/ 30 h 73"/>
              <a:gd name="T38" fmla="*/ 116 w 205"/>
              <a:gd name="T39" fmla="*/ 13 h 73"/>
              <a:gd name="T40" fmla="*/ 121 w 205"/>
              <a:gd name="T41" fmla="*/ 9 h 73"/>
              <a:gd name="T42" fmla="*/ 142 w 205"/>
              <a:gd name="T43" fmla="*/ 5 h 73"/>
              <a:gd name="T44" fmla="*/ 142 w 205"/>
              <a:gd name="T45" fmla="*/ 8 h 73"/>
              <a:gd name="T46" fmla="*/ 124 w 205"/>
              <a:gd name="T47" fmla="*/ 11 h 73"/>
              <a:gd name="T48" fmla="*/ 120 w 205"/>
              <a:gd name="T49" fmla="*/ 17 h 73"/>
              <a:gd name="T50" fmla="*/ 122 w 205"/>
              <a:gd name="T51" fmla="*/ 28 h 73"/>
              <a:gd name="T52" fmla="*/ 122 w 205"/>
              <a:gd name="T53" fmla="*/ 28 h 73"/>
              <a:gd name="T54" fmla="*/ 126 w 205"/>
              <a:gd name="T55" fmla="*/ 24 h 73"/>
              <a:gd name="T56" fmla="*/ 142 w 205"/>
              <a:gd name="T57" fmla="*/ 20 h 73"/>
              <a:gd name="T58" fmla="*/ 142 w 205"/>
              <a:gd name="T59" fmla="*/ 55 h 73"/>
              <a:gd name="T60" fmla="*/ 130 w 205"/>
              <a:gd name="T61" fmla="*/ 57 h 73"/>
              <a:gd name="T62" fmla="*/ 125 w 205"/>
              <a:gd name="T63" fmla="*/ 56 h 73"/>
              <a:gd name="T64" fmla="*/ 35 w 205"/>
              <a:gd name="T65" fmla="*/ 73 h 73"/>
              <a:gd name="T66" fmla="*/ 28 w 205"/>
              <a:gd name="T67" fmla="*/ 70 h 73"/>
              <a:gd name="T68" fmla="*/ 28 w 205"/>
              <a:gd name="T69" fmla="*/ 67 h 73"/>
              <a:gd name="T70" fmla="*/ 35 w 205"/>
              <a:gd name="T71" fmla="*/ 70 h 73"/>
              <a:gd name="T72" fmla="*/ 35 w 205"/>
              <a:gd name="T73" fmla="*/ 70 h 73"/>
              <a:gd name="T74" fmla="*/ 37 w 205"/>
              <a:gd name="T75" fmla="*/ 70 h 73"/>
              <a:gd name="T76" fmla="*/ 42 w 205"/>
              <a:gd name="T77" fmla="*/ 62 h 73"/>
              <a:gd name="T78" fmla="*/ 36 w 205"/>
              <a:gd name="T79" fmla="*/ 57 h 73"/>
              <a:gd name="T80" fmla="*/ 40 w 205"/>
              <a:gd name="T81" fmla="*/ 50 h 73"/>
              <a:gd name="T82" fmla="*/ 34 w 205"/>
              <a:gd name="T83" fmla="*/ 45 h 73"/>
              <a:gd name="T84" fmla="*/ 37 w 205"/>
              <a:gd name="T85" fmla="*/ 38 h 73"/>
              <a:gd name="T86" fmla="*/ 30 w 205"/>
              <a:gd name="T87" fmla="*/ 33 h 73"/>
              <a:gd name="T88" fmla="*/ 28 w 205"/>
              <a:gd name="T89" fmla="*/ 33 h 73"/>
              <a:gd name="T90" fmla="*/ 28 w 205"/>
              <a:gd name="T91" fmla="*/ 34 h 73"/>
              <a:gd name="T92" fmla="*/ 28 w 205"/>
              <a:gd name="T93" fmla="*/ 30 h 73"/>
              <a:gd name="T94" fmla="*/ 26 w 205"/>
              <a:gd name="T95" fmla="*/ 31 h 73"/>
              <a:gd name="T96" fmla="*/ 28 w 205"/>
              <a:gd name="T97" fmla="*/ 30 h 73"/>
              <a:gd name="T98" fmla="*/ 28 w 205"/>
              <a:gd name="T99" fmla="*/ 34 h 73"/>
              <a:gd name="T100" fmla="*/ 13 w 205"/>
              <a:gd name="T101" fmla="*/ 49 h 73"/>
              <a:gd name="T102" fmla="*/ 15 w 205"/>
              <a:gd name="T103" fmla="*/ 62 h 73"/>
              <a:gd name="T104" fmla="*/ 28 w 205"/>
              <a:gd name="T105" fmla="*/ 67 h 73"/>
              <a:gd name="T106" fmla="*/ 28 w 205"/>
              <a:gd name="T107" fmla="*/ 70 h 73"/>
              <a:gd name="T108" fmla="*/ 0 w 205"/>
              <a:gd name="T109" fmla="*/ 58 h 73"/>
              <a:gd name="T110" fmla="*/ 26 w 205"/>
              <a:gd name="T111" fmla="*/ 3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5" h="73">
                <a:moveTo>
                  <a:pt x="142" y="5"/>
                </a:moveTo>
                <a:cubicBezTo>
                  <a:pt x="157" y="2"/>
                  <a:pt x="157" y="2"/>
                  <a:pt x="157" y="2"/>
                </a:cubicBezTo>
                <a:cubicBezTo>
                  <a:pt x="160" y="1"/>
                  <a:pt x="163" y="3"/>
                  <a:pt x="164" y="5"/>
                </a:cubicBezTo>
                <a:cubicBezTo>
                  <a:pt x="179" y="2"/>
                  <a:pt x="179" y="2"/>
                  <a:pt x="179" y="2"/>
                </a:cubicBezTo>
                <a:cubicBezTo>
                  <a:pt x="190" y="0"/>
                  <a:pt x="200" y="7"/>
                  <a:pt x="202" y="18"/>
                </a:cubicBezTo>
                <a:cubicBezTo>
                  <a:pt x="205" y="29"/>
                  <a:pt x="197" y="39"/>
                  <a:pt x="187" y="42"/>
                </a:cubicBezTo>
                <a:cubicBezTo>
                  <a:pt x="177" y="43"/>
                  <a:pt x="177" y="43"/>
                  <a:pt x="177" y="43"/>
                </a:cubicBezTo>
                <a:cubicBezTo>
                  <a:pt x="166" y="18"/>
                  <a:pt x="166" y="18"/>
                  <a:pt x="166" y="18"/>
                </a:cubicBezTo>
                <a:cubicBezTo>
                  <a:pt x="172" y="45"/>
                  <a:pt x="172" y="45"/>
                  <a:pt x="172" y="45"/>
                </a:cubicBezTo>
                <a:cubicBezTo>
                  <a:pt x="172" y="47"/>
                  <a:pt x="170" y="50"/>
                  <a:pt x="167" y="5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58" y="17"/>
                  <a:pt x="158" y="17"/>
                  <a:pt x="158" y="17"/>
                </a:cubicBezTo>
                <a:cubicBezTo>
                  <a:pt x="160" y="17"/>
                  <a:pt x="162" y="18"/>
                  <a:pt x="163" y="19"/>
                </a:cubicBezTo>
                <a:cubicBezTo>
                  <a:pt x="161" y="9"/>
                  <a:pt x="161" y="9"/>
                  <a:pt x="161" y="9"/>
                </a:cubicBezTo>
                <a:cubicBezTo>
                  <a:pt x="161" y="6"/>
                  <a:pt x="158" y="5"/>
                  <a:pt x="155" y="5"/>
                </a:cubicBezTo>
                <a:cubicBezTo>
                  <a:pt x="142" y="8"/>
                  <a:pt x="142" y="8"/>
                  <a:pt x="142" y="8"/>
                </a:cubicBezTo>
                <a:lnTo>
                  <a:pt x="142" y="5"/>
                </a:lnTo>
                <a:close/>
                <a:moveTo>
                  <a:pt x="28" y="30"/>
                </a:moveTo>
                <a:cubicBezTo>
                  <a:pt x="116" y="13"/>
                  <a:pt x="116" y="13"/>
                  <a:pt x="116" y="13"/>
                </a:cubicBezTo>
                <a:cubicBezTo>
                  <a:pt x="117" y="11"/>
                  <a:pt x="119" y="9"/>
                  <a:pt x="121" y="9"/>
                </a:cubicBezTo>
                <a:cubicBezTo>
                  <a:pt x="142" y="5"/>
                  <a:pt x="142" y="5"/>
                  <a:pt x="142" y="5"/>
                </a:cubicBezTo>
                <a:cubicBezTo>
                  <a:pt x="142" y="8"/>
                  <a:pt x="142" y="8"/>
                  <a:pt x="142" y="8"/>
                </a:cubicBezTo>
                <a:cubicBezTo>
                  <a:pt x="124" y="11"/>
                  <a:pt x="124" y="11"/>
                  <a:pt x="124" y="11"/>
                </a:cubicBezTo>
                <a:cubicBezTo>
                  <a:pt x="121" y="12"/>
                  <a:pt x="119" y="15"/>
                  <a:pt x="120" y="17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6"/>
                  <a:pt x="124" y="24"/>
                  <a:pt x="126" y="24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28" y="58"/>
                  <a:pt x="126" y="57"/>
                  <a:pt x="125" y="56"/>
                </a:cubicBezTo>
                <a:cubicBezTo>
                  <a:pt x="35" y="73"/>
                  <a:pt x="35" y="73"/>
                  <a:pt x="35" y="73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67"/>
                  <a:pt x="28" y="67"/>
                  <a:pt x="28" y="67"/>
                </a:cubicBezTo>
                <a:cubicBezTo>
                  <a:pt x="35" y="70"/>
                  <a:pt x="35" y="70"/>
                  <a:pt x="35" y="70"/>
                </a:cubicBezTo>
                <a:cubicBezTo>
                  <a:pt x="35" y="70"/>
                  <a:pt x="35" y="70"/>
                  <a:pt x="35" y="70"/>
                </a:cubicBezTo>
                <a:cubicBezTo>
                  <a:pt x="37" y="70"/>
                  <a:pt x="37" y="70"/>
                  <a:pt x="37" y="70"/>
                </a:cubicBezTo>
                <a:cubicBezTo>
                  <a:pt x="41" y="69"/>
                  <a:pt x="43" y="66"/>
                  <a:pt x="42" y="62"/>
                </a:cubicBezTo>
                <a:cubicBezTo>
                  <a:pt x="42" y="59"/>
                  <a:pt x="39" y="57"/>
                  <a:pt x="36" y="57"/>
                </a:cubicBezTo>
                <a:cubicBezTo>
                  <a:pt x="39" y="56"/>
                  <a:pt x="40" y="53"/>
                  <a:pt x="40" y="50"/>
                </a:cubicBezTo>
                <a:cubicBezTo>
                  <a:pt x="39" y="47"/>
                  <a:pt x="37" y="45"/>
                  <a:pt x="34" y="45"/>
                </a:cubicBezTo>
                <a:cubicBezTo>
                  <a:pt x="36" y="44"/>
                  <a:pt x="38" y="41"/>
                  <a:pt x="37" y="38"/>
                </a:cubicBezTo>
                <a:cubicBezTo>
                  <a:pt x="37" y="34"/>
                  <a:pt x="33" y="32"/>
                  <a:pt x="30" y="33"/>
                </a:cubicBezTo>
                <a:cubicBezTo>
                  <a:pt x="28" y="33"/>
                  <a:pt x="28" y="33"/>
                  <a:pt x="28" y="33"/>
                </a:cubicBezTo>
                <a:cubicBezTo>
                  <a:pt x="28" y="34"/>
                  <a:pt x="28" y="34"/>
                  <a:pt x="28" y="34"/>
                </a:cubicBezTo>
                <a:lnTo>
                  <a:pt x="28" y="30"/>
                </a:lnTo>
                <a:close/>
                <a:moveTo>
                  <a:pt x="26" y="31"/>
                </a:moveTo>
                <a:cubicBezTo>
                  <a:pt x="28" y="30"/>
                  <a:pt x="28" y="30"/>
                  <a:pt x="28" y="30"/>
                </a:cubicBezTo>
                <a:cubicBezTo>
                  <a:pt x="28" y="34"/>
                  <a:pt x="28" y="34"/>
                  <a:pt x="28" y="34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62"/>
                  <a:pt x="15" y="62"/>
                  <a:pt x="15" y="62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70"/>
                  <a:pt x="28" y="70"/>
                  <a:pt x="28" y="70"/>
                </a:cubicBezTo>
                <a:cubicBezTo>
                  <a:pt x="0" y="58"/>
                  <a:pt x="0" y="58"/>
                  <a:pt x="0" y="58"/>
                </a:cubicBezTo>
                <a:lnTo>
                  <a:pt x="26" y="3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Freeform 86"/>
          <p:cNvSpPr>
            <a:spLocks/>
          </p:cNvSpPr>
          <p:nvPr/>
        </p:nvSpPr>
        <p:spPr bwMode="auto">
          <a:xfrm>
            <a:off x="9904987" y="3182435"/>
            <a:ext cx="272451" cy="349792"/>
          </a:xfrm>
          <a:custGeom>
            <a:avLst/>
            <a:gdLst>
              <a:gd name="T0" fmla="*/ 113 w 113"/>
              <a:gd name="T1" fmla="*/ 25 h 145"/>
              <a:gd name="T2" fmla="*/ 108 w 113"/>
              <a:gd name="T3" fmla="*/ 22 h 145"/>
              <a:gd name="T4" fmla="*/ 42 w 113"/>
              <a:gd name="T5" fmla="*/ 128 h 145"/>
              <a:gd name="T6" fmla="*/ 19 w 113"/>
              <a:gd name="T7" fmla="*/ 132 h 145"/>
              <a:gd name="T8" fmla="*/ 12 w 113"/>
              <a:gd name="T9" fmla="*/ 109 h 145"/>
              <a:gd name="T10" fmla="*/ 78 w 113"/>
              <a:gd name="T11" fmla="*/ 3 h 145"/>
              <a:gd name="T12" fmla="*/ 73 w 113"/>
              <a:gd name="T13" fmla="*/ 0 h 145"/>
              <a:gd name="T14" fmla="*/ 6 w 113"/>
              <a:gd name="T15" fmla="*/ 107 h 145"/>
              <a:gd name="T16" fmla="*/ 15 w 113"/>
              <a:gd name="T17" fmla="*/ 138 h 145"/>
              <a:gd name="T18" fmla="*/ 47 w 113"/>
              <a:gd name="T19" fmla="*/ 132 h 145"/>
              <a:gd name="T20" fmla="*/ 113 w 113"/>
              <a:gd name="T21" fmla="*/ 2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3" h="145">
                <a:moveTo>
                  <a:pt x="113" y="25"/>
                </a:moveTo>
                <a:cubicBezTo>
                  <a:pt x="108" y="22"/>
                  <a:pt x="108" y="22"/>
                  <a:pt x="108" y="22"/>
                </a:cubicBezTo>
                <a:cubicBezTo>
                  <a:pt x="42" y="128"/>
                  <a:pt x="42" y="128"/>
                  <a:pt x="42" y="128"/>
                </a:cubicBezTo>
                <a:cubicBezTo>
                  <a:pt x="38" y="135"/>
                  <a:pt x="27" y="137"/>
                  <a:pt x="19" y="132"/>
                </a:cubicBezTo>
                <a:cubicBezTo>
                  <a:pt x="11" y="127"/>
                  <a:pt x="8" y="117"/>
                  <a:pt x="12" y="109"/>
                </a:cubicBezTo>
                <a:cubicBezTo>
                  <a:pt x="78" y="3"/>
                  <a:pt x="78" y="3"/>
                  <a:pt x="78" y="3"/>
                </a:cubicBezTo>
                <a:cubicBezTo>
                  <a:pt x="73" y="0"/>
                  <a:pt x="73" y="0"/>
                  <a:pt x="73" y="0"/>
                </a:cubicBezTo>
                <a:cubicBezTo>
                  <a:pt x="6" y="107"/>
                  <a:pt x="6" y="107"/>
                  <a:pt x="6" y="107"/>
                </a:cubicBezTo>
                <a:cubicBezTo>
                  <a:pt x="0" y="117"/>
                  <a:pt x="4" y="131"/>
                  <a:pt x="15" y="138"/>
                </a:cubicBezTo>
                <a:cubicBezTo>
                  <a:pt x="26" y="145"/>
                  <a:pt x="40" y="142"/>
                  <a:pt x="47" y="132"/>
                </a:cubicBezTo>
                <a:lnTo>
                  <a:pt x="113" y="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Freeform 87"/>
          <p:cNvSpPr>
            <a:spLocks/>
          </p:cNvSpPr>
          <p:nvPr/>
        </p:nvSpPr>
        <p:spPr bwMode="auto">
          <a:xfrm>
            <a:off x="10059667" y="3170130"/>
            <a:ext cx="131832" cy="91402"/>
          </a:xfrm>
          <a:custGeom>
            <a:avLst/>
            <a:gdLst>
              <a:gd name="T0" fmla="*/ 54 w 55"/>
              <a:gd name="T1" fmla="*/ 35 h 38"/>
              <a:gd name="T2" fmla="*/ 48 w 55"/>
              <a:gd name="T3" fmla="*/ 37 h 38"/>
              <a:gd name="T4" fmla="*/ 3 w 55"/>
              <a:gd name="T5" fmla="*/ 9 h 38"/>
              <a:gd name="T6" fmla="*/ 2 w 55"/>
              <a:gd name="T7" fmla="*/ 3 h 38"/>
              <a:gd name="T8" fmla="*/ 8 w 55"/>
              <a:gd name="T9" fmla="*/ 1 h 38"/>
              <a:gd name="T10" fmla="*/ 53 w 55"/>
              <a:gd name="T11" fmla="*/ 29 h 38"/>
              <a:gd name="T12" fmla="*/ 54 w 55"/>
              <a:gd name="T13" fmla="*/ 35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38">
                <a:moveTo>
                  <a:pt x="54" y="35"/>
                </a:moveTo>
                <a:cubicBezTo>
                  <a:pt x="53" y="37"/>
                  <a:pt x="50" y="38"/>
                  <a:pt x="48" y="37"/>
                </a:cubicBezTo>
                <a:cubicBezTo>
                  <a:pt x="3" y="9"/>
                  <a:pt x="3" y="9"/>
                  <a:pt x="3" y="9"/>
                </a:cubicBezTo>
                <a:cubicBezTo>
                  <a:pt x="1" y="7"/>
                  <a:pt x="0" y="5"/>
                  <a:pt x="2" y="3"/>
                </a:cubicBezTo>
                <a:cubicBezTo>
                  <a:pt x="3" y="1"/>
                  <a:pt x="6" y="0"/>
                  <a:pt x="8" y="1"/>
                </a:cubicBezTo>
                <a:cubicBezTo>
                  <a:pt x="53" y="29"/>
                  <a:pt x="53" y="29"/>
                  <a:pt x="53" y="29"/>
                </a:cubicBezTo>
                <a:cubicBezTo>
                  <a:pt x="55" y="31"/>
                  <a:pt x="55" y="33"/>
                  <a:pt x="54" y="3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Freeform 88"/>
          <p:cNvSpPr>
            <a:spLocks/>
          </p:cNvSpPr>
          <p:nvPr/>
        </p:nvSpPr>
        <p:spPr bwMode="auto">
          <a:xfrm>
            <a:off x="9957719" y="3242199"/>
            <a:ext cx="181049" cy="251358"/>
          </a:xfrm>
          <a:custGeom>
            <a:avLst/>
            <a:gdLst>
              <a:gd name="T0" fmla="*/ 75 w 75"/>
              <a:gd name="T1" fmla="*/ 4 h 104"/>
              <a:gd name="T2" fmla="*/ 69 w 75"/>
              <a:gd name="T3" fmla="*/ 0 h 104"/>
              <a:gd name="T4" fmla="*/ 10 w 75"/>
              <a:gd name="T5" fmla="*/ 95 h 104"/>
              <a:gd name="T6" fmla="*/ 0 w 75"/>
              <a:gd name="T7" fmla="*/ 100 h 104"/>
              <a:gd name="T8" fmla="*/ 1 w 75"/>
              <a:gd name="T9" fmla="*/ 101 h 104"/>
              <a:gd name="T10" fmla="*/ 17 w 75"/>
              <a:gd name="T11" fmla="*/ 98 h 104"/>
              <a:gd name="T12" fmla="*/ 75 w 75"/>
              <a:gd name="T13" fmla="*/ 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" h="104">
                <a:moveTo>
                  <a:pt x="75" y="4"/>
                </a:moveTo>
                <a:cubicBezTo>
                  <a:pt x="69" y="0"/>
                  <a:pt x="69" y="0"/>
                  <a:pt x="69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8" y="98"/>
                  <a:pt x="4" y="100"/>
                  <a:pt x="0" y="100"/>
                </a:cubicBezTo>
                <a:cubicBezTo>
                  <a:pt x="0" y="100"/>
                  <a:pt x="1" y="100"/>
                  <a:pt x="1" y="101"/>
                </a:cubicBezTo>
                <a:cubicBezTo>
                  <a:pt x="7" y="104"/>
                  <a:pt x="14" y="103"/>
                  <a:pt x="17" y="98"/>
                </a:cubicBezTo>
                <a:lnTo>
                  <a:pt x="75" y="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Freeform 89"/>
          <p:cNvSpPr>
            <a:spLocks noEditPoints="1"/>
          </p:cNvSpPr>
          <p:nvPr/>
        </p:nvSpPr>
        <p:spPr bwMode="auto">
          <a:xfrm>
            <a:off x="9535856" y="1811391"/>
            <a:ext cx="246085" cy="179290"/>
          </a:xfrm>
          <a:custGeom>
            <a:avLst/>
            <a:gdLst>
              <a:gd name="T0" fmla="*/ 84 w 102"/>
              <a:gd name="T1" fmla="*/ 71 h 74"/>
              <a:gd name="T2" fmla="*/ 79 w 102"/>
              <a:gd name="T3" fmla="*/ 69 h 74"/>
              <a:gd name="T4" fmla="*/ 79 w 102"/>
              <a:gd name="T5" fmla="*/ 69 h 74"/>
              <a:gd name="T6" fmla="*/ 79 w 102"/>
              <a:gd name="T7" fmla="*/ 52 h 74"/>
              <a:gd name="T8" fmla="*/ 86 w 102"/>
              <a:gd name="T9" fmla="*/ 49 h 74"/>
              <a:gd name="T10" fmla="*/ 90 w 102"/>
              <a:gd name="T11" fmla="*/ 38 h 74"/>
              <a:gd name="T12" fmla="*/ 79 w 102"/>
              <a:gd name="T13" fmla="*/ 31 h 74"/>
              <a:gd name="T14" fmla="*/ 85 w 102"/>
              <a:gd name="T15" fmla="*/ 20 h 74"/>
              <a:gd name="T16" fmla="*/ 79 w 102"/>
              <a:gd name="T17" fmla="*/ 16 h 74"/>
              <a:gd name="T18" fmla="*/ 72 w 102"/>
              <a:gd name="T19" fmla="*/ 3 h 74"/>
              <a:gd name="T20" fmla="*/ 79 w 102"/>
              <a:gd name="T21" fmla="*/ 16 h 74"/>
              <a:gd name="T22" fmla="*/ 72 w 102"/>
              <a:gd name="T23" fmla="*/ 21 h 74"/>
              <a:gd name="T24" fmla="*/ 72 w 102"/>
              <a:gd name="T25" fmla="*/ 9 h 74"/>
              <a:gd name="T26" fmla="*/ 79 w 102"/>
              <a:gd name="T27" fmla="*/ 73 h 74"/>
              <a:gd name="T28" fmla="*/ 72 w 102"/>
              <a:gd name="T29" fmla="*/ 69 h 74"/>
              <a:gd name="T30" fmla="*/ 79 w 102"/>
              <a:gd name="T31" fmla="*/ 73 h 74"/>
              <a:gd name="T32" fmla="*/ 79 w 102"/>
              <a:gd name="T33" fmla="*/ 34 h 74"/>
              <a:gd name="T34" fmla="*/ 75 w 102"/>
              <a:gd name="T35" fmla="*/ 45 h 74"/>
              <a:gd name="T36" fmla="*/ 79 w 102"/>
              <a:gd name="T37" fmla="*/ 52 h 74"/>
              <a:gd name="T38" fmla="*/ 72 w 102"/>
              <a:gd name="T39" fmla="*/ 25 h 74"/>
              <a:gd name="T40" fmla="*/ 79 w 102"/>
              <a:gd name="T41" fmla="*/ 31 h 74"/>
              <a:gd name="T42" fmla="*/ 72 w 102"/>
              <a:gd name="T43" fmla="*/ 3 h 74"/>
              <a:gd name="T44" fmla="*/ 71 w 102"/>
              <a:gd name="T45" fmla="*/ 8 h 74"/>
              <a:gd name="T46" fmla="*/ 66 w 102"/>
              <a:gd name="T47" fmla="*/ 2 h 74"/>
              <a:gd name="T48" fmla="*/ 66 w 102"/>
              <a:gd name="T49" fmla="*/ 73 h 74"/>
              <a:gd name="T50" fmla="*/ 67 w 102"/>
              <a:gd name="T51" fmla="*/ 65 h 74"/>
              <a:gd name="T52" fmla="*/ 72 w 102"/>
              <a:gd name="T53" fmla="*/ 74 h 74"/>
              <a:gd name="T54" fmla="*/ 72 w 102"/>
              <a:gd name="T55" fmla="*/ 21 h 74"/>
              <a:gd name="T56" fmla="*/ 72 w 102"/>
              <a:gd name="T57" fmla="*/ 52 h 74"/>
              <a:gd name="T58" fmla="*/ 66 w 102"/>
              <a:gd name="T59" fmla="*/ 57 h 74"/>
              <a:gd name="T60" fmla="*/ 69 w 102"/>
              <a:gd name="T61" fmla="*/ 16 h 74"/>
              <a:gd name="T62" fmla="*/ 22 w 102"/>
              <a:gd name="T63" fmla="*/ 10 h 74"/>
              <a:gd name="T64" fmla="*/ 66 w 102"/>
              <a:gd name="T65" fmla="*/ 5 h 74"/>
              <a:gd name="T66" fmla="*/ 64 w 102"/>
              <a:gd name="T67" fmla="*/ 6 h 74"/>
              <a:gd name="T68" fmla="*/ 66 w 102"/>
              <a:gd name="T69" fmla="*/ 16 h 74"/>
              <a:gd name="T70" fmla="*/ 66 w 102"/>
              <a:gd name="T71" fmla="*/ 64 h 74"/>
              <a:gd name="T72" fmla="*/ 37 w 102"/>
              <a:gd name="T73" fmla="*/ 57 h 74"/>
              <a:gd name="T74" fmla="*/ 22 w 102"/>
              <a:gd name="T75" fmla="*/ 49 h 74"/>
              <a:gd name="T76" fmla="*/ 27 w 102"/>
              <a:gd name="T77" fmla="*/ 48 h 74"/>
              <a:gd name="T78" fmla="*/ 22 w 102"/>
              <a:gd name="T79" fmla="*/ 27 h 74"/>
              <a:gd name="T80" fmla="*/ 2 w 102"/>
              <a:gd name="T81" fmla="*/ 41 h 74"/>
              <a:gd name="T82" fmla="*/ 22 w 102"/>
              <a:gd name="T83" fmla="*/ 10 h 74"/>
              <a:gd name="T84" fmla="*/ 17 w 102"/>
              <a:gd name="T85" fmla="*/ 28 h 74"/>
              <a:gd name="T86" fmla="*/ 22 w 102"/>
              <a:gd name="T87" fmla="*/ 49 h 74"/>
              <a:gd name="T88" fmla="*/ 2 w 102"/>
              <a:gd name="T89" fmla="*/ 41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2" h="74">
                <a:moveTo>
                  <a:pt x="79" y="7"/>
                </a:moveTo>
                <a:cubicBezTo>
                  <a:pt x="102" y="22"/>
                  <a:pt x="98" y="62"/>
                  <a:pt x="84" y="71"/>
                </a:cubicBezTo>
                <a:cubicBezTo>
                  <a:pt x="82" y="72"/>
                  <a:pt x="80" y="73"/>
                  <a:pt x="79" y="73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83" y="67"/>
                  <a:pt x="85" y="61"/>
                  <a:pt x="83" y="57"/>
                </a:cubicBezTo>
                <a:cubicBezTo>
                  <a:pt x="82" y="55"/>
                  <a:pt x="80" y="53"/>
                  <a:pt x="79" y="52"/>
                </a:cubicBezTo>
                <a:cubicBezTo>
                  <a:pt x="79" y="49"/>
                  <a:pt x="79" y="49"/>
                  <a:pt x="79" y="49"/>
                </a:cubicBezTo>
                <a:cubicBezTo>
                  <a:pt x="81" y="50"/>
                  <a:pt x="84" y="50"/>
                  <a:pt x="86" y="49"/>
                </a:cubicBezTo>
                <a:cubicBezTo>
                  <a:pt x="86" y="49"/>
                  <a:pt x="86" y="49"/>
                  <a:pt x="86" y="49"/>
                </a:cubicBezTo>
                <a:cubicBezTo>
                  <a:pt x="90" y="47"/>
                  <a:pt x="92" y="42"/>
                  <a:pt x="90" y="38"/>
                </a:cubicBezTo>
                <a:cubicBezTo>
                  <a:pt x="88" y="34"/>
                  <a:pt x="83" y="32"/>
                  <a:pt x="79" y="34"/>
                </a:cubicBezTo>
                <a:cubicBezTo>
                  <a:pt x="79" y="31"/>
                  <a:pt x="79" y="31"/>
                  <a:pt x="79" y="31"/>
                </a:cubicBezTo>
                <a:cubicBezTo>
                  <a:pt x="80" y="31"/>
                  <a:pt x="81" y="30"/>
                  <a:pt x="82" y="30"/>
                </a:cubicBezTo>
                <a:cubicBezTo>
                  <a:pt x="86" y="28"/>
                  <a:pt x="87" y="24"/>
                  <a:pt x="85" y="20"/>
                </a:cubicBezTo>
                <a:cubicBezTo>
                  <a:pt x="85" y="20"/>
                  <a:pt x="85" y="20"/>
                  <a:pt x="85" y="20"/>
                </a:cubicBezTo>
                <a:cubicBezTo>
                  <a:pt x="84" y="17"/>
                  <a:pt x="81" y="16"/>
                  <a:pt x="79" y="16"/>
                </a:cubicBezTo>
                <a:lnTo>
                  <a:pt x="79" y="7"/>
                </a:lnTo>
                <a:close/>
                <a:moveTo>
                  <a:pt x="72" y="3"/>
                </a:moveTo>
                <a:cubicBezTo>
                  <a:pt x="74" y="4"/>
                  <a:pt x="76" y="5"/>
                  <a:pt x="79" y="7"/>
                </a:cubicBezTo>
                <a:cubicBezTo>
                  <a:pt x="79" y="16"/>
                  <a:pt x="79" y="16"/>
                  <a:pt x="79" y="16"/>
                </a:cubicBezTo>
                <a:cubicBezTo>
                  <a:pt x="77" y="16"/>
                  <a:pt x="76" y="16"/>
                  <a:pt x="75" y="17"/>
                </a:cubicBezTo>
                <a:cubicBezTo>
                  <a:pt x="73" y="17"/>
                  <a:pt x="72" y="19"/>
                  <a:pt x="72" y="21"/>
                </a:cubicBezTo>
                <a:cubicBezTo>
                  <a:pt x="72" y="13"/>
                  <a:pt x="72" y="13"/>
                  <a:pt x="72" y="13"/>
                </a:cubicBezTo>
                <a:cubicBezTo>
                  <a:pt x="72" y="12"/>
                  <a:pt x="72" y="10"/>
                  <a:pt x="72" y="9"/>
                </a:cubicBezTo>
                <a:cubicBezTo>
                  <a:pt x="72" y="3"/>
                  <a:pt x="72" y="3"/>
                  <a:pt x="72" y="3"/>
                </a:cubicBezTo>
                <a:close/>
                <a:moveTo>
                  <a:pt x="79" y="73"/>
                </a:moveTo>
                <a:cubicBezTo>
                  <a:pt x="76" y="74"/>
                  <a:pt x="74" y="74"/>
                  <a:pt x="72" y="74"/>
                </a:cubicBezTo>
                <a:cubicBezTo>
                  <a:pt x="72" y="69"/>
                  <a:pt x="72" y="69"/>
                  <a:pt x="72" y="69"/>
                </a:cubicBezTo>
                <a:cubicBezTo>
                  <a:pt x="74" y="70"/>
                  <a:pt x="76" y="70"/>
                  <a:pt x="79" y="69"/>
                </a:cubicBezTo>
                <a:cubicBezTo>
                  <a:pt x="79" y="73"/>
                  <a:pt x="79" y="73"/>
                  <a:pt x="79" y="73"/>
                </a:cubicBezTo>
                <a:close/>
                <a:moveTo>
                  <a:pt x="79" y="31"/>
                </a:moveTo>
                <a:cubicBezTo>
                  <a:pt x="79" y="34"/>
                  <a:pt x="79" y="34"/>
                  <a:pt x="79" y="34"/>
                </a:cubicBezTo>
                <a:cubicBezTo>
                  <a:pt x="78" y="34"/>
                  <a:pt x="78" y="34"/>
                  <a:pt x="78" y="34"/>
                </a:cubicBezTo>
                <a:cubicBezTo>
                  <a:pt x="74" y="36"/>
                  <a:pt x="73" y="41"/>
                  <a:pt x="75" y="45"/>
                </a:cubicBezTo>
                <a:cubicBezTo>
                  <a:pt x="76" y="47"/>
                  <a:pt x="77" y="48"/>
                  <a:pt x="79" y="49"/>
                </a:cubicBezTo>
                <a:cubicBezTo>
                  <a:pt x="79" y="52"/>
                  <a:pt x="79" y="52"/>
                  <a:pt x="79" y="52"/>
                </a:cubicBezTo>
                <a:cubicBezTo>
                  <a:pt x="76" y="51"/>
                  <a:pt x="74" y="51"/>
                  <a:pt x="72" y="52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6"/>
                  <a:pt x="72" y="26"/>
                  <a:pt x="72" y="26"/>
                </a:cubicBezTo>
                <a:cubicBezTo>
                  <a:pt x="73" y="29"/>
                  <a:pt x="76" y="31"/>
                  <a:pt x="79" y="31"/>
                </a:cubicBezTo>
                <a:close/>
                <a:moveTo>
                  <a:pt x="66" y="2"/>
                </a:moveTo>
                <a:cubicBezTo>
                  <a:pt x="68" y="2"/>
                  <a:pt x="70" y="3"/>
                  <a:pt x="72" y="3"/>
                </a:cubicBezTo>
                <a:cubicBezTo>
                  <a:pt x="72" y="9"/>
                  <a:pt x="72" y="9"/>
                  <a:pt x="72" y="9"/>
                </a:cubicBezTo>
                <a:cubicBezTo>
                  <a:pt x="71" y="9"/>
                  <a:pt x="71" y="9"/>
                  <a:pt x="71" y="8"/>
                </a:cubicBezTo>
                <a:cubicBezTo>
                  <a:pt x="70" y="7"/>
                  <a:pt x="68" y="5"/>
                  <a:pt x="66" y="5"/>
                </a:cubicBezTo>
                <a:cubicBezTo>
                  <a:pt x="66" y="2"/>
                  <a:pt x="66" y="2"/>
                  <a:pt x="66" y="2"/>
                </a:cubicBezTo>
                <a:close/>
                <a:moveTo>
                  <a:pt x="72" y="74"/>
                </a:moveTo>
                <a:cubicBezTo>
                  <a:pt x="70" y="74"/>
                  <a:pt x="68" y="73"/>
                  <a:pt x="66" y="73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67" y="64"/>
                  <a:pt x="67" y="65"/>
                </a:cubicBezTo>
                <a:cubicBezTo>
                  <a:pt x="68" y="67"/>
                  <a:pt x="70" y="68"/>
                  <a:pt x="72" y="69"/>
                </a:cubicBezTo>
                <a:cubicBezTo>
                  <a:pt x="72" y="74"/>
                  <a:pt x="72" y="74"/>
                  <a:pt x="72" y="74"/>
                </a:cubicBezTo>
                <a:close/>
                <a:moveTo>
                  <a:pt x="72" y="13"/>
                </a:moveTo>
                <a:cubicBezTo>
                  <a:pt x="72" y="21"/>
                  <a:pt x="72" y="21"/>
                  <a:pt x="72" y="21"/>
                </a:cubicBezTo>
                <a:cubicBezTo>
                  <a:pt x="71" y="22"/>
                  <a:pt x="71" y="24"/>
                  <a:pt x="72" y="25"/>
                </a:cubicBezTo>
                <a:cubicBezTo>
                  <a:pt x="72" y="52"/>
                  <a:pt x="72" y="52"/>
                  <a:pt x="72" y="52"/>
                </a:cubicBezTo>
                <a:cubicBezTo>
                  <a:pt x="71" y="52"/>
                  <a:pt x="71" y="52"/>
                  <a:pt x="71" y="52"/>
                </a:cubicBezTo>
                <a:cubicBezTo>
                  <a:pt x="69" y="54"/>
                  <a:pt x="67" y="55"/>
                  <a:pt x="66" y="57"/>
                </a:cubicBezTo>
                <a:cubicBezTo>
                  <a:pt x="66" y="16"/>
                  <a:pt x="66" y="16"/>
                  <a:pt x="66" y="16"/>
                </a:cubicBezTo>
                <a:cubicBezTo>
                  <a:pt x="67" y="16"/>
                  <a:pt x="68" y="16"/>
                  <a:pt x="69" y="16"/>
                </a:cubicBezTo>
                <a:cubicBezTo>
                  <a:pt x="70" y="15"/>
                  <a:pt x="71" y="14"/>
                  <a:pt x="72" y="13"/>
                </a:cubicBezTo>
                <a:close/>
                <a:moveTo>
                  <a:pt x="22" y="10"/>
                </a:moveTo>
                <a:cubicBezTo>
                  <a:pt x="41" y="2"/>
                  <a:pt x="55" y="0"/>
                  <a:pt x="66" y="2"/>
                </a:cubicBezTo>
                <a:cubicBezTo>
                  <a:pt x="66" y="5"/>
                  <a:pt x="66" y="5"/>
                  <a:pt x="66" y="5"/>
                </a:cubicBezTo>
                <a:cubicBezTo>
                  <a:pt x="65" y="5"/>
                  <a:pt x="65" y="6"/>
                  <a:pt x="64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61" y="7"/>
                  <a:pt x="60" y="11"/>
                  <a:pt x="61" y="13"/>
                </a:cubicBezTo>
                <a:cubicBezTo>
                  <a:pt x="62" y="15"/>
                  <a:pt x="64" y="16"/>
                  <a:pt x="66" y="16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9"/>
                  <a:pt x="66" y="62"/>
                  <a:pt x="66" y="64"/>
                </a:cubicBezTo>
                <a:cubicBezTo>
                  <a:pt x="66" y="73"/>
                  <a:pt x="66" y="73"/>
                  <a:pt x="66" y="73"/>
                </a:cubicBezTo>
                <a:cubicBezTo>
                  <a:pt x="56" y="68"/>
                  <a:pt x="48" y="56"/>
                  <a:pt x="37" y="57"/>
                </a:cubicBezTo>
                <a:cubicBezTo>
                  <a:pt x="32" y="57"/>
                  <a:pt x="27" y="58"/>
                  <a:pt x="22" y="57"/>
                </a:cubicBezTo>
                <a:cubicBezTo>
                  <a:pt x="22" y="49"/>
                  <a:pt x="22" y="49"/>
                  <a:pt x="22" y="49"/>
                </a:cubicBezTo>
                <a:cubicBezTo>
                  <a:pt x="24" y="49"/>
                  <a:pt x="25" y="48"/>
                  <a:pt x="27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2" y="45"/>
                  <a:pt x="34" y="38"/>
                  <a:pt x="32" y="33"/>
                </a:cubicBezTo>
                <a:cubicBezTo>
                  <a:pt x="30" y="29"/>
                  <a:pt x="26" y="27"/>
                  <a:pt x="22" y="27"/>
                </a:cubicBezTo>
                <a:lnTo>
                  <a:pt x="22" y="10"/>
                </a:lnTo>
                <a:close/>
                <a:moveTo>
                  <a:pt x="2" y="41"/>
                </a:moveTo>
                <a:cubicBezTo>
                  <a:pt x="0" y="23"/>
                  <a:pt x="18" y="12"/>
                  <a:pt x="18" y="12"/>
                </a:cubicBezTo>
                <a:cubicBezTo>
                  <a:pt x="20" y="12"/>
                  <a:pt x="21" y="11"/>
                  <a:pt x="22" y="10"/>
                </a:cubicBezTo>
                <a:cubicBezTo>
                  <a:pt x="22" y="27"/>
                  <a:pt x="22" y="27"/>
                  <a:pt x="22" y="27"/>
                </a:cubicBezTo>
                <a:cubicBezTo>
                  <a:pt x="20" y="27"/>
                  <a:pt x="19" y="27"/>
                  <a:pt x="17" y="28"/>
                </a:cubicBezTo>
                <a:cubicBezTo>
                  <a:pt x="12" y="31"/>
                  <a:pt x="9" y="37"/>
                  <a:pt x="12" y="43"/>
                </a:cubicBezTo>
                <a:cubicBezTo>
                  <a:pt x="14" y="47"/>
                  <a:pt x="18" y="49"/>
                  <a:pt x="22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12" y="57"/>
                  <a:pt x="4" y="53"/>
                  <a:pt x="2" y="4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Freeform 90"/>
          <p:cNvSpPr>
            <a:spLocks/>
          </p:cNvSpPr>
          <p:nvPr/>
        </p:nvSpPr>
        <p:spPr bwMode="auto">
          <a:xfrm>
            <a:off x="7484568" y="2985568"/>
            <a:ext cx="228507" cy="295302"/>
          </a:xfrm>
          <a:custGeom>
            <a:avLst/>
            <a:gdLst>
              <a:gd name="T0" fmla="*/ 0 w 95"/>
              <a:gd name="T1" fmla="*/ 21 h 123"/>
              <a:gd name="T2" fmla="*/ 4 w 95"/>
              <a:gd name="T3" fmla="*/ 19 h 123"/>
              <a:gd name="T4" fmla="*/ 59 w 95"/>
              <a:gd name="T5" fmla="*/ 109 h 123"/>
              <a:gd name="T6" fmla="*/ 79 w 95"/>
              <a:gd name="T7" fmla="*/ 112 h 123"/>
              <a:gd name="T8" fmla="*/ 85 w 95"/>
              <a:gd name="T9" fmla="*/ 93 h 123"/>
              <a:gd name="T10" fmla="*/ 29 w 95"/>
              <a:gd name="T11" fmla="*/ 3 h 123"/>
              <a:gd name="T12" fmla="*/ 34 w 95"/>
              <a:gd name="T13" fmla="*/ 0 h 123"/>
              <a:gd name="T14" fmla="*/ 90 w 95"/>
              <a:gd name="T15" fmla="*/ 91 h 123"/>
              <a:gd name="T16" fmla="*/ 82 w 95"/>
              <a:gd name="T17" fmla="*/ 117 h 123"/>
              <a:gd name="T18" fmla="*/ 56 w 95"/>
              <a:gd name="T19" fmla="*/ 112 h 123"/>
              <a:gd name="T20" fmla="*/ 0 w 95"/>
              <a:gd name="T21" fmla="*/ 2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5" h="123">
                <a:moveTo>
                  <a:pt x="0" y="21"/>
                </a:moveTo>
                <a:cubicBezTo>
                  <a:pt x="4" y="19"/>
                  <a:pt x="4" y="19"/>
                  <a:pt x="4" y="19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63" y="115"/>
                  <a:pt x="72" y="117"/>
                  <a:pt x="79" y="112"/>
                </a:cubicBezTo>
                <a:cubicBezTo>
                  <a:pt x="87" y="108"/>
                  <a:pt x="89" y="99"/>
                  <a:pt x="85" y="93"/>
                </a:cubicBezTo>
                <a:cubicBezTo>
                  <a:pt x="29" y="3"/>
                  <a:pt x="29" y="3"/>
                  <a:pt x="29" y="3"/>
                </a:cubicBezTo>
                <a:cubicBezTo>
                  <a:pt x="34" y="0"/>
                  <a:pt x="34" y="0"/>
                  <a:pt x="34" y="0"/>
                </a:cubicBezTo>
                <a:cubicBezTo>
                  <a:pt x="90" y="91"/>
                  <a:pt x="90" y="91"/>
                  <a:pt x="90" y="91"/>
                </a:cubicBezTo>
                <a:cubicBezTo>
                  <a:pt x="95" y="100"/>
                  <a:pt x="92" y="111"/>
                  <a:pt x="82" y="117"/>
                </a:cubicBezTo>
                <a:cubicBezTo>
                  <a:pt x="73" y="123"/>
                  <a:pt x="61" y="121"/>
                  <a:pt x="56" y="112"/>
                </a:cubicBezTo>
                <a:lnTo>
                  <a:pt x="0" y="2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Freeform 91"/>
          <p:cNvSpPr>
            <a:spLocks/>
          </p:cNvSpPr>
          <p:nvPr/>
        </p:nvSpPr>
        <p:spPr bwMode="auto">
          <a:xfrm>
            <a:off x="7470504" y="2975019"/>
            <a:ext cx="112496" cy="77341"/>
          </a:xfrm>
          <a:custGeom>
            <a:avLst/>
            <a:gdLst>
              <a:gd name="T0" fmla="*/ 1 w 47"/>
              <a:gd name="T1" fmla="*/ 30 h 32"/>
              <a:gd name="T2" fmla="*/ 6 w 47"/>
              <a:gd name="T3" fmla="*/ 31 h 32"/>
              <a:gd name="T4" fmla="*/ 44 w 47"/>
              <a:gd name="T5" fmla="*/ 7 h 32"/>
              <a:gd name="T6" fmla="*/ 46 w 47"/>
              <a:gd name="T7" fmla="*/ 2 h 32"/>
              <a:gd name="T8" fmla="*/ 41 w 47"/>
              <a:gd name="T9" fmla="*/ 1 h 32"/>
              <a:gd name="T10" fmla="*/ 2 w 47"/>
              <a:gd name="T11" fmla="*/ 25 h 32"/>
              <a:gd name="T12" fmla="*/ 1 w 47"/>
              <a:gd name="T13" fmla="*/ 3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32">
                <a:moveTo>
                  <a:pt x="1" y="30"/>
                </a:moveTo>
                <a:cubicBezTo>
                  <a:pt x="2" y="32"/>
                  <a:pt x="4" y="32"/>
                  <a:pt x="6" y="31"/>
                </a:cubicBezTo>
                <a:cubicBezTo>
                  <a:pt x="44" y="7"/>
                  <a:pt x="44" y="7"/>
                  <a:pt x="44" y="7"/>
                </a:cubicBezTo>
                <a:cubicBezTo>
                  <a:pt x="46" y="6"/>
                  <a:pt x="47" y="4"/>
                  <a:pt x="46" y="2"/>
                </a:cubicBezTo>
                <a:cubicBezTo>
                  <a:pt x="45" y="1"/>
                  <a:pt x="42" y="0"/>
                  <a:pt x="41" y="1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6"/>
                  <a:pt x="0" y="28"/>
                  <a:pt x="1" y="3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Freeform 92"/>
          <p:cNvSpPr>
            <a:spLocks/>
          </p:cNvSpPr>
          <p:nvPr/>
        </p:nvSpPr>
        <p:spPr bwMode="auto">
          <a:xfrm>
            <a:off x="7516205" y="3038298"/>
            <a:ext cx="154682" cy="212687"/>
          </a:xfrm>
          <a:custGeom>
            <a:avLst/>
            <a:gdLst>
              <a:gd name="T0" fmla="*/ 0 w 64"/>
              <a:gd name="T1" fmla="*/ 3 h 88"/>
              <a:gd name="T2" fmla="*/ 5 w 64"/>
              <a:gd name="T3" fmla="*/ 0 h 88"/>
              <a:gd name="T4" fmla="*/ 55 w 64"/>
              <a:gd name="T5" fmla="*/ 80 h 88"/>
              <a:gd name="T6" fmla="*/ 64 w 64"/>
              <a:gd name="T7" fmla="*/ 85 h 88"/>
              <a:gd name="T8" fmla="*/ 63 w 64"/>
              <a:gd name="T9" fmla="*/ 85 h 88"/>
              <a:gd name="T10" fmla="*/ 49 w 64"/>
              <a:gd name="T11" fmla="*/ 82 h 88"/>
              <a:gd name="T12" fmla="*/ 0 w 64"/>
              <a:gd name="T13" fmla="*/ 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88">
                <a:moveTo>
                  <a:pt x="0" y="3"/>
                </a:moveTo>
                <a:cubicBezTo>
                  <a:pt x="5" y="0"/>
                  <a:pt x="5" y="0"/>
                  <a:pt x="5" y="0"/>
                </a:cubicBezTo>
                <a:cubicBezTo>
                  <a:pt x="55" y="80"/>
                  <a:pt x="55" y="80"/>
                  <a:pt x="55" y="80"/>
                </a:cubicBezTo>
                <a:cubicBezTo>
                  <a:pt x="57" y="83"/>
                  <a:pt x="60" y="85"/>
                  <a:pt x="64" y="85"/>
                </a:cubicBezTo>
                <a:cubicBezTo>
                  <a:pt x="63" y="85"/>
                  <a:pt x="63" y="85"/>
                  <a:pt x="63" y="85"/>
                </a:cubicBezTo>
                <a:cubicBezTo>
                  <a:pt x="58" y="88"/>
                  <a:pt x="52" y="87"/>
                  <a:pt x="49" y="82"/>
                </a:cubicBezTo>
                <a:lnTo>
                  <a:pt x="0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Freeform 93"/>
          <p:cNvSpPr>
            <a:spLocks noEditPoints="1"/>
          </p:cNvSpPr>
          <p:nvPr/>
        </p:nvSpPr>
        <p:spPr bwMode="auto">
          <a:xfrm>
            <a:off x="8990958" y="4813626"/>
            <a:ext cx="242569" cy="265421"/>
          </a:xfrm>
          <a:custGeom>
            <a:avLst/>
            <a:gdLst>
              <a:gd name="T0" fmla="*/ 78 w 101"/>
              <a:gd name="T1" fmla="*/ 51 h 110"/>
              <a:gd name="T2" fmla="*/ 75 w 101"/>
              <a:gd name="T3" fmla="*/ 63 h 110"/>
              <a:gd name="T4" fmla="*/ 75 w 101"/>
              <a:gd name="T5" fmla="*/ 73 h 110"/>
              <a:gd name="T6" fmla="*/ 77 w 101"/>
              <a:gd name="T7" fmla="*/ 74 h 110"/>
              <a:gd name="T8" fmla="*/ 86 w 101"/>
              <a:gd name="T9" fmla="*/ 86 h 110"/>
              <a:gd name="T10" fmla="*/ 75 w 101"/>
              <a:gd name="T11" fmla="*/ 80 h 110"/>
              <a:gd name="T12" fmla="*/ 75 w 101"/>
              <a:gd name="T13" fmla="*/ 22 h 110"/>
              <a:gd name="T14" fmla="*/ 86 w 101"/>
              <a:gd name="T15" fmla="*/ 15 h 110"/>
              <a:gd name="T16" fmla="*/ 77 w 101"/>
              <a:gd name="T17" fmla="*/ 28 h 110"/>
              <a:gd name="T18" fmla="*/ 75 w 101"/>
              <a:gd name="T19" fmla="*/ 28 h 110"/>
              <a:gd name="T20" fmla="*/ 98 w 101"/>
              <a:gd name="T21" fmla="*/ 48 h 110"/>
              <a:gd name="T22" fmla="*/ 83 w 101"/>
              <a:gd name="T23" fmla="*/ 51 h 110"/>
              <a:gd name="T24" fmla="*/ 98 w 101"/>
              <a:gd name="T25" fmla="*/ 53 h 110"/>
              <a:gd name="T26" fmla="*/ 98 w 101"/>
              <a:gd name="T27" fmla="*/ 48 h 110"/>
              <a:gd name="T28" fmla="*/ 52 w 101"/>
              <a:gd name="T29" fmla="*/ 110 h 110"/>
              <a:gd name="T30" fmla="*/ 66 w 101"/>
              <a:gd name="T31" fmla="*/ 74 h 110"/>
              <a:gd name="T32" fmla="*/ 75 w 101"/>
              <a:gd name="T33" fmla="*/ 39 h 110"/>
              <a:gd name="T34" fmla="*/ 50 w 101"/>
              <a:gd name="T35" fmla="*/ 29 h 110"/>
              <a:gd name="T36" fmla="*/ 72 w 101"/>
              <a:gd name="T37" fmla="*/ 51 h 110"/>
              <a:gd name="T38" fmla="*/ 62 w 101"/>
              <a:gd name="T39" fmla="*/ 70 h 110"/>
              <a:gd name="T40" fmla="*/ 60 w 101"/>
              <a:gd name="T41" fmla="*/ 85 h 110"/>
              <a:gd name="T42" fmla="*/ 50 w 101"/>
              <a:gd name="T43" fmla="*/ 110 h 110"/>
              <a:gd name="T44" fmla="*/ 75 w 101"/>
              <a:gd name="T45" fmla="*/ 28 h 110"/>
              <a:gd name="T46" fmla="*/ 74 w 101"/>
              <a:gd name="T47" fmla="*/ 24 h 110"/>
              <a:gd name="T48" fmla="*/ 75 w 101"/>
              <a:gd name="T49" fmla="*/ 73 h 110"/>
              <a:gd name="T50" fmla="*/ 74 w 101"/>
              <a:gd name="T51" fmla="*/ 78 h 110"/>
              <a:gd name="T52" fmla="*/ 75 w 101"/>
              <a:gd name="T53" fmla="*/ 73 h 110"/>
              <a:gd name="T54" fmla="*/ 50 w 101"/>
              <a:gd name="T55" fmla="*/ 0 h 110"/>
              <a:gd name="T56" fmla="*/ 53 w 101"/>
              <a:gd name="T57" fmla="*/ 3 h 110"/>
              <a:gd name="T58" fmla="*/ 50 w 101"/>
              <a:gd name="T59" fmla="*/ 18 h 110"/>
              <a:gd name="T60" fmla="*/ 50 w 101"/>
              <a:gd name="T61" fmla="*/ 23 h 110"/>
              <a:gd name="T62" fmla="*/ 25 w 101"/>
              <a:gd name="T63" fmla="*/ 63 h 110"/>
              <a:gd name="T64" fmla="*/ 35 w 101"/>
              <a:gd name="T65" fmla="*/ 96 h 110"/>
              <a:gd name="T66" fmla="*/ 50 w 101"/>
              <a:gd name="T67" fmla="*/ 110 h 110"/>
              <a:gd name="T68" fmla="*/ 41 w 101"/>
              <a:gd name="T69" fmla="*/ 85 h 110"/>
              <a:gd name="T70" fmla="*/ 39 w 101"/>
              <a:gd name="T71" fmla="*/ 70 h 110"/>
              <a:gd name="T72" fmla="*/ 34 w 101"/>
              <a:gd name="T73" fmla="*/ 35 h 110"/>
              <a:gd name="T74" fmla="*/ 50 w 101"/>
              <a:gd name="T75" fmla="*/ 23 h 110"/>
              <a:gd name="T76" fmla="*/ 50 w 101"/>
              <a:gd name="T77" fmla="*/ 18 h 110"/>
              <a:gd name="T78" fmla="*/ 48 w 101"/>
              <a:gd name="T79" fmla="*/ 3 h 110"/>
              <a:gd name="T80" fmla="*/ 25 w 101"/>
              <a:gd name="T81" fmla="*/ 80 h 110"/>
              <a:gd name="T82" fmla="*/ 27 w 101"/>
              <a:gd name="T83" fmla="*/ 74 h 110"/>
              <a:gd name="T84" fmla="*/ 25 w 101"/>
              <a:gd name="T85" fmla="*/ 80 h 110"/>
              <a:gd name="T86" fmla="*/ 25 w 101"/>
              <a:gd name="T87" fmla="*/ 22 h 110"/>
              <a:gd name="T88" fmla="*/ 27 w 101"/>
              <a:gd name="T89" fmla="*/ 28 h 110"/>
              <a:gd name="T90" fmla="*/ 25 w 101"/>
              <a:gd name="T91" fmla="*/ 39 h 110"/>
              <a:gd name="T92" fmla="*/ 25 w 101"/>
              <a:gd name="T93" fmla="*/ 63 h 110"/>
              <a:gd name="T94" fmla="*/ 25 w 101"/>
              <a:gd name="T95" fmla="*/ 22 h 110"/>
              <a:gd name="T96" fmla="*/ 23 w 101"/>
              <a:gd name="T97" fmla="*/ 28 h 110"/>
              <a:gd name="T98" fmla="*/ 15 w 101"/>
              <a:gd name="T99" fmla="*/ 19 h 110"/>
              <a:gd name="T100" fmla="*/ 18 w 101"/>
              <a:gd name="T101" fmla="*/ 15 h 110"/>
              <a:gd name="T102" fmla="*/ 25 w 101"/>
              <a:gd name="T103" fmla="*/ 73 h 110"/>
              <a:gd name="T104" fmla="*/ 18 w 101"/>
              <a:gd name="T105" fmla="*/ 86 h 110"/>
              <a:gd name="T106" fmla="*/ 15 w 101"/>
              <a:gd name="T107" fmla="*/ 83 h 110"/>
              <a:gd name="T108" fmla="*/ 23 w 101"/>
              <a:gd name="T109" fmla="*/ 74 h 110"/>
              <a:gd name="T110" fmla="*/ 18 w 101"/>
              <a:gd name="T111" fmla="*/ 51 h 110"/>
              <a:gd name="T112" fmla="*/ 15 w 101"/>
              <a:gd name="T113" fmla="*/ 48 h 110"/>
              <a:gd name="T114" fmla="*/ 0 w 101"/>
              <a:gd name="T115" fmla="*/ 51 h 110"/>
              <a:gd name="T116" fmla="*/ 15 w 101"/>
              <a:gd name="T117" fmla="*/ 53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10">
                <a:moveTo>
                  <a:pt x="75" y="63"/>
                </a:moveTo>
                <a:cubicBezTo>
                  <a:pt x="77" y="59"/>
                  <a:pt x="78" y="55"/>
                  <a:pt x="78" y="51"/>
                </a:cubicBezTo>
                <a:cubicBezTo>
                  <a:pt x="78" y="47"/>
                  <a:pt x="77" y="43"/>
                  <a:pt x="75" y="39"/>
                </a:cubicBezTo>
                <a:cubicBezTo>
                  <a:pt x="75" y="63"/>
                  <a:pt x="75" y="63"/>
                  <a:pt x="75" y="63"/>
                </a:cubicBezTo>
                <a:close/>
                <a:moveTo>
                  <a:pt x="75" y="80"/>
                </a:moveTo>
                <a:cubicBezTo>
                  <a:pt x="75" y="73"/>
                  <a:pt x="75" y="73"/>
                  <a:pt x="75" y="73"/>
                </a:cubicBezTo>
                <a:cubicBezTo>
                  <a:pt x="76" y="73"/>
                  <a:pt x="77" y="73"/>
                  <a:pt x="77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86" y="83"/>
                  <a:pt x="86" y="83"/>
                  <a:pt x="86" y="83"/>
                </a:cubicBezTo>
                <a:cubicBezTo>
                  <a:pt x="87" y="84"/>
                  <a:pt x="87" y="85"/>
                  <a:pt x="86" y="86"/>
                </a:cubicBezTo>
                <a:cubicBezTo>
                  <a:pt x="85" y="87"/>
                  <a:pt x="83" y="87"/>
                  <a:pt x="82" y="86"/>
                </a:cubicBezTo>
                <a:cubicBezTo>
                  <a:pt x="75" y="80"/>
                  <a:pt x="75" y="80"/>
                  <a:pt x="75" y="80"/>
                </a:cubicBezTo>
                <a:close/>
                <a:moveTo>
                  <a:pt x="75" y="28"/>
                </a:moveTo>
                <a:cubicBezTo>
                  <a:pt x="75" y="22"/>
                  <a:pt x="75" y="22"/>
                  <a:pt x="75" y="22"/>
                </a:cubicBezTo>
                <a:cubicBezTo>
                  <a:pt x="82" y="15"/>
                  <a:pt x="82" y="15"/>
                  <a:pt x="82" y="15"/>
                </a:cubicBezTo>
                <a:cubicBezTo>
                  <a:pt x="83" y="14"/>
                  <a:pt x="85" y="14"/>
                  <a:pt x="86" y="15"/>
                </a:cubicBezTo>
                <a:cubicBezTo>
                  <a:pt x="87" y="16"/>
                  <a:pt x="87" y="18"/>
                  <a:pt x="86" y="19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6" y="28"/>
                  <a:pt x="75" y="28"/>
                </a:cubicBezTo>
                <a:close/>
                <a:moveTo>
                  <a:pt x="98" y="48"/>
                </a:moveTo>
                <a:cubicBezTo>
                  <a:pt x="98" y="48"/>
                  <a:pt x="98" y="48"/>
                  <a:pt x="98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4" y="48"/>
                  <a:pt x="83" y="49"/>
                  <a:pt x="83" y="51"/>
                </a:cubicBezTo>
                <a:cubicBezTo>
                  <a:pt x="83" y="52"/>
                  <a:pt x="84" y="53"/>
                  <a:pt x="86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3"/>
                  <a:pt x="101" y="52"/>
                  <a:pt x="101" y="51"/>
                </a:cubicBezTo>
                <a:cubicBezTo>
                  <a:pt x="101" y="49"/>
                  <a:pt x="100" y="48"/>
                  <a:pt x="98" y="48"/>
                </a:cubicBezTo>
                <a:close/>
                <a:moveTo>
                  <a:pt x="50" y="110"/>
                </a:moveTo>
                <a:cubicBezTo>
                  <a:pt x="52" y="110"/>
                  <a:pt x="52" y="110"/>
                  <a:pt x="52" y="110"/>
                </a:cubicBezTo>
                <a:cubicBezTo>
                  <a:pt x="60" y="110"/>
                  <a:pt x="66" y="104"/>
                  <a:pt x="66" y="96"/>
                </a:cubicBezTo>
                <a:cubicBezTo>
                  <a:pt x="66" y="74"/>
                  <a:pt x="66" y="74"/>
                  <a:pt x="66" y="74"/>
                </a:cubicBezTo>
                <a:cubicBezTo>
                  <a:pt x="70" y="71"/>
                  <a:pt x="73" y="67"/>
                  <a:pt x="75" y="63"/>
                </a:cubicBezTo>
                <a:cubicBezTo>
                  <a:pt x="75" y="39"/>
                  <a:pt x="75" y="39"/>
                  <a:pt x="75" y="39"/>
                </a:cubicBezTo>
                <a:cubicBezTo>
                  <a:pt x="71" y="29"/>
                  <a:pt x="61" y="23"/>
                  <a:pt x="50" y="23"/>
                </a:cubicBezTo>
                <a:cubicBezTo>
                  <a:pt x="50" y="29"/>
                  <a:pt x="50" y="29"/>
                  <a:pt x="50" y="29"/>
                </a:cubicBezTo>
                <a:cubicBezTo>
                  <a:pt x="56" y="29"/>
                  <a:pt x="62" y="31"/>
                  <a:pt x="66" y="35"/>
                </a:cubicBezTo>
                <a:cubicBezTo>
                  <a:pt x="70" y="39"/>
                  <a:pt x="72" y="45"/>
                  <a:pt x="72" y="51"/>
                </a:cubicBezTo>
                <a:cubicBezTo>
                  <a:pt x="72" y="59"/>
                  <a:pt x="68" y="66"/>
                  <a:pt x="62" y="70"/>
                </a:cubicBezTo>
                <a:cubicBezTo>
                  <a:pt x="62" y="70"/>
                  <a:pt x="62" y="70"/>
                  <a:pt x="62" y="70"/>
                </a:cubicBezTo>
                <a:cubicBezTo>
                  <a:pt x="61" y="70"/>
                  <a:pt x="60" y="71"/>
                  <a:pt x="60" y="72"/>
                </a:cubicBezTo>
                <a:cubicBezTo>
                  <a:pt x="60" y="85"/>
                  <a:pt x="60" y="85"/>
                  <a:pt x="60" y="85"/>
                </a:cubicBezTo>
                <a:cubicBezTo>
                  <a:pt x="50" y="85"/>
                  <a:pt x="50" y="85"/>
                  <a:pt x="50" y="85"/>
                </a:cubicBezTo>
                <a:cubicBezTo>
                  <a:pt x="50" y="110"/>
                  <a:pt x="50" y="110"/>
                  <a:pt x="50" y="110"/>
                </a:cubicBezTo>
                <a:close/>
                <a:moveTo>
                  <a:pt x="75" y="22"/>
                </a:moveTo>
                <a:cubicBezTo>
                  <a:pt x="75" y="28"/>
                  <a:pt x="75" y="28"/>
                  <a:pt x="75" y="28"/>
                </a:cubicBezTo>
                <a:cubicBezTo>
                  <a:pt x="75" y="28"/>
                  <a:pt x="74" y="28"/>
                  <a:pt x="74" y="28"/>
                </a:cubicBezTo>
                <a:cubicBezTo>
                  <a:pt x="72" y="27"/>
                  <a:pt x="72" y="25"/>
                  <a:pt x="74" y="24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5" y="73"/>
                </a:moveTo>
                <a:cubicBezTo>
                  <a:pt x="75" y="80"/>
                  <a:pt x="75" y="80"/>
                  <a:pt x="75" y="80"/>
                </a:cubicBezTo>
                <a:cubicBezTo>
                  <a:pt x="74" y="78"/>
                  <a:pt x="74" y="78"/>
                  <a:pt x="74" y="78"/>
                </a:cubicBezTo>
                <a:cubicBezTo>
                  <a:pt x="72" y="77"/>
                  <a:pt x="72" y="75"/>
                  <a:pt x="74" y="74"/>
                </a:cubicBezTo>
                <a:cubicBezTo>
                  <a:pt x="74" y="73"/>
                  <a:pt x="75" y="73"/>
                  <a:pt x="75" y="73"/>
                </a:cubicBezTo>
                <a:close/>
                <a:moveTo>
                  <a:pt x="50" y="18"/>
                </a:moveTo>
                <a:cubicBezTo>
                  <a:pt x="50" y="0"/>
                  <a:pt x="50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2" y="0"/>
                  <a:pt x="53" y="2"/>
                  <a:pt x="53" y="3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7"/>
                  <a:pt x="52" y="18"/>
                  <a:pt x="50" y="18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0" y="23"/>
                </a:moveTo>
                <a:cubicBezTo>
                  <a:pt x="39" y="23"/>
                  <a:pt x="30" y="29"/>
                  <a:pt x="25" y="39"/>
                </a:cubicBezTo>
                <a:cubicBezTo>
                  <a:pt x="25" y="63"/>
                  <a:pt x="25" y="63"/>
                  <a:pt x="25" y="63"/>
                </a:cubicBezTo>
                <a:cubicBezTo>
                  <a:pt x="27" y="68"/>
                  <a:pt x="31" y="71"/>
                  <a:pt x="35" y="74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104"/>
                  <a:pt x="41" y="110"/>
                  <a:pt x="49" y="110"/>
                </a:cubicBezTo>
                <a:cubicBezTo>
                  <a:pt x="50" y="110"/>
                  <a:pt x="50" y="110"/>
                  <a:pt x="50" y="110"/>
                </a:cubicBezTo>
                <a:cubicBezTo>
                  <a:pt x="50" y="85"/>
                  <a:pt x="50" y="85"/>
                  <a:pt x="50" y="85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0" y="71"/>
                  <a:pt x="39" y="70"/>
                </a:cubicBezTo>
                <a:cubicBezTo>
                  <a:pt x="33" y="66"/>
                  <a:pt x="28" y="59"/>
                  <a:pt x="28" y="51"/>
                </a:cubicBezTo>
                <a:cubicBezTo>
                  <a:pt x="28" y="45"/>
                  <a:pt x="30" y="39"/>
                  <a:pt x="34" y="35"/>
                </a:cubicBezTo>
                <a:cubicBezTo>
                  <a:pt x="39" y="31"/>
                  <a:pt x="44" y="29"/>
                  <a:pt x="50" y="29"/>
                </a:cubicBezTo>
                <a:cubicBezTo>
                  <a:pt x="50" y="23"/>
                  <a:pt x="50" y="23"/>
                  <a:pt x="50" y="23"/>
                </a:cubicBezTo>
                <a:close/>
                <a:moveTo>
                  <a:pt x="50" y="0"/>
                </a:moveTo>
                <a:cubicBezTo>
                  <a:pt x="50" y="18"/>
                  <a:pt x="50" y="18"/>
                  <a:pt x="50" y="18"/>
                </a:cubicBezTo>
                <a:cubicBezTo>
                  <a:pt x="49" y="18"/>
                  <a:pt x="48" y="17"/>
                  <a:pt x="48" y="15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2"/>
                  <a:pt x="49" y="1"/>
                  <a:pt x="50" y="0"/>
                </a:cubicBezTo>
                <a:close/>
                <a:moveTo>
                  <a:pt x="25" y="80"/>
                </a:moveTo>
                <a:cubicBezTo>
                  <a:pt x="25" y="73"/>
                  <a:pt x="25" y="73"/>
                  <a:pt x="25" y="73"/>
                </a:cubicBezTo>
                <a:cubicBezTo>
                  <a:pt x="26" y="73"/>
                  <a:pt x="27" y="73"/>
                  <a:pt x="27" y="74"/>
                </a:cubicBezTo>
                <a:cubicBezTo>
                  <a:pt x="28" y="75"/>
                  <a:pt x="28" y="77"/>
                  <a:pt x="27" y="78"/>
                </a:cubicBezTo>
                <a:cubicBezTo>
                  <a:pt x="25" y="80"/>
                  <a:pt x="25" y="80"/>
                  <a:pt x="25" y="80"/>
                </a:cubicBezTo>
                <a:close/>
                <a:moveTo>
                  <a:pt x="25" y="28"/>
                </a:moveTo>
                <a:cubicBezTo>
                  <a:pt x="25" y="22"/>
                  <a:pt x="25" y="22"/>
                  <a:pt x="25" y="22"/>
                </a:cubicBezTo>
                <a:cubicBezTo>
                  <a:pt x="27" y="24"/>
                  <a:pt x="27" y="24"/>
                  <a:pt x="27" y="24"/>
                </a:cubicBezTo>
                <a:cubicBezTo>
                  <a:pt x="28" y="25"/>
                  <a:pt x="28" y="27"/>
                  <a:pt x="27" y="28"/>
                </a:cubicBezTo>
                <a:cubicBezTo>
                  <a:pt x="27" y="28"/>
                  <a:pt x="26" y="28"/>
                  <a:pt x="25" y="28"/>
                </a:cubicBezTo>
                <a:close/>
                <a:moveTo>
                  <a:pt x="25" y="39"/>
                </a:moveTo>
                <a:cubicBezTo>
                  <a:pt x="23" y="42"/>
                  <a:pt x="22" y="46"/>
                  <a:pt x="22" y="51"/>
                </a:cubicBezTo>
                <a:cubicBezTo>
                  <a:pt x="22" y="55"/>
                  <a:pt x="23" y="59"/>
                  <a:pt x="25" y="63"/>
                </a:cubicBezTo>
                <a:cubicBezTo>
                  <a:pt x="25" y="39"/>
                  <a:pt x="25" y="39"/>
                  <a:pt x="25" y="39"/>
                </a:cubicBezTo>
                <a:close/>
                <a:moveTo>
                  <a:pt x="25" y="22"/>
                </a:move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4" y="28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6"/>
                  <a:pt x="15" y="15"/>
                </a:cubicBezTo>
                <a:cubicBezTo>
                  <a:pt x="16" y="14"/>
                  <a:pt x="17" y="14"/>
                  <a:pt x="18" y="15"/>
                </a:cubicBezTo>
                <a:cubicBezTo>
                  <a:pt x="25" y="22"/>
                  <a:pt x="25" y="22"/>
                  <a:pt x="25" y="22"/>
                </a:cubicBezTo>
                <a:close/>
                <a:moveTo>
                  <a:pt x="25" y="73"/>
                </a:moveTo>
                <a:cubicBezTo>
                  <a:pt x="25" y="80"/>
                  <a:pt x="25" y="80"/>
                  <a:pt x="25" y="80"/>
                </a:cubicBezTo>
                <a:cubicBezTo>
                  <a:pt x="18" y="86"/>
                  <a:pt x="18" y="86"/>
                  <a:pt x="18" y="86"/>
                </a:cubicBezTo>
                <a:cubicBezTo>
                  <a:pt x="17" y="87"/>
                  <a:pt x="16" y="87"/>
                  <a:pt x="15" y="86"/>
                </a:cubicBezTo>
                <a:cubicBezTo>
                  <a:pt x="14" y="85"/>
                  <a:pt x="14" y="84"/>
                  <a:pt x="15" y="83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4"/>
                  <a:pt x="23" y="74"/>
                  <a:pt x="23" y="74"/>
                </a:cubicBezTo>
                <a:cubicBezTo>
                  <a:pt x="24" y="74"/>
                  <a:pt x="25" y="73"/>
                  <a:pt x="25" y="73"/>
                </a:cubicBezTo>
                <a:close/>
                <a:moveTo>
                  <a:pt x="18" y="51"/>
                </a:moveTo>
                <a:cubicBezTo>
                  <a:pt x="18" y="51"/>
                  <a:pt x="18" y="51"/>
                  <a:pt x="18" y="51"/>
                </a:cubicBezTo>
                <a:cubicBezTo>
                  <a:pt x="18" y="49"/>
                  <a:pt x="16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9"/>
                  <a:pt x="0" y="51"/>
                </a:cubicBezTo>
                <a:cubicBezTo>
                  <a:pt x="0" y="52"/>
                  <a:pt x="1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6" y="53"/>
                  <a:pt x="18" y="52"/>
                  <a:pt x="18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Freeform 94"/>
          <p:cNvSpPr>
            <a:spLocks/>
          </p:cNvSpPr>
          <p:nvPr/>
        </p:nvSpPr>
        <p:spPr bwMode="auto">
          <a:xfrm>
            <a:off x="8697412" y="3064666"/>
            <a:ext cx="70311" cy="66794"/>
          </a:xfrm>
          <a:custGeom>
            <a:avLst/>
            <a:gdLst>
              <a:gd name="T0" fmla="*/ 28 w 29"/>
              <a:gd name="T1" fmla="*/ 16 h 28"/>
              <a:gd name="T2" fmla="*/ 12 w 29"/>
              <a:gd name="T3" fmla="*/ 27 h 28"/>
              <a:gd name="T4" fmla="*/ 1 w 29"/>
              <a:gd name="T5" fmla="*/ 12 h 28"/>
              <a:gd name="T6" fmla="*/ 17 w 29"/>
              <a:gd name="T7" fmla="*/ 1 h 28"/>
              <a:gd name="T8" fmla="*/ 28 w 29"/>
              <a:gd name="T9" fmla="*/ 16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8">
                <a:moveTo>
                  <a:pt x="28" y="16"/>
                </a:moveTo>
                <a:cubicBezTo>
                  <a:pt x="26" y="23"/>
                  <a:pt x="19" y="28"/>
                  <a:pt x="12" y="27"/>
                </a:cubicBezTo>
                <a:cubicBezTo>
                  <a:pt x="5" y="26"/>
                  <a:pt x="0" y="19"/>
                  <a:pt x="1" y="12"/>
                </a:cubicBezTo>
                <a:cubicBezTo>
                  <a:pt x="3" y="4"/>
                  <a:pt x="10" y="0"/>
                  <a:pt x="17" y="1"/>
                </a:cubicBezTo>
                <a:cubicBezTo>
                  <a:pt x="24" y="2"/>
                  <a:pt x="29" y="9"/>
                  <a:pt x="28" y="1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Freeform 95"/>
          <p:cNvSpPr>
            <a:spLocks/>
          </p:cNvSpPr>
          <p:nvPr/>
        </p:nvSpPr>
        <p:spPr bwMode="auto">
          <a:xfrm>
            <a:off x="8681591" y="2862525"/>
            <a:ext cx="65037" cy="217961"/>
          </a:xfrm>
          <a:custGeom>
            <a:avLst/>
            <a:gdLst>
              <a:gd name="T0" fmla="*/ 27 w 27"/>
              <a:gd name="T1" fmla="*/ 90 h 91"/>
              <a:gd name="T2" fmla="*/ 12 w 27"/>
              <a:gd name="T3" fmla="*/ 14 h 91"/>
              <a:gd name="T4" fmla="*/ 1 w 27"/>
              <a:gd name="T5" fmla="*/ 0 h 91"/>
              <a:gd name="T6" fmla="*/ 17 w 27"/>
              <a:gd name="T7" fmla="*/ 91 h 91"/>
              <a:gd name="T8" fmla="*/ 27 w 27"/>
              <a:gd name="T9" fmla="*/ 9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91">
                <a:moveTo>
                  <a:pt x="27" y="90"/>
                </a:moveTo>
                <a:cubicBezTo>
                  <a:pt x="27" y="90"/>
                  <a:pt x="12" y="14"/>
                  <a:pt x="12" y="14"/>
                </a:cubicBezTo>
                <a:cubicBezTo>
                  <a:pt x="12" y="14"/>
                  <a:pt x="3" y="0"/>
                  <a:pt x="1" y="0"/>
                </a:cubicBezTo>
                <a:cubicBezTo>
                  <a:pt x="0" y="0"/>
                  <a:pt x="17" y="91"/>
                  <a:pt x="17" y="91"/>
                </a:cubicBezTo>
                <a:lnTo>
                  <a:pt x="27" y="9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Freeform 96"/>
          <p:cNvSpPr>
            <a:spLocks/>
          </p:cNvSpPr>
          <p:nvPr/>
        </p:nvSpPr>
        <p:spPr bwMode="auto">
          <a:xfrm>
            <a:off x="8727296" y="2897678"/>
            <a:ext cx="140620" cy="188079"/>
          </a:xfrm>
          <a:custGeom>
            <a:avLst/>
            <a:gdLst>
              <a:gd name="T0" fmla="*/ 1 w 80"/>
              <a:gd name="T1" fmla="*/ 99 h 107"/>
              <a:gd name="T2" fmla="*/ 60 w 80"/>
              <a:gd name="T3" fmla="*/ 13 h 107"/>
              <a:gd name="T4" fmla="*/ 80 w 80"/>
              <a:gd name="T5" fmla="*/ 0 h 107"/>
              <a:gd name="T6" fmla="*/ 71 w 80"/>
              <a:gd name="T7" fmla="*/ 21 h 107"/>
              <a:gd name="T8" fmla="*/ 12 w 80"/>
              <a:gd name="T9" fmla="*/ 107 h 107"/>
              <a:gd name="T10" fmla="*/ 0 w 80"/>
              <a:gd name="T11" fmla="*/ 100 h 107"/>
              <a:gd name="T12" fmla="*/ 1 w 80"/>
              <a:gd name="T13" fmla="*/ 9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107">
                <a:moveTo>
                  <a:pt x="1" y="99"/>
                </a:moveTo>
                <a:lnTo>
                  <a:pt x="60" y="13"/>
                </a:lnTo>
                <a:lnTo>
                  <a:pt x="80" y="0"/>
                </a:lnTo>
                <a:lnTo>
                  <a:pt x="71" y="21"/>
                </a:lnTo>
                <a:lnTo>
                  <a:pt x="12" y="107"/>
                </a:lnTo>
                <a:lnTo>
                  <a:pt x="0" y="100"/>
                </a:lnTo>
                <a:lnTo>
                  <a:pt x="1" y="9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Freeform 97"/>
          <p:cNvSpPr>
            <a:spLocks/>
          </p:cNvSpPr>
          <p:nvPr/>
        </p:nvSpPr>
        <p:spPr bwMode="auto">
          <a:xfrm>
            <a:off x="8714992" y="3115639"/>
            <a:ext cx="17577" cy="35155"/>
          </a:xfrm>
          <a:custGeom>
            <a:avLst/>
            <a:gdLst>
              <a:gd name="T0" fmla="*/ 2 w 7"/>
              <a:gd name="T1" fmla="*/ 3 h 15"/>
              <a:gd name="T2" fmla="*/ 5 w 7"/>
              <a:gd name="T3" fmla="*/ 1 h 15"/>
              <a:gd name="T4" fmla="*/ 7 w 7"/>
              <a:gd name="T5" fmla="*/ 3 h 15"/>
              <a:gd name="T6" fmla="*/ 5 w 7"/>
              <a:gd name="T7" fmla="*/ 13 h 15"/>
              <a:gd name="T8" fmla="*/ 3 w 7"/>
              <a:gd name="T9" fmla="*/ 15 h 15"/>
              <a:gd name="T10" fmla="*/ 1 w 7"/>
              <a:gd name="T11" fmla="*/ 12 h 15"/>
              <a:gd name="T12" fmla="*/ 2 w 7"/>
              <a:gd name="T13" fmla="*/ 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15">
                <a:moveTo>
                  <a:pt x="2" y="3"/>
                </a:moveTo>
                <a:cubicBezTo>
                  <a:pt x="3" y="1"/>
                  <a:pt x="4" y="0"/>
                  <a:pt x="5" y="1"/>
                </a:cubicBezTo>
                <a:cubicBezTo>
                  <a:pt x="6" y="1"/>
                  <a:pt x="7" y="2"/>
                  <a:pt x="7" y="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4"/>
                  <a:pt x="4" y="15"/>
                  <a:pt x="3" y="15"/>
                </a:cubicBezTo>
                <a:cubicBezTo>
                  <a:pt x="1" y="15"/>
                  <a:pt x="0" y="13"/>
                  <a:pt x="1" y="12"/>
                </a:cubicBezTo>
                <a:lnTo>
                  <a:pt x="2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Freeform 98"/>
          <p:cNvSpPr>
            <a:spLocks noEditPoints="1"/>
          </p:cNvSpPr>
          <p:nvPr/>
        </p:nvSpPr>
        <p:spPr bwMode="auto">
          <a:xfrm>
            <a:off x="8658742" y="1335042"/>
            <a:ext cx="244327" cy="261905"/>
          </a:xfrm>
          <a:custGeom>
            <a:avLst/>
            <a:gdLst>
              <a:gd name="T0" fmla="*/ 78 w 101"/>
              <a:gd name="T1" fmla="*/ 50 h 109"/>
              <a:gd name="T2" fmla="*/ 76 w 101"/>
              <a:gd name="T3" fmla="*/ 62 h 109"/>
              <a:gd name="T4" fmla="*/ 76 w 101"/>
              <a:gd name="T5" fmla="*/ 73 h 109"/>
              <a:gd name="T6" fmla="*/ 78 w 101"/>
              <a:gd name="T7" fmla="*/ 73 h 109"/>
              <a:gd name="T8" fmla="*/ 86 w 101"/>
              <a:gd name="T9" fmla="*/ 86 h 109"/>
              <a:gd name="T10" fmla="*/ 76 w 101"/>
              <a:gd name="T11" fmla="*/ 79 h 109"/>
              <a:gd name="T12" fmla="*/ 76 w 101"/>
              <a:gd name="T13" fmla="*/ 22 h 109"/>
              <a:gd name="T14" fmla="*/ 86 w 101"/>
              <a:gd name="T15" fmla="*/ 15 h 109"/>
              <a:gd name="T16" fmla="*/ 78 w 101"/>
              <a:gd name="T17" fmla="*/ 27 h 109"/>
              <a:gd name="T18" fmla="*/ 76 w 101"/>
              <a:gd name="T19" fmla="*/ 28 h 109"/>
              <a:gd name="T20" fmla="*/ 99 w 101"/>
              <a:gd name="T21" fmla="*/ 48 h 109"/>
              <a:gd name="T22" fmla="*/ 84 w 101"/>
              <a:gd name="T23" fmla="*/ 50 h 109"/>
              <a:gd name="T24" fmla="*/ 99 w 101"/>
              <a:gd name="T25" fmla="*/ 53 h 109"/>
              <a:gd name="T26" fmla="*/ 99 w 101"/>
              <a:gd name="T27" fmla="*/ 48 h 109"/>
              <a:gd name="T28" fmla="*/ 53 w 101"/>
              <a:gd name="T29" fmla="*/ 109 h 109"/>
              <a:gd name="T30" fmla="*/ 66 w 101"/>
              <a:gd name="T31" fmla="*/ 73 h 109"/>
              <a:gd name="T32" fmla="*/ 76 w 101"/>
              <a:gd name="T33" fmla="*/ 38 h 109"/>
              <a:gd name="T34" fmla="*/ 51 w 101"/>
              <a:gd name="T35" fmla="*/ 28 h 109"/>
              <a:gd name="T36" fmla="*/ 73 w 101"/>
              <a:gd name="T37" fmla="*/ 50 h 109"/>
              <a:gd name="T38" fmla="*/ 62 w 101"/>
              <a:gd name="T39" fmla="*/ 69 h 109"/>
              <a:gd name="T40" fmla="*/ 61 w 101"/>
              <a:gd name="T41" fmla="*/ 84 h 109"/>
              <a:gd name="T42" fmla="*/ 51 w 101"/>
              <a:gd name="T43" fmla="*/ 109 h 109"/>
              <a:gd name="T44" fmla="*/ 76 w 101"/>
              <a:gd name="T45" fmla="*/ 28 h 109"/>
              <a:gd name="T46" fmla="*/ 74 w 101"/>
              <a:gd name="T47" fmla="*/ 23 h 109"/>
              <a:gd name="T48" fmla="*/ 76 w 101"/>
              <a:gd name="T49" fmla="*/ 73 h 109"/>
              <a:gd name="T50" fmla="*/ 74 w 101"/>
              <a:gd name="T51" fmla="*/ 77 h 109"/>
              <a:gd name="T52" fmla="*/ 76 w 101"/>
              <a:gd name="T53" fmla="*/ 73 h 109"/>
              <a:gd name="T54" fmla="*/ 51 w 101"/>
              <a:gd name="T55" fmla="*/ 0 h 109"/>
              <a:gd name="T56" fmla="*/ 53 w 101"/>
              <a:gd name="T57" fmla="*/ 2 h 109"/>
              <a:gd name="T58" fmla="*/ 51 w 101"/>
              <a:gd name="T59" fmla="*/ 17 h 109"/>
              <a:gd name="T60" fmla="*/ 51 w 101"/>
              <a:gd name="T61" fmla="*/ 22 h 109"/>
              <a:gd name="T62" fmla="*/ 26 w 101"/>
              <a:gd name="T63" fmla="*/ 62 h 109"/>
              <a:gd name="T64" fmla="*/ 35 w 101"/>
              <a:gd name="T65" fmla="*/ 95 h 109"/>
              <a:gd name="T66" fmla="*/ 51 w 101"/>
              <a:gd name="T67" fmla="*/ 109 h 109"/>
              <a:gd name="T68" fmla="*/ 41 w 101"/>
              <a:gd name="T69" fmla="*/ 84 h 109"/>
              <a:gd name="T70" fmla="*/ 40 w 101"/>
              <a:gd name="T71" fmla="*/ 69 h 109"/>
              <a:gd name="T72" fmla="*/ 35 w 101"/>
              <a:gd name="T73" fmla="*/ 35 h 109"/>
              <a:gd name="T74" fmla="*/ 51 w 101"/>
              <a:gd name="T75" fmla="*/ 22 h 109"/>
              <a:gd name="T76" fmla="*/ 51 w 101"/>
              <a:gd name="T77" fmla="*/ 17 h 109"/>
              <a:gd name="T78" fmla="*/ 48 w 101"/>
              <a:gd name="T79" fmla="*/ 2 h 109"/>
              <a:gd name="T80" fmla="*/ 26 w 101"/>
              <a:gd name="T81" fmla="*/ 79 h 109"/>
              <a:gd name="T82" fmla="*/ 28 w 101"/>
              <a:gd name="T83" fmla="*/ 73 h 109"/>
              <a:gd name="T84" fmla="*/ 26 w 101"/>
              <a:gd name="T85" fmla="*/ 79 h 109"/>
              <a:gd name="T86" fmla="*/ 26 w 101"/>
              <a:gd name="T87" fmla="*/ 21 h 109"/>
              <a:gd name="T88" fmla="*/ 28 w 101"/>
              <a:gd name="T89" fmla="*/ 27 h 109"/>
              <a:gd name="T90" fmla="*/ 26 w 101"/>
              <a:gd name="T91" fmla="*/ 38 h 109"/>
              <a:gd name="T92" fmla="*/ 26 w 101"/>
              <a:gd name="T93" fmla="*/ 62 h 109"/>
              <a:gd name="T94" fmla="*/ 26 w 101"/>
              <a:gd name="T95" fmla="*/ 21 h 109"/>
              <a:gd name="T96" fmla="*/ 24 w 101"/>
              <a:gd name="T97" fmla="*/ 27 h 109"/>
              <a:gd name="T98" fmla="*/ 15 w 101"/>
              <a:gd name="T99" fmla="*/ 18 h 109"/>
              <a:gd name="T100" fmla="*/ 19 w 101"/>
              <a:gd name="T101" fmla="*/ 15 h 109"/>
              <a:gd name="T102" fmla="*/ 26 w 101"/>
              <a:gd name="T103" fmla="*/ 73 h 109"/>
              <a:gd name="T104" fmla="*/ 19 w 101"/>
              <a:gd name="T105" fmla="*/ 86 h 109"/>
              <a:gd name="T106" fmla="*/ 15 w 101"/>
              <a:gd name="T107" fmla="*/ 82 h 109"/>
              <a:gd name="T108" fmla="*/ 24 w 101"/>
              <a:gd name="T109" fmla="*/ 73 h 109"/>
              <a:gd name="T110" fmla="*/ 18 w 101"/>
              <a:gd name="T111" fmla="*/ 50 h 109"/>
              <a:gd name="T112" fmla="*/ 15 w 101"/>
              <a:gd name="T113" fmla="*/ 48 h 109"/>
              <a:gd name="T114" fmla="*/ 0 w 101"/>
              <a:gd name="T115" fmla="*/ 50 h 109"/>
              <a:gd name="T116" fmla="*/ 15 w 101"/>
              <a:gd name="T117" fmla="*/ 5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09">
                <a:moveTo>
                  <a:pt x="76" y="62"/>
                </a:moveTo>
                <a:cubicBezTo>
                  <a:pt x="78" y="58"/>
                  <a:pt x="78" y="54"/>
                  <a:pt x="78" y="50"/>
                </a:cubicBezTo>
                <a:cubicBezTo>
                  <a:pt x="78" y="46"/>
                  <a:pt x="78" y="42"/>
                  <a:pt x="76" y="38"/>
                </a:cubicBezTo>
                <a:cubicBezTo>
                  <a:pt x="76" y="62"/>
                  <a:pt x="76" y="62"/>
                  <a:pt x="76" y="62"/>
                </a:cubicBezTo>
                <a:close/>
                <a:moveTo>
                  <a:pt x="76" y="79"/>
                </a:moveTo>
                <a:cubicBezTo>
                  <a:pt x="76" y="73"/>
                  <a:pt x="76" y="73"/>
                  <a:pt x="76" y="73"/>
                </a:cubicBezTo>
                <a:cubicBezTo>
                  <a:pt x="77" y="73"/>
                  <a:pt x="77" y="73"/>
                  <a:pt x="78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82"/>
                  <a:pt x="86" y="82"/>
                  <a:pt x="86" y="82"/>
                </a:cubicBezTo>
                <a:cubicBezTo>
                  <a:pt x="87" y="83"/>
                  <a:pt x="87" y="85"/>
                  <a:pt x="86" y="86"/>
                </a:cubicBezTo>
                <a:cubicBezTo>
                  <a:pt x="85" y="87"/>
                  <a:pt x="84" y="87"/>
                  <a:pt x="83" y="86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76" y="28"/>
                </a:moveTo>
                <a:cubicBezTo>
                  <a:pt x="76" y="22"/>
                  <a:pt x="76" y="22"/>
                  <a:pt x="76" y="22"/>
                </a:cubicBezTo>
                <a:cubicBezTo>
                  <a:pt x="83" y="15"/>
                  <a:pt x="83" y="15"/>
                  <a:pt x="83" y="15"/>
                </a:cubicBezTo>
                <a:cubicBezTo>
                  <a:pt x="84" y="14"/>
                  <a:pt x="85" y="14"/>
                  <a:pt x="86" y="15"/>
                </a:cubicBezTo>
                <a:cubicBezTo>
                  <a:pt x="87" y="16"/>
                  <a:pt x="87" y="17"/>
                  <a:pt x="86" y="1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8"/>
                  <a:pt x="77" y="28"/>
                  <a:pt x="76" y="28"/>
                </a:cubicBezTo>
                <a:close/>
                <a:moveTo>
                  <a:pt x="99" y="48"/>
                </a:moveTo>
                <a:cubicBezTo>
                  <a:pt x="99" y="48"/>
                  <a:pt x="99" y="48"/>
                  <a:pt x="99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5" y="48"/>
                  <a:pt x="84" y="49"/>
                  <a:pt x="84" y="50"/>
                </a:cubicBezTo>
                <a:cubicBezTo>
                  <a:pt x="84" y="52"/>
                  <a:pt x="85" y="53"/>
                  <a:pt x="86" y="53"/>
                </a:cubicBezTo>
                <a:cubicBezTo>
                  <a:pt x="99" y="53"/>
                  <a:pt x="99" y="53"/>
                  <a:pt x="99" y="53"/>
                </a:cubicBezTo>
                <a:cubicBezTo>
                  <a:pt x="100" y="53"/>
                  <a:pt x="101" y="52"/>
                  <a:pt x="101" y="50"/>
                </a:cubicBezTo>
                <a:cubicBezTo>
                  <a:pt x="101" y="49"/>
                  <a:pt x="100" y="48"/>
                  <a:pt x="99" y="48"/>
                </a:cubicBezTo>
                <a:close/>
                <a:moveTo>
                  <a:pt x="51" y="109"/>
                </a:moveTo>
                <a:cubicBezTo>
                  <a:pt x="53" y="109"/>
                  <a:pt x="53" y="109"/>
                  <a:pt x="53" y="109"/>
                </a:cubicBezTo>
                <a:cubicBezTo>
                  <a:pt x="60" y="109"/>
                  <a:pt x="66" y="103"/>
                  <a:pt x="66" y="95"/>
                </a:cubicBezTo>
                <a:cubicBezTo>
                  <a:pt x="66" y="73"/>
                  <a:pt x="66" y="73"/>
                  <a:pt x="66" y="73"/>
                </a:cubicBezTo>
                <a:cubicBezTo>
                  <a:pt x="70" y="70"/>
                  <a:pt x="74" y="67"/>
                  <a:pt x="76" y="62"/>
                </a:cubicBezTo>
                <a:cubicBezTo>
                  <a:pt x="76" y="38"/>
                  <a:pt x="76" y="38"/>
                  <a:pt x="76" y="38"/>
                </a:cubicBezTo>
                <a:cubicBezTo>
                  <a:pt x="71" y="29"/>
                  <a:pt x="62" y="22"/>
                  <a:pt x="51" y="22"/>
                </a:cubicBezTo>
                <a:cubicBezTo>
                  <a:pt x="51" y="28"/>
                  <a:pt x="51" y="28"/>
                  <a:pt x="51" y="28"/>
                </a:cubicBezTo>
                <a:cubicBezTo>
                  <a:pt x="57" y="28"/>
                  <a:pt x="62" y="31"/>
                  <a:pt x="66" y="35"/>
                </a:cubicBezTo>
                <a:cubicBezTo>
                  <a:pt x="70" y="39"/>
                  <a:pt x="73" y="44"/>
                  <a:pt x="73" y="50"/>
                </a:cubicBezTo>
                <a:cubicBezTo>
                  <a:pt x="73" y="58"/>
                  <a:pt x="68" y="65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70"/>
                  <a:pt x="61" y="71"/>
                  <a:pt x="61" y="72"/>
                </a:cubicBezTo>
                <a:cubicBezTo>
                  <a:pt x="61" y="84"/>
                  <a:pt x="61" y="84"/>
                  <a:pt x="61" y="84"/>
                </a:cubicBezTo>
                <a:cubicBezTo>
                  <a:pt x="51" y="84"/>
                  <a:pt x="51" y="84"/>
                  <a:pt x="51" y="84"/>
                </a:cubicBezTo>
                <a:cubicBezTo>
                  <a:pt x="51" y="109"/>
                  <a:pt x="51" y="109"/>
                  <a:pt x="51" y="109"/>
                </a:cubicBezTo>
                <a:close/>
                <a:moveTo>
                  <a:pt x="76" y="22"/>
                </a:moveTo>
                <a:cubicBezTo>
                  <a:pt x="76" y="28"/>
                  <a:pt x="76" y="28"/>
                  <a:pt x="76" y="28"/>
                </a:cubicBezTo>
                <a:cubicBezTo>
                  <a:pt x="75" y="28"/>
                  <a:pt x="75" y="28"/>
                  <a:pt x="74" y="27"/>
                </a:cubicBezTo>
                <a:cubicBezTo>
                  <a:pt x="73" y="26"/>
                  <a:pt x="73" y="24"/>
                  <a:pt x="74" y="23"/>
                </a:cubicBezTo>
                <a:cubicBezTo>
                  <a:pt x="76" y="22"/>
                  <a:pt x="76" y="22"/>
                  <a:pt x="76" y="22"/>
                </a:cubicBezTo>
                <a:close/>
                <a:moveTo>
                  <a:pt x="76" y="73"/>
                </a:moveTo>
                <a:cubicBezTo>
                  <a:pt x="76" y="79"/>
                  <a:pt x="76" y="79"/>
                  <a:pt x="76" y="79"/>
                </a:cubicBezTo>
                <a:cubicBezTo>
                  <a:pt x="74" y="77"/>
                  <a:pt x="74" y="77"/>
                  <a:pt x="74" y="77"/>
                </a:cubicBezTo>
                <a:cubicBezTo>
                  <a:pt x="73" y="76"/>
                  <a:pt x="73" y="74"/>
                  <a:pt x="74" y="73"/>
                </a:cubicBezTo>
                <a:cubicBezTo>
                  <a:pt x="75" y="73"/>
                  <a:pt x="75" y="73"/>
                  <a:pt x="76" y="73"/>
                </a:cubicBezTo>
                <a:close/>
                <a:moveTo>
                  <a:pt x="51" y="17"/>
                </a:move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3" y="1"/>
                  <a:pt x="53" y="2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6"/>
                  <a:pt x="52" y="17"/>
                  <a:pt x="51" y="17"/>
                </a:cubicBezTo>
                <a:cubicBezTo>
                  <a:pt x="51" y="17"/>
                  <a:pt x="51" y="17"/>
                  <a:pt x="51" y="17"/>
                </a:cubicBezTo>
                <a:close/>
                <a:moveTo>
                  <a:pt x="51" y="22"/>
                </a:moveTo>
                <a:cubicBezTo>
                  <a:pt x="40" y="22"/>
                  <a:pt x="30" y="29"/>
                  <a:pt x="26" y="38"/>
                </a:cubicBezTo>
                <a:cubicBezTo>
                  <a:pt x="26" y="62"/>
                  <a:pt x="26" y="62"/>
                  <a:pt x="26" y="62"/>
                </a:cubicBezTo>
                <a:cubicBezTo>
                  <a:pt x="28" y="67"/>
                  <a:pt x="31" y="71"/>
                  <a:pt x="35" y="74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103"/>
                  <a:pt x="42" y="109"/>
                  <a:pt x="49" y="109"/>
                </a:cubicBezTo>
                <a:cubicBezTo>
                  <a:pt x="51" y="109"/>
                  <a:pt x="51" y="109"/>
                  <a:pt x="51" y="109"/>
                </a:cubicBezTo>
                <a:cubicBezTo>
                  <a:pt x="51" y="84"/>
                  <a:pt x="51" y="84"/>
                  <a:pt x="5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1" y="70"/>
                  <a:pt x="40" y="69"/>
                </a:cubicBezTo>
                <a:cubicBezTo>
                  <a:pt x="33" y="66"/>
                  <a:pt x="28" y="58"/>
                  <a:pt x="28" y="50"/>
                </a:cubicBezTo>
                <a:cubicBezTo>
                  <a:pt x="28" y="44"/>
                  <a:pt x="31" y="39"/>
                  <a:pt x="35" y="35"/>
                </a:cubicBezTo>
                <a:cubicBezTo>
                  <a:pt x="39" y="31"/>
                  <a:pt x="44" y="28"/>
                  <a:pt x="51" y="28"/>
                </a:cubicBezTo>
                <a:cubicBezTo>
                  <a:pt x="51" y="22"/>
                  <a:pt x="51" y="22"/>
                  <a:pt x="51" y="22"/>
                </a:cubicBezTo>
                <a:close/>
                <a:moveTo>
                  <a:pt x="51" y="0"/>
                </a:moveTo>
                <a:cubicBezTo>
                  <a:pt x="51" y="17"/>
                  <a:pt x="51" y="17"/>
                  <a:pt x="51" y="17"/>
                </a:cubicBezTo>
                <a:cubicBezTo>
                  <a:pt x="49" y="17"/>
                  <a:pt x="48" y="16"/>
                  <a:pt x="48" y="15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1"/>
                  <a:pt x="49" y="0"/>
                  <a:pt x="51" y="0"/>
                </a:cubicBezTo>
                <a:close/>
                <a:moveTo>
                  <a:pt x="26" y="79"/>
                </a:moveTo>
                <a:cubicBezTo>
                  <a:pt x="26" y="73"/>
                  <a:pt x="26" y="73"/>
                  <a:pt x="26" y="73"/>
                </a:cubicBezTo>
                <a:cubicBezTo>
                  <a:pt x="26" y="73"/>
                  <a:pt x="27" y="73"/>
                  <a:pt x="28" y="73"/>
                </a:cubicBezTo>
                <a:cubicBezTo>
                  <a:pt x="29" y="74"/>
                  <a:pt x="29" y="76"/>
                  <a:pt x="28" y="77"/>
                </a:cubicBezTo>
                <a:cubicBezTo>
                  <a:pt x="26" y="79"/>
                  <a:pt x="26" y="79"/>
                  <a:pt x="26" y="79"/>
                </a:cubicBezTo>
                <a:close/>
                <a:moveTo>
                  <a:pt x="26" y="28"/>
                </a:moveTo>
                <a:cubicBezTo>
                  <a:pt x="26" y="21"/>
                  <a:pt x="26" y="21"/>
                  <a:pt x="26" y="21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4"/>
                  <a:pt x="29" y="26"/>
                  <a:pt x="28" y="27"/>
                </a:cubicBezTo>
                <a:cubicBezTo>
                  <a:pt x="27" y="28"/>
                  <a:pt x="26" y="28"/>
                  <a:pt x="26" y="28"/>
                </a:cubicBezTo>
                <a:close/>
                <a:moveTo>
                  <a:pt x="26" y="38"/>
                </a:moveTo>
                <a:cubicBezTo>
                  <a:pt x="24" y="42"/>
                  <a:pt x="23" y="46"/>
                  <a:pt x="23" y="50"/>
                </a:cubicBezTo>
                <a:cubicBezTo>
                  <a:pt x="23" y="55"/>
                  <a:pt x="24" y="59"/>
                  <a:pt x="26" y="62"/>
                </a:cubicBezTo>
                <a:cubicBezTo>
                  <a:pt x="26" y="38"/>
                  <a:pt x="26" y="38"/>
                  <a:pt x="26" y="38"/>
                </a:cubicBezTo>
                <a:close/>
                <a:moveTo>
                  <a:pt x="26" y="21"/>
                </a:moveTo>
                <a:cubicBezTo>
                  <a:pt x="26" y="28"/>
                  <a:pt x="26" y="28"/>
                  <a:pt x="26" y="28"/>
                </a:cubicBezTo>
                <a:cubicBezTo>
                  <a:pt x="25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15" y="18"/>
                  <a:pt x="15" y="18"/>
                  <a:pt x="15" y="18"/>
                </a:cubicBezTo>
                <a:cubicBezTo>
                  <a:pt x="14" y="17"/>
                  <a:pt x="14" y="16"/>
                  <a:pt x="15" y="15"/>
                </a:cubicBezTo>
                <a:cubicBezTo>
                  <a:pt x="16" y="14"/>
                  <a:pt x="18" y="14"/>
                  <a:pt x="19" y="15"/>
                </a:cubicBezTo>
                <a:cubicBezTo>
                  <a:pt x="26" y="21"/>
                  <a:pt x="26" y="21"/>
                  <a:pt x="26" y="21"/>
                </a:cubicBezTo>
                <a:close/>
                <a:moveTo>
                  <a:pt x="26" y="73"/>
                </a:moveTo>
                <a:cubicBezTo>
                  <a:pt x="26" y="79"/>
                  <a:pt x="26" y="79"/>
                  <a:pt x="26" y="79"/>
                </a:cubicBezTo>
                <a:cubicBezTo>
                  <a:pt x="19" y="86"/>
                  <a:pt x="19" y="86"/>
                  <a:pt x="19" y="86"/>
                </a:cubicBezTo>
                <a:cubicBezTo>
                  <a:pt x="18" y="87"/>
                  <a:pt x="16" y="87"/>
                  <a:pt x="15" y="86"/>
                </a:cubicBezTo>
                <a:cubicBezTo>
                  <a:pt x="14" y="85"/>
                  <a:pt x="14" y="83"/>
                  <a:pt x="15" y="82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5" y="73"/>
                  <a:pt x="26" y="73"/>
                </a:cubicBezTo>
                <a:close/>
                <a:moveTo>
                  <a:pt x="18" y="50"/>
                </a:moveTo>
                <a:cubicBezTo>
                  <a:pt x="18" y="50"/>
                  <a:pt x="18" y="50"/>
                  <a:pt x="18" y="50"/>
                </a:cubicBezTo>
                <a:cubicBezTo>
                  <a:pt x="18" y="49"/>
                  <a:pt x="17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0"/>
                </a:cubicBezTo>
                <a:cubicBezTo>
                  <a:pt x="0" y="52"/>
                  <a:pt x="2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7" y="53"/>
                  <a:pt x="18" y="52"/>
                  <a:pt x="18" y="5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燕尾形 109"/>
          <p:cNvSpPr/>
          <p:nvPr/>
        </p:nvSpPr>
        <p:spPr>
          <a:xfrm rot="5400000">
            <a:off x="1938008" y="1878239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5" name="直接连接符 110"/>
          <p:cNvCxnSpPr/>
          <p:nvPr/>
        </p:nvCxnSpPr>
        <p:spPr>
          <a:xfrm>
            <a:off x="2137335" y="2516081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矩形 111"/>
          <p:cNvSpPr/>
          <p:nvPr/>
        </p:nvSpPr>
        <p:spPr>
          <a:xfrm>
            <a:off x="1118218" y="1789000"/>
            <a:ext cx="579275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C21F7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А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C21F7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07" name="矩形 47"/>
          <p:cNvSpPr>
            <a:spLocks noChangeArrowheads="1"/>
          </p:cNvSpPr>
          <p:nvPr/>
        </p:nvSpPr>
        <p:spPr bwMode="auto">
          <a:xfrm>
            <a:off x="2731977" y="3146375"/>
            <a:ext cx="3667595" cy="80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  <a:defRPr/>
            </a:pPr>
            <a:r>
              <a:rPr lang="ru-RU" altLang="zh-CN" sz="48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Raleway"/>
                <a:ea typeface="等线" panose="02010600030101010101" pitchFamily="2" charset="-122"/>
                <a:cs typeface="Open Sans" panose="020B0606030504020204" pitchFamily="34" charset="0"/>
              </a:rPr>
              <a:t>(-3; -2)</a:t>
            </a:r>
          </a:p>
        </p:txBody>
      </p:sp>
      <p:sp>
        <p:nvSpPr>
          <p:cNvPr id="108" name="燕尾形 113"/>
          <p:cNvSpPr/>
          <p:nvPr/>
        </p:nvSpPr>
        <p:spPr>
          <a:xfrm rot="5400000">
            <a:off x="1938008" y="3393115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9" name="直接连接符 114"/>
          <p:cNvCxnSpPr/>
          <p:nvPr/>
        </p:nvCxnSpPr>
        <p:spPr>
          <a:xfrm>
            <a:off x="2137335" y="4030957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燕尾形 117"/>
          <p:cNvSpPr/>
          <p:nvPr/>
        </p:nvSpPr>
        <p:spPr>
          <a:xfrm rot="5400000">
            <a:off x="1938008" y="4987721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3" name="直接连接符 118"/>
          <p:cNvCxnSpPr/>
          <p:nvPr/>
        </p:nvCxnSpPr>
        <p:spPr>
          <a:xfrm>
            <a:off x="2137335" y="5625565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2">
            <a:extLst>
              <a:ext uri="{FF2B5EF4-FFF2-40B4-BE49-F238E27FC236}">
                <a16:creationId xmlns:a16="http://schemas.microsoft.com/office/drawing/2014/main" xmlns="" id="{83E07B79-A12C-431C-9865-1A07C7608B1A}"/>
              </a:ext>
            </a:extLst>
          </p:cNvPr>
          <p:cNvSpPr/>
          <p:nvPr/>
        </p:nvSpPr>
        <p:spPr>
          <a:xfrm>
            <a:off x="1254704" y="19371"/>
            <a:ext cx="110678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800" b="1" dirty="0">
                <a:solidFill>
                  <a:srgbClr val="C21F7D"/>
                </a:solidFill>
                <a:latin typeface="Raleway"/>
              </a:rPr>
              <a:t>Дано вектори </a:t>
            </a:r>
            <a:r>
              <a:rPr lang="uk-UA" sz="4800" b="1" i="1" dirty="0">
                <a:solidFill>
                  <a:srgbClr val="C21F7D"/>
                </a:solidFill>
                <a:latin typeface="Raleway"/>
              </a:rPr>
              <a:t>а</a:t>
            </a:r>
            <a:r>
              <a:rPr lang="uk-UA" sz="4800" b="1" dirty="0">
                <a:solidFill>
                  <a:srgbClr val="C21F7D"/>
                </a:solidFill>
                <a:latin typeface="Raleway"/>
              </a:rPr>
              <a:t>(4; -5) і </a:t>
            </a:r>
            <a:r>
              <a:rPr lang="en-US" sz="4800" b="1" i="1" dirty="0">
                <a:solidFill>
                  <a:srgbClr val="C21F7D"/>
                </a:solidFill>
                <a:latin typeface="Bookman Old Style" panose="02050604050505020204" pitchFamily="18" charset="0"/>
              </a:rPr>
              <a:t>b</a:t>
            </a:r>
            <a:r>
              <a:rPr lang="uk-UA" sz="4800" b="1" dirty="0">
                <a:solidFill>
                  <a:srgbClr val="C21F7D"/>
                </a:solidFill>
                <a:latin typeface="Bookman Old Style" panose="02050604050505020204" pitchFamily="18" charset="0"/>
              </a:rPr>
              <a:t> ( -1; 7). Знайти </a:t>
            </a:r>
            <a:r>
              <a:rPr lang="uk-UA" sz="4800" b="1" i="1" dirty="0">
                <a:solidFill>
                  <a:srgbClr val="C21F7D"/>
                </a:solidFill>
                <a:latin typeface="Bookman Old Style" panose="02050604050505020204" pitchFamily="18" charset="0"/>
              </a:rPr>
              <a:t>а </a:t>
            </a:r>
            <a:r>
              <a:rPr lang="uk-UA" sz="4800" b="1" dirty="0">
                <a:solidFill>
                  <a:srgbClr val="C21F7D"/>
                </a:solidFill>
                <a:latin typeface="Bookman Old Style" panose="02050604050505020204" pitchFamily="18" charset="0"/>
              </a:rPr>
              <a:t>+ </a:t>
            </a:r>
            <a:r>
              <a:rPr lang="en-US" sz="4800" b="1" i="1" dirty="0">
                <a:solidFill>
                  <a:srgbClr val="C21F7D"/>
                </a:solidFill>
                <a:latin typeface="Bookman Old Style" panose="02050604050505020204" pitchFamily="18" charset="0"/>
              </a:rPr>
              <a:t>b</a:t>
            </a:r>
            <a:r>
              <a:rPr lang="uk-UA" sz="4800" b="1" i="1" dirty="0">
                <a:solidFill>
                  <a:srgbClr val="C21F7D"/>
                </a:solidFill>
                <a:latin typeface="Bookman Old Style" panose="02050604050505020204" pitchFamily="18" charset="0"/>
              </a:rPr>
              <a:t>.</a:t>
            </a:r>
            <a:endParaRPr lang="en-US" sz="4800" b="1" i="1" dirty="0">
              <a:solidFill>
                <a:srgbClr val="C21F7D"/>
              </a:solidFill>
              <a:latin typeface="Raleway"/>
            </a:endParaRPr>
          </a:p>
        </p:txBody>
      </p:sp>
      <p:sp>
        <p:nvSpPr>
          <p:cNvPr id="117" name="矩形 47">
            <a:extLst>
              <a:ext uri="{FF2B5EF4-FFF2-40B4-BE49-F238E27FC236}">
                <a16:creationId xmlns:a16="http://schemas.microsoft.com/office/drawing/2014/main" xmlns="" id="{72FFCE5A-A1CB-4FEB-9C66-149D3AE7C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5062" y="1679925"/>
            <a:ext cx="3667595" cy="80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altLang="zh-CN" sz="4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/>
                <a:cs typeface="Open Sans" panose="020B0606030504020204" pitchFamily="34" charset="0"/>
                <a:sym typeface="Calibri" pitchFamily="34" charset="0"/>
              </a:rPr>
              <a:t>(3; 2)</a:t>
            </a:r>
          </a:p>
        </p:txBody>
      </p:sp>
      <p:sp>
        <p:nvSpPr>
          <p:cNvPr id="118" name="矩形 47">
            <a:extLst>
              <a:ext uri="{FF2B5EF4-FFF2-40B4-BE49-F238E27FC236}">
                <a16:creationId xmlns:a16="http://schemas.microsoft.com/office/drawing/2014/main" xmlns="" id="{97B8623F-7278-4833-9996-F0CDC7806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1976" y="4661250"/>
            <a:ext cx="3667595" cy="80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  <a:defRPr/>
            </a:pPr>
            <a:r>
              <a:rPr lang="ru-RU" altLang="zh-CN" sz="48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Raleway"/>
                <a:ea typeface="等线" panose="02010600030101010101" pitchFamily="2" charset="-122"/>
                <a:cs typeface="Open Sans" panose="020B0606030504020204" pitchFamily="34" charset="0"/>
              </a:rPr>
              <a:t>(5; -12)</a:t>
            </a:r>
          </a:p>
        </p:txBody>
      </p:sp>
      <p:sp>
        <p:nvSpPr>
          <p:cNvPr id="119" name="矩形 111">
            <a:extLst>
              <a:ext uri="{FF2B5EF4-FFF2-40B4-BE49-F238E27FC236}">
                <a16:creationId xmlns:a16="http://schemas.microsoft.com/office/drawing/2014/main" xmlns="" id="{1D88A114-A54B-4A15-954C-236FED423943}"/>
              </a:ext>
            </a:extLst>
          </p:cNvPr>
          <p:cNvSpPr/>
          <p:nvPr/>
        </p:nvSpPr>
        <p:spPr>
          <a:xfrm>
            <a:off x="1075071" y="3215831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C21F7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Б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C21F7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20" name="矩形 111">
            <a:extLst>
              <a:ext uri="{FF2B5EF4-FFF2-40B4-BE49-F238E27FC236}">
                <a16:creationId xmlns:a16="http://schemas.microsoft.com/office/drawing/2014/main" xmlns="" id="{5E76C2ED-90AA-497B-A00D-838D16131649}"/>
              </a:ext>
            </a:extLst>
          </p:cNvPr>
          <p:cNvSpPr/>
          <p:nvPr/>
        </p:nvSpPr>
        <p:spPr>
          <a:xfrm>
            <a:off x="1052266" y="4667293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C21F7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В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C21F7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xmlns="" id="{FB9FA785-ED35-428F-B37D-19749DEFEBD1}"/>
              </a:ext>
            </a:extLst>
          </p:cNvPr>
          <p:cNvSpPr/>
          <p:nvPr/>
        </p:nvSpPr>
        <p:spPr>
          <a:xfrm>
            <a:off x="227618" y="148751"/>
            <a:ext cx="1074919" cy="1014740"/>
          </a:xfrm>
          <a:prstGeom prst="ellipse">
            <a:avLst/>
          </a:prstGeom>
          <a:solidFill>
            <a:srgbClr val="40937D"/>
          </a:solidFill>
          <a:ln>
            <a:solidFill>
              <a:srgbClr val="409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B1491F9-0691-4F71-9381-F45C54AB955A}"/>
              </a:ext>
            </a:extLst>
          </p:cNvPr>
          <p:cNvSpPr/>
          <p:nvPr/>
        </p:nvSpPr>
        <p:spPr>
          <a:xfrm>
            <a:off x="446048" y="194456"/>
            <a:ext cx="5902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aleway"/>
              </a:rPr>
              <a:t>1</a:t>
            </a:r>
          </a:p>
        </p:txBody>
      </p:sp>
      <p:cxnSp>
        <p:nvCxnSpPr>
          <p:cNvPr id="111" name="Прямая со стрелкой 110">
            <a:extLst>
              <a:ext uri="{FF2B5EF4-FFF2-40B4-BE49-F238E27FC236}">
                <a16:creationId xmlns:a16="http://schemas.microsoft.com/office/drawing/2014/main" xmlns="" id="{EE451F20-1BD0-4879-AF97-FEDB1565AA6A}"/>
              </a:ext>
            </a:extLst>
          </p:cNvPr>
          <p:cNvCxnSpPr/>
          <p:nvPr/>
        </p:nvCxnSpPr>
        <p:spPr>
          <a:xfrm>
            <a:off x="5554980" y="173471"/>
            <a:ext cx="422910" cy="7612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 стрелкой 120">
            <a:extLst>
              <a:ext uri="{FF2B5EF4-FFF2-40B4-BE49-F238E27FC236}">
                <a16:creationId xmlns:a16="http://schemas.microsoft.com/office/drawing/2014/main" xmlns="" id="{63BEDADC-D583-4CB2-96C0-CBD7A3355852}"/>
              </a:ext>
            </a:extLst>
          </p:cNvPr>
          <p:cNvCxnSpPr/>
          <p:nvPr/>
        </p:nvCxnSpPr>
        <p:spPr>
          <a:xfrm>
            <a:off x="8279798" y="86898"/>
            <a:ext cx="422910" cy="7612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 стрелкой 121">
            <a:extLst>
              <a:ext uri="{FF2B5EF4-FFF2-40B4-BE49-F238E27FC236}">
                <a16:creationId xmlns:a16="http://schemas.microsoft.com/office/drawing/2014/main" xmlns="" id="{D35AAEAC-BF0E-4E65-A0CA-A4E46A9FFD8D}"/>
              </a:ext>
            </a:extLst>
          </p:cNvPr>
          <p:cNvCxnSpPr/>
          <p:nvPr/>
        </p:nvCxnSpPr>
        <p:spPr>
          <a:xfrm>
            <a:off x="4085192" y="930759"/>
            <a:ext cx="422910" cy="7612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 стрелкой 122">
            <a:extLst>
              <a:ext uri="{FF2B5EF4-FFF2-40B4-BE49-F238E27FC236}">
                <a16:creationId xmlns:a16="http://schemas.microsoft.com/office/drawing/2014/main" xmlns="" id="{6F7A2CFA-D1D2-40AC-839F-A9A2C79064B5}"/>
              </a:ext>
            </a:extLst>
          </p:cNvPr>
          <p:cNvCxnSpPr/>
          <p:nvPr/>
        </p:nvCxnSpPr>
        <p:spPr>
          <a:xfrm>
            <a:off x="5212080" y="866465"/>
            <a:ext cx="422910" cy="7612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530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 flipH="1">
            <a:off x="8219899" y="5779686"/>
            <a:ext cx="989728" cy="212927"/>
          </a:xfrm>
          <a:custGeom>
            <a:avLst/>
            <a:gdLst>
              <a:gd name="T0" fmla="*/ 20 w 23"/>
              <a:gd name="T1" fmla="*/ 0 h 5"/>
              <a:gd name="T2" fmla="*/ 3 w 23"/>
              <a:gd name="T3" fmla="*/ 0 h 5"/>
              <a:gd name="T4" fmla="*/ 0 w 23"/>
              <a:gd name="T5" fmla="*/ 2 h 5"/>
              <a:gd name="T6" fmla="*/ 3 w 23"/>
              <a:gd name="T7" fmla="*/ 5 h 5"/>
              <a:gd name="T8" fmla="*/ 20 w 23"/>
              <a:gd name="T9" fmla="*/ 5 h 5"/>
              <a:gd name="T10" fmla="*/ 23 w 23"/>
              <a:gd name="T11" fmla="*/ 2 h 5"/>
              <a:gd name="T12" fmla="*/ 20 w 23"/>
              <a:gd name="T1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5">
                <a:moveTo>
                  <a:pt x="20" y="0"/>
                </a:move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5"/>
                  <a:pt x="3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2" y="5"/>
                  <a:pt x="23" y="4"/>
                  <a:pt x="23" y="2"/>
                </a:cubicBezTo>
                <a:cubicBezTo>
                  <a:pt x="23" y="1"/>
                  <a:pt x="22" y="0"/>
                  <a:pt x="20" y="0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24"/>
          <p:cNvSpPr/>
          <p:nvPr/>
        </p:nvSpPr>
        <p:spPr>
          <a:xfrm flipH="1">
            <a:off x="7960489" y="5339915"/>
            <a:ext cx="1508550" cy="439770"/>
          </a:xfrm>
          <a:custGeom>
            <a:avLst/>
            <a:gdLst>
              <a:gd name="connsiteX0" fmla="*/ 0 w 2645228"/>
              <a:gd name="connsiteY0" fmla="*/ 0 h 496975"/>
              <a:gd name="connsiteX1" fmla="*/ 2645228 w 2645228"/>
              <a:gd name="connsiteY1" fmla="*/ 0 h 496975"/>
              <a:gd name="connsiteX2" fmla="*/ 2645228 w 2645228"/>
              <a:gd name="connsiteY2" fmla="*/ 56095 h 496975"/>
              <a:gd name="connsiteX3" fmla="*/ 2204348 w 2645228"/>
              <a:gd name="connsiteY3" fmla="*/ 496975 h 496975"/>
              <a:gd name="connsiteX4" fmla="*/ 440880 w 2645228"/>
              <a:gd name="connsiteY4" fmla="*/ 496975 h 496975"/>
              <a:gd name="connsiteX5" fmla="*/ 0 w 2645228"/>
              <a:gd name="connsiteY5" fmla="*/ 56095 h 496975"/>
              <a:gd name="connsiteX6" fmla="*/ 0 w 2645228"/>
              <a:gd name="connsiteY6" fmla="*/ 0 h 49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45228" h="496975">
                <a:moveTo>
                  <a:pt x="0" y="0"/>
                </a:moveTo>
                <a:lnTo>
                  <a:pt x="2645228" y="0"/>
                </a:lnTo>
                <a:lnTo>
                  <a:pt x="2645228" y="56095"/>
                </a:lnTo>
                <a:cubicBezTo>
                  <a:pt x="2645228" y="299586"/>
                  <a:pt x="2447839" y="496975"/>
                  <a:pt x="2204348" y="496975"/>
                </a:cubicBezTo>
                <a:lnTo>
                  <a:pt x="440880" y="496975"/>
                </a:lnTo>
                <a:cubicBezTo>
                  <a:pt x="197389" y="496975"/>
                  <a:pt x="0" y="299586"/>
                  <a:pt x="0" y="5609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25"/>
          <p:cNvSpPr/>
          <p:nvPr/>
        </p:nvSpPr>
        <p:spPr>
          <a:xfrm flipH="1">
            <a:off x="8378291" y="6081374"/>
            <a:ext cx="672945" cy="143656"/>
          </a:xfrm>
          <a:custGeom>
            <a:avLst/>
            <a:gdLst>
              <a:gd name="connsiteX0" fmla="*/ 0 w 694404"/>
              <a:gd name="connsiteY0" fmla="*/ 0 h 288475"/>
              <a:gd name="connsiteX1" fmla="*/ 694404 w 694404"/>
              <a:gd name="connsiteY1" fmla="*/ 0 h 288475"/>
              <a:gd name="connsiteX2" fmla="*/ 693800 w 694404"/>
              <a:gd name="connsiteY2" fmla="*/ 5989 h 288475"/>
              <a:gd name="connsiteX3" fmla="*/ 347202 w 694404"/>
              <a:gd name="connsiteY3" fmla="*/ 288475 h 288475"/>
              <a:gd name="connsiteX4" fmla="*/ 604 w 694404"/>
              <a:gd name="connsiteY4" fmla="*/ 5989 h 288475"/>
              <a:gd name="connsiteX5" fmla="*/ 0 w 694404"/>
              <a:gd name="connsiteY5" fmla="*/ 0 h 28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4404" h="288475">
                <a:moveTo>
                  <a:pt x="0" y="0"/>
                </a:moveTo>
                <a:lnTo>
                  <a:pt x="694404" y="0"/>
                </a:lnTo>
                <a:lnTo>
                  <a:pt x="693800" y="5989"/>
                </a:lnTo>
                <a:cubicBezTo>
                  <a:pt x="660811" y="167204"/>
                  <a:pt x="518169" y="288475"/>
                  <a:pt x="347202" y="288475"/>
                </a:cubicBezTo>
                <a:cubicBezTo>
                  <a:pt x="176235" y="288475"/>
                  <a:pt x="33593" y="167204"/>
                  <a:pt x="604" y="598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8593707" y="4490200"/>
            <a:ext cx="196867" cy="581816"/>
          </a:xfrm>
          <a:custGeom>
            <a:avLst/>
            <a:gdLst>
              <a:gd name="T0" fmla="*/ 77 w 112"/>
              <a:gd name="T1" fmla="*/ 270 h 331"/>
              <a:gd name="T2" fmla="*/ 44 w 112"/>
              <a:gd name="T3" fmla="*/ 331 h 331"/>
              <a:gd name="T4" fmla="*/ 15 w 112"/>
              <a:gd name="T5" fmla="*/ 328 h 331"/>
              <a:gd name="T6" fmla="*/ 0 w 112"/>
              <a:gd name="T7" fmla="*/ 261 h 331"/>
              <a:gd name="T8" fmla="*/ 35 w 112"/>
              <a:gd name="T9" fmla="*/ 0 h 331"/>
              <a:gd name="T10" fmla="*/ 112 w 112"/>
              <a:gd name="T11" fmla="*/ 11 h 331"/>
              <a:gd name="T12" fmla="*/ 77 w 112"/>
              <a:gd name="T13" fmla="*/ 27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331">
                <a:moveTo>
                  <a:pt x="77" y="270"/>
                </a:moveTo>
                <a:lnTo>
                  <a:pt x="44" y="331"/>
                </a:lnTo>
                <a:lnTo>
                  <a:pt x="15" y="328"/>
                </a:lnTo>
                <a:lnTo>
                  <a:pt x="0" y="261"/>
                </a:lnTo>
                <a:lnTo>
                  <a:pt x="35" y="0"/>
                </a:lnTo>
                <a:lnTo>
                  <a:pt x="112" y="11"/>
                </a:lnTo>
                <a:lnTo>
                  <a:pt x="77" y="27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8649951" y="4386493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2 w 64"/>
              <a:gd name="T15" fmla="*/ 22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3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2" y="22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8632375" y="4451527"/>
            <a:ext cx="168743" cy="163472"/>
          </a:xfrm>
          <a:custGeom>
            <a:avLst/>
            <a:gdLst>
              <a:gd name="T0" fmla="*/ 85 w 96"/>
              <a:gd name="T1" fmla="*/ 93 h 93"/>
              <a:gd name="T2" fmla="*/ 0 w 96"/>
              <a:gd name="T3" fmla="*/ 81 h 93"/>
              <a:gd name="T4" fmla="*/ 11 w 96"/>
              <a:gd name="T5" fmla="*/ 0 h 93"/>
              <a:gd name="T6" fmla="*/ 96 w 96"/>
              <a:gd name="T7" fmla="*/ 12 h 93"/>
              <a:gd name="T8" fmla="*/ 85 w 96"/>
              <a:gd name="T9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3">
                <a:moveTo>
                  <a:pt x="85" y="93"/>
                </a:moveTo>
                <a:lnTo>
                  <a:pt x="0" y="81"/>
                </a:lnTo>
                <a:lnTo>
                  <a:pt x="11" y="0"/>
                </a:lnTo>
                <a:lnTo>
                  <a:pt x="96" y="12"/>
                </a:lnTo>
                <a:lnTo>
                  <a:pt x="85" y="9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8620070" y="5050920"/>
            <a:ext cx="50976" cy="84372"/>
          </a:xfrm>
          <a:custGeom>
            <a:avLst/>
            <a:gdLst>
              <a:gd name="T0" fmla="*/ 0 w 21"/>
              <a:gd name="T1" fmla="*/ 5 h 35"/>
              <a:gd name="T2" fmla="*/ 5 w 21"/>
              <a:gd name="T3" fmla="*/ 26 h 35"/>
              <a:gd name="T4" fmla="*/ 21 w 21"/>
              <a:gd name="T5" fmla="*/ 9 h 35"/>
              <a:gd name="T6" fmla="*/ 0 w 21"/>
              <a:gd name="T7" fmla="*/ 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5"/>
                </a:moveTo>
                <a:cubicBezTo>
                  <a:pt x="0" y="5"/>
                  <a:pt x="3" y="22"/>
                  <a:pt x="5" y="26"/>
                </a:cubicBezTo>
                <a:cubicBezTo>
                  <a:pt x="6" y="31"/>
                  <a:pt x="9" y="35"/>
                  <a:pt x="21" y="9"/>
                </a:cubicBezTo>
                <a:cubicBezTo>
                  <a:pt x="21" y="9"/>
                  <a:pt x="13" y="0"/>
                  <a:pt x="0" y="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8797607" y="4488442"/>
            <a:ext cx="195110" cy="581816"/>
          </a:xfrm>
          <a:custGeom>
            <a:avLst/>
            <a:gdLst>
              <a:gd name="T0" fmla="*/ 75 w 111"/>
              <a:gd name="T1" fmla="*/ 269 h 331"/>
              <a:gd name="T2" fmla="*/ 44 w 111"/>
              <a:gd name="T3" fmla="*/ 331 h 331"/>
              <a:gd name="T4" fmla="*/ 15 w 111"/>
              <a:gd name="T5" fmla="*/ 326 h 331"/>
              <a:gd name="T6" fmla="*/ 0 w 111"/>
              <a:gd name="T7" fmla="*/ 259 h 331"/>
              <a:gd name="T8" fmla="*/ 34 w 111"/>
              <a:gd name="T9" fmla="*/ 0 h 331"/>
              <a:gd name="T10" fmla="*/ 111 w 111"/>
              <a:gd name="T11" fmla="*/ 9 h 331"/>
              <a:gd name="T12" fmla="*/ 75 w 111"/>
              <a:gd name="T13" fmla="*/ 269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331">
                <a:moveTo>
                  <a:pt x="75" y="269"/>
                </a:moveTo>
                <a:lnTo>
                  <a:pt x="44" y="331"/>
                </a:lnTo>
                <a:lnTo>
                  <a:pt x="15" y="326"/>
                </a:lnTo>
                <a:lnTo>
                  <a:pt x="0" y="259"/>
                </a:lnTo>
                <a:lnTo>
                  <a:pt x="34" y="0"/>
                </a:lnTo>
                <a:lnTo>
                  <a:pt x="111" y="9"/>
                </a:lnTo>
                <a:lnTo>
                  <a:pt x="75" y="26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8852093" y="4381219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1 w 64"/>
              <a:gd name="T15" fmla="*/ 23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4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1" y="23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8836273" y="4449770"/>
            <a:ext cx="168743" cy="161713"/>
          </a:xfrm>
          <a:custGeom>
            <a:avLst/>
            <a:gdLst>
              <a:gd name="T0" fmla="*/ 85 w 96"/>
              <a:gd name="T1" fmla="*/ 92 h 92"/>
              <a:gd name="T2" fmla="*/ 0 w 96"/>
              <a:gd name="T3" fmla="*/ 81 h 92"/>
              <a:gd name="T4" fmla="*/ 11 w 96"/>
              <a:gd name="T5" fmla="*/ 0 h 92"/>
              <a:gd name="T6" fmla="*/ 96 w 96"/>
              <a:gd name="T7" fmla="*/ 11 h 92"/>
              <a:gd name="T8" fmla="*/ 85 w 96"/>
              <a:gd name="T9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2">
                <a:moveTo>
                  <a:pt x="85" y="92"/>
                </a:moveTo>
                <a:lnTo>
                  <a:pt x="0" y="81"/>
                </a:lnTo>
                <a:lnTo>
                  <a:pt x="11" y="0"/>
                </a:lnTo>
                <a:lnTo>
                  <a:pt x="96" y="11"/>
                </a:lnTo>
                <a:lnTo>
                  <a:pt x="85" y="9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8823969" y="5045648"/>
            <a:ext cx="50976" cy="84372"/>
          </a:xfrm>
          <a:custGeom>
            <a:avLst/>
            <a:gdLst>
              <a:gd name="T0" fmla="*/ 0 w 21"/>
              <a:gd name="T1" fmla="*/ 6 h 35"/>
              <a:gd name="T2" fmla="*/ 5 w 21"/>
              <a:gd name="T3" fmla="*/ 27 h 35"/>
              <a:gd name="T4" fmla="*/ 21 w 21"/>
              <a:gd name="T5" fmla="*/ 10 h 35"/>
              <a:gd name="T6" fmla="*/ 0 w 21"/>
              <a:gd name="T7" fmla="*/ 6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6"/>
                </a:moveTo>
                <a:cubicBezTo>
                  <a:pt x="0" y="6"/>
                  <a:pt x="3" y="22"/>
                  <a:pt x="5" y="27"/>
                </a:cubicBezTo>
                <a:cubicBezTo>
                  <a:pt x="6" y="31"/>
                  <a:pt x="9" y="35"/>
                  <a:pt x="21" y="10"/>
                </a:cubicBezTo>
                <a:cubicBezTo>
                  <a:pt x="21" y="10"/>
                  <a:pt x="13" y="0"/>
                  <a:pt x="0" y="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8975137" y="4491956"/>
            <a:ext cx="45701" cy="295302"/>
          </a:xfrm>
          <a:custGeom>
            <a:avLst/>
            <a:gdLst>
              <a:gd name="T0" fmla="*/ 4 w 19"/>
              <a:gd name="T1" fmla="*/ 0 h 122"/>
              <a:gd name="T2" fmla="*/ 19 w 19"/>
              <a:gd name="T3" fmla="*/ 16 h 122"/>
              <a:gd name="T4" fmla="*/ 7 w 19"/>
              <a:gd name="T5" fmla="*/ 115 h 122"/>
              <a:gd name="T6" fmla="*/ 0 w 19"/>
              <a:gd name="T7" fmla="*/ 121 h 122"/>
              <a:gd name="T8" fmla="*/ 10 w 19"/>
              <a:gd name="T9" fmla="*/ 43 h 122"/>
              <a:gd name="T10" fmla="*/ 5 w 19"/>
              <a:gd name="T11" fmla="*/ 34 h 122"/>
              <a:gd name="T12" fmla="*/ 4 w 19"/>
              <a:gd name="T13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122">
                <a:moveTo>
                  <a:pt x="4" y="0"/>
                </a:moveTo>
                <a:cubicBezTo>
                  <a:pt x="4" y="0"/>
                  <a:pt x="18" y="10"/>
                  <a:pt x="19" y="16"/>
                </a:cubicBezTo>
                <a:cubicBezTo>
                  <a:pt x="19" y="21"/>
                  <a:pt x="7" y="115"/>
                  <a:pt x="7" y="115"/>
                </a:cubicBezTo>
                <a:cubicBezTo>
                  <a:pt x="7" y="115"/>
                  <a:pt x="8" y="122"/>
                  <a:pt x="0" y="121"/>
                </a:cubicBezTo>
                <a:cubicBezTo>
                  <a:pt x="10" y="43"/>
                  <a:pt x="10" y="43"/>
                  <a:pt x="10" y="43"/>
                </a:cubicBezTo>
                <a:cubicBezTo>
                  <a:pt x="5" y="34"/>
                  <a:pt x="5" y="34"/>
                  <a:pt x="5" y="34"/>
                </a:cubicBezTo>
                <a:cubicBezTo>
                  <a:pt x="4" y="0"/>
                  <a:pt x="4" y="0"/>
                  <a:pt x="4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23"/>
          <p:cNvGrpSpPr/>
          <p:nvPr/>
        </p:nvGrpSpPr>
        <p:grpSpPr>
          <a:xfrm>
            <a:off x="7607610" y="4356171"/>
            <a:ext cx="905241" cy="687281"/>
            <a:chOff x="7170738" y="4168775"/>
            <a:chExt cx="817563" cy="620713"/>
          </a:xfrm>
          <a:solidFill>
            <a:srgbClr val="40937D"/>
          </a:solidFill>
        </p:grpSpPr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7170738" y="4168775"/>
              <a:ext cx="785813" cy="354013"/>
            </a:xfrm>
            <a:custGeom>
              <a:avLst/>
              <a:gdLst>
                <a:gd name="T0" fmla="*/ 246 w 495"/>
                <a:gd name="T1" fmla="*/ 223 h 223"/>
                <a:gd name="T2" fmla="*/ 0 w 495"/>
                <a:gd name="T3" fmla="*/ 111 h 223"/>
                <a:gd name="T4" fmla="*/ 252 w 495"/>
                <a:gd name="T5" fmla="*/ 0 h 223"/>
                <a:gd name="T6" fmla="*/ 495 w 495"/>
                <a:gd name="T7" fmla="*/ 109 h 223"/>
                <a:gd name="T8" fmla="*/ 246 w 495"/>
                <a:gd name="T9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223">
                  <a:moveTo>
                    <a:pt x="246" y="223"/>
                  </a:moveTo>
                  <a:lnTo>
                    <a:pt x="0" y="111"/>
                  </a:lnTo>
                  <a:lnTo>
                    <a:pt x="252" y="0"/>
                  </a:lnTo>
                  <a:lnTo>
                    <a:pt x="495" y="109"/>
                  </a:lnTo>
                  <a:lnTo>
                    <a:pt x="246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7924800" y="4335463"/>
              <a:ext cx="23813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Oval 16"/>
            <p:cNvSpPr>
              <a:spLocks noChangeArrowheads="1"/>
            </p:cNvSpPr>
            <p:nvPr/>
          </p:nvSpPr>
          <p:spPr bwMode="auto">
            <a:xfrm>
              <a:off x="7897813" y="4564063"/>
              <a:ext cx="76200" cy="77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7888288" y="4605338"/>
              <a:ext cx="55563" cy="171450"/>
            </a:xfrm>
            <a:custGeom>
              <a:avLst/>
              <a:gdLst>
                <a:gd name="T0" fmla="*/ 14 w 26"/>
                <a:gd name="T1" fmla="*/ 4 h 79"/>
                <a:gd name="T2" fmla="*/ 6 w 26"/>
                <a:gd name="T3" fmla="*/ 79 h 79"/>
                <a:gd name="T4" fmla="*/ 26 w 26"/>
                <a:gd name="T5" fmla="*/ 79 h 79"/>
                <a:gd name="T6" fmla="*/ 26 w 26"/>
                <a:gd name="T7" fmla="*/ 0 h 79"/>
                <a:gd name="T8" fmla="*/ 14 w 26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9">
                  <a:moveTo>
                    <a:pt x="14" y="4"/>
                  </a:moveTo>
                  <a:cubicBezTo>
                    <a:pt x="14" y="4"/>
                    <a:pt x="0" y="34"/>
                    <a:pt x="6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14" y="7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7932738" y="4605338"/>
              <a:ext cx="55563" cy="171450"/>
            </a:xfrm>
            <a:custGeom>
              <a:avLst/>
              <a:gdLst>
                <a:gd name="T0" fmla="*/ 11 w 25"/>
                <a:gd name="T1" fmla="*/ 4 h 79"/>
                <a:gd name="T2" fmla="*/ 20 w 25"/>
                <a:gd name="T3" fmla="*/ 79 h 79"/>
                <a:gd name="T4" fmla="*/ 0 w 25"/>
                <a:gd name="T5" fmla="*/ 79 h 79"/>
                <a:gd name="T6" fmla="*/ 0 w 25"/>
                <a:gd name="T7" fmla="*/ 0 h 79"/>
                <a:gd name="T8" fmla="*/ 11 w 25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9">
                  <a:moveTo>
                    <a:pt x="11" y="4"/>
                  </a:moveTo>
                  <a:cubicBezTo>
                    <a:pt x="11" y="4"/>
                    <a:pt x="25" y="34"/>
                    <a:pt x="2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" y="7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7327900" y="4449763"/>
              <a:ext cx="455613" cy="339725"/>
            </a:xfrm>
            <a:custGeom>
              <a:avLst/>
              <a:gdLst>
                <a:gd name="T0" fmla="*/ 209 w 209"/>
                <a:gd name="T1" fmla="*/ 0 h 156"/>
                <a:gd name="T2" fmla="*/ 104 w 209"/>
                <a:gd name="T3" fmla="*/ 49 h 156"/>
                <a:gd name="T4" fmla="*/ 0 w 209"/>
                <a:gd name="T5" fmla="*/ 0 h 156"/>
                <a:gd name="T6" fmla="*/ 0 w 209"/>
                <a:gd name="T7" fmla="*/ 120 h 156"/>
                <a:gd name="T8" fmla="*/ 102 w 209"/>
                <a:gd name="T9" fmla="*/ 156 h 156"/>
                <a:gd name="T10" fmla="*/ 102 w 209"/>
                <a:gd name="T11" fmla="*/ 156 h 156"/>
                <a:gd name="T12" fmla="*/ 104 w 209"/>
                <a:gd name="T13" fmla="*/ 156 h 156"/>
                <a:gd name="T14" fmla="*/ 107 w 209"/>
                <a:gd name="T15" fmla="*/ 156 h 156"/>
                <a:gd name="T16" fmla="*/ 107 w 209"/>
                <a:gd name="T17" fmla="*/ 156 h 156"/>
                <a:gd name="T18" fmla="*/ 209 w 209"/>
                <a:gd name="T19" fmla="*/ 120 h 156"/>
                <a:gd name="T20" fmla="*/ 209 w 20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156">
                  <a:moveTo>
                    <a:pt x="209" y="0"/>
                  </a:moveTo>
                  <a:cubicBezTo>
                    <a:pt x="209" y="1"/>
                    <a:pt x="121" y="41"/>
                    <a:pt x="104" y="49"/>
                  </a:cubicBezTo>
                  <a:cubicBezTo>
                    <a:pt x="87" y="41"/>
                    <a:pt x="0" y="1"/>
                    <a:pt x="0" y="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28" y="150"/>
                    <a:pt x="84" y="155"/>
                    <a:pt x="102" y="156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4" y="156"/>
                  </a:cubicBezTo>
                  <a:cubicBezTo>
                    <a:pt x="106" y="156"/>
                    <a:pt x="107" y="156"/>
                    <a:pt x="107" y="156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25" y="155"/>
                    <a:pt x="181" y="150"/>
                    <a:pt x="209" y="120"/>
                  </a:cubicBezTo>
                  <a:lnTo>
                    <a:pt x="20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Freeform 20"/>
          <p:cNvSpPr>
            <a:spLocks noEditPoints="1"/>
          </p:cNvSpPr>
          <p:nvPr/>
        </p:nvSpPr>
        <p:spPr bwMode="auto">
          <a:xfrm>
            <a:off x="6871114" y="2010017"/>
            <a:ext cx="529082" cy="557206"/>
          </a:xfrm>
          <a:custGeom>
            <a:avLst/>
            <a:gdLst>
              <a:gd name="T0" fmla="*/ 168 w 219"/>
              <a:gd name="T1" fmla="*/ 224 h 231"/>
              <a:gd name="T2" fmla="*/ 197 w 219"/>
              <a:gd name="T3" fmla="*/ 212 h 231"/>
              <a:gd name="T4" fmla="*/ 168 w 219"/>
              <a:gd name="T5" fmla="*/ 132 h 231"/>
              <a:gd name="T6" fmla="*/ 168 w 219"/>
              <a:gd name="T7" fmla="*/ 150 h 231"/>
              <a:gd name="T8" fmla="*/ 192 w 219"/>
              <a:gd name="T9" fmla="*/ 190 h 231"/>
              <a:gd name="T10" fmla="*/ 168 w 219"/>
              <a:gd name="T11" fmla="*/ 209 h 231"/>
              <a:gd name="T12" fmla="*/ 168 w 219"/>
              <a:gd name="T13" fmla="*/ 224 h 231"/>
              <a:gd name="T14" fmla="*/ 168 w 219"/>
              <a:gd name="T15" fmla="*/ 203 h 231"/>
              <a:gd name="T16" fmla="*/ 168 w 219"/>
              <a:gd name="T17" fmla="*/ 157 h 231"/>
              <a:gd name="T18" fmla="*/ 181 w 219"/>
              <a:gd name="T19" fmla="*/ 187 h 231"/>
              <a:gd name="T20" fmla="*/ 168 w 219"/>
              <a:gd name="T21" fmla="*/ 203 h 231"/>
              <a:gd name="T22" fmla="*/ 146 w 219"/>
              <a:gd name="T23" fmla="*/ 112 h 231"/>
              <a:gd name="T24" fmla="*/ 141 w 219"/>
              <a:gd name="T25" fmla="*/ 98 h 231"/>
              <a:gd name="T26" fmla="*/ 141 w 219"/>
              <a:gd name="T27" fmla="*/ 44 h 231"/>
              <a:gd name="T28" fmla="*/ 146 w 219"/>
              <a:gd name="T29" fmla="*/ 37 h 231"/>
              <a:gd name="T30" fmla="*/ 148 w 219"/>
              <a:gd name="T31" fmla="*/ 37 h 231"/>
              <a:gd name="T32" fmla="*/ 148 w 219"/>
              <a:gd name="T33" fmla="*/ 14 h 231"/>
              <a:gd name="T34" fmla="*/ 146 w 219"/>
              <a:gd name="T35" fmla="*/ 14 h 231"/>
              <a:gd name="T36" fmla="*/ 146 w 219"/>
              <a:gd name="T37" fmla="*/ 13 h 231"/>
              <a:gd name="T38" fmla="*/ 114 w 219"/>
              <a:gd name="T39" fmla="*/ 0 h 231"/>
              <a:gd name="T40" fmla="*/ 81 w 219"/>
              <a:gd name="T41" fmla="*/ 13 h 231"/>
              <a:gd name="T42" fmla="*/ 81 w 219"/>
              <a:gd name="T43" fmla="*/ 14 h 231"/>
              <a:gd name="T44" fmla="*/ 80 w 219"/>
              <a:gd name="T45" fmla="*/ 14 h 231"/>
              <a:gd name="T46" fmla="*/ 80 w 219"/>
              <a:gd name="T47" fmla="*/ 37 h 231"/>
              <a:gd name="T48" fmla="*/ 81 w 219"/>
              <a:gd name="T49" fmla="*/ 37 h 231"/>
              <a:gd name="T50" fmla="*/ 90 w 219"/>
              <a:gd name="T51" fmla="*/ 45 h 231"/>
              <a:gd name="T52" fmla="*/ 90 w 219"/>
              <a:gd name="T53" fmla="*/ 98 h 231"/>
              <a:gd name="T54" fmla="*/ 83 w 219"/>
              <a:gd name="T55" fmla="*/ 112 h 231"/>
              <a:gd name="T56" fmla="*/ 31 w 219"/>
              <a:gd name="T57" fmla="*/ 212 h 231"/>
              <a:gd name="T58" fmla="*/ 114 w 219"/>
              <a:gd name="T59" fmla="*/ 230 h 231"/>
              <a:gd name="T60" fmla="*/ 168 w 219"/>
              <a:gd name="T61" fmla="*/ 224 h 231"/>
              <a:gd name="T62" fmla="*/ 168 w 219"/>
              <a:gd name="T63" fmla="*/ 209 h 231"/>
              <a:gd name="T64" fmla="*/ 144 w 219"/>
              <a:gd name="T65" fmla="*/ 212 h 231"/>
              <a:gd name="T66" fmla="*/ 144 w 219"/>
              <a:gd name="T67" fmla="*/ 212 h 231"/>
              <a:gd name="T68" fmla="*/ 168 w 219"/>
              <a:gd name="T69" fmla="*/ 203 h 231"/>
              <a:gd name="T70" fmla="*/ 168 w 219"/>
              <a:gd name="T71" fmla="*/ 157 h 231"/>
              <a:gd name="T72" fmla="*/ 149 w 219"/>
              <a:gd name="T73" fmla="*/ 134 h 231"/>
              <a:gd name="T74" fmla="*/ 168 w 219"/>
              <a:gd name="T75" fmla="*/ 150 h 231"/>
              <a:gd name="T76" fmla="*/ 168 w 219"/>
              <a:gd name="T77" fmla="*/ 132 h 231"/>
              <a:gd name="T78" fmla="*/ 146 w 219"/>
              <a:gd name="T79" fmla="*/ 112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9" h="231">
                <a:moveTo>
                  <a:pt x="168" y="224"/>
                </a:moveTo>
                <a:cubicBezTo>
                  <a:pt x="179" y="221"/>
                  <a:pt x="189" y="217"/>
                  <a:pt x="197" y="212"/>
                </a:cubicBezTo>
                <a:cubicBezTo>
                  <a:pt x="219" y="196"/>
                  <a:pt x="191" y="157"/>
                  <a:pt x="168" y="132"/>
                </a:cubicBezTo>
                <a:cubicBezTo>
                  <a:pt x="168" y="150"/>
                  <a:pt x="168" y="150"/>
                  <a:pt x="168" y="150"/>
                </a:cubicBezTo>
                <a:cubicBezTo>
                  <a:pt x="180" y="162"/>
                  <a:pt x="193" y="177"/>
                  <a:pt x="192" y="190"/>
                </a:cubicBezTo>
                <a:cubicBezTo>
                  <a:pt x="192" y="201"/>
                  <a:pt x="180" y="207"/>
                  <a:pt x="168" y="209"/>
                </a:cubicBezTo>
                <a:cubicBezTo>
                  <a:pt x="168" y="224"/>
                  <a:pt x="168" y="224"/>
                  <a:pt x="168" y="224"/>
                </a:cubicBezTo>
                <a:close/>
                <a:moveTo>
                  <a:pt x="168" y="203"/>
                </a:moveTo>
                <a:cubicBezTo>
                  <a:pt x="168" y="157"/>
                  <a:pt x="168" y="157"/>
                  <a:pt x="168" y="157"/>
                </a:cubicBezTo>
                <a:cubicBezTo>
                  <a:pt x="175" y="167"/>
                  <a:pt x="182" y="179"/>
                  <a:pt x="181" y="187"/>
                </a:cubicBezTo>
                <a:cubicBezTo>
                  <a:pt x="180" y="194"/>
                  <a:pt x="175" y="199"/>
                  <a:pt x="168" y="203"/>
                </a:cubicBezTo>
                <a:close/>
                <a:moveTo>
                  <a:pt x="146" y="112"/>
                </a:moveTo>
                <a:cubicBezTo>
                  <a:pt x="146" y="112"/>
                  <a:pt x="141" y="109"/>
                  <a:pt x="141" y="98"/>
                </a:cubicBezTo>
                <a:cubicBezTo>
                  <a:pt x="141" y="90"/>
                  <a:pt x="141" y="56"/>
                  <a:pt x="141" y="44"/>
                </a:cubicBezTo>
                <a:cubicBezTo>
                  <a:pt x="144" y="43"/>
                  <a:pt x="146" y="40"/>
                  <a:pt x="146" y="37"/>
                </a:cubicBezTo>
                <a:cubicBezTo>
                  <a:pt x="148" y="37"/>
                  <a:pt x="148" y="37"/>
                  <a:pt x="148" y="37"/>
                </a:cubicBezTo>
                <a:cubicBezTo>
                  <a:pt x="148" y="14"/>
                  <a:pt x="148" y="14"/>
                  <a:pt x="148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3"/>
                  <a:pt x="146" y="13"/>
                </a:cubicBezTo>
                <a:cubicBezTo>
                  <a:pt x="146" y="6"/>
                  <a:pt x="132" y="0"/>
                  <a:pt x="114" y="0"/>
                </a:cubicBezTo>
                <a:cubicBezTo>
                  <a:pt x="95" y="0"/>
                  <a:pt x="81" y="6"/>
                  <a:pt x="81" y="13"/>
                </a:cubicBezTo>
                <a:cubicBezTo>
                  <a:pt x="81" y="13"/>
                  <a:pt x="81" y="14"/>
                  <a:pt x="81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37"/>
                  <a:pt x="80" y="37"/>
                  <a:pt x="80" y="37"/>
                </a:cubicBezTo>
                <a:cubicBezTo>
                  <a:pt x="81" y="37"/>
                  <a:pt x="81" y="37"/>
                  <a:pt x="81" y="37"/>
                </a:cubicBezTo>
                <a:cubicBezTo>
                  <a:pt x="81" y="40"/>
                  <a:pt x="84" y="43"/>
                  <a:pt x="90" y="45"/>
                </a:cubicBezTo>
                <a:cubicBezTo>
                  <a:pt x="90" y="56"/>
                  <a:pt x="90" y="90"/>
                  <a:pt x="90" y="98"/>
                </a:cubicBezTo>
                <a:cubicBezTo>
                  <a:pt x="90" y="109"/>
                  <a:pt x="83" y="112"/>
                  <a:pt x="83" y="112"/>
                </a:cubicBezTo>
                <a:cubicBezTo>
                  <a:pt x="71" y="119"/>
                  <a:pt x="0" y="190"/>
                  <a:pt x="31" y="212"/>
                </a:cubicBezTo>
                <a:cubicBezTo>
                  <a:pt x="58" y="231"/>
                  <a:pt x="105" y="230"/>
                  <a:pt x="114" y="230"/>
                </a:cubicBezTo>
                <a:cubicBezTo>
                  <a:pt x="121" y="230"/>
                  <a:pt x="145" y="230"/>
                  <a:pt x="168" y="224"/>
                </a:cubicBezTo>
                <a:cubicBezTo>
                  <a:pt x="168" y="209"/>
                  <a:pt x="168" y="209"/>
                  <a:pt x="168" y="209"/>
                </a:cubicBezTo>
                <a:cubicBezTo>
                  <a:pt x="156" y="212"/>
                  <a:pt x="144" y="212"/>
                  <a:pt x="144" y="212"/>
                </a:cubicBezTo>
                <a:cubicBezTo>
                  <a:pt x="144" y="212"/>
                  <a:pt x="144" y="212"/>
                  <a:pt x="144" y="212"/>
                </a:cubicBezTo>
                <a:cubicBezTo>
                  <a:pt x="144" y="212"/>
                  <a:pt x="158" y="210"/>
                  <a:pt x="168" y="203"/>
                </a:cubicBezTo>
                <a:cubicBezTo>
                  <a:pt x="168" y="157"/>
                  <a:pt x="168" y="157"/>
                  <a:pt x="168" y="157"/>
                </a:cubicBezTo>
                <a:cubicBezTo>
                  <a:pt x="159" y="144"/>
                  <a:pt x="149" y="134"/>
                  <a:pt x="149" y="134"/>
                </a:cubicBezTo>
                <a:cubicBezTo>
                  <a:pt x="149" y="134"/>
                  <a:pt x="158" y="141"/>
                  <a:pt x="168" y="150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9" y="122"/>
                  <a:pt x="150" y="114"/>
                  <a:pt x="146" y="112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10247746" y="1879941"/>
            <a:ext cx="156440" cy="156440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>
            <a:off x="10303992" y="1995954"/>
            <a:ext cx="246085" cy="513262"/>
          </a:xfrm>
          <a:custGeom>
            <a:avLst/>
            <a:gdLst>
              <a:gd name="T0" fmla="*/ 0 w 102"/>
              <a:gd name="T1" fmla="*/ 6 h 213"/>
              <a:gd name="T2" fmla="*/ 68 w 102"/>
              <a:gd name="T3" fmla="*/ 184 h 213"/>
              <a:gd name="T4" fmla="*/ 99 w 102"/>
              <a:gd name="T5" fmla="*/ 213 h 213"/>
              <a:gd name="T6" fmla="*/ 23 w 102"/>
              <a:gd name="T7" fmla="*/ 0 h 213"/>
              <a:gd name="T8" fmla="*/ 0 w 102"/>
              <a:gd name="T9" fmla="*/ 6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213">
                <a:moveTo>
                  <a:pt x="0" y="6"/>
                </a:moveTo>
                <a:cubicBezTo>
                  <a:pt x="0" y="7"/>
                  <a:pt x="68" y="184"/>
                  <a:pt x="68" y="184"/>
                </a:cubicBezTo>
                <a:cubicBezTo>
                  <a:pt x="68" y="184"/>
                  <a:pt x="96" y="213"/>
                  <a:pt x="99" y="213"/>
                </a:cubicBezTo>
                <a:cubicBezTo>
                  <a:pt x="102" y="213"/>
                  <a:pt x="23" y="0"/>
                  <a:pt x="23" y="0"/>
                </a:cubicBezTo>
                <a:lnTo>
                  <a:pt x="0" y="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23"/>
          <p:cNvSpPr>
            <a:spLocks/>
          </p:cNvSpPr>
          <p:nvPr/>
        </p:nvSpPr>
        <p:spPr bwMode="auto">
          <a:xfrm>
            <a:off x="10087791" y="1995954"/>
            <a:ext cx="263662" cy="506232"/>
          </a:xfrm>
          <a:custGeom>
            <a:avLst/>
            <a:gdLst>
              <a:gd name="T0" fmla="*/ 149 w 150"/>
              <a:gd name="T1" fmla="*/ 14 h 288"/>
              <a:gd name="T2" fmla="*/ 40 w 150"/>
              <a:gd name="T3" fmla="*/ 248 h 288"/>
              <a:gd name="T4" fmla="*/ 0 w 150"/>
              <a:gd name="T5" fmla="*/ 288 h 288"/>
              <a:gd name="T6" fmla="*/ 11 w 150"/>
              <a:gd name="T7" fmla="*/ 233 h 288"/>
              <a:gd name="T8" fmla="*/ 117 w 150"/>
              <a:gd name="T9" fmla="*/ 0 h 288"/>
              <a:gd name="T10" fmla="*/ 150 w 150"/>
              <a:gd name="T11" fmla="*/ 11 h 288"/>
              <a:gd name="T12" fmla="*/ 149 w 150"/>
              <a:gd name="T13" fmla="*/ 1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" h="288">
                <a:moveTo>
                  <a:pt x="149" y="14"/>
                </a:moveTo>
                <a:lnTo>
                  <a:pt x="40" y="248"/>
                </a:lnTo>
                <a:lnTo>
                  <a:pt x="0" y="288"/>
                </a:lnTo>
                <a:lnTo>
                  <a:pt x="11" y="233"/>
                </a:lnTo>
                <a:lnTo>
                  <a:pt x="117" y="0"/>
                </a:lnTo>
                <a:lnTo>
                  <a:pt x="150" y="11"/>
                </a:lnTo>
                <a:lnTo>
                  <a:pt x="149" y="1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 24"/>
          <p:cNvSpPr>
            <a:spLocks/>
          </p:cNvSpPr>
          <p:nvPr/>
        </p:nvSpPr>
        <p:spPr bwMode="auto">
          <a:xfrm>
            <a:off x="10318058" y="1823695"/>
            <a:ext cx="28124" cy="87888"/>
          </a:xfrm>
          <a:custGeom>
            <a:avLst/>
            <a:gdLst>
              <a:gd name="T0" fmla="*/ 12 w 12"/>
              <a:gd name="T1" fmla="*/ 30 h 36"/>
              <a:gd name="T2" fmla="*/ 6 w 12"/>
              <a:gd name="T3" fmla="*/ 36 h 36"/>
              <a:gd name="T4" fmla="*/ 0 w 12"/>
              <a:gd name="T5" fmla="*/ 30 h 36"/>
              <a:gd name="T6" fmla="*/ 0 w 12"/>
              <a:gd name="T7" fmla="*/ 6 h 36"/>
              <a:gd name="T8" fmla="*/ 6 w 12"/>
              <a:gd name="T9" fmla="*/ 0 h 36"/>
              <a:gd name="T10" fmla="*/ 12 w 12"/>
              <a:gd name="T11" fmla="*/ 6 h 36"/>
              <a:gd name="T12" fmla="*/ 12 w 12"/>
              <a:gd name="T13" fmla="*/ 3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6">
                <a:moveTo>
                  <a:pt x="12" y="30"/>
                </a:moveTo>
                <a:cubicBezTo>
                  <a:pt x="12" y="33"/>
                  <a:pt x="10" y="36"/>
                  <a:pt x="6" y="36"/>
                </a:cubicBezTo>
                <a:cubicBezTo>
                  <a:pt x="3" y="36"/>
                  <a:pt x="0" y="33"/>
                  <a:pt x="0" y="30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0" y="0"/>
                  <a:pt x="12" y="3"/>
                  <a:pt x="12" y="6"/>
                </a:cubicBezTo>
                <a:lnTo>
                  <a:pt x="12" y="3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 25"/>
          <p:cNvSpPr>
            <a:spLocks noEditPoints="1"/>
          </p:cNvSpPr>
          <p:nvPr/>
        </p:nvSpPr>
        <p:spPr bwMode="auto">
          <a:xfrm>
            <a:off x="9059511" y="1445780"/>
            <a:ext cx="249601" cy="674975"/>
          </a:xfrm>
          <a:custGeom>
            <a:avLst/>
            <a:gdLst>
              <a:gd name="T0" fmla="*/ 51 w 103"/>
              <a:gd name="T1" fmla="*/ 280 h 280"/>
              <a:gd name="T2" fmla="*/ 103 w 103"/>
              <a:gd name="T3" fmla="*/ 140 h 280"/>
              <a:gd name="T4" fmla="*/ 51 w 103"/>
              <a:gd name="T5" fmla="*/ 0 h 280"/>
              <a:gd name="T6" fmla="*/ 51 w 103"/>
              <a:gd name="T7" fmla="*/ 22 h 280"/>
              <a:gd name="T8" fmla="*/ 94 w 103"/>
              <a:gd name="T9" fmla="*/ 140 h 280"/>
              <a:gd name="T10" fmla="*/ 51 w 103"/>
              <a:gd name="T11" fmla="*/ 257 h 280"/>
              <a:gd name="T12" fmla="*/ 51 w 103"/>
              <a:gd name="T13" fmla="*/ 280 h 280"/>
              <a:gd name="T14" fmla="*/ 51 w 103"/>
              <a:gd name="T15" fmla="*/ 0 h 280"/>
              <a:gd name="T16" fmla="*/ 0 w 103"/>
              <a:gd name="T17" fmla="*/ 140 h 280"/>
              <a:gd name="T18" fmla="*/ 51 w 103"/>
              <a:gd name="T19" fmla="*/ 280 h 280"/>
              <a:gd name="T20" fmla="*/ 51 w 103"/>
              <a:gd name="T21" fmla="*/ 280 h 280"/>
              <a:gd name="T22" fmla="*/ 51 w 103"/>
              <a:gd name="T23" fmla="*/ 257 h 280"/>
              <a:gd name="T24" fmla="*/ 51 w 103"/>
              <a:gd name="T25" fmla="*/ 257 h 280"/>
              <a:gd name="T26" fmla="*/ 51 w 103"/>
              <a:gd name="T27" fmla="*/ 257 h 280"/>
              <a:gd name="T28" fmla="*/ 8 w 103"/>
              <a:gd name="T29" fmla="*/ 140 h 280"/>
              <a:gd name="T30" fmla="*/ 51 w 103"/>
              <a:gd name="T31" fmla="*/ 22 h 280"/>
              <a:gd name="T32" fmla="*/ 51 w 103"/>
              <a:gd name="T33" fmla="*/ 22 h 280"/>
              <a:gd name="T34" fmla="*/ 51 w 103"/>
              <a:gd name="T35" fmla="*/ 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3" h="280">
                <a:moveTo>
                  <a:pt x="51" y="280"/>
                </a:moveTo>
                <a:cubicBezTo>
                  <a:pt x="80" y="280"/>
                  <a:pt x="103" y="217"/>
                  <a:pt x="103" y="140"/>
                </a:cubicBezTo>
                <a:cubicBezTo>
                  <a:pt x="103" y="62"/>
                  <a:pt x="80" y="0"/>
                  <a:pt x="51" y="0"/>
                </a:cubicBezTo>
                <a:cubicBezTo>
                  <a:pt x="51" y="22"/>
                  <a:pt x="51" y="22"/>
                  <a:pt x="51" y="22"/>
                </a:cubicBezTo>
                <a:cubicBezTo>
                  <a:pt x="75" y="22"/>
                  <a:pt x="94" y="75"/>
                  <a:pt x="94" y="140"/>
                </a:cubicBezTo>
                <a:cubicBezTo>
                  <a:pt x="94" y="204"/>
                  <a:pt x="75" y="257"/>
                  <a:pt x="51" y="257"/>
                </a:cubicBezTo>
                <a:lnTo>
                  <a:pt x="51" y="280"/>
                </a:lnTo>
                <a:close/>
                <a:moveTo>
                  <a:pt x="51" y="0"/>
                </a:moveTo>
                <a:cubicBezTo>
                  <a:pt x="23" y="0"/>
                  <a:pt x="0" y="62"/>
                  <a:pt x="0" y="140"/>
                </a:cubicBezTo>
                <a:cubicBezTo>
                  <a:pt x="0" y="217"/>
                  <a:pt x="23" y="280"/>
                  <a:pt x="51" y="280"/>
                </a:cubicBezTo>
                <a:cubicBezTo>
                  <a:pt x="51" y="280"/>
                  <a:pt x="51" y="280"/>
                  <a:pt x="51" y="280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27" y="257"/>
                  <a:pt x="8" y="204"/>
                  <a:pt x="8" y="140"/>
                </a:cubicBezTo>
                <a:cubicBezTo>
                  <a:pt x="8" y="75"/>
                  <a:pt x="27" y="22"/>
                  <a:pt x="51" y="22"/>
                </a:cubicBezTo>
                <a:cubicBezTo>
                  <a:pt x="51" y="22"/>
                  <a:pt x="51" y="22"/>
                  <a:pt x="51" y="22"/>
                </a:cubicBezTo>
                <a:cubicBezTo>
                  <a:pt x="51" y="0"/>
                  <a:pt x="51" y="0"/>
                  <a:pt x="51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 26"/>
          <p:cNvSpPr>
            <a:spLocks noEditPoints="1"/>
          </p:cNvSpPr>
          <p:nvPr/>
        </p:nvSpPr>
        <p:spPr bwMode="auto">
          <a:xfrm>
            <a:off x="8845062" y="1658466"/>
            <a:ext cx="676734" cy="247843"/>
          </a:xfrm>
          <a:custGeom>
            <a:avLst/>
            <a:gdLst>
              <a:gd name="T0" fmla="*/ 280 w 280"/>
              <a:gd name="T1" fmla="*/ 52 h 103"/>
              <a:gd name="T2" fmla="*/ 140 w 280"/>
              <a:gd name="T3" fmla="*/ 0 h 103"/>
              <a:gd name="T4" fmla="*/ 140 w 280"/>
              <a:gd name="T5" fmla="*/ 8 h 103"/>
              <a:gd name="T6" fmla="*/ 257 w 280"/>
              <a:gd name="T7" fmla="*/ 52 h 103"/>
              <a:gd name="T8" fmla="*/ 140 w 280"/>
              <a:gd name="T9" fmla="*/ 95 h 103"/>
              <a:gd name="T10" fmla="*/ 140 w 280"/>
              <a:gd name="T11" fmla="*/ 103 h 103"/>
              <a:gd name="T12" fmla="*/ 280 w 280"/>
              <a:gd name="T13" fmla="*/ 52 h 103"/>
              <a:gd name="T14" fmla="*/ 140 w 280"/>
              <a:gd name="T15" fmla="*/ 0 h 103"/>
              <a:gd name="T16" fmla="*/ 140 w 280"/>
              <a:gd name="T17" fmla="*/ 0 h 103"/>
              <a:gd name="T18" fmla="*/ 0 w 280"/>
              <a:gd name="T19" fmla="*/ 52 h 103"/>
              <a:gd name="T20" fmla="*/ 140 w 280"/>
              <a:gd name="T21" fmla="*/ 103 h 103"/>
              <a:gd name="T22" fmla="*/ 140 w 280"/>
              <a:gd name="T23" fmla="*/ 103 h 103"/>
              <a:gd name="T24" fmla="*/ 140 w 280"/>
              <a:gd name="T25" fmla="*/ 95 h 103"/>
              <a:gd name="T26" fmla="*/ 140 w 280"/>
              <a:gd name="T27" fmla="*/ 95 h 103"/>
              <a:gd name="T28" fmla="*/ 23 w 280"/>
              <a:gd name="T29" fmla="*/ 52 h 103"/>
              <a:gd name="T30" fmla="*/ 23 w 280"/>
              <a:gd name="T31" fmla="*/ 52 h 103"/>
              <a:gd name="T32" fmla="*/ 140 w 280"/>
              <a:gd name="T33" fmla="*/ 8 h 103"/>
              <a:gd name="T34" fmla="*/ 140 w 280"/>
              <a:gd name="T35" fmla="*/ 8 h 103"/>
              <a:gd name="T36" fmla="*/ 140 w 280"/>
              <a:gd name="T37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0" h="103">
                <a:moveTo>
                  <a:pt x="280" y="52"/>
                </a:moveTo>
                <a:cubicBezTo>
                  <a:pt x="280" y="23"/>
                  <a:pt x="217" y="0"/>
                  <a:pt x="140" y="0"/>
                </a:cubicBezTo>
                <a:cubicBezTo>
                  <a:pt x="140" y="8"/>
                  <a:pt x="140" y="8"/>
                  <a:pt x="140" y="8"/>
                </a:cubicBezTo>
                <a:cubicBezTo>
                  <a:pt x="205" y="8"/>
                  <a:pt x="257" y="28"/>
                  <a:pt x="257" y="52"/>
                </a:cubicBezTo>
                <a:cubicBezTo>
                  <a:pt x="257" y="75"/>
                  <a:pt x="205" y="95"/>
                  <a:pt x="140" y="95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217" y="103"/>
                  <a:pt x="280" y="80"/>
                  <a:pt x="280" y="52"/>
                </a:cubicBezTo>
                <a:close/>
                <a:moveTo>
                  <a:pt x="140" y="0"/>
                </a:moveTo>
                <a:cubicBezTo>
                  <a:pt x="140" y="0"/>
                  <a:pt x="140" y="0"/>
                  <a:pt x="140" y="0"/>
                </a:cubicBezTo>
                <a:cubicBezTo>
                  <a:pt x="63" y="0"/>
                  <a:pt x="0" y="23"/>
                  <a:pt x="0" y="52"/>
                </a:cubicBezTo>
                <a:cubicBezTo>
                  <a:pt x="0" y="80"/>
                  <a:pt x="63" y="103"/>
                  <a:pt x="140" y="103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75" y="95"/>
                  <a:pt x="23" y="75"/>
                  <a:pt x="23" y="52"/>
                </a:cubicBezTo>
                <a:cubicBezTo>
                  <a:pt x="23" y="52"/>
                  <a:pt x="23" y="52"/>
                  <a:pt x="23" y="52"/>
                </a:cubicBezTo>
                <a:cubicBezTo>
                  <a:pt x="23" y="28"/>
                  <a:pt x="75" y="8"/>
                  <a:pt x="140" y="8"/>
                </a:cubicBezTo>
                <a:cubicBezTo>
                  <a:pt x="140" y="8"/>
                  <a:pt x="140" y="8"/>
                  <a:pt x="140" y="8"/>
                </a:cubicBezTo>
                <a:lnTo>
                  <a:pt x="14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 27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16 h 229"/>
              <a:gd name="T2" fmla="*/ 119 w 238"/>
              <a:gd name="T3" fmla="*/ 46 h 229"/>
              <a:gd name="T4" fmla="*/ 119 w 238"/>
              <a:gd name="T5" fmla="*/ 57 h 229"/>
              <a:gd name="T6" fmla="*/ 202 w 238"/>
              <a:gd name="T7" fmla="*/ 32 h 229"/>
              <a:gd name="T8" fmla="*/ 150 w 238"/>
              <a:gd name="T9" fmla="*/ 145 h 229"/>
              <a:gd name="T10" fmla="*/ 119 w 238"/>
              <a:gd name="T11" fmla="*/ 172 h 229"/>
              <a:gd name="T12" fmla="*/ 119 w 238"/>
              <a:gd name="T13" fmla="*/ 183 h 229"/>
              <a:gd name="T14" fmla="*/ 156 w 238"/>
              <a:gd name="T15" fmla="*/ 151 h 229"/>
              <a:gd name="T16" fmla="*/ 218 w 238"/>
              <a:gd name="T17" fmla="*/ 16 h 229"/>
              <a:gd name="T18" fmla="*/ 119 w 238"/>
              <a:gd name="T19" fmla="*/ 46 h 229"/>
              <a:gd name="T20" fmla="*/ 83 w 238"/>
              <a:gd name="T21" fmla="*/ 78 h 229"/>
              <a:gd name="T22" fmla="*/ 20 w 238"/>
              <a:gd name="T23" fmla="*/ 214 h 229"/>
              <a:gd name="T24" fmla="*/ 119 w 238"/>
              <a:gd name="T25" fmla="*/ 183 h 229"/>
              <a:gd name="T26" fmla="*/ 119 w 238"/>
              <a:gd name="T27" fmla="*/ 172 h 229"/>
              <a:gd name="T28" fmla="*/ 36 w 238"/>
              <a:gd name="T29" fmla="*/ 197 h 229"/>
              <a:gd name="T30" fmla="*/ 36 w 238"/>
              <a:gd name="T31" fmla="*/ 197 h 229"/>
              <a:gd name="T32" fmla="*/ 89 w 238"/>
              <a:gd name="T33" fmla="*/ 84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16"/>
                </a:moveTo>
                <a:cubicBezTo>
                  <a:pt x="202" y="0"/>
                  <a:pt x="162" y="13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55" y="30"/>
                  <a:pt x="189" y="19"/>
                  <a:pt x="202" y="32"/>
                </a:cubicBezTo>
                <a:cubicBezTo>
                  <a:pt x="219" y="49"/>
                  <a:pt x="195" y="99"/>
                  <a:pt x="150" y="145"/>
                </a:cubicBezTo>
                <a:cubicBezTo>
                  <a:pt x="140" y="155"/>
                  <a:pt x="129" y="164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31" y="174"/>
                  <a:pt x="144" y="163"/>
                  <a:pt x="156" y="151"/>
                </a:cubicBezTo>
                <a:cubicBezTo>
                  <a:pt x="210" y="96"/>
                  <a:pt x="238" y="36"/>
                  <a:pt x="218" y="16"/>
                </a:cubicBezTo>
                <a:close/>
                <a:moveTo>
                  <a:pt x="119" y="46"/>
                </a:moveTo>
                <a:cubicBezTo>
                  <a:pt x="107" y="55"/>
                  <a:pt x="95" y="66"/>
                  <a:pt x="83" y="78"/>
                </a:cubicBezTo>
                <a:cubicBezTo>
                  <a:pt x="28" y="133"/>
                  <a:pt x="0" y="193"/>
                  <a:pt x="20" y="214"/>
                </a:cubicBezTo>
                <a:cubicBezTo>
                  <a:pt x="36" y="229"/>
                  <a:pt x="76" y="216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83" y="199"/>
                  <a:pt x="49" y="211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19" y="181"/>
                  <a:pt x="43" y="130"/>
                  <a:pt x="89" y="84"/>
                </a:cubicBezTo>
                <a:cubicBezTo>
                  <a:pt x="99" y="74"/>
                  <a:pt x="109" y="65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 28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214 h 229"/>
              <a:gd name="T2" fmla="*/ 156 w 238"/>
              <a:gd name="T3" fmla="*/ 78 h 229"/>
              <a:gd name="T4" fmla="*/ 119 w 238"/>
              <a:gd name="T5" fmla="*/ 46 h 229"/>
              <a:gd name="T6" fmla="*/ 119 w 238"/>
              <a:gd name="T7" fmla="*/ 57 h 229"/>
              <a:gd name="T8" fmla="*/ 150 w 238"/>
              <a:gd name="T9" fmla="*/ 84 h 229"/>
              <a:gd name="T10" fmla="*/ 202 w 238"/>
              <a:gd name="T11" fmla="*/ 197 h 229"/>
              <a:gd name="T12" fmla="*/ 119 w 238"/>
              <a:gd name="T13" fmla="*/ 172 h 229"/>
              <a:gd name="T14" fmla="*/ 119 w 238"/>
              <a:gd name="T15" fmla="*/ 183 h 229"/>
              <a:gd name="T16" fmla="*/ 218 w 238"/>
              <a:gd name="T17" fmla="*/ 214 h 229"/>
              <a:gd name="T18" fmla="*/ 119 w 238"/>
              <a:gd name="T19" fmla="*/ 46 h 229"/>
              <a:gd name="T20" fmla="*/ 20 w 238"/>
              <a:gd name="T21" fmla="*/ 16 h 229"/>
              <a:gd name="T22" fmla="*/ 83 w 238"/>
              <a:gd name="T23" fmla="*/ 151 h 229"/>
              <a:gd name="T24" fmla="*/ 119 w 238"/>
              <a:gd name="T25" fmla="*/ 183 h 229"/>
              <a:gd name="T26" fmla="*/ 119 w 238"/>
              <a:gd name="T27" fmla="*/ 172 h 229"/>
              <a:gd name="T28" fmla="*/ 89 w 238"/>
              <a:gd name="T29" fmla="*/ 145 h 229"/>
              <a:gd name="T30" fmla="*/ 36 w 238"/>
              <a:gd name="T31" fmla="*/ 32 h 229"/>
              <a:gd name="T32" fmla="*/ 36 w 238"/>
              <a:gd name="T33" fmla="*/ 32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214"/>
                </a:moveTo>
                <a:cubicBezTo>
                  <a:pt x="238" y="193"/>
                  <a:pt x="210" y="133"/>
                  <a:pt x="156" y="78"/>
                </a:cubicBezTo>
                <a:cubicBezTo>
                  <a:pt x="144" y="66"/>
                  <a:pt x="131" y="55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29" y="65"/>
                  <a:pt x="140" y="74"/>
                  <a:pt x="150" y="84"/>
                </a:cubicBezTo>
                <a:cubicBezTo>
                  <a:pt x="195" y="130"/>
                  <a:pt x="219" y="181"/>
                  <a:pt x="202" y="197"/>
                </a:cubicBezTo>
                <a:cubicBezTo>
                  <a:pt x="189" y="211"/>
                  <a:pt x="155" y="199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62" y="216"/>
                  <a:pt x="202" y="229"/>
                  <a:pt x="218" y="214"/>
                </a:cubicBezTo>
                <a:close/>
                <a:moveTo>
                  <a:pt x="119" y="46"/>
                </a:moveTo>
                <a:cubicBezTo>
                  <a:pt x="76" y="13"/>
                  <a:pt x="36" y="0"/>
                  <a:pt x="20" y="16"/>
                </a:cubicBezTo>
                <a:cubicBezTo>
                  <a:pt x="0" y="36"/>
                  <a:pt x="28" y="96"/>
                  <a:pt x="83" y="151"/>
                </a:cubicBezTo>
                <a:cubicBezTo>
                  <a:pt x="95" y="163"/>
                  <a:pt x="107" y="174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109" y="164"/>
                  <a:pt x="99" y="155"/>
                  <a:pt x="89" y="145"/>
                </a:cubicBezTo>
                <a:cubicBezTo>
                  <a:pt x="43" y="99"/>
                  <a:pt x="19" y="49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49" y="19"/>
                  <a:pt x="83" y="30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29"/>
          <p:cNvSpPr>
            <a:spLocks noChangeArrowheads="1"/>
          </p:cNvSpPr>
          <p:nvPr/>
        </p:nvSpPr>
        <p:spPr bwMode="auto">
          <a:xfrm>
            <a:off x="9133336" y="1730535"/>
            <a:ext cx="103708" cy="103708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 30"/>
          <p:cNvSpPr>
            <a:spLocks noEditPoints="1"/>
          </p:cNvSpPr>
          <p:nvPr/>
        </p:nvSpPr>
        <p:spPr bwMode="auto">
          <a:xfrm>
            <a:off x="9929595" y="1254183"/>
            <a:ext cx="284755" cy="539629"/>
          </a:xfrm>
          <a:custGeom>
            <a:avLst/>
            <a:gdLst>
              <a:gd name="T0" fmla="*/ 67 w 162"/>
              <a:gd name="T1" fmla="*/ 307 h 307"/>
              <a:gd name="T2" fmla="*/ 162 w 162"/>
              <a:gd name="T3" fmla="*/ 307 h 307"/>
              <a:gd name="T4" fmla="*/ 67 w 162"/>
              <a:gd name="T5" fmla="*/ 127 h 307"/>
              <a:gd name="T6" fmla="*/ 67 w 162"/>
              <a:gd name="T7" fmla="*/ 193 h 307"/>
              <a:gd name="T8" fmla="*/ 110 w 162"/>
              <a:gd name="T9" fmla="*/ 267 h 307"/>
              <a:gd name="T10" fmla="*/ 67 w 162"/>
              <a:gd name="T11" fmla="*/ 267 h 307"/>
              <a:gd name="T12" fmla="*/ 67 w 162"/>
              <a:gd name="T13" fmla="*/ 307 h 307"/>
              <a:gd name="T14" fmla="*/ 0 w 162"/>
              <a:gd name="T15" fmla="*/ 0 h 307"/>
              <a:gd name="T16" fmla="*/ 0 w 162"/>
              <a:gd name="T17" fmla="*/ 307 h 307"/>
              <a:gd name="T18" fmla="*/ 67 w 162"/>
              <a:gd name="T19" fmla="*/ 307 h 307"/>
              <a:gd name="T20" fmla="*/ 67 w 162"/>
              <a:gd name="T21" fmla="*/ 267 h 307"/>
              <a:gd name="T22" fmla="*/ 24 w 162"/>
              <a:gd name="T23" fmla="*/ 267 h 307"/>
              <a:gd name="T24" fmla="*/ 24 w 162"/>
              <a:gd name="T25" fmla="*/ 120 h 307"/>
              <a:gd name="T26" fmla="*/ 24 w 162"/>
              <a:gd name="T27" fmla="*/ 120 h 307"/>
              <a:gd name="T28" fmla="*/ 67 w 162"/>
              <a:gd name="T29" fmla="*/ 193 h 307"/>
              <a:gd name="T30" fmla="*/ 67 w 162"/>
              <a:gd name="T31" fmla="*/ 127 h 307"/>
              <a:gd name="T32" fmla="*/ 0 w 162"/>
              <a:gd name="T33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2" h="307">
                <a:moveTo>
                  <a:pt x="67" y="307"/>
                </a:moveTo>
                <a:lnTo>
                  <a:pt x="162" y="307"/>
                </a:lnTo>
                <a:lnTo>
                  <a:pt x="67" y="127"/>
                </a:lnTo>
                <a:lnTo>
                  <a:pt x="67" y="193"/>
                </a:lnTo>
                <a:lnTo>
                  <a:pt x="110" y="267"/>
                </a:lnTo>
                <a:lnTo>
                  <a:pt x="67" y="267"/>
                </a:lnTo>
                <a:lnTo>
                  <a:pt x="67" y="307"/>
                </a:lnTo>
                <a:close/>
                <a:moveTo>
                  <a:pt x="0" y="0"/>
                </a:moveTo>
                <a:lnTo>
                  <a:pt x="0" y="307"/>
                </a:lnTo>
                <a:lnTo>
                  <a:pt x="67" y="307"/>
                </a:lnTo>
                <a:lnTo>
                  <a:pt x="67" y="267"/>
                </a:lnTo>
                <a:lnTo>
                  <a:pt x="24" y="267"/>
                </a:lnTo>
                <a:lnTo>
                  <a:pt x="24" y="120"/>
                </a:lnTo>
                <a:lnTo>
                  <a:pt x="24" y="120"/>
                </a:lnTo>
                <a:lnTo>
                  <a:pt x="67" y="193"/>
                </a:lnTo>
                <a:lnTo>
                  <a:pt x="67" y="127"/>
                </a:ln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>
            <a:off x="9787218" y="1252427"/>
            <a:ext cx="72068" cy="525568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 32"/>
          <p:cNvSpPr>
            <a:spLocks noEditPoints="1"/>
          </p:cNvSpPr>
          <p:nvPr/>
        </p:nvSpPr>
        <p:spPr bwMode="auto">
          <a:xfrm>
            <a:off x="7452927" y="3899595"/>
            <a:ext cx="622244" cy="455257"/>
          </a:xfrm>
          <a:custGeom>
            <a:avLst/>
            <a:gdLst>
              <a:gd name="T0" fmla="*/ 213 w 258"/>
              <a:gd name="T1" fmla="*/ 31 h 189"/>
              <a:gd name="T2" fmla="*/ 204 w 258"/>
              <a:gd name="T3" fmla="*/ 69 h 189"/>
              <a:gd name="T4" fmla="*/ 228 w 258"/>
              <a:gd name="T5" fmla="*/ 109 h 189"/>
              <a:gd name="T6" fmla="*/ 204 w 258"/>
              <a:gd name="T7" fmla="*/ 146 h 189"/>
              <a:gd name="T8" fmla="*/ 204 w 258"/>
              <a:gd name="T9" fmla="*/ 27 h 189"/>
              <a:gd name="T10" fmla="*/ 91 w 258"/>
              <a:gd name="T11" fmla="*/ 14 h 189"/>
              <a:gd name="T12" fmla="*/ 97 w 258"/>
              <a:gd name="T13" fmla="*/ 15 h 189"/>
              <a:gd name="T14" fmla="*/ 91 w 258"/>
              <a:gd name="T15" fmla="*/ 42 h 189"/>
              <a:gd name="T16" fmla="*/ 91 w 258"/>
              <a:gd name="T17" fmla="*/ 162 h 189"/>
              <a:gd name="T18" fmla="*/ 166 w 258"/>
              <a:gd name="T19" fmla="*/ 145 h 189"/>
              <a:gd name="T20" fmla="*/ 204 w 258"/>
              <a:gd name="T21" fmla="*/ 125 h 189"/>
              <a:gd name="T22" fmla="*/ 191 w 258"/>
              <a:gd name="T23" fmla="*/ 122 h 189"/>
              <a:gd name="T24" fmla="*/ 204 w 258"/>
              <a:gd name="T25" fmla="*/ 69 h 189"/>
              <a:gd name="T26" fmla="*/ 91 w 258"/>
              <a:gd name="T27" fmla="*/ 6 h 189"/>
              <a:gd name="T28" fmla="*/ 78 w 258"/>
              <a:gd name="T29" fmla="*/ 24 h 189"/>
              <a:gd name="T30" fmla="*/ 91 w 258"/>
              <a:gd name="T31" fmla="*/ 14 h 189"/>
              <a:gd name="T32" fmla="*/ 78 w 258"/>
              <a:gd name="T33" fmla="*/ 188 h 189"/>
              <a:gd name="T34" fmla="*/ 91 w 258"/>
              <a:gd name="T35" fmla="*/ 162 h 189"/>
              <a:gd name="T36" fmla="*/ 78 w 258"/>
              <a:gd name="T37" fmla="*/ 176 h 189"/>
              <a:gd name="T38" fmla="*/ 91 w 258"/>
              <a:gd name="T39" fmla="*/ 42 h 189"/>
              <a:gd name="T40" fmla="*/ 80 w 258"/>
              <a:gd name="T41" fmla="*/ 134 h 189"/>
              <a:gd name="T42" fmla="*/ 78 w 258"/>
              <a:gd name="T43" fmla="*/ 64 h 189"/>
              <a:gd name="T44" fmla="*/ 78 w 258"/>
              <a:gd name="T45" fmla="*/ 33 h 189"/>
              <a:gd name="T46" fmla="*/ 91 w 258"/>
              <a:gd name="T47" fmla="*/ 42 h 189"/>
              <a:gd name="T48" fmla="*/ 60 w 258"/>
              <a:gd name="T49" fmla="*/ 18 h 189"/>
              <a:gd name="T50" fmla="*/ 68 w 258"/>
              <a:gd name="T51" fmla="*/ 42 h 189"/>
              <a:gd name="T52" fmla="*/ 78 w 258"/>
              <a:gd name="T53" fmla="*/ 33 h 189"/>
              <a:gd name="T54" fmla="*/ 78 w 258"/>
              <a:gd name="T55" fmla="*/ 9 h 189"/>
              <a:gd name="T56" fmla="*/ 78 w 258"/>
              <a:gd name="T57" fmla="*/ 188 h 189"/>
              <a:gd name="T58" fmla="*/ 60 w 258"/>
              <a:gd name="T59" fmla="*/ 176 h 189"/>
              <a:gd name="T60" fmla="*/ 78 w 258"/>
              <a:gd name="T61" fmla="*/ 64 h 189"/>
              <a:gd name="T62" fmla="*/ 60 w 258"/>
              <a:gd name="T63" fmla="*/ 134 h 189"/>
              <a:gd name="T64" fmla="*/ 70 w 258"/>
              <a:gd name="T65" fmla="*/ 116 h 189"/>
              <a:gd name="T66" fmla="*/ 60 w 258"/>
              <a:gd name="T67" fmla="*/ 87 h 189"/>
              <a:gd name="T68" fmla="*/ 76 w 258"/>
              <a:gd name="T69" fmla="*/ 68 h 189"/>
              <a:gd name="T70" fmla="*/ 60 w 258"/>
              <a:gd name="T71" fmla="*/ 18 h 189"/>
              <a:gd name="T72" fmla="*/ 60 w 258"/>
              <a:gd name="T73" fmla="*/ 187 h 189"/>
              <a:gd name="T74" fmla="*/ 59 w 258"/>
              <a:gd name="T75" fmla="*/ 175 h 189"/>
              <a:gd name="T76" fmla="*/ 49 w 258"/>
              <a:gd name="T77" fmla="*/ 144 h 189"/>
              <a:gd name="T78" fmla="*/ 60 w 258"/>
              <a:gd name="T79" fmla="*/ 125 h 189"/>
              <a:gd name="T80" fmla="*/ 41 w 258"/>
              <a:gd name="T81" fmla="*/ 125 h 189"/>
              <a:gd name="T82" fmla="*/ 60 w 258"/>
              <a:gd name="T83" fmla="*/ 87 h 189"/>
              <a:gd name="T84" fmla="*/ 51 w 258"/>
              <a:gd name="T85" fmla="*/ 76 h 189"/>
              <a:gd name="T86" fmla="*/ 43 w 258"/>
              <a:gd name="T87" fmla="*/ 51 h 189"/>
              <a:gd name="T88" fmla="*/ 60 w 258"/>
              <a:gd name="T89" fmla="*/ 1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8" h="189">
                <a:moveTo>
                  <a:pt x="253" y="104"/>
                </a:moveTo>
                <a:cubicBezTo>
                  <a:pt x="258" y="60"/>
                  <a:pt x="213" y="31"/>
                  <a:pt x="213" y="31"/>
                </a:cubicBezTo>
                <a:cubicBezTo>
                  <a:pt x="210" y="30"/>
                  <a:pt x="207" y="28"/>
                  <a:pt x="204" y="27"/>
                </a:cubicBezTo>
                <a:cubicBezTo>
                  <a:pt x="204" y="69"/>
                  <a:pt x="204" y="69"/>
                  <a:pt x="204" y="69"/>
                </a:cubicBezTo>
                <a:cubicBezTo>
                  <a:pt x="208" y="69"/>
                  <a:pt x="212" y="70"/>
                  <a:pt x="216" y="72"/>
                </a:cubicBezTo>
                <a:cubicBezTo>
                  <a:pt x="230" y="79"/>
                  <a:pt x="235" y="95"/>
                  <a:pt x="228" y="109"/>
                </a:cubicBezTo>
                <a:cubicBezTo>
                  <a:pt x="224" y="119"/>
                  <a:pt x="214" y="125"/>
                  <a:pt x="204" y="125"/>
                </a:cubicBezTo>
                <a:cubicBezTo>
                  <a:pt x="204" y="146"/>
                  <a:pt x="204" y="146"/>
                  <a:pt x="204" y="146"/>
                </a:cubicBezTo>
                <a:cubicBezTo>
                  <a:pt x="230" y="144"/>
                  <a:pt x="249" y="134"/>
                  <a:pt x="253" y="104"/>
                </a:cubicBezTo>
                <a:close/>
                <a:moveTo>
                  <a:pt x="204" y="27"/>
                </a:moveTo>
                <a:cubicBezTo>
                  <a:pt x="156" y="5"/>
                  <a:pt x="119" y="0"/>
                  <a:pt x="91" y="6"/>
                </a:cubicBezTo>
                <a:cubicBezTo>
                  <a:pt x="91" y="14"/>
                  <a:pt x="91" y="14"/>
                  <a:pt x="91" y="14"/>
                </a:cubicBezTo>
                <a:cubicBezTo>
                  <a:pt x="93" y="14"/>
                  <a:pt x="95" y="14"/>
                  <a:pt x="97" y="15"/>
                </a:cubicBezTo>
                <a:cubicBezTo>
                  <a:pt x="97" y="15"/>
                  <a:pt x="97" y="15"/>
                  <a:pt x="97" y="15"/>
                </a:cubicBezTo>
                <a:cubicBezTo>
                  <a:pt x="104" y="19"/>
                  <a:pt x="107" y="27"/>
                  <a:pt x="103" y="34"/>
                </a:cubicBezTo>
                <a:cubicBezTo>
                  <a:pt x="101" y="39"/>
                  <a:pt x="96" y="42"/>
                  <a:pt x="91" y="42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93" y="151"/>
                  <a:pt x="93" y="157"/>
                  <a:pt x="91" y="162"/>
                </a:cubicBezTo>
                <a:cubicBezTo>
                  <a:pt x="91" y="185"/>
                  <a:pt x="91" y="185"/>
                  <a:pt x="91" y="185"/>
                </a:cubicBezTo>
                <a:cubicBezTo>
                  <a:pt x="117" y="174"/>
                  <a:pt x="138" y="143"/>
                  <a:pt x="166" y="145"/>
                </a:cubicBezTo>
                <a:cubicBezTo>
                  <a:pt x="179" y="147"/>
                  <a:pt x="192" y="147"/>
                  <a:pt x="204" y="146"/>
                </a:cubicBezTo>
                <a:cubicBezTo>
                  <a:pt x="204" y="125"/>
                  <a:pt x="204" y="125"/>
                  <a:pt x="204" y="125"/>
                </a:cubicBezTo>
                <a:cubicBezTo>
                  <a:pt x="199" y="125"/>
                  <a:pt x="195" y="124"/>
                  <a:pt x="191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77" y="115"/>
                  <a:pt x="172" y="98"/>
                  <a:pt x="179" y="84"/>
                </a:cubicBezTo>
                <a:cubicBezTo>
                  <a:pt x="184" y="74"/>
                  <a:pt x="193" y="69"/>
                  <a:pt x="204" y="69"/>
                </a:cubicBezTo>
                <a:lnTo>
                  <a:pt x="204" y="27"/>
                </a:lnTo>
                <a:close/>
                <a:moveTo>
                  <a:pt x="91" y="6"/>
                </a:moveTo>
                <a:cubicBezTo>
                  <a:pt x="86" y="6"/>
                  <a:pt x="82" y="8"/>
                  <a:pt x="78" y="9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3"/>
                  <a:pt x="78" y="22"/>
                  <a:pt x="78" y="22"/>
                </a:cubicBezTo>
                <a:cubicBezTo>
                  <a:pt x="81" y="17"/>
                  <a:pt x="86" y="14"/>
                  <a:pt x="91" y="14"/>
                </a:cubicBezTo>
                <a:cubicBezTo>
                  <a:pt x="91" y="6"/>
                  <a:pt x="91" y="6"/>
                  <a:pt x="91" y="6"/>
                </a:cubicBezTo>
                <a:close/>
                <a:moveTo>
                  <a:pt x="78" y="188"/>
                </a:moveTo>
                <a:cubicBezTo>
                  <a:pt x="82" y="188"/>
                  <a:pt x="87" y="187"/>
                  <a:pt x="91" y="185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0" y="163"/>
                  <a:pt x="90" y="164"/>
                  <a:pt x="90" y="165"/>
                </a:cubicBezTo>
                <a:cubicBezTo>
                  <a:pt x="87" y="170"/>
                  <a:pt x="83" y="174"/>
                  <a:pt x="78" y="176"/>
                </a:cubicBezTo>
                <a:cubicBezTo>
                  <a:pt x="78" y="188"/>
                  <a:pt x="78" y="188"/>
                  <a:pt x="78" y="188"/>
                </a:cubicBezTo>
                <a:close/>
                <a:moveTo>
                  <a:pt x="91" y="42"/>
                </a:moveTo>
                <a:cubicBezTo>
                  <a:pt x="91" y="146"/>
                  <a:pt x="91" y="146"/>
                  <a:pt x="91" y="146"/>
                </a:cubicBezTo>
                <a:cubicBezTo>
                  <a:pt x="89" y="141"/>
                  <a:pt x="85" y="136"/>
                  <a:pt x="80" y="134"/>
                </a:cubicBezTo>
                <a:cubicBezTo>
                  <a:pt x="79" y="133"/>
                  <a:pt x="78" y="133"/>
                  <a:pt x="78" y="133"/>
                </a:cubicBezTo>
                <a:cubicBezTo>
                  <a:pt x="78" y="64"/>
                  <a:pt x="78" y="64"/>
                  <a:pt x="78" y="64"/>
                </a:cubicBezTo>
                <a:cubicBezTo>
                  <a:pt x="79" y="61"/>
                  <a:pt x="79" y="57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9" y="36"/>
                  <a:pt x="81" y="39"/>
                  <a:pt x="84" y="41"/>
                </a:cubicBezTo>
                <a:cubicBezTo>
                  <a:pt x="86" y="42"/>
                  <a:pt x="89" y="42"/>
                  <a:pt x="91" y="42"/>
                </a:cubicBezTo>
                <a:close/>
                <a:moveTo>
                  <a:pt x="78" y="9"/>
                </a:moveTo>
                <a:cubicBezTo>
                  <a:pt x="71" y="11"/>
                  <a:pt x="65" y="14"/>
                  <a:pt x="60" y="18"/>
                </a:cubicBezTo>
                <a:cubicBezTo>
                  <a:pt x="60" y="40"/>
                  <a:pt x="60" y="40"/>
                  <a:pt x="60" y="40"/>
                </a:cubicBezTo>
                <a:cubicBezTo>
                  <a:pt x="62" y="40"/>
                  <a:pt x="65" y="41"/>
                  <a:pt x="68" y="42"/>
                </a:cubicBezTo>
                <a:cubicBezTo>
                  <a:pt x="73" y="45"/>
                  <a:pt x="76" y="49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7" y="30"/>
                  <a:pt x="77" y="27"/>
                  <a:pt x="78" y="24"/>
                </a:cubicBezTo>
                <a:cubicBezTo>
                  <a:pt x="78" y="9"/>
                  <a:pt x="78" y="9"/>
                  <a:pt x="78" y="9"/>
                </a:cubicBezTo>
                <a:close/>
                <a:moveTo>
                  <a:pt x="60" y="187"/>
                </a:moveTo>
                <a:cubicBezTo>
                  <a:pt x="66" y="188"/>
                  <a:pt x="72" y="189"/>
                  <a:pt x="78" y="188"/>
                </a:cubicBezTo>
                <a:cubicBezTo>
                  <a:pt x="78" y="176"/>
                  <a:pt x="78" y="176"/>
                  <a:pt x="78" y="176"/>
                </a:cubicBezTo>
                <a:cubicBezTo>
                  <a:pt x="72" y="178"/>
                  <a:pt x="65" y="178"/>
                  <a:pt x="60" y="176"/>
                </a:cubicBezTo>
                <a:cubicBezTo>
                  <a:pt x="60" y="187"/>
                  <a:pt x="60" y="187"/>
                  <a:pt x="60" y="187"/>
                </a:cubicBezTo>
                <a:close/>
                <a:moveTo>
                  <a:pt x="78" y="64"/>
                </a:moveTo>
                <a:cubicBezTo>
                  <a:pt x="78" y="133"/>
                  <a:pt x="78" y="133"/>
                  <a:pt x="78" y="133"/>
                </a:cubicBezTo>
                <a:cubicBezTo>
                  <a:pt x="72" y="131"/>
                  <a:pt x="65" y="131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64" y="123"/>
                  <a:pt x="67" y="120"/>
                  <a:pt x="70" y="116"/>
                </a:cubicBezTo>
                <a:cubicBezTo>
                  <a:pt x="75" y="105"/>
                  <a:pt x="71" y="92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66" y="78"/>
                  <a:pt x="73" y="74"/>
                  <a:pt x="76" y="68"/>
                </a:cubicBezTo>
                <a:cubicBezTo>
                  <a:pt x="77" y="66"/>
                  <a:pt x="77" y="65"/>
                  <a:pt x="78" y="64"/>
                </a:cubicBezTo>
                <a:close/>
                <a:moveTo>
                  <a:pt x="60" y="18"/>
                </a:moveTo>
                <a:cubicBezTo>
                  <a:pt x="0" y="56"/>
                  <a:pt x="10" y="159"/>
                  <a:pt x="46" y="180"/>
                </a:cubicBezTo>
                <a:cubicBezTo>
                  <a:pt x="51" y="183"/>
                  <a:pt x="55" y="185"/>
                  <a:pt x="60" y="187"/>
                </a:cubicBezTo>
                <a:cubicBezTo>
                  <a:pt x="60" y="176"/>
                  <a:pt x="60" y="176"/>
                  <a:pt x="60" y="176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48" y="170"/>
                  <a:pt x="43" y="156"/>
                  <a:pt x="49" y="144"/>
                </a:cubicBezTo>
                <a:cubicBezTo>
                  <a:pt x="51" y="139"/>
                  <a:pt x="55" y="136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54" y="128"/>
                  <a:pt x="47" y="128"/>
                  <a:pt x="41" y="125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1" y="120"/>
                  <a:pt x="26" y="107"/>
                  <a:pt x="32" y="97"/>
                </a:cubicBezTo>
                <a:cubicBezTo>
                  <a:pt x="37" y="86"/>
                  <a:pt x="49" y="82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57" y="78"/>
                  <a:pt x="54" y="77"/>
                  <a:pt x="51" y="76"/>
                </a:cubicBezTo>
                <a:cubicBezTo>
                  <a:pt x="42" y="71"/>
                  <a:pt x="38" y="60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6" y="44"/>
                  <a:pt x="53" y="40"/>
                  <a:pt x="60" y="40"/>
                </a:cubicBezTo>
                <a:lnTo>
                  <a:pt x="60" y="1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oup 127"/>
          <p:cNvGrpSpPr/>
          <p:nvPr/>
        </p:nvGrpSpPr>
        <p:grpSpPr>
          <a:xfrm>
            <a:off x="9201885" y="4354851"/>
            <a:ext cx="562481" cy="724193"/>
            <a:chOff x="8610600" y="4127500"/>
            <a:chExt cx="508001" cy="654050"/>
          </a:xfrm>
          <a:solidFill>
            <a:srgbClr val="40937D"/>
          </a:solidFill>
        </p:grpSpPr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34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8729663" y="4613275"/>
              <a:ext cx="141288" cy="168275"/>
            </a:xfrm>
            <a:custGeom>
              <a:avLst/>
              <a:gdLst>
                <a:gd name="T0" fmla="*/ 45 w 65"/>
                <a:gd name="T1" fmla="*/ 5 h 77"/>
                <a:gd name="T2" fmla="*/ 45 w 65"/>
                <a:gd name="T3" fmla="*/ 28 h 77"/>
                <a:gd name="T4" fmla="*/ 25 w 65"/>
                <a:gd name="T5" fmla="*/ 45 h 77"/>
                <a:gd name="T6" fmla="*/ 1 w 65"/>
                <a:gd name="T7" fmla="*/ 64 h 77"/>
                <a:gd name="T8" fmla="*/ 65 w 65"/>
                <a:gd name="T9" fmla="*/ 77 h 77"/>
                <a:gd name="T10" fmla="*/ 65 w 65"/>
                <a:gd name="T11" fmla="*/ 0 h 77"/>
                <a:gd name="T12" fmla="*/ 45 w 65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7">
                  <a:moveTo>
                    <a:pt x="45" y="5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39" y="40"/>
                    <a:pt x="25" y="45"/>
                  </a:cubicBezTo>
                  <a:cubicBezTo>
                    <a:pt x="12" y="49"/>
                    <a:pt x="0" y="56"/>
                    <a:pt x="1" y="64"/>
                  </a:cubicBezTo>
                  <a:cubicBezTo>
                    <a:pt x="2" y="71"/>
                    <a:pt x="18" y="77"/>
                    <a:pt x="65" y="77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4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8855075" y="4613275"/>
              <a:ext cx="134938" cy="168275"/>
            </a:xfrm>
            <a:custGeom>
              <a:avLst/>
              <a:gdLst>
                <a:gd name="T0" fmla="*/ 14 w 62"/>
                <a:gd name="T1" fmla="*/ 5 h 77"/>
                <a:gd name="T2" fmla="*/ 14 w 62"/>
                <a:gd name="T3" fmla="*/ 28 h 77"/>
                <a:gd name="T4" fmla="*/ 32 w 62"/>
                <a:gd name="T5" fmla="*/ 45 h 77"/>
                <a:gd name="T6" fmla="*/ 61 w 62"/>
                <a:gd name="T7" fmla="*/ 64 h 77"/>
                <a:gd name="T8" fmla="*/ 0 w 62"/>
                <a:gd name="T9" fmla="*/ 77 h 77"/>
                <a:gd name="T10" fmla="*/ 0 w 62"/>
                <a:gd name="T11" fmla="*/ 0 h 77"/>
                <a:gd name="T12" fmla="*/ 14 w 62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7">
                  <a:moveTo>
                    <a:pt x="14" y="5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9" y="40"/>
                    <a:pt x="32" y="45"/>
                  </a:cubicBezTo>
                  <a:cubicBezTo>
                    <a:pt x="46" y="49"/>
                    <a:pt x="62" y="56"/>
                    <a:pt x="61" y="64"/>
                  </a:cubicBezTo>
                  <a:cubicBezTo>
                    <a:pt x="60" y="71"/>
                    <a:pt x="34" y="77"/>
                    <a:pt x="0" y="7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39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40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5" name="Freeform 41"/>
          <p:cNvSpPr>
            <a:spLocks noEditPoints="1"/>
          </p:cNvSpPr>
          <p:nvPr/>
        </p:nvSpPr>
        <p:spPr bwMode="auto">
          <a:xfrm>
            <a:off x="9667692" y="3623630"/>
            <a:ext cx="474592" cy="432405"/>
          </a:xfrm>
          <a:custGeom>
            <a:avLst/>
            <a:gdLst>
              <a:gd name="T0" fmla="*/ 116 w 196"/>
              <a:gd name="T1" fmla="*/ 2 h 179"/>
              <a:gd name="T2" fmla="*/ 98 w 196"/>
              <a:gd name="T3" fmla="*/ 0 h 179"/>
              <a:gd name="T4" fmla="*/ 98 w 196"/>
              <a:gd name="T5" fmla="*/ 17 h 179"/>
              <a:gd name="T6" fmla="*/ 113 w 196"/>
              <a:gd name="T7" fmla="*/ 18 h 179"/>
              <a:gd name="T8" fmla="*/ 169 w 196"/>
              <a:gd name="T9" fmla="*/ 105 h 179"/>
              <a:gd name="T10" fmla="*/ 98 w 196"/>
              <a:gd name="T11" fmla="*/ 163 h 179"/>
              <a:gd name="T12" fmla="*/ 98 w 196"/>
              <a:gd name="T13" fmla="*/ 179 h 179"/>
              <a:gd name="T14" fmla="*/ 185 w 196"/>
              <a:gd name="T15" fmla="*/ 108 h 179"/>
              <a:gd name="T16" fmla="*/ 116 w 196"/>
              <a:gd name="T17" fmla="*/ 2 h 179"/>
              <a:gd name="T18" fmla="*/ 98 w 196"/>
              <a:gd name="T19" fmla="*/ 0 h 179"/>
              <a:gd name="T20" fmla="*/ 10 w 196"/>
              <a:gd name="T21" fmla="*/ 71 h 179"/>
              <a:gd name="T22" fmla="*/ 79 w 196"/>
              <a:gd name="T23" fmla="*/ 177 h 179"/>
              <a:gd name="T24" fmla="*/ 98 w 196"/>
              <a:gd name="T25" fmla="*/ 179 h 179"/>
              <a:gd name="T26" fmla="*/ 98 w 196"/>
              <a:gd name="T27" fmla="*/ 163 h 179"/>
              <a:gd name="T28" fmla="*/ 83 w 196"/>
              <a:gd name="T29" fmla="*/ 161 h 179"/>
              <a:gd name="T30" fmla="*/ 83 w 196"/>
              <a:gd name="T31" fmla="*/ 161 h 179"/>
              <a:gd name="T32" fmla="*/ 26 w 196"/>
              <a:gd name="T33" fmla="*/ 75 h 179"/>
              <a:gd name="T34" fmla="*/ 98 w 196"/>
              <a:gd name="T35" fmla="*/ 17 h 179"/>
              <a:gd name="T36" fmla="*/ 98 w 196"/>
              <a:gd name="T37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" h="179">
                <a:moveTo>
                  <a:pt x="116" y="2"/>
                </a:moveTo>
                <a:cubicBezTo>
                  <a:pt x="110" y="1"/>
                  <a:pt x="104" y="0"/>
                  <a:pt x="98" y="0"/>
                </a:cubicBezTo>
                <a:cubicBezTo>
                  <a:pt x="98" y="17"/>
                  <a:pt x="98" y="17"/>
                  <a:pt x="98" y="17"/>
                </a:cubicBezTo>
                <a:cubicBezTo>
                  <a:pt x="103" y="17"/>
                  <a:pt x="108" y="17"/>
                  <a:pt x="113" y="18"/>
                </a:cubicBezTo>
                <a:cubicBezTo>
                  <a:pt x="152" y="27"/>
                  <a:pt x="177" y="65"/>
                  <a:pt x="169" y="105"/>
                </a:cubicBezTo>
                <a:cubicBezTo>
                  <a:pt x="162" y="139"/>
                  <a:pt x="131" y="163"/>
                  <a:pt x="98" y="163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39" y="179"/>
                  <a:pt x="177" y="150"/>
                  <a:pt x="185" y="108"/>
                </a:cubicBezTo>
                <a:cubicBezTo>
                  <a:pt x="196" y="60"/>
                  <a:pt x="165" y="12"/>
                  <a:pt x="116" y="2"/>
                </a:cubicBezTo>
                <a:close/>
                <a:moveTo>
                  <a:pt x="98" y="0"/>
                </a:moveTo>
                <a:cubicBezTo>
                  <a:pt x="56" y="0"/>
                  <a:pt x="19" y="29"/>
                  <a:pt x="10" y="71"/>
                </a:cubicBezTo>
                <a:cubicBezTo>
                  <a:pt x="0" y="120"/>
                  <a:pt x="31" y="167"/>
                  <a:pt x="79" y="177"/>
                </a:cubicBezTo>
                <a:cubicBezTo>
                  <a:pt x="85" y="179"/>
                  <a:pt x="92" y="179"/>
                  <a:pt x="98" y="179"/>
                </a:cubicBezTo>
                <a:cubicBezTo>
                  <a:pt x="98" y="163"/>
                  <a:pt x="98" y="163"/>
                  <a:pt x="98" y="163"/>
                </a:cubicBezTo>
                <a:cubicBezTo>
                  <a:pt x="93" y="163"/>
                  <a:pt x="88" y="162"/>
                  <a:pt x="83" y="161"/>
                </a:cubicBezTo>
                <a:cubicBezTo>
                  <a:pt x="83" y="161"/>
                  <a:pt x="83" y="161"/>
                  <a:pt x="83" y="161"/>
                </a:cubicBezTo>
                <a:cubicBezTo>
                  <a:pt x="43" y="153"/>
                  <a:pt x="18" y="114"/>
                  <a:pt x="26" y="75"/>
                </a:cubicBezTo>
                <a:cubicBezTo>
                  <a:pt x="33" y="40"/>
                  <a:pt x="64" y="17"/>
                  <a:pt x="98" y="17"/>
                </a:cubicBezTo>
                <a:lnTo>
                  <a:pt x="98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 42"/>
          <p:cNvSpPr>
            <a:spLocks/>
          </p:cNvSpPr>
          <p:nvPr/>
        </p:nvSpPr>
        <p:spPr bwMode="auto">
          <a:xfrm>
            <a:off x="9790731" y="4022638"/>
            <a:ext cx="101949" cy="219719"/>
          </a:xfrm>
          <a:custGeom>
            <a:avLst/>
            <a:gdLst>
              <a:gd name="T0" fmla="*/ 33 w 58"/>
              <a:gd name="T1" fmla="*/ 125 h 125"/>
              <a:gd name="T2" fmla="*/ 0 w 58"/>
              <a:gd name="T3" fmla="*/ 118 h 125"/>
              <a:gd name="T4" fmla="*/ 25 w 58"/>
              <a:gd name="T5" fmla="*/ 0 h 125"/>
              <a:gd name="T6" fmla="*/ 58 w 58"/>
              <a:gd name="T7" fmla="*/ 7 h 125"/>
              <a:gd name="T8" fmla="*/ 33 w 58"/>
              <a:gd name="T9" fmla="*/ 125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25">
                <a:moveTo>
                  <a:pt x="33" y="125"/>
                </a:moveTo>
                <a:lnTo>
                  <a:pt x="0" y="118"/>
                </a:lnTo>
                <a:lnTo>
                  <a:pt x="25" y="0"/>
                </a:lnTo>
                <a:lnTo>
                  <a:pt x="58" y="7"/>
                </a:lnTo>
                <a:lnTo>
                  <a:pt x="33" y="1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 43"/>
          <p:cNvSpPr>
            <a:spLocks/>
          </p:cNvSpPr>
          <p:nvPr/>
        </p:nvSpPr>
        <p:spPr bwMode="auto">
          <a:xfrm>
            <a:off x="9748545" y="4089431"/>
            <a:ext cx="144136" cy="297061"/>
          </a:xfrm>
          <a:custGeom>
            <a:avLst/>
            <a:gdLst>
              <a:gd name="T0" fmla="*/ 40 w 60"/>
              <a:gd name="T1" fmla="*/ 106 h 123"/>
              <a:gd name="T2" fmla="*/ 18 w 60"/>
              <a:gd name="T3" fmla="*/ 121 h 123"/>
              <a:gd name="T4" fmla="*/ 3 w 60"/>
              <a:gd name="T5" fmla="*/ 98 h 123"/>
              <a:gd name="T6" fmla="*/ 20 w 60"/>
              <a:gd name="T7" fmla="*/ 17 h 123"/>
              <a:gd name="T8" fmla="*/ 42 w 60"/>
              <a:gd name="T9" fmla="*/ 2 h 123"/>
              <a:gd name="T10" fmla="*/ 57 w 60"/>
              <a:gd name="T11" fmla="*/ 25 h 123"/>
              <a:gd name="T12" fmla="*/ 40 w 60"/>
              <a:gd name="T13" fmla="*/ 10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0" h="123">
                <a:moveTo>
                  <a:pt x="40" y="106"/>
                </a:moveTo>
                <a:cubicBezTo>
                  <a:pt x="38" y="116"/>
                  <a:pt x="28" y="123"/>
                  <a:pt x="18" y="121"/>
                </a:cubicBezTo>
                <a:cubicBezTo>
                  <a:pt x="7" y="118"/>
                  <a:pt x="0" y="108"/>
                  <a:pt x="3" y="98"/>
                </a:cubicBezTo>
                <a:cubicBezTo>
                  <a:pt x="20" y="17"/>
                  <a:pt x="20" y="17"/>
                  <a:pt x="20" y="17"/>
                </a:cubicBezTo>
                <a:cubicBezTo>
                  <a:pt x="22" y="6"/>
                  <a:pt x="32" y="0"/>
                  <a:pt x="42" y="2"/>
                </a:cubicBezTo>
                <a:cubicBezTo>
                  <a:pt x="53" y="4"/>
                  <a:pt x="60" y="14"/>
                  <a:pt x="57" y="25"/>
                </a:cubicBezTo>
                <a:lnTo>
                  <a:pt x="40" y="10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 44"/>
          <p:cNvSpPr>
            <a:spLocks/>
          </p:cNvSpPr>
          <p:nvPr/>
        </p:nvSpPr>
        <p:spPr bwMode="auto">
          <a:xfrm>
            <a:off x="8431992" y="762014"/>
            <a:ext cx="580057" cy="530840"/>
          </a:xfrm>
          <a:custGeom>
            <a:avLst/>
            <a:gdLst>
              <a:gd name="T0" fmla="*/ 117 w 240"/>
              <a:gd name="T1" fmla="*/ 220 h 220"/>
              <a:gd name="T2" fmla="*/ 0 w 240"/>
              <a:gd name="T3" fmla="*/ 219 h 220"/>
              <a:gd name="T4" fmla="*/ 0 w 240"/>
              <a:gd name="T5" fmla="*/ 44 h 220"/>
              <a:gd name="T6" fmla="*/ 120 w 240"/>
              <a:gd name="T7" fmla="*/ 44 h 220"/>
              <a:gd name="T8" fmla="*/ 240 w 240"/>
              <a:gd name="T9" fmla="*/ 44 h 220"/>
              <a:gd name="T10" fmla="*/ 240 w 240"/>
              <a:gd name="T11" fmla="*/ 219 h 220"/>
              <a:gd name="T12" fmla="*/ 117 w 240"/>
              <a:gd name="T13" fmla="*/ 22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0" h="220">
                <a:moveTo>
                  <a:pt x="117" y="220"/>
                </a:moveTo>
                <a:cubicBezTo>
                  <a:pt x="117" y="220"/>
                  <a:pt x="76" y="179"/>
                  <a:pt x="0" y="219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78" y="0"/>
                  <a:pt x="120" y="44"/>
                </a:cubicBezTo>
                <a:cubicBezTo>
                  <a:pt x="240" y="44"/>
                  <a:pt x="240" y="44"/>
                  <a:pt x="240" y="44"/>
                </a:cubicBezTo>
                <a:cubicBezTo>
                  <a:pt x="240" y="219"/>
                  <a:pt x="240" y="219"/>
                  <a:pt x="240" y="219"/>
                </a:cubicBezTo>
                <a:lnTo>
                  <a:pt x="117" y="220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Freeform 45"/>
          <p:cNvSpPr>
            <a:spLocks noEditPoints="1"/>
          </p:cNvSpPr>
          <p:nvPr/>
        </p:nvSpPr>
        <p:spPr bwMode="auto">
          <a:xfrm>
            <a:off x="8259735" y="3708001"/>
            <a:ext cx="706615" cy="585330"/>
          </a:xfrm>
          <a:custGeom>
            <a:avLst/>
            <a:gdLst>
              <a:gd name="T0" fmla="*/ 199 w 293"/>
              <a:gd name="T1" fmla="*/ 192 h 242"/>
              <a:gd name="T2" fmla="*/ 219 w 293"/>
              <a:gd name="T3" fmla="*/ 205 h 242"/>
              <a:gd name="T4" fmla="*/ 219 w 293"/>
              <a:gd name="T5" fmla="*/ 214 h 242"/>
              <a:gd name="T6" fmla="*/ 199 w 293"/>
              <a:gd name="T7" fmla="*/ 214 h 242"/>
              <a:gd name="T8" fmla="*/ 219 w 293"/>
              <a:gd name="T9" fmla="*/ 242 h 242"/>
              <a:gd name="T10" fmla="*/ 242 w 293"/>
              <a:gd name="T11" fmla="*/ 216 h 242"/>
              <a:gd name="T12" fmla="*/ 199 w 293"/>
              <a:gd name="T13" fmla="*/ 170 h 242"/>
              <a:gd name="T14" fmla="*/ 293 w 293"/>
              <a:gd name="T15" fmla="*/ 147 h 242"/>
              <a:gd name="T16" fmla="*/ 269 w 293"/>
              <a:gd name="T17" fmla="*/ 0 h 242"/>
              <a:gd name="T18" fmla="*/ 199 w 293"/>
              <a:gd name="T19" fmla="*/ 16 h 242"/>
              <a:gd name="T20" fmla="*/ 275 w 293"/>
              <a:gd name="T21" fmla="*/ 35 h 242"/>
              <a:gd name="T22" fmla="*/ 256 w 293"/>
              <a:gd name="T23" fmla="*/ 154 h 242"/>
              <a:gd name="T24" fmla="*/ 199 w 293"/>
              <a:gd name="T25" fmla="*/ 170 h 242"/>
              <a:gd name="T26" fmla="*/ 175 w 293"/>
              <a:gd name="T27" fmla="*/ 192 h 242"/>
              <a:gd name="T28" fmla="*/ 199 w 293"/>
              <a:gd name="T29" fmla="*/ 170 h 242"/>
              <a:gd name="T30" fmla="*/ 146 w 293"/>
              <a:gd name="T31" fmla="*/ 154 h 242"/>
              <a:gd name="T32" fmla="*/ 199 w 293"/>
              <a:gd name="T33" fmla="*/ 242 h 242"/>
              <a:gd name="T34" fmla="*/ 179 w 293"/>
              <a:gd name="T35" fmla="*/ 214 h 242"/>
              <a:gd name="T36" fmla="*/ 179 w 293"/>
              <a:gd name="T37" fmla="*/ 205 h 242"/>
              <a:gd name="T38" fmla="*/ 199 w 293"/>
              <a:gd name="T39" fmla="*/ 192 h 242"/>
              <a:gd name="T40" fmla="*/ 146 w 293"/>
              <a:gd name="T41" fmla="*/ 0 h 242"/>
              <a:gd name="T42" fmla="*/ 199 w 293"/>
              <a:gd name="T43" fmla="*/ 16 h 242"/>
              <a:gd name="T44" fmla="*/ 146 w 293"/>
              <a:gd name="T45" fmla="*/ 0 h 242"/>
              <a:gd name="T46" fmla="*/ 0 w 293"/>
              <a:gd name="T47" fmla="*/ 24 h 242"/>
              <a:gd name="T48" fmla="*/ 23 w 293"/>
              <a:gd name="T49" fmla="*/ 170 h 242"/>
              <a:gd name="T50" fmla="*/ 117 w 293"/>
              <a:gd name="T51" fmla="*/ 192 h 242"/>
              <a:gd name="T52" fmla="*/ 52 w 293"/>
              <a:gd name="T53" fmla="*/ 216 h 242"/>
              <a:gd name="T54" fmla="*/ 75 w 293"/>
              <a:gd name="T55" fmla="*/ 242 h 242"/>
              <a:gd name="T56" fmla="*/ 146 w 293"/>
              <a:gd name="T57" fmla="*/ 154 h 242"/>
              <a:gd name="T58" fmla="*/ 37 w 293"/>
              <a:gd name="T59" fmla="*/ 154 h 242"/>
              <a:gd name="T60" fmla="*/ 17 w 293"/>
              <a:gd name="T61" fmla="*/ 35 h 242"/>
              <a:gd name="T62" fmla="*/ 146 w 293"/>
              <a:gd name="T63" fmla="*/ 1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3" h="242">
                <a:moveTo>
                  <a:pt x="219" y="192"/>
                </a:moveTo>
                <a:cubicBezTo>
                  <a:pt x="199" y="192"/>
                  <a:pt x="199" y="192"/>
                  <a:pt x="199" y="192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219" y="205"/>
                  <a:pt x="219" y="205"/>
                  <a:pt x="219" y="205"/>
                </a:cubicBezTo>
                <a:cubicBezTo>
                  <a:pt x="221" y="205"/>
                  <a:pt x="223" y="207"/>
                  <a:pt x="223" y="209"/>
                </a:cubicBezTo>
                <a:cubicBezTo>
                  <a:pt x="223" y="212"/>
                  <a:pt x="221" y="214"/>
                  <a:pt x="219" y="214"/>
                </a:cubicBezTo>
                <a:cubicBezTo>
                  <a:pt x="219" y="214"/>
                  <a:pt x="219" y="214"/>
                  <a:pt x="219" y="214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219" y="242"/>
                  <a:pt x="219" y="242"/>
                  <a:pt x="219" y="242"/>
                </a:cubicBezTo>
                <a:cubicBezTo>
                  <a:pt x="232" y="242"/>
                  <a:pt x="242" y="232"/>
                  <a:pt x="242" y="219"/>
                </a:cubicBezTo>
                <a:cubicBezTo>
                  <a:pt x="242" y="216"/>
                  <a:pt x="242" y="216"/>
                  <a:pt x="242" y="216"/>
                </a:cubicBezTo>
                <a:cubicBezTo>
                  <a:pt x="242" y="203"/>
                  <a:pt x="232" y="192"/>
                  <a:pt x="219" y="192"/>
                </a:cubicBezTo>
                <a:close/>
                <a:moveTo>
                  <a:pt x="199" y="170"/>
                </a:moveTo>
                <a:cubicBezTo>
                  <a:pt x="269" y="170"/>
                  <a:pt x="269" y="170"/>
                  <a:pt x="269" y="170"/>
                </a:cubicBezTo>
                <a:cubicBezTo>
                  <a:pt x="282" y="170"/>
                  <a:pt x="293" y="160"/>
                  <a:pt x="293" y="147"/>
                </a:cubicBezTo>
                <a:cubicBezTo>
                  <a:pt x="293" y="24"/>
                  <a:pt x="293" y="24"/>
                  <a:pt x="293" y="24"/>
                </a:cubicBezTo>
                <a:cubicBezTo>
                  <a:pt x="293" y="11"/>
                  <a:pt x="282" y="0"/>
                  <a:pt x="269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199" y="16"/>
                  <a:pt x="199" y="16"/>
                  <a:pt x="199" y="16"/>
                </a:cubicBezTo>
                <a:cubicBezTo>
                  <a:pt x="256" y="16"/>
                  <a:pt x="256" y="16"/>
                  <a:pt x="256" y="16"/>
                </a:cubicBezTo>
                <a:cubicBezTo>
                  <a:pt x="267" y="16"/>
                  <a:pt x="275" y="24"/>
                  <a:pt x="275" y="35"/>
                </a:cubicBezTo>
                <a:cubicBezTo>
                  <a:pt x="275" y="135"/>
                  <a:pt x="275" y="135"/>
                  <a:pt x="275" y="135"/>
                </a:cubicBezTo>
                <a:cubicBezTo>
                  <a:pt x="275" y="146"/>
                  <a:pt x="267" y="154"/>
                  <a:pt x="256" y="154"/>
                </a:cubicBezTo>
                <a:cubicBezTo>
                  <a:pt x="199" y="154"/>
                  <a:pt x="199" y="154"/>
                  <a:pt x="199" y="154"/>
                </a:cubicBezTo>
                <a:lnTo>
                  <a:pt x="199" y="170"/>
                </a:lnTo>
                <a:close/>
                <a:moveTo>
                  <a:pt x="199" y="192"/>
                </a:moveTo>
                <a:cubicBezTo>
                  <a:pt x="175" y="192"/>
                  <a:pt x="175" y="192"/>
                  <a:pt x="175" y="192"/>
                </a:cubicBezTo>
                <a:cubicBezTo>
                  <a:pt x="175" y="170"/>
                  <a:pt x="175" y="170"/>
                  <a:pt x="175" y="170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199" y="154"/>
                  <a:pt x="199" y="154"/>
                  <a:pt x="199" y="154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79" y="214"/>
                  <a:pt x="179" y="214"/>
                  <a:pt x="179" y="214"/>
                </a:cubicBezTo>
                <a:cubicBezTo>
                  <a:pt x="177" y="214"/>
                  <a:pt x="175" y="212"/>
                  <a:pt x="175" y="209"/>
                </a:cubicBezTo>
                <a:cubicBezTo>
                  <a:pt x="175" y="207"/>
                  <a:pt x="177" y="205"/>
                  <a:pt x="179" y="205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199" y="192"/>
                  <a:pt x="199" y="192"/>
                  <a:pt x="199" y="192"/>
                </a:cubicBezTo>
                <a:close/>
                <a:moveTo>
                  <a:pt x="199" y="0"/>
                </a:moveTo>
                <a:cubicBezTo>
                  <a:pt x="146" y="0"/>
                  <a:pt x="146" y="0"/>
                  <a:pt x="146" y="0"/>
                </a:cubicBezTo>
                <a:cubicBezTo>
                  <a:pt x="146" y="16"/>
                  <a:pt x="146" y="16"/>
                  <a:pt x="146" y="16"/>
                </a:cubicBezTo>
                <a:cubicBezTo>
                  <a:pt x="199" y="16"/>
                  <a:pt x="199" y="16"/>
                  <a:pt x="199" y="16"/>
                </a:cubicBezTo>
                <a:lnTo>
                  <a:pt x="199" y="0"/>
                </a:lnTo>
                <a:close/>
                <a:moveTo>
                  <a:pt x="14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1"/>
                  <a:pt x="0" y="24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60"/>
                  <a:pt x="10" y="170"/>
                  <a:pt x="23" y="170"/>
                </a:cubicBezTo>
                <a:cubicBezTo>
                  <a:pt x="117" y="170"/>
                  <a:pt x="117" y="170"/>
                  <a:pt x="117" y="170"/>
                </a:cubicBezTo>
                <a:cubicBezTo>
                  <a:pt x="117" y="192"/>
                  <a:pt x="117" y="192"/>
                  <a:pt x="117" y="192"/>
                </a:cubicBezTo>
                <a:cubicBezTo>
                  <a:pt x="75" y="192"/>
                  <a:pt x="75" y="192"/>
                  <a:pt x="75" y="192"/>
                </a:cubicBezTo>
                <a:cubicBezTo>
                  <a:pt x="62" y="192"/>
                  <a:pt x="52" y="203"/>
                  <a:pt x="52" y="216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32"/>
                  <a:pt x="62" y="242"/>
                  <a:pt x="75" y="242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26" y="154"/>
                  <a:pt x="17" y="146"/>
                  <a:pt x="17" y="1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146" y="16"/>
                  <a:pt x="146" y="16"/>
                  <a:pt x="146" y="16"/>
                </a:cubicBezTo>
                <a:lnTo>
                  <a:pt x="146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reeform 46"/>
          <p:cNvSpPr>
            <a:spLocks noEditPoints="1"/>
          </p:cNvSpPr>
          <p:nvPr/>
        </p:nvSpPr>
        <p:spPr bwMode="auto">
          <a:xfrm>
            <a:off x="9509494" y="2542613"/>
            <a:ext cx="906999" cy="1058165"/>
          </a:xfrm>
          <a:custGeom>
            <a:avLst/>
            <a:gdLst>
              <a:gd name="T0" fmla="*/ 376 w 376"/>
              <a:gd name="T1" fmla="*/ 43 h 438"/>
              <a:gd name="T2" fmla="*/ 324 w 376"/>
              <a:gd name="T3" fmla="*/ 32 h 438"/>
              <a:gd name="T4" fmla="*/ 334 w 376"/>
              <a:gd name="T5" fmla="*/ 54 h 438"/>
              <a:gd name="T6" fmla="*/ 324 w 376"/>
              <a:gd name="T7" fmla="*/ 59 h 438"/>
              <a:gd name="T8" fmla="*/ 272 w 376"/>
              <a:gd name="T9" fmla="*/ 63 h 438"/>
              <a:gd name="T10" fmla="*/ 304 w 376"/>
              <a:gd name="T11" fmla="*/ 98 h 438"/>
              <a:gd name="T12" fmla="*/ 256 w 376"/>
              <a:gd name="T13" fmla="*/ 81 h 438"/>
              <a:gd name="T14" fmla="*/ 271 w 376"/>
              <a:gd name="T15" fmla="*/ 103 h 438"/>
              <a:gd name="T16" fmla="*/ 241 w 376"/>
              <a:gd name="T17" fmla="*/ 100 h 438"/>
              <a:gd name="T18" fmla="*/ 256 w 376"/>
              <a:gd name="T19" fmla="*/ 122 h 438"/>
              <a:gd name="T20" fmla="*/ 226 w 376"/>
              <a:gd name="T21" fmla="*/ 119 h 438"/>
              <a:gd name="T22" fmla="*/ 240 w 376"/>
              <a:gd name="T23" fmla="*/ 140 h 438"/>
              <a:gd name="T24" fmla="*/ 210 w 376"/>
              <a:gd name="T25" fmla="*/ 138 h 438"/>
              <a:gd name="T26" fmla="*/ 242 w 376"/>
              <a:gd name="T27" fmla="*/ 173 h 438"/>
              <a:gd name="T28" fmla="*/ 195 w 376"/>
              <a:gd name="T29" fmla="*/ 156 h 438"/>
              <a:gd name="T30" fmla="*/ 210 w 376"/>
              <a:gd name="T31" fmla="*/ 178 h 438"/>
              <a:gd name="T32" fmla="*/ 180 w 376"/>
              <a:gd name="T33" fmla="*/ 175 h 438"/>
              <a:gd name="T34" fmla="*/ 194 w 376"/>
              <a:gd name="T35" fmla="*/ 197 h 438"/>
              <a:gd name="T36" fmla="*/ 164 w 376"/>
              <a:gd name="T37" fmla="*/ 194 h 438"/>
              <a:gd name="T38" fmla="*/ 179 w 376"/>
              <a:gd name="T39" fmla="*/ 215 h 438"/>
              <a:gd name="T40" fmla="*/ 149 w 376"/>
              <a:gd name="T41" fmla="*/ 213 h 438"/>
              <a:gd name="T42" fmla="*/ 181 w 376"/>
              <a:gd name="T43" fmla="*/ 248 h 438"/>
              <a:gd name="T44" fmla="*/ 134 w 376"/>
              <a:gd name="T45" fmla="*/ 232 h 438"/>
              <a:gd name="T46" fmla="*/ 148 w 376"/>
              <a:gd name="T47" fmla="*/ 253 h 438"/>
              <a:gd name="T48" fmla="*/ 118 w 376"/>
              <a:gd name="T49" fmla="*/ 250 h 438"/>
              <a:gd name="T50" fmla="*/ 133 w 376"/>
              <a:gd name="T51" fmla="*/ 272 h 438"/>
              <a:gd name="T52" fmla="*/ 103 w 376"/>
              <a:gd name="T53" fmla="*/ 269 h 438"/>
              <a:gd name="T54" fmla="*/ 117 w 376"/>
              <a:gd name="T55" fmla="*/ 290 h 438"/>
              <a:gd name="T56" fmla="*/ 88 w 376"/>
              <a:gd name="T57" fmla="*/ 288 h 438"/>
              <a:gd name="T58" fmla="*/ 119 w 376"/>
              <a:gd name="T59" fmla="*/ 323 h 438"/>
              <a:gd name="T60" fmla="*/ 72 w 376"/>
              <a:gd name="T61" fmla="*/ 307 h 438"/>
              <a:gd name="T62" fmla="*/ 87 w 376"/>
              <a:gd name="T63" fmla="*/ 328 h 438"/>
              <a:gd name="T64" fmla="*/ 57 w 376"/>
              <a:gd name="T65" fmla="*/ 325 h 438"/>
              <a:gd name="T66" fmla="*/ 71 w 376"/>
              <a:gd name="T67" fmla="*/ 347 h 438"/>
              <a:gd name="T68" fmla="*/ 42 w 376"/>
              <a:gd name="T69" fmla="*/ 344 h 438"/>
              <a:gd name="T70" fmla="*/ 56 w 376"/>
              <a:gd name="T71" fmla="*/ 366 h 438"/>
              <a:gd name="T72" fmla="*/ 26 w 376"/>
              <a:gd name="T73" fmla="*/ 363 h 438"/>
              <a:gd name="T74" fmla="*/ 58 w 376"/>
              <a:gd name="T75" fmla="*/ 398 h 438"/>
              <a:gd name="T76" fmla="*/ 0 w 376"/>
              <a:gd name="T77" fmla="*/ 395 h 438"/>
              <a:gd name="T78" fmla="*/ 324 w 376"/>
              <a:gd name="T79" fmla="*/ 106 h 438"/>
              <a:gd name="T80" fmla="*/ 316 w 376"/>
              <a:gd name="T81" fmla="*/ 56 h 438"/>
              <a:gd name="T82" fmla="*/ 324 w 376"/>
              <a:gd name="T83" fmla="*/ 32 h 438"/>
              <a:gd name="T84" fmla="*/ 323 w 376"/>
              <a:gd name="T85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76" h="438">
                <a:moveTo>
                  <a:pt x="324" y="106"/>
                </a:moveTo>
                <a:cubicBezTo>
                  <a:pt x="376" y="43"/>
                  <a:pt x="376" y="43"/>
                  <a:pt x="376" y="43"/>
                </a:cubicBezTo>
                <a:cubicBezTo>
                  <a:pt x="324" y="1"/>
                  <a:pt x="324" y="1"/>
                  <a:pt x="324" y="1"/>
                </a:cubicBezTo>
                <a:cubicBezTo>
                  <a:pt x="324" y="32"/>
                  <a:pt x="324" y="32"/>
                  <a:pt x="324" y="32"/>
                </a:cubicBezTo>
                <a:cubicBezTo>
                  <a:pt x="327" y="32"/>
                  <a:pt x="330" y="33"/>
                  <a:pt x="332" y="35"/>
                </a:cubicBezTo>
                <a:cubicBezTo>
                  <a:pt x="338" y="40"/>
                  <a:pt x="339" y="49"/>
                  <a:pt x="334" y="54"/>
                </a:cubicBezTo>
                <a:cubicBezTo>
                  <a:pt x="334" y="54"/>
                  <a:pt x="334" y="54"/>
                  <a:pt x="334" y="54"/>
                </a:cubicBezTo>
                <a:cubicBezTo>
                  <a:pt x="332" y="57"/>
                  <a:pt x="328" y="59"/>
                  <a:pt x="324" y="59"/>
                </a:cubicBezTo>
                <a:lnTo>
                  <a:pt x="324" y="106"/>
                </a:lnTo>
                <a:close/>
                <a:moveTo>
                  <a:pt x="272" y="63"/>
                </a:moveTo>
                <a:cubicBezTo>
                  <a:pt x="308" y="92"/>
                  <a:pt x="308" y="92"/>
                  <a:pt x="308" y="92"/>
                </a:cubicBezTo>
                <a:cubicBezTo>
                  <a:pt x="304" y="98"/>
                  <a:pt x="304" y="98"/>
                  <a:pt x="304" y="98"/>
                </a:cubicBezTo>
                <a:cubicBezTo>
                  <a:pt x="267" y="68"/>
                  <a:pt x="267" y="68"/>
                  <a:pt x="267" y="68"/>
                </a:cubicBezTo>
                <a:cubicBezTo>
                  <a:pt x="256" y="81"/>
                  <a:pt x="256" y="81"/>
                  <a:pt x="256" y="81"/>
                </a:cubicBezTo>
                <a:cubicBezTo>
                  <a:pt x="276" y="97"/>
                  <a:pt x="276" y="97"/>
                  <a:pt x="276" y="97"/>
                </a:cubicBezTo>
                <a:cubicBezTo>
                  <a:pt x="271" y="103"/>
                  <a:pt x="271" y="103"/>
                  <a:pt x="271" y="103"/>
                </a:cubicBezTo>
                <a:cubicBezTo>
                  <a:pt x="252" y="87"/>
                  <a:pt x="252" y="87"/>
                  <a:pt x="252" y="87"/>
                </a:cubicBezTo>
                <a:cubicBezTo>
                  <a:pt x="241" y="100"/>
                  <a:pt x="241" y="100"/>
                  <a:pt x="241" y="100"/>
                </a:cubicBezTo>
                <a:cubicBezTo>
                  <a:pt x="260" y="116"/>
                  <a:pt x="260" y="116"/>
                  <a:pt x="260" y="116"/>
                </a:cubicBezTo>
                <a:cubicBezTo>
                  <a:pt x="256" y="122"/>
                  <a:pt x="256" y="122"/>
                  <a:pt x="256" y="122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45" y="135"/>
                  <a:pt x="245" y="135"/>
                  <a:pt x="245" y="135"/>
                </a:cubicBezTo>
                <a:cubicBezTo>
                  <a:pt x="240" y="140"/>
                  <a:pt x="240" y="140"/>
                  <a:pt x="240" y="140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10" y="138"/>
                  <a:pt x="210" y="138"/>
                  <a:pt x="210" y="138"/>
                </a:cubicBezTo>
                <a:cubicBezTo>
                  <a:pt x="247" y="167"/>
                  <a:pt x="247" y="167"/>
                  <a:pt x="247" y="167"/>
                </a:cubicBezTo>
                <a:cubicBezTo>
                  <a:pt x="242" y="173"/>
                  <a:pt x="242" y="173"/>
                  <a:pt x="242" y="173"/>
                </a:cubicBezTo>
                <a:cubicBezTo>
                  <a:pt x="206" y="143"/>
                  <a:pt x="206" y="143"/>
                  <a:pt x="206" y="143"/>
                </a:cubicBezTo>
                <a:cubicBezTo>
                  <a:pt x="195" y="156"/>
                  <a:pt x="195" y="156"/>
                  <a:pt x="195" y="156"/>
                </a:cubicBezTo>
                <a:cubicBezTo>
                  <a:pt x="214" y="172"/>
                  <a:pt x="214" y="172"/>
                  <a:pt x="214" y="172"/>
                </a:cubicBezTo>
                <a:cubicBezTo>
                  <a:pt x="210" y="178"/>
                  <a:pt x="210" y="178"/>
                  <a:pt x="210" y="178"/>
                </a:cubicBezTo>
                <a:cubicBezTo>
                  <a:pt x="190" y="162"/>
                  <a:pt x="190" y="162"/>
                  <a:pt x="190" y="162"/>
                </a:cubicBezTo>
                <a:cubicBezTo>
                  <a:pt x="180" y="175"/>
                  <a:pt x="180" y="175"/>
                  <a:pt x="180" y="175"/>
                </a:cubicBezTo>
                <a:cubicBezTo>
                  <a:pt x="199" y="191"/>
                  <a:pt x="199" y="191"/>
                  <a:pt x="199" y="191"/>
                </a:cubicBezTo>
                <a:cubicBezTo>
                  <a:pt x="194" y="197"/>
                  <a:pt x="194" y="197"/>
                  <a:pt x="194" y="197"/>
                </a:cubicBezTo>
                <a:cubicBezTo>
                  <a:pt x="175" y="181"/>
                  <a:pt x="175" y="181"/>
                  <a:pt x="175" y="181"/>
                </a:cubicBezTo>
                <a:cubicBezTo>
                  <a:pt x="164" y="194"/>
                  <a:pt x="164" y="194"/>
                  <a:pt x="164" y="194"/>
                </a:cubicBezTo>
                <a:cubicBezTo>
                  <a:pt x="184" y="210"/>
                  <a:pt x="184" y="210"/>
                  <a:pt x="184" y="210"/>
                </a:cubicBezTo>
                <a:cubicBezTo>
                  <a:pt x="179" y="215"/>
                  <a:pt x="179" y="215"/>
                  <a:pt x="179" y="215"/>
                </a:cubicBezTo>
                <a:cubicBezTo>
                  <a:pt x="160" y="200"/>
                  <a:pt x="160" y="200"/>
                  <a:pt x="160" y="200"/>
                </a:cubicBezTo>
                <a:cubicBezTo>
                  <a:pt x="149" y="213"/>
                  <a:pt x="149" y="213"/>
                  <a:pt x="149" y="213"/>
                </a:cubicBezTo>
                <a:cubicBezTo>
                  <a:pt x="185" y="243"/>
                  <a:pt x="185" y="243"/>
                  <a:pt x="185" y="243"/>
                </a:cubicBezTo>
                <a:cubicBezTo>
                  <a:pt x="181" y="248"/>
                  <a:pt x="181" y="248"/>
                  <a:pt x="181" y="248"/>
                </a:cubicBezTo>
                <a:cubicBezTo>
                  <a:pt x="144" y="218"/>
                  <a:pt x="144" y="218"/>
                  <a:pt x="144" y="218"/>
                </a:cubicBezTo>
                <a:cubicBezTo>
                  <a:pt x="134" y="232"/>
                  <a:pt x="134" y="232"/>
                  <a:pt x="134" y="232"/>
                </a:cubicBezTo>
                <a:cubicBezTo>
                  <a:pt x="153" y="247"/>
                  <a:pt x="153" y="247"/>
                  <a:pt x="153" y="247"/>
                </a:cubicBezTo>
                <a:cubicBezTo>
                  <a:pt x="148" y="253"/>
                  <a:pt x="148" y="253"/>
                  <a:pt x="148" y="253"/>
                </a:cubicBezTo>
                <a:cubicBezTo>
                  <a:pt x="129" y="237"/>
                  <a:pt x="129" y="237"/>
                  <a:pt x="129" y="237"/>
                </a:cubicBezTo>
                <a:cubicBezTo>
                  <a:pt x="118" y="250"/>
                  <a:pt x="118" y="250"/>
                  <a:pt x="118" y="250"/>
                </a:cubicBezTo>
                <a:cubicBezTo>
                  <a:pt x="137" y="266"/>
                  <a:pt x="137" y="266"/>
                  <a:pt x="137" y="266"/>
                </a:cubicBezTo>
                <a:cubicBezTo>
                  <a:pt x="133" y="272"/>
                  <a:pt x="133" y="272"/>
                  <a:pt x="133" y="272"/>
                </a:cubicBezTo>
                <a:cubicBezTo>
                  <a:pt x="114" y="256"/>
                  <a:pt x="114" y="256"/>
                  <a:pt x="114" y="256"/>
                </a:cubicBezTo>
                <a:cubicBezTo>
                  <a:pt x="103" y="269"/>
                  <a:pt x="103" y="269"/>
                  <a:pt x="103" y="26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17" y="290"/>
                  <a:pt x="117" y="290"/>
                  <a:pt x="117" y="290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88" y="288"/>
                  <a:pt x="88" y="288"/>
                  <a:pt x="88" y="288"/>
                </a:cubicBezTo>
                <a:cubicBezTo>
                  <a:pt x="124" y="318"/>
                  <a:pt x="124" y="318"/>
                  <a:pt x="124" y="318"/>
                </a:cubicBezTo>
                <a:cubicBezTo>
                  <a:pt x="119" y="323"/>
                  <a:pt x="119" y="323"/>
                  <a:pt x="119" y="323"/>
                </a:cubicBezTo>
                <a:cubicBezTo>
                  <a:pt x="83" y="294"/>
                  <a:pt x="83" y="294"/>
                  <a:pt x="83" y="294"/>
                </a:cubicBezTo>
                <a:cubicBezTo>
                  <a:pt x="72" y="307"/>
                  <a:pt x="72" y="307"/>
                  <a:pt x="72" y="307"/>
                </a:cubicBezTo>
                <a:cubicBezTo>
                  <a:pt x="91" y="322"/>
                  <a:pt x="91" y="322"/>
                  <a:pt x="91" y="322"/>
                </a:cubicBezTo>
                <a:cubicBezTo>
                  <a:pt x="87" y="328"/>
                  <a:pt x="87" y="328"/>
                  <a:pt x="87" y="328"/>
                </a:cubicBezTo>
                <a:cubicBezTo>
                  <a:pt x="68" y="312"/>
                  <a:pt x="68" y="312"/>
                  <a:pt x="68" y="312"/>
                </a:cubicBezTo>
                <a:cubicBezTo>
                  <a:pt x="57" y="325"/>
                  <a:pt x="57" y="325"/>
                  <a:pt x="57" y="325"/>
                </a:cubicBezTo>
                <a:cubicBezTo>
                  <a:pt x="76" y="341"/>
                  <a:pt x="76" y="341"/>
                  <a:pt x="76" y="341"/>
                </a:cubicBezTo>
                <a:cubicBezTo>
                  <a:pt x="71" y="347"/>
                  <a:pt x="71" y="347"/>
                  <a:pt x="71" y="347"/>
                </a:cubicBezTo>
                <a:cubicBezTo>
                  <a:pt x="52" y="331"/>
                  <a:pt x="52" y="331"/>
                  <a:pt x="52" y="331"/>
                </a:cubicBezTo>
                <a:cubicBezTo>
                  <a:pt x="42" y="344"/>
                  <a:pt x="42" y="344"/>
                  <a:pt x="42" y="344"/>
                </a:cubicBezTo>
                <a:cubicBezTo>
                  <a:pt x="61" y="360"/>
                  <a:pt x="61" y="360"/>
                  <a:pt x="61" y="360"/>
                </a:cubicBezTo>
                <a:cubicBezTo>
                  <a:pt x="56" y="366"/>
                  <a:pt x="56" y="366"/>
                  <a:pt x="56" y="366"/>
                </a:cubicBezTo>
                <a:cubicBezTo>
                  <a:pt x="37" y="350"/>
                  <a:pt x="37" y="350"/>
                  <a:pt x="37" y="350"/>
                </a:cubicBezTo>
                <a:cubicBezTo>
                  <a:pt x="26" y="363"/>
                  <a:pt x="26" y="363"/>
                  <a:pt x="26" y="363"/>
                </a:cubicBezTo>
                <a:cubicBezTo>
                  <a:pt x="63" y="393"/>
                  <a:pt x="63" y="393"/>
                  <a:pt x="63" y="393"/>
                </a:cubicBezTo>
                <a:cubicBezTo>
                  <a:pt x="58" y="398"/>
                  <a:pt x="58" y="398"/>
                  <a:pt x="58" y="398"/>
                </a:cubicBezTo>
                <a:cubicBezTo>
                  <a:pt x="22" y="369"/>
                  <a:pt x="22" y="369"/>
                  <a:pt x="22" y="369"/>
                </a:cubicBezTo>
                <a:cubicBezTo>
                  <a:pt x="0" y="395"/>
                  <a:pt x="0" y="395"/>
                  <a:pt x="0" y="395"/>
                </a:cubicBezTo>
                <a:cubicBezTo>
                  <a:pt x="53" y="438"/>
                  <a:pt x="53" y="438"/>
                  <a:pt x="53" y="438"/>
                </a:cubicBezTo>
                <a:cubicBezTo>
                  <a:pt x="324" y="106"/>
                  <a:pt x="324" y="106"/>
                  <a:pt x="324" y="106"/>
                </a:cubicBezTo>
                <a:cubicBezTo>
                  <a:pt x="324" y="59"/>
                  <a:pt x="324" y="59"/>
                  <a:pt x="324" y="59"/>
                </a:cubicBezTo>
                <a:cubicBezTo>
                  <a:pt x="321" y="59"/>
                  <a:pt x="318" y="58"/>
                  <a:pt x="316" y="56"/>
                </a:cubicBezTo>
                <a:cubicBezTo>
                  <a:pt x="310" y="51"/>
                  <a:pt x="309" y="43"/>
                  <a:pt x="314" y="37"/>
                </a:cubicBezTo>
                <a:cubicBezTo>
                  <a:pt x="316" y="34"/>
                  <a:pt x="320" y="32"/>
                  <a:pt x="324" y="32"/>
                </a:cubicBezTo>
                <a:cubicBezTo>
                  <a:pt x="324" y="1"/>
                  <a:pt x="324" y="1"/>
                  <a:pt x="324" y="1"/>
                </a:cubicBezTo>
                <a:cubicBezTo>
                  <a:pt x="323" y="0"/>
                  <a:pt x="323" y="0"/>
                  <a:pt x="323" y="0"/>
                </a:cubicBezTo>
                <a:lnTo>
                  <a:pt x="272" y="63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 47"/>
          <p:cNvSpPr>
            <a:spLocks noEditPoints="1"/>
          </p:cNvSpPr>
          <p:nvPr/>
        </p:nvSpPr>
        <p:spPr bwMode="auto">
          <a:xfrm>
            <a:off x="10196773" y="2851977"/>
            <a:ext cx="391979" cy="769894"/>
          </a:xfrm>
          <a:custGeom>
            <a:avLst/>
            <a:gdLst>
              <a:gd name="T0" fmla="*/ 121 w 162"/>
              <a:gd name="T1" fmla="*/ 144 h 319"/>
              <a:gd name="T2" fmla="*/ 128 w 162"/>
              <a:gd name="T3" fmla="*/ 138 h 319"/>
              <a:gd name="T4" fmla="*/ 150 w 162"/>
              <a:gd name="T5" fmla="*/ 80 h 319"/>
              <a:gd name="T6" fmla="*/ 147 w 162"/>
              <a:gd name="T7" fmla="*/ 69 h 319"/>
              <a:gd name="T8" fmla="*/ 156 w 162"/>
              <a:gd name="T9" fmla="*/ 46 h 319"/>
              <a:gd name="T10" fmla="*/ 137 w 162"/>
              <a:gd name="T11" fmla="*/ 3 h 319"/>
              <a:gd name="T12" fmla="*/ 121 w 162"/>
              <a:gd name="T13" fmla="*/ 1 h 319"/>
              <a:gd name="T14" fmla="*/ 121 w 162"/>
              <a:gd name="T15" fmla="*/ 58 h 319"/>
              <a:gd name="T16" fmla="*/ 126 w 162"/>
              <a:gd name="T17" fmla="*/ 61 h 319"/>
              <a:gd name="T18" fmla="*/ 121 w 162"/>
              <a:gd name="T19" fmla="*/ 59 h 319"/>
              <a:gd name="T20" fmla="*/ 121 w 162"/>
              <a:gd name="T21" fmla="*/ 85 h 319"/>
              <a:gd name="T22" fmla="*/ 125 w 162"/>
              <a:gd name="T23" fmla="*/ 75 h 319"/>
              <a:gd name="T24" fmla="*/ 123 w 162"/>
              <a:gd name="T25" fmla="*/ 66 h 319"/>
              <a:gd name="T26" fmla="*/ 139 w 162"/>
              <a:gd name="T27" fmla="*/ 72 h 319"/>
              <a:gd name="T28" fmla="*/ 144 w 162"/>
              <a:gd name="T29" fmla="*/ 83 h 319"/>
              <a:gd name="T30" fmla="*/ 125 w 162"/>
              <a:gd name="T31" fmla="*/ 132 h 319"/>
              <a:gd name="T32" fmla="*/ 121 w 162"/>
              <a:gd name="T33" fmla="*/ 136 h 319"/>
              <a:gd name="T34" fmla="*/ 121 w 162"/>
              <a:gd name="T35" fmla="*/ 144 h 319"/>
              <a:gd name="T36" fmla="*/ 66 w 162"/>
              <a:gd name="T37" fmla="*/ 284 h 319"/>
              <a:gd name="T38" fmla="*/ 121 w 162"/>
              <a:gd name="T39" fmla="*/ 144 h 319"/>
              <a:gd name="T40" fmla="*/ 121 w 162"/>
              <a:gd name="T41" fmla="*/ 144 h 319"/>
              <a:gd name="T42" fmla="*/ 121 w 162"/>
              <a:gd name="T43" fmla="*/ 136 h 319"/>
              <a:gd name="T44" fmla="*/ 114 w 162"/>
              <a:gd name="T45" fmla="*/ 137 h 319"/>
              <a:gd name="T46" fmla="*/ 98 w 162"/>
              <a:gd name="T47" fmla="*/ 130 h 319"/>
              <a:gd name="T48" fmla="*/ 98 w 162"/>
              <a:gd name="T49" fmla="*/ 130 h 319"/>
              <a:gd name="T50" fmla="*/ 106 w 162"/>
              <a:gd name="T51" fmla="*/ 125 h 319"/>
              <a:gd name="T52" fmla="*/ 121 w 162"/>
              <a:gd name="T53" fmla="*/ 85 h 319"/>
              <a:gd name="T54" fmla="*/ 121 w 162"/>
              <a:gd name="T55" fmla="*/ 59 h 319"/>
              <a:gd name="T56" fmla="*/ 85 w 162"/>
              <a:gd name="T57" fmla="*/ 45 h 319"/>
              <a:gd name="T58" fmla="*/ 74 w 162"/>
              <a:gd name="T59" fmla="*/ 51 h 319"/>
              <a:gd name="T60" fmla="*/ 52 w 162"/>
              <a:gd name="T61" fmla="*/ 108 h 319"/>
              <a:gd name="T62" fmla="*/ 54 w 162"/>
              <a:gd name="T63" fmla="*/ 118 h 319"/>
              <a:gd name="T64" fmla="*/ 35 w 162"/>
              <a:gd name="T65" fmla="*/ 168 h 319"/>
              <a:gd name="T66" fmla="*/ 35 w 162"/>
              <a:gd name="T67" fmla="*/ 256 h 319"/>
              <a:gd name="T68" fmla="*/ 39 w 162"/>
              <a:gd name="T69" fmla="*/ 257 h 319"/>
              <a:gd name="T70" fmla="*/ 45 w 162"/>
              <a:gd name="T71" fmla="*/ 268 h 319"/>
              <a:gd name="T72" fmla="*/ 58 w 162"/>
              <a:gd name="T73" fmla="*/ 264 h 319"/>
              <a:gd name="T74" fmla="*/ 64 w 162"/>
              <a:gd name="T75" fmla="*/ 278 h 319"/>
              <a:gd name="T76" fmla="*/ 63 w 162"/>
              <a:gd name="T77" fmla="*/ 281 h 319"/>
              <a:gd name="T78" fmla="*/ 35 w 162"/>
              <a:gd name="T79" fmla="*/ 300 h 319"/>
              <a:gd name="T80" fmla="*/ 35 w 162"/>
              <a:gd name="T81" fmla="*/ 306 h 319"/>
              <a:gd name="T82" fmla="*/ 66 w 162"/>
              <a:gd name="T83" fmla="*/ 284 h 319"/>
              <a:gd name="T84" fmla="*/ 121 w 162"/>
              <a:gd name="T85" fmla="*/ 1 h 319"/>
              <a:gd name="T86" fmla="*/ 121 w 162"/>
              <a:gd name="T87" fmla="*/ 58 h 319"/>
              <a:gd name="T88" fmla="*/ 88 w 162"/>
              <a:gd name="T89" fmla="*/ 36 h 319"/>
              <a:gd name="T90" fmla="*/ 94 w 162"/>
              <a:gd name="T91" fmla="*/ 22 h 319"/>
              <a:gd name="T92" fmla="*/ 121 w 162"/>
              <a:gd name="T93" fmla="*/ 1 h 319"/>
              <a:gd name="T94" fmla="*/ 35 w 162"/>
              <a:gd name="T95" fmla="*/ 168 h 319"/>
              <a:gd name="T96" fmla="*/ 0 w 162"/>
              <a:gd name="T97" fmla="*/ 258 h 319"/>
              <a:gd name="T98" fmla="*/ 15 w 162"/>
              <a:gd name="T99" fmla="*/ 319 h 319"/>
              <a:gd name="T100" fmla="*/ 35 w 162"/>
              <a:gd name="T101" fmla="*/ 306 h 319"/>
              <a:gd name="T102" fmla="*/ 35 w 162"/>
              <a:gd name="T103" fmla="*/ 300 h 319"/>
              <a:gd name="T104" fmla="*/ 33 w 162"/>
              <a:gd name="T105" fmla="*/ 301 h 319"/>
              <a:gd name="T106" fmla="*/ 13 w 162"/>
              <a:gd name="T107" fmla="*/ 294 h 319"/>
              <a:gd name="T108" fmla="*/ 5 w 162"/>
              <a:gd name="T109" fmla="*/ 259 h 319"/>
              <a:gd name="T110" fmla="*/ 5 w 162"/>
              <a:gd name="T111" fmla="*/ 259 h 319"/>
              <a:gd name="T112" fmla="*/ 6 w 162"/>
              <a:gd name="T113" fmla="*/ 256 h 319"/>
              <a:gd name="T114" fmla="*/ 19 w 162"/>
              <a:gd name="T115" fmla="*/ 250 h 319"/>
              <a:gd name="T116" fmla="*/ 26 w 162"/>
              <a:gd name="T117" fmla="*/ 261 h 319"/>
              <a:gd name="T118" fmla="*/ 35 w 162"/>
              <a:gd name="T119" fmla="*/ 256 h 319"/>
              <a:gd name="T120" fmla="*/ 35 w 162"/>
              <a:gd name="T121" fmla="*/ 168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2" h="319">
                <a:moveTo>
                  <a:pt x="121" y="144"/>
                </a:moveTo>
                <a:cubicBezTo>
                  <a:pt x="124" y="143"/>
                  <a:pt x="127" y="141"/>
                  <a:pt x="128" y="138"/>
                </a:cubicBezTo>
                <a:cubicBezTo>
                  <a:pt x="150" y="80"/>
                  <a:pt x="150" y="80"/>
                  <a:pt x="150" y="80"/>
                </a:cubicBezTo>
                <a:cubicBezTo>
                  <a:pt x="152" y="76"/>
                  <a:pt x="150" y="71"/>
                  <a:pt x="147" y="69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62" y="29"/>
                  <a:pt x="154" y="9"/>
                  <a:pt x="137" y="3"/>
                </a:cubicBezTo>
                <a:cubicBezTo>
                  <a:pt x="132" y="1"/>
                  <a:pt x="126" y="0"/>
                  <a:pt x="121" y="1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26" y="72"/>
                  <a:pt x="126" y="68"/>
                  <a:pt x="123" y="66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3" y="73"/>
                  <a:pt x="146" y="78"/>
                  <a:pt x="144" y="83"/>
                </a:cubicBezTo>
                <a:cubicBezTo>
                  <a:pt x="125" y="132"/>
                  <a:pt x="125" y="132"/>
                  <a:pt x="125" y="132"/>
                </a:cubicBezTo>
                <a:cubicBezTo>
                  <a:pt x="124" y="134"/>
                  <a:pt x="123" y="135"/>
                  <a:pt x="121" y="136"/>
                </a:cubicBezTo>
                <a:lnTo>
                  <a:pt x="121" y="144"/>
                </a:lnTo>
                <a:close/>
                <a:moveTo>
                  <a:pt x="66" y="284"/>
                </a:moveTo>
                <a:cubicBezTo>
                  <a:pt x="121" y="144"/>
                  <a:pt x="121" y="144"/>
                  <a:pt x="121" y="144"/>
                </a:cubicBezTo>
                <a:cubicBezTo>
                  <a:pt x="121" y="144"/>
                  <a:pt x="121" y="144"/>
                  <a:pt x="121" y="144"/>
                </a:cubicBezTo>
                <a:cubicBezTo>
                  <a:pt x="121" y="136"/>
                  <a:pt x="121" y="136"/>
                  <a:pt x="121" y="136"/>
                </a:cubicBezTo>
                <a:cubicBezTo>
                  <a:pt x="119" y="137"/>
                  <a:pt x="117" y="137"/>
                  <a:pt x="114" y="137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102" y="130"/>
                  <a:pt x="105" y="128"/>
                  <a:pt x="106" y="125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85" y="45"/>
                  <a:pt x="85" y="45"/>
                  <a:pt x="85" y="45"/>
                </a:cubicBezTo>
                <a:cubicBezTo>
                  <a:pt x="80" y="44"/>
                  <a:pt x="76" y="47"/>
                  <a:pt x="74" y="51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1" y="112"/>
                  <a:pt x="52" y="115"/>
                  <a:pt x="54" y="118"/>
                </a:cubicBezTo>
                <a:cubicBezTo>
                  <a:pt x="35" y="168"/>
                  <a:pt x="35" y="168"/>
                  <a:pt x="35" y="168"/>
                </a:cubicBezTo>
                <a:cubicBezTo>
                  <a:pt x="35" y="256"/>
                  <a:pt x="35" y="256"/>
                  <a:pt x="35" y="256"/>
                </a:cubicBezTo>
                <a:cubicBezTo>
                  <a:pt x="36" y="256"/>
                  <a:pt x="37" y="257"/>
                  <a:pt x="39" y="257"/>
                </a:cubicBezTo>
                <a:cubicBezTo>
                  <a:pt x="43" y="259"/>
                  <a:pt x="46" y="264"/>
                  <a:pt x="45" y="268"/>
                </a:cubicBezTo>
                <a:cubicBezTo>
                  <a:pt x="48" y="264"/>
                  <a:pt x="53" y="263"/>
                  <a:pt x="58" y="264"/>
                </a:cubicBezTo>
                <a:cubicBezTo>
                  <a:pt x="63" y="267"/>
                  <a:pt x="66" y="273"/>
                  <a:pt x="64" y="278"/>
                </a:cubicBezTo>
                <a:cubicBezTo>
                  <a:pt x="63" y="281"/>
                  <a:pt x="63" y="281"/>
                  <a:pt x="63" y="281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66" y="284"/>
                  <a:pt x="66" y="284"/>
                  <a:pt x="66" y="284"/>
                </a:cubicBezTo>
                <a:close/>
                <a:moveTo>
                  <a:pt x="121" y="1"/>
                </a:moveTo>
                <a:cubicBezTo>
                  <a:pt x="121" y="58"/>
                  <a:pt x="121" y="58"/>
                  <a:pt x="121" y="58"/>
                </a:cubicBezTo>
                <a:cubicBezTo>
                  <a:pt x="88" y="36"/>
                  <a:pt x="88" y="36"/>
                  <a:pt x="88" y="36"/>
                </a:cubicBezTo>
                <a:cubicBezTo>
                  <a:pt x="94" y="22"/>
                  <a:pt x="94" y="22"/>
                  <a:pt x="94" y="22"/>
                </a:cubicBezTo>
                <a:cubicBezTo>
                  <a:pt x="98" y="10"/>
                  <a:pt x="109" y="2"/>
                  <a:pt x="121" y="1"/>
                </a:cubicBezTo>
                <a:close/>
                <a:moveTo>
                  <a:pt x="35" y="168"/>
                </a:moveTo>
                <a:cubicBezTo>
                  <a:pt x="0" y="258"/>
                  <a:pt x="0" y="258"/>
                  <a:pt x="0" y="258"/>
                </a:cubicBezTo>
                <a:cubicBezTo>
                  <a:pt x="15" y="319"/>
                  <a:pt x="15" y="319"/>
                  <a:pt x="15" y="319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13" y="294"/>
                  <a:pt x="13" y="294"/>
                  <a:pt x="13" y="294"/>
                </a:cubicBezTo>
                <a:cubicBezTo>
                  <a:pt x="5" y="259"/>
                  <a:pt x="5" y="259"/>
                  <a:pt x="5" y="259"/>
                </a:cubicBezTo>
                <a:cubicBezTo>
                  <a:pt x="5" y="259"/>
                  <a:pt x="5" y="259"/>
                  <a:pt x="5" y="259"/>
                </a:cubicBezTo>
                <a:cubicBezTo>
                  <a:pt x="6" y="256"/>
                  <a:pt x="6" y="256"/>
                  <a:pt x="6" y="256"/>
                </a:cubicBezTo>
                <a:cubicBezTo>
                  <a:pt x="8" y="250"/>
                  <a:pt x="14" y="248"/>
                  <a:pt x="19" y="250"/>
                </a:cubicBezTo>
                <a:cubicBezTo>
                  <a:pt x="24" y="251"/>
                  <a:pt x="27" y="256"/>
                  <a:pt x="26" y="261"/>
                </a:cubicBezTo>
                <a:cubicBezTo>
                  <a:pt x="28" y="258"/>
                  <a:pt x="31" y="256"/>
                  <a:pt x="35" y="256"/>
                </a:cubicBezTo>
                <a:lnTo>
                  <a:pt x="35" y="168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 48"/>
          <p:cNvSpPr>
            <a:spLocks noEditPoints="1"/>
          </p:cNvSpPr>
          <p:nvPr/>
        </p:nvSpPr>
        <p:spPr bwMode="auto">
          <a:xfrm>
            <a:off x="8829245" y="2950413"/>
            <a:ext cx="641578" cy="641578"/>
          </a:xfrm>
          <a:custGeom>
            <a:avLst/>
            <a:gdLst>
              <a:gd name="T0" fmla="*/ 133 w 266"/>
              <a:gd name="T1" fmla="*/ 0 h 266"/>
              <a:gd name="T2" fmla="*/ 133 w 266"/>
              <a:gd name="T3" fmla="*/ 0 h 266"/>
              <a:gd name="T4" fmla="*/ 133 w 266"/>
              <a:gd name="T5" fmla="*/ 35 h 266"/>
              <a:gd name="T6" fmla="*/ 150 w 266"/>
              <a:gd name="T7" fmla="*/ 24 h 266"/>
              <a:gd name="T8" fmla="*/ 242 w 266"/>
              <a:gd name="T9" fmla="*/ 117 h 266"/>
              <a:gd name="T10" fmla="*/ 231 w 266"/>
              <a:gd name="T11" fmla="*/ 133 h 266"/>
              <a:gd name="T12" fmla="*/ 242 w 266"/>
              <a:gd name="T13" fmla="*/ 149 h 266"/>
              <a:gd name="T14" fmla="*/ 150 w 266"/>
              <a:gd name="T15" fmla="*/ 242 h 266"/>
              <a:gd name="T16" fmla="*/ 150 w 266"/>
              <a:gd name="T17" fmla="*/ 242 h 266"/>
              <a:gd name="T18" fmla="*/ 133 w 266"/>
              <a:gd name="T19" fmla="*/ 231 h 266"/>
              <a:gd name="T20" fmla="*/ 133 w 266"/>
              <a:gd name="T21" fmla="*/ 266 h 266"/>
              <a:gd name="T22" fmla="*/ 133 w 266"/>
              <a:gd name="T23" fmla="*/ 266 h 266"/>
              <a:gd name="T24" fmla="*/ 266 w 266"/>
              <a:gd name="T25" fmla="*/ 133 h 266"/>
              <a:gd name="T26" fmla="*/ 133 w 266"/>
              <a:gd name="T27" fmla="*/ 0 h 266"/>
              <a:gd name="T28" fmla="*/ 133 w 266"/>
              <a:gd name="T29" fmla="*/ 0 h 266"/>
              <a:gd name="T30" fmla="*/ 133 w 266"/>
              <a:gd name="T31" fmla="*/ 0 h 266"/>
              <a:gd name="T32" fmla="*/ 0 w 266"/>
              <a:gd name="T33" fmla="*/ 133 h 266"/>
              <a:gd name="T34" fmla="*/ 133 w 266"/>
              <a:gd name="T35" fmla="*/ 266 h 266"/>
              <a:gd name="T36" fmla="*/ 133 w 266"/>
              <a:gd name="T37" fmla="*/ 266 h 266"/>
              <a:gd name="T38" fmla="*/ 133 w 266"/>
              <a:gd name="T39" fmla="*/ 231 h 266"/>
              <a:gd name="T40" fmla="*/ 133 w 266"/>
              <a:gd name="T41" fmla="*/ 231 h 266"/>
              <a:gd name="T42" fmla="*/ 117 w 266"/>
              <a:gd name="T43" fmla="*/ 242 h 266"/>
              <a:gd name="T44" fmla="*/ 24 w 266"/>
              <a:gd name="T45" fmla="*/ 149 h 266"/>
              <a:gd name="T46" fmla="*/ 35 w 266"/>
              <a:gd name="T47" fmla="*/ 133 h 266"/>
              <a:gd name="T48" fmla="*/ 24 w 266"/>
              <a:gd name="T49" fmla="*/ 117 h 266"/>
              <a:gd name="T50" fmla="*/ 117 w 266"/>
              <a:gd name="T51" fmla="*/ 24 h 266"/>
              <a:gd name="T52" fmla="*/ 133 w 266"/>
              <a:gd name="T53" fmla="*/ 35 h 266"/>
              <a:gd name="T54" fmla="*/ 133 w 266"/>
              <a:gd name="T55" fmla="*/ 35 h 266"/>
              <a:gd name="T56" fmla="*/ 133 w 266"/>
              <a:gd name="T57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66" h="266"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41" y="35"/>
                  <a:pt x="147" y="30"/>
                  <a:pt x="150" y="24"/>
                </a:cubicBezTo>
                <a:cubicBezTo>
                  <a:pt x="197" y="31"/>
                  <a:pt x="235" y="69"/>
                  <a:pt x="242" y="117"/>
                </a:cubicBezTo>
                <a:cubicBezTo>
                  <a:pt x="236" y="119"/>
                  <a:pt x="231" y="125"/>
                  <a:pt x="231" y="133"/>
                </a:cubicBezTo>
                <a:cubicBezTo>
                  <a:pt x="231" y="140"/>
                  <a:pt x="236" y="147"/>
                  <a:pt x="242" y="149"/>
                </a:cubicBezTo>
                <a:cubicBezTo>
                  <a:pt x="235" y="197"/>
                  <a:pt x="197" y="235"/>
                  <a:pt x="150" y="242"/>
                </a:cubicBezTo>
                <a:cubicBezTo>
                  <a:pt x="150" y="242"/>
                  <a:pt x="150" y="242"/>
                  <a:pt x="150" y="242"/>
                </a:cubicBezTo>
                <a:cubicBezTo>
                  <a:pt x="147" y="236"/>
                  <a:pt x="141" y="231"/>
                  <a:pt x="133" y="231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207" y="266"/>
                  <a:pt x="266" y="206"/>
                  <a:pt x="266" y="133"/>
                </a:cubicBezTo>
                <a:cubicBezTo>
                  <a:pt x="266" y="59"/>
                  <a:pt x="207" y="0"/>
                  <a:pt x="133" y="0"/>
                </a:cubicBezTo>
                <a:close/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60" y="0"/>
                  <a:pt x="0" y="59"/>
                  <a:pt x="0" y="133"/>
                </a:cubicBezTo>
                <a:cubicBezTo>
                  <a:pt x="0" y="206"/>
                  <a:pt x="60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26" y="231"/>
                  <a:pt x="120" y="236"/>
                  <a:pt x="117" y="242"/>
                </a:cubicBezTo>
                <a:cubicBezTo>
                  <a:pt x="69" y="235"/>
                  <a:pt x="31" y="197"/>
                  <a:pt x="24" y="149"/>
                </a:cubicBezTo>
                <a:cubicBezTo>
                  <a:pt x="31" y="147"/>
                  <a:pt x="35" y="140"/>
                  <a:pt x="35" y="133"/>
                </a:cubicBezTo>
                <a:cubicBezTo>
                  <a:pt x="35" y="125"/>
                  <a:pt x="31" y="119"/>
                  <a:pt x="24" y="117"/>
                </a:cubicBezTo>
                <a:cubicBezTo>
                  <a:pt x="31" y="69"/>
                  <a:pt x="69" y="31"/>
                  <a:pt x="117" y="24"/>
                </a:cubicBezTo>
                <a:cubicBezTo>
                  <a:pt x="120" y="30"/>
                  <a:pt x="126" y="35"/>
                  <a:pt x="133" y="35"/>
                </a:cubicBezTo>
                <a:cubicBezTo>
                  <a:pt x="133" y="35"/>
                  <a:pt x="133" y="35"/>
                  <a:pt x="133" y="35"/>
                </a:cubicBezTo>
                <a:lnTo>
                  <a:pt x="133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 49"/>
          <p:cNvSpPr>
            <a:spLocks/>
          </p:cNvSpPr>
          <p:nvPr/>
        </p:nvSpPr>
        <p:spPr bwMode="auto">
          <a:xfrm>
            <a:off x="8947016" y="3154310"/>
            <a:ext cx="319910" cy="168743"/>
          </a:xfrm>
          <a:custGeom>
            <a:avLst/>
            <a:gdLst>
              <a:gd name="T0" fmla="*/ 124 w 133"/>
              <a:gd name="T1" fmla="*/ 0 h 70"/>
              <a:gd name="T2" fmla="*/ 93 w 133"/>
              <a:gd name="T3" fmla="*/ 30 h 70"/>
              <a:gd name="T4" fmla="*/ 84 w 133"/>
              <a:gd name="T5" fmla="*/ 28 h 70"/>
              <a:gd name="T6" fmla="*/ 65 w 133"/>
              <a:gd name="T7" fmla="*/ 42 h 70"/>
              <a:gd name="T8" fmla="*/ 0 w 133"/>
              <a:gd name="T9" fmla="*/ 42 h 70"/>
              <a:gd name="T10" fmla="*/ 0 w 133"/>
              <a:gd name="T11" fmla="*/ 56 h 70"/>
              <a:gd name="T12" fmla="*/ 65 w 133"/>
              <a:gd name="T13" fmla="*/ 56 h 70"/>
              <a:gd name="T14" fmla="*/ 84 w 133"/>
              <a:gd name="T15" fmla="*/ 70 h 70"/>
              <a:gd name="T16" fmla="*/ 105 w 133"/>
              <a:gd name="T17" fmla="*/ 49 h 70"/>
              <a:gd name="T18" fmla="*/ 103 w 133"/>
              <a:gd name="T19" fmla="*/ 40 h 70"/>
              <a:gd name="T20" fmla="*/ 133 w 133"/>
              <a:gd name="T21" fmla="*/ 9 h 70"/>
              <a:gd name="T22" fmla="*/ 124 w 133"/>
              <a:gd name="T2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70">
                <a:moveTo>
                  <a:pt x="124" y="0"/>
                </a:moveTo>
                <a:cubicBezTo>
                  <a:pt x="93" y="30"/>
                  <a:pt x="93" y="30"/>
                  <a:pt x="93" y="30"/>
                </a:cubicBezTo>
                <a:cubicBezTo>
                  <a:pt x="91" y="29"/>
                  <a:pt x="88" y="28"/>
                  <a:pt x="84" y="28"/>
                </a:cubicBezTo>
                <a:cubicBezTo>
                  <a:pt x="75" y="28"/>
                  <a:pt x="67" y="34"/>
                  <a:pt x="65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56"/>
                  <a:pt x="0" y="56"/>
                  <a:pt x="0" y="56"/>
                </a:cubicBezTo>
                <a:cubicBezTo>
                  <a:pt x="65" y="56"/>
                  <a:pt x="65" y="56"/>
                  <a:pt x="65" y="56"/>
                </a:cubicBezTo>
                <a:cubicBezTo>
                  <a:pt x="67" y="64"/>
                  <a:pt x="75" y="70"/>
                  <a:pt x="84" y="70"/>
                </a:cubicBezTo>
                <a:cubicBezTo>
                  <a:pt x="96" y="70"/>
                  <a:pt x="105" y="60"/>
                  <a:pt x="105" y="49"/>
                </a:cubicBezTo>
                <a:cubicBezTo>
                  <a:pt x="105" y="46"/>
                  <a:pt x="104" y="43"/>
                  <a:pt x="103" y="40"/>
                </a:cubicBezTo>
                <a:cubicBezTo>
                  <a:pt x="133" y="9"/>
                  <a:pt x="133" y="9"/>
                  <a:pt x="133" y="9"/>
                </a:cubicBezTo>
                <a:lnTo>
                  <a:pt x="124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4" name="Group 126"/>
          <p:cNvGrpSpPr/>
          <p:nvPr/>
        </p:nvGrpSpPr>
        <p:grpSpPr>
          <a:xfrm>
            <a:off x="9085874" y="3776552"/>
            <a:ext cx="502716" cy="478108"/>
            <a:chOff x="8505825" y="3605213"/>
            <a:chExt cx="454025" cy="431800"/>
          </a:xfrm>
        </p:grpSpPr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8505825" y="3694113"/>
              <a:ext cx="454025" cy="342900"/>
            </a:xfrm>
            <a:custGeom>
              <a:avLst/>
              <a:gdLst>
                <a:gd name="T0" fmla="*/ 146 w 208"/>
                <a:gd name="T1" fmla="*/ 0 h 157"/>
                <a:gd name="T2" fmla="*/ 104 w 208"/>
                <a:gd name="T3" fmla="*/ 15 h 157"/>
                <a:gd name="T4" fmla="*/ 62 w 208"/>
                <a:gd name="T5" fmla="*/ 0 h 157"/>
                <a:gd name="T6" fmla="*/ 0 w 208"/>
                <a:gd name="T7" fmla="*/ 60 h 157"/>
                <a:gd name="T8" fmla="*/ 107 w 208"/>
                <a:gd name="T9" fmla="*/ 157 h 157"/>
                <a:gd name="T10" fmla="*/ 208 w 208"/>
                <a:gd name="T11" fmla="*/ 60 h 157"/>
                <a:gd name="T12" fmla="*/ 146 w 208"/>
                <a:gd name="T1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157">
                  <a:moveTo>
                    <a:pt x="146" y="0"/>
                  </a:moveTo>
                  <a:cubicBezTo>
                    <a:pt x="130" y="0"/>
                    <a:pt x="115" y="6"/>
                    <a:pt x="104" y="15"/>
                  </a:cubicBezTo>
                  <a:cubicBezTo>
                    <a:pt x="93" y="6"/>
                    <a:pt x="78" y="0"/>
                    <a:pt x="62" y="0"/>
                  </a:cubicBezTo>
                  <a:cubicBezTo>
                    <a:pt x="28" y="0"/>
                    <a:pt x="0" y="27"/>
                    <a:pt x="0" y="60"/>
                  </a:cubicBezTo>
                  <a:cubicBezTo>
                    <a:pt x="0" y="98"/>
                    <a:pt x="31" y="157"/>
                    <a:pt x="107" y="157"/>
                  </a:cubicBezTo>
                  <a:cubicBezTo>
                    <a:pt x="185" y="157"/>
                    <a:pt x="208" y="95"/>
                    <a:pt x="208" y="60"/>
                  </a:cubicBezTo>
                  <a:cubicBezTo>
                    <a:pt x="208" y="27"/>
                    <a:pt x="180" y="0"/>
                    <a:pt x="146" y="0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8709025" y="3605213"/>
              <a:ext cx="123825" cy="157163"/>
            </a:xfrm>
            <a:custGeom>
              <a:avLst/>
              <a:gdLst>
                <a:gd name="T0" fmla="*/ 12 w 57"/>
                <a:gd name="T1" fmla="*/ 72 h 72"/>
                <a:gd name="T2" fmla="*/ 27 w 57"/>
                <a:gd name="T3" fmla="*/ 0 h 72"/>
                <a:gd name="T4" fmla="*/ 57 w 57"/>
                <a:gd name="T5" fmla="*/ 6 h 72"/>
                <a:gd name="T6" fmla="*/ 12 w 57"/>
                <a:gd name="T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2">
                  <a:moveTo>
                    <a:pt x="12" y="72"/>
                  </a:moveTo>
                  <a:cubicBezTo>
                    <a:pt x="0" y="48"/>
                    <a:pt x="7" y="20"/>
                    <a:pt x="27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29" y="21"/>
                    <a:pt x="12" y="37"/>
                    <a:pt x="12" y="72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7" name="Freeform 52"/>
          <p:cNvSpPr>
            <a:spLocks/>
          </p:cNvSpPr>
          <p:nvPr/>
        </p:nvSpPr>
        <p:spPr bwMode="auto">
          <a:xfrm>
            <a:off x="7535543" y="930759"/>
            <a:ext cx="752316" cy="611697"/>
          </a:xfrm>
          <a:custGeom>
            <a:avLst/>
            <a:gdLst>
              <a:gd name="T0" fmla="*/ 312 w 312"/>
              <a:gd name="T1" fmla="*/ 86 h 253"/>
              <a:gd name="T2" fmla="*/ 305 w 312"/>
              <a:gd name="T3" fmla="*/ 75 h 253"/>
              <a:gd name="T4" fmla="*/ 79 w 312"/>
              <a:gd name="T5" fmla="*/ 226 h 253"/>
              <a:gd name="T6" fmla="*/ 28 w 312"/>
              <a:gd name="T7" fmla="*/ 214 h 253"/>
              <a:gd name="T8" fmla="*/ 35 w 312"/>
              <a:gd name="T9" fmla="*/ 162 h 253"/>
              <a:gd name="T10" fmla="*/ 262 w 312"/>
              <a:gd name="T11" fmla="*/ 11 h 253"/>
              <a:gd name="T12" fmla="*/ 254 w 312"/>
              <a:gd name="T13" fmla="*/ 0 h 253"/>
              <a:gd name="T14" fmla="*/ 26 w 312"/>
              <a:gd name="T15" fmla="*/ 153 h 253"/>
              <a:gd name="T16" fmla="*/ 15 w 312"/>
              <a:gd name="T17" fmla="*/ 222 h 253"/>
              <a:gd name="T18" fmla="*/ 83 w 312"/>
              <a:gd name="T19" fmla="*/ 239 h 253"/>
              <a:gd name="T20" fmla="*/ 312 w 312"/>
              <a:gd name="T21" fmla="*/ 86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2" h="253">
                <a:moveTo>
                  <a:pt x="312" y="86"/>
                </a:moveTo>
                <a:cubicBezTo>
                  <a:pt x="305" y="75"/>
                  <a:pt x="305" y="75"/>
                  <a:pt x="305" y="75"/>
                </a:cubicBezTo>
                <a:cubicBezTo>
                  <a:pt x="79" y="226"/>
                  <a:pt x="79" y="226"/>
                  <a:pt x="79" y="226"/>
                </a:cubicBezTo>
                <a:cubicBezTo>
                  <a:pt x="63" y="237"/>
                  <a:pt x="40" y="231"/>
                  <a:pt x="28" y="214"/>
                </a:cubicBezTo>
                <a:cubicBezTo>
                  <a:pt x="16" y="196"/>
                  <a:pt x="19" y="173"/>
                  <a:pt x="35" y="162"/>
                </a:cubicBezTo>
                <a:cubicBezTo>
                  <a:pt x="262" y="11"/>
                  <a:pt x="262" y="11"/>
                  <a:pt x="262" y="11"/>
                </a:cubicBezTo>
                <a:cubicBezTo>
                  <a:pt x="254" y="0"/>
                  <a:pt x="254" y="0"/>
                  <a:pt x="254" y="0"/>
                </a:cubicBezTo>
                <a:cubicBezTo>
                  <a:pt x="26" y="153"/>
                  <a:pt x="26" y="153"/>
                  <a:pt x="26" y="153"/>
                </a:cubicBezTo>
                <a:cubicBezTo>
                  <a:pt x="4" y="167"/>
                  <a:pt x="0" y="198"/>
                  <a:pt x="15" y="222"/>
                </a:cubicBezTo>
                <a:cubicBezTo>
                  <a:pt x="31" y="246"/>
                  <a:pt x="62" y="253"/>
                  <a:pt x="83" y="239"/>
                </a:cubicBezTo>
                <a:lnTo>
                  <a:pt x="312" y="8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 53"/>
          <p:cNvSpPr>
            <a:spLocks/>
          </p:cNvSpPr>
          <p:nvPr/>
        </p:nvSpPr>
        <p:spPr bwMode="auto">
          <a:xfrm>
            <a:off x="8106809" y="897363"/>
            <a:ext cx="207414" cy="284755"/>
          </a:xfrm>
          <a:custGeom>
            <a:avLst/>
            <a:gdLst>
              <a:gd name="T0" fmla="*/ 80 w 86"/>
              <a:gd name="T1" fmla="*/ 115 h 118"/>
              <a:gd name="T2" fmla="*/ 68 w 86"/>
              <a:gd name="T3" fmla="*/ 113 h 118"/>
              <a:gd name="T4" fmla="*/ 3 w 86"/>
              <a:gd name="T5" fmla="*/ 16 h 118"/>
              <a:gd name="T6" fmla="*/ 6 w 86"/>
              <a:gd name="T7" fmla="*/ 3 h 118"/>
              <a:gd name="T8" fmla="*/ 19 w 86"/>
              <a:gd name="T9" fmla="*/ 6 h 118"/>
              <a:gd name="T10" fmla="*/ 83 w 86"/>
              <a:gd name="T11" fmla="*/ 102 h 118"/>
              <a:gd name="T12" fmla="*/ 80 w 86"/>
              <a:gd name="T13" fmla="*/ 115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118">
                <a:moveTo>
                  <a:pt x="80" y="115"/>
                </a:moveTo>
                <a:cubicBezTo>
                  <a:pt x="76" y="118"/>
                  <a:pt x="70" y="117"/>
                  <a:pt x="68" y="113"/>
                </a:cubicBezTo>
                <a:cubicBezTo>
                  <a:pt x="3" y="16"/>
                  <a:pt x="3" y="16"/>
                  <a:pt x="3" y="16"/>
                </a:cubicBezTo>
                <a:cubicBezTo>
                  <a:pt x="0" y="12"/>
                  <a:pt x="1" y="6"/>
                  <a:pt x="6" y="3"/>
                </a:cubicBezTo>
                <a:cubicBezTo>
                  <a:pt x="10" y="0"/>
                  <a:pt x="16" y="2"/>
                  <a:pt x="19" y="6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86" y="107"/>
                  <a:pt x="85" y="112"/>
                  <a:pt x="80" y="11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 54"/>
          <p:cNvSpPr>
            <a:spLocks/>
          </p:cNvSpPr>
          <p:nvPr/>
        </p:nvSpPr>
        <p:spPr bwMode="auto">
          <a:xfrm>
            <a:off x="7633974" y="1092472"/>
            <a:ext cx="569510" cy="372643"/>
          </a:xfrm>
          <a:custGeom>
            <a:avLst/>
            <a:gdLst>
              <a:gd name="T0" fmla="*/ 236 w 236"/>
              <a:gd name="T1" fmla="*/ 13 h 154"/>
              <a:gd name="T2" fmla="*/ 227 w 236"/>
              <a:gd name="T3" fmla="*/ 0 h 154"/>
              <a:gd name="T4" fmla="*/ 25 w 236"/>
              <a:gd name="T5" fmla="*/ 135 h 154"/>
              <a:gd name="T6" fmla="*/ 0 w 236"/>
              <a:gd name="T7" fmla="*/ 136 h 154"/>
              <a:gd name="T8" fmla="*/ 1 w 236"/>
              <a:gd name="T9" fmla="*/ 138 h 154"/>
              <a:gd name="T10" fmla="*/ 36 w 236"/>
              <a:gd name="T11" fmla="*/ 146 h 154"/>
              <a:gd name="T12" fmla="*/ 236 w 236"/>
              <a:gd name="T13" fmla="*/ 1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6" h="154">
                <a:moveTo>
                  <a:pt x="236" y="13"/>
                </a:moveTo>
                <a:cubicBezTo>
                  <a:pt x="227" y="0"/>
                  <a:pt x="227" y="0"/>
                  <a:pt x="227" y="0"/>
                </a:cubicBezTo>
                <a:cubicBezTo>
                  <a:pt x="25" y="135"/>
                  <a:pt x="25" y="135"/>
                  <a:pt x="25" y="135"/>
                </a:cubicBezTo>
                <a:cubicBezTo>
                  <a:pt x="17" y="140"/>
                  <a:pt x="8" y="140"/>
                  <a:pt x="0" y="136"/>
                </a:cubicBezTo>
                <a:cubicBezTo>
                  <a:pt x="0" y="137"/>
                  <a:pt x="0" y="137"/>
                  <a:pt x="1" y="138"/>
                </a:cubicBezTo>
                <a:cubicBezTo>
                  <a:pt x="9" y="150"/>
                  <a:pt x="25" y="154"/>
                  <a:pt x="36" y="146"/>
                </a:cubicBezTo>
                <a:lnTo>
                  <a:pt x="236" y="1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 55"/>
          <p:cNvSpPr>
            <a:spLocks noEditPoints="1"/>
          </p:cNvSpPr>
          <p:nvPr/>
        </p:nvSpPr>
        <p:spPr bwMode="auto">
          <a:xfrm>
            <a:off x="7169932" y="1419414"/>
            <a:ext cx="328699" cy="576541"/>
          </a:xfrm>
          <a:custGeom>
            <a:avLst/>
            <a:gdLst>
              <a:gd name="T0" fmla="*/ 59 w 136"/>
              <a:gd name="T1" fmla="*/ 203 h 239"/>
              <a:gd name="T2" fmla="*/ 54 w 136"/>
              <a:gd name="T3" fmla="*/ 203 h 239"/>
              <a:gd name="T4" fmla="*/ 54 w 136"/>
              <a:gd name="T5" fmla="*/ 239 h 239"/>
              <a:gd name="T6" fmla="*/ 72 w 136"/>
              <a:gd name="T7" fmla="*/ 226 h 239"/>
              <a:gd name="T8" fmla="*/ 59 w 136"/>
              <a:gd name="T9" fmla="*/ 203 h 239"/>
              <a:gd name="T10" fmla="*/ 54 w 136"/>
              <a:gd name="T11" fmla="*/ 187 h 239"/>
              <a:gd name="T12" fmla="*/ 54 w 136"/>
              <a:gd name="T13" fmla="*/ 82 h 239"/>
              <a:gd name="T14" fmla="*/ 81 w 136"/>
              <a:gd name="T15" fmla="*/ 74 h 239"/>
              <a:gd name="T16" fmla="*/ 97 w 136"/>
              <a:gd name="T17" fmla="*/ 13 h 239"/>
              <a:gd name="T18" fmla="*/ 114 w 136"/>
              <a:gd name="T19" fmla="*/ 2 h 239"/>
              <a:gd name="T20" fmla="*/ 124 w 136"/>
              <a:gd name="T21" fmla="*/ 20 h 239"/>
              <a:gd name="T22" fmla="*/ 109 w 136"/>
              <a:gd name="T23" fmla="*/ 81 h 239"/>
              <a:gd name="T24" fmla="*/ 130 w 136"/>
              <a:gd name="T25" fmla="*/ 134 h 239"/>
              <a:gd name="T26" fmla="*/ 122 w 136"/>
              <a:gd name="T27" fmla="*/ 164 h 239"/>
              <a:gd name="T28" fmla="*/ 122 w 136"/>
              <a:gd name="T29" fmla="*/ 164 h 239"/>
              <a:gd name="T30" fmla="*/ 136 w 136"/>
              <a:gd name="T31" fmla="*/ 187 h 239"/>
              <a:gd name="T32" fmla="*/ 131 w 136"/>
              <a:gd name="T33" fmla="*/ 207 h 239"/>
              <a:gd name="T34" fmla="*/ 54 w 136"/>
              <a:gd name="T35" fmla="*/ 187 h 239"/>
              <a:gd name="T36" fmla="*/ 54 w 136"/>
              <a:gd name="T37" fmla="*/ 203 h 239"/>
              <a:gd name="T38" fmla="*/ 36 w 136"/>
              <a:gd name="T39" fmla="*/ 216 h 239"/>
              <a:gd name="T40" fmla="*/ 50 w 136"/>
              <a:gd name="T41" fmla="*/ 239 h 239"/>
              <a:gd name="T42" fmla="*/ 54 w 136"/>
              <a:gd name="T43" fmla="*/ 239 h 239"/>
              <a:gd name="T44" fmla="*/ 54 w 136"/>
              <a:gd name="T45" fmla="*/ 203 h 239"/>
              <a:gd name="T46" fmla="*/ 54 w 136"/>
              <a:gd name="T47" fmla="*/ 82 h 239"/>
              <a:gd name="T48" fmla="*/ 54 w 136"/>
              <a:gd name="T49" fmla="*/ 187 h 239"/>
              <a:gd name="T50" fmla="*/ 0 w 136"/>
              <a:gd name="T51" fmla="*/ 173 h 239"/>
              <a:gd name="T52" fmla="*/ 5 w 136"/>
              <a:gd name="T53" fmla="*/ 152 h 239"/>
              <a:gd name="T54" fmla="*/ 29 w 136"/>
              <a:gd name="T55" fmla="*/ 140 h 239"/>
              <a:gd name="T56" fmla="*/ 37 w 136"/>
              <a:gd name="T57" fmla="*/ 109 h 239"/>
              <a:gd name="T58" fmla="*/ 54 w 136"/>
              <a:gd name="T59" fmla="*/ 8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6" h="239">
                <a:moveTo>
                  <a:pt x="59" y="203"/>
                </a:moveTo>
                <a:cubicBezTo>
                  <a:pt x="57" y="203"/>
                  <a:pt x="56" y="203"/>
                  <a:pt x="54" y="203"/>
                </a:cubicBezTo>
                <a:cubicBezTo>
                  <a:pt x="54" y="239"/>
                  <a:pt x="54" y="239"/>
                  <a:pt x="54" y="239"/>
                </a:cubicBezTo>
                <a:cubicBezTo>
                  <a:pt x="62" y="239"/>
                  <a:pt x="70" y="234"/>
                  <a:pt x="72" y="226"/>
                </a:cubicBezTo>
                <a:cubicBezTo>
                  <a:pt x="74" y="216"/>
                  <a:pt x="69" y="206"/>
                  <a:pt x="59" y="203"/>
                </a:cubicBezTo>
                <a:close/>
                <a:moveTo>
                  <a:pt x="54" y="187"/>
                </a:moveTo>
                <a:cubicBezTo>
                  <a:pt x="54" y="82"/>
                  <a:pt x="54" y="82"/>
                  <a:pt x="54" y="82"/>
                </a:cubicBezTo>
                <a:cubicBezTo>
                  <a:pt x="62" y="76"/>
                  <a:pt x="71" y="74"/>
                  <a:pt x="81" y="74"/>
                </a:cubicBezTo>
                <a:cubicBezTo>
                  <a:pt x="97" y="13"/>
                  <a:pt x="97" y="13"/>
                  <a:pt x="97" y="13"/>
                </a:cubicBezTo>
                <a:cubicBezTo>
                  <a:pt x="99" y="5"/>
                  <a:pt x="107" y="0"/>
                  <a:pt x="114" y="2"/>
                </a:cubicBezTo>
                <a:cubicBezTo>
                  <a:pt x="122" y="4"/>
                  <a:pt x="126" y="12"/>
                  <a:pt x="124" y="20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25" y="90"/>
                  <a:pt x="136" y="109"/>
                  <a:pt x="130" y="134"/>
                </a:cubicBezTo>
                <a:cubicBezTo>
                  <a:pt x="130" y="134"/>
                  <a:pt x="125" y="154"/>
                  <a:pt x="122" y="164"/>
                </a:cubicBezTo>
                <a:cubicBezTo>
                  <a:pt x="122" y="164"/>
                  <a:pt x="122" y="164"/>
                  <a:pt x="122" y="164"/>
                </a:cubicBezTo>
                <a:cubicBezTo>
                  <a:pt x="118" y="178"/>
                  <a:pt x="136" y="187"/>
                  <a:pt x="136" y="187"/>
                </a:cubicBezTo>
                <a:cubicBezTo>
                  <a:pt x="131" y="207"/>
                  <a:pt x="131" y="207"/>
                  <a:pt x="131" y="207"/>
                </a:cubicBezTo>
                <a:lnTo>
                  <a:pt x="54" y="187"/>
                </a:lnTo>
                <a:close/>
                <a:moveTo>
                  <a:pt x="54" y="203"/>
                </a:moveTo>
                <a:cubicBezTo>
                  <a:pt x="46" y="203"/>
                  <a:pt x="38" y="208"/>
                  <a:pt x="36" y="216"/>
                </a:cubicBezTo>
                <a:cubicBezTo>
                  <a:pt x="34" y="226"/>
                  <a:pt x="40" y="236"/>
                  <a:pt x="50" y="239"/>
                </a:cubicBezTo>
                <a:cubicBezTo>
                  <a:pt x="51" y="239"/>
                  <a:pt x="53" y="239"/>
                  <a:pt x="54" y="239"/>
                </a:cubicBezTo>
                <a:cubicBezTo>
                  <a:pt x="54" y="203"/>
                  <a:pt x="54" y="203"/>
                  <a:pt x="54" y="203"/>
                </a:cubicBezTo>
                <a:close/>
                <a:moveTo>
                  <a:pt x="54" y="82"/>
                </a:moveTo>
                <a:cubicBezTo>
                  <a:pt x="54" y="187"/>
                  <a:pt x="54" y="187"/>
                  <a:pt x="54" y="187"/>
                </a:cubicBezTo>
                <a:cubicBezTo>
                  <a:pt x="0" y="173"/>
                  <a:pt x="0" y="173"/>
                  <a:pt x="0" y="173"/>
                </a:cubicBezTo>
                <a:cubicBezTo>
                  <a:pt x="5" y="152"/>
                  <a:pt x="5" y="152"/>
                  <a:pt x="5" y="152"/>
                </a:cubicBezTo>
                <a:cubicBezTo>
                  <a:pt x="5" y="152"/>
                  <a:pt x="25" y="154"/>
                  <a:pt x="29" y="140"/>
                </a:cubicBezTo>
                <a:cubicBezTo>
                  <a:pt x="32" y="128"/>
                  <a:pt x="37" y="109"/>
                  <a:pt x="37" y="109"/>
                </a:cubicBezTo>
                <a:cubicBezTo>
                  <a:pt x="40" y="97"/>
                  <a:pt x="46" y="88"/>
                  <a:pt x="54" y="82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 56"/>
          <p:cNvSpPr>
            <a:spLocks noEditPoints="1"/>
          </p:cNvSpPr>
          <p:nvPr/>
        </p:nvSpPr>
        <p:spPr bwMode="auto">
          <a:xfrm>
            <a:off x="6871111" y="2626986"/>
            <a:ext cx="615211" cy="669702"/>
          </a:xfrm>
          <a:custGeom>
            <a:avLst/>
            <a:gdLst>
              <a:gd name="T0" fmla="*/ 198 w 255"/>
              <a:gd name="T1" fmla="*/ 128 h 277"/>
              <a:gd name="T2" fmla="*/ 191 w 255"/>
              <a:gd name="T3" fmla="*/ 158 h 277"/>
              <a:gd name="T4" fmla="*/ 191 w 255"/>
              <a:gd name="T5" fmla="*/ 185 h 277"/>
              <a:gd name="T6" fmla="*/ 196 w 255"/>
              <a:gd name="T7" fmla="*/ 187 h 277"/>
              <a:gd name="T8" fmla="*/ 218 w 255"/>
              <a:gd name="T9" fmla="*/ 218 h 277"/>
              <a:gd name="T10" fmla="*/ 191 w 255"/>
              <a:gd name="T11" fmla="*/ 201 h 277"/>
              <a:gd name="T12" fmla="*/ 191 w 255"/>
              <a:gd name="T13" fmla="*/ 55 h 277"/>
              <a:gd name="T14" fmla="*/ 218 w 255"/>
              <a:gd name="T15" fmla="*/ 38 h 277"/>
              <a:gd name="T16" fmla="*/ 196 w 255"/>
              <a:gd name="T17" fmla="*/ 69 h 277"/>
              <a:gd name="T18" fmla="*/ 191 w 255"/>
              <a:gd name="T19" fmla="*/ 71 h 277"/>
              <a:gd name="T20" fmla="*/ 249 w 255"/>
              <a:gd name="T21" fmla="*/ 121 h 277"/>
              <a:gd name="T22" fmla="*/ 211 w 255"/>
              <a:gd name="T23" fmla="*/ 128 h 277"/>
              <a:gd name="T24" fmla="*/ 249 w 255"/>
              <a:gd name="T25" fmla="*/ 134 h 277"/>
              <a:gd name="T26" fmla="*/ 249 w 255"/>
              <a:gd name="T27" fmla="*/ 121 h 277"/>
              <a:gd name="T28" fmla="*/ 132 w 255"/>
              <a:gd name="T29" fmla="*/ 277 h 277"/>
              <a:gd name="T30" fmla="*/ 167 w 255"/>
              <a:gd name="T31" fmla="*/ 186 h 277"/>
              <a:gd name="T32" fmla="*/ 191 w 255"/>
              <a:gd name="T33" fmla="*/ 98 h 277"/>
              <a:gd name="T34" fmla="*/ 127 w 255"/>
              <a:gd name="T35" fmla="*/ 72 h 277"/>
              <a:gd name="T36" fmla="*/ 183 w 255"/>
              <a:gd name="T37" fmla="*/ 128 h 277"/>
              <a:gd name="T38" fmla="*/ 156 w 255"/>
              <a:gd name="T39" fmla="*/ 176 h 277"/>
              <a:gd name="T40" fmla="*/ 153 w 255"/>
              <a:gd name="T41" fmla="*/ 214 h 277"/>
              <a:gd name="T42" fmla="*/ 127 w 255"/>
              <a:gd name="T43" fmla="*/ 277 h 277"/>
              <a:gd name="T44" fmla="*/ 191 w 255"/>
              <a:gd name="T45" fmla="*/ 71 h 277"/>
              <a:gd name="T46" fmla="*/ 186 w 255"/>
              <a:gd name="T47" fmla="*/ 60 h 277"/>
              <a:gd name="T48" fmla="*/ 191 w 255"/>
              <a:gd name="T49" fmla="*/ 185 h 277"/>
              <a:gd name="T50" fmla="*/ 186 w 255"/>
              <a:gd name="T51" fmla="*/ 196 h 277"/>
              <a:gd name="T52" fmla="*/ 191 w 255"/>
              <a:gd name="T53" fmla="*/ 185 h 277"/>
              <a:gd name="T54" fmla="*/ 127 w 255"/>
              <a:gd name="T55" fmla="*/ 0 h 277"/>
              <a:gd name="T56" fmla="*/ 134 w 255"/>
              <a:gd name="T57" fmla="*/ 7 h 277"/>
              <a:gd name="T58" fmla="*/ 128 w 255"/>
              <a:gd name="T59" fmla="*/ 45 h 277"/>
              <a:gd name="T60" fmla="*/ 127 w 255"/>
              <a:gd name="T61" fmla="*/ 45 h 277"/>
              <a:gd name="T62" fmla="*/ 64 w 255"/>
              <a:gd name="T63" fmla="*/ 97 h 277"/>
              <a:gd name="T64" fmla="*/ 89 w 255"/>
              <a:gd name="T65" fmla="*/ 187 h 277"/>
              <a:gd name="T66" fmla="*/ 124 w 255"/>
              <a:gd name="T67" fmla="*/ 277 h 277"/>
              <a:gd name="T68" fmla="*/ 127 w 255"/>
              <a:gd name="T69" fmla="*/ 214 h 277"/>
              <a:gd name="T70" fmla="*/ 103 w 255"/>
              <a:gd name="T71" fmla="*/ 183 h 277"/>
              <a:gd name="T72" fmla="*/ 71 w 255"/>
              <a:gd name="T73" fmla="*/ 128 h 277"/>
              <a:gd name="T74" fmla="*/ 127 w 255"/>
              <a:gd name="T75" fmla="*/ 72 h 277"/>
              <a:gd name="T76" fmla="*/ 127 w 255"/>
              <a:gd name="T77" fmla="*/ 57 h 277"/>
              <a:gd name="T78" fmla="*/ 127 w 255"/>
              <a:gd name="T79" fmla="*/ 0 h 277"/>
              <a:gd name="T80" fmla="*/ 121 w 255"/>
              <a:gd name="T81" fmla="*/ 38 h 277"/>
              <a:gd name="T82" fmla="*/ 127 w 255"/>
              <a:gd name="T83" fmla="*/ 0 h 277"/>
              <a:gd name="T84" fmla="*/ 64 w 255"/>
              <a:gd name="T85" fmla="*/ 185 h 277"/>
              <a:gd name="T86" fmla="*/ 69 w 255"/>
              <a:gd name="T87" fmla="*/ 196 h 277"/>
              <a:gd name="T88" fmla="*/ 64 w 255"/>
              <a:gd name="T89" fmla="*/ 71 h 277"/>
              <a:gd name="T90" fmla="*/ 69 w 255"/>
              <a:gd name="T91" fmla="*/ 60 h 277"/>
              <a:gd name="T92" fmla="*/ 64 w 255"/>
              <a:gd name="T93" fmla="*/ 71 h 277"/>
              <a:gd name="T94" fmla="*/ 57 w 255"/>
              <a:gd name="T95" fmla="*/ 128 h 277"/>
              <a:gd name="T96" fmla="*/ 64 w 255"/>
              <a:gd name="T97" fmla="*/ 97 h 277"/>
              <a:gd name="T98" fmla="*/ 64 w 255"/>
              <a:gd name="T99" fmla="*/ 71 h 277"/>
              <a:gd name="T100" fmla="*/ 60 w 255"/>
              <a:gd name="T101" fmla="*/ 69 h 277"/>
              <a:gd name="T102" fmla="*/ 38 w 255"/>
              <a:gd name="T103" fmla="*/ 38 h 277"/>
              <a:gd name="T104" fmla="*/ 64 w 255"/>
              <a:gd name="T105" fmla="*/ 55 h 277"/>
              <a:gd name="T106" fmla="*/ 64 w 255"/>
              <a:gd name="T107" fmla="*/ 201 h 277"/>
              <a:gd name="T108" fmla="*/ 38 w 255"/>
              <a:gd name="T109" fmla="*/ 218 h 277"/>
              <a:gd name="T110" fmla="*/ 60 w 255"/>
              <a:gd name="T111" fmla="*/ 187 h 277"/>
              <a:gd name="T112" fmla="*/ 64 w 255"/>
              <a:gd name="T113" fmla="*/ 185 h 277"/>
              <a:gd name="T114" fmla="*/ 45 w 255"/>
              <a:gd name="T115" fmla="*/ 128 h 277"/>
              <a:gd name="T116" fmla="*/ 7 w 255"/>
              <a:gd name="T117" fmla="*/ 121 h 277"/>
              <a:gd name="T118" fmla="*/ 7 w 255"/>
              <a:gd name="T119" fmla="*/ 134 h 277"/>
              <a:gd name="T120" fmla="*/ 45 w 255"/>
              <a:gd name="T121" fmla="*/ 128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5" h="277">
                <a:moveTo>
                  <a:pt x="191" y="158"/>
                </a:moveTo>
                <a:cubicBezTo>
                  <a:pt x="195" y="149"/>
                  <a:pt x="198" y="139"/>
                  <a:pt x="198" y="128"/>
                </a:cubicBezTo>
                <a:cubicBezTo>
                  <a:pt x="198" y="117"/>
                  <a:pt x="195" y="107"/>
                  <a:pt x="191" y="98"/>
                </a:cubicBezTo>
                <a:cubicBezTo>
                  <a:pt x="191" y="158"/>
                  <a:pt x="191" y="158"/>
                  <a:pt x="191" y="158"/>
                </a:cubicBezTo>
                <a:close/>
                <a:moveTo>
                  <a:pt x="191" y="201"/>
                </a:moveTo>
                <a:cubicBezTo>
                  <a:pt x="191" y="185"/>
                  <a:pt x="191" y="185"/>
                  <a:pt x="191" y="185"/>
                </a:cubicBezTo>
                <a:cubicBezTo>
                  <a:pt x="193" y="185"/>
                  <a:pt x="194" y="185"/>
                  <a:pt x="196" y="187"/>
                </a:cubicBezTo>
                <a:cubicBezTo>
                  <a:pt x="196" y="187"/>
                  <a:pt x="196" y="187"/>
                  <a:pt x="196" y="187"/>
                </a:cubicBezTo>
                <a:cubicBezTo>
                  <a:pt x="218" y="209"/>
                  <a:pt x="218" y="209"/>
                  <a:pt x="218" y="209"/>
                </a:cubicBezTo>
                <a:cubicBezTo>
                  <a:pt x="220" y="211"/>
                  <a:pt x="220" y="216"/>
                  <a:pt x="218" y="218"/>
                </a:cubicBezTo>
                <a:cubicBezTo>
                  <a:pt x="215" y="221"/>
                  <a:pt x="211" y="221"/>
                  <a:pt x="209" y="218"/>
                </a:cubicBezTo>
                <a:cubicBezTo>
                  <a:pt x="191" y="201"/>
                  <a:pt x="191" y="201"/>
                  <a:pt x="191" y="201"/>
                </a:cubicBezTo>
                <a:close/>
                <a:moveTo>
                  <a:pt x="191" y="71"/>
                </a:moveTo>
                <a:cubicBezTo>
                  <a:pt x="191" y="55"/>
                  <a:pt x="191" y="55"/>
                  <a:pt x="191" y="55"/>
                </a:cubicBezTo>
                <a:cubicBezTo>
                  <a:pt x="209" y="38"/>
                  <a:pt x="209" y="38"/>
                  <a:pt x="209" y="38"/>
                </a:cubicBezTo>
                <a:cubicBezTo>
                  <a:pt x="211" y="35"/>
                  <a:pt x="215" y="35"/>
                  <a:pt x="218" y="38"/>
                </a:cubicBezTo>
                <a:cubicBezTo>
                  <a:pt x="220" y="40"/>
                  <a:pt x="220" y="44"/>
                  <a:pt x="218" y="47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4" y="71"/>
                  <a:pt x="193" y="71"/>
                  <a:pt x="191" y="71"/>
                </a:cubicBezTo>
                <a:close/>
                <a:moveTo>
                  <a:pt x="249" y="121"/>
                </a:moveTo>
                <a:cubicBezTo>
                  <a:pt x="249" y="121"/>
                  <a:pt x="249" y="121"/>
                  <a:pt x="249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4" y="121"/>
                  <a:pt x="211" y="124"/>
                  <a:pt x="211" y="128"/>
                </a:cubicBezTo>
                <a:cubicBezTo>
                  <a:pt x="211" y="132"/>
                  <a:pt x="214" y="134"/>
                  <a:pt x="217" y="134"/>
                </a:cubicBezTo>
                <a:cubicBezTo>
                  <a:pt x="249" y="134"/>
                  <a:pt x="249" y="134"/>
                  <a:pt x="249" y="134"/>
                </a:cubicBezTo>
                <a:cubicBezTo>
                  <a:pt x="252" y="134"/>
                  <a:pt x="255" y="132"/>
                  <a:pt x="255" y="128"/>
                </a:cubicBezTo>
                <a:cubicBezTo>
                  <a:pt x="255" y="124"/>
                  <a:pt x="252" y="121"/>
                  <a:pt x="249" y="121"/>
                </a:cubicBezTo>
                <a:close/>
                <a:moveTo>
                  <a:pt x="127" y="277"/>
                </a:moveTo>
                <a:cubicBezTo>
                  <a:pt x="132" y="277"/>
                  <a:pt x="132" y="277"/>
                  <a:pt x="132" y="277"/>
                </a:cubicBezTo>
                <a:cubicBezTo>
                  <a:pt x="151" y="277"/>
                  <a:pt x="167" y="262"/>
                  <a:pt x="167" y="242"/>
                </a:cubicBezTo>
                <a:cubicBezTo>
                  <a:pt x="167" y="186"/>
                  <a:pt x="167" y="186"/>
                  <a:pt x="167" y="186"/>
                </a:cubicBezTo>
                <a:cubicBezTo>
                  <a:pt x="177" y="179"/>
                  <a:pt x="186" y="169"/>
                  <a:pt x="191" y="158"/>
                </a:cubicBezTo>
                <a:cubicBezTo>
                  <a:pt x="191" y="98"/>
                  <a:pt x="191" y="98"/>
                  <a:pt x="191" y="98"/>
                </a:cubicBezTo>
                <a:cubicBezTo>
                  <a:pt x="180" y="74"/>
                  <a:pt x="156" y="57"/>
                  <a:pt x="127" y="57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43" y="72"/>
                  <a:pt x="157" y="78"/>
                  <a:pt x="167" y="88"/>
                </a:cubicBezTo>
                <a:cubicBezTo>
                  <a:pt x="177" y="98"/>
                  <a:pt x="183" y="112"/>
                  <a:pt x="183" y="128"/>
                </a:cubicBezTo>
                <a:cubicBezTo>
                  <a:pt x="183" y="148"/>
                  <a:pt x="172" y="166"/>
                  <a:pt x="156" y="176"/>
                </a:cubicBezTo>
                <a:cubicBezTo>
                  <a:pt x="156" y="176"/>
                  <a:pt x="156" y="176"/>
                  <a:pt x="156" y="176"/>
                </a:cubicBezTo>
                <a:cubicBezTo>
                  <a:pt x="154" y="177"/>
                  <a:pt x="153" y="180"/>
                  <a:pt x="153" y="182"/>
                </a:cubicBezTo>
                <a:cubicBezTo>
                  <a:pt x="153" y="214"/>
                  <a:pt x="153" y="214"/>
                  <a:pt x="153" y="214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27" y="277"/>
                  <a:pt x="127" y="277"/>
                  <a:pt x="127" y="277"/>
                </a:cubicBezTo>
                <a:close/>
                <a:moveTo>
                  <a:pt x="191" y="55"/>
                </a:moveTo>
                <a:cubicBezTo>
                  <a:pt x="191" y="71"/>
                  <a:pt x="191" y="71"/>
                  <a:pt x="191" y="71"/>
                </a:cubicBezTo>
                <a:cubicBezTo>
                  <a:pt x="189" y="71"/>
                  <a:pt x="188" y="71"/>
                  <a:pt x="186" y="69"/>
                </a:cubicBezTo>
                <a:cubicBezTo>
                  <a:pt x="184" y="67"/>
                  <a:pt x="184" y="63"/>
                  <a:pt x="186" y="60"/>
                </a:cubicBezTo>
                <a:cubicBezTo>
                  <a:pt x="191" y="55"/>
                  <a:pt x="191" y="55"/>
                  <a:pt x="191" y="55"/>
                </a:cubicBezTo>
                <a:close/>
                <a:moveTo>
                  <a:pt x="191" y="185"/>
                </a:moveTo>
                <a:cubicBezTo>
                  <a:pt x="191" y="201"/>
                  <a:pt x="191" y="201"/>
                  <a:pt x="191" y="20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4" y="193"/>
                  <a:pt x="184" y="189"/>
                  <a:pt x="186" y="187"/>
                </a:cubicBezTo>
                <a:cubicBezTo>
                  <a:pt x="188" y="185"/>
                  <a:pt x="189" y="185"/>
                  <a:pt x="191" y="185"/>
                </a:cubicBezTo>
                <a:close/>
                <a:moveTo>
                  <a:pt x="127" y="45"/>
                </a:moveTo>
                <a:cubicBezTo>
                  <a:pt x="127" y="0"/>
                  <a:pt x="127" y="0"/>
                  <a:pt x="127" y="0"/>
                </a:cubicBezTo>
                <a:cubicBezTo>
                  <a:pt x="127" y="0"/>
                  <a:pt x="128" y="0"/>
                  <a:pt x="128" y="0"/>
                </a:cubicBezTo>
                <a:cubicBezTo>
                  <a:pt x="131" y="0"/>
                  <a:pt x="134" y="3"/>
                  <a:pt x="134" y="7"/>
                </a:cubicBezTo>
                <a:cubicBezTo>
                  <a:pt x="134" y="38"/>
                  <a:pt x="134" y="38"/>
                  <a:pt x="134" y="38"/>
                </a:cubicBezTo>
                <a:cubicBezTo>
                  <a:pt x="134" y="42"/>
                  <a:pt x="131" y="45"/>
                  <a:pt x="128" y="45"/>
                </a:cubicBezTo>
                <a:cubicBezTo>
                  <a:pt x="128" y="45"/>
                  <a:pt x="128" y="45"/>
                  <a:pt x="128" y="45"/>
                </a:cubicBezTo>
                <a:cubicBezTo>
                  <a:pt x="128" y="45"/>
                  <a:pt x="127" y="45"/>
                  <a:pt x="127" y="45"/>
                </a:cubicBezTo>
                <a:close/>
                <a:moveTo>
                  <a:pt x="127" y="57"/>
                </a:moveTo>
                <a:cubicBezTo>
                  <a:pt x="99" y="57"/>
                  <a:pt x="75" y="74"/>
                  <a:pt x="64" y="97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70" y="170"/>
                  <a:pt x="78" y="180"/>
                  <a:pt x="89" y="187"/>
                </a:cubicBezTo>
                <a:cubicBezTo>
                  <a:pt x="89" y="242"/>
                  <a:pt x="89" y="242"/>
                  <a:pt x="89" y="242"/>
                </a:cubicBezTo>
                <a:cubicBezTo>
                  <a:pt x="89" y="262"/>
                  <a:pt x="104" y="277"/>
                  <a:pt x="124" y="277"/>
                </a:cubicBezTo>
                <a:cubicBezTo>
                  <a:pt x="127" y="277"/>
                  <a:pt x="127" y="277"/>
                  <a:pt x="127" y="277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183"/>
                  <a:pt x="103" y="183"/>
                  <a:pt x="103" y="183"/>
                </a:cubicBezTo>
                <a:cubicBezTo>
                  <a:pt x="103" y="180"/>
                  <a:pt x="102" y="178"/>
                  <a:pt x="100" y="176"/>
                </a:cubicBezTo>
                <a:cubicBezTo>
                  <a:pt x="83" y="167"/>
                  <a:pt x="71" y="149"/>
                  <a:pt x="71" y="128"/>
                </a:cubicBezTo>
                <a:cubicBezTo>
                  <a:pt x="71" y="112"/>
                  <a:pt x="78" y="98"/>
                  <a:pt x="88" y="88"/>
                </a:cubicBezTo>
                <a:cubicBezTo>
                  <a:pt x="98" y="78"/>
                  <a:pt x="112" y="72"/>
                  <a:pt x="127" y="72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7" y="57"/>
                  <a:pt x="127" y="57"/>
                  <a:pt x="127" y="57"/>
                </a:cubicBezTo>
                <a:close/>
                <a:moveTo>
                  <a:pt x="127" y="0"/>
                </a:moveTo>
                <a:cubicBezTo>
                  <a:pt x="127" y="45"/>
                  <a:pt x="127" y="45"/>
                  <a:pt x="127" y="45"/>
                </a:cubicBezTo>
                <a:cubicBezTo>
                  <a:pt x="124" y="45"/>
                  <a:pt x="121" y="42"/>
                  <a:pt x="121" y="38"/>
                </a:cubicBezTo>
                <a:cubicBezTo>
                  <a:pt x="121" y="7"/>
                  <a:pt x="121" y="7"/>
                  <a:pt x="121" y="7"/>
                </a:cubicBezTo>
                <a:cubicBezTo>
                  <a:pt x="121" y="4"/>
                  <a:pt x="124" y="1"/>
                  <a:pt x="127" y="0"/>
                </a:cubicBezTo>
                <a:close/>
                <a:moveTo>
                  <a:pt x="64" y="201"/>
                </a:moveTo>
                <a:cubicBezTo>
                  <a:pt x="64" y="185"/>
                  <a:pt x="64" y="185"/>
                  <a:pt x="64" y="185"/>
                </a:cubicBezTo>
                <a:cubicBezTo>
                  <a:pt x="66" y="185"/>
                  <a:pt x="68" y="185"/>
                  <a:pt x="69" y="187"/>
                </a:cubicBezTo>
                <a:cubicBezTo>
                  <a:pt x="72" y="189"/>
                  <a:pt x="72" y="193"/>
                  <a:pt x="69" y="196"/>
                </a:cubicBezTo>
                <a:cubicBezTo>
                  <a:pt x="64" y="201"/>
                  <a:pt x="64" y="201"/>
                  <a:pt x="64" y="201"/>
                </a:cubicBezTo>
                <a:close/>
                <a:moveTo>
                  <a:pt x="64" y="71"/>
                </a:moveTo>
                <a:cubicBezTo>
                  <a:pt x="64" y="55"/>
                  <a:pt x="64" y="55"/>
                  <a:pt x="64" y="55"/>
                </a:cubicBezTo>
                <a:cubicBezTo>
                  <a:pt x="69" y="60"/>
                  <a:pt x="69" y="60"/>
                  <a:pt x="69" y="60"/>
                </a:cubicBezTo>
                <a:cubicBezTo>
                  <a:pt x="72" y="63"/>
                  <a:pt x="72" y="67"/>
                  <a:pt x="69" y="69"/>
                </a:cubicBezTo>
                <a:cubicBezTo>
                  <a:pt x="68" y="71"/>
                  <a:pt x="66" y="71"/>
                  <a:pt x="64" y="71"/>
                </a:cubicBezTo>
                <a:close/>
                <a:moveTo>
                  <a:pt x="64" y="97"/>
                </a:moveTo>
                <a:cubicBezTo>
                  <a:pt x="59" y="106"/>
                  <a:pt x="57" y="117"/>
                  <a:pt x="57" y="128"/>
                </a:cubicBezTo>
                <a:cubicBezTo>
                  <a:pt x="57" y="139"/>
                  <a:pt x="59" y="149"/>
                  <a:pt x="64" y="159"/>
                </a:cubicBezTo>
                <a:cubicBezTo>
                  <a:pt x="64" y="97"/>
                  <a:pt x="64" y="97"/>
                  <a:pt x="64" y="97"/>
                </a:cubicBezTo>
                <a:close/>
                <a:moveTo>
                  <a:pt x="64" y="55"/>
                </a:moveTo>
                <a:cubicBezTo>
                  <a:pt x="64" y="71"/>
                  <a:pt x="64" y="71"/>
                  <a:pt x="64" y="71"/>
                </a:cubicBezTo>
                <a:cubicBezTo>
                  <a:pt x="62" y="71"/>
                  <a:pt x="61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38" y="47"/>
                  <a:pt x="38" y="47"/>
                  <a:pt x="38" y="47"/>
                </a:cubicBezTo>
                <a:cubicBezTo>
                  <a:pt x="35" y="44"/>
                  <a:pt x="35" y="40"/>
                  <a:pt x="38" y="38"/>
                </a:cubicBezTo>
                <a:cubicBezTo>
                  <a:pt x="40" y="35"/>
                  <a:pt x="44" y="35"/>
                  <a:pt x="47" y="38"/>
                </a:cubicBezTo>
                <a:cubicBezTo>
                  <a:pt x="64" y="55"/>
                  <a:pt x="64" y="55"/>
                  <a:pt x="64" y="55"/>
                </a:cubicBezTo>
                <a:close/>
                <a:moveTo>
                  <a:pt x="64" y="185"/>
                </a:moveTo>
                <a:cubicBezTo>
                  <a:pt x="64" y="201"/>
                  <a:pt x="64" y="201"/>
                  <a:pt x="64" y="201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44" y="221"/>
                  <a:pt x="40" y="221"/>
                  <a:pt x="38" y="218"/>
                </a:cubicBezTo>
                <a:cubicBezTo>
                  <a:pt x="35" y="216"/>
                  <a:pt x="35" y="211"/>
                  <a:pt x="38" y="209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1" y="185"/>
                  <a:pt x="62" y="185"/>
                  <a:pt x="64" y="185"/>
                </a:cubicBezTo>
                <a:close/>
                <a:moveTo>
                  <a:pt x="45" y="128"/>
                </a:moveTo>
                <a:cubicBezTo>
                  <a:pt x="45" y="128"/>
                  <a:pt x="45" y="128"/>
                  <a:pt x="45" y="128"/>
                </a:cubicBezTo>
                <a:cubicBezTo>
                  <a:pt x="45" y="124"/>
                  <a:pt x="42" y="121"/>
                  <a:pt x="38" y="121"/>
                </a:cubicBezTo>
                <a:cubicBezTo>
                  <a:pt x="7" y="121"/>
                  <a:pt x="7" y="121"/>
                  <a:pt x="7" y="121"/>
                </a:cubicBezTo>
                <a:cubicBezTo>
                  <a:pt x="3" y="121"/>
                  <a:pt x="0" y="124"/>
                  <a:pt x="0" y="128"/>
                </a:cubicBezTo>
                <a:cubicBezTo>
                  <a:pt x="0" y="132"/>
                  <a:pt x="3" y="134"/>
                  <a:pt x="7" y="134"/>
                </a:cubicBezTo>
                <a:cubicBezTo>
                  <a:pt x="38" y="134"/>
                  <a:pt x="38" y="134"/>
                  <a:pt x="38" y="134"/>
                </a:cubicBezTo>
                <a:cubicBezTo>
                  <a:pt x="42" y="134"/>
                  <a:pt x="45" y="132"/>
                  <a:pt x="45" y="128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 57"/>
          <p:cNvSpPr>
            <a:spLocks noEditPoints="1"/>
          </p:cNvSpPr>
          <p:nvPr/>
        </p:nvSpPr>
        <p:spPr bwMode="auto">
          <a:xfrm>
            <a:off x="9140367" y="895604"/>
            <a:ext cx="585330" cy="574784"/>
          </a:xfrm>
          <a:custGeom>
            <a:avLst/>
            <a:gdLst>
              <a:gd name="T0" fmla="*/ 231 w 243"/>
              <a:gd name="T1" fmla="*/ 92 h 238"/>
              <a:gd name="T2" fmla="*/ 214 w 243"/>
              <a:gd name="T3" fmla="*/ 83 h 238"/>
              <a:gd name="T4" fmla="*/ 206 w 243"/>
              <a:gd name="T5" fmla="*/ 71 h 238"/>
              <a:gd name="T6" fmla="*/ 192 w 243"/>
              <a:gd name="T7" fmla="*/ 82 h 238"/>
              <a:gd name="T8" fmla="*/ 194 w 243"/>
              <a:gd name="T9" fmla="*/ 64 h 238"/>
              <a:gd name="T10" fmla="*/ 179 w 243"/>
              <a:gd name="T11" fmla="*/ 64 h 238"/>
              <a:gd name="T12" fmla="*/ 162 w 243"/>
              <a:gd name="T13" fmla="*/ 54 h 238"/>
              <a:gd name="T14" fmla="*/ 154 w 243"/>
              <a:gd name="T15" fmla="*/ 42 h 238"/>
              <a:gd name="T16" fmla="*/ 140 w 243"/>
              <a:gd name="T17" fmla="*/ 53 h 238"/>
              <a:gd name="T18" fmla="*/ 142 w 243"/>
              <a:gd name="T19" fmla="*/ 35 h 238"/>
              <a:gd name="T20" fmla="*/ 128 w 243"/>
              <a:gd name="T21" fmla="*/ 35 h 238"/>
              <a:gd name="T22" fmla="*/ 110 w 243"/>
              <a:gd name="T23" fmla="*/ 25 h 238"/>
              <a:gd name="T24" fmla="*/ 102 w 243"/>
              <a:gd name="T25" fmla="*/ 13 h 238"/>
              <a:gd name="T26" fmla="*/ 101 w 243"/>
              <a:gd name="T27" fmla="*/ 22 h 238"/>
              <a:gd name="T28" fmla="*/ 208 w 243"/>
              <a:gd name="T29" fmla="*/ 128 h 238"/>
              <a:gd name="T30" fmla="*/ 206 w 243"/>
              <a:gd name="T31" fmla="*/ 132 h 238"/>
              <a:gd name="T32" fmla="*/ 101 w 243"/>
              <a:gd name="T33" fmla="*/ 74 h 238"/>
              <a:gd name="T34" fmla="*/ 196 w 243"/>
              <a:gd name="T35" fmla="*/ 149 h 238"/>
              <a:gd name="T36" fmla="*/ 194 w 243"/>
              <a:gd name="T37" fmla="*/ 153 h 238"/>
              <a:gd name="T38" fmla="*/ 101 w 243"/>
              <a:gd name="T39" fmla="*/ 101 h 238"/>
              <a:gd name="T40" fmla="*/ 185 w 243"/>
              <a:gd name="T41" fmla="*/ 170 h 238"/>
              <a:gd name="T42" fmla="*/ 182 w 243"/>
              <a:gd name="T43" fmla="*/ 174 h 238"/>
              <a:gd name="T44" fmla="*/ 101 w 243"/>
              <a:gd name="T45" fmla="*/ 129 h 238"/>
              <a:gd name="T46" fmla="*/ 173 w 243"/>
              <a:gd name="T47" fmla="*/ 191 h 238"/>
              <a:gd name="T48" fmla="*/ 171 w 243"/>
              <a:gd name="T49" fmla="*/ 195 h 238"/>
              <a:gd name="T50" fmla="*/ 101 w 243"/>
              <a:gd name="T51" fmla="*/ 156 h 238"/>
              <a:gd name="T52" fmla="*/ 138 w 243"/>
              <a:gd name="T53" fmla="*/ 231 h 238"/>
              <a:gd name="T54" fmla="*/ 243 w 243"/>
              <a:gd name="T55" fmla="*/ 91 h 238"/>
              <a:gd name="T56" fmla="*/ 101 w 243"/>
              <a:gd name="T57" fmla="*/ 22 h 238"/>
              <a:gd name="T58" fmla="*/ 85 w 243"/>
              <a:gd name="T59" fmla="*/ 11 h 238"/>
              <a:gd name="T60" fmla="*/ 78 w 243"/>
              <a:gd name="T61" fmla="*/ 0 h 238"/>
              <a:gd name="T62" fmla="*/ 15 w 243"/>
              <a:gd name="T63" fmla="*/ 163 h 238"/>
              <a:gd name="T64" fmla="*/ 101 w 243"/>
              <a:gd name="T65" fmla="*/ 156 h 238"/>
              <a:gd name="T66" fmla="*/ 27 w 243"/>
              <a:gd name="T67" fmla="*/ 113 h 238"/>
              <a:gd name="T68" fmla="*/ 101 w 243"/>
              <a:gd name="T69" fmla="*/ 151 h 238"/>
              <a:gd name="T70" fmla="*/ 40 w 243"/>
              <a:gd name="T71" fmla="*/ 95 h 238"/>
              <a:gd name="T72" fmla="*/ 42 w 243"/>
              <a:gd name="T73" fmla="*/ 91 h 238"/>
              <a:gd name="T74" fmla="*/ 101 w 243"/>
              <a:gd name="T75" fmla="*/ 101 h 238"/>
              <a:gd name="T76" fmla="*/ 51 w 243"/>
              <a:gd name="T77" fmla="*/ 71 h 238"/>
              <a:gd name="T78" fmla="*/ 101 w 243"/>
              <a:gd name="T79" fmla="*/ 96 h 238"/>
              <a:gd name="T80" fmla="*/ 63 w 243"/>
              <a:gd name="T81" fmla="*/ 53 h 238"/>
              <a:gd name="T82" fmla="*/ 65 w 243"/>
              <a:gd name="T83" fmla="*/ 49 h 238"/>
              <a:gd name="T84" fmla="*/ 101 w 243"/>
              <a:gd name="T85" fmla="*/ 2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3" h="238">
                <a:moveTo>
                  <a:pt x="232" y="85"/>
                </a:moveTo>
                <a:cubicBezTo>
                  <a:pt x="233" y="87"/>
                  <a:pt x="233" y="90"/>
                  <a:pt x="231" y="92"/>
                </a:cubicBezTo>
                <a:cubicBezTo>
                  <a:pt x="229" y="97"/>
                  <a:pt x="223" y="99"/>
                  <a:pt x="218" y="96"/>
                </a:cubicBezTo>
                <a:cubicBezTo>
                  <a:pt x="213" y="94"/>
                  <a:pt x="212" y="88"/>
                  <a:pt x="214" y="83"/>
                </a:cubicBezTo>
                <a:cubicBezTo>
                  <a:pt x="216" y="81"/>
                  <a:pt x="218" y="79"/>
                  <a:pt x="220" y="78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7" y="73"/>
                  <a:pt x="207" y="76"/>
                  <a:pt x="205" y="78"/>
                </a:cubicBezTo>
                <a:cubicBezTo>
                  <a:pt x="203" y="83"/>
                  <a:pt x="197" y="84"/>
                  <a:pt x="192" y="82"/>
                </a:cubicBezTo>
                <a:cubicBezTo>
                  <a:pt x="188" y="79"/>
                  <a:pt x="186" y="73"/>
                  <a:pt x="188" y="69"/>
                </a:cubicBezTo>
                <a:cubicBezTo>
                  <a:pt x="190" y="66"/>
                  <a:pt x="192" y="65"/>
                  <a:pt x="194" y="64"/>
                </a:cubicBezTo>
                <a:cubicBezTo>
                  <a:pt x="180" y="56"/>
                  <a:pt x="180" y="56"/>
                  <a:pt x="180" y="56"/>
                </a:cubicBezTo>
                <a:cubicBezTo>
                  <a:pt x="181" y="59"/>
                  <a:pt x="181" y="61"/>
                  <a:pt x="179" y="64"/>
                </a:cubicBezTo>
                <a:cubicBezTo>
                  <a:pt x="177" y="68"/>
                  <a:pt x="171" y="70"/>
                  <a:pt x="166" y="67"/>
                </a:cubicBezTo>
                <a:cubicBezTo>
                  <a:pt x="161" y="65"/>
                  <a:pt x="160" y="59"/>
                  <a:pt x="162" y="54"/>
                </a:cubicBezTo>
                <a:cubicBezTo>
                  <a:pt x="164" y="52"/>
                  <a:pt x="166" y="50"/>
                  <a:pt x="168" y="50"/>
                </a:cubicBezTo>
                <a:cubicBezTo>
                  <a:pt x="154" y="42"/>
                  <a:pt x="154" y="42"/>
                  <a:pt x="154" y="42"/>
                </a:cubicBezTo>
                <a:cubicBezTo>
                  <a:pt x="155" y="44"/>
                  <a:pt x="155" y="47"/>
                  <a:pt x="153" y="49"/>
                </a:cubicBezTo>
                <a:cubicBezTo>
                  <a:pt x="151" y="54"/>
                  <a:pt x="145" y="56"/>
                  <a:pt x="140" y="53"/>
                </a:cubicBezTo>
                <a:cubicBezTo>
                  <a:pt x="136" y="50"/>
                  <a:pt x="134" y="45"/>
                  <a:pt x="136" y="40"/>
                </a:cubicBezTo>
                <a:cubicBezTo>
                  <a:pt x="138" y="37"/>
                  <a:pt x="140" y="36"/>
                  <a:pt x="142" y="35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9" y="30"/>
                  <a:pt x="129" y="33"/>
                  <a:pt x="128" y="35"/>
                </a:cubicBezTo>
                <a:cubicBezTo>
                  <a:pt x="125" y="40"/>
                  <a:pt x="119" y="41"/>
                  <a:pt x="114" y="39"/>
                </a:cubicBezTo>
                <a:cubicBezTo>
                  <a:pt x="110" y="36"/>
                  <a:pt x="108" y="30"/>
                  <a:pt x="110" y="25"/>
                </a:cubicBezTo>
                <a:cubicBezTo>
                  <a:pt x="112" y="23"/>
                  <a:pt x="114" y="22"/>
                  <a:pt x="116" y="21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3" y="16"/>
                  <a:pt x="103" y="18"/>
                  <a:pt x="102" y="21"/>
                </a:cubicBezTo>
                <a:cubicBezTo>
                  <a:pt x="101" y="21"/>
                  <a:pt x="101" y="22"/>
                  <a:pt x="101" y="22"/>
                </a:cubicBezTo>
                <a:cubicBezTo>
                  <a:pt x="101" y="69"/>
                  <a:pt x="101" y="69"/>
                  <a:pt x="101" y="69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9" y="129"/>
                  <a:pt x="209" y="130"/>
                  <a:pt x="209" y="131"/>
                </a:cubicBezTo>
                <a:cubicBezTo>
                  <a:pt x="208" y="132"/>
                  <a:pt x="207" y="133"/>
                  <a:pt x="206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96" y="149"/>
                  <a:pt x="196" y="149"/>
                  <a:pt x="196" y="149"/>
                </a:cubicBezTo>
                <a:cubicBezTo>
                  <a:pt x="197" y="150"/>
                  <a:pt x="198" y="151"/>
                  <a:pt x="197" y="152"/>
                </a:cubicBezTo>
                <a:cubicBezTo>
                  <a:pt x="197" y="153"/>
                  <a:pt x="195" y="154"/>
                  <a:pt x="194" y="153"/>
                </a:cubicBezTo>
                <a:cubicBezTo>
                  <a:pt x="194" y="153"/>
                  <a:pt x="194" y="153"/>
                  <a:pt x="194" y="153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85" y="170"/>
                  <a:pt x="185" y="170"/>
                  <a:pt x="185" y="170"/>
                </a:cubicBezTo>
                <a:cubicBezTo>
                  <a:pt x="186" y="171"/>
                  <a:pt x="186" y="172"/>
                  <a:pt x="186" y="173"/>
                </a:cubicBezTo>
                <a:cubicBezTo>
                  <a:pt x="185" y="174"/>
                  <a:pt x="184" y="175"/>
                  <a:pt x="182" y="174"/>
                </a:cubicBezTo>
                <a:cubicBezTo>
                  <a:pt x="182" y="174"/>
                  <a:pt x="182" y="174"/>
                  <a:pt x="182" y="174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73" y="191"/>
                  <a:pt x="173" y="191"/>
                  <a:pt x="173" y="191"/>
                </a:cubicBezTo>
                <a:cubicBezTo>
                  <a:pt x="174" y="192"/>
                  <a:pt x="174" y="193"/>
                  <a:pt x="174" y="194"/>
                </a:cubicBezTo>
                <a:cubicBezTo>
                  <a:pt x="173" y="196"/>
                  <a:pt x="172" y="196"/>
                  <a:pt x="171" y="195"/>
                </a:cubicBezTo>
                <a:cubicBezTo>
                  <a:pt x="171" y="195"/>
                  <a:pt x="171" y="195"/>
                  <a:pt x="171" y="195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38" y="231"/>
                  <a:pt x="138" y="231"/>
                  <a:pt x="138" y="231"/>
                </a:cubicBezTo>
                <a:cubicBezTo>
                  <a:pt x="150" y="238"/>
                  <a:pt x="164" y="233"/>
                  <a:pt x="171" y="222"/>
                </a:cubicBezTo>
                <a:cubicBezTo>
                  <a:pt x="243" y="91"/>
                  <a:pt x="243" y="91"/>
                  <a:pt x="243" y="91"/>
                </a:cubicBezTo>
                <a:lnTo>
                  <a:pt x="232" y="85"/>
                </a:lnTo>
                <a:close/>
                <a:moveTo>
                  <a:pt x="101" y="22"/>
                </a:moveTo>
                <a:cubicBezTo>
                  <a:pt x="98" y="26"/>
                  <a:pt x="93" y="27"/>
                  <a:pt x="88" y="24"/>
                </a:cubicBezTo>
                <a:cubicBezTo>
                  <a:pt x="84" y="22"/>
                  <a:pt x="82" y="16"/>
                  <a:pt x="85" y="11"/>
                </a:cubicBezTo>
                <a:cubicBezTo>
                  <a:pt x="86" y="9"/>
                  <a:pt x="88" y="7"/>
                  <a:pt x="90" y="6"/>
                </a:cubicBezTo>
                <a:cubicBezTo>
                  <a:pt x="78" y="0"/>
                  <a:pt x="78" y="0"/>
                  <a:pt x="78" y="0"/>
                </a:cubicBezTo>
                <a:cubicBezTo>
                  <a:pt x="6" y="130"/>
                  <a:pt x="6" y="130"/>
                  <a:pt x="6" y="130"/>
                </a:cubicBezTo>
                <a:cubicBezTo>
                  <a:pt x="0" y="142"/>
                  <a:pt x="4" y="157"/>
                  <a:pt x="15" y="163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7" y="116"/>
                  <a:pt x="27" y="114"/>
                  <a:pt x="27" y="113"/>
                </a:cubicBezTo>
                <a:cubicBezTo>
                  <a:pt x="28" y="112"/>
                  <a:pt x="29" y="112"/>
                  <a:pt x="30" y="112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40" y="95"/>
                  <a:pt x="40" y="95"/>
                  <a:pt x="40" y="95"/>
                </a:cubicBezTo>
                <a:cubicBezTo>
                  <a:pt x="39" y="95"/>
                  <a:pt x="38" y="93"/>
                  <a:pt x="39" y="92"/>
                </a:cubicBezTo>
                <a:cubicBezTo>
                  <a:pt x="40" y="91"/>
                  <a:pt x="41" y="91"/>
                  <a:pt x="42" y="9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51" y="74"/>
                  <a:pt x="51" y="74"/>
                  <a:pt x="51" y="74"/>
                </a:cubicBezTo>
                <a:cubicBezTo>
                  <a:pt x="50" y="74"/>
                  <a:pt x="50" y="72"/>
                  <a:pt x="51" y="71"/>
                </a:cubicBezTo>
                <a:cubicBezTo>
                  <a:pt x="51" y="70"/>
                  <a:pt x="53" y="70"/>
                  <a:pt x="54" y="70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63" y="53"/>
                  <a:pt x="63" y="53"/>
                  <a:pt x="63" y="53"/>
                </a:cubicBezTo>
                <a:cubicBezTo>
                  <a:pt x="62" y="53"/>
                  <a:pt x="62" y="51"/>
                  <a:pt x="62" y="50"/>
                </a:cubicBezTo>
                <a:cubicBezTo>
                  <a:pt x="63" y="49"/>
                  <a:pt x="64" y="49"/>
                  <a:pt x="65" y="4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2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Freeform 58"/>
          <p:cNvSpPr>
            <a:spLocks noEditPoints="1"/>
          </p:cNvSpPr>
          <p:nvPr/>
        </p:nvSpPr>
        <p:spPr bwMode="auto">
          <a:xfrm>
            <a:off x="7072691" y="3293476"/>
            <a:ext cx="569510" cy="576541"/>
          </a:xfrm>
          <a:custGeom>
            <a:avLst/>
            <a:gdLst>
              <a:gd name="T0" fmla="*/ 189 w 236"/>
              <a:gd name="T1" fmla="*/ 60 h 239"/>
              <a:gd name="T2" fmla="*/ 196 w 236"/>
              <a:gd name="T3" fmla="*/ 122 h 239"/>
              <a:gd name="T4" fmla="*/ 198 w 236"/>
              <a:gd name="T5" fmla="*/ 136 h 239"/>
              <a:gd name="T6" fmla="*/ 208 w 236"/>
              <a:gd name="T7" fmla="*/ 157 h 239"/>
              <a:gd name="T8" fmla="*/ 189 w 236"/>
              <a:gd name="T9" fmla="*/ 195 h 239"/>
              <a:gd name="T10" fmla="*/ 168 w 236"/>
              <a:gd name="T11" fmla="*/ 156 h 239"/>
              <a:gd name="T12" fmla="*/ 168 w 236"/>
              <a:gd name="T13" fmla="*/ 78 h 239"/>
              <a:gd name="T14" fmla="*/ 182 w 236"/>
              <a:gd name="T15" fmla="*/ 92 h 239"/>
              <a:gd name="T16" fmla="*/ 185 w 236"/>
              <a:gd name="T17" fmla="*/ 107 h 239"/>
              <a:gd name="T18" fmla="*/ 189 w 236"/>
              <a:gd name="T19" fmla="*/ 141 h 239"/>
              <a:gd name="T20" fmla="*/ 189 w 236"/>
              <a:gd name="T21" fmla="*/ 130 h 239"/>
              <a:gd name="T22" fmla="*/ 168 w 236"/>
              <a:gd name="T23" fmla="*/ 155 h 239"/>
              <a:gd name="T24" fmla="*/ 160 w 236"/>
              <a:gd name="T25" fmla="*/ 138 h 239"/>
              <a:gd name="T26" fmla="*/ 165 w 236"/>
              <a:gd name="T27" fmla="*/ 172 h 239"/>
              <a:gd name="T28" fmla="*/ 168 w 236"/>
              <a:gd name="T29" fmla="*/ 16 h 239"/>
              <a:gd name="T30" fmla="*/ 163 w 236"/>
              <a:gd name="T31" fmla="*/ 49 h 239"/>
              <a:gd name="T32" fmla="*/ 168 w 236"/>
              <a:gd name="T33" fmla="*/ 78 h 239"/>
              <a:gd name="T34" fmla="*/ 159 w 236"/>
              <a:gd name="T35" fmla="*/ 118 h 239"/>
              <a:gd name="T36" fmla="*/ 159 w 236"/>
              <a:gd name="T37" fmla="*/ 209 h 239"/>
              <a:gd name="T38" fmla="*/ 159 w 236"/>
              <a:gd name="T39" fmla="*/ 5 h 239"/>
              <a:gd name="T40" fmla="*/ 159 w 236"/>
              <a:gd name="T41" fmla="*/ 40 h 239"/>
              <a:gd name="T42" fmla="*/ 144 w 236"/>
              <a:gd name="T43" fmla="*/ 89 h 239"/>
              <a:gd name="T44" fmla="*/ 159 w 236"/>
              <a:gd name="T45" fmla="*/ 108 h 239"/>
              <a:gd name="T46" fmla="*/ 159 w 236"/>
              <a:gd name="T47" fmla="*/ 136 h 239"/>
              <a:gd name="T48" fmla="*/ 144 w 236"/>
              <a:gd name="T49" fmla="*/ 162 h 239"/>
              <a:gd name="T50" fmla="*/ 151 w 236"/>
              <a:gd name="T51" fmla="*/ 143 h 239"/>
              <a:gd name="T52" fmla="*/ 146 w 236"/>
              <a:gd name="T53" fmla="*/ 109 h 239"/>
              <a:gd name="T54" fmla="*/ 123 w 236"/>
              <a:gd name="T55" fmla="*/ 7 h 239"/>
              <a:gd name="T56" fmla="*/ 144 w 236"/>
              <a:gd name="T57" fmla="*/ 0 h 239"/>
              <a:gd name="T58" fmla="*/ 144 w 236"/>
              <a:gd name="T59" fmla="*/ 187 h 239"/>
              <a:gd name="T60" fmla="*/ 123 w 236"/>
              <a:gd name="T61" fmla="*/ 225 h 239"/>
              <a:gd name="T62" fmla="*/ 140 w 236"/>
              <a:gd name="T63" fmla="*/ 96 h 239"/>
              <a:gd name="T64" fmla="*/ 123 w 236"/>
              <a:gd name="T65" fmla="*/ 135 h 239"/>
              <a:gd name="T66" fmla="*/ 137 w 236"/>
              <a:gd name="T67" fmla="*/ 113 h 239"/>
              <a:gd name="T68" fmla="*/ 123 w 236"/>
              <a:gd name="T69" fmla="*/ 82 h 239"/>
              <a:gd name="T70" fmla="*/ 125 w 236"/>
              <a:gd name="T71" fmla="*/ 171 h 239"/>
              <a:gd name="T72" fmla="*/ 123 w 236"/>
              <a:gd name="T73" fmla="*/ 7 h 239"/>
              <a:gd name="T74" fmla="*/ 123 w 236"/>
              <a:gd name="T75" fmla="*/ 7 h 239"/>
              <a:gd name="T76" fmla="*/ 123 w 236"/>
              <a:gd name="T77" fmla="*/ 177 h 239"/>
              <a:gd name="T78" fmla="*/ 121 w 236"/>
              <a:gd name="T79" fmla="*/ 162 h 239"/>
              <a:gd name="T80" fmla="*/ 123 w 236"/>
              <a:gd name="T81" fmla="*/ 135 h 239"/>
              <a:gd name="T82" fmla="*/ 99 w 236"/>
              <a:gd name="T83" fmla="*/ 124 h 239"/>
              <a:gd name="T84" fmla="*/ 106 w 236"/>
              <a:gd name="T85" fmla="*/ 164 h 239"/>
              <a:gd name="T86" fmla="*/ 108 w 236"/>
              <a:gd name="T87" fmla="*/ 179 h 239"/>
              <a:gd name="T88" fmla="*/ 118 w 236"/>
              <a:gd name="T89" fmla="*/ 199 h 239"/>
              <a:gd name="T90" fmla="*/ 123 w 236"/>
              <a:gd name="T91" fmla="*/ 99 h 239"/>
              <a:gd name="T92" fmla="*/ 99 w 236"/>
              <a:gd name="T93" fmla="*/ 18 h 239"/>
              <a:gd name="T94" fmla="*/ 99 w 236"/>
              <a:gd name="T95" fmla="*/ 18 h 239"/>
              <a:gd name="T96" fmla="*/ 89 w 236"/>
              <a:gd name="T97" fmla="*/ 212 h 239"/>
              <a:gd name="T98" fmla="*/ 99 w 236"/>
              <a:gd name="T99" fmla="*/ 183 h 239"/>
              <a:gd name="T100" fmla="*/ 71 w 236"/>
              <a:gd name="T101" fmla="*/ 227 h 239"/>
              <a:gd name="T102" fmla="*/ 95 w 236"/>
              <a:gd name="T103" fmla="*/ 117 h 239"/>
              <a:gd name="T104" fmla="*/ 71 w 236"/>
              <a:gd name="T105" fmla="*/ 160 h 239"/>
              <a:gd name="T106" fmla="*/ 92 w 236"/>
              <a:gd name="T107" fmla="*/ 134 h 239"/>
              <a:gd name="T108" fmla="*/ 71 w 236"/>
              <a:gd name="T109" fmla="*/ 107 h 239"/>
              <a:gd name="T110" fmla="*/ 7 w 236"/>
              <a:gd name="T111" fmla="*/ 91 h 239"/>
              <a:gd name="T112" fmla="*/ 70 w 236"/>
              <a:gd name="T113" fmla="*/ 181 h 239"/>
              <a:gd name="T114" fmla="*/ 71 w 236"/>
              <a:gd name="T115" fmla="*/ 149 h 239"/>
              <a:gd name="T116" fmla="*/ 52 w 236"/>
              <a:gd name="T117" fmla="*/ 133 h 239"/>
              <a:gd name="T118" fmla="*/ 35 w 236"/>
              <a:gd name="T119" fmla="*/ 109 h 239"/>
              <a:gd name="T120" fmla="*/ 71 w 236"/>
              <a:gd name="T121" fmla="*/ 31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36" h="239">
                <a:moveTo>
                  <a:pt x="189" y="195"/>
                </a:moveTo>
                <a:cubicBezTo>
                  <a:pt x="216" y="182"/>
                  <a:pt x="216" y="182"/>
                  <a:pt x="216" y="182"/>
                </a:cubicBezTo>
                <a:cubicBezTo>
                  <a:pt x="230" y="176"/>
                  <a:pt x="236" y="159"/>
                  <a:pt x="229" y="146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9" y="107"/>
                  <a:pt x="189" y="107"/>
                  <a:pt x="189" y="107"/>
                </a:cubicBezTo>
                <a:cubicBezTo>
                  <a:pt x="190" y="108"/>
                  <a:pt x="190" y="108"/>
                  <a:pt x="190" y="109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7" y="124"/>
                  <a:pt x="196" y="126"/>
                  <a:pt x="194" y="127"/>
                </a:cubicBezTo>
                <a:cubicBezTo>
                  <a:pt x="189" y="130"/>
                  <a:pt x="189" y="130"/>
                  <a:pt x="189" y="130"/>
                </a:cubicBezTo>
                <a:cubicBezTo>
                  <a:pt x="189" y="141"/>
                  <a:pt x="189" y="141"/>
                  <a:pt x="189" y="141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201" y="135"/>
                  <a:pt x="203" y="136"/>
                  <a:pt x="204" y="138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1" y="153"/>
                  <a:pt x="210" y="156"/>
                  <a:pt x="208" y="157"/>
                </a:cubicBezTo>
                <a:cubicBezTo>
                  <a:pt x="189" y="166"/>
                  <a:pt x="189" y="166"/>
                  <a:pt x="189" y="166"/>
                </a:cubicBezTo>
                <a:lnTo>
                  <a:pt x="189" y="195"/>
                </a:lnTo>
                <a:close/>
                <a:moveTo>
                  <a:pt x="168" y="204"/>
                </a:moveTo>
                <a:cubicBezTo>
                  <a:pt x="189" y="195"/>
                  <a:pt x="189" y="195"/>
                  <a:pt x="189" y="195"/>
                </a:cubicBezTo>
                <a:cubicBezTo>
                  <a:pt x="189" y="166"/>
                  <a:pt x="189" y="166"/>
                  <a:pt x="189" y="166"/>
                </a:cubicBezTo>
                <a:cubicBezTo>
                  <a:pt x="180" y="170"/>
                  <a:pt x="180" y="170"/>
                  <a:pt x="180" y="170"/>
                </a:cubicBezTo>
                <a:cubicBezTo>
                  <a:pt x="178" y="171"/>
                  <a:pt x="175" y="170"/>
                  <a:pt x="174" y="168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204"/>
                  <a:pt x="168" y="204"/>
                  <a:pt x="168" y="204"/>
                </a:cubicBezTo>
                <a:close/>
                <a:moveTo>
                  <a:pt x="189" y="60"/>
                </a:moveTo>
                <a:cubicBezTo>
                  <a:pt x="168" y="16"/>
                  <a:pt x="168" y="16"/>
                  <a:pt x="168" y="16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71" y="77"/>
                  <a:pt x="171" y="77"/>
                  <a:pt x="171" y="77"/>
                </a:cubicBezTo>
                <a:cubicBezTo>
                  <a:pt x="173" y="76"/>
                  <a:pt x="175" y="77"/>
                  <a:pt x="176" y="79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3" y="94"/>
                  <a:pt x="182" y="97"/>
                  <a:pt x="180" y="98"/>
                </a:cubicBezTo>
                <a:cubicBezTo>
                  <a:pt x="168" y="103"/>
                  <a:pt x="168" y="103"/>
                  <a:pt x="168" y="103"/>
                </a:cubicBezTo>
                <a:cubicBezTo>
                  <a:pt x="168" y="114"/>
                  <a:pt x="168" y="114"/>
                  <a:pt x="168" y="114"/>
                </a:cubicBezTo>
                <a:cubicBezTo>
                  <a:pt x="185" y="107"/>
                  <a:pt x="185" y="107"/>
                  <a:pt x="185" y="107"/>
                </a:cubicBezTo>
                <a:cubicBezTo>
                  <a:pt x="186" y="106"/>
                  <a:pt x="188" y="106"/>
                  <a:pt x="189" y="107"/>
                </a:cubicBezTo>
                <a:cubicBezTo>
                  <a:pt x="189" y="60"/>
                  <a:pt x="189" y="60"/>
                  <a:pt x="189" y="60"/>
                </a:cubicBezTo>
                <a:close/>
                <a:moveTo>
                  <a:pt x="189" y="130"/>
                </a:moveTo>
                <a:cubicBezTo>
                  <a:pt x="189" y="141"/>
                  <a:pt x="189" y="141"/>
                  <a:pt x="189" y="141"/>
                </a:cubicBezTo>
                <a:cubicBezTo>
                  <a:pt x="170" y="150"/>
                  <a:pt x="170" y="150"/>
                  <a:pt x="170" y="150"/>
                </a:cubicBezTo>
                <a:cubicBezTo>
                  <a:pt x="169" y="150"/>
                  <a:pt x="169" y="151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lnTo>
                  <a:pt x="189" y="130"/>
                </a:lnTo>
                <a:close/>
                <a:moveTo>
                  <a:pt x="159" y="209"/>
                </a:moveTo>
                <a:cubicBezTo>
                  <a:pt x="168" y="204"/>
                  <a:pt x="168" y="204"/>
                  <a:pt x="168" y="204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155"/>
                  <a:pt x="168" y="155"/>
                  <a:pt x="168" y="155"/>
                </a:cubicBezTo>
                <a:cubicBezTo>
                  <a:pt x="168" y="154"/>
                  <a:pt x="168" y="152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6" y="141"/>
                  <a:pt x="166" y="141"/>
                  <a:pt x="166" y="141"/>
                </a:cubicBezTo>
                <a:cubicBezTo>
                  <a:pt x="164" y="142"/>
                  <a:pt x="161" y="141"/>
                  <a:pt x="160" y="138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6" y="175"/>
                  <a:pt x="165" y="177"/>
                  <a:pt x="163" y="178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59" y="209"/>
                  <a:pt x="159" y="209"/>
                  <a:pt x="159" y="209"/>
                </a:cubicBezTo>
                <a:close/>
                <a:moveTo>
                  <a:pt x="168" y="16"/>
                </a:moveTo>
                <a:cubicBezTo>
                  <a:pt x="168" y="15"/>
                  <a:pt x="168" y="15"/>
                  <a:pt x="168" y="15"/>
                </a:cubicBezTo>
                <a:cubicBezTo>
                  <a:pt x="166" y="11"/>
                  <a:pt x="163" y="7"/>
                  <a:pt x="159" y="5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6" y="55"/>
                  <a:pt x="164" y="61"/>
                  <a:pt x="159" y="65"/>
                </a:cubicBezTo>
                <a:cubicBezTo>
                  <a:pt x="159" y="82"/>
                  <a:pt x="159" y="82"/>
                  <a:pt x="159" y="82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8" y="16"/>
                  <a:pt x="168" y="16"/>
                  <a:pt x="168" y="16"/>
                </a:cubicBezTo>
                <a:close/>
                <a:moveTo>
                  <a:pt x="168" y="103"/>
                </a:moveTo>
                <a:cubicBezTo>
                  <a:pt x="168" y="114"/>
                  <a:pt x="168" y="114"/>
                  <a:pt x="168" y="114"/>
                </a:cubicBezTo>
                <a:cubicBezTo>
                  <a:pt x="159" y="118"/>
                  <a:pt x="159" y="118"/>
                  <a:pt x="159" y="118"/>
                </a:cubicBezTo>
                <a:cubicBezTo>
                  <a:pt x="159" y="108"/>
                  <a:pt x="159" y="108"/>
                  <a:pt x="159" y="108"/>
                </a:cubicBezTo>
                <a:lnTo>
                  <a:pt x="168" y="103"/>
                </a:lnTo>
                <a:close/>
                <a:moveTo>
                  <a:pt x="144" y="216"/>
                </a:moveTo>
                <a:cubicBezTo>
                  <a:pt x="159" y="209"/>
                  <a:pt x="159" y="209"/>
                  <a:pt x="159" y="209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44" y="216"/>
                  <a:pt x="144" y="216"/>
                  <a:pt x="144" y="216"/>
                </a:cubicBezTo>
                <a:close/>
                <a:moveTo>
                  <a:pt x="159" y="5"/>
                </a:moveTo>
                <a:cubicBezTo>
                  <a:pt x="155" y="2"/>
                  <a:pt x="149" y="0"/>
                  <a:pt x="144" y="0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8" y="23"/>
                  <a:pt x="152" y="25"/>
                  <a:pt x="154" y="30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59" y="5"/>
                  <a:pt x="159" y="5"/>
                  <a:pt x="159" y="5"/>
                </a:cubicBezTo>
                <a:close/>
                <a:moveTo>
                  <a:pt x="159" y="65"/>
                </a:moveTo>
                <a:cubicBezTo>
                  <a:pt x="159" y="82"/>
                  <a:pt x="159" y="82"/>
                  <a:pt x="159" y="82"/>
                </a:cubicBezTo>
                <a:cubicBezTo>
                  <a:pt x="144" y="89"/>
                  <a:pt x="144" y="89"/>
                  <a:pt x="144" y="89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57" y="66"/>
                  <a:pt x="157" y="66"/>
                  <a:pt x="157" y="66"/>
                </a:cubicBezTo>
                <a:cubicBezTo>
                  <a:pt x="158" y="66"/>
                  <a:pt x="159" y="66"/>
                  <a:pt x="159" y="65"/>
                </a:cubicBezTo>
                <a:close/>
                <a:moveTo>
                  <a:pt x="159" y="108"/>
                </a:moveTo>
                <a:cubicBezTo>
                  <a:pt x="159" y="118"/>
                  <a:pt x="159" y="118"/>
                  <a:pt x="159" y="118"/>
                </a:cubicBezTo>
                <a:cubicBezTo>
                  <a:pt x="156" y="120"/>
                  <a:pt x="156" y="120"/>
                  <a:pt x="156" y="120"/>
                </a:cubicBezTo>
                <a:cubicBezTo>
                  <a:pt x="154" y="121"/>
                  <a:pt x="153" y="123"/>
                  <a:pt x="154" y="126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8" y="157"/>
                  <a:pt x="155" y="156"/>
                  <a:pt x="153" y="157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44" y="151"/>
                  <a:pt x="144" y="151"/>
                  <a:pt x="144" y="151"/>
                </a:cubicBezTo>
                <a:cubicBezTo>
                  <a:pt x="149" y="148"/>
                  <a:pt x="149" y="148"/>
                  <a:pt x="149" y="148"/>
                </a:cubicBezTo>
                <a:cubicBezTo>
                  <a:pt x="151" y="147"/>
                  <a:pt x="152" y="145"/>
                  <a:pt x="151" y="143"/>
                </a:cubicBezTo>
                <a:cubicBezTo>
                  <a:pt x="151" y="143"/>
                  <a:pt x="151" y="143"/>
                  <a:pt x="151" y="143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45" y="129"/>
                  <a:pt x="144" y="129"/>
                  <a:pt x="144" y="128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6" y="109"/>
                  <a:pt x="146" y="109"/>
                  <a:pt x="146" y="109"/>
                </a:cubicBezTo>
                <a:cubicBezTo>
                  <a:pt x="147" y="111"/>
                  <a:pt x="150" y="112"/>
                  <a:pt x="152" y="111"/>
                </a:cubicBezTo>
                <a:lnTo>
                  <a:pt x="159" y="108"/>
                </a:lnTo>
                <a:close/>
                <a:moveTo>
                  <a:pt x="132" y="2"/>
                </a:moveTo>
                <a:cubicBezTo>
                  <a:pt x="123" y="7"/>
                  <a:pt x="123" y="7"/>
                  <a:pt x="123" y="7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37" y="23"/>
                  <a:pt x="137" y="23"/>
                  <a:pt x="137" y="23"/>
                </a:cubicBezTo>
                <a:cubicBezTo>
                  <a:pt x="139" y="22"/>
                  <a:pt x="142" y="22"/>
                  <a:pt x="144" y="22"/>
                </a:cubicBezTo>
                <a:cubicBezTo>
                  <a:pt x="144" y="0"/>
                  <a:pt x="144" y="0"/>
                  <a:pt x="144" y="0"/>
                </a:cubicBezTo>
                <a:cubicBezTo>
                  <a:pt x="140" y="0"/>
                  <a:pt x="136" y="1"/>
                  <a:pt x="132" y="2"/>
                </a:cubicBezTo>
                <a:close/>
                <a:moveTo>
                  <a:pt x="123" y="225"/>
                </a:moveTo>
                <a:cubicBezTo>
                  <a:pt x="144" y="216"/>
                  <a:pt x="144" y="216"/>
                  <a:pt x="144" y="216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35" y="191"/>
                  <a:pt x="135" y="191"/>
                  <a:pt x="135" y="191"/>
                </a:cubicBezTo>
                <a:cubicBezTo>
                  <a:pt x="133" y="192"/>
                  <a:pt x="130" y="191"/>
                  <a:pt x="129" y="189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225"/>
                  <a:pt x="123" y="225"/>
                  <a:pt x="123" y="225"/>
                </a:cubicBezTo>
                <a:close/>
                <a:moveTo>
                  <a:pt x="144" y="72"/>
                </a:moveTo>
                <a:cubicBezTo>
                  <a:pt x="144" y="89"/>
                  <a:pt x="144" y="89"/>
                  <a:pt x="144" y="89"/>
                </a:cubicBezTo>
                <a:cubicBezTo>
                  <a:pt x="142" y="90"/>
                  <a:pt x="142" y="90"/>
                  <a:pt x="142" y="90"/>
                </a:cubicBezTo>
                <a:cubicBezTo>
                  <a:pt x="140" y="91"/>
                  <a:pt x="139" y="94"/>
                  <a:pt x="140" y="96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4" y="128"/>
                  <a:pt x="144" y="128"/>
                  <a:pt x="144" y="128"/>
                </a:cubicBezTo>
                <a:cubicBezTo>
                  <a:pt x="143" y="127"/>
                  <a:pt x="141" y="127"/>
                  <a:pt x="139" y="128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35" y="119"/>
                  <a:pt x="135" y="119"/>
                  <a:pt x="135" y="119"/>
                </a:cubicBezTo>
                <a:cubicBezTo>
                  <a:pt x="137" y="118"/>
                  <a:pt x="138" y="115"/>
                  <a:pt x="137" y="113"/>
                </a:cubicBezTo>
                <a:cubicBezTo>
                  <a:pt x="137" y="113"/>
                  <a:pt x="137" y="113"/>
                  <a:pt x="137" y="113"/>
                </a:cubicBezTo>
                <a:cubicBezTo>
                  <a:pt x="131" y="100"/>
                  <a:pt x="131" y="100"/>
                  <a:pt x="131" y="100"/>
                </a:cubicBezTo>
                <a:cubicBezTo>
                  <a:pt x="130" y="98"/>
                  <a:pt x="128" y="97"/>
                  <a:pt x="126" y="98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23" y="82"/>
                  <a:pt x="123" y="82"/>
                  <a:pt x="123" y="82"/>
                </a:cubicBezTo>
                <a:cubicBezTo>
                  <a:pt x="144" y="72"/>
                  <a:pt x="144" y="72"/>
                  <a:pt x="144" y="72"/>
                </a:cubicBezTo>
                <a:close/>
                <a:moveTo>
                  <a:pt x="144" y="151"/>
                </a:moveTo>
                <a:cubicBezTo>
                  <a:pt x="144" y="162"/>
                  <a:pt x="144" y="162"/>
                  <a:pt x="144" y="162"/>
                </a:cubicBezTo>
                <a:cubicBezTo>
                  <a:pt x="125" y="171"/>
                  <a:pt x="125" y="171"/>
                  <a:pt x="125" y="171"/>
                </a:cubicBezTo>
                <a:cubicBezTo>
                  <a:pt x="124" y="171"/>
                  <a:pt x="124" y="172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lnTo>
                  <a:pt x="144" y="151"/>
                </a:lnTo>
                <a:close/>
                <a:moveTo>
                  <a:pt x="123" y="7"/>
                </a:moveTo>
                <a:cubicBezTo>
                  <a:pt x="99" y="18"/>
                  <a:pt x="99" y="18"/>
                  <a:pt x="99" y="18"/>
                </a:cubicBezTo>
                <a:cubicBezTo>
                  <a:pt x="99" y="41"/>
                  <a:pt x="99" y="41"/>
                  <a:pt x="99" y="41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23" y="7"/>
                  <a:pt x="123" y="7"/>
                  <a:pt x="123" y="7"/>
                </a:cubicBezTo>
                <a:close/>
                <a:moveTo>
                  <a:pt x="99" y="236"/>
                </a:moveTo>
                <a:cubicBezTo>
                  <a:pt x="100" y="236"/>
                  <a:pt x="102" y="235"/>
                  <a:pt x="103" y="235"/>
                </a:cubicBezTo>
                <a:cubicBezTo>
                  <a:pt x="123" y="225"/>
                  <a:pt x="123" y="225"/>
                  <a:pt x="123" y="225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176"/>
                  <a:pt x="123" y="176"/>
                  <a:pt x="123" y="176"/>
                </a:cubicBezTo>
                <a:cubicBezTo>
                  <a:pt x="122" y="175"/>
                  <a:pt x="123" y="174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cubicBezTo>
                  <a:pt x="121" y="162"/>
                  <a:pt x="121" y="162"/>
                  <a:pt x="121" y="162"/>
                </a:cubicBezTo>
                <a:cubicBezTo>
                  <a:pt x="119" y="163"/>
                  <a:pt x="116" y="162"/>
                  <a:pt x="115" y="159"/>
                </a:cubicBezTo>
                <a:cubicBezTo>
                  <a:pt x="109" y="147"/>
                  <a:pt x="109" y="147"/>
                  <a:pt x="109" y="147"/>
                </a:cubicBezTo>
                <a:cubicBezTo>
                  <a:pt x="108" y="145"/>
                  <a:pt x="109" y="142"/>
                  <a:pt x="111" y="141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07" y="132"/>
                  <a:pt x="107" y="132"/>
                  <a:pt x="107" y="132"/>
                </a:cubicBezTo>
                <a:cubicBezTo>
                  <a:pt x="105" y="133"/>
                  <a:pt x="102" y="132"/>
                  <a:pt x="101" y="130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9" y="150"/>
                  <a:pt x="99" y="151"/>
                  <a:pt x="100" y="151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7" y="166"/>
                  <a:pt x="106" y="169"/>
                  <a:pt x="104" y="170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108" y="179"/>
                  <a:pt x="108" y="179"/>
                  <a:pt x="108" y="179"/>
                </a:cubicBezTo>
                <a:cubicBezTo>
                  <a:pt x="110" y="178"/>
                  <a:pt x="113" y="179"/>
                  <a:pt x="114" y="181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1" y="196"/>
                  <a:pt x="120" y="198"/>
                  <a:pt x="118" y="199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36"/>
                  <a:pt x="99" y="236"/>
                  <a:pt x="99" y="236"/>
                </a:cubicBezTo>
                <a:close/>
                <a:moveTo>
                  <a:pt x="123" y="82"/>
                </a:moveTo>
                <a:cubicBezTo>
                  <a:pt x="123" y="99"/>
                  <a:pt x="123" y="99"/>
                  <a:pt x="123" y="99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9" y="94"/>
                  <a:pt x="99" y="94"/>
                  <a:pt x="99" y="94"/>
                </a:cubicBezTo>
                <a:lnTo>
                  <a:pt x="123" y="82"/>
                </a:lnTo>
                <a:close/>
                <a:moveTo>
                  <a:pt x="99" y="18"/>
                </a:moveTo>
                <a:cubicBezTo>
                  <a:pt x="71" y="31"/>
                  <a:pt x="71" y="31"/>
                  <a:pt x="71" y="31"/>
                </a:cubicBezTo>
                <a:cubicBezTo>
                  <a:pt x="71" y="54"/>
                  <a:pt x="71" y="54"/>
                  <a:pt x="71" y="54"/>
                </a:cubicBezTo>
                <a:cubicBezTo>
                  <a:pt x="99" y="41"/>
                  <a:pt x="99" y="41"/>
                  <a:pt x="99" y="41"/>
                </a:cubicBezTo>
                <a:cubicBezTo>
                  <a:pt x="99" y="18"/>
                  <a:pt x="99" y="18"/>
                  <a:pt x="99" y="18"/>
                </a:cubicBezTo>
                <a:close/>
                <a:moveTo>
                  <a:pt x="71" y="227"/>
                </a:moveTo>
                <a:cubicBezTo>
                  <a:pt x="77" y="235"/>
                  <a:pt x="88" y="239"/>
                  <a:pt x="99" y="236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89" y="212"/>
                  <a:pt x="89" y="212"/>
                  <a:pt x="89" y="212"/>
                </a:cubicBezTo>
                <a:cubicBezTo>
                  <a:pt x="87" y="213"/>
                  <a:pt x="85" y="213"/>
                  <a:pt x="84" y="210"/>
                </a:cubicBezTo>
                <a:cubicBezTo>
                  <a:pt x="78" y="197"/>
                  <a:pt x="78" y="197"/>
                  <a:pt x="78" y="197"/>
                </a:cubicBezTo>
                <a:cubicBezTo>
                  <a:pt x="77" y="195"/>
                  <a:pt x="78" y="193"/>
                  <a:pt x="80" y="19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4"/>
                  <a:pt x="72" y="183"/>
                  <a:pt x="71" y="182"/>
                </a:cubicBezTo>
                <a:cubicBezTo>
                  <a:pt x="71" y="227"/>
                  <a:pt x="71" y="227"/>
                  <a:pt x="71" y="227"/>
                </a:cubicBezTo>
                <a:close/>
                <a:moveTo>
                  <a:pt x="99" y="94"/>
                </a:moveTo>
                <a:cubicBezTo>
                  <a:pt x="99" y="111"/>
                  <a:pt x="99" y="111"/>
                  <a:pt x="99" y="111"/>
                </a:cubicBezTo>
                <a:cubicBezTo>
                  <a:pt x="97" y="111"/>
                  <a:pt x="97" y="111"/>
                  <a:pt x="97" y="111"/>
                </a:cubicBezTo>
                <a:cubicBezTo>
                  <a:pt x="95" y="112"/>
                  <a:pt x="94" y="115"/>
                  <a:pt x="95" y="117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7" y="149"/>
                  <a:pt x="96" y="148"/>
                  <a:pt x="94" y="149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90" y="140"/>
                  <a:pt x="90" y="140"/>
                  <a:pt x="90" y="140"/>
                </a:cubicBezTo>
                <a:cubicBezTo>
                  <a:pt x="92" y="139"/>
                  <a:pt x="93" y="136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5" y="119"/>
                  <a:pt x="82" y="118"/>
                  <a:pt x="80" y="119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lnTo>
                  <a:pt x="99" y="94"/>
                </a:lnTo>
                <a:close/>
                <a:moveTo>
                  <a:pt x="71" y="31"/>
                </a:moveTo>
                <a:cubicBezTo>
                  <a:pt x="20" y="55"/>
                  <a:pt x="20" y="55"/>
                  <a:pt x="20" y="55"/>
                </a:cubicBezTo>
                <a:cubicBezTo>
                  <a:pt x="6" y="62"/>
                  <a:pt x="0" y="78"/>
                  <a:pt x="7" y="91"/>
                </a:cubicBezTo>
                <a:cubicBezTo>
                  <a:pt x="68" y="222"/>
                  <a:pt x="68" y="222"/>
                  <a:pt x="68" y="222"/>
                </a:cubicBezTo>
                <a:cubicBezTo>
                  <a:pt x="69" y="223"/>
                  <a:pt x="70" y="225"/>
                  <a:pt x="71" y="22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1" y="182"/>
                  <a:pt x="70" y="181"/>
                  <a:pt x="70" y="181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3" y="166"/>
                  <a:pt x="64" y="163"/>
                  <a:pt x="66" y="162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62" y="153"/>
                  <a:pt x="62" y="153"/>
                  <a:pt x="62" y="153"/>
                </a:cubicBezTo>
                <a:cubicBezTo>
                  <a:pt x="60" y="154"/>
                  <a:pt x="57" y="153"/>
                  <a:pt x="56" y="151"/>
                </a:cubicBezTo>
                <a:cubicBezTo>
                  <a:pt x="50" y="138"/>
                  <a:pt x="50" y="138"/>
                  <a:pt x="50" y="138"/>
                </a:cubicBezTo>
                <a:cubicBezTo>
                  <a:pt x="49" y="136"/>
                  <a:pt x="50" y="134"/>
                  <a:pt x="52" y="133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cubicBezTo>
                  <a:pt x="53" y="115"/>
                  <a:pt x="53" y="115"/>
                  <a:pt x="53" y="115"/>
                </a:cubicBezTo>
                <a:cubicBezTo>
                  <a:pt x="46" y="118"/>
                  <a:pt x="38" y="116"/>
                  <a:pt x="35" y="109"/>
                </a:cubicBezTo>
                <a:cubicBezTo>
                  <a:pt x="26" y="89"/>
                  <a:pt x="26" y="89"/>
                  <a:pt x="26" y="89"/>
                </a:cubicBezTo>
                <a:cubicBezTo>
                  <a:pt x="23" y="83"/>
                  <a:pt x="26" y="75"/>
                  <a:pt x="33" y="72"/>
                </a:cubicBezTo>
                <a:cubicBezTo>
                  <a:pt x="71" y="54"/>
                  <a:pt x="71" y="54"/>
                  <a:pt x="71" y="54"/>
                </a:cubicBezTo>
                <a:lnTo>
                  <a:pt x="71" y="31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tangle 59"/>
          <p:cNvSpPr>
            <a:spLocks noChangeArrowheads="1"/>
          </p:cNvSpPr>
          <p:nvPr/>
        </p:nvSpPr>
        <p:spPr bwMode="auto">
          <a:xfrm>
            <a:off x="9282744" y="2746512"/>
            <a:ext cx="694311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ectangle 60"/>
          <p:cNvSpPr>
            <a:spLocks noChangeArrowheads="1"/>
          </p:cNvSpPr>
          <p:nvPr/>
        </p:nvSpPr>
        <p:spPr bwMode="auto">
          <a:xfrm>
            <a:off x="9310868" y="2676202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Rectangle 61"/>
          <p:cNvSpPr>
            <a:spLocks noChangeArrowheads="1"/>
          </p:cNvSpPr>
          <p:nvPr/>
        </p:nvSpPr>
        <p:spPr bwMode="auto">
          <a:xfrm>
            <a:off x="9562226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 62"/>
          <p:cNvSpPr>
            <a:spLocks noChangeArrowheads="1"/>
          </p:cNvSpPr>
          <p:nvPr/>
        </p:nvSpPr>
        <p:spPr bwMode="auto">
          <a:xfrm>
            <a:off x="9586832" y="2345745"/>
            <a:ext cx="86130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3"/>
          <p:cNvSpPr>
            <a:spLocks noChangeArrowheads="1"/>
          </p:cNvSpPr>
          <p:nvPr/>
        </p:nvSpPr>
        <p:spPr bwMode="auto">
          <a:xfrm>
            <a:off x="9562226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4"/>
          <p:cNvSpPr>
            <a:spLocks noChangeArrowheads="1"/>
          </p:cNvSpPr>
          <p:nvPr/>
        </p:nvSpPr>
        <p:spPr bwMode="auto">
          <a:xfrm>
            <a:off x="9767879" y="2604135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 65"/>
          <p:cNvSpPr>
            <a:spLocks noChangeArrowheads="1"/>
          </p:cNvSpPr>
          <p:nvPr/>
        </p:nvSpPr>
        <p:spPr bwMode="auto">
          <a:xfrm>
            <a:off x="9790733" y="2345745"/>
            <a:ext cx="84372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66"/>
          <p:cNvSpPr>
            <a:spLocks noChangeArrowheads="1"/>
          </p:cNvSpPr>
          <p:nvPr/>
        </p:nvSpPr>
        <p:spPr bwMode="auto">
          <a:xfrm>
            <a:off x="9767879" y="2331684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Rectangle 67"/>
          <p:cNvSpPr>
            <a:spLocks noChangeArrowheads="1"/>
          </p:cNvSpPr>
          <p:nvPr/>
        </p:nvSpPr>
        <p:spPr bwMode="auto">
          <a:xfrm>
            <a:off x="9360085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68"/>
          <p:cNvSpPr>
            <a:spLocks noChangeArrowheads="1"/>
          </p:cNvSpPr>
          <p:nvPr/>
        </p:nvSpPr>
        <p:spPr bwMode="auto">
          <a:xfrm>
            <a:off x="9382934" y="2345745"/>
            <a:ext cx="87888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angle 69"/>
          <p:cNvSpPr>
            <a:spLocks noChangeArrowheads="1"/>
          </p:cNvSpPr>
          <p:nvPr/>
        </p:nvSpPr>
        <p:spPr bwMode="auto">
          <a:xfrm>
            <a:off x="9360085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0"/>
          <p:cNvSpPr>
            <a:spLocks noChangeArrowheads="1"/>
          </p:cNvSpPr>
          <p:nvPr/>
        </p:nvSpPr>
        <p:spPr bwMode="auto">
          <a:xfrm>
            <a:off x="9310868" y="2254343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Freeform 71"/>
          <p:cNvSpPr>
            <a:spLocks/>
          </p:cNvSpPr>
          <p:nvPr/>
        </p:nvSpPr>
        <p:spPr bwMode="auto">
          <a:xfrm>
            <a:off x="9310868" y="2050445"/>
            <a:ext cx="638063" cy="203899"/>
          </a:xfrm>
          <a:custGeom>
            <a:avLst/>
            <a:gdLst>
              <a:gd name="T0" fmla="*/ 181 w 363"/>
              <a:gd name="T1" fmla="*/ 0 h 116"/>
              <a:gd name="T2" fmla="*/ 363 w 363"/>
              <a:gd name="T3" fmla="*/ 116 h 116"/>
              <a:gd name="T4" fmla="*/ 0 w 363"/>
              <a:gd name="T5" fmla="*/ 116 h 116"/>
              <a:gd name="T6" fmla="*/ 181 w 363"/>
              <a:gd name="T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3" h="116">
                <a:moveTo>
                  <a:pt x="181" y="0"/>
                </a:moveTo>
                <a:lnTo>
                  <a:pt x="363" y="116"/>
                </a:lnTo>
                <a:lnTo>
                  <a:pt x="0" y="116"/>
                </a:lnTo>
                <a:lnTo>
                  <a:pt x="181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Freeform 72"/>
          <p:cNvSpPr>
            <a:spLocks noEditPoints="1"/>
          </p:cNvSpPr>
          <p:nvPr/>
        </p:nvSpPr>
        <p:spPr bwMode="auto">
          <a:xfrm>
            <a:off x="7556636" y="2235007"/>
            <a:ext cx="885905" cy="578300"/>
          </a:xfrm>
          <a:custGeom>
            <a:avLst/>
            <a:gdLst>
              <a:gd name="T0" fmla="*/ 82 w 367"/>
              <a:gd name="T1" fmla="*/ 27 h 240"/>
              <a:gd name="T2" fmla="*/ 367 w 367"/>
              <a:gd name="T3" fmla="*/ 120 h 240"/>
              <a:gd name="T4" fmla="*/ 82 w 367"/>
              <a:gd name="T5" fmla="*/ 213 h 240"/>
              <a:gd name="T6" fmla="*/ 82 w 367"/>
              <a:gd name="T7" fmla="*/ 177 h 240"/>
              <a:gd name="T8" fmla="*/ 127 w 367"/>
              <a:gd name="T9" fmla="*/ 143 h 240"/>
              <a:gd name="T10" fmla="*/ 127 w 367"/>
              <a:gd name="T11" fmla="*/ 87 h 240"/>
              <a:gd name="T12" fmla="*/ 138 w 367"/>
              <a:gd name="T13" fmla="*/ 87 h 240"/>
              <a:gd name="T14" fmla="*/ 138 w 367"/>
              <a:gd name="T15" fmla="*/ 64 h 240"/>
              <a:gd name="T16" fmla="*/ 127 w 367"/>
              <a:gd name="T17" fmla="*/ 64 h 240"/>
              <a:gd name="T18" fmla="*/ 102 w 367"/>
              <a:gd name="T19" fmla="*/ 64 h 240"/>
              <a:gd name="T20" fmla="*/ 91 w 367"/>
              <a:gd name="T21" fmla="*/ 64 h 240"/>
              <a:gd name="T22" fmla="*/ 91 w 367"/>
              <a:gd name="T23" fmla="*/ 87 h 240"/>
              <a:gd name="T24" fmla="*/ 102 w 367"/>
              <a:gd name="T25" fmla="*/ 87 h 240"/>
              <a:gd name="T26" fmla="*/ 102 w 367"/>
              <a:gd name="T27" fmla="*/ 143 h 240"/>
              <a:gd name="T28" fmla="*/ 82 w 367"/>
              <a:gd name="T29" fmla="*/ 156 h 240"/>
              <a:gd name="T30" fmla="*/ 82 w 367"/>
              <a:gd name="T31" fmla="*/ 27 h 240"/>
              <a:gd name="T32" fmla="*/ 0 w 367"/>
              <a:gd name="T33" fmla="*/ 0 h 240"/>
              <a:gd name="T34" fmla="*/ 82 w 367"/>
              <a:gd name="T35" fmla="*/ 27 h 240"/>
              <a:gd name="T36" fmla="*/ 82 w 367"/>
              <a:gd name="T37" fmla="*/ 156 h 240"/>
              <a:gd name="T38" fmla="*/ 82 w 367"/>
              <a:gd name="T39" fmla="*/ 156 h 240"/>
              <a:gd name="T40" fmla="*/ 62 w 367"/>
              <a:gd name="T41" fmla="*/ 143 h 240"/>
              <a:gd name="T42" fmla="*/ 62 w 367"/>
              <a:gd name="T43" fmla="*/ 87 h 240"/>
              <a:gd name="T44" fmla="*/ 73 w 367"/>
              <a:gd name="T45" fmla="*/ 87 h 240"/>
              <a:gd name="T46" fmla="*/ 73 w 367"/>
              <a:gd name="T47" fmla="*/ 64 h 240"/>
              <a:gd name="T48" fmla="*/ 62 w 367"/>
              <a:gd name="T49" fmla="*/ 64 h 240"/>
              <a:gd name="T50" fmla="*/ 37 w 367"/>
              <a:gd name="T51" fmla="*/ 64 h 240"/>
              <a:gd name="T52" fmla="*/ 26 w 367"/>
              <a:gd name="T53" fmla="*/ 64 h 240"/>
              <a:gd name="T54" fmla="*/ 26 w 367"/>
              <a:gd name="T55" fmla="*/ 87 h 240"/>
              <a:gd name="T56" fmla="*/ 37 w 367"/>
              <a:gd name="T57" fmla="*/ 87 h 240"/>
              <a:gd name="T58" fmla="*/ 37 w 367"/>
              <a:gd name="T59" fmla="*/ 143 h 240"/>
              <a:gd name="T60" fmla="*/ 82 w 367"/>
              <a:gd name="T61" fmla="*/ 177 h 240"/>
              <a:gd name="T62" fmla="*/ 82 w 367"/>
              <a:gd name="T63" fmla="*/ 177 h 240"/>
              <a:gd name="T64" fmla="*/ 82 w 367"/>
              <a:gd name="T65" fmla="*/ 213 h 240"/>
              <a:gd name="T66" fmla="*/ 0 w 367"/>
              <a:gd name="T67" fmla="*/ 240 h 240"/>
              <a:gd name="T68" fmla="*/ 0 w 367"/>
              <a:gd name="T69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7" h="240">
                <a:moveTo>
                  <a:pt x="82" y="27"/>
                </a:moveTo>
                <a:cubicBezTo>
                  <a:pt x="367" y="120"/>
                  <a:pt x="367" y="120"/>
                  <a:pt x="367" y="120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107" y="177"/>
                  <a:pt x="127" y="162"/>
                  <a:pt x="127" y="143"/>
                </a:cubicBezTo>
                <a:cubicBezTo>
                  <a:pt x="127" y="87"/>
                  <a:pt x="127" y="87"/>
                  <a:pt x="127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02" y="64"/>
                  <a:pt x="102" y="64"/>
                  <a:pt x="102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87"/>
                  <a:pt x="91" y="87"/>
                  <a:pt x="91" y="87"/>
                </a:cubicBezTo>
                <a:cubicBezTo>
                  <a:pt x="102" y="87"/>
                  <a:pt x="102" y="87"/>
                  <a:pt x="102" y="87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102" y="150"/>
                  <a:pt x="93" y="156"/>
                  <a:pt x="82" y="156"/>
                </a:cubicBezTo>
                <a:lnTo>
                  <a:pt x="82" y="27"/>
                </a:lnTo>
                <a:close/>
                <a:moveTo>
                  <a:pt x="0" y="0"/>
                </a:moveTo>
                <a:cubicBezTo>
                  <a:pt x="82" y="27"/>
                  <a:pt x="82" y="27"/>
                  <a:pt x="82" y="27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71" y="156"/>
                  <a:pt x="62" y="150"/>
                  <a:pt x="62" y="143"/>
                </a:cubicBezTo>
                <a:cubicBezTo>
                  <a:pt x="62" y="87"/>
                  <a:pt x="62" y="87"/>
                  <a:pt x="62" y="87"/>
                </a:cubicBezTo>
                <a:cubicBezTo>
                  <a:pt x="73" y="87"/>
                  <a:pt x="73" y="87"/>
                  <a:pt x="73" y="87"/>
                </a:cubicBezTo>
                <a:cubicBezTo>
                  <a:pt x="73" y="64"/>
                  <a:pt x="73" y="64"/>
                  <a:pt x="73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37" y="64"/>
                  <a:pt x="37" y="64"/>
                  <a:pt x="37" y="64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87"/>
                  <a:pt x="26" y="87"/>
                  <a:pt x="26" y="87"/>
                </a:cubicBezTo>
                <a:cubicBezTo>
                  <a:pt x="37" y="87"/>
                  <a:pt x="37" y="87"/>
                  <a:pt x="37" y="87"/>
                </a:cubicBezTo>
                <a:cubicBezTo>
                  <a:pt x="37" y="143"/>
                  <a:pt x="37" y="143"/>
                  <a:pt x="37" y="143"/>
                </a:cubicBezTo>
                <a:cubicBezTo>
                  <a:pt x="37" y="162"/>
                  <a:pt x="57" y="177"/>
                  <a:pt x="82" y="177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0" y="240"/>
                  <a:pt x="0" y="240"/>
                  <a:pt x="0" y="240"/>
                </a:cubicBez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 73"/>
          <p:cNvSpPr>
            <a:spLocks noEditPoints="1"/>
          </p:cNvSpPr>
          <p:nvPr/>
        </p:nvSpPr>
        <p:spPr bwMode="auto">
          <a:xfrm>
            <a:off x="9511251" y="2869556"/>
            <a:ext cx="207414" cy="362096"/>
          </a:xfrm>
          <a:custGeom>
            <a:avLst/>
            <a:gdLst>
              <a:gd name="T0" fmla="*/ 37 w 86"/>
              <a:gd name="T1" fmla="*/ 128 h 150"/>
              <a:gd name="T2" fmla="*/ 34 w 86"/>
              <a:gd name="T3" fmla="*/ 127 h 150"/>
              <a:gd name="T4" fmla="*/ 34 w 86"/>
              <a:gd name="T5" fmla="*/ 150 h 150"/>
              <a:gd name="T6" fmla="*/ 45 w 86"/>
              <a:gd name="T7" fmla="*/ 142 h 150"/>
              <a:gd name="T8" fmla="*/ 37 w 86"/>
              <a:gd name="T9" fmla="*/ 128 h 150"/>
              <a:gd name="T10" fmla="*/ 34 w 86"/>
              <a:gd name="T11" fmla="*/ 118 h 150"/>
              <a:gd name="T12" fmla="*/ 34 w 86"/>
              <a:gd name="T13" fmla="*/ 51 h 150"/>
              <a:gd name="T14" fmla="*/ 51 w 86"/>
              <a:gd name="T15" fmla="*/ 46 h 150"/>
              <a:gd name="T16" fmla="*/ 61 w 86"/>
              <a:gd name="T17" fmla="*/ 8 h 150"/>
              <a:gd name="T18" fmla="*/ 72 w 86"/>
              <a:gd name="T19" fmla="*/ 1 h 150"/>
              <a:gd name="T20" fmla="*/ 78 w 86"/>
              <a:gd name="T21" fmla="*/ 12 h 150"/>
              <a:gd name="T22" fmla="*/ 69 w 86"/>
              <a:gd name="T23" fmla="*/ 51 h 150"/>
              <a:gd name="T24" fmla="*/ 82 w 86"/>
              <a:gd name="T25" fmla="*/ 84 h 150"/>
              <a:gd name="T26" fmla="*/ 77 w 86"/>
              <a:gd name="T27" fmla="*/ 103 h 150"/>
              <a:gd name="T28" fmla="*/ 77 w 86"/>
              <a:gd name="T29" fmla="*/ 103 h 150"/>
              <a:gd name="T30" fmla="*/ 86 w 86"/>
              <a:gd name="T31" fmla="*/ 117 h 150"/>
              <a:gd name="T32" fmla="*/ 83 w 86"/>
              <a:gd name="T33" fmla="*/ 130 h 150"/>
              <a:gd name="T34" fmla="*/ 34 w 86"/>
              <a:gd name="T35" fmla="*/ 118 h 150"/>
              <a:gd name="T36" fmla="*/ 34 w 86"/>
              <a:gd name="T37" fmla="*/ 127 h 150"/>
              <a:gd name="T38" fmla="*/ 23 w 86"/>
              <a:gd name="T39" fmla="*/ 136 h 150"/>
              <a:gd name="T40" fmla="*/ 31 w 86"/>
              <a:gd name="T41" fmla="*/ 150 h 150"/>
              <a:gd name="T42" fmla="*/ 34 w 86"/>
              <a:gd name="T43" fmla="*/ 150 h 150"/>
              <a:gd name="T44" fmla="*/ 34 w 86"/>
              <a:gd name="T45" fmla="*/ 127 h 150"/>
              <a:gd name="T46" fmla="*/ 34 w 86"/>
              <a:gd name="T47" fmla="*/ 51 h 150"/>
              <a:gd name="T48" fmla="*/ 34 w 86"/>
              <a:gd name="T49" fmla="*/ 118 h 150"/>
              <a:gd name="T50" fmla="*/ 0 w 86"/>
              <a:gd name="T51" fmla="*/ 109 h 150"/>
              <a:gd name="T52" fmla="*/ 3 w 86"/>
              <a:gd name="T53" fmla="*/ 96 h 150"/>
              <a:gd name="T54" fmla="*/ 18 w 86"/>
              <a:gd name="T55" fmla="*/ 88 h 150"/>
              <a:gd name="T56" fmla="*/ 23 w 86"/>
              <a:gd name="T57" fmla="*/ 69 h 150"/>
              <a:gd name="T58" fmla="*/ 34 w 86"/>
              <a:gd name="T59" fmla="*/ 51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6" h="150">
                <a:moveTo>
                  <a:pt x="37" y="128"/>
                </a:moveTo>
                <a:cubicBezTo>
                  <a:pt x="36" y="127"/>
                  <a:pt x="35" y="127"/>
                  <a:pt x="34" y="127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9" y="150"/>
                  <a:pt x="44" y="147"/>
                  <a:pt x="45" y="142"/>
                </a:cubicBezTo>
                <a:cubicBezTo>
                  <a:pt x="47" y="136"/>
                  <a:pt x="43" y="129"/>
                  <a:pt x="37" y="128"/>
                </a:cubicBezTo>
                <a:close/>
                <a:moveTo>
                  <a:pt x="34" y="118"/>
                </a:moveTo>
                <a:cubicBezTo>
                  <a:pt x="34" y="51"/>
                  <a:pt x="34" y="51"/>
                  <a:pt x="34" y="51"/>
                </a:cubicBezTo>
                <a:cubicBezTo>
                  <a:pt x="39" y="48"/>
                  <a:pt x="45" y="46"/>
                  <a:pt x="51" y="46"/>
                </a:cubicBezTo>
                <a:cubicBezTo>
                  <a:pt x="61" y="8"/>
                  <a:pt x="61" y="8"/>
                  <a:pt x="61" y="8"/>
                </a:cubicBezTo>
                <a:cubicBezTo>
                  <a:pt x="62" y="3"/>
                  <a:pt x="67" y="0"/>
                  <a:pt x="72" y="1"/>
                </a:cubicBezTo>
                <a:cubicBezTo>
                  <a:pt x="77" y="2"/>
                  <a:pt x="80" y="7"/>
                  <a:pt x="78" y="12"/>
                </a:cubicBezTo>
                <a:cubicBezTo>
                  <a:pt x="69" y="51"/>
                  <a:pt x="69" y="51"/>
                  <a:pt x="69" y="51"/>
                </a:cubicBezTo>
                <a:cubicBezTo>
                  <a:pt x="79" y="57"/>
                  <a:pt x="86" y="68"/>
                  <a:pt x="82" y="84"/>
                </a:cubicBezTo>
                <a:cubicBezTo>
                  <a:pt x="82" y="84"/>
                  <a:pt x="79" y="97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5" y="112"/>
                  <a:pt x="86" y="117"/>
                  <a:pt x="86" y="117"/>
                </a:cubicBezTo>
                <a:cubicBezTo>
                  <a:pt x="83" y="130"/>
                  <a:pt x="83" y="130"/>
                  <a:pt x="83" y="130"/>
                </a:cubicBezTo>
                <a:lnTo>
                  <a:pt x="34" y="118"/>
                </a:lnTo>
                <a:close/>
                <a:moveTo>
                  <a:pt x="34" y="127"/>
                </a:moveTo>
                <a:cubicBezTo>
                  <a:pt x="29" y="127"/>
                  <a:pt x="24" y="131"/>
                  <a:pt x="23" y="136"/>
                </a:cubicBezTo>
                <a:cubicBezTo>
                  <a:pt x="21" y="142"/>
                  <a:pt x="25" y="148"/>
                  <a:pt x="31" y="150"/>
                </a:cubicBezTo>
                <a:cubicBezTo>
                  <a:pt x="32" y="150"/>
                  <a:pt x="33" y="150"/>
                  <a:pt x="34" y="150"/>
                </a:cubicBezTo>
                <a:cubicBezTo>
                  <a:pt x="34" y="127"/>
                  <a:pt x="34" y="127"/>
                  <a:pt x="34" y="127"/>
                </a:cubicBezTo>
                <a:close/>
                <a:moveTo>
                  <a:pt x="34" y="51"/>
                </a:moveTo>
                <a:cubicBezTo>
                  <a:pt x="34" y="118"/>
                  <a:pt x="34" y="118"/>
                  <a:pt x="34" y="118"/>
                </a:cubicBezTo>
                <a:cubicBezTo>
                  <a:pt x="0" y="109"/>
                  <a:pt x="0" y="109"/>
                  <a:pt x="0" y="109"/>
                </a:cubicBezTo>
                <a:cubicBezTo>
                  <a:pt x="3" y="96"/>
                  <a:pt x="3" y="96"/>
                  <a:pt x="3" y="96"/>
                </a:cubicBezTo>
                <a:cubicBezTo>
                  <a:pt x="3" y="96"/>
                  <a:pt x="16" y="97"/>
                  <a:pt x="18" y="88"/>
                </a:cubicBezTo>
                <a:cubicBezTo>
                  <a:pt x="20" y="80"/>
                  <a:pt x="23" y="69"/>
                  <a:pt x="23" y="69"/>
                </a:cubicBezTo>
                <a:cubicBezTo>
                  <a:pt x="25" y="61"/>
                  <a:pt x="29" y="55"/>
                  <a:pt x="34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Freeform 74"/>
          <p:cNvSpPr>
            <a:spLocks noEditPoints="1"/>
          </p:cNvSpPr>
          <p:nvPr/>
        </p:nvSpPr>
        <p:spPr bwMode="auto">
          <a:xfrm>
            <a:off x="7700770" y="1628586"/>
            <a:ext cx="416587" cy="509746"/>
          </a:xfrm>
          <a:custGeom>
            <a:avLst/>
            <a:gdLst>
              <a:gd name="T0" fmla="*/ 172 w 172"/>
              <a:gd name="T1" fmla="*/ 9 h 211"/>
              <a:gd name="T2" fmla="*/ 121 w 172"/>
              <a:gd name="T3" fmla="*/ 37 h 211"/>
              <a:gd name="T4" fmla="*/ 143 w 172"/>
              <a:gd name="T5" fmla="*/ 211 h 211"/>
              <a:gd name="T6" fmla="*/ 124 w 172"/>
              <a:gd name="T7" fmla="*/ 165 h 211"/>
              <a:gd name="T8" fmla="*/ 131 w 172"/>
              <a:gd name="T9" fmla="*/ 108 h 211"/>
              <a:gd name="T10" fmla="*/ 121 w 172"/>
              <a:gd name="T11" fmla="*/ 86 h 211"/>
              <a:gd name="T12" fmla="*/ 129 w 172"/>
              <a:gd name="T13" fmla="*/ 146 h 211"/>
              <a:gd name="T14" fmla="*/ 127 w 172"/>
              <a:gd name="T15" fmla="*/ 116 h 211"/>
              <a:gd name="T16" fmla="*/ 121 w 172"/>
              <a:gd name="T17" fmla="*/ 156 h 211"/>
              <a:gd name="T18" fmla="*/ 121 w 172"/>
              <a:gd name="T19" fmla="*/ 9 h 211"/>
              <a:gd name="T20" fmla="*/ 98 w 172"/>
              <a:gd name="T21" fmla="*/ 37 h 211"/>
              <a:gd name="T22" fmla="*/ 110 w 172"/>
              <a:gd name="T23" fmla="*/ 88 h 211"/>
              <a:gd name="T24" fmla="*/ 100 w 172"/>
              <a:gd name="T25" fmla="*/ 81 h 211"/>
              <a:gd name="T26" fmla="*/ 121 w 172"/>
              <a:gd name="T27" fmla="*/ 211 h 211"/>
              <a:gd name="T28" fmla="*/ 101 w 172"/>
              <a:gd name="T29" fmla="*/ 163 h 211"/>
              <a:gd name="T30" fmla="*/ 121 w 172"/>
              <a:gd name="T31" fmla="*/ 211 h 211"/>
              <a:gd name="T32" fmla="*/ 113 w 172"/>
              <a:gd name="T33" fmla="*/ 148 h 211"/>
              <a:gd name="T34" fmla="*/ 121 w 172"/>
              <a:gd name="T35" fmla="*/ 156 h 211"/>
              <a:gd name="T36" fmla="*/ 98 w 172"/>
              <a:gd name="T37" fmla="*/ 0 h 211"/>
              <a:gd name="T38" fmla="*/ 71 w 172"/>
              <a:gd name="T39" fmla="*/ 0 h 211"/>
              <a:gd name="T40" fmla="*/ 98 w 172"/>
              <a:gd name="T41" fmla="*/ 80 h 211"/>
              <a:gd name="T42" fmla="*/ 71 w 172"/>
              <a:gd name="T43" fmla="*/ 37 h 211"/>
              <a:gd name="T44" fmla="*/ 71 w 172"/>
              <a:gd name="T45" fmla="*/ 166 h 211"/>
              <a:gd name="T46" fmla="*/ 98 w 172"/>
              <a:gd name="T47" fmla="*/ 141 h 211"/>
              <a:gd name="T48" fmla="*/ 98 w 172"/>
              <a:gd name="T49" fmla="*/ 160 h 211"/>
              <a:gd name="T50" fmla="*/ 74 w 172"/>
              <a:gd name="T51" fmla="*/ 124 h 211"/>
              <a:gd name="T52" fmla="*/ 71 w 172"/>
              <a:gd name="T53" fmla="*/ 118 h 211"/>
              <a:gd name="T54" fmla="*/ 71 w 172"/>
              <a:gd name="T55" fmla="*/ 98 h 211"/>
              <a:gd name="T56" fmla="*/ 71 w 172"/>
              <a:gd name="T57" fmla="*/ 0 h 211"/>
              <a:gd name="T58" fmla="*/ 60 w 172"/>
              <a:gd name="T59" fmla="*/ 0 h 211"/>
              <a:gd name="T60" fmla="*/ 71 w 172"/>
              <a:gd name="T61" fmla="*/ 88 h 211"/>
              <a:gd name="T62" fmla="*/ 60 w 172"/>
              <a:gd name="T63" fmla="*/ 37 h 211"/>
              <a:gd name="T64" fmla="*/ 60 w 172"/>
              <a:gd name="T65" fmla="*/ 120 h 211"/>
              <a:gd name="T66" fmla="*/ 65 w 172"/>
              <a:gd name="T67" fmla="*/ 166 h 211"/>
              <a:gd name="T68" fmla="*/ 71 w 172"/>
              <a:gd name="T69" fmla="*/ 98 h 211"/>
              <a:gd name="T70" fmla="*/ 71 w 172"/>
              <a:gd name="T71" fmla="*/ 98 h 211"/>
              <a:gd name="T72" fmla="*/ 60 w 172"/>
              <a:gd name="T73" fmla="*/ 9 h 211"/>
              <a:gd name="T74" fmla="*/ 12 w 172"/>
              <a:gd name="T75" fmla="*/ 23 h 211"/>
              <a:gd name="T76" fmla="*/ 60 w 172"/>
              <a:gd name="T77" fmla="*/ 100 h 211"/>
              <a:gd name="T78" fmla="*/ 28 w 172"/>
              <a:gd name="T79" fmla="*/ 118 h 211"/>
              <a:gd name="T80" fmla="*/ 29 w 172"/>
              <a:gd name="T81" fmla="*/ 134 h 211"/>
              <a:gd name="T82" fmla="*/ 34 w 172"/>
              <a:gd name="T83" fmla="*/ 127 h 211"/>
              <a:gd name="T84" fmla="*/ 47 w 172"/>
              <a:gd name="T85" fmla="*/ 120 h 211"/>
              <a:gd name="T86" fmla="*/ 36 w 172"/>
              <a:gd name="T87" fmla="*/ 178 h 211"/>
              <a:gd name="T88" fmla="*/ 45 w 172"/>
              <a:gd name="T89" fmla="*/ 163 h 211"/>
              <a:gd name="T90" fmla="*/ 60 w 172"/>
              <a:gd name="T91" fmla="*/ 211 h 211"/>
              <a:gd name="T92" fmla="*/ 0 w 172"/>
              <a:gd name="T93" fmla="*/ 2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2" h="211">
                <a:moveTo>
                  <a:pt x="121" y="0"/>
                </a:moveTo>
                <a:cubicBezTo>
                  <a:pt x="172" y="0"/>
                  <a:pt x="172" y="0"/>
                  <a:pt x="172" y="0"/>
                </a:cubicBezTo>
                <a:cubicBezTo>
                  <a:pt x="172" y="9"/>
                  <a:pt x="172" y="9"/>
                  <a:pt x="172" y="9"/>
                </a:cubicBezTo>
                <a:cubicBezTo>
                  <a:pt x="121" y="9"/>
                  <a:pt x="121" y="9"/>
                  <a:pt x="121" y="9"/>
                </a:cubicBezTo>
                <a:cubicBezTo>
                  <a:pt x="121" y="0"/>
                  <a:pt x="121" y="0"/>
                  <a:pt x="121" y="0"/>
                </a:cubicBezTo>
                <a:close/>
                <a:moveTo>
                  <a:pt x="121" y="37"/>
                </a:moveTo>
                <a:cubicBezTo>
                  <a:pt x="172" y="37"/>
                  <a:pt x="172" y="37"/>
                  <a:pt x="172" y="37"/>
                </a:cubicBezTo>
                <a:cubicBezTo>
                  <a:pt x="172" y="183"/>
                  <a:pt x="172" y="183"/>
                  <a:pt x="172" y="183"/>
                </a:cubicBezTo>
                <a:cubicBezTo>
                  <a:pt x="172" y="198"/>
                  <a:pt x="159" y="211"/>
                  <a:pt x="143" y="211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1" y="166"/>
                  <a:pt x="121" y="166"/>
                  <a:pt x="121" y="166"/>
                </a:cubicBezTo>
                <a:cubicBezTo>
                  <a:pt x="122" y="166"/>
                  <a:pt x="123" y="166"/>
                  <a:pt x="124" y="165"/>
                </a:cubicBezTo>
                <a:cubicBezTo>
                  <a:pt x="130" y="163"/>
                  <a:pt x="134" y="159"/>
                  <a:pt x="138" y="153"/>
                </a:cubicBezTo>
                <a:cubicBezTo>
                  <a:pt x="142" y="145"/>
                  <a:pt x="145" y="137"/>
                  <a:pt x="145" y="128"/>
                </a:cubicBezTo>
                <a:cubicBezTo>
                  <a:pt x="145" y="115"/>
                  <a:pt x="140" y="108"/>
                  <a:pt x="131" y="108"/>
                </a:cubicBezTo>
                <a:cubicBezTo>
                  <a:pt x="128" y="108"/>
                  <a:pt x="125" y="109"/>
                  <a:pt x="121" y="111"/>
                </a:cubicBezTo>
                <a:cubicBezTo>
                  <a:pt x="127" y="85"/>
                  <a:pt x="127" y="85"/>
                  <a:pt x="127" y="85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21" y="37"/>
                  <a:pt x="121" y="37"/>
                  <a:pt x="121" y="37"/>
                </a:cubicBezTo>
                <a:close/>
                <a:moveTo>
                  <a:pt x="121" y="156"/>
                </a:moveTo>
                <a:cubicBezTo>
                  <a:pt x="123" y="155"/>
                  <a:pt x="126" y="152"/>
                  <a:pt x="129" y="146"/>
                </a:cubicBezTo>
                <a:cubicBezTo>
                  <a:pt x="131" y="140"/>
                  <a:pt x="133" y="134"/>
                  <a:pt x="133" y="129"/>
                </a:cubicBezTo>
                <a:cubicBezTo>
                  <a:pt x="133" y="123"/>
                  <a:pt x="132" y="119"/>
                  <a:pt x="129" y="117"/>
                </a:cubicBezTo>
                <a:cubicBezTo>
                  <a:pt x="129" y="117"/>
                  <a:pt x="128" y="116"/>
                  <a:pt x="127" y="116"/>
                </a:cubicBezTo>
                <a:cubicBezTo>
                  <a:pt x="126" y="116"/>
                  <a:pt x="124" y="117"/>
                  <a:pt x="123" y="117"/>
                </a:cubicBezTo>
                <a:cubicBezTo>
                  <a:pt x="122" y="117"/>
                  <a:pt x="121" y="117"/>
                  <a:pt x="121" y="118"/>
                </a:cubicBezTo>
                <a:lnTo>
                  <a:pt x="121" y="156"/>
                </a:lnTo>
                <a:close/>
                <a:moveTo>
                  <a:pt x="98" y="0"/>
                </a:moveTo>
                <a:cubicBezTo>
                  <a:pt x="121" y="0"/>
                  <a:pt x="121" y="0"/>
                  <a:pt x="121" y="0"/>
                </a:cubicBezTo>
                <a:cubicBezTo>
                  <a:pt x="121" y="9"/>
                  <a:pt x="121" y="9"/>
                  <a:pt x="121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0"/>
                  <a:pt x="98" y="0"/>
                  <a:pt x="98" y="0"/>
                </a:cubicBezTo>
                <a:close/>
                <a:moveTo>
                  <a:pt x="98" y="37"/>
                </a:moveTo>
                <a:cubicBezTo>
                  <a:pt x="121" y="37"/>
                  <a:pt x="121" y="37"/>
                  <a:pt x="121" y="37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8" y="90"/>
                  <a:pt x="98" y="90"/>
                  <a:pt x="98" y="90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99" y="81"/>
                  <a:pt x="98" y="80"/>
                </a:cubicBezTo>
                <a:cubicBezTo>
                  <a:pt x="98" y="37"/>
                  <a:pt x="98" y="37"/>
                  <a:pt x="98" y="37"/>
                </a:cubicBezTo>
                <a:close/>
                <a:moveTo>
                  <a:pt x="121" y="211"/>
                </a:moveTo>
                <a:cubicBezTo>
                  <a:pt x="98" y="211"/>
                  <a:pt x="98" y="211"/>
                  <a:pt x="98" y="211"/>
                </a:cubicBezTo>
                <a:cubicBezTo>
                  <a:pt x="98" y="160"/>
                  <a:pt x="98" y="160"/>
                  <a:pt x="98" y="160"/>
                </a:cubicBezTo>
                <a:cubicBezTo>
                  <a:pt x="99" y="161"/>
                  <a:pt x="100" y="162"/>
                  <a:pt x="101" y="163"/>
                </a:cubicBezTo>
                <a:cubicBezTo>
                  <a:pt x="103" y="166"/>
                  <a:pt x="107" y="167"/>
                  <a:pt x="112" y="167"/>
                </a:cubicBezTo>
                <a:cubicBezTo>
                  <a:pt x="115" y="167"/>
                  <a:pt x="118" y="167"/>
                  <a:pt x="121" y="166"/>
                </a:cubicBezTo>
                <a:cubicBezTo>
                  <a:pt x="121" y="211"/>
                  <a:pt x="121" y="211"/>
                  <a:pt x="121" y="211"/>
                </a:cubicBezTo>
                <a:close/>
                <a:moveTo>
                  <a:pt x="121" y="118"/>
                </a:moveTo>
                <a:cubicBezTo>
                  <a:pt x="120" y="118"/>
                  <a:pt x="120" y="118"/>
                  <a:pt x="120" y="119"/>
                </a:cubicBezTo>
                <a:cubicBezTo>
                  <a:pt x="113" y="148"/>
                  <a:pt x="113" y="148"/>
                  <a:pt x="113" y="148"/>
                </a:cubicBezTo>
                <a:cubicBezTo>
                  <a:pt x="113" y="149"/>
                  <a:pt x="113" y="150"/>
                  <a:pt x="113" y="151"/>
                </a:cubicBezTo>
                <a:cubicBezTo>
                  <a:pt x="113" y="154"/>
                  <a:pt x="115" y="156"/>
                  <a:pt x="119" y="156"/>
                </a:cubicBezTo>
                <a:cubicBezTo>
                  <a:pt x="120" y="156"/>
                  <a:pt x="120" y="156"/>
                  <a:pt x="121" y="156"/>
                </a:cubicBezTo>
                <a:lnTo>
                  <a:pt x="121" y="118"/>
                </a:lnTo>
                <a:close/>
                <a:moveTo>
                  <a:pt x="71" y="0"/>
                </a:moveTo>
                <a:cubicBezTo>
                  <a:pt x="98" y="0"/>
                  <a:pt x="98" y="0"/>
                  <a:pt x="98" y="0"/>
                </a:cubicBezTo>
                <a:cubicBezTo>
                  <a:pt x="98" y="9"/>
                  <a:pt x="98" y="9"/>
                  <a:pt x="98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1" y="0"/>
                  <a:pt x="71" y="0"/>
                  <a:pt x="71" y="0"/>
                </a:cubicBezTo>
                <a:close/>
                <a:moveTo>
                  <a:pt x="71" y="37"/>
                </a:moveTo>
                <a:cubicBezTo>
                  <a:pt x="98" y="37"/>
                  <a:pt x="98" y="37"/>
                  <a:pt x="98" y="37"/>
                </a:cubicBezTo>
                <a:cubicBezTo>
                  <a:pt x="98" y="80"/>
                  <a:pt x="98" y="80"/>
                  <a:pt x="98" y="80"/>
                </a:cubicBezTo>
                <a:cubicBezTo>
                  <a:pt x="96" y="80"/>
                  <a:pt x="94" y="80"/>
                  <a:pt x="91" y="80"/>
                </a:cubicBezTo>
                <a:cubicBezTo>
                  <a:pt x="85" y="80"/>
                  <a:pt x="78" y="83"/>
                  <a:pt x="71" y="88"/>
                </a:cubicBezTo>
                <a:cubicBezTo>
                  <a:pt x="71" y="37"/>
                  <a:pt x="71" y="37"/>
                  <a:pt x="71" y="37"/>
                </a:cubicBezTo>
                <a:close/>
                <a:moveTo>
                  <a:pt x="98" y="211"/>
                </a:moveTo>
                <a:cubicBezTo>
                  <a:pt x="71" y="211"/>
                  <a:pt x="71" y="211"/>
                  <a:pt x="71" y="211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82" y="166"/>
                  <a:pt x="82" y="166"/>
                  <a:pt x="82" y="166"/>
                </a:cubicBezTo>
                <a:cubicBezTo>
                  <a:pt x="98" y="90"/>
                  <a:pt x="98" y="90"/>
                  <a:pt x="98" y="90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7" y="146"/>
                  <a:pt x="97" y="146"/>
                  <a:pt x="97" y="146"/>
                </a:cubicBezTo>
                <a:cubicBezTo>
                  <a:pt x="97" y="148"/>
                  <a:pt x="97" y="150"/>
                  <a:pt x="97" y="152"/>
                </a:cubicBezTo>
                <a:cubicBezTo>
                  <a:pt x="97" y="155"/>
                  <a:pt x="97" y="158"/>
                  <a:pt x="98" y="160"/>
                </a:cubicBezTo>
                <a:cubicBezTo>
                  <a:pt x="98" y="211"/>
                  <a:pt x="98" y="211"/>
                  <a:pt x="98" y="211"/>
                </a:cubicBezTo>
                <a:close/>
                <a:moveTo>
                  <a:pt x="71" y="137"/>
                </a:moveTo>
                <a:cubicBezTo>
                  <a:pt x="74" y="124"/>
                  <a:pt x="74" y="124"/>
                  <a:pt x="74" y="124"/>
                </a:cubicBezTo>
                <a:cubicBezTo>
                  <a:pt x="73" y="124"/>
                  <a:pt x="72" y="124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lose/>
                <a:moveTo>
                  <a:pt x="71" y="118"/>
                </a:moveTo>
                <a:cubicBezTo>
                  <a:pt x="73" y="118"/>
                  <a:pt x="74" y="119"/>
                  <a:pt x="75" y="119"/>
                </a:cubicBezTo>
                <a:cubicBezTo>
                  <a:pt x="82" y="88"/>
                  <a:pt x="82" y="88"/>
                  <a:pt x="82" y="88"/>
                </a:cubicBezTo>
                <a:cubicBezTo>
                  <a:pt x="79" y="90"/>
                  <a:pt x="75" y="93"/>
                  <a:pt x="71" y="98"/>
                </a:cubicBezTo>
                <a:lnTo>
                  <a:pt x="71" y="118"/>
                </a:lnTo>
                <a:close/>
                <a:moveTo>
                  <a:pt x="60" y="0"/>
                </a:moveTo>
                <a:cubicBezTo>
                  <a:pt x="71" y="0"/>
                  <a:pt x="71" y="0"/>
                  <a:pt x="71" y="0"/>
                </a:cubicBezTo>
                <a:cubicBezTo>
                  <a:pt x="71" y="9"/>
                  <a:pt x="71" y="9"/>
                  <a:pt x="71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0" y="0"/>
                  <a:pt x="60" y="0"/>
                  <a:pt x="60" y="0"/>
                </a:cubicBezTo>
                <a:close/>
                <a:moveTo>
                  <a:pt x="60" y="37"/>
                </a:moveTo>
                <a:cubicBezTo>
                  <a:pt x="71" y="37"/>
                  <a:pt x="71" y="37"/>
                  <a:pt x="71" y="37"/>
                </a:cubicBezTo>
                <a:cubicBezTo>
                  <a:pt x="71" y="88"/>
                  <a:pt x="71" y="88"/>
                  <a:pt x="71" y="88"/>
                </a:cubicBezTo>
                <a:cubicBezTo>
                  <a:pt x="71" y="89"/>
                  <a:pt x="71" y="89"/>
                  <a:pt x="71" y="89"/>
                </a:cubicBezTo>
                <a:cubicBezTo>
                  <a:pt x="67" y="92"/>
                  <a:pt x="64" y="96"/>
                  <a:pt x="60" y="100"/>
                </a:cubicBezTo>
                <a:cubicBezTo>
                  <a:pt x="60" y="37"/>
                  <a:pt x="60" y="37"/>
                  <a:pt x="60" y="37"/>
                </a:cubicBezTo>
                <a:close/>
                <a:moveTo>
                  <a:pt x="71" y="211"/>
                </a:moveTo>
                <a:cubicBezTo>
                  <a:pt x="60" y="211"/>
                  <a:pt x="60" y="211"/>
                  <a:pt x="60" y="211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4" y="121"/>
                  <a:pt x="68" y="122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71" y="211"/>
                  <a:pt x="71" y="211"/>
                  <a:pt x="71" y="211"/>
                </a:cubicBezTo>
                <a:close/>
                <a:moveTo>
                  <a:pt x="71" y="98"/>
                </a:moveTo>
                <a:cubicBezTo>
                  <a:pt x="68" y="102"/>
                  <a:pt x="65" y="108"/>
                  <a:pt x="61" y="115"/>
                </a:cubicBezTo>
                <a:cubicBezTo>
                  <a:pt x="65" y="116"/>
                  <a:pt x="68" y="117"/>
                  <a:pt x="71" y="118"/>
                </a:cubicBezTo>
                <a:lnTo>
                  <a:pt x="71" y="98"/>
                </a:lnTo>
                <a:close/>
                <a:moveTo>
                  <a:pt x="29" y="0"/>
                </a:moveTo>
                <a:cubicBezTo>
                  <a:pt x="60" y="0"/>
                  <a:pt x="60" y="0"/>
                  <a:pt x="60" y="0"/>
                </a:cubicBezTo>
                <a:cubicBezTo>
                  <a:pt x="60" y="9"/>
                  <a:pt x="60" y="9"/>
                  <a:pt x="60" y="9"/>
                </a:cubicBezTo>
                <a:cubicBezTo>
                  <a:pt x="26" y="9"/>
                  <a:pt x="26" y="9"/>
                  <a:pt x="26" y="9"/>
                </a:cubicBezTo>
                <a:cubicBezTo>
                  <a:pt x="18" y="9"/>
                  <a:pt x="12" y="15"/>
                  <a:pt x="12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30"/>
                  <a:pt x="18" y="37"/>
                  <a:pt x="26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7" y="104"/>
                  <a:pt x="54" y="109"/>
                  <a:pt x="51" y="114"/>
                </a:cubicBezTo>
                <a:cubicBezTo>
                  <a:pt x="48" y="114"/>
                  <a:pt x="46" y="113"/>
                  <a:pt x="45" y="113"/>
                </a:cubicBezTo>
                <a:cubicBezTo>
                  <a:pt x="38" y="113"/>
                  <a:pt x="32" y="115"/>
                  <a:pt x="28" y="118"/>
                </a:cubicBezTo>
                <a:cubicBezTo>
                  <a:pt x="23" y="120"/>
                  <a:pt x="21" y="124"/>
                  <a:pt x="21" y="128"/>
                </a:cubicBezTo>
                <a:cubicBezTo>
                  <a:pt x="21" y="130"/>
                  <a:pt x="22" y="131"/>
                  <a:pt x="23" y="133"/>
                </a:cubicBezTo>
                <a:cubicBezTo>
                  <a:pt x="24" y="134"/>
                  <a:pt x="26" y="134"/>
                  <a:pt x="29" y="134"/>
                </a:cubicBezTo>
                <a:cubicBezTo>
                  <a:pt x="30" y="134"/>
                  <a:pt x="31" y="134"/>
                  <a:pt x="33" y="133"/>
                </a:cubicBezTo>
                <a:cubicBezTo>
                  <a:pt x="34" y="132"/>
                  <a:pt x="35" y="131"/>
                  <a:pt x="35" y="130"/>
                </a:cubicBezTo>
                <a:cubicBezTo>
                  <a:pt x="35" y="129"/>
                  <a:pt x="34" y="128"/>
                  <a:pt x="34" y="127"/>
                </a:cubicBezTo>
                <a:cubicBezTo>
                  <a:pt x="34" y="127"/>
                  <a:pt x="33" y="126"/>
                  <a:pt x="33" y="126"/>
                </a:cubicBezTo>
                <a:cubicBezTo>
                  <a:pt x="34" y="124"/>
                  <a:pt x="35" y="123"/>
                  <a:pt x="38" y="122"/>
                </a:cubicBezTo>
                <a:cubicBezTo>
                  <a:pt x="40" y="121"/>
                  <a:pt x="43" y="120"/>
                  <a:pt x="47" y="120"/>
                </a:cubicBezTo>
                <a:cubicBezTo>
                  <a:pt x="44" y="125"/>
                  <a:pt x="42" y="129"/>
                  <a:pt x="40" y="134"/>
                </a:cubicBezTo>
                <a:cubicBezTo>
                  <a:pt x="33" y="148"/>
                  <a:pt x="30" y="159"/>
                  <a:pt x="30" y="167"/>
                </a:cubicBezTo>
                <a:cubicBezTo>
                  <a:pt x="30" y="173"/>
                  <a:pt x="32" y="176"/>
                  <a:pt x="36" y="178"/>
                </a:cubicBezTo>
                <a:cubicBezTo>
                  <a:pt x="37" y="179"/>
                  <a:pt x="41" y="180"/>
                  <a:pt x="45" y="180"/>
                </a:cubicBezTo>
                <a:cubicBezTo>
                  <a:pt x="44" y="178"/>
                  <a:pt x="44" y="176"/>
                  <a:pt x="44" y="173"/>
                </a:cubicBezTo>
                <a:cubicBezTo>
                  <a:pt x="44" y="170"/>
                  <a:pt x="44" y="167"/>
                  <a:pt x="45" y="163"/>
                </a:cubicBezTo>
                <a:cubicBezTo>
                  <a:pt x="47" y="150"/>
                  <a:pt x="52" y="136"/>
                  <a:pt x="59" y="120"/>
                </a:cubicBezTo>
                <a:cubicBezTo>
                  <a:pt x="59" y="120"/>
                  <a:pt x="60" y="120"/>
                  <a:pt x="60" y="120"/>
                </a:cubicBezTo>
                <a:cubicBezTo>
                  <a:pt x="60" y="211"/>
                  <a:pt x="60" y="211"/>
                  <a:pt x="60" y="211"/>
                </a:cubicBezTo>
                <a:cubicBezTo>
                  <a:pt x="29" y="211"/>
                  <a:pt x="29" y="211"/>
                  <a:pt x="29" y="211"/>
                </a:cubicBezTo>
                <a:cubicBezTo>
                  <a:pt x="13" y="211"/>
                  <a:pt x="0" y="198"/>
                  <a:pt x="0" y="18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3" y="0"/>
                  <a:pt x="29" y="0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Freeform 75"/>
          <p:cNvSpPr>
            <a:spLocks noEditPoints="1"/>
          </p:cNvSpPr>
          <p:nvPr/>
        </p:nvSpPr>
        <p:spPr bwMode="auto">
          <a:xfrm>
            <a:off x="8502305" y="2164698"/>
            <a:ext cx="631031" cy="632789"/>
          </a:xfrm>
          <a:custGeom>
            <a:avLst/>
            <a:gdLst>
              <a:gd name="T0" fmla="*/ 249 w 261"/>
              <a:gd name="T1" fmla="*/ 220 h 262"/>
              <a:gd name="T2" fmla="*/ 261 w 261"/>
              <a:gd name="T3" fmla="*/ 70 h 262"/>
              <a:gd name="T4" fmla="*/ 249 w 261"/>
              <a:gd name="T5" fmla="*/ 70 h 262"/>
              <a:gd name="T6" fmla="*/ 249 w 261"/>
              <a:gd name="T7" fmla="*/ 154 h 262"/>
              <a:gd name="T8" fmla="*/ 227 w 261"/>
              <a:gd name="T9" fmla="*/ 180 h 262"/>
              <a:gd name="T10" fmla="*/ 209 w 261"/>
              <a:gd name="T11" fmla="*/ 262 h 262"/>
              <a:gd name="T12" fmla="*/ 209 w 261"/>
              <a:gd name="T13" fmla="*/ 262 h 262"/>
              <a:gd name="T14" fmla="*/ 209 w 261"/>
              <a:gd name="T15" fmla="*/ 15 h 262"/>
              <a:gd name="T16" fmla="*/ 203 w 261"/>
              <a:gd name="T17" fmla="*/ 28 h 262"/>
              <a:gd name="T18" fmla="*/ 209 w 261"/>
              <a:gd name="T19" fmla="*/ 50 h 262"/>
              <a:gd name="T20" fmla="*/ 201 w 261"/>
              <a:gd name="T21" fmla="*/ 120 h 262"/>
              <a:gd name="T22" fmla="*/ 209 w 261"/>
              <a:gd name="T23" fmla="*/ 197 h 262"/>
              <a:gd name="T24" fmla="*/ 209 w 261"/>
              <a:gd name="T25" fmla="*/ 197 h 262"/>
              <a:gd name="T26" fmla="*/ 195 w 261"/>
              <a:gd name="T27" fmla="*/ 232 h 262"/>
              <a:gd name="T28" fmla="*/ 168 w 261"/>
              <a:gd name="T29" fmla="*/ 36 h 262"/>
              <a:gd name="T30" fmla="*/ 195 w 261"/>
              <a:gd name="T31" fmla="*/ 20 h 262"/>
              <a:gd name="T32" fmla="*/ 195 w 261"/>
              <a:gd name="T33" fmla="*/ 50 h 262"/>
              <a:gd name="T34" fmla="*/ 195 w 261"/>
              <a:gd name="T35" fmla="*/ 120 h 262"/>
              <a:gd name="T36" fmla="*/ 168 w 261"/>
              <a:gd name="T37" fmla="*/ 220 h 262"/>
              <a:gd name="T38" fmla="*/ 192 w 261"/>
              <a:gd name="T39" fmla="*/ 249 h 262"/>
              <a:gd name="T40" fmla="*/ 168 w 261"/>
              <a:gd name="T41" fmla="*/ 21 h 262"/>
              <a:gd name="T42" fmla="*/ 168 w 261"/>
              <a:gd name="T43" fmla="*/ 44 h 262"/>
              <a:gd name="T44" fmla="*/ 135 w 261"/>
              <a:gd name="T45" fmla="*/ 120 h 262"/>
              <a:gd name="T46" fmla="*/ 167 w 261"/>
              <a:gd name="T47" fmla="*/ 198 h 262"/>
              <a:gd name="T48" fmla="*/ 167 w 261"/>
              <a:gd name="T49" fmla="*/ 167 h 262"/>
              <a:gd name="T50" fmla="*/ 130 w 261"/>
              <a:gd name="T51" fmla="*/ 147 h 262"/>
              <a:gd name="T52" fmla="*/ 93 w 261"/>
              <a:gd name="T53" fmla="*/ 44 h 262"/>
              <a:gd name="T54" fmla="*/ 130 w 261"/>
              <a:gd name="T55" fmla="*/ 0 h 262"/>
              <a:gd name="T56" fmla="*/ 126 w 261"/>
              <a:gd name="T57" fmla="*/ 120 h 262"/>
              <a:gd name="T58" fmla="*/ 130 w 261"/>
              <a:gd name="T59" fmla="*/ 159 h 262"/>
              <a:gd name="T60" fmla="*/ 130 w 261"/>
              <a:gd name="T61" fmla="*/ 179 h 262"/>
              <a:gd name="T62" fmla="*/ 130 w 261"/>
              <a:gd name="T63" fmla="*/ 198 h 262"/>
              <a:gd name="T64" fmla="*/ 93 w 261"/>
              <a:gd name="T65" fmla="*/ 3 h 262"/>
              <a:gd name="T66" fmla="*/ 93 w 261"/>
              <a:gd name="T67" fmla="*/ 36 h 262"/>
              <a:gd name="T68" fmla="*/ 67 w 261"/>
              <a:gd name="T69" fmla="*/ 20 h 262"/>
              <a:gd name="T70" fmla="*/ 67 w 261"/>
              <a:gd name="T71" fmla="*/ 70 h 262"/>
              <a:gd name="T72" fmla="*/ 92 w 261"/>
              <a:gd name="T73" fmla="*/ 147 h 262"/>
              <a:gd name="T74" fmla="*/ 92 w 261"/>
              <a:gd name="T75" fmla="*/ 179 h 262"/>
              <a:gd name="T76" fmla="*/ 93 w 261"/>
              <a:gd name="T77" fmla="*/ 198 h 262"/>
              <a:gd name="T78" fmla="*/ 67 w 261"/>
              <a:gd name="T79" fmla="*/ 171 h 262"/>
              <a:gd name="T80" fmla="*/ 69 w 261"/>
              <a:gd name="T81" fmla="*/ 232 h 262"/>
              <a:gd name="T82" fmla="*/ 58 w 261"/>
              <a:gd name="T83" fmla="*/ 28 h 262"/>
              <a:gd name="T84" fmla="*/ 67 w 261"/>
              <a:gd name="T85" fmla="*/ 9 h 262"/>
              <a:gd name="T86" fmla="*/ 67 w 261"/>
              <a:gd name="T87" fmla="*/ 120 h 262"/>
              <a:gd name="T88" fmla="*/ 67 w 261"/>
              <a:gd name="T89" fmla="*/ 188 h 262"/>
              <a:gd name="T90" fmla="*/ 67 w 261"/>
              <a:gd name="T91" fmla="*/ 232 h 262"/>
              <a:gd name="T92" fmla="*/ 67 w 261"/>
              <a:gd name="T93" fmla="*/ 232 h 262"/>
              <a:gd name="T94" fmla="*/ 52 w 261"/>
              <a:gd name="T95" fmla="*/ 50 h 262"/>
              <a:gd name="T96" fmla="*/ 12 w 261"/>
              <a:gd name="T97" fmla="*/ 220 h 262"/>
              <a:gd name="T98" fmla="*/ 52 w 261"/>
              <a:gd name="T99" fmla="*/ 232 h 262"/>
              <a:gd name="T100" fmla="*/ 52 w 261"/>
              <a:gd name="T101" fmla="*/ 232 h 262"/>
              <a:gd name="T102" fmla="*/ 12 w 261"/>
              <a:gd name="T103" fmla="*/ 114 h 262"/>
              <a:gd name="T104" fmla="*/ 0 w 261"/>
              <a:gd name="T105" fmla="*/ 104 h 262"/>
              <a:gd name="T106" fmla="*/ 12 w 261"/>
              <a:gd name="T107" fmla="*/ 154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61" h="262">
                <a:moveTo>
                  <a:pt x="249" y="220"/>
                </a:moveTo>
                <a:cubicBezTo>
                  <a:pt x="249" y="154"/>
                  <a:pt x="249" y="154"/>
                  <a:pt x="249" y="154"/>
                </a:cubicBezTo>
                <a:cubicBezTo>
                  <a:pt x="251" y="157"/>
                  <a:pt x="252" y="160"/>
                  <a:pt x="252" y="164"/>
                </a:cubicBezTo>
                <a:cubicBezTo>
                  <a:pt x="252" y="220"/>
                  <a:pt x="252" y="220"/>
                  <a:pt x="252" y="220"/>
                </a:cubicBezTo>
                <a:cubicBezTo>
                  <a:pt x="249" y="220"/>
                  <a:pt x="249" y="220"/>
                  <a:pt x="249" y="220"/>
                </a:cubicBezTo>
                <a:close/>
                <a:moveTo>
                  <a:pt x="249" y="114"/>
                </a:moveTo>
                <a:cubicBezTo>
                  <a:pt x="249" y="70"/>
                  <a:pt x="249" y="70"/>
                  <a:pt x="249" y="70"/>
                </a:cubicBezTo>
                <a:cubicBezTo>
                  <a:pt x="250" y="70"/>
                  <a:pt x="250" y="70"/>
                  <a:pt x="250" y="69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9" y="66"/>
                  <a:pt x="261" y="67"/>
                  <a:pt x="261" y="70"/>
                </a:cubicBezTo>
                <a:cubicBezTo>
                  <a:pt x="261" y="104"/>
                  <a:pt x="261" y="104"/>
                  <a:pt x="261" y="104"/>
                </a:cubicBezTo>
                <a:cubicBezTo>
                  <a:pt x="261" y="107"/>
                  <a:pt x="259" y="110"/>
                  <a:pt x="257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50" y="114"/>
                  <a:pt x="250" y="114"/>
                  <a:pt x="249" y="114"/>
                </a:cubicBezTo>
                <a:close/>
                <a:moveTo>
                  <a:pt x="249" y="70"/>
                </a:moveTo>
                <a:cubicBezTo>
                  <a:pt x="249" y="114"/>
                  <a:pt x="249" y="114"/>
                  <a:pt x="249" y="114"/>
                </a:cubicBezTo>
                <a:cubicBezTo>
                  <a:pt x="248" y="114"/>
                  <a:pt x="246" y="112"/>
                  <a:pt x="246" y="110"/>
                </a:cubicBezTo>
                <a:cubicBezTo>
                  <a:pt x="246" y="76"/>
                  <a:pt x="246" y="76"/>
                  <a:pt x="246" y="76"/>
                </a:cubicBezTo>
                <a:cubicBezTo>
                  <a:pt x="246" y="74"/>
                  <a:pt x="248" y="71"/>
                  <a:pt x="249" y="70"/>
                </a:cubicBezTo>
                <a:close/>
                <a:moveTo>
                  <a:pt x="249" y="154"/>
                </a:moveTo>
                <a:cubicBezTo>
                  <a:pt x="246" y="150"/>
                  <a:pt x="241" y="146"/>
                  <a:pt x="235" y="146"/>
                </a:cubicBezTo>
                <a:cubicBezTo>
                  <a:pt x="235" y="50"/>
                  <a:pt x="235" y="50"/>
                  <a:pt x="235" y="50"/>
                </a:cubicBezTo>
                <a:cubicBezTo>
                  <a:pt x="209" y="50"/>
                  <a:pt x="209" y="50"/>
                  <a:pt x="209" y="50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19" y="162"/>
                  <a:pt x="227" y="170"/>
                  <a:pt x="227" y="180"/>
                </a:cubicBezTo>
                <a:cubicBezTo>
                  <a:pt x="227" y="189"/>
                  <a:pt x="219" y="197"/>
                  <a:pt x="209" y="197"/>
                </a:cubicBezTo>
                <a:cubicBezTo>
                  <a:pt x="209" y="220"/>
                  <a:pt x="209" y="220"/>
                  <a:pt x="209" y="220"/>
                </a:cubicBezTo>
                <a:cubicBezTo>
                  <a:pt x="249" y="220"/>
                  <a:pt x="249" y="220"/>
                  <a:pt x="249" y="220"/>
                </a:cubicBezTo>
                <a:cubicBezTo>
                  <a:pt x="249" y="154"/>
                  <a:pt x="249" y="154"/>
                  <a:pt x="249" y="154"/>
                </a:cubicBezTo>
                <a:close/>
                <a:moveTo>
                  <a:pt x="209" y="262"/>
                </a:moveTo>
                <a:cubicBezTo>
                  <a:pt x="209" y="232"/>
                  <a:pt x="209" y="232"/>
                  <a:pt x="209" y="232"/>
                </a:cubicBezTo>
                <a:cubicBezTo>
                  <a:pt x="226" y="232"/>
                  <a:pt x="226" y="232"/>
                  <a:pt x="226" y="232"/>
                </a:cubicBezTo>
                <a:cubicBezTo>
                  <a:pt x="226" y="249"/>
                  <a:pt x="226" y="249"/>
                  <a:pt x="226" y="249"/>
                </a:cubicBezTo>
                <a:cubicBezTo>
                  <a:pt x="226" y="257"/>
                  <a:pt x="220" y="262"/>
                  <a:pt x="213" y="262"/>
                </a:cubicBezTo>
                <a:cubicBezTo>
                  <a:pt x="209" y="262"/>
                  <a:pt x="209" y="262"/>
                  <a:pt x="209" y="262"/>
                </a:cubicBezTo>
                <a:close/>
                <a:moveTo>
                  <a:pt x="209" y="44"/>
                </a:moveTo>
                <a:cubicBezTo>
                  <a:pt x="209" y="15"/>
                  <a:pt x="209" y="15"/>
                  <a:pt x="209" y="15"/>
                </a:cubicBezTo>
                <a:cubicBezTo>
                  <a:pt x="225" y="23"/>
                  <a:pt x="235" y="33"/>
                  <a:pt x="235" y="44"/>
                </a:cubicBezTo>
                <a:lnTo>
                  <a:pt x="209" y="44"/>
                </a:lnTo>
                <a:close/>
                <a:moveTo>
                  <a:pt x="209" y="15"/>
                </a:moveTo>
                <a:cubicBezTo>
                  <a:pt x="209" y="44"/>
                  <a:pt x="209" y="44"/>
                  <a:pt x="209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9" y="37"/>
                  <a:pt x="203" y="33"/>
                  <a:pt x="203" y="28"/>
                </a:cubicBezTo>
                <a:cubicBezTo>
                  <a:pt x="203" y="24"/>
                  <a:pt x="199" y="20"/>
                  <a:pt x="195" y="20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200" y="11"/>
                  <a:pt x="205" y="13"/>
                  <a:pt x="209" y="15"/>
                </a:cubicBezTo>
                <a:close/>
                <a:moveTo>
                  <a:pt x="209" y="50"/>
                </a:moveTo>
                <a:cubicBezTo>
                  <a:pt x="209" y="162"/>
                  <a:pt x="209" y="162"/>
                  <a:pt x="209" y="162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03" y="162"/>
                  <a:pt x="198" y="166"/>
                  <a:pt x="195" y="171"/>
                </a:cubicBezTo>
                <a:cubicBezTo>
                  <a:pt x="195" y="120"/>
                  <a:pt x="195" y="120"/>
                  <a:pt x="195" y="120"/>
                </a:cubicBezTo>
                <a:cubicBezTo>
                  <a:pt x="201" y="120"/>
                  <a:pt x="201" y="120"/>
                  <a:pt x="201" y="120"/>
                </a:cubicBezTo>
                <a:cubicBezTo>
                  <a:pt x="201" y="70"/>
                  <a:pt x="201" y="70"/>
                  <a:pt x="201" y="70"/>
                </a:cubicBezTo>
                <a:cubicBezTo>
                  <a:pt x="195" y="70"/>
                  <a:pt x="195" y="70"/>
                  <a:pt x="195" y="70"/>
                </a:cubicBezTo>
                <a:cubicBezTo>
                  <a:pt x="195" y="50"/>
                  <a:pt x="195" y="50"/>
                  <a:pt x="195" y="50"/>
                </a:cubicBezTo>
                <a:cubicBezTo>
                  <a:pt x="209" y="50"/>
                  <a:pt x="209" y="50"/>
                  <a:pt x="209" y="50"/>
                </a:cubicBezTo>
                <a:close/>
                <a:moveTo>
                  <a:pt x="209" y="197"/>
                </a:moveTo>
                <a:cubicBezTo>
                  <a:pt x="209" y="220"/>
                  <a:pt x="209" y="220"/>
                  <a:pt x="209" y="220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95" y="188"/>
                  <a:pt x="195" y="188"/>
                  <a:pt x="195" y="188"/>
                </a:cubicBezTo>
                <a:cubicBezTo>
                  <a:pt x="198" y="193"/>
                  <a:pt x="203" y="197"/>
                  <a:pt x="209" y="197"/>
                </a:cubicBezTo>
                <a:cubicBezTo>
                  <a:pt x="209" y="197"/>
                  <a:pt x="209" y="197"/>
                  <a:pt x="209" y="197"/>
                </a:cubicBezTo>
                <a:close/>
                <a:moveTo>
                  <a:pt x="209" y="232"/>
                </a:moveTo>
                <a:cubicBezTo>
                  <a:pt x="209" y="262"/>
                  <a:pt x="209" y="262"/>
                  <a:pt x="209" y="262"/>
                </a:cubicBezTo>
                <a:cubicBezTo>
                  <a:pt x="206" y="262"/>
                  <a:pt x="206" y="262"/>
                  <a:pt x="206" y="262"/>
                </a:cubicBezTo>
                <a:cubicBezTo>
                  <a:pt x="201" y="262"/>
                  <a:pt x="197" y="260"/>
                  <a:pt x="195" y="257"/>
                </a:cubicBezTo>
                <a:cubicBezTo>
                  <a:pt x="195" y="232"/>
                  <a:pt x="195" y="232"/>
                  <a:pt x="195" y="232"/>
                </a:cubicBezTo>
                <a:lnTo>
                  <a:pt x="209" y="232"/>
                </a:lnTo>
                <a:close/>
                <a:moveTo>
                  <a:pt x="171" y="20"/>
                </a:moveTo>
                <a:cubicBezTo>
                  <a:pt x="175" y="20"/>
                  <a:pt x="179" y="24"/>
                  <a:pt x="179" y="28"/>
                </a:cubicBezTo>
                <a:cubicBezTo>
                  <a:pt x="179" y="33"/>
                  <a:pt x="175" y="37"/>
                  <a:pt x="171" y="37"/>
                </a:cubicBezTo>
                <a:cubicBezTo>
                  <a:pt x="170" y="37"/>
                  <a:pt x="169" y="37"/>
                  <a:pt x="168" y="36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0" y="37"/>
                  <a:pt x="186" y="33"/>
                  <a:pt x="186" y="28"/>
                </a:cubicBezTo>
                <a:cubicBezTo>
                  <a:pt x="186" y="24"/>
                  <a:pt x="190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187" y="6"/>
                  <a:pt x="178" y="4"/>
                  <a:pt x="168" y="3"/>
                </a:cubicBezTo>
                <a:cubicBezTo>
                  <a:pt x="168" y="21"/>
                  <a:pt x="168" y="21"/>
                  <a:pt x="168" y="21"/>
                </a:cubicBezTo>
                <a:cubicBezTo>
                  <a:pt x="169" y="20"/>
                  <a:pt x="170" y="20"/>
                  <a:pt x="171" y="20"/>
                </a:cubicBezTo>
                <a:close/>
                <a:moveTo>
                  <a:pt x="195" y="50"/>
                </a:moveTo>
                <a:cubicBezTo>
                  <a:pt x="195" y="70"/>
                  <a:pt x="195" y="70"/>
                  <a:pt x="195" y="70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8" y="50"/>
                  <a:pt x="168" y="50"/>
                  <a:pt x="168" y="50"/>
                </a:cubicBezTo>
                <a:cubicBezTo>
                  <a:pt x="195" y="50"/>
                  <a:pt x="195" y="50"/>
                  <a:pt x="195" y="50"/>
                </a:cubicBezTo>
                <a:close/>
                <a:moveTo>
                  <a:pt x="195" y="120"/>
                </a:moveTo>
                <a:cubicBezTo>
                  <a:pt x="195" y="171"/>
                  <a:pt x="195" y="171"/>
                  <a:pt x="195" y="171"/>
                </a:cubicBezTo>
                <a:cubicBezTo>
                  <a:pt x="193" y="173"/>
                  <a:pt x="192" y="176"/>
                  <a:pt x="192" y="180"/>
                </a:cubicBezTo>
                <a:cubicBezTo>
                  <a:pt x="192" y="183"/>
                  <a:pt x="193" y="186"/>
                  <a:pt x="195" y="188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95" y="120"/>
                  <a:pt x="195" y="120"/>
                  <a:pt x="195" y="120"/>
                </a:cubicBezTo>
                <a:close/>
                <a:moveTo>
                  <a:pt x="195" y="232"/>
                </a:moveTo>
                <a:cubicBezTo>
                  <a:pt x="195" y="257"/>
                  <a:pt x="195" y="257"/>
                  <a:pt x="195" y="257"/>
                </a:cubicBezTo>
                <a:cubicBezTo>
                  <a:pt x="193" y="254"/>
                  <a:pt x="192" y="252"/>
                  <a:pt x="192" y="249"/>
                </a:cubicBezTo>
                <a:cubicBezTo>
                  <a:pt x="192" y="232"/>
                  <a:pt x="192" y="232"/>
                  <a:pt x="192" y="232"/>
                </a:cubicBezTo>
                <a:lnTo>
                  <a:pt x="195" y="232"/>
                </a:lnTo>
                <a:close/>
                <a:moveTo>
                  <a:pt x="168" y="36"/>
                </a:moveTo>
                <a:cubicBezTo>
                  <a:pt x="165" y="35"/>
                  <a:pt x="162" y="32"/>
                  <a:pt x="162" y="28"/>
                </a:cubicBezTo>
                <a:cubicBezTo>
                  <a:pt x="162" y="25"/>
                  <a:pt x="165" y="22"/>
                  <a:pt x="168" y="21"/>
                </a:cubicBezTo>
                <a:cubicBezTo>
                  <a:pt x="168" y="3"/>
                  <a:pt x="168" y="3"/>
                  <a:pt x="168" y="3"/>
                </a:cubicBezTo>
                <a:cubicBezTo>
                  <a:pt x="157" y="1"/>
                  <a:pt x="144" y="0"/>
                  <a:pt x="131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68" y="36"/>
                  <a:pt x="168" y="36"/>
                  <a:pt x="168" y="36"/>
                </a:cubicBezTo>
                <a:close/>
                <a:moveTo>
                  <a:pt x="168" y="50"/>
                </a:moveTo>
                <a:cubicBezTo>
                  <a:pt x="168" y="70"/>
                  <a:pt x="168" y="70"/>
                  <a:pt x="168" y="70"/>
                </a:cubicBezTo>
                <a:cubicBezTo>
                  <a:pt x="135" y="70"/>
                  <a:pt x="135" y="70"/>
                  <a:pt x="135" y="70"/>
                </a:cubicBezTo>
                <a:cubicBezTo>
                  <a:pt x="135" y="120"/>
                  <a:pt x="135" y="120"/>
                  <a:pt x="135" y="1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30" y="220"/>
                  <a:pt x="130" y="220"/>
                  <a:pt x="130" y="220"/>
                </a:cubicBezTo>
                <a:cubicBezTo>
                  <a:pt x="130" y="198"/>
                  <a:pt x="130" y="198"/>
                  <a:pt x="130" y="198"/>
                </a:cubicBezTo>
                <a:cubicBezTo>
                  <a:pt x="167" y="198"/>
                  <a:pt x="167" y="198"/>
                  <a:pt x="167" y="198"/>
                </a:cubicBezTo>
                <a:cubicBezTo>
                  <a:pt x="167" y="187"/>
                  <a:pt x="167" y="187"/>
                  <a:pt x="167" y="187"/>
                </a:cubicBezTo>
                <a:cubicBezTo>
                  <a:pt x="130" y="187"/>
                  <a:pt x="130" y="187"/>
                  <a:pt x="130" y="187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67" y="179"/>
                  <a:pt x="167" y="179"/>
                  <a:pt x="167" y="179"/>
                </a:cubicBezTo>
                <a:cubicBezTo>
                  <a:pt x="167" y="167"/>
                  <a:pt x="167" y="167"/>
                  <a:pt x="167" y="167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59"/>
                  <a:pt x="130" y="159"/>
                  <a:pt x="130" y="159"/>
                </a:cubicBezTo>
                <a:cubicBezTo>
                  <a:pt x="167" y="159"/>
                  <a:pt x="167" y="159"/>
                  <a:pt x="167" y="159"/>
                </a:cubicBezTo>
                <a:cubicBezTo>
                  <a:pt x="167" y="147"/>
                  <a:pt x="167" y="147"/>
                  <a:pt x="167" y="147"/>
                </a:cubicBezTo>
                <a:cubicBezTo>
                  <a:pt x="130" y="147"/>
                  <a:pt x="130" y="147"/>
                  <a:pt x="130" y="147"/>
                </a:cubicBezTo>
                <a:cubicBezTo>
                  <a:pt x="130" y="50"/>
                  <a:pt x="130" y="50"/>
                  <a:pt x="130" y="50"/>
                </a:cubicBezTo>
                <a:lnTo>
                  <a:pt x="168" y="50"/>
                </a:lnTo>
                <a:close/>
                <a:moveTo>
                  <a:pt x="130" y="0"/>
                </a:moveTo>
                <a:cubicBezTo>
                  <a:pt x="130" y="44"/>
                  <a:pt x="130" y="44"/>
                  <a:pt x="130" y="44"/>
                </a:cubicBezTo>
                <a:cubicBezTo>
                  <a:pt x="93" y="44"/>
                  <a:pt x="93" y="44"/>
                  <a:pt x="93" y="44"/>
                </a:cubicBezTo>
                <a:cubicBezTo>
                  <a:pt x="93" y="36"/>
                  <a:pt x="93" y="36"/>
                  <a:pt x="93" y="36"/>
                </a:cubicBezTo>
                <a:cubicBezTo>
                  <a:pt x="96" y="35"/>
                  <a:pt x="99" y="32"/>
                  <a:pt x="99" y="28"/>
                </a:cubicBezTo>
                <a:cubicBezTo>
                  <a:pt x="99" y="25"/>
                  <a:pt x="96" y="22"/>
                  <a:pt x="93" y="21"/>
                </a:cubicBezTo>
                <a:cubicBezTo>
                  <a:pt x="93" y="3"/>
                  <a:pt x="93" y="3"/>
                  <a:pt x="93" y="3"/>
                </a:cubicBezTo>
                <a:cubicBezTo>
                  <a:pt x="104" y="1"/>
                  <a:pt x="117" y="0"/>
                  <a:pt x="130" y="0"/>
                </a:cubicBezTo>
                <a:close/>
                <a:moveTo>
                  <a:pt x="130" y="50"/>
                </a:moveTo>
                <a:cubicBezTo>
                  <a:pt x="130" y="147"/>
                  <a:pt x="130" y="147"/>
                  <a:pt x="130" y="147"/>
                </a:cubicBezTo>
                <a:cubicBezTo>
                  <a:pt x="93" y="147"/>
                  <a:pt x="93" y="147"/>
                  <a:pt x="93" y="147"/>
                </a:cubicBezTo>
                <a:cubicBezTo>
                  <a:pt x="93" y="120"/>
                  <a:pt x="93" y="120"/>
                  <a:pt x="93" y="120"/>
                </a:cubicBezTo>
                <a:cubicBezTo>
                  <a:pt x="126" y="120"/>
                  <a:pt x="126" y="120"/>
                  <a:pt x="126" y="120"/>
                </a:cubicBezTo>
                <a:cubicBezTo>
                  <a:pt x="126" y="70"/>
                  <a:pt x="126" y="70"/>
                  <a:pt x="126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50"/>
                  <a:pt x="93" y="50"/>
                  <a:pt x="93" y="50"/>
                </a:cubicBezTo>
                <a:cubicBezTo>
                  <a:pt x="130" y="50"/>
                  <a:pt x="130" y="50"/>
                  <a:pt x="130" y="50"/>
                </a:cubicBezTo>
                <a:close/>
                <a:moveTo>
                  <a:pt x="130" y="159"/>
                </a:moveTo>
                <a:cubicBezTo>
                  <a:pt x="130" y="167"/>
                  <a:pt x="130" y="167"/>
                  <a:pt x="130" y="167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130" y="159"/>
                  <a:pt x="130" y="159"/>
                  <a:pt x="130" y="159"/>
                </a:cubicBezTo>
                <a:close/>
                <a:moveTo>
                  <a:pt x="130" y="179"/>
                </a:moveTo>
                <a:cubicBezTo>
                  <a:pt x="130" y="187"/>
                  <a:pt x="130" y="187"/>
                  <a:pt x="130" y="187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130" y="179"/>
                  <a:pt x="130" y="179"/>
                  <a:pt x="130" y="179"/>
                </a:cubicBezTo>
                <a:close/>
                <a:moveTo>
                  <a:pt x="130" y="198"/>
                </a:moveTo>
                <a:cubicBezTo>
                  <a:pt x="130" y="220"/>
                  <a:pt x="130" y="220"/>
                  <a:pt x="130" y="220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93" y="198"/>
                  <a:pt x="93" y="198"/>
                  <a:pt x="93" y="198"/>
                </a:cubicBezTo>
                <a:lnTo>
                  <a:pt x="130" y="198"/>
                </a:lnTo>
                <a:close/>
                <a:moveTo>
                  <a:pt x="93" y="3"/>
                </a:moveTo>
                <a:cubicBezTo>
                  <a:pt x="93" y="21"/>
                  <a:pt x="93" y="21"/>
                  <a:pt x="93" y="21"/>
                </a:cubicBezTo>
                <a:cubicBezTo>
                  <a:pt x="92" y="20"/>
                  <a:pt x="92" y="20"/>
                  <a:pt x="91" y="20"/>
                </a:cubicBezTo>
                <a:cubicBezTo>
                  <a:pt x="86" y="20"/>
                  <a:pt x="83" y="24"/>
                  <a:pt x="83" y="28"/>
                </a:cubicBezTo>
                <a:cubicBezTo>
                  <a:pt x="83" y="33"/>
                  <a:pt x="86" y="37"/>
                  <a:pt x="91" y="37"/>
                </a:cubicBezTo>
                <a:cubicBezTo>
                  <a:pt x="92" y="37"/>
                  <a:pt x="92" y="37"/>
                  <a:pt x="93" y="36"/>
                </a:cubicBezTo>
                <a:cubicBezTo>
                  <a:pt x="93" y="44"/>
                  <a:pt x="93" y="44"/>
                  <a:pt x="93" y="44"/>
                </a:cubicBezTo>
                <a:cubicBezTo>
                  <a:pt x="67" y="44"/>
                  <a:pt x="67" y="44"/>
                  <a:pt x="67" y="44"/>
                </a:cubicBezTo>
                <a:cubicBezTo>
                  <a:pt x="67" y="37"/>
                  <a:pt x="67" y="37"/>
                  <a:pt x="67" y="37"/>
                </a:cubicBezTo>
                <a:cubicBezTo>
                  <a:pt x="71" y="37"/>
                  <a:pt x="75" y="33"/>
                  <a:pt x="75" y="28"/>
                </a:cubicBezTo>
                <a:cubicBezTo>
                  <a:pt x="75" y="24"/>
                  <a:pt x="71" y="20"/>
                  <a:pt x="67" y="20"/>
                </a:cubicBezTo>
                <a:cubicBezTo>
                  <a:pt x="67" y="9"/>
                  <a:pt x="67" y="9"/>
                  <a:pt x="67" y="9"/>
                </a:cubicBezTo>
                <a:cubicBezTo>
                  <a:pt x="75" y="6"/>
                  <a:pt x="84" y="4"/>
                  <a:pt x="93" y="3"/>
                </a:cubicBezTo>
                <a:close/>
                <a:moveTo>
                  <a:pt x="93" y="50"/>
                </a:moveTo>
                <a:cubicBezTo>
                  <a:pt x="93" y="70"/>
                  <a:pt x="93" y="70"/>
                  <a:pt x="93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50"/>
                  <a:pt x="67" y="50"/>
                  <a:pt x="67" y="50"/>
                </a:cubicBezTo>
                <a:cubicBezTo>
                  <a:pt x="93" y="50"/>
                  <a:pt x="93" y="50"/>
                  <a:pt x="93" y="50"/>
                </a:cubicBezTo>
                <a:close/>
                <a:moveTo>
                  <a:pt x="93" y="120"/>
                </a:moveTo>
                <a:cubicBezTo>
                  <a:pt x="93" y="147"/>
                  <a:pt x="93" y="147"/>
                  <a:pt x="93" y="147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92" y="159"/>
                  <a:pt x="92" y="159"/>
                  <a:pt x="92" y="159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79"/>
                  <a:pt x="92" y="179"/>
                  <a:pt x="92" y="179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2" y="187"/>
                  <a:pt x="92" y="187"/>
                  <a:pt x="92" y="187"/>
                </a:cubicBezTo>
                <a:cubicBezTo>
                  <a:pt x="92" y="198"/>
                  <a:pt x="92" y="198"/>
                  <a:pt x="92" y="198"/>
                </a:cubicBezTo>
                <a:cubicBezTo>
                  <a:pt x="93" y="198"/>
                  <a:pt x="93" y="198"/>
                  <a:pt x="93" y="198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67" y="220"/>
                  <a:pt x="67" y="220"/>
                  <a:pt x="67" y="220"/>
                </a:cubicBezTo>
                <a:cubicBezTo>
                  <a:pt x="67" y="188"/>
                  <a:pt x="67" y="188"/>
                  <a:pt x="67" y="188"/>
                </a:cubicBezTo>
                <a:cubicBezTo>
                  <a:pt x="68" y="186"/>
                  <a:pt x="69" y="183"/>
                  <a:pt x="69" y="180"/>
                </a:cubicBezTo>
                <a:cubicBezTo>
                  <a:pt x="69" y="176"/>
                  <a:pt x="68" y="173"/>
                  <a:pt x="67" y="171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93" y="120"/>
                  <a:pt x="93" y="120"/>
                  <a:pt x="93" y="120"/>
                </a:cubicBezTo>
                <a:close/>
                <a:moveTo>
                  <a:pt x="67" y="257"/>
                </a:moveTo>
                <a:cubicBezTo>
                  <a:pt x="67" y="232"/>
                  <a:pt x="67" y="232"/>
                  <a:pt x="67" y="232"/>
                </a:cubicBezTo>
                <a:cubicBezTo>
                  <a:pt x="69" y="232"/>
                  <a:pt x="69" y="232"/>
                  <a:pt x="69" y="232"/>
                </a:cubicBezTo>
                <a:cubicBezTo>
                  <a:pt x="69" y="249"/>
                  <a:pt x="69" y="249"/>
                  <a:pt x="69" y="249"/>
                </a:cubicBezTo>
                <a:cubicBezTo>
                  <a:pt x="69" y="252"/>
                  <a:pt x="68" y="254"/>
                  <a:pt x="67" y="257"/>
                </a:cubicBezTo>
                <a:close/>
                <a:moveTo>
                  <a:pt x="67" y="9"/>
                </a:moveTo>
                <a:cubicBezTo>
                  <a:pt x="67" y="20"/>
                  <a:pt x="67" y="20"/>
                  <a:pt x="67" y="20"/>
                </a:cubicBezTo>
                <a:cubicBezTo>
                  <a:pt x="62" y="20"/>
                  <a:pt x="58" y="24"/>
                  <a:pt x="58" y="28"/>
                </a:cubicBezTo>
                <a:cubicBezTo>
                  <a:pt x="58" y="33"/>
                  <a:pt x="62" y="37"/>
                  <a:pt x="67" y="37"/>
                </a:cubicBezTo>
                <a:cubicBezTo>
                  <a:pt x="67" y="44"/>
                  <a:pt x="67" y="44"/>
                  <a:pt x="67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15"/>
                  <a:pt x="52" y="15"/>
                  <a:pt x="52" y="15"/>
                </a:cubicBezTo>
                <a:cubicBezTo>
                  <a:pt x="56" y="13"/>
                  <a:pt x="61" y="11"/>
                  <a:pt x="67" y="9"/>
                </a:cubicBezTo>
                <a:close/>
                <a:moveTo>
                  <a:pt x="67" y="50"/>
                </a:moveTo>
                <a:cubicBezTo>
                  <a:pt x="67" y="70"/>
                  <a:pt x="67" y="70"/>
                  <a:pt x="67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7" y="171"/>
                  <a:pt x="67" y="171"/>
                  <a:pt x="67" y="171"/>
                </a:cubicBezTo>
                <a:cubicBezTo>
                  <a:pt x="64" y="166"/>
                  <a:pt x="58" y="162"/>
                  <a:pt x="52" y="162"/>
                </a:cubicBezTo>
                <a:cubicBezTo>
                  <a:pt x="52" y="50"/>
                  <a:pt x="52" y="50"/>
                  <a:pt x="52" y="50"/>
                </a:cubicBezTo>
                <a:cubicBezTo>
                  <a:pt x="67" y="50"/>
                  <a:pt x="67" y="50"/>
                  <a:pt x="67" y="50"/>
                </a:cubicBezTo>
                <a:close/>
                <a:moveTo>
                  <a:pt x="67" y="188"/>
                </a:moveTo>
                <a:cubicBezTo>
                  <a:pt x="67" y="220"/>
                  <a:pt x="67" y="220"/>
                  <a:pt x="67" y="220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52" y="197"/>
                  <a:pt x="52" y="197"/>
                  <a:pt x="52" y="197"/>
                </a:cubicBezTo>
                <a:cubicBezTo>
                  <a:pt x="58" y="197"/>
                  <a:pt x="64" y="193"/>
                  <a:pt x="67" y="188"/>
                </a:cubicBezTo>
                <a:close/>
                <a:moveTo>
                  <a:pt x="67" y="232"/>
                </a:moveTo>
                <a:cubicBezTo>
                  <a:pt x="67" y="257"/>
                  <a:pt x="67" y="257"/>
                  <a:pt x="67" y="257"/>
                </a:cubicBezTo>
                <a:cubicBezTo>
                  <a:pt x="64" y="260"/>
                  <a:pt x="60" y="262"/>
                  <a:pt x="56" y="262"/>
                </a:cubicBezTo>
                <a:cubicBezTo>
                  <a:pt x="52" y="262"/>
                  <a:pt x="52" y="262"/>
                  <a:pt x="52" y="262"/>
                </a:cubicBezTo>
                <a:cubicBezTo>
                  <a:pt x="52" y="232"/>
                  <a:pt x="52" y="232"/>
                  <a:pt x="52" y="232"/>
                </a:cubicBezTo>
                <a:lnTo>
                  <a:pt x="67" y="232"/>
                </a:lnTo>
                <a:close/>
                <a:moveTo>
                  <a:pt x="52" y="15"/>
                </a:moveTo>
                <a:cubicBezTo>
                  <a:pt x="52" y="44"/>
                  <a:pt x="52" y="44"/>
                  <a:pt x="52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33"/>
                  <a:pt x="36" y="23"/>
                  <a:pt x="52" y="15"/>
                </a:cubicBezTo>
                <a:close/>
                <a:moveTo>
                  <a:pt x="52" y="50"/>
                </a:moveTo>
                <a:cubicBezTo>
                  <a:pt x="52" y="162"/>
                  <a:pt x="52" y="162"/>
                  <a:pt x="52" y="162"/>
                </a:cubicBezTo>
                <a:cubicBezTo>
                  <a:pt x="42" y="162"/>
                  <a:pt x="35" y="170"/>
                  <a:pt x="35" y="180"/>
                </a:cubicBezTo>
                <a:cubicBezTo>
                  <a:pt x="35" y="189"/>
                  <a:pt x="42" y="197"/>
                  <a:pt x="52" y="197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12" y="220"/>
                  <a:pt x="12" y="220"/>
                  <a:pt x="12" y="220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15" y="150"/>
                  <a:pt x="21" y="146"/>
                  <a:pt x="27" y="146"/>
                </a:cubicBezTo>
                <a:cubicBezTo>
                  <a:pt x="27" y="50"/>
                  <a:pt x="27" y="50"/>
                  <a:pt x="27" y="50"/>
                </a:cubicBezTo>
                <a:cubicBezTo>
                  <a:pt x="52" y="50"/>
                  <a:pt x="52" y="50"/>
                  <a:pt x="52" y="50"/>
                </a:cubicBezTo>
                <a:close/>
                <a:moveTo>
                  <a:pt x="52" y="232"/>
                </a:moveTo>
                <a:cubicBezTo>
                  <a:pt x="52" y="262"/>
                  <a:pt x="52" y="262"/>
                  <a:pt x="52" y="262"/>
                </a:cubicBezTo>
                <a:cubicBezTo>
                  <a:pt x="48" y="262"/>
                  <a:pt x="48" y="262"/>
                  <a:pt x="48" y="262"/>
                </a:cubicBezTo>
                <a:cubicBezTo>
                  <a:pt x="41" y="262"/>
                  <a:pt x="35" y="257"/>
                  <a:pt x="35" y="249"/>
                </a:cubicBezTo>
                <a:cubicBezTo>
                  <a:pt x="35" y="232"/>
                  <a:pt x="35" y="232"/>
                  <a:pt x="35" y="232"/>
                </a:cubicBezTo>
                <a:cubicBezTo>
                  <a:pt x="52" y="232"/>
                  <a:pt x="52" y="232"/>
                  <a:pt x="52" y="232"/>
                </a:cubicBezTo>
                <a:close/>
                <a:moveTo>
                  <a:pt x="12" y="114"/>
                </a:moveTo>
                <a:cubicBezTo>
                  <a:pt x="14" y="114"/>
                  <a:pt x="15" y="112"/>
                  <a:pt x="15" y="110"/>
                </a:cubicBezTo>
                <a:cubicBezTo>
                  <a:pt x="15" y="76"/>
                  <a:pt x="15" y="76"/>
                  <a:pt x="15" y="76"/>
                </a:cubicBezTo>
                <a:cubicBezTo>
                  <a:pt x="15" y="74"/>
                  <a:pt x="14" y="71"/>
                  <a:pt x="12" y="70"/>
                </a:cubicBezTo>
                <a:lnTo>
                  <a:pt x="12" y="114"/>
                </a:lnTo>
                <a:close/>
                <a:moveTo>
                  <a:pt x="12" y="70"/>
                </a:moveTo>
                <a:cubicBezTo>
                  <a:pt x="12" y="114"/>
                  <a:pt x="12" y="114"/>
                  <a:pt x="12" y="114"/>
                </a:cubicBezTo>
                <a:cubicBezTo>
                  <a:pt x="12" y="114"/>
                  <a:pt x="11" y="114"/>
                  <a:pt x="11" y="113"/>
                </a:cubicBezTo>
                <a:cubicBezTo>
                  <a:pt x="4" y="111"/>
                  <a:pt x="4" y="111"/>
                  <a:pt x="4" y="111"/>
                </a:cubicBezTo>
                <a:cubicBezTo>
                  <a:pt x="2" y="110"/>
                  <a:pt x="0" y="107"/>
                  <a:pt x="0" y="104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7"/>
                  <a:pt x="2" y="66"/>
                  <a:pt x="4" y="67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70"/>
                  <a:pt x="12" y="70"/>
                  <a:pt x="12" y="70"/>
                </a:cubicBezTo>
                <a:close/>
                <a:moveTo>
                  <a:pt x="12" y="154"/>
                </a:moveTo>
                <a:cubicBezTo>
                  <a:pt x="12" y="220"/>
                  <a:pt x="12" y="220"/>
                  <a:pt x="12" y="220"/>
                </a:cubicBezTo>
                <a:cubicBezTo>
                  <a:pt x="9" y="220"/>
                  <a:pt x="9" y="220"/>
                  <a:pt x="9" y="220"/>
                </a:cubicBezTo>
                <a:cubicBezTo>
                  <a:pt x="9" y="164"/>
                  <a:pt x="9" y="164"/>
                  <a:pt x="9" y="164"/>
                </a:cubicBezTo>
                <a:cubicBezTo>
                  <a:pt x="9" y="160"/>
                  <a:pt x="10" y="157"/>
                  <a:pt x="12" y="154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Freeform 76"/>
          <p:cNvSpPr>
            <a:spLocks noEditPoints="1"/>
          </p:cNvSpPr>
          <p:nvPr/>
        </p:nvSpPr>
        <p:spPr bwMode="auto">
          <a:xfrm>
            <a:off x="7873026" y="2980293"/>
            <a:ext cx="711889" cy="539629"/>
          </a:xfrm>
          <a:custGeom>
            <a:avLst/>
            <a:gdLst>
              <a:gd name="T0" fmla="*/ 271 w 295"/>
              <a:gd name="T1" fmla="*/ 0 h 224"/>
              <a:gd name="T2" fmla="*/ 277 w 295"/>
              <a:gd name="T3" fmla="*/ 35 h 224"/>
              <a:gd name="T4" fmla="*/ 224 w 295"/>
              <a:gd name="T5" fmla="*/ 224 h 224"/>
              <a:gd name="T6" fmla="*/ 248 w 295"/>
              <a:gd name="T7" fmla="*/ 188 h 224"/>
              <a:gd name="T8" fmla="*/ 249 w 295"/>
              <a:gd name="T9" fmla="*/ 29 h 224"/>
              <a:gd name="T10" fmla="*/ 224 w 295"/>
              <a:gd name="T11" fmla="*/ 194 h 224"/>
              <a:gd name="T12" fmla="*/ 224 w 295"/>
              <a:gd name="T13" fmla="*/ 16 h 224"/>
              <a:gd name="T14" fmla="*/ 224 w 295"/>
              <a:gd name="T15" fmla="*/ 208 h 224"/>
              <a:gd name="T16" fmla="*/ 224 w 295"/>
              <a:gd name="T17" fmla="*/ 179 h 224"/>
              <a:gd name="T18" fmla="*/ 224 w 295"/>
              <a:gd name="T19" fmla="*/ 194 h 224"/>
              <a:gd name="T20" fmla="*/ 201 w 295"/>
              <a:gd name="T21" fmla="*/ 128 h 224"/>
              <a:gd name="T22" fmla="*/ 203 w 295"/>
              <a:gd name="T23" fmla="*/ 98 h 224"/>
              <a:gd name="T24" fmla="*/ 195 w 295"/>
              <a:gd name="T25" fmla="*/ 67 h 224"/>
              <a:gd name="T26" fmla="*/ 187 w 295"/>
              <a:gd name="T27" fmla="*/ 128 h 224"/>
              <a:gd name="T28" fmla="*/ 187 w 295"/>
              <a:gd name="T29" fmla="*/ 100 h 224"/>
              <a:gd name="T30" fmla="*/ 190 w 295"/>
              <a:gd name="T31" fmla="*/ 75 h 224"/>
              <a:gd name="T32" fmla="*/ 187 w 295"/>
              <a:gd name="T33" fmla="*/ 0 h 224"/>
              <a:gd name="T34" fmla="*/ 187 w 295"/>
              <a:gd name="T35" fmla="*/ 0 h 224"/>
              <a:gd name="T36" fmla="*/ 147 w 295"/>
              <a:gd name="T37" fmla="*/ 208 h 224"/>
              <a:gd name="T38" fmla="*/ 182 w 295"/>
              <a:gd name="T39" fmla="*/ 67 h 224"/>
              <a:gd name="T40" fmla="*/ 168 w 295"/>
              <a:gd name="T41" fmla="*/ 109 h 224"/>
              <a:gd name="T42" fmla="*/ 187 w 295"/>
              <a:gd name="T43" fmla="*/ 194 h 224"/>
              <a:gd name="T44" fmla="*/ 148 w 295"/>
              <a:gd name="T45" fmla="*/ 125 h 224"/>
              <a:gd name="T46" fmla="*/ 147 w 295"/>
              <a:gd name="T47" fmla="*/ 106 h 224"/>
              <a:gd name="T48" fmla="*/ 184 w 295"/>
              <a:gd name="T49" fmla="*/ 70 h 224"/>
              <a:gd name="T50" fmla="*/ 187 w 295"/>
              <a:gd name="T51" fmla="*/ 91 h 224"/>
              <a:gd name="T52" fmla="*/ 179 w 295"/>
              <a:gd name="T53" fmla="*/ 116 h 224"/>
              <a:gd name="T54" fmla="*/ 187 w 295"/>
              <a:gd name="T55" fmla="*/ 100 h 224"/>
              <a:gd name="T56" fmla="*/ 147 w 295"/>
              <a:gd name="T57" fmla="*/ 16 h 224"/>
              <a:gd name="T58" fmla="*/ 147 w 295"/>
              <a:gd name="T59" fmla="*/ 208 h 224"/>
              <a:gd name="T60" fmla="*/ 147 w 295"/>
              <a:gd name="T61" fmla="*/ 106 h 224"/>
              <a:gd name="T62" fmla="*/ 127 w 295"/>
              <a:gd name="T63" fmla="*/ 121 h 224"/>
              <a:gd name="T64" fmla="*/ 147 w 295"/>
              <a:gd name="T65" fmla="*/ 137 h 224"/>
              <a:gd name="T66" fmla="*/ 102 w 295"/>
              <a:gd name="T67" fmla="*/ 156 h 224"/>
              <a:gd name="T68" fmla="*/ 109 w 295"/>
              <a:gd name="T69" fmla="*/ 113 h 224"/>
              <a:gd name="T70" fmla="*/ 100 w 295"/>
              <a:gd name="T71" fmla="*/ 93 h 224"/>
              <a:gd name="T72" fmla="*/ 111 w 295"/>
              <a:gd name="T73" fmla="*/ 97 h 224"/>
              <a:gd name="T74" fmla="*/ 99 w 295"/>
              <a:gd name="T75" fmla="*/ 88 h 224"/>
              <a:gd name="T76" fmla="*/ 101 w 295"/>
              <a:gd name="T77" fmla="*/ 150 h 224"/>
              <a:gd name="T78" fmla="*/ 99 w 295"/>
              <a:gd name="T79" fmla="*/ 123 h 224"/>
              <a:gd name="T80" fmla="*/ 0 w 295"/>
              <a:gd name="T81" fmla="*/ 23 h 224"/>
              <a:gd name="T82" fmla="*/ 99 w 295"/>
              <a:gd name="T83" fmla="*/ 208 h 224"/>
              <a:gd name="T84" fmla="*/ 17 w 295"/>
              <a:gd name="T85" fmla="*/ 35 h 224"/>
              <a:gd name="T86" fmla="*/ 99 w 295"/>
              <a:gd name="T87" fmla="*/ 29 h 224"/>
              <a:gd name="T88" fmla="*/ 79 w 295"/>
              <a:gd name="T89" fmla="*/ 129 h 224"/>
              <a:gd name="T90" fmla="*/ 99 w 295"/>
              <a:gd name="T91" fmla="*/ 157 h 224"/>
              <a:gd name="T92" fmla="*/ 30 w 295"/>
              <a:gd name="T93" fmla="*/ 45 h 224"/>
              <a:gd name="T94" fmla="*/ 99 w 295"/>
              <a:gd name="T95" fmla="*/ 115 h 224"/>
              <a:gd name="T96" fmla="*/ 99 w 295"/>
              <a:gd name="T97" fmla="*/ 123 h 224"/>
              <a:gd name="T98" fmla="*/ 91 w 295"/>
              <a:gd name="T99" fmla="*/ 133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95" h="224">
                <a:moveTo>
                  <a:pt x="271" y="224"/>
                </a:moveTo>
                <a:cubicBezTo>
                  <a:pt x="284" y="224"/>
                  <a:pt x="295" y="213"/>
                  <a:pt x="295" y="200"/>
                </a:cubicBezTo>
                <a:cubicBezTo>
                  <a:pt x="295" y="23"/>
                  <a:pt x="295" y="23"/>
                  <a:pt x="295" y="23"/>
                </a:cubicBezTo>
                <a:cubicBezTo>
                  <a:pt x="295" y="10"/>
                  <a:pt x="284" y="0"/>
                  <a:pt x="271" y="0"/>
                </a:cubicBezTo>
                <a:cubicBezTo>
                  <a:pt x="224" y="0"/>
                  <a:pt x="224" y="0"/>
                  <a:pt x="224" y="0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58" y="16"/>
                  <a:pt x="258" y="16"/>
                  <a:pt x="258" y="16"/>
                </a:cubicBezTo>
                <a:cubicBezTo>
                  <a:pt x="268" y="16"/>
                  <a:pt x="277" y="24"/>
                  <a:pt x="277" y="35"/>
                </a:cubicBezTo>
                <a:cubicBezTo>
                  <a:pt x="277" y="189"/>
                  <a:pt x="277" y="189"/>
                  <a:pt x="277" y="189"/>
                </a:cubicBezTo>
                <a:cubicBezTo>
                  <a:pt x="277" y="199"/>
                  <a:pt x="268" y="208"/>
                  <a:pt x="258" y="208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224" y="224"/>
                  <a:pt x="224" y="224"/>
                  <a:pt x="224" y="224"/>
                </a:cubicBezTo>
                <a:cubicBezTo>
                  <a:pt x="271" y="224"/>
                  <a:pt x="271" y="224"/>
                  <a:pt x="271" y="224"/>
                </a:cubicBezTo>
                <a:close/>
                <a:moveTo>
                  <a:pt x="224" y="194"/>
                </a:moveTo>
                <a:cubicBezTo>
                  <a:pt x="224" y="188"/>
                  <a:pt x="224" y="188"/>
                  <a:pt x="224" y="188"/>
                </a:cubicBezTo>
                <a:cubicBezTo>
                  <a:pt x="248" y="188"/>
                  <a:pt x="248" y="188"/>
                  <a:pt x="248" y="188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24" y="179"/>
                  <a:pt x="224" y="179"/>
                  <a:pt x="224" y="179"/>
                </a:cubicBezTo>
                <a:cubicBezTo>
                  <a:pt x="224" y="29"/>
                  <a:pt x="224" y="29"/>
                  <a:pt x="224" y="29"/>
                </a:cubicBezTo>
                <a:cubicBezTo>
                  <a:pt x="249" y="29"/>
                  <a:pt x="249" y="29"/>
                  <a:pt x="249" y="29"/>
                </a:cubicBezTo>
                <a:cubicBezTo>
                  <a:pt x="257" y="29"/>
                  <a:pt x="264" y="36"/>
                  <a:pt x="264" y="45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4" y="187"/>
                  <a:pt x="257" y="194"/>
                  <a:pt x="249" y="194"/>
                </a:cubicBezTo>
                <a:lnTo>
                  <a:pt x="224" y="194"/>
                </a:lnTo>
                <a:close/>
                <a:moveTo>
                  <a:pt x="224" y="0"/>
                </a:moveTo>
                <a:cubicBezTo>
                  <a:pt x="187" y="0"/>
                  <a:pt x="187" y="0"/>
                  <a:pt x="187" y="0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24" y="0"/>
                  <a:pt x="224" y="0"/>
                  <a:pt x="224" y="0"/>
                </a:cubicBezTo>
                <a:close/>
                <a:moveTo>
                  <a:pt x="187" y="224"/>
                </a:moveTo>
                <a:cubicBezTo>
                  <a:pt x="224" y="224"/>
                  <a:pt x="224" y="224"/>
                  <a:pt x="224" y="224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87" y="224"/>
                  <a:pt x="187" y="224"/>
                  <a:pt x="187" y="224"/>
                </a:cubicBezTo>
                <a:close/>
                <a:moveTo>
                  <a:pt x="224" y="29"/>
                </a:moveTo>
                <a:cubicBezTo>
                  <a:pt x="224" y="179"/>
                  <a:pt x="224" y="179"/>
                  <a:pt x="224" y="179"/>
                </a:cubicBezTo>
                <a:cubicBezTo>
                  <a:pt x="200" y="179"/>
                  <a:pt x="200" y="179"/>
                  <a:pt x="200" y="179"/>
                </a:cubicBezTo>
                <a:cubicBezTo>
                  <a:pt x="200" y="188"/>
                  <a:pt x="200" y="188"/>
                  <a:pt x="200" y="188"/>
                </a:cubicBezTo>
                <a:cubicBezTo>
                  <a:pt x="224" y="188"/>
                  <a:pt x="224" y="188"/>
                  <a:pt x="224" y="188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87" y="135"/>
                  <a:pt x="187" y="135"/>
                  <a:pt x="187" y="135"/>
                </a:cubicBezTo>
                <a:cubicBezTo>
                  <a:pt x="188" y="135"/>
                  <a:pt x="189" y="134"/>
                  <a:pt x="189" y="134"/>
                </a:cubicBezTo>
                <a:cubicBezTo>
                  <a:pt x="194" y="133"/>
                  <a:pt x="197" y="131"/>
                  <a:pt x="201" y="128"/>
                </a:cubicBezTo>
                <a:cubicBezTo>
                  <a:pt x="204" y="124"/>
                  <a:pt x="206" y="121"/>
                  <a:pt x="207" y="117"/>
                </a:cubicBezTo>
                <a:cubicBezTo>
                  <a:pt x="208" y="115"/>
                  <a:pt x="208" y="113"/>
                  <a:pt x="208" y="111"/>
                </a:cubicBezTo>
                <a:cubicBezTo>
                  <a:pt x="208" y="109"/>
                  <a:pt x="208" y="107"/>
                  <a:pt x="207" y="104"/>
                </a:cubicBezTo>
                <a:cubicBezTo>
                  <a:pt x="207" y="102"/>
                  <a:pt x="205" y="100"/>
                  <a:pt x="203" y="98"/>
                </a:cubicBezTo>
                <a:cubicBezTo>
                  <a:pt x="200" y="96"/>
                  <a:pt x="197" y="94"/>
                  <a:pt x="193" y="94"/>
                </a:cubicBezTo>
                <a:cubicBezTo>
                  <a:pt x="197" y="91"/>
                  <a:pt x="199" y="88"/>
                  <a:pt x="201" y="85"/>
                </a:cubicBezTo>
                <a:cubicBezTo>
                  <a:pt x="202" y="81"/>
                  <a:pt x="202" y="78"/>
                  <a:pt x="201" y="74"/>
                </a:cubicBezTo>
                <a:cubicBezTo>
                  <a:pt x="200" y="71"/>
                  <a:pt x="198" y="69"/>
                  <a:pt x="195" y="67"/>
                </a:cubicBezTo>
                <a:cubicBezTo>
                  <a:pt x="193" y="66"/>
                  <a:pt x="190" y="66"/>
                  <a:pt x="187" y="66"/>
                </a:cubicBezTo>
                <a:cubicBezTo>
                  <a:pt x="187" y="29"/>
                  <a:pt x="187" y="29"/>
                  <a:pt x="187" y="29"/>
                </a:cubicBezTo>
                <a:cubicBezTo>
                  <a:pt x="224" y="29"/>
                  <a:pt x="224" y="29"/>
                  <a:pt x="224" y="29"/>
                </a:cubicBezTo>
                <a:close/>
                <a:moveTo>
                  <a:pt x="187" y="128"/>
                </a:moveTo>
                <a:cubicBezTo>
                  <a:pt x="187" y="128"/>
                  <a:pt x="188" y="128"/>
                  <a:pt x="188" y="128"/>
                </a:cubicBezTo>
                <a:cubicBezTo>
                  <a:pt x="191" y="127"/>
                  <a:pt x="193" y="125"/>
                  <a:pt x="194" y="122"/>
                </a:cubicBezTo>
                <a:cubicBezTo>
                  <a:pt x="195" y="118"/>
                  <a:pt x="195" y="115"/>
                  <a:pt x="194" y="111"/>
                </a:cubicBezTo>
                <a:cubicBezTo>
                  <a:pt x="193" y="106"/>
                  <a:pt x="191" y="103"/>
                  <a:pt x="187" y="100"/>
                </a:cubicBezTo>
                <a:cubicBezTo>
                  <a:pt x="187" y="128"/>
                  <a:pt x="187" y="128"/>
                  <a:pt x="187" y="128"/>
                </a:cubicBezTo>
                <a:close/>
                <a:moveTo>
                  <a:pt x="187" y="91"/>
                </a:moveTo>
                <a:cubicBezTo>
                  <a:pt x="189" y="87"/>
                  <a:pt x="190" y="84"/>
                  <a:pt x="190" y="80"/>
                </a:cubicBezTo>
                <a:cubicBezTo>
                  <a:pt x="190" y="78"/>
                  <a:pt x="190" y="77"/>
                  <a:pt x="190" y="75"/>
                </a:cubicBezTo>
                <a:cubicBezTo>
                  <a:pt x="189" y="74"/>
                  <a:pt x="189" y="72"/>
                  <a:pt x="188" y="71"/>
                </a:cubicBezTo>
                <a:cubicBezTo>
                  <a:pt x="187" y="71"/>
                  <a:pt x="187" y="71"/>
                  <a:pt x="187" y="71"/>
                </a:cubicBezTo>
                <a:lnTo>
                  <a:pt x="187" y="91"/>
                </a:lnTo>
                <a:close/>
                <a:moveTo>
                  <a:pt x="187" y="0"/>
                </a:moveTo>
                <a:cubicBezTo>
                  <a:pt x="147" y="0"/>
                  <a:pt x="147" y="0"/>
                  <a:pt x="147" y="0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187" y="0"/>
                  <a:pt x="187" y="0"/>
                  <a:pt x="187" y="0"/>
                </a:cubicBezTo>
                <a:close/>
                <a:moveTo>
                  <a:pt x="147" y="224"/>
                </a:moveTo>
                <a:cubicBezTo>
                  <a:pt x="187" y="224"/>
                  <a:pt x="187" y="224"/>
                  <a:pt x="187" y="224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4"/>
                  <a:pt x="147" y="224"/>
                  <a:pt x="147" y="224"/>
                </a:cubicBezTo>
                <a:close/>
                <a:moveTo>
                  <a:pt x="187" y="29"/>
                </a:moveTo>
                <a:cubicBezTo>
                  <a:pt x="187" y="66"/>
                  <a:pt x="187" y="66"/>
                  <a:pt x="187" y="66"/>
                </a:cubicBezTo>
                <a:cubicBezTo>
                  <a:pt x="185" y="66"/>
                  <a:pt x="184" y="66"/>
                  <a:pt x="182" y="67"/>
                </a:cubicBezTo>
                <a:cubicBezTo>
                  <a:pt x="176" y="68"/>
                  <a:pt x="172" y="71"/>
                  <a:pt x="169" y="75"/>
                </a:cubicBezTo>
                <a:cubicBezTo>
                  <a:pt x="167" y="80"/>
                  <a:pt x="166" y="84"/>
                  <a:pt x="167" y="88"/>
                </a:cubicBezTo>
                <a:cubicBezTo>
                  <a:pt x="168" y="93"/>
                  <a:pt x="172" y="97"/>
                  <a:pt x="177" y="98"/>
                </a:cubicBezTo>
                <a:cubicBezTo>
                  <a:pt x="173" y="101"/>
                  <a:pt x="169" y="105"/>
                  <a:pt x="168" y="109"/>
                </a:cubicBezTo>
                <a:cubicBezTo>
                  <a:pt x="166" y="113"/>
                  <a:pt x="165" y="117"/>
                  <a:pt x="167" y="122"/>
                </a:cubicBezTo>
                <a:cubicBezTo>
                  <a:pt x="168" y="126"/>
                  <a:pt x="170" y="130"/>
                  <a:pt x="175" y="133"/>
                </a:cubicBezTo>
                <a:cubicBezTo>
                  <a:pt x="178" y="135"/>
                  <a:pt x="182" y="135"/>
                  <a:pt x="187" y="135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8" y="125"/>
                  <a:pt x="148" y="125"/>
                  <a:pt x="148" y="125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58" y="112"/>
                  <a:pt x="158" y="112"/>
                  <a:pt x="158" y="112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87" y="29"/>
                  <a:pt x="187" y="29"/>
                  <a:pt x="187" y="29"/>
                </a:cubicBezTo>
                <a:close/>
                <a:moveTo>
                  <a:pt x="187" y="71"/>
                </a:moveTo>
                <a:cubicBezTo>
                  <a:pt x="186" y="70"/>
                  <a:pt x="185" y="70"/>
                  <a:pt x="184" y="70"/>
                </a:cubicBezTo>
                <a:cubicBezTo>
                  <a:pt x="181" y="71"/>
                  <a:pt x="179" y="73"/>
                  <a:pt x="178" y="76"/>
                </a:cubicBezTo>
                <a:cubicBezTo>
                  <a:pt x="177" y="78"/>
                  <a:pt x="177" y="81"/>
                  <a:pt x="178" y="83"/>
                </a:cubicBezTo>
                <a:cubicBezTo>
                  <a:pt x="179" y="88"/>
                  <a:pt x="181" y="91"/>
                  <a:pt x="185" y="93"/>
                </a:cubicBezTo>
                <a:cubicBezTo>
                  <a:pt x="186" y="92"/>
                  <a:pt x="187" y="91"/>
                  <a:pt x="187" y="91"/>
                </a:cubicBezTo>
                <a:cubicBezTo>
                  <a:pt x="187" y="71"/>
                  <a:pt x="187" y="71"/>
                  <a:pt x="187" y="71"/>
                </a:cubicBezTo>
                <a:close/>
                <a:moveTo>
                  <a:pt x="187" y="100"/>
                </a:moveTo>
                <a:cubicBezTo>
                  <a:pt x="187" y="100"/>
                  <a:pt x="186" y="100"/>
                  <a:pt x="186" y="99"/>
                </a:cubicBezTo>
                <a:cubicBezTo>
                  <a:pt x="181" y="104"/>
                  <a:pt x="179" y="110"/>
                  <a:pt x="179" y="116"/>
                </a:cubicBezTo>
                <a:cubicBezTo>
                  <a:pt x="179" y="118"/>
                  <a:pt x="179" y="120"/>
                  <a:pt x="180" y="121"/>
                </a:cubicBezTo>
                <a:cubicBezTo>
                  <a:pt x="180" y="124"/>
                  <a:pt x="182" y="126"/>
                  <a:pt x="183" y="127"/>
                </a:cubicBezTo>
                <a:cubicBezTo>
                  <a:pt x="184" y="128"/>
                  <a:pt x="186" y="128"/>
                  <a:pt x="187" y="128"/>
                </a:cubicBezTo>
                <a:lnTo>
                  <a:pt x="187" y="100"/>
                </a:lnTo>
                <a:close/>
                <a:moveTo>
                  <a:pt x="147" y="0"/>
                </a:moveTo>
                <a:cubicBezTo>
                  <a:pt x="99" y="0"/>
                  <a:pt x="99" y="0"/>
                  <a:pt x="99" y="0"/>
                </a:cubicBezTo>
                <a:cubicBezTo>
                  <a:pt x="99" y="16"/>
                  <a:pt x="99" y="16"/>
                  <a:pt x="99" y="1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0"/>
                  <a:pt x="147" y="0"/>
                  <a:pt x="147" y="0"/>
                </a:cubicBezTo>
                <a:close/>
                <a:moveTo>
                  <a:pt x="99" y="224"/>
                </a:moveTo>
                <a:cubicBezTo>
                  <a:pt x="147" y="224"/>
                  <a:pt x="147" y="224"/>
                  <a:pt x="147" y="224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24"/>
                  <a:pt x="99" y="224"/>
                  <a:pt x="99" y="224"/>
                </a:cubicBezTo>
                <a:close/>
                <a:moveTo>
                  <a:pt x="147" y="29"/>
                </a:moveTo>
                <a:cubicBezTo>
                  <a:pt x="147" y="106"/>
                  <a:pt x="147" y="106"/>
                  <a:pt x="147" y="106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37" y="107"/>
                  <a:pt x="137" y="107"/>
                  <a:pt x="137" y="107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27" y="121"/>
                  <a:pt x="127" y="121"/>
                  <a:pt x="127" y="121"/>
                </a:cubicBezTo>
                <a:cubicBezTo>
                  <a:pt x="127" y="131"/>
                  <a:pt x="127" y="131"/>
                  <a:pt x="127" y="131"/>
                </a:cubicBezTo>
                <a:cubicBezTo>
                  <a:pt x="138" y="128"/>
                  <a:pt x="138" y="128"/>
                  <a:pt x="138" y="128"/>
                </a:cubicBezTo>
                <a:cubicBezTo>
                  <a:pt x="138" y="139"/>
                  <a:pt x="138" y="139"/>
                  <a:pt x="138" y="139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99" y="157"/>
                  <a:pt x="99" y="157"/>
                  <a:pt x="99" y="157"/>
                </a:cubicBezTo>
                <a:cubicBezTo>
                  <a:pt x="100" y="157"/>
                  <a:pt x="101" y="157"/>
                  <a:pt x="102" y="156"/>
                </a:cubicBezTo>
                <a:cubicBezTo>
                  <a:pt x="109" y="155"/>
                  <a:pt x="113" y="151"/>
                  <a:pt x="117" y="145"/>
                </a:cubicBezTo>
                <a:cubicBezTo>
                  <a:pt x="120" y="139"/>
                  <a:pt x="121" y="132"/>
                  <a:pt x="119" y="124"/>
                </a:cubicBezTo>
                <a:cubicBezTo>
                  <a:pt x="118" y="120"/>
                  <a:pt x="116" y="117"/>
                  <a:pt x="114" y="115"/>
                </a:cubicBezTo>
                <a:cubicBezTo>
                  <a:pt x="112" y="114"/>
                  <a:pt x="111" y="113"/>
                  <a:pt x="109" y="113"/>
                </a:cubicBezTo>
                <a:cubicBezTo>
                  <a:pt x="108" y="112"/>
                  <a:pt x="105" y="113"/>
                  <a:pt x="103" y="113"/>
                </a:cubicBezTo>
                <a:cubicBezTo>
                  <a:pt x="101" y="114"/>
                  <a:pt x="100" y="114"/>
                  <a:pt x="99" y="115"/>
                </a:cubicBezTo>
                <a:cubicBezTo>
                  <a:pt x="99" y="93"/>
                  <a:pt x="99" y="93"/>
                  <a:pt x="99" y="93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2" y="93"/>
                  <a:pt x="103" y="93"/>
                  <a:pt x="104" y="94"/>
                </a:cubicBezTo>
                <a:cubicBezTo>
                  <a:pt x="105" y="94"/>
                  <a:pt x="106" y="95"/>
                  <a:pt x="106" y="97"/>
                </a:cubicBezTo>
                <a:cubicBezTo>
                  <a:pt x="106" y="98"/>
                  <a:pt x="106" y="99"/>
                  <a:pt x="105" y="100"/>
                </a:cubicBezTo>
                <a:cubicBezTo>
                  <a:pt x="108" y="99"/>
                  <a:pt x="110" y="98"/>
                  <a:pt x="111" y="97"/>
                </a:cubicBezTo>
                <a:cubicBezTo>
                  <a:pt x="112" y="95"/>
                  <a:pt x="112" y="93"/>
                  <a:pt x="111" y="92"/>
                </a:cubicBezTo>
                <a:cubicBezTo>
                  <a:pt x="111" y="90"/>
                  <a:pt x="110" y="89"/>
                  <a:pt x="107" y="88"/>
                </a:cubicBezTo>
                <a:cubicBezTo>
                  <a:pt x="105" y="87"/>
                  <a:pt x="103" y="87"/>
                  <a:pt x="100" y="88"/>
                </a:cubicBezTo>
                <a:cubicBezTo>
                  <a:pt x="99" y="88"/>
                  <a:pt x="99" y="88"/>
                  <a:pt x="99" y="88"/>
                </a:cubicBezTo>
                <a:cubicBezTo>
                  <a:pt x="99" y="29"/>
                  <a:pt x="99" y="29"/>
                  <a:pt x="99" y="29"/>
                </a:cubicBezTo>
                <a:cubicBezTo>
                  <a:pt x="147" y="29"/>
                  <a:pt x="147" y="29"/>
                  <a:pt x="147" y="29"/>
                </a:cubicBezTo>
                <a:close/>
                <a:moveTo>
                  <a:pt x="99" y="150"/>
                </a:moveTo>
                <a:cubicBezTo>
                  <a:pt x="100" y="150"/>
                  <a:pt x="101" y="150"/>
                  <a:pt x="101" y="150"/>
                </a:cubicBezTo>
                <a:cubicBezTo>
                  <a:pt x="105" y="149"/>
                  <a:pt x="107" y="146"/>
                  <a:pt x="109" y="142"/>
                </a:cubicBezTo>
                <a:cubicBezTo>
                  <a:pt x="110" y="137"/>
                  <a:pt x="111" y="133"/>
                  <a:pt x="110" y="129"/>
                </a:cubicBezTo>
                <a:cubicBezTo>
                  <a:pt x="108" y="123"/>
                  <a:pt x="106" y="120"/>
                  <a:pt x="103" y="121"/>
                </a:cubicBezTo>
                <a:cubicBezTo>
                  <a:pt x="101" y="121"/>
                  <a:pt x="100" y="122"/>
                  <a:pt x="99" y="123"/>
                </a:cubicBezTo>
                <a:lnTo>
                  <a:pt x="99" y="150"/>
                </a:lnTo>
                <a:close/>
                <a:moveTo>
                  <a:pt x="99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13"/>
                  <a:pt x="10" y="224"/>
                  <a:pt x="23" y="224"/>
                </a:cubicBezTo>
                <a:cubicBezTo>
                  <a:pt x="99" y="224"/>
                  <a:pt x="99" y="224"/>
                  <a:pt x="99" y="224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26" y="208"/>
                  <a:pt x="17" y="199"/>
                  <a:pt x="17" y="189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99" y="16"/>
                  <a:pt x="99" y="16"/>
                  <a:pt x="99" y="16"/>
                </a:cubicBezTo>
                <a:cubicBezTo>
                  <a:pt x="99" y="0"/>
                  <a:pt x="99" y="0"/>
                  <a:pt x="99" y="0"/>
                </a:cubicBezTo>
                <a:close/>
                <a:moveTo>
                  <a:pt x="99" y="29"/>
                </a:moveTo>
                <a:cubicBezTo>
                  <a:pt x="99" y="88"/>
                  <a:pt x="99" y="88"/>
                  <a:pt x="99" y="88"/>
                </a:cubicBezTo>
                <a:cubicBezTo>
                  <a:pt x="93" y="89"/>
                  <a:pt x="89" y="93"/>
                  <a:pt x="85" y="97"/>
                </a:cubicBezTo>
                <a:cubicBezTo>
                  <a:pt x="82" y="102"/>
                  <a:pt x="80" y="109"/>
                  <a:pt x="79" y="116"/>
                </a:cubicBezTo>
                <a:cubicBezTo>
                  <a:pt x="78" y="120"/>
                  <a:pt x="78" y="124"/>
                  <a:pt x="79" y="129"/>
                </a:cubicBezTo>
                <a:cubicBezTo>
                  <a:pt x="79" y="134"/>
                  <a:pt x="80" y="138"/>
                  <a:pt x="81" y="142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2" y="146"/>
                  <a:pt x="82" y="148"/>
                  <a:pt x="83" y="150"/>
                </a:cubicBezTo>
                <a:cubicBezTo>
                  <a:pt x="86" y="156"/>
                  <a:pt x="92" y="158"/>
                  <a:pt x="99" y="157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46" y="194"/>
                  <a:pt x="46" y="194"/>
                  <a:pt x="46" y="194"/>
                </a:cubicBezTo>
                <a:cubicBezTo>
                  <a:pt x="37" y="194"/>
                  <a:pt x="30" y="187"/>
                  <a:pt x="30" y="179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36"/>
                  <a:pt x="37" y="29"/>
                  <a:pt x="46" y="29"/>
                </a:cubicBezTo>
                <a:cubicBezTo>
                  <a:pt x="99" y="29"/>
                  <a:pt x="99" y="29"/>
                  <a:pt x="99" y="29"/>
                </a:cubicBezTo>
                <a:close/>
                <a:moveTo>
                  <a:pt x="99" y="93"/>
                </a:moveTo>
                <a:cubicBezTo>
                  <a:pt x="99" y="115"/>
                  <a:pt x="99" y="115"/>
                  <a:pt x="99" y="115"/>
                </a:cubicBezTo>
                <a:cubicBezTo>
                  <a:pt x="98" y="115"/>
                  <a:pt x="97" y="116"/>
                  <a:pt x="96" y="118"/>
                </a:cubicBezTo>
                <a:cubicBezTo>
                  <a:pt x="94" y="120"/>
                  <a:pt x="93" y="122"/>
                  <a:pt x="94" y="125"/>
                </a:cubicBezTo>
                <a:cubicBezTo>
                  <a:pt x="94" y="127"/>
                  <a:pt x="95" y="128"/>
                  <a:pt x="97" y="129"/>
                </a:cubicBezTo>
                <a:cubicBezTo>
                  <a:pt x="97" y="127"/>
                  <a:pt x="98" y="125"/>
                  <a:pt x="99" y="123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8" y="150"/>
                  <a:pt x="97" y="149"/>
                  <a:pt x="96" y="149"/>
                </a:cubicBezTo>
                <a:cubicBezTo>
                  <a:pt x="95" y="148"/>
                  <a:pt x="94" y="146"/>
                  <a:pt x="93" y="142"/>
                </a:cubicBezTo>
                <a:cubicBezTo>
                  <a:pt x="92" y="140"/>
                  <a:pt x="92" y="137"/>
                  <a:pt x="91" y="133"/>
                </a:cubicBezTo>
                <a:cubicBezTo>
                  <a:pt x="91" y="128"/>
                  <a:pt x="90" y="124"/>
                  <a:pt x="90" y="119"/>
                </a:cubicBezTo>
                <a:cubicBezTo>
                  <a:pt x="90" y="111"/>
                  <a:pt x="91" y="104"/>
                  <a:pt x="93" y="100"/>
                </a:cubicBezTo>
                <a:cubicBezTo>
                  <a:pt x="95" y="97"/>
                  <a:pt x="97" y="94"/>
                  <a:pt x="99" y="93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Freeform 77"/>
          <p:cNvSpPr>
            <a:spLocks/>
          </p:cNvSpPr>
          <p:nvPr/>
        </p:nvSpPr>
        <p:spPr bwMode="auto">
          <a:xfrm>
            <a:off x="8184153" y="2189306"/>
            <a:ext cx="237297" cy="177533"/>
          </a:xfrm>
          <a:custGeom>
            <a:avLst/>
            <a:gdLst>
              <a:gd name="T0" fmla="*/ 69 w 98"/>
              <a:gd name="T1" fmla="*/ 0 h 74"/>
              <a:gd name="T2" fmla="*/ 49 w 98"/>
              <a:gd name="T3" fmla="*/ 8 h 74"/>
              <a:gd name="T4" fmla="*/ 30 w 98"/>
              <a:gd name="T5" fmla="*/ 0 h 74"/>
              <a:gd name="T6" fmla="*/ 0 w 98"/>
              <a:gd name="T7" fmla="*/ 29 h 74"/>
              <a:gd name="T8" fmla="*/ 51 w 98"/>
              <a:gd name="T9" fmla="*/ 74 h 74"/>
              <a:gd name="T10" fmla="*/ 98 w 98"/>
              <a:gd name="T11" fmla="*/ 29 h 74"/>
              <a:gd name="T12" fmla="*/ 69 w 98"/>
              <a:gd name="T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" h="74">
                <a:moveTo>
                  <a:pt x="69" y="0"/>
                </a:moveTo>
                <a:cubicBezTo>
                  <a:pt x="61" y="0"/>
                  <a:pt x="54" y="3"/>
                  <a:pt x="49" y="8"/>
                </a:cubicBezTo>
                <a:cubicBezTo>
                  <a:pt x="44" y="3"/>
                  <a:pt x="37" y="0"/>
                  <a:pt x="30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47"/>
                  <a:pt x="15" y="74"/>
                  <a:pt x="51" y="74"/>
                </a:cubicBezTo>
                <a:cubicBezTo>
                  <a:pt x="88" y="74"/>
                  <a:pt x="98" y="45"/>
                  <a:pt x="98" y="29"/>
                </a:cubicBezTo>
                <a:cubicBezTo>
                  <a:pt x="98" y="13"/>
                  <a:pt x="85" y="0"/>
                  <a:pt x="69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Freeform 78"/>
          <p:cNvSpPr>
            <a:spLocks/>
          </p:cNvSpPr>
          <p:nvPr/>
        </p:nvSpPr>
        <p:spPr bwMode="auto">
          <a:xfrm>
            <a:off x="8289613" y="2143606"/>
            <a:ext cx="65037" cy="80856"/>
          </a:xfrm>
          <a:custGeom>
            <a:avLst/>
            <a:gdLst>
              <a:gd name="T0" fmla="*/ 6 w 27"/>
              <a:gd name="T1" fmla="*/ 34 h 34"/>
              <a:gd name="T2" fmla="*/ 13 w 27"/>
              <a:gd name="T3" fmla="*/ 0 h 34"/>
              <a:gd name="T4" fmla="*/ 27 w 27"/>
              <a:gd name="T5" fmla="*/ 3 h 34"/>
              <a:gd name="T6" fmla="*/ 6 w 27"/>
              <a:gd name="T7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34">
                <a:moveTo>
                  <a:pt x="6" y="34"/>
                </a:moveTo>
                <a:cubicBezTo>
                  <a:pt x="0" y="22"/>
                  <a:pt x="4" y="9"/>
                  <a:pt x="13" y="0"/>
                </a:cubicBezTo>
                <a:cubicBezTo>
                  <a:pt x="27" y="3"/>
                  <a:pt x="27" y="3"/>
                  <a:pt x="27" y="3"/>
                </a:cubicBezTo>
                <a:cubicBezTo>
                  <a:pt x="14" y="10"/>
                  <a:pt x="6" y="18"/>
                  <a:pt x="6" y="34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Freeform 79"/>
          <p:cNvSpPr>
            <a:spLocks noEditPoints="1"/>
          </p:cNvSpPr>
          <p:nvPr/>
        </p:nvSpPr>
        <p:spPr bwMode="auto">
          <a:xfrm>
            <a:off x="7920489" y="3623628"/>
            <a:ext cx="249601" cy="346276"/>
          </a:xfrm>
          <a:custGeom>
            <a:avLst/>
            <a:gdLst>
              <a:gd name="T0" fmla="*/ 87 w 103"/>
              <a:gd name="T1" fmla="*/ 88 h 143"/>
              <a:gd name="T2" fmla="*/ 103 w 103"/>
              <a:gd name="T3" fmla="*/ 112 h 143"/>
              <a:gd name="T4" fmla="*/ 102 w 103"/>
              <a:gd name="T5" fmla="*/ 143 h 143"/>
              <a:gd name="T6" fmla="*/ 87 w 103"/>
              <a:gd name="T7" fmla="*/ 137 h 143"/>
              <a:gd name="T8" fmla="*/ 87 w 103"/>
              <a:gd name="T9" fmla="*/ 134 h 143"/>
              <a:gd name="T10" fmla="*/ 91 w 103"/>
              <a:gd name="T11" fmla="*/ 136 h 143"/>
              <a:gd name="T12" fmla="*/ 100 w 103"/>
              <a:gd name="T13" fmla="*/ 130 h 143"/>
              <a:gd name="T14" fmla="*/ 100 w 103"/>
              <a:gd name="T15" fmla="*/ 113 h 143"/>
              <a:gd name="T16" fmla="*/ 100 w 103"/>
              <a:gd name="T17" fmla="*/ 113 h 143"/>
              <a:gd name="T18" fmla="*/ 99 w 103"/>
              <a:gd name="T19" fmla="*/ 111 h 143"/>
              <a:gd name="T20" fmla="*/ 92 w 103"/>
              <a:gd name="T21" fmla="*/ 110 h 143"/>
              <a:gd name="T22" fmla="*/ 90 w 103"/>
              <a:gd name="T23" fmla="*/ 116 h 143"/>
              <a:gd name="T24" fmla="*/ 87 w 103"/>
              <a:gd name="T25" fmla="*/ 115 h 143"/>
              <a:gd name="T26" fmla="*/ 87 w 103"/>
              <a:gd name="T27" fmla="*/ 88 h 143"/>
              <a:gd name="T28" fmla="*/ 73 w 103"/>
              <a:gd name="T29" fmla="*/ 132 h 143"/>
              <a:gd name="T30" fmla="*/ 32 w 103"/>
              <a:gd name="T31" fmla="*/ 70 h 143"/>
              <a:gd name="T32" fmla="*/ 28 w 103"/>
              <a:gd name="T33" fmla="*/ 68 h 143"/>
              <a:gd name="T34" fmla="*/ 28 w 103"/>
              <a:gd name="T35" fmla="*/ 67 h 143"/>
              <a:gd name="T36" fmla="*/ 28 w 103"/>
              <a:gd name="T37" fmla="*/ 63 h 143"/>
              <a:gd name="T38" fmla="*/ 29 w 103"/>
              <a:gd name="T39" fmla="*/ 65 h 143"/>
              <a:gd name="T40" fmla="*/ 34 w 103"/>
              <a:gd name="T41" fmla="*/ 66 h 143"/>
              <a:gd name="T42" fmla="*/ 41 w 103"/>
              <a:gd name="T43" fmla="*/ 61 h 143"/>
              <a:gd name="T44" fmla="*/ 41 w 103"/>
              <a:gd name="T45" fmla="*/ 61 h 143"/>
              <a:gd name="T46" fmla="*/ 37 w 103"/>
              <a:gd name="T47" fmla="*/ 59 h 143"/>
              <a:gd name="T48" fmla="*/ 28 w 103"/>
              <a:gd name="T49" fmla="*/ 45 h 143"/>
              <a:gd name="T50" fmla="*/ 28 w 103"/>
              <a:gd name="T51" fmla="*/ 26 h 143"/>
              <a:gd name="T52" fmla="*/ 39 w 103"/>
              <a:gd name="T53" fmla="*/ 19 h 143"/>
              <a:gd name="T54" fmla="*/ 44 w 103"/>
              <a:gd name="T55" fmla="*/ 21 h 143"/>
              <a:gd name="T56" fmla="*/ 61 w 103"/>
              <a:gd name="T57" fmla="*/ 46 h 143"/>
              <a:gd name="T58" fmla="*/ 61 w 103"/>
              <a:gd name="T59" fmla="*/ 50 h 143"/>
              <a:gd name="T60" fmla="*/ 87 w 103"/>
              <a:gd name="T61" fmla="*/ 88 h 143"/>
              <a:gd name="T62" fmla="*/ 87 w 103"/>
              <a:gd name="T63" fmla="*/ 115 h 143"/>
              <a:gd name="T64" fmla="*/ 84 w 103"/>
              <a:gd name="T65" fmla="*/ 116 h 143"/>
              <a:gd name="T66" fmla="*/ 82 w 103"/>
              <a:gd name="T67" fmla="*/ 122 h 143"/>
              <a:gd name="T68" fmla="*/ 75 w 103"/>
              <a:gd name="T69" fmla="*/ 121 h 143"/>
              <a:gd name="T70" fmla="*/ 74 w 103"/>
              <a:gd name="T71" fmla="*/ 128 h 143"/>
              <a:gd name="T72" fmla="*/ 75 w 103"/>
              <a:gd name="T73" fmla="*/ 130 h 143"/>
              <a:gd name="T74" fmla="*/ 87 w 103"/>
              <a:gd name="T75" fmla="*/ 134 h 143"/>
              <a:gd name="T76" fmla="*/ 87 w 103"/>
              <a:gd name="T77" fmla="*/ 137 h 143"/>
              <a:gd name="T78" fmla="*/ 73 w 103"/>
              <a:gd name="T79" fmla="*/ 132 h 143"/>
              <a:gd name="T80" fmla="*/ 28 w 103"/>
              <a:gd name="T81" fmla="*/ 4 h 143"/>
              <a:gd name="T82" fmla="*/ 28 w 103"/>
              <a:gd name="T83" fmla="*/ 24 h 143"/>
              <a:gd name="T84" fmla="*/ 36 w 103"/>
              <a:gd name="T85" fmla="*/ 15 h 143"/>
              <a:gd name="T86" fmla="*/ 32 w 103"/>
              <a:gd name="T87" fmla="*/ 8 h 143"/>
              <a:gd name="T88" fmla="*/ 28 w 103"/>
              <a:gd name="T89" fmla="*/ 4 h 143"/>
              <a:gd name="T90" fmla="*/ 28 w 103"/>
              <a:gd name="T91" fmla="*/ 67 h 143"/>
              <a:gd name="T92" fmla="*/ 11 w 103"/>
              <a:gd name="T93" fmla="*/ 43 h 143"/>
              <a:gd name="T94" fmla="*/ 11 w 103"/>
              <a:gd name="T95" fmla="*/ 37 h 143"/>
              <a:gd name="T96" fmla="*/ 5 w 103"/>
              <a:gd name="T97" fmla="*/ 27 h 143"/>
              <a:gd name="T98" fmla="*/ 9 w 103"/>
              <a:gd name="T99" fmla="*/ 4 h 143"/>
              <a:gd name="T100" fmla="*/ 28 w 103"/>
              <a:gd name="T101" fmla="*/ 4 h 143"/>
              <a:gd name="T102" fmla="*/ 28 w 103"/>
              <a:gd name="T103" fmla="*/ 24 h 143"/>
              <a:gd name="T104" fmla="*/ 21 w 103"/>
              <a:gd name="T105" fmla="*/ 31 h 143"/>
              <a:gd name="T106" fmla="*/ 28 w 103"/>
              <a:gd name="T107" fmla="*/ 26 h 143"/>
              <a:gd name="T108" fmla="*/ 28 w 103"/>
              <a:gd name="T109" fmla="*/ 45 h 143"/>
              <a:gd name="T110" fmla="*/ 22 w 103"/>
              <a:gd name="T111" fmla="*/ 37 h 143"/>
              <a:gd name="T112" fmla="*/ 22 w 103"/>
              <a:gd name="T113" fmla="*/ 33 h 143"/>
              <a:gd name="T114" fmla="*/ 15 w 103"/>
              <a:gd name="T115" fmla="*/ 37 h 143"/>
              <a:gd name="T116" fmla="*/ 14 w 103"/>
              <a:gd name="T117" fmla="*/ 43 h 143"/>
              <a:gd name="T118" fmla="*/ 28 w 103"/>
              <a:gd name="T119" fmla="*/ 63 h 143"/>
              <a:gd name="T120" fmla="*/ 28 w 103"/>
              <a:gd name="T121" fmla="*/ 67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3" h="143">
                <a:moveTo>
                  <a:pt x="87" y="88"/>
                </a:moveTo>
                <a:cubicBezTo>
                  <a:pt x="103" y="112"/>
                  <a:pt x="103" y="112"/>
                  <a:pt x="103" y="112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91" y="136"/>
                  <a:pt x="91" y="136"/>
                  <a:pt x="91" y="136"/>
                </a:cubicBezTo>
                <a:cubicBezTo>
                  <a:pt x="100" y="130"/>
                  <a:pt x="100" y="130"/>
                  <a:pt x="100" y="130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8" y="109"/>
                  <a:pt x="95" y="108"/>
                  <a:pt x="92" y="110"/>
                </a:cubicBezTo>
                <a:cubicBezTo>
                  <a:pt x="90" y="111"/>
                  <a:pt x="89" y="114"/>
                  <a:pt x="90" y="116"/>
                </a:cubicBezTo>
                <a:cubicBezTo>
                  <a:pt x="89" y="115"/>
                  <a:pt x="88" y="115"/>
                  <a:pt x="87" y="115"/>
                </a:cubicBezTo>
                <a:lnTo>
                  <a:pt x="87" y="88"/>
                </a:lnTo>
                <a:close/>
                <a:moveTo>
                  <a:pt x="73" y="132"/>
                </a:moveTo>
                <a:cubicBezTo>
                  <a:pt x="32" y="70"/>
                  <a:pt x="32" y="70"/>
                  <a:pt x="32" y="70"/>
                </a:cubicBezTo>
                <a:cubicBezTo>
                  <a:pt x="30" y="70"/>
                  <a:pt x="29" y="69"/>
                  <a:pt x="28" y="68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3"/>
                  <a:pt x="28" y="63"/>
                  <a:pt x="28" y="63"/>
                </a:cubicBezTo>
                <a:cubicBezTo>
                  <a:pt x="29" y="65"/>
                  <a:pt x="29" y="65"/>
                  <a:pt x="29" y="65"/>
                </a:cubicBezTo>
                <a:cubicBezTo>
                  <a:pt x="30" y="67"/>
                  <a:pt x="33" y="67"/>
                  <a:pt x="34" y="66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0" y="61"/>
                  <a:pt x="38" y="61"/>
                  <a:pt x="37" y="59"/>
                </a:cubicBezTo>
                <a:cubicBezTo>
                  <a:pt x="28" y="45"/>
                  <a:pt x="28" y="45"/>
                  <a:pt x="28" y="45"/>
                </a:cubicBezTo>
                <a:cubicBezTo>
                  <a:pt x="28" y="26"/>
                  <a:pt x="28" y="26"/>
                  <a:pt x="28" y="26"/>
                </a:cubicBezTo>
                <a:cubicBezTo>
                  <a:pt x="39" y="19"/>
                  <a:pt x="39" y="19"/>
                  <a:pt x="39" y="19"/>
                </a:cubicBezTo>
                <a:cubicBezTo>
                  <a:pt x="41" y="18"/>
                  <a:pt x="43" y="19"/>
                  <a:pt x="44" y="21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7"/>
                  <a:pt x="62" y="49"/>
                  <a:pt x="61" y="50"/>
                </a:cubicBezTo>
                <a:cubicBezTo>
                  <a:pt x="87" y="88"/>
                  <a:pt x="87" y="88"/>
                  <a:pt x="87" y="88"/>
                </a:cubicBezTo>
                <a:cubicBezTo>
                  <a:pt x="87" y="115"/>
                  <a:pt x="87" y="115"/>
                  <a:pt x="87" y="115"/>
                </a:cubicBezTo>
                <a:cubicBezTo>
                  <a:pt x="86" y="115"/>
                  <a:pt x="85" y="115"/>
                  <a:pt x="84" y="116"/>
                </a:cubicBezTo>
                <a:cubicBezTo>
                  <a:pt x="82" y="117"/>
                  <a:pt x="81" y="120"/>
                  <a:pt x="82" y="122"/>
                </a:cubicBezTo>
                <a:cubicBezTo>
                  <a:pt x="80" y="120"/>
                  <a:pt x="77" y="120"/>
                  <a:pt x="75" y="121"/>
                </a:cubicBezTo>
                <a:cubicBezTo>
                  <a:pt x="73" y="123"/>
                  <a:pt x="72" y="126"/>
                  <a:pt x="74" y="128"/>
                </a:cubicBezTo>
                <a:cubicBezTo>
                  <a:pt x="75" y="130"/>
                  <a:pt x="75" y="130"/>
                  <a:pt x="75" y="130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73" y="132"/>
                  <a:pt x="73" y="132"/>
                  <a:pt x="73" y="132"/>
                </a:cubicBezTo>
                <a:close/>
                <a:moveTo>
                  <a:pt x="28" y="4"/>
                </a:moveTo>
                <a:cubicBezTo>
                  <a:pt x="28" y="24"/>
                  <a:pt x="28" y="24"/>
                  <a:pt x="28" y="24"/>
                </a:cubicBezTo>
                <a:cubicBezTo>
                  <a:pt x="36" y="15"/>
                  <a:pt x="36" y="15"/>
                  <a:pt x="36" y="15"/>
                </a:cubicBezTo>
                <a:cubicBezTo>
                  <a:pt x="32" y="8"/>
                  <a:pt x="32" y="8"/>
                  <a:pt x="32" y="8"/>
                </a:cubicBezTo>
                <a:cubicBezTo>
                  <a:pt x="31" y="7"/>
                  <a:pt x="29" y="5"/>
                  <a:pt x="28" y="4"/>
                </a:cubicBezTo>
                <a:close/>
                <a:moveTo>
                  <a:pt x="28" y="67"/>
                </a:moveTo>
                <a:cubicBezTo>
                  <a:pt x="11" y="43"/>
                  <a:pt x="11" y="43"/>
                  <a:pt x="11" y="43"/>
                </a:cubicBezTo>
                <a:cubicBezTo>
                  <a:pt x="10" y="41"/>
                  <a:pt x="10" y="38"/>
                  <a:pt x="11" y="37"/>
                </a:cubicBezTo>
                <a:cubicBezTo>
                  <a:pt x="5" y="27"/>
                  <a:pt x="5" y="27"/>
                  <a:pt x="5" y="27"/>
                </a:cubicBezTo>
                <a:cubicBezTo>
                  <a:pt x="0" y="19"/>
                  <a:pt x="2" y="9"/>
                  <a:pt x="9" y="4"/>
                </a:cubicBezTo>
                <a:cubicBezTo>
                  <a:pt x="15" y="0"/>
                  <a:pt x="22" y="0"/>
                  <a:pt x="28" y="4"/>
                </a:cubicBezTo>
                <a:cubicBezTo>
                  <a:pt x="28" y="24"/>
                  <a:pt x="28" y="24"/>
                  <a:pt x="28" y="24"/>
                </a:cubicBezTo>
                <a:cubicBezTo>
                  <a:pt x="21" y="31"/>
                  <a:pt x="21" y="31"/>
                  <a:pt x="21" y="31"/>
                </a:cubicBezTo>
                <a:cubicBezTo>
                  <a:pt x="28" y="26"/>
                  <a:pt x="28" y="26"/>
                  <a:pt x="28" y="26"/>
                </a:cubicBezTo>
                <a:cubicBezTo>
                  <a:pt x="28" y="45"/>
                  <a:pt x="28" y="45"/>
                  <a:pt x="28" y="45"/>
                </a:cubicBezTo>
                <a:cubicBezTo>
                  <a:pt x="22" y="37"/>
                  <a:pt x="22" y="37"/>
                  <a:pt x="22" y="37"/>
                </a:cubicBezTo>
                <a:cubicBezTo>
                  <a:pt x="21" y="36"/>
                  <a:pt x="21" y="34"/>
                  <a:pt x="22" y="33"/>
                </a:cubicBezTo>
                <a:cubicBezTo>
                  <a:pt x="15" y="37"/>
                  <a:pt x="15" y="37"/>
                  <a:pt x="15" y="37"/>
                </a:cubicBezTo>
                <a:cubicBezTo>
                  <a:pt x="14" y="39"/>
                  <a:pt x="13" y="41"/>
                  <a:pt x="14" y="43"/>
                </a:cubicBezTo>
                <a:cubicBezTo>
                  <a:pt x="28" y="63"/>
                  <a:pt x="28" y="63"/>
                  <a:pt x="28" y="63"/>
                </a:cubicBezTo>
                <a:lnTo>
                  <a:pt x="28" y="67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Freeform 80"/>
          <p:cNvSpPr>
            <a:spLocks noEditPoints="1"/>
          </p:cNvSpPr>
          <p:nvPr/>
        </p:nvSpPr>
        <p:spPr bwMode="auto">
          <a:xfrm>
            <a:off x="9838190" y="1848304"/>
            <a:ext cx="312879" cy="342762"/>
          </a:xfrm>
          <a:custGeom>
            <a:avLst/>
            <a:gdLst>
              <a:gd name="T0" fmla="*/ 101 w 130"/>
              <a:gd name="T1" fmla="*/ 65 h 142"/>
              <a:gd name="T2" fmla="*/ 97 w 130"/>
              <a:gd name="T3" fmla="*/ 81 h 142"/>
              <a:gd name="T4" fmla="*/ 97 w 130"/>
              <a:gd name="T5" fmla="*/ 94 h 142"/>
              <a:gd name="T6" fmla="*/ 100 w 130"/>
              <a:gd name="T7" fmla="*/ 95 h 142"/>
              <a:gd name="T8" fmla="*/ 111 w 130"/>
              <a:gd name="T9" fmla="*/ 112 h 142"/>
              <a:gd name="T10" fmla="*/ 97 w 130"/>
              <a:gd name="T11" fmla="*/ 103 h 142"/>
              <a:gd name="T12" fmla="*/ 97 w 130"/>
              <a:gd name="T13" fmla="*/ 28 h 142"/>
              <a:gd name="T14" fmla="*/ 111 w 130"/>
              <a:gd name="T15" fmla="*/ 19 h 142"/>
              <a:gd name="T16" fmla="*/ 100 w 130"/>
              <a:gd name="T17" fmla="*/ 35 h 142"/>
              <a:gd name="T18" fmla="*/ 97 w 130"/>
              <a:gd name="T19" fmla="*/ 36 h 142"/>
              <a:gd name="T20" fmla="*/ 127 w 130"/>
              <a:gd name="T21" fmla="*/ 62 h 142"/>
              <a:gd name="T22" fmla="*/ 108 w 130"/>
              <a:gd name="T23" fmla="*/ 65 h 142"/>
              <a:gd name="T24" fmla="*/ 127 w 130"/>
              <a:gd name="T25" fmla="*/ 69 h 142"/>
              <a:gd name="T26" fmla="*/ 127 w 130"/>
              <a:gd name="T27" fmla="*/ 62 h 142"/>
              <a:gd name="T28" fmla="*/ 67 w 130"/>
              <a:gd name="T29" fmla="*/ 142 h 142"/>
              <a:gd name="T30" fmla="*/ 85 w 130"/>
              <a:gd name="T31" fmla="*/ 95 h 142"/>
              <a:gd name="T32" fmla="*/ 97 w 130"/>
              <a:gd name="T33" fmla="*/ 50 h 142"/>
              <a:gd name="T34" fmla="*/ 65 w 130"/>
              <a:gd name="T35" fmla="*/ 37 h 142"/>
              <a:gd name="T36" fmla="*/ 93 w 130"/>
              <a:gd name="T37" fmla="*/ 65 h 142"/>
              <a:gd name="T38" fmla="*/ 79 w 130"/>
              <a:gd name="T39" fmla="*/ 90 h 142"/>
              <a:gd name="T40" fmla="*/ 78 w 130"/>
              <a:gd name="T41" fmla="*/ 110 h 142"/>
              <a:gd name="T42" fmla="*/ 65 w 130"/>
              <a:gd name="T43" fmla="*/ 142 h 142"/>
              <a:gd name="T44" fmla="*/ 97 w 130"/>
              <a:gd name="T45" fmla="*/ 36 h 142"/>
              <a:gd name="T46" fmla="*/ 95 w 130"/>
              <a:gd name="T47" fmla="*/ 31 h 142"/>
              <a:gd name="T48" fmla="*/ 97 w 130"/>
              <a:gd name="T49" fmla="*/ 94 h 142"/>
              <a:gd name="T50" fmla="*/ 95 w 130"/>
              <a:gd name="T51" fmla="*/ 100 h 142"/>
              <a:gd name="T52" fmla="*/ 97 w 130"/>
              <a:gd name="T53" fmla="*/ 94 h 142"/>
              <a:gd name="T54" fmla="*/ 65 w 130"/>
              <a:gd name="T55" fmla="*/ 0 h 142"/>
              <a:gd name="T56" fmla="*/ 68 w 130"/>
              <a:gd name="T57" fmla="*/ 3 h 142"/>
              <a:gd name="T58" fmla="*/ 65 w 130"/>
              <a:gd name="T59" fmla="*/ 23 h 142"/>
              <a:gd name="T60" fmla="*/ 65 w 130"/>
              <a:gd name="T61" fmla="*/ 23 h 142"/>
              <a:gd name="T62" fmla="*/ 32 w 130"/>
              <a:gd name="T63" fmla="*/ 50 h 142"/>
              <a:gd name="T64" fmla="*/ 45 w 130"/>
              <a:gd name="T65" fmla="*/ 96 h 142"/>
              <a:gd name="T66" fmla="*/ 63 w 130"/>
              <a:gd name="T67" fmla="*/ 142 h 142"/>
              <a:gd name="T68" fmla="*/ 65 w 130"/>
              <a:gd name="T69" fmla="*/ 110 h 142"/>
              <a:gd name="T70" fmla="*/ 52 w 130"/>
              <a:gd name="T71" fmla="*/ 93 h 142"/>
              <a:gd name="T72" fmla="*/ 36 w 130"/>
              <a:gd name="T73" fmla="*/ 65 h 142"/>
              <a:gd name="T74" fmla="*/ 65 w 130"/>
              <a:gd name="T75" fmla="*/ 37 h 142"/>
              <a:gd name="T76" fmla="*/ 65 w 130"/>
              <a:gd name="T77" fmla="*/ 29 h 142"/>
              <a:gd name="T78" fmla="*/ 65 w 130"/>
              <a:gd name="T79" fmla="*/ 0 h 142"/>
              <a:gd name="T80" fmla="*/ 62 w 130"/>
              <a:gd name="T81" fmla="*/ 20 h 142"/>
              <a:gd name="T82" fmla="*/ 65 w 130"/>
              <a:gd name="T83" fmla="*/ 0 h 142"/>
              <a:gd name="T84" fmla="*/ 32 w 130"/>
              <a:gd name="T85" fmla="*/ 94 h 142"/>
              <a:gd name="T86" fmla="*/ 35 w 130"/>
              <a:gd name="T87" fmla="*/ 100 h 142"/>
              <a:gd name="T88" fmla="*/ 32 w 130"/>
              <a:gd name="T89" fmla="*/ 36 h 142"/>
              <a:gd name="T90" fmla="*/ 35 w 130"/>
              <a:gd name="T91" fmla="*/ 31 h 142"/>
              <a:gd name="T92" fmla="*/ 32 w 130"/>
              <a:gd name="T93" fmla="*/ 36 h 142"/>
              <a:gd name="T94" fmla="*/ 29 w 130"/>
              <a:gd name="T95" fmla="*/ 65 h 142"/>
              <a:gd name="T96" fmla="*/ 32 w 130"/>
              <a:gd name="T97" fmla="*/ 50 h 142"/>
              <a:gd name="T98" fmla="*/ 32 w 130"/>
              <a:gd name="T99" fmla="*/ 36 h 142"/>
              <a:gd name="T100" fmla="*/ 30 w 130"/>
              <a:gd name="T101" fmla="*/ 35 h 142"/>
              <a:gd name="T102" fmla="*/ 19 w 130"/>
              <a:gd name="T103" fmla="*/ 19 h 142"/>
              <a:gd name="T104" fmla="*/ 32 w 130"/>
              <a:gd name="T105" fmla="*/ 28 h 142"/>
              <a:gd name="T106" fmla="*/ 32 w 130"/>
              <a:gd name="T107" fmla="*/ 103 h 142"/>
              <a:gd name="T108" fmla="*/ 19 w 130"/>
              <a:gd name="T109" fmla="*/ 112 h 142"/>
              <a:gd name="T110" fmla="*/ 30 w 130"/>
              <a:gd name="T111" fmla="*/ 95 h 142"/>
              <a:gd name="T112" fmla="*/ 32 w 130"/>
              <a:gd name="T113" fmla="*/ 94 h 142"/>
              <a:gd name="T114" fmla="*/ 22 w 130"/>
              <a:gd name="T115" fmla="*/ 65 h 142"/>
              <a:gd name="T116" fmla="*/ 3 w 130"/>
              <a:gd name="T117" fmla="*/ 62 h 142"/>
              <a:gd name="T118" fmla="*/ 3 w 130"/>
              <a:gd name="T119" fmla="*/ 69 h 142"/>
              <a:gd name="T120" fmla="*/ 22 w 130"/>
              <a:gd name="T121" fmla="*/ 6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0" h="142">
                <a:moveTo>
                  <a:pt x="97" y="81"/>
                </a:moveTo>
                <a:cubicBezTo>
                  <a:pt x="100" y="76"/>
                  <a:pt x="101" y="71"/>
                  <a:pt x="101" y="65"/>
                </a:cubicBezTo>
                <a:cubicBezTo>
                  <a:pt x="101" y="60"/>
                  <a:pt x="100" y="55"/>
                  <a:pt x="97" y="50"/>
                </a:cubicBezTo>
                <a:cubicBezTo>
                  <a:pt x="97" y="81"/>
                  <a:pt x="97" y="81"/>
                  <a:pt x="97" y="81"/>
                </a:cubicBezTo>
                <a:close/>
                <a:moveTo>
                  <a:pt x="97" y="103"/>
                </a:moveTo>
                <a:cubicBezTo>
                  <a:pt x="97" y="94"/>
                  <a:pt x="97" y="94"/>
                  <a:pt x="97" y="94"/>
                </a:cubicBezTo>
                <a:cubicBezTo>
                  <a:pt x="98" y="94"/>
                  <a:pt x="99" y="95"/>
                  <a:pt x="100" y="95"/>
                </a:cubicBezTo>
                <a:cubicBezTo>
                  <a:pt x="100" y="95"/>
                  <a:pt x="100" y="95"/>
                  <a:pt x="100" y="95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13" y="108"/>
                  <a:pt x="113" y="110"/>
                  <a:pt x="111" y="112"/>
                </a:cubicBezTo>
                <a:cubicBezTo>
                  <a:pt x="110" y="113"/>
                  <a:pt x="108" y="113"/>
                  <a:pt x="106" y="112"/>
                </a:cubicBezTo>
                <a:cubicBezTo>
                  <a:pt x="97" y="103"/>
                  <a:pt x="97" y="103"/>
                  <a:pt x="97" y="103"/>
                </a:cubicBezTo>
                <a:close/>
                <a:moveTo>
                  <a:pt x="97" y="36"/>
                </a:moveTo>
                <a:cubicBezTo>
                  <a:pt x="97" y="28"/>
                  <a:pt x="97" y="28"/>
                  <a:pt x="97" y="28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8" y="18"/>
                  <a:pt x="110" y="18"/>
                  <a:pt x="111" y="19"/>
                </a:cubicBezTo>
                <a:cubicBezTo>
                  <a:pt x="113" y="20"/>
                  <a:pt x="113" y="23"/>
                  <a:pt x="111" y="24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99" y="36"/>
                  <a:pt x="98" y="36"/>
                  <a:pt x="97" y="36"/>
                </a:cubicBezTo>
                <a:close/>
                <a:moveTo>
                  <a:pt x="127" y="62"/>
                </a:moveTo>
                <a:cubicBezTo>
                  <a:pt x="127" y="62"/>
                  <a:pt x="127" y="62"/>
                  <a:pt x="127" y="62"/>
                </a:cubicBezTo>
                <a:cubicBezTo>
                  <a:pt x="111" y="62"/>
                  <a:pt x="111" y="62"/>
                  <a:pt x="111" y="62"/>
                </a:cubicBezTo>
                <a:cubicBezTo>
                  <a:pt x="109" y="62"/>
                  <a:pt x="108" y="64"/>
                  <a:pt x="108" y="65"/>
                </a:cubicBezTo>
                <a:cubicBezTo>
                  <a:pt x="108" y="67"/>
                  <a:pt x="109" y="69"/>
                  <a:pt x="111" y="69"/>
                </a:cubicBezTo>
                <a:cubicBezTo>
                  <a:pt x="127" y="69"/>
                  <a:pt x="127" y="69"/>
                  <a:pt x="127" y="69"/>
                </a:cubicBezTo>
                <a:cubicBezTo>
                  <a:pt x="129" y="69"/>
                  <a:pt x="130" y="67"/>
                  <a:pt x="130" y="65"/>
                </a:cubicBezTo>
                <a:cubicBezTo>
                  <a:pt x="130" y="64"/>
                  <a:pt x="129" y="62"/>
                  <a:pt x="127" y="62"/>
                </a:cubicBezTo>
                <a:close/>
                <a:moveTo>
                  <a:pt x="65" y="142"/>
                </a:moveTo>
                <a:cubicBezTo>
                  <a:pt x="67" y="142"/>
                  <a:pt x="67" y="142"/>
                  <a:pt x="67" y="142"/>
                </a:cubicBezTo>
                <a:cubicBezTo>
                  <a:pt x="77" y="142"/>
                  <a:pt x="85" y="134"/>
                  <a:pt x="85" y="124"/>
                </a:cubicBezTo>
                <a:cubicBezTo>
                  <a:pt x="85" y="95"/>
                  <a:pt x="85" y="95"/>
                  <a:pt x="85" y="95"/>
                </a:cubicBezTo>
                <a:cubicBezTo>
                  <a:pt x="90" y="92"/>
                  <a:pt x="95" y="87"/>
                  <a:pt x="97" y="81"/>
                </a:cubicBezTo>
                <a:cubicBezTo>
                  <a:pt x="97" y="50"/>
                  <a:pt x="97" y="50"/>
                  <a:pt x="97" y="50"/>
                </a:cubicBezTo>
                <a:cubicBezTo>
                  <a:pt x="92" y="38"/>
                  <a:pt x="79" y="29"/>
                  <a:pt x="65" y="29"/>
                </a:cubicBezTo>
                <a:cubicBezTo>
                  <a:pt x="65" y="37"/>
                  <a:pt x="65" y="37"/>
                  <a:pt x="65" y="37"/>
                </a:cubicBezTo>
                <a:cubicBezTo>
                  <a:pt x="73" y="37"/>
                  <a:pt x="80" y="40"/>
                  <a:pt x="85" y="45"/>
                </a:cubicBezTo>
                <a:cubicBezTo>
                  <a:pt x="90" y="50"/>
                  <a:pt x="93" y="57"/>
                  <a:pt x="93" y="65"/>
                </a:cubicBezTo>
                <a:cubicBezTo>
                  <a:pt x="93" y="76"/>
                  <a:pt x="88" y="85"/>
                  <a:pt x="79" y="90"/>
                </a:cubicBezTo>
                <a:cubicBezTo>
                  <a:pt x="79" y="90"/>
                  <a:pt x="79" y="90"/>
                  <a:pt x="79" y="90"/>
                </a:cubicBezTo>
                <a:cubicBezTo>
                  <a:pt x="78" y="91"/>
                  <a:pt x="78" y="92"/>
                  <a:pt x="78" y="93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65" y="142"/>
                  <a:pt x="65" y="142"/>
                  <a:pt x="65" y="142"/>
                </a:cubicBezTo>
                <a:close/>
                <a:moveTo>
                  <a:pt x="97" y="28"/>
                </a:moveTo>
                <a:cubicBezTo>
                  <a:pt x="97" y="36"/>
                  <a:pt x="97" y="36"/>
                  <a:pt x="97" y="36"/>
                </a:cubicBezTo>
                <a:cubicBezTo>
                  <a:pt x="97" y="36"/>
                  <a:pt x="96" y="36"/>
                  <a:pt x="95" y="35"/>
                </a:cubicBezTo>
                <a:cubicBezTo>
                  <a:pt x="94" y="34"/>
                  <a:pt x="94" y="32"/>
                  <a:pt x="95" y="31"/>
                </a:cubicBezTo>
                <a:cubicBezTo>
                  <a:pt x="97" y="28"/>
                  <a:pt x="97" y="28"/>
                  <a:pt x="97" y="28"/>
                </a:cubicBezTo>
                <a:close/>
                <a:moveTo>
                  <a:pt x="97" y="94"/>
                </a:moveTo>
                <a:cubicBezTo>
                  <a:pt x="97" y="103"/>
                  <a:pt x="97" y="103"/>
                  <a:pt x="97" y="103"/>
                </a:cubicBezTo>
                <a:cubicBezTo>
                  <a:pt x="95" y="100"/>
                  <a:pt x="95" y="100"/>
                  <a:pt x="95" y="100"/>
                </a:cubicBezTo>
                <a:cubicBezTo>
                  <a:pt x="94" y="99"/>
                  <a:pt x="94" y="97"/>
                  <a:pt x="95" y="95"/>
                </a:cubicBezTo>
                <a:cubicBezTo>
                  <a:pt x="96" y="95"/>
                  <a:pt x="97" y="94"/>
                  <a:pt x="97" y="94"/>
                </a:cubicBezTo>
                <a:close/>
                <a:moveTo>
                  <a:pt x="65" y="23"/>
                </a:move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7" y="0"/>
                  <a:pt x="68" y="2"/>
                  <a:pt x="68" y="3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21"/>
                  <a:pt x="67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lose/>
                <a:moveTo>
                  <a:pt x="65" y="29"/>
                </a:moveTo>
                <a:cubicBezTo>
                  <a:pt x="50" y="29"/>
                  <a:pt x="38" y="37"/>
                  <a:pt x="32" y="50"/>
                </a:cubicBezTo>
                <a:cubicBezTo>
                  <a:pt x="32" y="81"/>
                  <a:pt x="32" y="81"/>
                  <a:pt x="32" y="81"/>
                </a:cubicBezTo>
                <a:cubicBezTo>
                  <a:pt x="35" y="87"/>
                  <a:pt x="40" y="92"/>
                  <a:pt x="45" y="96"/>
                </a:cubicBezTo>
                <a:cubicBezTo>
                  <a:pt x="45" y="124"/>
                  <a:pt x="45" y="124"/>
                  <a:pt x="45" y="124"/>
                </a:cubicBezTo>
                <a:cubicBezTo>
                  <a:pt x="45" y="134"/>
                  <a:pt x="53" y="142"/>
                  <a:pt x="63" y="142"/>
                </a:cubicBezTo>
                <a:cubicBezTo>
                  <a:pt x="65" y="142"/>
                  <a:pt x="65" y="142"/>
                  <a:pt x="65" y="142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2" y="93"/>
                  <a:pt x="52" y="93"/>
                  <a:pt x="52" y="93"/>
                </a:cubicBezTo>
                <a:cubicBezTo>
                  <a:pt x="52" y="92"/>
                  <a:pt x="52" y="91"/>
                  <a:pt x="51" y="90"/>
                </a:cubicBezTo>
                <a:cubicBezTo>
                  <a:pt x="42" y="85"/>
                  <a:pt x="36" y="76"/>
                  <a:pt x="36" y="65"/>
                </a:cubicBezTo>
                <a:cubicBezTo>
                  <a:pt x="36" y="57"/>
                  <a:pt x="39" y="50"/>
                  <a:pt x="44" y="45"/>
                </a:cubicBezTo>
                <a:cubicBezTo>
                  <a:pt x="50" y="40"/>
                  <a:pt x="57" y="37"/>
                  <a:pt x="65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65" y="0"/>
                </a:moveTo>
                <a:cubicBezTo>
                  <a:pt x="65" y="23"/>
                  <a:pt x="65" y="23"/>
                  <a:pt x="65" y="23"/>
                </a:cubicBezTo>
                <a:cubicBezTo>
                  <a:pt x="63" y="23"/>
                  <a:pt x="62" y="21"/>
                  <a:pt x="62" y="20"/>
                </a:cubicBezTo>
                <a:cubicBezTo>
                  <a:pt x="62" y="3"/>
                  <a:pt x="62" y="3"/>
                  <a:pt x="62" y="3"/>
                </a:cubicBezTo>
                <a:cubicBezTo>
                  <a:pt x="62" y="2"/>
                  <a:pt x="63" y="0"/>
                  <a:pt x="65" y="0"/>
                </a:cubicBezTo>
                <a:close/>
                <a:moveTo>
                  <a:pt x="32" y="103"/>
                </a:moveTo>
                <a:cubicBezTo>
                  <a:pt x="32" y="94"/>
                  <a:pt x="32" y="94"/>
                  <a:pt x="32" y="94"/>
                </a:cubicBezTo>
                <a:cubicBezTo>
                  <a:pt x="33" y="94"/>
                  <a:pt x="34" y="95"/>
                  <a:pt x="35" y="95"/>
                </a:cubicBezTo>
                <a:cubicBezTo>
                  <a:pt x="36" y="97"/>
                  <a:pt x="36" y="99"/>
                  <a:pt x="35" y="100"/>
                </a:cubicBezTo>
                <a:cubicBezTo>
                  <a:pt x="32" y="103"/>
                  <a:pt x="32" y="103"/>
                  <a:pt x="32" y="103"/>
                </a:cubicBezTo>
                <a:close/>
                <a:moveTo>
                  <a:pt x="32" y="36"/>
                </a:moveTo>
                <a:cubicBezTo>
                  <a:pt x="32" y="28"/>
                  <a:pt x="32" y="28"/>
                  <a:pt x="32" y="28"/>
                </a:cubicBezTo>
                <a:cubicBezTo>
                  <a:pt x="35" y="31"/>
                  <a:pt x="35" y="31"/>
                  <a:pt x="35" y="31"/>
                </a:cubicBezTo>
                <a:cubicBezTo>
                  <a:pt x="36" y="32"/>
                  <a:pt x="36" y="34"/>
                  <a:pt x="35" y="35"/>
                </a:cubicBezTo>
                <a:cubicBezTo>
                  <a:pt x="34" y="36"/>
                  <a:pt x="33" y="36"/>
                  <a:pt x="32" y="36"/>
                </a:cubicBezTo>
                <a:close/>
                <a:moveTo>
                  <a:pt x="32" y="50"/>
                </a:moveTo>
                <a:cubicBezTo>
                  <a:pt x="30" y="54"/>
                  <a:pt x="29" y="60"/>
                  <a:pt x="29" y="65"/>
                </a:cubicBezTo>
                <a:cubicBezTo>
                  <a:pt x="29" y="71"/>
                  <a:pt x="30" y="76"/>
                  <a:pt x="32" y="81"/>
                </a:cubicBezTo>
                <a:cubicBezTo>
                  <a:pt x="32" y="50"/>
                  <a:pt x="32" y="50"/>
                  <a:pt x="32" y="50"/>
                </a:cubicBezTo>
                <a:close/>
                <a:moveTo>
                  <a:pt x="32" y="28"/>
                </a:move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1" y="36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19" y="24"/>
                  <a:pt x="19" y="24"/>
                  <a:pt x="19" y="24"/>
                </a:cubicBezTo>
                <a:cubicBezTo>
                  <a:pt x="17" y="23"/>
                  <a:pt x="17" y="20"/>
                  <a:pt x="19" y="19"/>
                </a:cubicBezTo>
                <a:cubicBezTo>
                  <a:pt x="20" y="18"/>
                  <a:pt x="22" y="18"/>
                  <a:pt x="24" y="19"/>
                </a:cubicBezTo>
                <a:cubicBezTo>
                  <a:pt x="32" y="28"/>
                  <a:pt x="32" y="28"/>
                  <a:pt x="32" y="28"/>
                </a:cubicBezTo>
                <a:close/>
                <a:moveTo>
                  <a:pt x="32" y="94"/>
                </a:moveTo>
                <a:cubicBezTo>
                  <a:pt x="32" y="103"/>
                  <a:pt x="32" y="103"/>
                  <a:pt x="32" y="103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22" y="113"/>
                  <a:pt x="20" y="113"/>
                  <a:pt x="19" y="112"/>
                </a:cubicBezTo>
                <a:cubicBezTo>
                  <a:pt x="17" y="110"/>
                  <a:pt x="17" y="108"/>
                  <a:pt x="19" y="107"/>
                </a:cubicBezTo>
                <a:cubicBezTo>
                  <a:pt x="30" y="95"/>
                  <a:pt x="30" y="95"/>
                  <a:pt x="30" y="95"/>
                </a:cubicBezTo>
                <a:cubicBezTo>
                  <a:pt x="30" y="95"/>
                  <a:pt x="30" y="95"/>
                  <a:pt x="30" y="95"/>
                </a:cubicBezTo>
                <a:cubicBezTo>
                  <a:pt x="31" y="95"/>
                  <a:pt x="32" y="95"/>
                  <a:pt x="32" y="94"/>
                </a:cubicBezTo>
                <a:close/>
                <a:moveTo>
                  <a:pt x="22" y="65"/>
                </a:moveTo>
                <a:cubicBezTo>
                  <a:pt x="22" y="65"/>
                  <a:pt x="22" y="65"/>
                  <a:pt x="22" y="65"/>
                </a:cubicBezTo>
                <a:cubicBezTo>
                  <a:pt x="22" y="64"/>
                  <a:pt x="21" y="62"/>
                  <a:pt x="19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1" y="62"/>
                  <a:pt x="0" y="64"/>
                  <a:pt x="0" y="65"/>
                </a:cubicBezTo>
                <a:cubicBezTo>
                  <a:pt x="0" y="67"/>
                  <a:pt x="1" y="69"/>
                  <a:pt x="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69"/>
                  <a:pt x="22" y="67"/>
                  <a:pt x="22" y="6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Freeform 81"/>
          <p:cNvSpPr>
            <a:spLocks noEditPoints="1"/>
          </p:cNvSpPr>
          <p:nvPr/>
        </p:nvSpPr>
        <p:spPr bwMode="auto">
          <a:xfrm>
            <a:off x="8273796" y="1387772"/>
            <a:ext cx="472835" cy="680249"/>
          </a:xfrm>
          <a:custGeom>
            <a:avLst/>
            <a:gdLst>
              <a:gd name="T0" fmla="*/ 98 w 196"/>
              <a:gd name="T1" fmla="*/ 5 h 282"/>
              <a:gd name="T2" fmla="*/ 113 w 196"/>
              <a:gd name="T3" fmla="*/ 0 h 282"/>
              <a:gd name="T4" fmla="*/ 155 w 196"/>
              <a:gd name="T5" fmla="*/ 128 h 282"/>
              <a:gd name="T6" fmla="*/ 108 w 196"/>
              <a:gd name="T7" fmla="*/ 143 h 282"/>
              <a:gd name="T8" fmla="*/ 98 w 196"/>
              <a:gd name="T9" fmla="*/ 111 h 282"/>
              <a:gd name="T10" fmla="*/ 98 w 196"/>
              <a:gd name="T11" fmla="*/ 5 h 282"/>
              <a:gd name="T12" fmla="*/ 98 w 196"/>
              <a:gd name="T13" fmla="*/ 222 h 282"/>
              <a:gd name="T14" fmla="*/ 136 w 196"/>
              <a:gd name="T15" fmla="*/ 209 h 282"/>
              <a:gd name="T16" fmla="*/ 107 w 196"/>
              <a:gd name="T17" fmla="*/ 209 h 282"/>
              <a:gd name="T18" fmla="*/ 107 w 196"/>
              <a:gd name="T19" fmla="*/ 192 h 282"/>
              <a:gd name="T20" fmla="*/ 152 w 196"/>
              <a:gd name="T21" fmla="*/ 192 h 282"/>
              <a:gd name="T22" fmla="*/ 189 w 196"/>
              <a:gd name="T23" fmla="*/ 192 h 282"/>
              <a:gd name="T24" fmla="*/ 196 w 196"/>
              <a:gd name="T25" fmla="*/ 192 h 282"/>
              <a:gd name="T26" fmla="*/ 196 w 196"/>
              <a:gd name="T27" fmla="*/ 209 h 282"/>
              <a:gd name="T28" fmla="*/ 180 w 196"/>
              <a:gd name="T29" fmla="*/ 209 h 282"/>
              <a:gd name="T30" fmla="*/ 134 w 196"/>
              <a:gd name="T31" fmla="*/ 247 h 282"/>
              <a:gd name="T32" fmla="*/ 169 w 196"/>
              <a:gd name="T33" fmla="*/ 267 h 282"/>
              <a:gd name="T34" fmla="*/ 169 w 196"/>
              <a:gd name="T35" fmla="*/ 282 h 282"/>
              <a:gd name="T36" fmla="*/ 98 w 196"/>
              <a:gd name="T37" fmla="*/ 282 h 282"/>
              <a:gd name="T38" fmla="*/ 98 w 196"/>
              <a:gd name="T39" fmla="*/ 268 h 282"/>
              <a:gd name="T40" fmla="*/ 111 w 196"/>
              <a:gd name="T41" fmla="*/ 255 h 282"/>
              <a:gd name="T42" fmla="*/ 98 w 196"/>
              <a:gd name="T43" fmla="*/ 242 h 282"/>
              <a:gd name="T44" fmla="*/ 98 w 196"/>
              <a:gd name="T45" fmla="*/ 222 h 282"/>
              <a:gd name="T46" fmla="*/ 67 w 196"/>
              <a:gd name="T47" fmla="*/ 15 h 282"/>
              <a:gd name="T48" fmla="*/ 98 w 196"/>
              <a:gd name="T49" fmla="*/ 5 h 282"/>
              <a:gd name="T50" fmla="*/ 98 w 196"/>
              <a:gd name="T51" fmla="*/ 111 h 282"/>
              <a:gd name="T52" fmla="*/ 92 w 196"/>
              <a:gd name="T53" fmla="*/ 92 h 282"/>
              <a:gd name="T54" fmla="*/ 33 w 196"/>
              <a:gd name="T55" fmla="*/ 157 h 282"/>
              <a:gd name="T56" fmla="*/ 98 w 196"/>
              <a:gd name="T57" fmla="*/ 222 h 282"/>
              <a:gd name="T58" fmla="*/ 98 w 196"/>
              <a:gd name="T59" fmla="*/ 222 h 282"/>
              <a:gd name="T60" fmla="*/ 98 w 196"/>
              <a:gd name="T61" fmla="*/ 242 h 282"/>
              <a:gd name="T62" fmla="*/ 85 w 196"/>
              <a:gd name="T63" fmla="*/ 255 h 282"/>
              <a:gd name="T64" fmla="*/ 98 w 196"/>
              <a:gd name="T65" fmla="*/ 268 h 282"/>
              <a:gd name="T66" fmla="*/ 98 w 196"/>
              <a:gd name="T67" fmla="*/ 282 h 282"/>
              <a:gd name="T68" fmla="*/ 27 w 196"/>
              <a:gd name="T69" fmla="*/ 282 h 282"/>
              <a:gd name="T70" fmla="*/ 27 w 196"/>
              <a:gd name="T71" fmla="*/ 267 h 282"/>
              <a:gd name="T72" fmla="*/ 61 w 196"/>
              <a:gd name="T73" fmla="*/ 247 h 282"/>
              <a:gd name="T74" fmla="*/ 0 w 196"/>
              <a:gd name="T75" fmla="*/ 157 h 282"/>
              <a:gd name="T76" fmla="*/ 82 w 196"/>
              <a:gd name="T77" fmla="*/ 61 h 282"/>
              <a:gd name="T78" fmla="*/ 67 w 196"/>
              <a:gd name="T79" fmla="*/ 15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6" h="282">
                <a:moveTo>
                  <a:pt x="98" y="5"/>
                </a:moveTo>
                <a:cubicBezTo>
                  <a:pt x="113" y="0"/>
                  <a:pt x="113" y="0"/>
                  <a:pt x="113" y="0"/>
                </a:cubicBezTo>
                <a:cubicBezTo>
                  <a:pt x="155" y="128"/>
                  <a:pt x="155" y="128"/>
                  <a:pt x="155" y="128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8" y="5"/>
                  <a:pt x="98" y="5"/>
                  <a:pt x="98" y="5"/>
                </a:cubicBezTo>
                <a:close/>
                <a:moveTo>
                  <a:pt x="98" y="222"/>
                </a:moveTo>
                <a:cubicBezTo>
                  <a:pt x="112" y="222"/>
                  <a:pt x="125" y="217"/>
                  <a:pt x="136" y="209"/>
                </a:cubicBezTo>
                <a:cubicBezTo>
                  <a:pt x="107" y="209"/>
                  <a:pt x="107" y="209"/>
                  <a:pt x="107" y="209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52" y="192"/>
                  <a:pt x="152" y="192"/>
                  <a:pt x="152" y="192"/>
                </a:cubicBezTo>
                <a:cubicBezTo>
                  <a:pt x="189" y="192"/>
                  <a:pt x="189" y="192"/>
                  <a:pt x="189" y="192"/>
                </a:cubicBezTo>
                <a:cubicBezTo>
                  <a:pt x="196" y="192"/>
                  <a:pt x="196" y="192"/>
                  <a:pt x="196" y="192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80" y="209"/>
                  <a:pt x="180" y="209"/>
                  <a:pt x="180" y="209"/>
                </a:cubicBezTo>
                <a:cubicBezTo>
                  <a:pt x="169" y="226"/>
                  <a:pt x="153" y="239"/>
                  <a:pt x="134" y="247"/>
                </a:cubicBezTo>
                <a:cubicBezTo>
                  <a:pt x="154" y="251"/>
                  <a:pt x="169" y="257"/>
                  <a:pt x="169" y="267"/>
                </a:cubicBezTo>
                <a:cubicBezTo>
                  <a:pt x="169" y="282"/>
                  <a:pt x="169" y="282"/>
                  <a:pt x="169" y="282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98" y="268"/>
                  <a:pt x="98" y="268"/>
                  <a:pt x="98" y="268"/>
                </a:cubicBezTo>
                <a:cubicBezTo>
                  <a:pt x="105" y="268"/>
                  <a:pt x="111" y="262"/>
                  <a:pt x="111" y="255"/>
                </a:cubicBezTo>
                <a:cubicBezTo>
                  <a:pt x="111" y="248"/>
                  <a:pt x="105" y="242"/>
                  <a:pt x="98" y="242"/>
                </a:cubicBezTo>
                <a:lnTo>
                  <a:pt x="98" y="222"/>
                </a:lnTo>
                <a:close/>
                <a:moveTo>
                  <a:pt x="67" y="15"/>
                </a:moveTo>
                <a:cubicBezTo>
                  <a:pt x="98" y="5"/>
                  <a:pt x="98" y="5"/>
                  <a:pt x="98" y="5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2" y="92"/>
                  <a:pt x="92" y="92"/>
                  <a:pt x="92" y="92"/>
                </a:cubicBezTo>
                <a:cubicBezTo>
                  <a:pt x="59" y="95"/>
                  <a:pt x="33" y="123"/>
                  <a:pt x="33" y="157"/>
                </a:cubicBezTo>
                <a:cubicBezTo>
                  <a:pt x="33" y="193"/>
                  <a:pt x="62" y="222"/>
                  <a:pt x="98" y="22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98" y="242"/>
                  <a:pt x="98" y="242"/>
                  <a:pt x="98" y="242"/>
                </a:cubicBezTo>
                <a:cubicBezTo>
                  <a:pt x="91" y="242"/>
                  <a:pt x="85" y="248"/>
                  <a:pt x="85" y="255"/>
                </a:cubicBezTo>
                <a:cubicBezTo>
                  <a:pt x="85" y="262"/>
                  <a:pt x="91" y="268"/>
                  <a:pt x="98" y="268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27" y="282"/>
                  <a:pt x="27" y="282"/>
                  <a:pt x="27" y="282"/>
                </a:cubicBezTo>
                <a:cubicBezTo>
                  <a:pt x="27" y="267"/>
                  <a:pt x="27" y="267"/>
                  <a:pt x="27" y="267"/>
                </a:cubicBezTo>
                <a:cubicBezTo>
                  <a:pt x="27" y="257"/>
                  <a:pt x="41" y="251"/>
                  <a:pt x="61" y="247"/>
                </a:cubicBezTo>
                <a:cubicBezTo>
                  <a:pt x="26" y="233"/>
                  <a:pt x="0" y="198"/>
                  <a:pt x="0" y="157"/>
                </a:cubicBezTo>
                <a:cubicBezTo>
                  <a:pt x="0" y="108"/>
                  <a:pt x="36" y="68"/>
                  <a:pt x="82" y="61"/>
                </a:cubicBezTo>
                <a:lnTo>
                  <a:pt x="67" y="1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Freeform 82"/>
          <p:cNvSpPr>
            <a:spLocks noEditPoints="1"/>
          </p:cNvSpPr>
          <p:nvPr/>
        </p:nvSpPr>
        <p:spPr bwMode="auto">
          <a:xfrm>
            <a:off x="8105053" y="1291096"/>
            <a:ext cx="272451" cy="240813"/>
          </a:xfrm>
          <a:custGeom>
            <a:avLst/>
            <a:gdLst>
              <a:gd name="T0" fmla="*/ 103 w 113"/>
              <a:gd name="T1" fmla="*/ 31 h 100"/>
              <a:gd name="T2" fmla="*/ 57 w 113"/>
              <a:gd name="T3" fmla="*/ 0 h 100"/>
              <a:gd name="T4" fmla="*/ 57 w 113"/>
              <a:gd name="T5" fmla="*/ 9 h 100"/>
              <a:gd name="T6" fmla="*/ 95 w 113"/>
              <a:gd name="T7" fmla="*/ 35 h 100"/>
              <a:gd name="T8" fmla="*/ 72 w 113"/>
              <a:gd name="T9" fmla="*/ 88 h 100"/>
              <a:gd name="T10" fmla="*/ 57 w 113"/>
              <a:gd name="T11" fmla="*/ 91 h 100"/>
              <a:gd name="T12" fmla="*/ 57 w 113"/>
              <a:gd name="T13" fmla="*/ 100 h 100"/>
              <a:gd name="T14" fmla="*/ 75 w 113"/>
              <a:gd name="T15" fmla="*/ 96 h 100"/>
              <a:gd name="T16" fmla="*/ 103 w 113"/>
              <a:gd name="T17" fmla="*/ 31 h 100"/>
              <a:gd name="T18" fmla="*/ 57 w 113"/>
              <a:gd name="T19" fmla="*/ 0 h 100"/>
              <a:gd name="T20" fmla="*/ 38 w 113"/>
              <a:gd name="T21" fmla="*/ 4 h 100"/>
              <a:gd name="T22" fmla="*/ 11 w 113"/>
              <a:gd name="T23" fmla="*/ 68 h 100"/>
              <a:gd name="T24" fmla="*/ 57 w 113"/>
              <a:gd name="T25" fmla="*/ 100 h 100"/>
              <a:gd name="T26" fmla="*/ 57 w 113"/>
              <a:gd name="T27" fmla="*/ 91 h 100"/>
              <a:gd name="T28" fmla="*/ 19 w 113"/>
              <a:gd name="T29" fmla="*/ 65 h 100"/>
              <a:gd name="T30" fmla="*/ 19 w 113"/>
              <a:gd name="T31" fmla="*/ 65 h 100"/>
              <a:gd name="T32" fmla="*/ 42 w 113"/>
              <a:gd name="T33" fmla="*/ 12 h 100"/>
              <a:gd name="T34" fmla="*/ 57 w 113"/>
              <a:gd name="T35" fmla="*/ 9 h 100"/>
              <a:gd name="T36" fmla="*/ 57 w 113"/>
              <a:gd name="T37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3" h="100">
                <a:moveTo>
                  <a:pt x="103" y="31"/>
                </a:moveTo>
                <a:cubicBezTo>
                  <a:pt x="95" y="12"/>
                  <a:pt x="77" y="0"/>
                  <a:pt x="57" y="0"/>
                </a:cubicBezTo>
                <a:cubicBezTo>
                  <a:pt x="57" y="9"/>
                  <a:pt x="57" y="9"/>
                  <a:pt x="57" y="9"/>
                </a:cubicBezTo>
                <a:cubicBezTo>
                  <a:pt x="73" y="9"/>
                  <a:pt x="88" y="19"/>
                  <a:pt x="95" y="35"/>
                </a:cubicBezTo>
                <a:cubicBezTo>
                  <a:pt x="103" y="56"/>
                  <a:pt x="93" y="79"/>
                  <a:pt x="72" y="88"/>
                </a:cubicBezTo>
                <a:cubicBezTo>
                  <a:pt x="67" y="90"/>
                  <a:pt x="62" y="91"/>
                  <a:pt x="57" y="91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63" y="100"/>
                  <a:pt x="69" y="99"/>
                  <a:pt x="75" y="96"/>
                </a:cubicBezTo>
                <a:cubicBezTo>
                  <a:pt x="101" y="86"/>
                  <a:pt x="113" y="57"/>
                  <a:pt x="103" y="31"/>
                </a:cubicBezTo>
                <a:close/>
                <a:moveTo>
                  <a:pt x="57" y="0"/>
                </a:moveTo>
                <a:cubicBezTo>
                  <a:pt x="51" y="0"/>
                  <a:pt x="44" y="1"/>
                  <a:pt x="38" y="4"/>
                </a:cubicBezTo>
                <a:cubicBezTo>
                  <a:pt x="13" y="14"/>
                  <a:pt x="0" y="43"/>
                  <a:pt x="11" y="68"/>
                </a:cubicBezTo>
                <a:cubicBezTo>
                  <a:pt x="18" y="88"/>
                  <a:pt x="37" y="100"/>
                  <a:pt x="57" y="100"/>
                </a:cubicBezTo>
                <a:cubicBezTo>
                  <a:pt x="57" y="91"/>
                  <a:pt x="57" y="91"/>
                  <a:pt x="57" y="91"/>
                </a:cubicBezTo>
                <a:cubicBezTo>
                  <a:pt x="41" y="90"/>
                  <a:pt x="26" y="81"/>
                  <a:pt x="19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1" y="44"/>
                  <a:pt x="21" y="21"/>
                  <a:pt x="42" y="12"/>
                </a:cubicBezTo>
                <a:cubicBezTo>
                  <a:pt x="47" y="10"/>
                  <a:pt x="52" y="9"/>
                  <a:pt x="57" y="9"/>
                </a:cubicBezTo>
                <a:lnTo>
                  <a:pt x="57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Freeform 83"/>
          <p:cNvSpPr>
            <a:spLocks/>
          </p:cNvSpPr>
          <p:nvPr/>
        </p:nvSpPr>
        <p:spPr bwMode="auto">
          <a:xfrm>
            <a:off x="8027712" y="1435234"/>
            <a:ext cx="119526" cy="75584"/>
          </a:xfrm>
          <a:custGeom>
            <a:avLst/>
            <a:gdLst>
              <a:gd name="T0" fmla="*/ 7 w 68"/>
              <a:gd name="T1" fmla="*/ 43 h 43"/>
              <a:gd name="T2" fmla="*/ 0 w 68"/>
              <a:gd name="T3" fmla="*/ 25 h 43"/>
              <a:gd name="T4" fmla="*/ 62 w 68"/>
              <a:gd name="T5" fmla="*/ 0 h 43"/>
              <a:gd name="T6" fmla="*/ 68 w 68"/>
              <a:gd name="T7" fmla="*/ 18 h 43"/>
              <a:gd name="T8" fmla="*/ 7 w 68"/>
              <a:gd name="T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43">
                <a:moveTo>
                  <a:pt x="7" y="43"/>
                </a:moveTo>
                <a:lnTo>
                  <a:pt x="0" y="25"/>
                </a:lnTo>
                <a:lnTo>
                  <a:pt x="62" y="0"/>
                </a:lnTo>
                <a:lnTo>
                  <a:pt x="68" y="18"/>
                </a:lnTo>
                <a:lnTo>
                  <a:pt x="7" y="4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Freeform 84"/>
          <p:cNvSpPr>
            <a:spLocks/>
          </p:cNvSpPr>
          <p:nvPr/>
        </p:nvSpPr>
        <p:spPr bwMode="auto">
          <a:xfrm>
            <a:off x="7952129" y="1445779"/>
            <a:ext cx="161713" cy="98434"/>
          </a:xfrm>
          <a:custGeom>
            <a:avLst/>
            <a:gdLst>
              <a:gd name="T0" fmla="*/ 16 w 67"/>
              <a:gd name="T1" fmla="*/ 39 h 41"/>
              <a:gd name="T2" fmla="*/ 2 w 67"/>
              <a:gd name="T3" fmla="*/ 33 h 41"/>
              <a:gd name="T4" fmla="*/ 8 w 67"/>
              <a:gd name="T5" fmla="*/ 19 h 41"/>
              <a:gd name="T6" fmla="*/ 50 w 67"/>
              <a:gd name="T7" fmla="*/ 2 h 41"/>
              <a:gd name="T8" fmla="*/ 64 w 67"/>
              <a:gd name="T9" fmla="*/ 8 h 41"/>
              <a:gd name="T10" fmla="*/ 58 w 67"/>
              <a:gd name="T11" fmla="*/ 22 h 41"/>
              <a:gd name="T12" fmla="*/ 16 w 67"/>
              <a:gd name="T13" fmla="*/ 39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" h="41">
                <a:moveTo>
                  <a:pt x="16" y="39"/>
                </a:moveTo>
                <a:cubicBezTo>
                  <a:pt x="10" y="41"/>
                  <a:pt x="4" y="39"/>
                  <a:pt x="2" y="33"/>
                </a:cubicBezTo>
                <a:cubicBezTo>
                  <a:pt x="0" y="28"/>
                  <a:pt x="2" y="21"/>
                  <a:pt x="8" y="19"/>
                </a:cubicBezTo>
                <a:cubicBezTo>
                  <a:pt x="50" y="2"/>
                  <a:pt x="50" y="2"/>
                  <a:pt x="50" y="2"/>
                </a:cubicBezTo>
                <a:cubicBezTo>
                  <a:pt x="56" y="0"/>
                  <a:pt x="62" y="3"/>
                  <a:pt x="64" y="8"/>
                </a:cubicBezTo>
                <a:cubicBezTo>
                  <a:pt x="67" y="14"/>
                  <a:pt x="64" y="20"/>
                  <a:pt x="58" y="22"/>
                </a:cubicBezTo>
                <a:lnTo>
                  <a:pt x="16" y="3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Freeform 85"/>
          <p:cNvSpPr>
            <a:spLocks noEditPoints="1"/>
          </p:cNvSpPr>
          <p:nvPr/>
        </p:nvSpPr>
        <p:spPr bwMode="auto">
          <a:xfrm>
            <a:off x="7858968" y="2728933"/>
            <a:ext cx="493928" cy="175776"/>
          </a:xfrm>
          <a:custGeom>
            <a:avLst/>
            <a:gdLst>
              <a:gd name="T0" fmla="*/ 142 w 205"/>
              <a:gd name="T1" fmla="*/ 5 h 73"/>
              <a:gd name="T2" fmla="*/ 157 w 205"/>
              <a:gd name="T3" fmla="*/ 2 h 73"/>
              <a:gd name="T4" fmla="*/ 164 w 205"/>
              <a:gd name="T5" fmla="*/ 5 h 73"/>
              <a:gd name="T6" fmla="*/ 179 w 205"/>
              <a:gd name="T7" fmla="*/ 2 h 73"/>
              <a:gd name="T8" fmla="*/ 202 w 205"/>
              <a:gd name="T9" fmla="*/ 18 h 73"/>
              <a:gd name="T10" fmla="*/ 187 w 205"/>
              <a:gd name="T11" fmla="*/ 42 h 73"/>
              <a:gd name="T12" fmla="*/ 177 w 205"/>
              <a:gd name="T13" fmla="*/ 43 h 73"/>
              <a:gd name="T14" fmla="*/ 166 w 205"/>
              <a:gd name="T15" fmla="*/ 18 h 73"/>
              <a:gd name="T16" fmla="*/ 172 w 205"/>
              <a:gd name="T17" fmla="*/ 45 h 73"/>
              <a:gd name="T18" fmla="*/ 167 w 205"/>
              <a:gd name="T19" fmla="*/ 50 h 73"/>
              <a:gd name="T20" fmla="*/ 142 w 205"/>
              <a:gd name="T21" fmla="*/ 55 h 73"/>
              <a:gd name="T22" fmla="*/ 142 w 205"/>
              <a:gd name="T23" fmla="*/ 20 h 73"/>
              <a:gd name="T24" fmla="*/ 158 w 205"/>
              <a:gd name="T25" fmla="*/ 17 h 73"/>
              <a:gd name="T26" fmla="*/ 163 w 205"/>
              <a:gd name="T27" fmla="*/ 19 h 73"/>
              <a:gd name="T28" fmla="*/ 161 w 205"/>
              <a:gd name="T29" fmla="*/ 9 h 73"/>
              <a:gd name="T30" fmla="*/ 155 w 205"/>
              <a:gd name="T31" fmla="*/ 5 h 73"/>
              <a:gd name="T32" fmla="*/ 142 w 205"/>
              <a:gd name="T33" fmla="*/ 8 h 73"/>
              <a:gd name="T34" fmla="*/ 142 w 205"/>
              <a:gd name="T35" fmla="*/ 5 h 73"/>
              <a:gd name="T36" fmla="*/ 28 w 205"/>
              <a:gd name="T37" fmla="*/ 30 h 73"/>
              <a:gd name="T38" fmla="*/ 116 w 205"/>
              <a:gd name="T39" fmla="*/ 13 h 73"/>
              <a:gd name="T40" fmla="*/ 121 w 205"/>
              <a:gd name="T41" fmla="*/ 9 h 73"/>
              <a:gd name="T42" fmla="*/ 142 w 205"/>
              <a:gd name="T43" fmla="*/ 5 h 73"/>
              <a:gd name="T44" fmla="*/ 142 w 205"/>
              <a:gd name="T45" fmla="*/ 8 h 73"/>
              <a:gd name="T46" fmla="*/ 124 w 205"/>
              <a:gd name="T47" fmla="*/ 11 h 73"/>
              <a:gd name="T48" fmla="*/ 120 w 205"/>
              <a:gd name="T49" fmla="*/ 17 h 73"/>
              <a:gd name="T50" fmla="*/ 122 w 205"/>
              <a:gd name="T51" fmla="*/ 28 h 73"/>
              <a:gd name="T52" fmla="*/ 122 w 205"/>
              <a:gd name="T53" fmla="*/ 28 h 73"/>
              <a:gd name="T54" fmla="*/ 126 w 205"/>
              <a:gd name="T55" fmla="*/ 24 h 73"/>
              <a:gd name="T56" fmla="*/ 142 w 205"/>
              <a:gd name="T57" fmla="*/ 20 h 73"/>
              <a:gd name="T58" fmla="*/ 142 w 205"/>
              <a:gd name="T59" fmla="*/ 55 h 73"/>
              <a:gd name="T60" fmla="*/ 130 w 205"/>
              <a:gd name="T61" fmla="*/ 57 h 73"/>
              <a:gd name="T62" fmla="*/ 125 w 205"/>
              <a:gd name="T63" fmla="*/ 56 h 73"/>
              <a:gd name="T64" fmla="*/ 35 w 205"/>
              <a:gd name="T65" fmla="*/ 73 h 73"/>
              <a:gd name="T66" fmla="*/ 28 w 205"/>
              <a:gd name="T67" fmla="*/ 70 h 73"/>
              <a:gd name="T68" fmla="*/ 28 w 205"/>
              <a:gd name="T69" fmla="*/ 67 h 73"/>
              <a:gd name="T70" fmla="*/ 35 w 205"/>
              <a:gd name="T71" fmla="*/ 70 h 73"/>
              <a:gd name="T72" fmla="*/ 35 w 205"/>
              <a:gd name="T73" fmla="*/ 70 h 73"/>
              <a:gd name="T74" fmla="*/ 37 w 205"/>
              <a:gd name="T75" fmla="*/ 70 h 73"/>
              <a:gd name="T76" fmla="*/ 42 w 205"/>
              <a:gd name="T77" fmla="*/ 62 h 73"/>
              <a:gd name="T78" fmla="*/ 36 w 205"/>
              <a:gd name="T79" fmla="*/ 57 h 73"/>
              <a:gd name="T80" fmla="*/ 40 w 205"/>
              <a:gd name="T81" fmla="*/ 50 h 73"/>
              <a:gd name="T82" fmla="*/ 34 w 205"/>
              <a:gd name="T83" fmla="*/ 45 h 73"/>
              <a:gd name="T84" fmla="*/ 37 w 205"/>
              <a:gd name="T85" fmla="*/ 38 h 73"/>
              <a:gd name="T86" fmla="*/ 30 w 205"/>
              <a:gd name="T87" fmla="*/ 33 h 73"/>
              <a:gd name="T88" fmla="*/ 28 w 205"/>
              <a:gd name="T89" fmla="*/ 33 h 73"/>
              <a:gd name="T90" fmla="*/ 28 w 205"/>
              <a:gd name="T91" fmla="*/ 34 h 73"/>
              <a:gd name="T92" fmla="*/ 28 w 205"/>
              <a:gd name="T93" fmla="*/ 30 h 73"/>
              <a:gd name="T94" fmla="*/ 26 w 205"/>
              <a:gd name="T95" fmla="*/ 31 h 73"/>
              <a:gd name="T96" fmla="*/ 28 w 205"/>
              <a:gd name="T97" fmla="*/ 30 h 73"/>
              <a:gd name="T98" fmla="*/ 28 w 205"/>
              <a:gd name="T99" fmla="*/ 34 h 73"/>
              <a:gd name="T100" fmla="*/ 13 w 205"/>
              <a:gd name="T101" fmla="*/ 49 h 73"/>
              <a:gd name="T102" fmla="*/ 15 w 205"/>
              <a:gd name="T103" fmla="*/ 62 h 73"/>
              <a:gd name="T104" fmla="*/ 28 w 205"/>
              <a:gd name="T105" fmla="*/ 67 h 73"/>
              <a:gd name="T106" fmla="*/ 28 w 205"/>
              <a:gd name="T107" fmla="*/ 70 h 73"/>
              <a:gd name="T108" fmla="*/ 0 w 205"/>
              <a:gd name="T109" fmla="*/ 58 h 73"/>
              <a:gd name="T110" fmla="*/ 26 w 205"/>
              <a:gd name="T111" fmla="*/ 3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5" h="73">
                <a:moveTo>
                  <a:pt x="142" y="5"/>
                </a:moveTo>
                <a:cubicBezTo>
                  <a:pt x="157" y="2"/>
                  <a:pt x="157" y="2"/>
                  <a:pt x="157" y="2"/>
                </a:cubicBezTo>
                <a:cubicBezTo>
                  <a:pt x="160" y="1"/>
                  <a:pt x="163" y="3"/>
                  <a:pt x="164" y="5"/>
                </a:cubicBezTo>
                <a:cubicBezTo>
                  <a:pt x="179" y="2"/>
                  <a:pt x="179" y="2"/>
                  <a:pt x="179" y="2"/>
                </a:cubicBezTo>
                <a:cubicBezTo>
                  <a:pt x="190" y="0"/>
                  <a:pt x="200" y="7"/>
                  <a:pt x="202" y="18"/>
                </a:cubicBezTo>
                <a:cubicBezTo>
                  <a:pt x="205" y="29"/>
                  <a:pt x="197" y="39"/>
                  <a:pt x="187" y="42"/>
                </a:cubicBezTo>
                <a:cubicBezTo>
                  <a:pt x="177" y="43"/>
                  <a:pt x="177" y="43"/>
                  <a:pt x="177" y="43"/>
                </a:cubicBezTo>
                <a:cubicBezTo>
                  <a:pt x="166" y="18"/>
                  <a:pt x="166" y="18"/>
                  <a:pt x="166" y="18"/>
                </a:cubicBezTo>
                <a:cubicBezTo>
                  <a:pt x="172" y="45"/>
                  <a:pt x="172" y="45"/>
                  <a:pt x="172" y="45"/>
                </a:cubicBezTo>
                <a:cubicBezTo>
                  <a:pt x="172" y="47"/>
                  <a:pt x="170" y="50"/>
                  <a:pt x="167" y="5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58" y="17"/>
                  <a:pt x="158" y="17"/>
                  <a:pt x="158" y="17"/>
                </a:cubicBezTo>
                <a:cubicBezTo>
                  <a:pt x="160" y="17"/>
                  <a:pt x="162" y="18"/>
                  <a:pt x="163" y="19"/>
                </a:cubicBezTo>
                <a:cubicBezTo>
                  <a:pt x="161" y="9"/>
                  <a:pt x="161" y="9"/>
                  <a:pt x="161" y="9"/>
                </a:cubicBezTo>
                <a:cubicBezTo>
                  <a:pt x="161" y="6"/>
                  <a:pt x="158" y="5"/>
                  <a:pt x="155" y="5"/>
                </a:cubicBezTo>
                <a:cubicBezTo>
                  <a:pt x="142" y="8"/>
                  <a:pt x="142" y="8"/>
                  <a:pt x="142" y="8"/>
                </a:cubicBezTo>
                <a:lnTo>
                  <a:pt x="142" y="5"/>
                </a:lnTo>
                <a:close/>
                <a:moveTo>
                  <a:pt x="28" y="30"/>
                </a:moveTo>
                <a:cubicBezTo>
                  <a:pt x="116" y="13"/>
                  <a:pt x="116" y="13"/>
                  <a:pt x="116" y="13"/>
                </a:cubicBezTo>
                <a:cubicBezTo>
                  <a:pt x="117" y="11"/>
                  <a:pt x="119" y="9"/>
                  <a:pt x="121" y="9"/>
                </a:cubicBezTo>
                <a:cubicBezTo>
                  <a:pt x="142" y="5"/>
                  <a:pt x="142" y="5"/>
                  <a:pt x="142" y="5"/>
                </a:cubicBezTo>
                <a:cubicBezTo>
                  <a:pt x="142" y="8"/>
                  <a:pt x="142" y="8"/>
                  <a:pt x="142" y="8"/>
                </a:cubicBezTo>
                <a:cubicBezTo>
                  <a:pt x="124" y="11"/>
                  <a:pt x="124" y="11"/>
                  <a:pt x="124" y="11"/>
                </a:cubicBezTo>
                <a:cubicBezTo>
                  <a:pt x="121" y="12"/>
                  <a:pt x="119" y="15"/>
                  <a:pt x="120" y="17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6"/>
                  <a:pt x="124" y="24"/>
                  <a:pt x="126" y="24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28" y="58"/>
                  <a:pt x="126" y="57"/>
                  <a:pt x="125" y="56"/>
                </a:cubicBezTo>
                <a:cubicBezTo>
                  <a:pt x="35" y="73"/>
                  <a:pt x="35" y="73"/>
                  <a:pt x="35" y="73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67"/>
                  <a:pt x="28" y="67"/>
                  <a:pt x="28" y="67"/>
                </a:cubicBezTo>
                <a:cubicBezTo>
                  <a:pt x="35" y="70"/>
                  <a:pt x="35" y="70"/>
                  <a:pt x="35" y="70"/>
                </a:cubicBezTo>
                <a:cubicBezTo>
                  <a:pt x="35" y="70"/>
                  <a:pt x="35" y="70"/>
                  <a:pt x="35" y="70"/>
                </a:cubicBezTo>
                <a:cubicBezTo>
                  <a:pt x="37" y="70"/>
                  <a:pt x="37" y="70"/>
                  <a:pt x="37" y="70"/>
                </a:cubicBezTo>
                <a:cubicBezTo>
                  <a:pt x="41" y="69"/>
                  <a:pt x="43" y="66"/>
                  <a:pt x="42" y="62"/>
                </a:cubicBezTo>
                <a:cubicBezTo>
                  <a:pt x="42" y="59"/>
                  <a:pt x="39" y="57"/>
                  <a:pt x="36" y="57"/>
                </a:cubicBezTo>
                <a:cubicBezTo>
                  <a:pt x="39" y="56"/>
                  <a:pt x="40" y="53"/>
                  <a:pt x="40" y="50"/>
                </a:cubicBezTo>
                <a:cubicBezTo>
                  <a:pt x="39" y="47"/>
                  <a:pt x="37" y="45"/>
                  <a:pt x="34" y="45"/>
                </a:cubicBezTo>
                <a:cubicBezTo>
                  <a:pt x="36" y="44"/>
                  <a:pt x="38" y="41"/>
                  <a:pt x="37" y="38"/>
                </a:cubicBezTo>
                <a:cubicBezTo>
                  <a:pt x="37" y="34"/>
                  <a:pt x="33" y="32"/>
                  <a:pt x="30" y="33"/>
                </a:cubicBezTo>
                <a:cubicBezTo>
                  <a:pt x="28" y="33"/>
                  <a:pt x="28" y="33"/>
                  <a:pt x="28" y="33"/>
                </a:cubicBezTo>
                <a:cubicBezTo>
                  <a:pt x="28" y="34"/>
                  <a:pt x="28" y="34"/>
                  <a:pt x="28" y="34"/>
                </a:cubicBezTo>
                <a:lnTo>
                  <a:pt x="28" y="30"/>
                </a:lnTo>
                <a:close/>
                <a:moveTo>
                  <a:pt x="26" y="31"/>
                </a:moveTo>
                <a:cubicBezTo>
                  <a:pt x="28" y="30"/>
                  <a:pt x="28" y="30"/>
                  <a:pt x="28" y="30"/>
                </a:cubicBezTo>
                <a:cubicBezTo>
                  <a:pt x="28" y="34"/>
                  <a:pt x="28" y="34"/>
                  <a:pt x="28" y="34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62"/>
                  <a:pt x="15" y="62"/>
                  <a:pt x="15" y="62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70"/>
                  <a:pt x="28" y="70"/>
                  <a:pt x="28" y="70"/>
                </a:cubicBezTo>
                <a:cubicBezTo>
                  <a:pt x="0" y="58"/>
                  <a:pt x="0" y="58"/>
                  <a:pt x="0" y="58"/>
                </a:cubicBezTo>
                <a:lnTo>
                  <a:pt x="26" y="3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Freeform 86"/>
          <p:cNvSpPr>
            <a:spLocks/>
          </p:cNvSpPr>
          <p:nvPr/>
        </p:nvSpPr>
        <p:spPr bwMode="auto">
          <a:xfrm>
            <a:off x="9904987" y="3182435"/>
            <a:ext cx="272451" cy="349792"/>
          </a:xfrm>
          <a:custGeom>
            <a:avLst/>
            <a:gdLst>
              <a:gd name="T0" fmla="*/ 113 w 113"/>
              <a:gd name="T1" fmla="*/ 25 h 145"/>
              <a:gd name="T2" fmla="*/ 108 w 113"/>
              <a:gd name="T3" fmla="*/ 22 h 145"/>
              <a:gd name="T4" fmla="*/ 42 w 113"/>
              <a:gd name="T5" fmla="*/ 128 h 145"/>
              <a:gd name="T6" fmla="*/ 19 w 113"/>
              <a:gd name="T7" fmla="*/ 132 h 145"/>
              <a:gd name="T8" fmla="*/ 12 w 113"/>
              <a:gd name="T9" fmla="*/ 109 h 145"/>
              <a:gd name="T10" fmla="*/ 78 w 113"/>
              <a:gd name="T11" fmla="*/ 3 h 145"/>
              <a:gd name="T12" fmla="*/ 73 w 113"/>
              <a:gd name="T13" fmla="*/ 0 h 145"/>
              <a:gd name="T14" fmla="*/ 6 w 113"/>
              <a:gd name="T15" fmla="*/ 107 h 145"/>
              <a:gd name="T16" fmla="*/ 15 w 113"/>
              <a:gd name="T17" fmla="*/ 138 h 145"/>
              <a:gd name="T18" fmla="*/ 47 w 113"/>
              <a:gd name="T19" fmla="*/ 132 h 145"/>
              <a:gd name="T20" fmla="*/ 113 w 113"/>
              <a:gd name="T21" fmla="*/ 2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3" h="145">
                <a:moveTo>
                  <a:pt x="113" y="25"/>
                </a:moveTo>
                <a:cubicBezTo>
                  <a:pt x="108" y="22"/>
                  <a:pt x="108" y="22"/>
                  <a:pt x="108" y="22"/>
                </a:cubicBezTo>
                <a:cubicBezTo>
                  <a:pt x="42" y="128"/>
                  <a:pt x="42" y="128"/>
                  <a:pt x="42" y="128"/>
                </a:cubicBezTo>
                <a:cubicBezTo>
                  <a:pt x="38" y="135"/>
                  <a:pt x="27" y="137"/>
                  <a:pt x="19" y="132"/>
                </a:cubicBezTo>
                <a:cubicBezTo>
                  <a:pt x="11" y="127"/>
                  <a:pt x="8" y="117"/>
                  <a:pt x="12" y="109"/>
                </a:cubicBezTo>
                <a:cubicBezTo>
                  <a:pt x="78" y="3"/>
                  <a:pt x="78" y="3"/>
                  <a:pt x="78" y="3"/>
                </a:cubicBezTo>
                <a:cubicBezTo>
                  <a:pt x="73" y="0"/>
                  <a:pt x="73" y="0"/>
                  <a:pt x="73" y="0"/>
                </a:cubicBezTo>
                <a:cubicBezTo>
                  <a:pt x="6" y="107"/>
                  <a:pt x="6" y="107"/>
                  <a:pt x="6" y="107"/>
                </a:cubicBezTo>
                <a:cubicBezTo>
                  <a:pt x="0" y="117"/>
                  <a:pt x="4" y="131"/>
                  <a:pt x="15" y="138"/>
                </a:cubicBezTo>
                <a:cubicBezTo>
                  <a:pt x="26" y="145"/>
                  <a:pt x="40" y="142"/>
                  <a:pt x="47" y="132"/>
                </a:cubicBezTo>
                <a:lnTo>
                  <a:pt x="113" y="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Freeform 87"/>
          <p:cNvSpPr>
            <a:spLocks/>
          </p:cNvSpPr>
          <p:nvPr/>
        </p:nvSpPr>
        <p:spPr bwMode="auto">
          <a:xfrm>
            <a:off x="10059667" y="3170130"/>
            <a:ext cx="131832" cy="91402"/>
          </a:xfrm>
          <a:custGeom>
            <a:avLst/>
            <a:gdLst>
              <a:gd name="T0" fmla="*/ 54 w 55"/>
              <a:gd name="T1" fmla="*/ 35 h 38"/>
              <a:gd name="T2" fmla="*/ 48 w 55"/>
              <a:gd name="T3" fmla="*/ 37 h 38"/>
              <a:gd name="T4" fmla="*/ 3 w 55"/>
              <a:gd name="T5" fmla="*/ 9 h 38"/>
              <a:gd name="T6" fmla="*/ 2 w 55"/>
              <a:gd name="T7" fmla="*/ 3 h 38"/>
              <a:gd name="T8" fmla="*/ 8 w 55"/>
              <a:gd name="T9" fmla="*/ 1 h 38"/>
              <a:gd name="T10" fmla="*/ 53 w 55"/>
              <a:gd name="T11" fmla="*/ 29 h 38"/>
              <a:gd name="T12" fmla="*/ 54 w 55"/>
              <a:gd name="T13" fmla="*/ 35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38">
                <a:moveTo>
                  <a:pt x="54" y="35"/>
                </a:moveTo>
                <a:cubicBezTo>
                  <a:pt x="53" y="37"/>
                  <a:pt x="50" y="38"/>
                  <a:pt x="48" y="37"/>
                </a:cubicBezTo>
                <a:cubicBezTo>
                  <a:pt x="3" y="9"/>
                  <a:pt x="3" y="9"/>
                  <a:pt x="3" y="9"/>
                </a:cubicBezTo>
                <a:cubicBezTo>
                  <a:pt x="1" y="7"/>
                  <a:pt x="0" y="5"/>
                  <a:pt x="2" y="3"/>
                </a:cubicBezTo>
                <a:cubicBezTo>
                  <a:pt x="3" y="1"/>
                  <a:pt x="6" y="0"/>
                  <a:pt x="8" y="1"/>
                </a:cubicBezTo>
                <a:cubicBezTo>
                  <a:pt x="53" y="29"/>
                  <a:pt x="53" y="29"/>
                  <a:pt x="53" y="29"/>
                </a:cubicBezTo>
                <a:cubicBezTo>
                  <a:pt x="55" y="31"/>
                  <a:pt x="55" y="33"/>
                  <a:pt x="54" y="3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Freeform 88"/>
          <p:cNvSpPr>
            <a:spLocks/>
          </p:cNvSpPr>
          <p:nvPr/>
        </p:nvSpPr>
        <p:spPr bwMode="auto">
          <a:xfrm>
            <a:off x="9957719" y="3242199"/>
            <a:ext cx="181049" cy="251358"/>
          </a:xfrm>
          <a:custGeom>
            <a:avLst/>
            <a:gdLst>
              <a:gd name="T0" fmla="*/ 75 w 75"/>
              <a:gd name="T1" fmla="*/ 4 h 104"/>
              <a:gd name="T2" fmla="*/ 69 w 75"/>
              <a:gd name="T3" fmla="*/ 0 h 104"/>
              <a:gd name="T4" fmla="*/ 10 w 75"/>
              <a:gd name="T5" fmla="*/ 95 h 104"/>
              <a:gd name="T6" fmla="*/ 0 w 75"/>
              <a:gd name="T7" fmla="*/ 100 h 104"/>
              <a:gd name="T8" fmla="*/ 1 w 75"/>
              <a:gd name="T9" fmla="*/ 101 h 104"/>
              <a:gd name="T10" fmla="*/ 17 w 75"/>
              <a:gd name="T11" fmla="*/ 98 h 104"/>
              <a:gd name="T12" fmla="*/ 75 w 75"/>
              <a:gd name="T13" fmla="*/ 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" h="104">
                <a:moveTo>
                  <a:pt x="75" y="4"/>
                </a:moveTo>
                <a:cubicBezTo>
                  <a:pt x="69" y="0"/>
                  <a:pt x="69" y="0"/>
                  <a:pt x="69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8" y="98"/>
                  <a:pt x="4" y="100"/>
                  <a:pt x="0" y="100"/>
                </a:cubicBezTo>
                <a:cubicBezTo>
                  <a:pt x="0" y="100"/>
                  <a:pt x="1" y="100"/>
                  <a:pt x="1" y="101"/>
                </a:cubicBezTo>
                <a:cubicBezTo>
                  <a:pt x="7" y="104"/>
                  <a:pt x="14" y="103"/>
                  <a:pt x="17" y="98"/>
                </a:cubicBezTo>
                <a:lnTo>
                  <a:pt x="75" y="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Freeform 89"/>
          <p:cNvSpPr>
            <a:spLocks noEditPoints="1"/>
          </p:cNvSpPr>
          <p:nvPr/>
        </p:nvSpPr>
        <p:spPr bwMode="auto">
          <a:xfrm>
            <a:off x="9535856" y="1811391"/>
            <a:ext cx="246085" cy="179290"/>
          </a:xfrm>
          <a:custGeom>
            <a:avLst/>
            <a:gdLst>
              <a:gd name="T0" fmla="*/ 84 w 102"/>
              <a:gd name="T1" fmla="*/ 71 h 74"/>
              <a:gd name="T2" fmla="*/ 79 w 102"/>
              <a:gd name="T3" fmla="*/ 69 h 74"/>
              <a:gd name="T4" fmla="*/ 79 w 102"/>
              <a:gd name="T5" fmla="*/ 69 h 74"/>
              <a:gd name="T6" fmla="*/ 79 w 102"/>
              <a:gd name="T7" fmla="*/ 52 h 74"/>
              <a:gd name="T8" fmla="*/ 86 w 102"/>
              <a:gd name="T9" fmla="*/ 49 h 74"/>
              <a:gd name="T10" fmla="*/ 90 w 102"/>
              <a:gd name="T11" fmla="*/ 38 h 74"/>
              <a:gd name="T12" fmla="*/ 79 w 102"/>
              <a:gd name="T13" fmla="*/ 31 h 74"/>
              <a:gd name="T14" fmla="*/ 85 w 102"/>
              <a:gd name="T15" fmla="*/ 20 h 74"/>
              <a:gd name="T16" fmla="*/ 79 w 102"/>
              <a:gd name="T17" fmla="*/ 16 h 74"/>
              <a:gd name="T18" fmla="*/ 72 w 102"/>
              <a:gd name="T19" fmla="*/ 3 h 74"/>
              <a:gd name="T20" fmla="*/ 79 w 102"/>
              <a:gd name="T21" fmla="*/ 16 h 74"/>
              <a:gd name="T22" fmla="*/ 72 w 102"/>
              <a:gd name="T23" fmla="*/ 21 h 74"/>
              <a:gd name="T24" fmla="*/ 72 w 102"/>
              <a:gd name="T25" fmla="*/ 9 h 74"/>
              <a:gd name="T26" fmla="*/ 79 w 102"/>
              <a:gd name="T27" fmla="*/ 73 h 74"/>
              <a:gd name="T28" fmla="*/ 72 w 102"/>
              <a:gd name="T29" fmla="*/ 69 h 74"/>
              <a:gd name="T30" fmla="*/ 79 w 102"/>
              <a:gd name="T31" fmla="*/ 73 h 74"/>
              <a:gd name="T32" fmla="*/ 79 w 102"/>
              <a:gd name="T33" fmla="*/ 34 h 74"/>
              <a:gd name="T34" fmla="*/ 75 w 102"/>
              <a:gd name="T35" fmla="*/ 45 h 74"/>
              <a:gd name="T36" fmla="*/ 79 w 102"/>
              <a:gd name="T37" fmla="*/ 52 h 74"/>
              <a:gd name="T38" fmla="*/ 72 w 102"/>
              <a:gd name="T39" fmla="*/ 25 h 74"/>
              <a:gd name="T40" fmla="*/ 79 w 102"/>
              <a:gd name="T41" fmla="*/ 31 h 74"/>
              <a:gd name="T42" fmla="*/ 72 w 102"/>
              <a:gd name="T43" fmla="*/ 3 h 74"/>
              <a:gd name="T44" fmla="*/ 71 w 102"/>
              <a:gd name="T45" fmla="*/ 8 h 74"/>
              <a:gd name="T46" fmla="*/ 66 w 102"/>
              <a:gd name="T47" fmla="*/ 2 h 74"/>
              <a:gd name="T48" fmla="*/ 66 w 102"/>
              <a:gd name="T49" fmla="*/ 73 h 74"/>
              <a:gd name="T50" fmla="*/ 67 w 102"/>
              <a:gd name="T51" fmla="*/ 65 h 74"/>
              <a:gd name="T52" fmla="*/ 72 w 102"/>
              <a:gd name="T53" fmla="*/ 74 h 74"/>
              <a:gd name="T54" fmla="*/ 72 w 102"/>
              <a:gd name="T55" fmla="*/ 21 h 74"/>
              <a:gd name="T56" fmla="*/ 72 w 102"/>
              <a:gd name="T57" fmla="*/ 52 h 74"/>
              <a:gd name="T58" fmla="*/ 66 w 102"/>
              <a:gd name="T59" fmla="*/ 57 h 74"/>
              <a:gd name="T60" fmla="*/ 69 w 102"/>
              <a:gd name="T61" fmla="*/ 16 h 74"/>
              <a:gd name="T62" fmla="*/ 22 w 102"/>
              <a:gd name="T63" fmla="*/ 10 h 74"/>
              <a:gd name="T64" fmla="*/ 66 w 102"/>
              <a:gd name="T65" fmla="*/ 5 h 74"/>
              <a:gd name="T66" fmla="*/ 64 w 102"/>
              <a:gd name="T67" fmla="*/ 6 h 74"/>
              <a:gd name="T68" fmla="*/ 66 w 102"/>
              <a:gd name="T69" fmla="*/ 16 h 74"/>
              <a:gd name="T70" fmla="*/ 66 w 102"/>
              <a:gd name="T71" fmla="*/ 64 h 74"/>
              <a:gd name="T72" fmla="*/ 37 w 102"/>
              <a:gd name="T73" fmla="*/ 57 h 74"/>
              <a:gd name="T74" fmla="*/ 22 w 102"/>
              <a:gd name="T75" fmla="*/ 49 h 74"/>
              <a:gd name="T76" fmla="*/ 27 w 102"/>
              <a:gd name="T77" fmla="*/ 48 h 74"/>
              <a:gd name="T78" fmla="*/ 22 w 102"/>
              <a:gd name="T79" fmla="*/ 27 h 74"/>
              <a:gd name="T80" fmla="*/ 2 w 102"/>
              <a:gd name="T81" fmla="*/ 41 h 74"/>
              <a:gd name="T82" fmla="*/ 22 w 102"/>
              <a:gd name="T83" fmla="*/ 10 h 74"/>
              <a:gd name="T84" fmla="*/ 17 w 102"/>
              <a:gd name="T85" fmla="*/ 28 h 74"/>
              <a:gd name="T86" fmla="*/ 22 w 102"/>
              <a:gd name="T87" fmla="*/ 49 h 74"/>
              <a:gd name="T88" fmla="*/ 2 w 102"/>
              <a:gd name="T89" fmla="*/ 41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2" h="74">
                <a:moveTo>
                  <a:pt x="79" y="7"/>
                </a:moveTo>
                <a:cubicBezTo>
                  <a:pt x="102" y="22"/>
                  <a:pt x="98" y="62"/>
                  <a:pt x="84" y="71"/>
                </a:cubicBezTo>
                <a:cubicBezTo>
                  <a:pt x="82" y="72"/>
                  <a:pt x="80" y="73"/>
                  <a:pt x="79" y="73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83" y="67"/>
                  <a:pt x="85" y="61"/>
                  <a:pt x="83" y="57"/>
                </a:cubicBezTo>
                <a:cubicBezTo>
                  <a:pt x="82" y="55"/>
                  <a:pt x="80" y="53"/>
                  <a:pt x="79" y="52"/>
                </a:cubicBezTo>
                <a:cubicBezTo>
                  <a:pt x="79" y="49"/>
                  <a:pt x="79" y="49"/>
                  <a:pt x="79" y="49"/>
                </a:cubicBezTo>
                <a:cubicBezTo>
                  <a:pt x="81" y="50"/>
                  <a:pt x="84" y="50"/>
                  <a:pt x="86" y="49"/>
                </a:cubicBezTo>
                <a:cubicBezTo>
                  <a:pt x="86" y="49"/>
                  <a:pt x="86" y="49"/>
                  <a:pt x="86" y="49"/>
                </a:cubicBezTo>
                <a:cubicBezTo>
                  <a:pt x="90" y="47"/>
                  <a:pt x="92" y="42"/>
                  <a:pt x="90" y="38"/>
                </a:cubicBezTo>
                <a:cubicBezTo>
                  <a:pt x="88" y="34"/>
                  <a:pt x="83" y="32"/>
                  <a:pt x="79" y="34"/>
                </a:cubicBezTo>
                <a:cubicBezTo>
                  <a:pt x="79" y="31"/>
                  <a:pt x="79" y="31"/>
                  <a:pt x="79" y="31"/>
                </a:cubicBezTo>
                <a:cubicBezTo>
                  <a:pt x="80" y="31"/>
                  <a:pt x="81" y="30"/>
                  <a:pt x="82" y="30"/>
                </a:cubicBezTo>
                <a:cubicBezTo>
                  <a:pt x="86" y="28"/>
                  <a:pt x="87" y="24"/>
                  <a:pt x="85" y="20"/>
                </a:cubicBezTo>
                <a:cubicBezTo>
                  <a:pt x="85" y="20"/>
                  <a:pt x="85" y="20"/>
                  <a:pt x="85" y="20"/>
                </a:cubicBezTo>
                <a:cubicBezTo>
                  <a:pt x="84" y="17"/>
                  <a:pt x="81" y="16"/>
                  <a:pt x="79" y="16"/>
                </a:cubicBezTo>
                <a:lnTo>
                  <a:pt x="79" y="7"/>
                </a:lnTo>
                <a:close/>
                <a:moveTo>
                  <a:pt x="72" y="3"/>
                </a:moveTo>
                <a:cubicBezTo>
                  <a:pt x="74" y="4"/>
                  <a:pt x="76" y="5"/>
                  <a:pt x="79" y="7"/>
                </a:cubicBezTo>
                <a:cubicBezTo>
                  <a:pt x="79" y="16"/>
                  <a:pt x="79" y="16"/>
                  <a:pt x="79" y="16"/>
                </a:cubicBezTo>
                <a:cubicBezTo>
                  <a:pt x="77" y="16"/>
                  <a:pt x="76" y="16"/>
                  <a:pt x="75" y="17"/>
                </a:cubicBezTo>
                <a:cubicBezTo>
                  <a:pt x="73" y="17"/>
                  <a:pt x="72" y="19"/>
                  <a:pt x="72" y="21"/>
                </a:cubicBezTo>
                <a:cubicBezTo>
                  <a:pt x="72" y="13"/>
                  <a:pt x="72" y="13"/>
                  <a:pt x="72" y="13"/>
                </a:cubicBezTo>
                <a:cubicBezTo>
                  <a:pt x="72" y="12"/>
                  <a:pt x="72" y="10"/>
                  <a:pt x="72" y="9"/>
                </a:cubicBezTo>
                <a:cubicBezTo>
                  <a:pt x="72" y="3"/>
                  <a:pt x="72" y="3"/>
                  <a:pt x="72" y="3"/>
                </a:cubicBezTo>
                <a:close/>
                <a:moveTo>
                  <a:pt x="79" y="73"/>
                </a:moveTo>
                <a:cubicBezTo>
                  <a:pt x="76" y="74"/>
                  <a:pt x="74" y="74"/>
                  <a:pt x="72" y="74"/>
                </a:cubicBezTo>
                <a:cubicBezTo>
                  <a:pt x="72" y="69"/>
                  <a:pt x="72" y="69"/>
                  <a:pt x="72" y="69"/>
                </a:cubicBezTo>
                <a:cubicBezTo>
                  <a:pt x="74" y="70"/>
                  <a:pt x="76" y="70"/>
                  <a:pt x="79" y="69"/>
                </a:cubicBezTo>
                <a:cubicBezTo>
                  <a:pt x="79" y="73"/>
                  <a:pt x="79" y="73"/>
                  <a:pt x="79" y="73"/>
                </a:cubicBezTo>
                <a:close/>
                <a:moveTo>
                  <a:pt x="79" y="31"/>
                </a:moveTo>
                <a:cubicBezTo>
                  <a:pt x="79" y="34"/>
                  <a:pt x="79" y="34"/>
                  <a:pt x="79" y="34"/>
                </a:cubicBezTo>
                <a:cubicBezTo>
                  <a:pt x="78" y="34"/>
                  <a:pt x="78" y="34"/>
                  <a:pt x="78" y="34"/>
                </a:cubicBezTo>
                <a:cubicBezTo>
                  <a:pt x="74" y="36"/>
                  <a:pt x="73" y="41"/>
                  <a:pt x="75" y="45"/>
                </a:cubicBezTo>
                <a:cubicBezTo>
                  <a:pt x="76" y="47"/>
                  <a:pt x="77" y="48"/>
                  <a:pt x="79" y="49"/>
                </a:cubicBezTo>
                <a:cubicBezTo>
                  <a:pt x="79" y="52"/>
                  <a:pt x="79" y="52"/>
                  <a:pt x="79" y="52"/>
                </a:cubicBezTo>
                <a:cubicBezTo>
                  <a:pt x="76" y="51"/>
                  <a:pt x="74" y="51"/>
                  <a:pt x="72" y="52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6"/>
                  <a:pt x="72" y="26"/>
                  <a:pt x="72" y="26"/>
                </a:cubicBezTo>
                <a:cubicBezTo>
                  <a:pt x="73" y="29"/>
                  <a:pt x="76" y="31"/>
                  <a:pt x="79" y="31"/>
                </a:cubicBezTo>
                <a:close/>
                <a:moveTo>
                  <a:pt x="66" y="2"/>
                </a:moveTo>
                <a:cubicBezTo>
                  <a:pt x="68" y="2"/>
                  <a:pt x="70" y="3"/>
                  <a:pt x="72" y="3"/>
                </a:cubicBezTo>
                <a:cubicBezTo>
                  <a:pt x="72" y="9"/>
                  <a:pt x="72" y="9"/>
                  <a:pt x="72" y="9"/>
                </a:cubicBezTo>
                <a:cubicBezTo>
                  <a:pt x="71" y="9"/>
                  <a:pt x="71" y="9"/>
                  <a:pt x="71" y="8"/>
                </a:cubicBezTo>
                <a:cubicBezTo>
                  <a:pt x="70" y="7"/>
                  <a:pt x="68" y="5"/>
                  <a:pt x="66" y="5"/>
                </a:cubicBezTo>
                <a:cubicBezTo>
                  <a:pt x="66" y="2"/>
                  <a:pt x="66" y="2"/>
                  <a:pt x="66" y="2"/>
                </a:cubicBezTo>
                <a:close/>
                <a:moveTo>
                  <a:pt x="72" y="74"/>
                </a:moveTo>
                <a:cubicBezTo>
                  <a:pt x="70" y="74"/>
                  <a:pt x="68" y="73"/>
                  <a:pt x="66" y="73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67" y="64"/>
                  <a:pt x="67" y="65"/>
                </a:cubicBezTo>
                <a:cubicBezTo>
                  <a:pt x="68" y="67"/>
                  <a:pt x="70" y="68"/>
                  <a:pt x="72" y="69"/>
                </a:cubicBezTo>
                <a:cubicBezTo>
                  <a:pt x="72" y="74"/>
                  <a:pt x="72" y="74"/>
                  <a:pt x="72" y="74"/>
                </a:cubicBezTo>
                <a:close/>
                <a:moveTo>
                  <a:pt x="72" y="13"/>
                </a:moveTo>
                <a:cubicBezTo>
                  <a:pt x="72" y="21"/>
                  <a:pt x="72" y="21"/>
                  <a:pt x="72" y="21"/>
                </a:cubicBezTo>
                <a:cubicBezTo>
                  <a:pt x="71" y="22"/>
                  <a:pt x="71" y="24"/>
                  <a:pt x="72" y="25"/>
                </a:cubicBezTo>
                <a:cubicBezTo>
                  <a:pt x="72" y="52"/>
                  <a:pt x="72" y="52"/>
                  <a:pt x="72" y="52"/>
                </a:cubicBezTo>
                <a:cubicBezTo>
                  <a:pt x="71" y="52"/>
                  <a:pt x="71" y="52"/>
                  <a:pt x="71" y="52"/>
                </a:cubicBezTo>
                <a:cubicBezTo>
                  <a:pt x="69" y="54"/>
                  <a:pt x="67" y="55"/>
                  <a:pt x="66" y="57"/>
                </a:cubicBezTo>
                <a:cubicBezTo>
                  <a:pt x="66" y="16"/>
                  <a:pt x="66" y="16"/>
                  <a:pt x="66" y="16"/>
                </a:cubicBezTo>
                <a:cubicBezTo>
                  <a:pt x="67" y="16"/>
                  <a:pt x="68" y="16"/>
                  <a:pt x="69" y="16"/>
                </a:cubicBezTo>
                <a:cubicBezTo>
                  <a:pt x="70" y="15"/>
                  <a:pt x="71" y="14"/>
                  <a:pt x="72" y="13"/>
                </a:cubicBezTo>
                <a:close/>
                <a:moveTo>
                  <a:pt x="22" y="10"/>
                </a:moveTo>
                <a:cubicBezTo>
                  <a:pt x="41" y="2"/>
                  <a:pt x="55" y="0"/>
                  <a:pt x="66" y="2"/>
                </a:cubicBezTo>
                <a:cubicBezTo>
                  <a:pt x="66" y="5"/>
                  <a:pt x="66" y="5"/>
                  <a:pt x="66" y="5"/>
                </a:cubicBezTo>
                <a:cubicBezTo>
                  <a:pt x="65" y="5"/>
                  <a:pt x="65" y="6"/>
                  <a:pt x="64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61" y="7"/>
                  <a:pt x="60" y="11"/>
                  <a:pt x="61" y="13"/>
                </a:cubicBezTo>
                <a:cubicBezTo>
                  <a:pt x="62" y="15"/>
                  <a:pt x="64" y="16"/>
                  <a:pt x="66" y="16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9"/>
                  <a:pt x="66" y="62"/>
                  <a:pt x="66" y="64"/>
                </a:cubicBezTo>
                <a:cubicBezTo>
                  <a:pt x="66" y="73"/>
                  <a:pt x="66" y="73"/>
                  <a:pt x="66" y="73"/>
                </a:cubicBezTo>
                <a:cubicBezTo>
                  <a:pt x="56" y="68"/>
                  <a:pt x="48" y="56"/>
                  <a:pt x="37" y="57"/>
                </a:cubicBezTo>
                <a:cubicBezTo>
                  <a:pt x="32" y="57"/>
                  <a:pt x="27" y="58"/>
                  <a:pt x="22" y="57"/>
                </a:cubicBezTo>
                <a:cubicBezTo>
                  <a:pt x="22" y="49"/>
                  <a:pt x="22" y="49"/>
                  <a:pt x="22" y="49"/>
                </a:cubicBezTo>
                <a:cubicBezTo>
                  <a:pt x="24" y="49"/>
                  <a:pt x="25" y="48"/>
                  <a:pt x="27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2" y="45"/>
                  <a:pt x="34" y="38"/>
                  <a:pt x="32" y="33"/>
                </a:cubicBezTo>
                <a:cubicBezTo>
                  <a:pt x="30" y="29"/>
                  <a:pt x="26" y="27"/>
                  <a:pt x="22" y="27"/>
                </a:cubicBezTo>
                <a:lnTo>
                  <a:pt x="22" y="10"/>
                </a:lnTo>
                <a:close/>
                <a:moveTo>
                  <a:pt x="2" y="41"/>
                </a:moveTo>
                <a:cubicBezTo>
                  <a:pt x="0" y="23"/>
                  <a:pt x="18" y="12"/>
                  <a:pt x="18" y="12"/>
                </a:cubicBezTo>
                <a:cubicBezTo>
                  <a:pt x="20" y="12"/>
                  <a:pt x="21" y="11"/>
                  <a:pt x="22" y="10"/>
                </a:cubicBezTo>
                <a:cubicBezTo>
                  <a:pt x="22" y="27"/>
                  <a:pt x="22" y="27"/>
                  <a:pt x="22" y="27"/>
                </a:cubicBezTo>
                <a:cubicBezTo>
                  <a:pt x="20" y="27"/>
                  <a:pt x="19" y="27"/>
                  <a:pt x="17" y="28"/>
                </a:cubicBezTo>
                <a:cubicBezTo>
                  <a:pt x="12" y="31"/>
                  <a:pt x="9" y="37"/>
                  <a:pt x="12" y="43"/>
                </a:cubicBezTo>
                <a:cubicBezTo>
                  <a:pt x="14" y="47"/>
                  <a:pt x="18" y="49"/>
                  <a:pt x="22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12" y="57"/>
                  <a:pt x="4" y="53"/>
                  <a:pt x="2" y="4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Freeform 90"/>
          <p:cNvSpPr>
            <a:spLocks/>
          </p:cNvSpPr>
          <p:nvPr/>
        </p:nvSpPr>
        <p:spPr bwMode="auto">
          <a:xfrm>
            <a:off x="7484568" y="2985568"/>
            <a:ext cx="228507" cy="295302"/>
          </a:xfrm>
          <a:custGeom>
            <a:avLst/>
            <a:gdLst>
              <a:gd name="T0" fmla="*/ 0 w 95"/>
              <a:gd name="T1" fmla="*/ 21 h 123"/>
              <a:gd name="T2" fmla="*/ 4 w 95"/>
              <a:gd name="T3" fmla="*/ 19 h 123"/>
              <a:gd name="T4" fmla="*/ 59 w 95"/>
              <a:gd name="T5" fmla="*/ 109 h 123"/>
              <a:gd name="T6" fmla="*/ 79 w 95"/>
              <a:gd name="T7" fmla="*/ 112 h 123"/>
              <a:gd name="T8" fmla="*/ 85 w 95"/>
              <a:gd name="T9" fmla="*/ 93 h 123"/>
              <a:gd name="T10" fmla="*/ 29 w 95"/>
              <a:gd name="T11" fmla="*/ 3 h 123"/>
              <a:gd name="T12" fmla="*/ 34 w 95"/>
              <a:gd name="T13" fmla="*/ 0 h 123"/>
              <a:gd name="T14" fmla="*/ 90 w 95"/>
              <a:gd name="T15" fmla="*/ 91 h 123"/>
              <a:gd name="T16" fmla="*/ 82 w 95"/>
              <a:gd name="T17" fmla="*/ 117 h 123"/>
              <a:gd name="T18" fmla="*/ 56 w 95"/>
              <a:gd name="T19" fmla="*/ 112 h 123"/>
              <a:gd name="T20" fmla="*/ 0 w 95"/>
              <a:gd name="T21" fmla="*/ 2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5" h="123">
                <a:moveTo>
                  <a:pt x="0" y="21"/>
                </a:moveTo>
                <a:cubicBezTo>
                  <a:pt x="4" y="19"/>
                  <a:pt x="4" y="19"/>
                  <a:pt x="4" y="19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63" y="115"/>
                  <a:pt x="72" y="117"/>
                  <a:pt x="79" y="112"/>
                </a:cubicBezTo>
                <a:cubicBezTo>
                  <a:pt x="87" y="108"/>
                  <a:pt x="89" y="99"/>
                  <a:pt x="85" y="93"/>
                </a:cubicBezTo>
                <a:cubicBezTo>
                  <a:pt x="29" y="3"/>
                  <a:pt x="29" y="3"/>
                  <a:pt x="29" y="3"/>
                </a:cubicBezTo>
                <a:cubicBezTo>
                  <a:pt x="34" y="0"/>
                  <a:pt x="34" y="0"/>
                  <a:pt x="34" y="0"/>
                </a:cubicBezTo>
                <a:cubicBezTo>
                  <a:pt x="90" y="91"/>
                  <a:pt x="90" y="91"/>
                  <a:pt x="90" y="91"/>
                </a:cubicBezTo>
                <a:cubicBezTo>
                  <a:pt x="95" y="100"/>
                  <a:pt x="92" y="111"/>
                  <a:pt x="82" y="117"/>
                </a:cubicBezTo>
                <a:cubicBezTo>
                  <a:pt x="73" y="123"/>
                  <a:pt x="61" y="121"/>
                  <a:pt x="56" y="112"/>
                </a:cubicBezTo>
                <a:lnTo>
                  <a:pt x="0" y="2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Freeform 91"/>
          <p:cNvSpPr>
            <a:spLocks/>
          </p:cNvSpPr>
          <p:nvPr/>
        </p:nvSpPr>
        <p:spPr bwMode="auto">
          <a:xfrm>
            <a:off x="7470504" y="2975019"/>
            <a:ext cx="112496" cy="77341"/>
          </a:xfrm>
          <a:custGeom>
            <a:avLst/>
            <a:gdLst>
              <a:gd name="T0" fmla="*/ 1 w 47"/>
              <a:gd name="T1" fmla="*/ 30 h 32"/>
              <a:gd name="T2" fmla="*/ 6 w 47"/>
              <a:gd name="T3" fmla="*/ 31 h 32"/>
              <a:gd name="T4" fmla="*/ 44 w 47"/>
              <a:gd name="T5" fmla="*/ 7 h 32"/>
              <a:gd name="T6" fmla="*/ 46 w 47"/>
              <a:gd name="T7" fmla="*/ 2 h 32"/>
              <a:gd name="T8" fmla="*/ 41 w 47"/>
              <a:gd name="T9" fmla="*/ 1 h 32"/>
              <a:gd name="T10" fmla="*/ 2 w 47"/>
              <a:gd name="T11" fmla="*/ 25 h 32"/>
              <a:gd name="T12" fmla="*/ 1 w 47"/>
              <a:gd name="T13" fmla="*/ 3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32">
                <a:moveTo>
                  <a:pt x="1" y="30"/>
                </a:moveTo>
                <a:cubicBezTo>
                  <a:pt x="2" y="32"/>
                  <a:pt x="4" y="32"/>
                  <a:pt x="6" y="31"/>
                </a:cubicBezTo>
                <a:cubicBezTo>
                  <a:pt x="44" y="7"/>
                  <a:pt x="44" y="7"/>
                  <a:pt x="44" y="7"/>
                </a:cubicBezTo>
                <a:cubicBezTo>
                  <a:pt x="46" y="6"/>
                  <a:pt x="47" y="4"/>
                  <a:pt x="46" y="2"/>
                </a:cubicBezTo>
                <a:cubicBezTo>
                  <a:pt x="45" y="1"/>
                  <a:pt x="42" y="0"/>
                  <a:pt x="41" y="1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6"/>
                  <a:pt x="0" y="28"/>
                  <a:pt x="1" y="3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Freeform 92"/>
          <p:cNvSpPr>
            <a:spLocks/>
          </p:cNvSpPr>
          <p:nvPr/>
        </p:nvSpPr>
        <p:spPr bwMode="auto">
          <a:xfrm>
            <a:off x="7516205" y="3038298"/>
            <a:ext cx="154682" cy="212687"/>
          </a:xfrm>
          <a:custGeom>
            <a:avLst/>
            <a:gdLst>
              <a:gd name="T0" fmla="*/ 0 w 64"/>
              <a:gd name="T1" fmla="*/ 3 h 88"/>
              <a:gd name="T2" fmla="*/ 5 w 64"/>
              <a:gd name="T3" fmla="*/ 0 h 88"/>
              <a:gd name="T4" fmla="*/ 55 w 64"/>
              <a:gd name="T5" fmla="*/ 80 h 88"/>
              <a:gd name="T6" fmla="*/ 64 w 64"/>
              <a:gd name="T7" fmla="*/ 85 h 88"/>
              <a:gd name="T8" fmla="*/ 63 w 64"/>
              <a:gd name="T9" fmla="*/ 85 h 88"/>
              <a:gd name="T10" fmla="*/ 49 w 64"/>
              <a:gd name="T11" fmla="*/ 82 h 88"/>
              <a:gd name="T12" fmla="*/ 0 w 64"/>
              <a:gd name="T13" fmla="*/ 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88">
                <a:moveTo>
                  <a:pt x="0" y="3"/>
                </a:moveTo>
                <a:cubicBezTo>
                  <a:pt x="5" y="0"/>
                  <a:pt x="5" y="0"/>
                  <a:pt x="5" y="0"/>
                </a:cubicBezTo>
                <a:cubicBezTo>
                  <a:pt x="55" y="80"/>
                  <a:pt x="55" y="80"/>
                  <a:pt x="55" y="80"/>
                </a:cubicBezTo>
                <a:cubicBezTo>
                  <a:pt x="57" y="83"/>
                  <a:pt x="60" y="85"/>
                  <a:pt x="64" y="85"/>
                </a:cubicBezTo>
                <a:cubicBezTo>
                  <a:pt x="63" y="85"/>
                  <a:pt x="63" y="85"/>
                  <a:pt x="63" y="85"/>
                </a:cubicBezTo>
                <a:cubicBezTo>
                  <a:pt x="58" y="88"/>
                  <a:pt x="52" y="87"/>
                  <a:pt x="49" y="82"/>
                </a:cubicBezTo>
                <a:lnTo>
                  <a:pt x="0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Freeform 93"/>
          <p:cNvSpPr>
            <a:spLocks noEditPoints="1"/>
          </p:cNvSpPr>
          <p:nvPr/>
        </p:nvSpPr>
        <p:spPr bwMode="auto">
          <a:xfrm>
            <a:off x="8990958" y="4813626"/>
            <a:ext cx="242569" cy="265421"/>
          </a:xfrm>
          <a:custGeom>
            <a:avLst/>
            <a:gdLst>
              <a:gd name="T0" fmla="*/ 78 w 101"/>
              <a:gd name="T1" fmla="*/ 51 h 110"/>
              <a:gd name="T2" fmla="*/ 75 w 101"/>
              <a:gd name="T3" fmla="*/ 63 h 110"/>
              <a:gd name="T4" fmla="*/ 75 w 101"/>
              <a:gd name="T5" fmla="*/ 73 h 110"/>
              <a:gd name="T6" fmla="*/ 77 w 101"/>
              <a:gd name="T7" fmla="*/ 74 h 110"/>
              <a:gd name="T8" fmla="*/ 86 w 101"/>
              <a:gd name="T9" fmla="*/ 86 h 110"/>
              <a:gd name="T10" fmla="*/ 75 w 101"/>
              <a:gd name="T11" fmla="*/ 80 h 110"/>
              <a:gd name="T12" fmla="*/ 75 w 101"/>
              <a:gd name="T13" fmla="*/ 22 h 110"/>
              <a:gd name="T14" fmla="*/ 86 w 101"/>
              <a:gd name="T15" fmla="*/ 15 h 110"/>
              <a:gd name="T16" fmla="*/ 77 w 101"/>
              <a:gd name="T17" fmla="*/ 28 h 110"/>
              <a:gd name="T18" fmla="*/ 75 w 101"/>
              <a:gd name="T19" fmla="*/ 28 h 110"/>
              <a:gd name="T20" fmla="*/ 98 w 101"/>
              <a:gd name="T21" fmla="*/ 48 h 110"/>
              <a:gd name="T22" fmla="*/ 83 w 101"/>
              <a:gd name="T23" fmla="*/ 51 h 110"/>
              <a:gd name="T24" fmla="*/ 98 w 101"/>
              <a:gd name="T25" fmla="*/ 53 h 110"/>
              <a:gd name="T26" fmla="*/ 98 w 101"/>
              <a:gd name="T27" fmla="*/ 48 h 110"/>
              <a:gd name="T28" fmla="*/ 52 w 101"/>
              <a:gd name="T29" fmla="*/ 110 h 110"/>
              <a:gd name="T30" fmla="*/ 66 w 101"/>
              <a:gd name="T31" fmla="*/ 74 h 110"/>
              <a:gd name="T32" fmla="*/ 75 w 101"/>
              <a:gd name="T33" fmla="*/ 39 h 110"/>
              <a:gd name="T34" fmla="*/ 50 w 101"/>
              <a:gd name="T35" fmla="*/ 29 h 110"/>
              <a:gd name="T36" fmla="*/ 72 w 101"/>
              <a:gd name="T37" fmla="*/ 51 h 110"/>
              <a:gd name="T38" fmla="*/ 62 w 101"/>
              <a:gd name="T39" fmla="*/ 70 h 110"/>
              <a:gd name="T40" fmla="*/ 60 w 101"/>
              <a:gd name="T41" fmla="*/ 85 h 110"/>
              <a:gd name="T42" fmla="*/ 50 w 101"/>
              <a:gd name="T43" fmla="*/ 110 h 110"/>
              <a:gd name="T44" fmla="*/ 75 w 101"/>
              <a:gd name="T45" fmla="*/ 28 h 110"/>
              <a:gd name="T46" fmla="*/ 74 w 101"/>
              <a:gd name="T47" fmla="*/ 24 h 110"/>
              <a:gd name="T48" fmla="*/ 75 w 101"/>
              <a:gd name="T49" fmla="*/ 73 h 110"/>
              <a:gd name="T50" fmla="*/ 74 w 101"/>
              <a:gd name="T51" fmla="*/ 78 h 110"/>
              <a:gd name="T52" fmla="*/ 75 w 101"/>
              <a:gd name="T53" fmla="*/ 73 h 110"/>
              <a:gd name="T54" fmla="*/ 50 w 101"/>
              <a:gd name="T55" fmla="*/ 0 h 110"/>
              <a:gd name="T56" fmla="*/ 53 w 101"/>
              <a:gd name="T57" fmla="*/ 3 h 110"/>
              <a:gd name="T58" fmla="*/ 50 w 101"/>
              <a:gd name="T59" fmla="*/ 18 h 110"/>
              <a:gd name="T60" fmla="*/ 50 w 101"/>
              <a:gd name="T61" fmla="*/ 23 h 110"/>
              <a:gd name="T62" fmla="*/ 25 w 101"/>
              <a:gd name="T63" fmla="*/ 63 h 110"/>
              <a:gd name="T64" fmla="*/ 35 w 101"/>
              <a:gd name="T65" fmla="*/ 96 h 110"/>
              <a:gd name="T66" fmla="*/ 50 w 101"/>
              <a:gd name="T67" fmla="*/ 110 h 110"/>
              <a:gd name="T68" fmla="*/ 41 w 101"/>
              <a:gd name="T69" fmla="*/ 85 h 110"/>
              <a:gd name="T70" fmla="*/ 39 w 101"/>
              <a:gd name="T71" fmla="*/ 70 h 110"/>
              <a:gd name="T72" fmla="*/ 34 w 101"/>
              <a:gd name="T73" fmla="*/ 35 h 110"/>
              <a:gd name="T74" fmla="*/ 50 w 101"/>
              <a:gd name="T75" fmla="*/ 23 h 110"/>
              <a:gd name="T76" fmla="*/ 50 w 101"/>
              <a:gd name="T77" fmla="*/ 18 h 110"/>
              <a:gd name="T78" fmla="*/ 48 w 101"/>
              <a:gd name="T79" fmla="*/ 3 h 110"/>
              <a:gd name="T80" fmla="*/ 25 w 101"/>
              <a:gd name="T81" fmla="*/ 80 h 110"/>
              <a:gd name="T82" fmla="*/ 27 w 101"/>
              <a:gd name="T83" fmla="*/ 74 h 110"/>
              <a:gd name="T84" fmla="*/ 25 w 101"/>
              <a:gd name="T85" fmla="*/ 80 h 110"/>
              <a:gd name="T86" fmla="*/ 25 w 101"/>
              <a:gd name="T87" fmla="*/ 22 h 110"/>
              <a:gd name="T88" fmla="*/ 27 w 101"/>
              <a:gd name="T89" fmla="*/ 28 h 110"/>
              <a:gd name="T90" fmla="*/ 25 w 101"/>
              <a:gd name="T91" fmla="*/ 39 h 110"/>
              <a:gd name="T92" fmla="*/ 25 w 101"/>
              <a:gd name="T93" fmla="*/ 63 h 110"/>
              <a:gd name="T94" fmla="*/ 25 w 101"/>
              <a:gd name="T95" fmla="*/ 22 h 110"/>
              <a:gd name="T96" fmla="*/ 23 w 101"/>
              <a:gd name="T97" fmla="*/ 28 h 110"/>
              <a:gd name="T98" fmla="*/ 15 w 101"/>
              <a:gd name="T99" fmla="*/ 19 h 110"/>
              <a:gd name="T100" fmla="*/ 18 w 101"/>
              <a:gd name="T101" fmla="*/ 15 h 110"/>
              <a:gd name="T102" fmla="*/ 25 w 101"/>
              <a:gd name="T103" fmla="*/ 73 h 110"/>
              <a:gd name="T104" fmla="*/ 18 w 101"/>
              <a:gd name="T105" fmla="*/ 86 h 110"/>
              <a:gd name="T106" fmla="*/ 15 w 101"/>
              <a:gd name="T107" fmla="*/ 83 h 110"/>
              <a:gd name="T108" fmla="*/ 23 w 101"/>
              <a:gd name="T109" fmla="*/ 74 h 110"/>
              <a:gd name="T110" fmla="*/ 18 w 101"/>
              <a:gd name="T111" fmla="*/ 51 h 110"/>
              <a:gd name="T112" fmla="*/ 15 w 101"/>
              <a:gd name="T113" fmla="*/ 48 h 110"/>
              <a:gd name="T114" fmla="*/ 0 w 101"/>
              <a:gd name="T115" fmla="*/ 51 h 110"/>
              <a:gd name="T116" fmla="*/ 15 w 101"/>
              <a:gd name="T117" fmla="*/ 53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10">
                <a:moveTo>
                  <a:pt x="75" y="63"/>
                </a:moveTo>
                <a:cubicBezTo>
                  <a:pt x="77" y="59"/>
                  <a:pt x="78" y="55"/>
                  <a:pt x="78" y="51"/>
                </a:cubicBezTo>
                <a:cubicBezTo>
                  <a:pt x="78" y="47"/>
                  <a:pt x="77" y="43"/>
                  <a:pt x="75" y="39"/>
                </a:cubicBezTo>
                <a:cubicBezTo>
                  <a:pt x="75" y="63"/>
                  <a:pt x="75" y="63"/>
                  <a:pt x="75" y="63"/>
                </a:cubicBezTo>
                <a:close/>
                <a:moveTo>
                  <a:pt x="75" y="80"/>
                </a:moveTo>
                <a:cubicBezTo>
                  <a:pt x="75" y="73"/>
                  <a:pt x="75" y="73"/>
                  <a:pt x="75" y="73"/>
                </a:cubicBezTo>
                <a:cubicBezTo>
                  <a:pt x="76" y="73"/>
                  <a:pt x="77" y="73"/>
                  <a:pt x="77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86" y="83"/>
                  <a:pt x="86" y="83"/>
                  <a:pt x="86" y="83"/>
                </a:cubicBezTo>
                <a:cubicBezTo>
                  <a:pt x="87" y="84"/>
                  <a:pt x="87" y="85"/>
                  <a:pt x="86" y="86"/>
                </a:cubicBezTo>
                <a:cubicBezTo>
                  <a:pt x="85" y="87"/>
                  <a:pt x="83" y="87"/>
                  <a:pt x="82" y="86"/>
                </a:cubicBezTo>
                <a:cubicBezTo>
                  <a:pt x="75" y="80"/>
                  <a:pt x="75" y="80"/>
                  <a:pt x="75" y="80"/>
                </a:cubicBezTo>
                <a:close/>
                <a:moveTo>
                  <a:pt x="75" y="28"/>
                </a:moveTo>
                <a:cubicBezTo>
                  <a:pt x="75" y="22"/>
                  <a:pt x="75" y="22"/>
                  <a:pt x="75" y="22"/>
                </a:cubicBezTo>
                <a:cubicBezTo>
                  <a:pt x="82" y="15"/>
                  <a:pt x="82" y="15"/>
                  <a:pt x="82" y="15"/>
                </a:cubicBezTo>
                <a:cubicBezTo>
                  <a:pt x="83" y="14"/>
                  <a:pt x="85" y="14"/>
                  <a:pt x="86" y="15"/>
                </a:cubicBezTo>
                <a:cubicBezTo>
                  <a:pt x="87" y="16"/>
                  <a:pt x="87" y="18"/>
                  <a:pt x="86" y="19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6" y="28"/>
                  <a:pt x="75" y="28"/>
                </a:cubicBezTo>
                <a:close/>
                <a:moveTo>
                  <a:pt x="98" y="48"/>
                </a:moveTo>
                <a:cubicBezTo>
                  <a:pt x="98" y="48"/>
                  <a:pt x="98" y="48"/>
                  <a:pt x="98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4" y="48"/>
                  <a:pt x="83" y="49"/>
                  <a:pt x="83" y="51"/>
                </a:cubicBezTo>
                <a:cubicBezTo>
                  <a:pt x="83" y="52"/>
                  <a:pt x="84" y="53"/>
                  <a:pt x="86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3"/>
                  <a:pt x="101" y="52"/>
                  <a:pt x="101" y="51"/>
                </a:cubicBezTo>
                <a:cubicBezTo>
                  <a:pt x="101" y="49"/>
                  <a:pt x="100" y="48"/>
                  <a:pt x="98" y="48"/>
                </a:cubicBezTo>
                <a:close/>
                <a:moveTo>
                  <a:pt x="50" y="110"/>
                </a:moveTo>
                <a:cubicBezTo>
                  <a:pt x="52" y="110"/>
                  <a:pt x="52" y="110"/>
                  <a:pt x="52" y="110"/>
                </a:cubicBezTo>
                <a:cubicBezTo>
                  <a:pt x="60" y="110"/>
                  <a:pt x="66" y="104"/>
                  <a:pt x="66" y="96"/>
                </a:cubicBezTo>
                <a:cubicBezTo>
                  <a:pt x="66" y="74"/>
                  <a:pt x="66" y="74"/>
                  <a:pt x="66" y="74"/>
                </a:cubicBezTo>
                <a:cubicBezTo>
                  <a:pt x="70" y="71"/>
                  <a:pt x="73" y="67"/>
                  <a:pt x="75" y="63"/>
                </a:cubicBezTo>
                <a:cubicBezTo>
                  <a:pt x="75" y="39"/>
                  <a:pt x="75" y="39"/>
                  <a:pt x="75" y="39"/>
                </a:cubicBezTo>
                <a:cubicBezTo>
                  <a:pt x="71" y="29"/>
                  <a:pt x="61" y="23"/>
                  <a:pt x="50" y="23"/>
                </a:cubicBezTo>
                <a:cubicBezTo>
                  <a:pt x="50" y="29"/>
                  <a:pt x="50" y="29"/>
                  <a:pt x="50" y="29"/>
                </a:cubicBezTo>
                <a:cubicBezTo>
                  <a:pt x="56" y="29"/>
                  <a:pt x="62" y="31"/>
                  <a:pt x="66" y="35"/>
                </a:cubicBezTo>
                <a:cubicBezTo>
                  <a:pt x="70" y="39"/>
                  <a:pt x="72" y="45"/>
                  <a:pt x="72" y="51"/>
                </a:cubicBezTo>
                <a:cubicBezTo>
                  <a:pt x="72" y="59"/>
                  <a:pt x="68" y="66"/>
                  <a:pt x="62" y="70"/>
                </a:cubicBezTo>
                <a:cubicBezTo>
                  <a:pt x="62" y="70"/>
                  <a:pt x="62" y="70"/>
                  <a:pt x="62" y="70"/>
                </a:cubicBezTo>
                <a:cubicBezTo>
                  <a:pt x="61" y="70"/>
                  <a:pt x="60" y="71"/>
                  <a:pt x="60" y="72"/>
                </a:cubicBezTo>
                <a:cubicBezTo>
                  <a:pt x="60" y="85"/>
                  <a:pt x="60" y="85"/>
                  <a:pt x="60" y="85"/>
                </a:cubicBezTo>
                <a:cubicBezTo>
                  <a:pt x="50" y="85"/>
                  <a:pt x="50" y="85"/>
                  <a:pt x="50" y="85"/>
                </a:cubicBezTo>
                <a:cubicBezTo>
                  <a:pt x="50" y="110"/>
                  <a:pt x="50" y="110"/>
                  <a:pt x="50" y="110"/>
                </a:cubicBezTo>
                <a:close/>
                <a:moveTo>
                  <a:pt x="75" y="22"/>
                </a:moveTo>
                <a:cubicBezTo>
                  <a:pt x="75" y="28"/>
                  <a:pt x="75" y="28"/>
                  <a:pt x="75" y="28"/>
                </a:cubicBezTo>
                <a:cubicBezTo>
                  <a:pt x="75" y="28"/>
                  <a:pt x="74" y="28"/>
                  <a:pt x="74" y="28"/>
                </a:cubicBezTo>
                <a:cubicBezTo>
                  <a:pt x="72" y="27"/>
                  <a:pt x="72" y="25"/>
                  <a:pt x="74" y="24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5" y="73"/>
                </a:moveTo>
                <a:cubicBezTo>
                  <a:pt x="75" y="80"/>
                  <a:pt x="75" y="80"/>
                  <a:pt x="75" y="80"/>
                </a:cubicBezTo>
                <a:cubicBezTo>
                  <a:pt x="74" y="78"/>
                  <a:pt x="74" y="78"/>
                  <a:pt x="74" y="78"/>
                </a:cubicBezTo>
                <a:cubicBezTo>
                  <a:pt x="72" y="77"/>
                  <a:pt x="72" y="75"/>
                  <a:pt x="74" y="74"/>
                </a:cubicBezTo>
                <a:cubicBezTo>
                  <a:pt x="74" y="73"/>
                  <a:pt x="75" y="73"/>
                  <a:pt x="75" y="73"/>
                </a:cubicBezTo>
                <a:close/>
                <a:moveTo>
                  <a:pt x="50" y="18"/>
                </a:moveTo>
                <a:cubicBezTo>
                  <a:pt x="50" y="0"/>
                  <a:pt x="50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2" y="0"/>
                  <a:pt x="53" y="2"/>
                  <a:pt x="53" y="3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7"/>
                  <a:pt x="52" y="18"/>
                  <a:pt x="50" y="18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0" y="23"/>
                </a:moveTo>
                <a:cubicBezTo>
                  <a:pt x="39" y="23"/>
                  <a:pt x="30" y="29"/>
                  <a:pt x="25" y="39"/>
                </a:cubicBezTo>
                <a:cubicBezTo>
                  <a:pt x="25" y="63"/>
                  <a:pt x="25" y="63"/>
                  <a:pt x="25" y="63"/>
                </a:cubicBezTo>
                <a:cubicBezTo>
                  <a:pt x="27" y="68"/>
                  <a:pt x="31" y="71"/>
                  <a:pt x="35" y="74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104"/>
                  <a:pt x="41" y="110"/>
                  <a:pt x="49" y="110"/>
                </a:cubicBezTo>
                <a:cubicBezTo>
                  <a:pt x="50" y="110"/>
                  <a:pt x="50" y="110"/>
                  <a:pt x="50" y="110"/>
                </a:cubicBezTo>
                <a:cubicBezTo>
                  <a:pt x="50" y="85"/>
                  <a:pt x="50" y="85"/>
                  <a:pt x="50" y="85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0" y="71"/>
                  <a:pt x="39" y="70"/>
                </a:cubicBezTo>
                <a:cubicBezTo>
                  <a:pt x="33" y="66"/>
                  <a:pt x="28" y="59"/>
                  <a:pt x="28" y="51"/>
                </a:cubicBezTo>
                <a:cubicBezTo>
                  <a:pt x="28" y="45"/>
                  <a:pt x="30" y="39"/>
                  <a:pt x="34" y="35"/>
                </a:cubicBezTo>
                <a:cubicBezTo>
                  <a:pt x="39" y="31"/>
                  <a:pt x="44" y="29"/>
                  <a:pt x="50" y="29"/>
                </a:cubicBezTo>
                <a:cubicBezTo>
                  <a:pt x="50" y="23"/>
                  <a:pt x="50" y="23"/>
                  <a:pt x="50" y="23"/>
                </a:cubicBezTo>
                <a:close/>
                <a:moveTo>
                  <a:pt x="50" y="0"/>
                </a:moveTo>
                <a:cubicBezTo>
                  <a:pt x="50" y="18"/>
                  <a:pt x="50" y="18"/>
                  <a:pt x="50" y="18"/>
                </a:cubicBezTo>
                <a:cubicBezTo>
                  <a:pt x="49" y="18"/>
                  <a:pt x="48" y="17"/>
                  <a:pt x="48" y="15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2"/>
                  <a:pt x="49" y="1"/>
                  <a:pt x="50" y="0"/>
                </a:cubicBezTo>
                <a:close/>
                <a:moveTo>
                  <a:pt x="25" y="80"/>
                </a:moveTo>
                <a:cubicBezTo>
                  <a:pt x="25" y="73"/>
                  <a:pt x="25" y="73"/>
                  <a:pt x="25" y="73"/>
                </a:cubicBezTo>
                <a:cubicBezTo>
                  <a:pt x="26" y="73"/>
                  <a:pt x="27" y="73"/>
                  <a:pt x="27" y="74"/>
                </a:cubicBezTo>
                <a:cubicBezTo>
                  <a:pt x="28" y="75"/>
                  <a:pt x="28" y="77"/>
                  <a:pt x="27" y="78"/>
                </a:cubicBezTo>
                <a:cubicBezTo>
                  <a:pt x="25" y="80"/>
                  <a:pt x="25" y="80"/>
                  <a:pt x="25" y="80"/>
                </a:cubicBezTo>
                <a:close/>
                <a:moveTo>
                  <a:pt x="25" y="28"/>
                </a:moveTo>
                <a:cubicBezTo>
                  <a:pt x="25" y="22"/>
                  <a:pt x="25" y="22"/>
                  <a:pt x="25" y="22"/>
                </a:cubicBezTo>
                <a:cubicBezTo>
                  <a:pt x="27" y="24"/>
                  <a:pt x="27" y="24"/>
                  <a:pt x="27" y="24"/>
                </a:cubicBezTo>
                <a:cubicBezTo>
                  <a:pt x="28" y="25"/>
                  <a:pt x="28" y="27"/>
                  <a:pt x="27" y="28"/>
                </a:cubicBezTo>
                <a:cubicBezTo>
                  <a:pt x="27" y="28"/>
                  <a:pt x="26" y="28"/>
                  <a:pt x="25" y="28"/>
                </a:cubicBezTo>
                <a:close/>
                <a:moveTo>
                  <a:pt x="25" y="39"/>
                </a:moveTo>
                <a:cubicBezTo>
                  <a:pt x="23" y="42"/>
                  <a:pt x="22" y="46"/>
                  <a:pt x="22" y="51"/>
                </a:cubicBezTo>
                <a:cubicBezTo>
                  <a:pt x="22" y="55"/>
                  <a:pt x="23" y="59"/>
                  <a:pt x="25" y="63"/>
                </a:cubicBezTo>
                <a:cubicBezTo>
                  <a:pt x="25" y="39"/>
                  <a:pt x="25" y="39"/>
                  <a:pt x="25" y="39"/>
                </a:cubicBezTo>
                <a:close/>
                <a:moveTo>
                  <a:pt x="25" y="22"/>
                </a:move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4" y="28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6"/>
                  <a:pt x="15" y="15"/>
                </a:cubicBezTo>
                <a:cubicBezTo>
                  <a:pt x="16" y="14"/>
                  <a:pt x="17" y="14"/>
                  <a:pt x="18" y="15"/>
                </a:cubicBezTo>
                <a:cubicBezTo>
                  <a:pt x="25" y="22"/>
                  <a:pt x="25" y="22"/>
                  <a:pt x="25" y="22"/>
                </a:cubicBezTo>
                <a:close/>
                <a:moveTo>
                  <a:pt x="25" y="73"/>
                </a:moveTo>
                <a:cubicBezTo>
                  <a:pt x="25" y="80"/>
                  <a:pt x="25" y="80"/>
                  <a:pt x="25" y="80"/>
                </a:cubicBezTo>
                <a:cubicBezTo>
                  <a:pt x="18" y="86"/>
                  <a:pt x="18" y="86"/>
                  <a:pt x="18" y="86"/>
                </a:cubicBezTo>
                <a:cubicBezTo>
                  <a:pt x="17" y="87"/>
                  <a:pt x="16" y="87"/>
                  <a:pt x="15" y="86"/>
                </a:cubicBezTo>
                <a:cubicBezTo>
                  <a:pt x="14" y="85"/>
                  <a:pt x="14" y="84"/>
                  <a:pt x="15" y="83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4"/>
                  <a:pt x="23" y="74"/>
                  <a:pt x="23" y="74"/>
                </a:cubicBezTo>
                <a:cubicBezTo>
                  <a:pt x="24" y="74"/>
                  <a:pt x="25" y="73"/>
                  <a:pt x="25" y="73"/>
                </a:cubicBezTo>
                <a:close/>
                <a:moveTo>
                  <a:pt x="18" y="51"/>
                </a:moveTo>
                <a:cubicBezTo>
                  <a:pt x="18" y="51"/>
                  <a:pt x="18" y="51"/>
                  <a:pt x="18" y="51"/>
                </a:cubicBezTo>
                <a:cubicBezTo>
                  <a:pt x="18" y="49"/>
                  <a:pt x="16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9"/>
                  <a:pt x="0" y="51"/>
                </a:cubicBezTo>
                <a:cubicBezTo>
                  <a:pt x="0" y="52"/>
                  <a:pt x="1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6" y="53"/>
                  <a:pt x="18" y="52"/>
                  <a:pt x="18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Freeform 94"/>
          <p:cNvSpPr>
            <a:spLocks/>
          </p:cNvSpPr>
          <p:nvPr/>
        </p:nvSpPr>
        <p:spPr bwMode="auto">
          <a:xfrm>
            <a:off x="8697412" y="3064666"/>
            <a:ext cx="70311" cy="66794"/>
          </a:xfrm>
          <a:custGeom>
            <a:avLst/>
            <a:gdLst>
              <a:gd name="T0" fmla="*/ 28 w 29"/>
              <a:gd name="T1" fmla="*/ 16 h 28"/>
              <a:gd name="T2" fmla="*/ 12 w 29"/>
              <a:gd name="T3" fmla="*/ 27 h 28"/>
              <a:gd name="T4" fmla="*/ 1 w 29"/>
              <a:gd name="T5" fmla="*/ 12 h 28"/>
              <a:gd name="T6" fmla="*/ 17 w 29"/>
              <a:gd name="T7" fmla="*/ 1 h 28"/>
              <a:gd name="T8" fmla="*/ 28 w 29"/>
              <a:gd name="T9" fmla="*/ 16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8">
                <a:moveTo>
                  <a:pt x="28" y="16"/>
                </a:moveTo>
                <a:cubicBezTo>
                  <a:pt x="26" y="23"/>
                  <a:pt x="19" y="28"/>
                  <a:pt x="12" y="27"/>
                </a:cubicBezTo>
                <a:cubicBezTo>
                  <a:pt x="5" y="26"/>
                  <a:pt x="0" y="19"/>
                  <a:pt x="1" y="12"/>
                </a:cubicBezTo>
                <a:cubicBezTo>
                  <a:pt x="3" y="4"/>
                  <a:pt x="10" y="0"/>
                  <a:pt x="17" y="1"/>
                </a:cubicBezTo>
                <a:cubicBezTo>
                  <a:pt x="24" y="2"/>
                  <a:pt x="29" y="9"/>
                  <a:pt x="28" y="1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Freeform 95"/>
          <p:cNvSpPr>
            <a:spLocks/>
          </p:cNvSpPr>
          <p:nvPr/>
        </p:nvSpPr>
        <p:spPr bwMode="auto">
          <a:xfrm>
            <a:off x="8681591" y="2862525"/>
            <a:ext cx="65037" cy="217961"/>
          </a:xfrm>
          <a:custGeom>
            <a:avLst/>
            <a:gdLst>
              <a:gd name="T0" fmla="*/ 27 w 27"/>
              <a:gd name="T1" fmla="*/ 90 h 91"/>
              <a:gd name="T2" fmla="*/ 12 w 27"/>
              <a:gd name="T3" fmla="*/ 14 h 91"/>
              <a:gd name="T4" fmla="*/ 1 w 27"/>
              <a:gd name="T5" fmla="*/ 0 h 91"/>
              <a:gd name="T6" fmla="*/ 17 w 27"/>
              <a:gd name="T7" fmla="*/ 91 h 91"/>
              <a:gd name="T8" fmla="*/ 27 w 27"/>
              <a:gd name="T9" fmla="*/ 9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91">
                <a:moveTo>
                  <a:pt x="27" y="90"/>
                </a:moveTo>
                <a:cubicBezTo>
                  <a:pt x="27" y="90"/>
                  <a:pt x="12" y="14"/>
                  <a:pt x="12" y="14"/>
                </a:cubicBezTo>
                <a:cubicBezTo>
                  <a:pt x="12" y="14"/>
                  <a:pt x="3" y="0"/>
                  <a:pt x="1" y="0"/>
                </a:cubicBezTo>
                <a:cubicBezTo>
                  <a:pt x="0" y="0"/>
                  <a:pt x="17" y="91"/>
                  <a:pt x="17" y="91"/>
                </a:cubicBezTo>
                <a:lnTo>
                  <a:pt x="27" y="9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Freeform 96"/>
          <p:cNvSpPr>
            <a:spLocks/>
          </p:cNvSpPr>
          <p:nvPr/>
        </p:nvSpPr>
        <p:spPr bwMode="auto">
          <a:xfrm>
            <a:off x="8727296" y="2897678"/>
            <a:ext cx="140620" cy="188079"/>
          </a:xfrm>
          <a:custGeom>
            <a:avLst/>
            <a:gdLst>
              <a:gd name="T0" fmla="*/ 1 w 80"/>
              <a:gd name="T1" fmla="*/ 99 h 107"/>
              <a:gd name="T2" fmla="*/ 60 w 80"/>
              <a:gd name="T3" fmla="*/ 13 h 107"/>
              <a:gd name="T4" fmla="*/ 80 w 80"/>
              <a:gd name="T5" fmla="*/ 0 h 107"/>
              <a:gd name="T6" fmla="*/ 71 w 80"/>
              <a:gd name="T7" fmla="*/ 21 h 107"/>
              <a:gd name="T8" fmla="*/ 12 w 80"/>
              <a:gd name="T9" fmla="*/ 107 h 107"/>
              <a:gd name="T10" fmla="*/ 0 w 80"/>
              <a:gd name="T11" fmla="*/ 100 h 107"/>
              <a:gd name="T12" fmla="*/ 1 w 80"/>
              <a:gd name="T13" fmla="*/ 9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107">
                <a:moveTo>
                  <a:pt x="1" y="99"/>
                </a:moveTo>
                <a:lnTo>
                  <a:pt x="60" y="13"/>
                </a:lnTo>
                <a:lnTo>
                  <a:pt x="80" y="0"/>
                </a:lnTo>
                <a:lnTo>
                  <a:pt x="71" y="21"/>
                </a:lnTo>
                <a:lnTo>
                  <a:pt x="12" y="107"/>
                </a:lnTo>
                <a:lnTo>
                  <a:pt x="0" y="100"/>
                </a:lnTo>
                <a:lnTo>
                  <a:pt x="1" y="9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Freeform 97"/>
          <p:cNvSpPr>
            <a:spLocks/>
          </p:cNvSpPr>
          <p:nvPr/>
        </p:nvSpPr>
        <p:spPr bwMode="auto">
          <a:xfrm>
            <a:off x="8714992" y="3115639"/>
            <a:ext cx="17577" cy="35155"/>
          </a:xfrm>
          <a:custGeom>
            <a:avLst/>
            <a:gdLst>
              <a:gd name="T0" fmla="*/ 2 w 7"/>
              <a:gd name="T1" fmla="*/ 3 h 15"/>
              <a:gd name="T2" fmla="*/ 5 w 7"/>
              <a:gd name="T3" fmla="*/ 1 h 15"/>
              <a:gd name="T4" fmla="*/ 7 w 7"/>
              <a:gd name="T5" fmla="*/ 3 h 15"/>
              <a:gd name="T6" fmla="*/ 5 w 7"/>
              <a:gd name="T7" fmla="*/ 13 h 15"/>
              <a:gd name="T8" fmla="*/ 3 w 7"/>
              <a:gd name="T9" fmla="*/ 15 h 15"/>
              <a:gd name="T10" fmla="*/ 1 w 7"/>
              <a:gd name="T11" fmla="*/ 12 h 15"/>
              <a:gd name="T12" fmla="*/ 2 w 7"/>
              <a:gd name="T13" fmla="*/ 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15">
                <a:moveTo>
                  <a:pt x="2" y="3"/>
                </a:moveTo>
                <a:cubicBezTo>
                  <a:pt x="3" y="1"/>
                  <a:pt x="4" y="0"/>
                  <a:pt x="5" y="1"/>
                </a:cubicBezTo>
                <a:cubicBezTo>
                  <a:pt x="6" y="1"/>
                  <a:pt x="7" y="2"/>
                  <a:pt x="7" y="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4"/>
                  <a:pt x="4" y="15"/>
                  <a:pt x="3" y="15"/>
                </a:cubicBezTo>
                <a:cubicBezTo>
                  <a:pt x="1" y="15"/>
                  <a:pt x="0" y="13"/>
                  <a:pt x="1" y="12"/>
                </a:cubicBezTo>
                <a:lnTo>
                  <a:pt x="2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Freeform 98"/>
          <p:cNvSpPr>
            <a:spLocks noEditPoints="1"/>
          </p:cNvSpPr>
          <p:nvPr/>
        </p:nvSpPr>
        <p:spPr bwMode="auto">
          <a:xfrm>
            <a:off x="8658742" y="1335042"/>
            <a:ext cx="244327" cy="261905"/>
          </a:xfrm>
          <a:custGeom>
            <a:avLst/>
            <a:gdLst>
              <a:gd name="T0" fmla="*/ 78 w 101"/>
              <a:gd name="T1" fmla="*/ 50 h 109"/>
              <a:gd name="T2" fmla="*/ 76 w 101"/>
              <a:gd name="T3" fmla="*/ 62 h 109"/>
              <a:gd name="T4" fmla="*/ 76 w 101"/>
              <a:gd name="T5" fmla="*/ 73 h 109"/>
              <a:gd name="T6" fmla="*/ 78 w 101"/>
              <a:gd name="T7" fmla="*/ 73 h 109"/>
              <a:gd name="T8" fmla="*/ 86 w 101"/>
              <a:gd name="T9" fmla="*/ 86 h 109"/>
              <a:gd name="T10" fmla="*/ 76 w 101"/>
              <a:gd name="T11" fmla="*/ 79 h 109"/>
              <a:gd name="T12" fmla="*/ 76 w 101"/>
              <a:gd name="T13" fmla="*/ 22 h 109"/>
              <a:gd name="T14" fmla="*/ 86 w 101"/>
              <a:gd name="T15" fmla="*/ 15 h 109"/>
              <a:gd name="T16" fmla="*/ 78 w 101"/>
              <a:gd name="T17" fmla="*/ 27 h 109"/>
              <a:gd name="T18" fmla="*/ 76 w 101"/>
              <a:gd name="T19" fmla="*/ 28 h 109"/>
              <a:gd name="T20" fmla="*/ 99 w 101"/>
              <a:gd name="T21" fmla="*/ 48 h 109"/>
              <a:gd name="T22" fmla="*/ 84 w 101"/>
              <a:gd name="T23" fmla="*/ 50 h 109"/>
              <a:gd name="T24" fmla="*/ 99 w 101"/>
              <a:gd name="T25" fmla="*/ 53 h 109"/>
              <a:gd name="T26" fmla="*/ 99 w 101"/>
              <a:gd name="T27" fmla="*/ 48 h 109"/>
              <a:gd name="T28" fmla="*/ 53 w 101"/>
              <a:gd name="T29" fmla="*/ 109 h 109"/>
              <a:gd name="T30" fmla="*/ 66 w 101"/>
              <a:gd name="T31" fmla="*/ 73 h 109"/>
              <a:gd name="T32" fmla="*/ 76 w 101"/>
              <a:gd name="T33" fmla="*/ 38 h 109"/>
              <a:gd name="T34" fmla="*/ 51 w 101"/>
              <a:gd name="T35" fmla="*/ 28 h 109"/>
              <a:gd name="T36" fmla="*/ 73 w 101"/>
              <a:gd name="T37" fmla="*/ 50 h 109"/>
              <a:gd name="T38" fmla="*/ 62 w 101"/>
              <a:gd name="T39" fmla="*/ 69 h 109"/>
              <a:gd name="T40" fmla="*/ 61 w 101"/>
              <a:gd name="T41" fmla="*/ 84 h 109"/>
              <a:gd name="T42" fmla="*/ 51 w 101"/>
              <a:gd name="T43" fmla="*/ 109 h 109"/>
              <a:gd name="T44" fmla="*/ 76 w 101"/>
              <a:gd name="T45" fmla="*/ 28 h 109"/>
              <a:gd name="T46" fmla="*/ 74 w 101"/>
              <a:gd name="T47" fmla="*/ 23 h 109"/>
              <a:gd name="T48" fmla="*/ 76 w 101"/>
              <a:gd name="T49" fmla="*/ 73 h 109"/>
              <a:gd name="T50" fmla="*/ 74 w 101"/>
              <a:gd name="T51" fmla="*/ 77 h 109"/>
              <a:gd name="T52" fmla="*/ 76 w 101"/>
              <a:gd name="T53" fmla="*/ 73 h 109"/>
              <a:gd name="T54" fmla="*/ 51 w 101"/>
              <a:gd name="T55" fmla="*/ 0 h 109"/>
              <a:gd name="T56" fmla="*/ 53 w 101"/>
              <a:gd name="T57" fmla="*/ 2 h 109"/>
              <a:gd name="T58" fmla="*/ 51 w 101"/>
              <a:gd name="T59" fmla="*/ 17 h 109"/>
              <a:gd name="T60" fmla="*/ 51 w 101"/>
              <a:gd name="T61" fmla="*/ 22 h 109"/>
              <a:gd name="T62" fmla="*/ 26 w 101"/>
              <a:gd name="T63" fmla="*/ 62 h 109"/>
              <a:gd name="T64" fmla="*/ 35 w 101"/>
              <a:gd name="T65" fmla="*/ 95 h 109"/>
              <a:gd name="T66" fmla="*/ 51 w 101"/>
              <a:gd name="T67" fmla="*/ 109 h 109"/>
              <a:gd name="T68" fmla="*/ 41 w 101"/>
              <a:gd name="T69" fmla="*/ 84 h 109"/>
              <a:gd name="T70" fmla="*/ 40 w 101"/>
              <a:gd name="T71" fmla="*/ 69 h 109"/>
              <a:gd name="T72" fmla="*/ 35 w 101"/>
              <a:gd name="T73" fmla="*/ 35 h 109"/>
              <a:gd name="T74" fmla="*/ 51 w 101"/>
              <a:gd name="T75" fmla="*/ 22 h 109"/>
              <a:gd name="T76" fmla="*/ 51 w 101"/>
              <a:gd name="T77" fmla="*/ 17 h 109"/>
              <a:gd name="T78" fmla="*/ 48 w 101"/>
              <a:gd name="T79" fmla="*/ 2 h 109"/>
              <a:gd name="T80" fmla="*/ 26 w 101"/>
              <a:gd name="T81" fmla="*/ 79 h 109"/>
              <a:gd name="T82" fmla="*/ 28 w 101"/>
              <a:gd name="T83" fmla="*/ 73 h 109"/>
              <a:gd name="T84" fmla="*/ 26 w 101"/>
              <a:gd name="T85" fmla="*/ 79 h 109"/>
              <a:gd name="T86" fmla="*/ 26 w 101"/>
              <a:gd name="T87" fmla="*/ 21 h 109"/>
              <a:gd name="T88" fmla="*/ 28 w 101"/>
              <a:gd name="T89" fmla="*/ 27 h 109"/>
              <a:gd name="T90" fmla="*/ 26 w 101"/>
              <a:gd name="T91" fmla="*/ 38 h 109"/>
              <a:gd name="T92" fmla="*/ 26 w 101"/>
              <a:gd name="T93" fmla="*/ 62 h 109"/>
              <a:gd name="T94" fmla="*/ 26 w 101"/>
              <a:gd name="T95" fmla="*/ 21 h 109"/>
              <a:gd name="T96" fmla="*/ 24 w 101"/>
              <a:gd name="T97" fmla="*/ 27 h 109"/>
              <a:gd name="T98" fmla="*/ 15 w 101"/>
              <a:gd name="T99" fmla="*/ 18 h 109"/>
              <a:gd name="T100" fmla="*/ 19 w 101"/>
              <a:gd name="T101" fmla="*/ 15 h 109"/>
              <a:gd name="T102" fmla="*/ 26 w 101"/>
              <a:gd name="T103" fmla="*/ 73 h 109"/>
              <a:gd name="T104" fmla="*/ 19 w 101"/>
              <a:gd name="T105" fmla="*/ 86 h 109"/>
              <a:gd name="T106" fmla="*/ 15 w 101"/>
              <a:gd name="T107" fmla="*/ 82 h 109"/>
              <a:gd name="T108" fmla="*/ 24 w 101"/>
              <a:gd name="T109" fmla="*/ 73 h 109"/>
              <a:gd name="T110" fmla="*/ 18 w 101"/>
              <a:gd name="T111" fmla="*/ 50 h 109"/>
              <a:gd name="T112" fmla="*/ 15 w 101"/>
              <a:gd name="T113" fmla="*/ 48 h 109"/>
              <a:gd name="T114" fmla="*/ 0 w 101"/>
              <a:gd name="T115" fmla="*/ 50 h 109"/>
              <a:gd name="T116" fmla="*/ 15 w 101"/>
              <a:gd name="T117" fmla="*/ 5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09">
                <a:moveTo>
                  <a:pt x="76" y="62"/>
                </a:moveTo>
                <a:cubicBezTo>
                  <a:pt x="78" y="58"/>
                  <a:pt x="78" y="54"/>
                  <a:pt x="78" y="50"/>
                </a:cubicBezTo>
                <a:cubicBezTo>
                  <a:pt x="78" y="46"/>
                  <a:pt x="78" y="42"/>
                  <a:pt x="76" y="38"/>
                </a:cubicBezTo>
                <a:cubicBezTo>
                  <a:pt x="76" y="62"/>
                  <a:pt x="76" y="62"/>
                  <a:pt x="76" y="62"/>
                </a:cubicBezTo>
                <a:close/>
                <a:moveTo>
                  <a:pt x="76" y="79"/>
                </a:moveTo>
                <a:cubicBezTo>
                  <a:pt x="76" y="73"/>
                  <a:pt x="76" y="73"/>
                  <a:pt x="76" y="73"/>
                </a:cubicBezTo>
                <a:cubicBezTo>
                  <a:pt x="77" y="73"/>
                  <a:pt x="77" y="73"/>
                  <a:pt x="78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82"/>
                  <a:pt x="86" y="82"/>
                  <a:pt x="86" y="82"/>
                </a:cubicBezTo>
                <a:cubicBezTo>
                  <a:pt x="87" y="83"/>
                  <a:pt x="87" y="85"/>
                  <a:pt x="86" y="86"/>
                </a:cubicBezTo>
                <a:cubicBezTo>
                  <a:pt x="85" y="87"/>
                  <a:pt x="84" y="87"/>
                  <a:pt x="83" y="86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76" y="28"/>
                </a:moveTo>
                <a:cubicBezTo>
                  <a:pt x="76" y="22"/>
                  <a:pt x="76" y="22"/>
                  <a:pt x="76" y="22"/>
                </a:cubicBezTo>
                <a:cubicBezTo>
                  <a:pt x="83" y="15"/>
                  <a:pt x="83" y="15"/>
                  <a:pt x="83" y="15"/>
                </a:cubicBezTo>
                <a:cubicBezTo>
                  <a:pt x="84" y="14"/>
                  <a:pt x="85" y="14"/>
                  <a:pt x="86" y="15"/>
                </a:cubicBezTo>
                <a:cubicBezTo>
                  <a:pt x="87" y="16"/>
                  <a:pt x="87" y="17"/>
                  <a:pt x="86" y="1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8"/>
                  <a:pt x="77" y="28"/>
                  <a:pt x="76" y="28"/>
                </a:cubicBezTo>
                <a:close/>
                <a:moveTo>
                  <a:pt x="99" y="48"/>
                </a:moveTo>
                <a:cubicBezTo>
                  <a:pt x="99" y="48"/>
                  <a:pt x="99" y="48"/>
                  <a:pt x="99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5" y="48"/>
                  <a:pt x="84" y="49"/>
                  <a:pt x="84" y="50"/>
                </a:cubicBezTo>
                <a:cubicBezTo>
                  <a:pt x="84" y="52"/>
                  <a:pt x="85" y="53"/>
                  <a:pt x="86" y="53"/>
                </a:cubicBezTo>
                <a:cubicBezTo>
                  <a:pt x="99" y="53"/>
                  <a:pt x="99" y="53"/>
                  <a:pt x="99" y="53"/>
                </a:cubicBezTo>
                <a:cubicBezTo>
                  <a:pt x="100" y="53"/>
                  <a:pt x="101" y="52"/>
                  <a:pt x="101" y="50"/>
                </a:cubicBezTo>
                <a:cubicBezTo>
                  <a:pt x="101" y="49"/>
                  <a:pt x="100" y="48"/>
                  <a:pt x="99" y="48"/>
                </a:cubicBezTo>
                <a:close/>
                <a:moveTo>
                  <a:pt x="51" y="109"/>
                </a:moveTo>
                <a:cubicBezTo>
                  <a:pt x="53" y="109"/>
                  <a:pt x="53" y="109"/>
                  <a:pt x="53" y="109"/>
                </a:cubicBezTo>
                <a:cubicBezTo>
                  <a:pt x="60" y="109"/>
                  <a:pt x="66" y="103"/>
                  <a:pt x="66" y="95"/>
                </a:cubicBezTo>
                <a:cubicBezTo>
                  <a:pt x="66" y="73"/>
                  <a:pt x="66" y="73"/>
                  <a:pt x="66" y="73"/>
                </a:cubicBezTo>
                <a:cubicBezTo>
                  <a:pt x="70" y="70"/>
                  <a:pt x="74" y="67"/>
                  <a:pt x="76" y="62"/>
                </a:cubicBezTo>
                <a:cubicBezTo>
                  <a:pt x="76" y="38"/>
                  <a:pt x="76" y="38"/>
                  <a:pt x="76" y="38"/>
                </a:cubicBezTo>
                <a:cubicBezTo>
                  <a:pt x="71" y="29"/>
                  <a:pt x="62" y="22"/>
                  <a:pt x="51" y="22"/>
                </a:cubicBezTo>
                <a:cubicBezTo>
                  <a:pt x="51" y="28"/>
                  <a:pt x="51" y="28"/>
                  <a:pt x="51" y="28"/>
                </a:cubicBezTo>
                <a:cubicBezTo>
                  <a:pt x="57" y="28"/>
                  <a:pt x="62" y="31"/>
                  <a:pt x="66" y="35"/>
                </a:cubicBezTo>
                <a:cubicBezTo>
                  <a:pt x="70" y="39"/>
                  <a:pt x="73" y="44"/>
                  <a:pt x="73" y="50"/>
                </a:cubicBezTo>
                <a:cubicBezTo>
                  <a:pt x="73" y="58"/>
                  <a:pt x="68" y="65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70"/>
                  <a:pt x="61" y="71"/>
                  <a:pt x="61" y="72"/>
                </a:cubicBezTo>
                <a:cubicBezTo>
                  <a:pt x="61" y="84"/>
                  <a:pt x="61" y="84"/>
                  <a:pt x="61" y="84"/>
                </a:cubicBezTo>
                <a:cubicBezTo>
                  <a:pt x="51" y="84"/>
                  <a:pt x="51" y="84"/>
                  <a:pt x="51" y="84"/>
                </a:cubicBezTo>
                <a:cubicBezTo>
                  <a:pt x="51" y="109"/>
                  <a:pt x="51" y="109"/>
                  <a:pt x="51" y="109"/>
                </a:cubicBezTo>
                <a:close/>
                <a:moveTo>
                  <a:pt x="76" y="22"/>
                </a:moveTo>
                <a:cubicBezTo>
                  <a:pt x="76" y="28"/>
                  <a:pt x="76" y="28"/>
                  <a:pt x="76" y="28"/>
                </a:cubicBezTo>
                <a:cubicBezTo>
                  <a:pt x="75" y="28"/>
                  <a:pt x="75" y="28"/>
                  <a:pt x="74" y="27"/>
                </a:cubicBezTo>
                <a:cubicBezTo>
                  <a:pt x="73" y="26"/>
                  <a:pt x="73" y="24"/>
                  <a:pt x="74" y="23"/>
                </a:cubicBezTo>
                <a:cubicBezTo>
                  <a:pt x="76" y="22"/>
                  <a:pt x="76" y="22"/>
                  <a:pt x="76" y="22"/>
                </a:cubicBezTo>
                <a:close/>
                <a:moveTo>
                  <a:pt x="76" y="73"/>
                </a:moveTo>
                <a:cubicBezTo>
                  <a:pt x="76" y="79"/>
                  <a:pt x="76" y="79"/>
                  <a:pt x="76" y="79"/>
                </a:cubicBezTo>
                <a:cubicBezTo>
                  <a:pt x="74" y="77"/>
                  <a:pt x="74" y="77"/>
                  <a:pt x="74" y="77"/>
                </a:cubicBezTo>
                <a:cubicBezTo>
                  <a:pt x="73" y="76"/>
                  <a:pt x="73" y="74"/>
                  <a:pt x="74" y="73"/>
                </a:cubicBezTo>
                <a:cubicBezTo>
                  <a:pt x="75" y="73"/>
                  <a:pt x="75" y="73"/>
                  <a:pt x="76" y="73"/>
                </a:cubicBezTo>
                <a:close/>
                <a:moveTo>
                  <a:pt x="51" y="17"/>
                </a:move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3" y="1"/>
                  <a:pt x="53" y="2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6"/>
                  <a:pt x="52" y="17"/>
                  <a:pt x="51" y="17"/>
                </a:cubicBezTo>
                <a:cubicBezTo>
                  <a:pt x="51" y="17"/>
                  <a:pt x="51" y="17"/>
                  <a:pt x="51" y="17"/>
                </a:cubicBezTo>
                <a:close/>
                <a:moveTo>
                  <a:pt x="51" y="22"/>
                </a:moveTo>
                <a:cubicBezTo>
                  <a:pt x="40" y="22"/>
                  <a:pt x="30" y="29"/>
                  <a:pt x="26" y="38"/>
                </a:cubicBezTo>
                <a:cubicBezTo>
                  <a:pt x="26" y="62"/>
                  <a:pt x="26" y="62"/>
                  <a:pt x="26" y="62"/>
                </a:cubicBezTo>
                <a:cubicBezTo>
                  <a:pt x="28" y="67"/>
                  <a:pt x="31" y="71"/>
                  <a:pt x="35" y="74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103"/>
                  <a:pt x="42" y="109"/>
                  <a:pt x="49" y="109"/>
                </a:cubicBezTo>
                <a:cubicBezTo>
                  <a:pt x="51" y="109"/>
                  <a:pt x="51" y="109"/>
                  <a:pt x="51" y="109"/>
                </a:cubicBezTo>
                <a:cubicBezTo>
                  <a:pt x="51" y="84"/>
                  <a:pt x="51" y="84"/>
                  <a:pt x="5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1" y="70"/>
                  <a:pt x="40" y="69"/>
                </a:cubicBezTo>
                <a:cubicBezTo>
                  <a:pt x="33" y="66"/>
                  <a:pt x="28" y="58"/>
                  <a:pt x="28" y="50"/>
                </a:cubicBezTo>
                <a:cubicBezTo>
                  <a:pt x="28" y="44"/>
                  <a:pt x="31" y="39"/>
                  <a:pt x="35" y="35"/>
                </a:cubicBezTo>
                <a:cubicBezTo>
                  <a:pt x="39" y="31"/>
                  <a:pt x="44" y="28"/>
                  <a:pt x="51" y="28"/>
                </a:cubicBezTo>
                <a:cubicBezTo>
                  <a:pt x="51" y="22"/>
                  <a:pt x="51" y="22"/>
                  <a:pt x="51" y="22"/>
                </a:cubicBezTo>
                <a:close/>
                <a:moveTo>
                  <a:pt x="51" y="0"/>
                </a:moveTo>
                <a:cubicBezTo>
                  <a:pt x="51" y="17"/>
                  <a:pt x="51" y="17"/>
                  <a:pt x="51" y="17"/>
                </a:cubicBezTo>
                <a:cubicBezTo>
                  <a:pt x="49" y="17"/>
                  <a:pt x="48" y="16"/>
                  <a:pt x="48" y="15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1"/>
                  <a:pt x="49" y="0"/>
                  <a:pt x="51" y="0"/>
                </a:cubicBezTo>
                <a:close/>
                <a:moveTo>
                  <a:pt x="26" y="79"/>
                </a:moveTo>
                <a:cubicBezTo>
                  <a:pt x="26" y="73"/>
                  <a:pt x="26" y="73"/>
                  <a:pt x="26" y="73"/>
                </a:cubicBezTo>
                <a:cubicBezTo>
                  <a:pt x="26" y="73"/>
                  <a:pt x="27" y="73"/>
                  <a:pt x="28" y="73"/>
                </a:cubicBezTo>
                <a:cubicBezTo>
                  <a:pt x="29" y="74"/>
                  <a:pt x="29" y="76"/>
                  <a:pt x="28" y="77"/>
                </a:cubicBezTo>
                <a:cubicBezTo>
                  <a:pt x="26" y="79"/>
                  <a:pt x="26" y="79"/>
                  <a:pt x="26" y="79"/>
                </a:cubicBezTo>
                <a:close/>
                <a:moveTo>
                  <a:pt x="26" y="28"/>
                </a:moveTo>
                <a:cubicBezTo>
                  <a:pt x="26" y="21"/>
                  <a:pt x="26" y="21"/>
                  <a:pt x="26" y="21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4"/>
                  <a:pt x="29" y="26"/>
                  <a:pt x="28" y="27"/>
                </a:cubicBezTo>
                <a:cubicBezTo>
                  <a:pt x="27" y="28"/>
                  <a:pt x="26" y="28"/>
                  <a:pt x="26" y="28"/>
                </a:cubicBezTo>
                <a:close/>
                <a:moveTo>
                  <a:pt x="26" y="38"/>
                </a:moveTo>
                <a:cubicBezTo>
                  <a:pt x="24" y="42"/>
                  <a:pt x="23" y="46"/>
                  <a:pt x="23" y="50"/>
                </a:cubicBezTo>
                <a:cubicBezTo>
                  <a:pt x="23" y="55"/>
                  <a:pt x="24" y="59"/>
                  <a:pt x="26" y="62"/>
                </a:cubicBezTo>
                <a:cubicBezTo>
                  <a:pt x="26" y="38"/>
                  <a:pt x="26" y="38"/>
                  <a:pt x="26" y="38"/>
                </a:cubicBezTo>
                <a:close/>
                <a:moveTo>
                  <a:pt x="26" y="21"/>
                </a:moveTo>
                <a:cubicBezTo>
                  <a:pt x="26" y="28"/>
                  <a:pt x="26" y="28"/>
                  <a:pt x="26" y="28"/>
                </a:cubicBezTo>
                <a:cubicBezTo>
                  <a:pt x="25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15" y="18"/>
                  <a:pt x="15" y="18"/>
                  <a:pt x="15" y="18"/>
                </a:cubicBezTo>
                <a:cubicBezTo>
                  <a:pt x="14" y="17"/>
                  <a:pt x="14" y="16"/>
                  <a:pt x="15" y="15"/>
                </a:cubicBezTo>
                <a:cubicBezTo>
                  <a:pt x="16" y="14"/>
                  <a:pt x="18" y="14"/>
                  <a:pt x="19" y="15"/>
                </a:cubicBezTo>
                <a:cubicBezTo>
                  <a:pt x="26" y="21"/>
                  <a:pt x="26" y="21"/>
                  <a:pt x="26" y="21"/>
                </a:cubicBezTo>
                <a:close/>
                <a:moveTo>
                  <a:pt x="26" y="73"/>
                </a:moveTo>
                <a:cubicBezTo>
                  <a:pt x="26" y="79"/>
                  <a:pt x="26" y="79"/>
                  <a:pt x="26" y="79"/>
                </a:cubicBezTo>
                <a:cubicBezTo>
                  <a:pt x="19" y="86"/>
                  <a:pt x="19" y="86"/>
                  <a:pt x="19" y="86"/>
                </a:cubicBezTo>
                <a:cubicBezTo>
                  <a:pt x="18" y="87"/>
                  <a:pt x="16" y="87"/>
                  <a:pt x="15" y="86"/>
                </a:cubicBezTo>
                <a:cubicBezTo>
                  <a:pt x="14" y="85"/>
                  <a:pt x="14" y="83"/>
                  <a:pt x="15" y="82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5" y="73"/>
                  <a:pt x="26" y="73"/>
                </a:cubicBezTo>
                <a:close/>
                <a:moveTo>
                  <a:pt x="18" y="50"/>
                </a:moveTo>
                <a:cubicBezTo>
                  <a:pt x="18" y="50"/>
                  <a:pt x="18" y="50"/>
                  <a:pt x="18" y="50"/>
                </a:cubicBezTo>
                <a:cubicBezTo>
                  <a:pt x="18" y="49"/>
                  <a:pt x="17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0"/>
                </a:cubicBezTo>
                <a:cubicBezTo>
                  <a:pt x="0" y="52"/>
                  <a:pt x="2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7" y="53"/>
                  <a:pt x="18" y="52"/>
                  <a:pt x="18" y="5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燕尾形 109"/>
          <p:cNvSpPr/>
          <p:nvPr/>
        </p:nvSpPr>
        <p:spPr>
          <a:xfrm rot="5400000">
            <a:off x="1938008" y="1878239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5" name="直接连接符 110"/>
          <p:cNvCxnSpPr/>
          <p:nvPr/>
        </p:nvCxnSpPr>
        <p:spPr>
          <a:xfrm>
            <a:off x="2137335" y="2516081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矩形 111"/>
          <p:cNvSpPr/>
          <p:nvPr/>
        </p:nvSpPr>
        <p:spPr>
          <a:xfrm>
            <a:off x="1118218" y="1789000"/>
            <a:ext cx="579275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C21F7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А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C21F7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07" name="矩形 47"/>
          <p:cNvSpPr>
            <a:spLocks noChangeArrowheads="1"/>
          </p:cNvSpPr>
          <p:nvPr/>
        </p:nvSpPr>
        <p:spPr bwMode="auto">
          <a:xfrm>
            <a:off x="2731977" y="3146375"/>
            <a:ext cx="3667595" cy="80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  <a:defRPr/>
            </a:pPr>
            <a:r>
              <a:rPr lang="ru-RU" altLang="zh-CN" sz="48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Raleway"/>
                <a:ea typeface="等线" panose="02010600030101010101" pitchFamily="2" charset="-122"/>
                <a:cs typeface="Open Sans" panose="020B0606030504020204" pitchFamily="34" charset="0"/>
              </a:rPr>
              <a:t>(-3; -2)</a:t>
            </a:r>
          </a:p>
        </p:txBody>
      </p:sp>
      <p:sp>
        <p:nvSpPr>
          <p:cNvPr id="108" name="燕尾形 113"/>
          <p:cNvSpPr/>
          <p:nvPr/>
        </p:nvSpPr>
        <p:spPr>
          <a:xfrm rot="5400000">
            <a:off x="1938008" y="3393115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9" name="直接连接符 114"/>
          <p:cNvCxnSpPr/>
          <p:nvPr/>
        </p:nvCxnSpPr>
        <p:spPr>
          <a:xfrm>
            <a:off x="2137335" y="4030957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燕尾形 117"/>
          <p:cNvSpPr/>
          <p:nvPr/>
        </p:nvSpPr>
        <p:spPr>
          <a:xfrm rot="5400000">
            <a:off x="1938008" y="4987721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3" name="直接连接符 118"/>
          <p:cNvCxnSpPr/>
          <p:nvPr/>
        </p:nvCxnSpPr>
        <p:spPr>
          <a:xfrm>
            <a:off x="2137335" y="5625565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2">
            <a:extLst>
              <a:ext uri="{FF2B5EF4-FFF2-40B4-BE49-F238E27FC236}">
                <a16:creationId xmlns:a16="http://schemas.microsoft.com/office/drawing/2014/main" xmlns="" id="{83E07B79-A12C-431C-9865-1A07C7608B1A}"/>
              </a:ext>
            </a:extLst>
          </p:cNvPr>
          <p:cNvSpPr/>
          <p:nvPr/>
        </p:nvSpPr>
        <p:spPr>
          <a:xfrm>
            <a:off x="1254704" y="19371"/>
            <a:ext cx="110678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800" b="1" dirty="0">
                <a:solidFill>
                  <a:srgbClr val="C21F7D"/>
                </a:solidFill>
                <a:latin typeface="Raleway"/>
              </a:rPr>
              <a:t>Дано вектори </a:t>
            </a:r>
            <a:r>
              <a:rPr lang="uk-UA" sz="4800" b="1" i="1" dirty="0">
                <a:solidFill>
                  <a:srgbClr val="C21F7D"/>
                </a:solidFill>
                <a:latin typeface="Raleway"/>
              </a:rPr>
              <a:t>а</a:t>
            </a:r>
            <a:r>
              <a:rPr lang="uk-UA" sz="4800" b="1" dirty="0">
                <a:solidFill>
                  <a:srgbClr val="C21F7D"/>
                </a:solidFill>
                <a:latin typeface="Raleway"/>
              </a:rPr>
              <a:t>(4; -5) і </a:t>
            </a:r>
            <a:r>
              <a:rPr lang="en-US" sz="4800" b="1" i="1" dirty="0">
                <a:solidFill>
                  <a:srgbClr val="C21F7D"/>
                </a:solidFill>
                <a:latin typeface="Bookman Old Style" panose="02050604050505020204" pitchFamily="18" charset="0"/>
              </a:rPr>
              <a:t>b</a:t>
            </a:r>
            <a:r>
              <a:rPr lang="uk-UA" sz="4800" b="1" dirty="0">
                <a:solidFill>
                  <a:srgbClr val="C21F7D"/>
                </a:solidFill>
                <a:latin typeface="Bookman Old Style" panose="02050604050505020204" pitchFamily="18" charset="0"/>
              </a:rPr>
              <a:t> ( -1; 7). Знайти </a:t>
            </a:r>
            <a:r>
              <a:rPr lang="uk-UA" sz="4800" b="1" i="1" dirty="0">
                <a:solidFill>
                  <a:srgbClr val="C21F7D"/>
                </a:solidFill>
                <a:latin typeface="Bookman Old Style" panose="02050604050505020204" pitchFamily="18" charset="0"/>
              </a:rPr>
              <a:t>а </a:t>
            </a:r>
            <a:r>
              <a:rPr lang="uk-UA" sz="4800" b="1" dirty="0">
                <a:solidFill>
                  <a:srgbClr val="C21F7D"/>
                </a:solidFill>
                <a:latin typeface="Bookman Old Style" panose="02050604050505020204" pitchFamily="18" charset="0"/>
              </a:rPr>
              <a:t>- </a:t>
            </a:r>
            <a:r>
              <a:rPr lang="en-US" sz="4800" b="1" i="1" dirty="0">
                <a:solidFill>
                  <a:srgbClr val="C21F7D"/>
                </a:solidFill>
                <a:latin typeface="Bookman Old Style" panose="02050604050505020204" pitchFamily="18" charset="0"/>
              </a:rPr>
              <a:t>b</a:t>
            </a:r>
            <a:r>
              <a:rPr lang="uk-UA" sz="4800" b="1" i="1" dirty="0">
                <a:solidFill>
                  <a:srgbClr val="C21F7D"/>
                </a:solidFill>
                <a:latin typeface="Bookman Old Style" panose="02050604050505020204" pitchFamily="18" charset="0"/>
              </a:rPr>
              <a:t>.</a:t>
            </a:r>
            <a:endParaRPr lang="en-US" sz="4800" b="1" i="1" dirty="0">
              <a:solidFill>
                <a:srgbClr val="C21F7D"/>
              </a:solidFill>
              <a:latin typeface="Raleway"/>
            </a:endParaRPr>
          </a:p>
        </p:txBody>
      </p:sp>
      <p:sp>
        <p:nvSpPr>
          <p:cNvPr id="117" name="矩形 47">
            <a:extLst>
              <a:ext uri="{FF2B5EF4-FFF2-40B4-BE49-F238E27FC236}">
                <a16:creationId xmlns:a16="http://schemas.microsoft.com/office/drawing/2014/main" xmlns="" id="{72FFCE5A-A1CB-4FEB-9C66-149D3AE7C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5062" y="1679925"/>
            <a:ext cx="3667595" cy="80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altLang="zh-CN" sz="4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/>
                <a:cs typeface="Open Sans" panose="020B0606030504020204" pitchFamily="34" charset="0"/>
                <a:sym typeface="Calibri" pitchFamily="34" charset="0"/>
              </a:rPr>
              <a:t>(3; 2)</a:t>
            </a:r>
          </a:p>
        </p:txBody>
      </p:sp>
      <p:sp>
        <p:nvSpPr>
          <p:cNvPr id="118" name="矩形 47">
            <a:extLst>
              <a:ext uri="{FF2B5EF4-FFF2-40B4-BE49-F238E27FC236}">
                <a16:creationId xmlns:a16="http://schemas.microsoft.com/office/drawing/2014/main" xmlns="" id="{97B8623F-7278-4833-9996-F0CDC7806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1976" y="4661250"/>
            <a:ext cx="3667595" cy="80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  <a:defRPr/>
            </a:pPr>
            <a:r>
              <a:rPr lang="ru-RU" altLang="zh-CN" sz="48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Raleway"/>
                <a:ea typeface="等线" panose="02010600030101010101" pitchFamily="2" charset="-122"/>
                <a:cs typeface="Open Sans" panose="020B0606030504020204" pitchFamily="34" charset="0"/>
              </a:rPr>
              <a:t>(5; -12)</a:t>
            </a:r>
          </a:p>
        </p:txBody>
      </p:sp>
      <p:sp>
        <p:nvSpPr>
          <p:cNvPr id="119" name="矩形 111">
            <a:extLst>
              <a:ext uri="{FF2B5EF4-FFF2-40B4-BE49-F238E27FC236}">
                <a16:creationId xmlns:a16="http://schemas.microsoft.com/office/drawing/2014/main" xmlns="" id="{1D88A114-A54B-4A15-954C-236FED423943}"/>
              </a:ext>
            </a:extLst>
          </p:cNvPr>
          <p:cNvSpPr/>
          <p:nvPr/>
        </p:nvSpPr>
        <p:spPr>
          <a:xfrm>
            <a:off x="1075071" y="3215831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C21F7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Б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C21F7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20" name="矩形 111">
            <a:extLst>
              <a:ext uri="{FF2B5EF4-FFF2-40B4-BE49-F238E27FC236}">
                <a16:creationId xmlns:a16="http://schemas.microsoft.com/office/drawing/2014/main" xmlns="" id="{5E76C2ED-90AA-497B-A00D-838D16131649}"/>
              </a:ext>
            </a:extLst>
          </p:cNvPr>
          <p:cNvSpPr/>
          <p:nvPr/>
        </p:nvSpPr>
        <p:spPr>
          <a:xfrm>
            <a:off x="1052266" y="4667293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C21F7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В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C21F7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xmlns="" id="{FB9FA785-ED35-428F-B37D-19749DEFEBD1}"/>
              </a:ext>
            </a:extLst>
          </p:cNvPr>
          <p:cNvSpPr/>
          <p:nvPr/>
        </p:nvSpPr>
        <p:spPr>
          <a:xfrm>
            <a:off x="227618" y="148751"/>
            <a:ext cx="1074919" cy="1014740"/>
          </a:xfrm>
          <a:prstGeom prst="ellipse">
            <a:avLst/>
          </a:prstGeom>
          <a:solidFill>
            <a:srgbClr val="40937D"/>
          </a:solidFill>
          <a:ln>
            <a:solidFill>
              <a:srgbClr val="409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B1491F9-0691-4F71-9381-F45C54AB955A}"/>
              </a:ext>
            </a:extLst>
          </p:cNvPr>
          <p:cNvSpPr/>
          <p:nvPr/>
        </p:nvSpPr>
        <p:spPr>
          <a:xfrm>
            <a:off x="446048" y="194456"/>
            <a:ext cx="5902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aleway"/>
              </a:rPr>
              <a:t>2</a:t>
            </a:r>
          </a:p>
        </p:txBody>
      </p:sp>
      <p:cxnSp>
        <p:nvCxnSpPr>
          <p:cNvPr id="111" name="Прямая со стрелкой 110">
            <a:extLst>
              <a:ext uri="{FF2B5EF4-FFF2-40B4-BE49-F238E27FC236}">
                <a16:creationId xmlns:a16="http://schemas.microsoft.com/office/drawing/2014/main" xmlns="" id="{EE451F20-1BD0-4879-AF97-FEDB1565AA6A}"/>
              </a:ext>
            </a:extLst>
          </p:cNvPr>
          <p:cNvCxnSpPr/>
          <p:nvPr/>
        </p:nvCxnSpPr>
        <p:spPr>
          <a:xfrm>
            <a:off x="5554980" y="173471"/>
            <a:ext cx="422910" cy="7612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 стрелкой 120">
            <a:extLst>
              <a:ext uri="{FF2B5EF4-FFF2-40B4-BE49-F238E27FC236}">
                <a16:creationId xmlns:a16="http://schemas.microsoft.com/office/drawing/2014/main" xmlns="" id="{63BEDADC-D583-4CB2-96C0-CBD7A3355852}"/>
              </a:ext>
            </a:extLst>
          </p:cNvPr>
          <p:cNvCxnSpPr/>
          <p:nvPr/>
        </p:nvCxnSpPr>
        <p:spPr>
          <a:xfrm>
            <a:off x="8279798" y="86898"/>
            <a:ext cx="422910" cy="7612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 стрелкой 121">
            <a:extLst>
              <a:ext uri="{FF2B5EF4-FFF2-40B4-BE49-F238E27FC236}">
                <a16:creationId xmlns:a16="http://schemas.microsoft.com/office/drawing/2014/main" xmlns="" id="{D35AAEAC-BF0E-4E65-A0CA-A4E46A9FFD8D}"/>
              </a:ext>
            </a:extLst>
          </p:cNvPr>
          <p:cNvCxnSpPr/>
          <p:nvPr/>
        </p:nvCxnSpPr>
        <p:spPr>
          <a:xfrm>
            <a:off x="4085192" y="930759"/>
            <a:ext cx="422910" cy="7612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 стрелкой 122">
            <a:extLst>
              <a:ext uri="{FF2B5EF4-FFF2-40B4-BE49-F238E27FC236}">
                <a16:creationId xmlns:a16="http://schemas.microsoft.com/office/drawing/2014/main" xmlns="" id="{6F7A2CFA-D1D2-40AC-839F-A9A2C79064B5}"/>
              </a:ext>
            </a:extLst>
          </p:cNvPr>
          <p:cNvCxnSpPr/>
          <p:nvPr/>
        </p:nvCxnSpPr>
        <p:spPr>
          <a:xfrm>
            <a:off x="5212080" y="866465"/>
            <a:ext cx="422910" cy="7612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41653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 flipH="1">
            <a:off x="8219899" y="5779686"/>
            <a:ext cx="989728" cy="212927"/>
          </a:xfrm>
          <a:custGeom>
            <a:avLst/>
            <a:gdLst>
              <a:gd name="T0" fmla="*/ 20 w 23"/>
              <a:gd name="T1" fmla="*/ 0 h 5"/>
              <a:gd name="T2" fmla="*/ 3 w 23"/>
              <a:gd name="T3" fmla="*/ 0 h 5"/>
              <a:gd name="T4" fmla="*/ 0 w 23"/>
              <a:gd name="T5" fmla="*/ 2 h 5"/>
              <a:gd name="T6" fmla="*/ 3 w 23"/>
              <a:gd name="T7" fmla="*/ 5 h 5"/>
              <a:gd name="T8" fmla="*/ 20 w 23"/>
              <a:gd name="T9" fmla="*/ 5 h 5"/>
              <a:gd name="T10" fmla="*/ 23 w 23"/>
              <a:gd name="T11" fmla="*/ 2 h 5"/>
              <a:gd name="T12" fmla="*/ 20 w 23"/>
              <a:gd name="T1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5">
                <a:moveTo>
                  <a:pt x="20" y="0"/>
                </a:move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5"/>
                  <a:pt x="3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2" y="5"/>
                  <a:pt x="23" y="4"/>
                  <a:pt x="23" y="2"/>
                </a:cubicBezTo>
                <a:cubicBezTo>
                  <a:pt x="23" y="1"/>
                  <a:pt x="22" y="0"/>
                  <a:pt x="20" y="0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24"/>
          <p:cNvSpPr/>
          <p:nvPr/>
        </p:nvSpPr>
        <p:spPr>
          <a:xfrm flipH="1">
            <a:off x="7960489" y="5339915"/>
            <a:ext cx="1508550" cy="439770"/>
          </a:xfrm>
          <a:custGeom>
            <a:avLst/>
            <a:gdLst>
              <a:gd name="connsiteX0" fmla="*/ 0 w 2645228"/>
              <a:gd name="connsiteY0" fmla="*/ 0 h 496975"/>
              <a:gd name="connsiteX1" fmla="*/ 2645228 w 2645228"/>
              <a:gd name="connsiteY1" fmla="*/ 0 h 496975"/>
              <a:gd name="connsiteX2" fmla="*/ 2645228 w 2645228"/>
              <a:gd name="connsiteY2" fmla="*/ 56095 h 496975"/>
              <a:gd name="connsiteX3" fmla="*/ 2204348 w 2645228"/>
              <a:gd name="connsiteY3" fmla="*/ 496975 h 496975"/>
              <a:gd name="connsiteX4" fmla="*/ 440880 w 2645228"/>
              <a:gd name="connsiteY4" fmla="*/ 496975 h 496975"/>
              <a:gd name="connsiteX5" fmla="*/ 0 w 2645228"/>
              <a:gd name="connsiteY5" fmla="*/ 56095 h 496975"/>
              <a:gd name="connsiteX6" fmla="*/ 0 w 2645228"/>
              <a:gd name="connsiteY6" fmla="*/ 0 h 49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45228" h="496975">
                <a:moveTo>
                  <a:pt x="0" y="0"/>
                </a:moveTo>
                <a:lnTo>
                  <a:pt x="2645228" y="0"/>
                </a:lnTo>
                <a:lnTo>
                  <a:pt x="2645228" y="56095"/>
                </a:lnTo>
                <a:cubicBezTo>
                  <a:pt x="2645228" y="299586"/>
                  <a:pt x="2447839" y="496975"/>
                  <a:pt x="2204348" y="496975"/>
                </a:cubicBezTo>
                <a:lnTo>
                  <a:pt x="440880" y="496975"/>
                </a:lnTo>
                <a:cubicBezTo>
                  <a:pt x="197389" y="496975"/>
                  <a:pt x="0" y="299586"/>
                  <a:pt x="0" y="5609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25"/>
          <p:cNvSpPr/>
          <p:nvPr/>
        </p:nvSpPr>
        <p:spPr>
          <a:xfrm flipH="1">
            <a:off x="8378291" y="6081374"/>
            <a:ext cx="672945" cy="143656"/>
          </a:xfrm>
          <a:custGeom>
            <a:avLst/>
            <a:gdLst>
              <a:gd name="connsiteX0" fmla="*/ 0 w 694404"/>
              <a:gd name="connsiteY0" fmla="*/ 0 h 288475"/>
              <a:gd name="connsiteX1" fmla="*/ 694404 w 694404"/>
              <a:gd name="connsiteY1" fmla="*/ 0 h 288475"/>
              <a:gd name="connsiteX2" fmla="*/ 693800 w 694404"/>
              <a:gd name="connsiteY2" fmla="*/ 5989 h 288475"/>
              <a:gd name="connsiteX3" fmla="*/ 347202 w 694404"/>
              <a:gd name="connsiteY3" fmla="*/ 288475 h 288475"/>
              <a:gd name="connsiteX4" fmla="*/ 604 w 694404"/>
              <a:gd name="connsiteY4" fmla="*/ 5989 h 288475"/>
              <a:gd name="connsiteX5" fmla="*/ 0 w 694404"/>
              <a:gd name="connsiteY5" fmla="*/ 0 h 28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4404" h="288475">
                <a:moveTo>
                  <a:pt x="0" y="0"/>
                </a:moveTo>
                <a:lnTo>
                  <a:pt x="694404" y="0"/>
                </a:lnTo>
                <a:lnTo>
                  <a:pt x="693800" y="5989"/>
                </a:lnTo>
                <a:cubicBezTo>
                  <a:pt x="660811" y="167204"/>
                  <a:pt x="518169" y="288475"/>
                  <a:pt x="347202" y="288475"/>
                </a:cubicBezTo>
                <a:cubicBezTo>
                  <a:pt x="176235" y="288475"/>
                  <a:pt x="33593" y="167204"/>
                  <a:pt x="604" y="598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8593707" y="4490200"/>
            <a:ext cx="196867" cy="581816"/>
          </a:xfrm>
          <a:custGeom>
            <a:avLst/>
            <a:gdLst>
              <a:gd name="T0" fmla="*/ 77 w 112"/>
              <a:gd name="T1" fmla="*/ 270 h 331"/>
              <a:gd name="T2" fmla="*/ 44 w 112"/>
              <a:gd name="T3" fmla="*/ 331 h 331"/>
              <a:gd name="T4" fmla="*/ 15 w 112"/>
              <a:gd name="T5" fmla="*/ 328 h 331"/>
              <a:gd name="T6" fmla="*/ 0 w 112"/>
              <a:gd name="T7" fmla="*/ 261 h 331"/>
              <a:gd name="T8" fmla="*/ 35 w 112"/>
              <a:gd name="T9" fmla="*/ 0 h 331"/>
              <a:gd name="T10" fmla="*/ 112 w 112"/>
              <a:gd name="T11" fmla="*/ 11 h 331"/>
              <a:gd name="T12" fmla="*/ 77 w 112"/>
              <a:gd name="T13" fmla="*/ 27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331">
                <a:moveTo>
                  <a:pt x="77" y="270"/>
                </a:moveTo>
                <a:lnTo>
                  <a:pt x="44" y="331"/>
                </a:lnTo>
                <a:lnTo>
                  <a:pt x="15" y="328"/>
                </a:lnTo>
                <a:lnTo>
                  <a:pt x="0" y="261"/>
                </a:lnTo>
                <a:lnTo>
                  <a:pt x="35" y="0"/>
                </a:lnTo>
                <a:lnTo>
                  <a:pt x="112" y="11"/>
                </a:lnTo>
                <a:lnTo>
                  <a:pt x="77" y="27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8649951" y="4386493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2 w 64"/>
              <a:gd name="T15" fmla="*/ 22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3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2" y="22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8632375" y="4451527"/>
            <a:ext cx="168743" cy="163472"/>
          </a:xfrm>
          <a:custGeom>
            <a:avLst/>
            <a:gdLst>
              <a:gd name="T0" fmla="*/ 85 w 96"/>
              <a:gd name="T1" fmla="*/ 93 h 93"/>
              <a:gd name="T2" fmla="*/ 0 w 96"/>
              <a:gd name="T3" fmla="*/ 81 h 93"/>
              <a:gd name="T4" fmla="*/ 11 w 96"/>
              <a:gd name="T5" fmla="*/ 0 h 93"/>
              <a:gd name="T6" fmla="*/ 96 w 96"/>
              <a:gd name="T7" fmla="*/ 12 h 93"/>
              <a:gd name="T8" fmla="*/ 85 w 96"/>
              <a:gd name="T9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3">
                <a:moveTo>
                  <a:pt x="85" y="93"/>
                </a:moveTo>
                <a:lnTo>
                  <a:pt x="0" y="81"/>
                </a:lnTo>
                <a:lnTo>
                  <a:pt x="11" y="0"/>
                </a:lnTo>
                <a:lnTo>
                  <a:pt x="96" y="12"/>
                </a:lnTo>
                <a:lnTo>
                  <a:pt x="85" y="9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8620070" y="5050920"/>
            <a:ext cx="50976" cy="84372"/>
          </a:xfrm>
          <a:custGeom>
            <a:avLst/>
            <a:gdLst>
              <a:gd name="T0" fmla="*/ 0 w 21"/>
              <a:gd name="T1" fmla="*/ 5 h 35"/>
              <a:gd name="T2" fmla="*/ 5 w 21"/>
              <a:gd name="T3" fmla="*/ 26 h 35"/>
              <a:gd name="T4" fmla="*/ 21 w 21"/>
              <a:gd name="T5" fmla="*/ 9 h 35"/>
              <a:gd name="T6" fmla="*/ 0 w 21"/>
              <a:gd name="T7" fmla="*/ 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5"/>
                </a:moveTo>
                <a:cubicBezTo>
                  <a:pt x="0" y="5"/>
                  <a:pt x="3" y="22"/>
                  <a:pt x="5" y="26"/>
                </a:cubicBezTo>
                <a:cubicBezTo>
                  <a:pt x="6" y="31"/>
                  <a:pt x="9" y="35"/>
                  <a:pt x="21" y="9"/>
                </a:cubicBezTo>
                <a:cubicBezTo>
                  <a:pt x="21" y="9"/>
                  <a:pt x="13" y="0"/>
                  <a:pt x="0" y="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8797607" y="4488442"/>
            <a:ext cx="195110" cy="581816"/>
          </a:xfrm>
          <a:custGeom>
            <a:avLst/>
            <a:gdLst>
              <a:gd name="T0" fmla="*/ 75 w 111"/>
              <a:gd name="T1" fmla="*/ 269 h 331"/>
              <a:gd name="T2" fmla="*/ 44 w 111"/>
              <a:gd name="T3" fmla="*/ 331 h 331"/>
              <a:gd name="T4" fmla="*/ 15 w 111"/>
              <a:gd name="T5" fmla="*/ 326 h 331"/>
              <a:gd name="T6" fmla="*/ 0 w 111"/>
              <a:gd name="T7" fmla="*/ 259 h 331"/>
              <a:gd name="T8" fmla="*/ 34 w 111"/>
              <a:gd name="T9" fmla="*/ 0 h 331"/>
              <a:gd name="T10" fmla="*/ 111 w 111"/>
              <a:gd name="T11" fmla="*/ 9 h 331"/>
              <a:gd name="T12" fmla="*/ 75 w 111"/>
              <a:gd name="T13" fmla="*/ 269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331">
                <a:moveTo>
                  <a:pt x="75" y="269"/>
                </a:moveTo>
                <a:lnTo>
                  <a:pt x="44" y="331"/>
                </a:lnTo>
                <a:lnTo>
                  <a:pt x="15" y="326"/>
                </a:lnTo>
                <a:lnTo>
                  <a:pt x="0" y="259"/>
                </a:lnTo>
                <a:lnTo>
                  <a:pt x="34" y="0"/>
                </a:lnTo>
                <a:lnTo>
                  <a:pt x="111" y="9"/>
                </a:lnTo>
                <a:lnTo>
                  <a:pt x="75" y="26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8852093" y="4381219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1 w 64"/>
              <a:gd name="T15" fmla="*/ 23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4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1" y="23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8836273" y="4449770"/>
            <a:ext cx="168743" cy="161713"/>
          </a:xfrm>
          <a:custGeom>
            <a:avLst/>
            <a:gdLst>
              <a:gd name="T0" fmla="*/ 85 w 96"/>
              <a:gd name="T1" fmla="*/ 92 h 92"/>
              <a:gd name="T2" fmla="*/ 0 w 96"/>
              <a:gd name="T3" fmla="*/ 81 h 92"/>
              <a:gd name="T4" fmla="*/ 11 w 96"/>
              <a:gd name="T5" fmla="*/ 0 h 92"/>
              <a:gd name="T6" fmla="*/ 96 w 96"/>
              <a:gd name="T7" fmla="*/ 11 h 92"/>
              <a:gd name="T8" fmla="*/ 85 w 96"/>
              <a:gd name="T9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2">
                <a:moveTo>
                  <a:pt x="85" y="92"/>
                </a:moveTo>
                <a:lnTo>
                  <a:pt x="0" y="81"/>
                </a:lnTo>
                <a:lnTo>
                  <a:pt x="11" y="0"/>
                </a:lnTo>
                <a:lnTo>
                  <a:pt x="96" y="11"/>
                </a:lnTo>
                <a:lnTo>
                  <a:pt x="85" y="9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8823969" y="5045648"/>
            <a:ext cx="50976" cy="84372"/>
          </a:xfrm>
          <a:custGeom>
            <a:avLst/>
            <a:gdLst>
              <a:gd name="T0" fmla="*/ 0 w 21"/>
              <a:gd name="T1" fmla="*/ 6 h 35"/>
              <a:gd name="T2" fmla="*/ 5 w 21"/>
              <a:gd name="T3" fmla="*/ 27 h 35"/>
              <a:gd name="T4" fmla="*/ 21 w 21"/>
              <a:gd name="T5" fmla="*/ 10 h 35"/>
              <a:gd name="T6" fmla="*/ 0 w 21"/>
              <a:gd name="T7" fmla="*/ 6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6"/>
                </a:moveTo>
                <a:cubicBezTo>
                  <a:pt x="0" y="6"/>
                  <a:pt x="3" y="22"/>
                  <a:pt x="5" y="27"/>
                </a:cubicBezTo>
                <a:cubicBezTo>
                  <a:pt x="6" y="31"/>
                  <a:pt x="9" y="35"/>
                  <a:pt x="21" y="10"/>
                </a:cubicBezTo>
                <a:cubicBezTo>
                  <a:pt x="21" y="10"/>
                  <a:pt x="13" y="0"/>
                  <a:pt x="0" y="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8975137" y="4491956"/>
            <a:ext cx="45701" cy="295302"/>
          </a:xfrm>
          <a:custGeom>
            <a:avLst/>
            <a:gdLst>
              <a:gd name="T0" fmla="*/ 4 w 19"/>
              <a:gd name="T1" fmla="*/ 0 h 122"/>
              <a:gd name="T2" fmla="*/ 19 w 19"/>
              <a:gd name="T3" fmla="*/ 16 h 122"/>
              <a:gd name="T4" fmla="*/ 7 w 19"/>
              <a:gd name="T5" fmla="*/ 115 h 122"/>
              <a:gd name="T6" fmla="*/ 0 w 19"/>
              <a:gd name="T7" fmla="*/ 121 h 122"/>
              <a:gd name="T8" fmla="*/ 10 w 19"/>
              <a:gd name="T9" fmla="*/ 43 h 122"/>
              <a:gd name="T10" fmla="*/ 5 w 19"/>
              <a:gd name="T11" fmla="*/ 34 h 122"/>
              <a:gd name="T12" fmla="*/ 4 w 19"/>
              <a:gd name="T13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122">
                <a:moveTo>
                  <a:pt x="4" y="0"/>
                </a:moveTo>
                <a:cubicBezTo>
                  <a:pt x="4" y="0"/>
                  <a:pt x="18" y="10"/>
                  <a:pt x="19" y="16"/>
                </a:cubicBezTo>
                <a:cubicBezTo>
                  <a:pt x="19" y="21"/>
                  <a:pt x="7" y="115"/>
                  <a:pt x="7" y="115"/>
                </a:cubicBezTo>
                <a:cubicBezTo>
                  <a:pt x="7" y="115"/>
                  <a:pt x="8" y="122"/>
                  <a:pt x="0" y="121"/>
                </a:cubicBezTo>
                <a:cubicBezTo>
                  <a:pt x="10" y="43"/>
                  <a:pt x="10" y="43"/>
                  <a:pt x="10" y="43"/>
                </a:cubicBezTo>
                <a:cubicBezTo>
                  <a:pt x="5" y="34"/>
                  <a:pt x="5" y="34"/>
                  <a:pt x="5" y="34"/>
                </a:cubicBezTo>
                <a:cubicBezTo>
                  <a:pt x="4" y="0"/>
                  <a:pt x="4" y="0"/>
                  <a:pt x="4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23"/>
          <p:cNvGrpSpPr/>
          <p:nvPr/>
        </p:nvGrpSpPr>
        <p:grpSpPr>
          <a:xfrm>
            <a:off x="7607610" y="4356171"/>
            <a:ext cx="905241" cy="687281"/>
            <a:chOff x="7170738" y="4168775"/>
            <a:chExt cx="817563" cy="620713"/>
          </a:xfrm>
          <a:solidFill>
            <a:srgbClr val="40937D"/>
          </a:solidFill>
        </p:grpSpPr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7170738" y="4168775"/>
              <a:ext cx="785813" cy="354013"/>
            </a:xfrm>
            <a:custGeom>
              <a:avLst/>
              <a:gdLst>
                <a:gd name="T0" fmla="*/ 246 w 495"/>
                <a:gd name="T1" fmla="*/ 223 h 223"/>
                <a:gd name="T2" fmla="*/ 0 w 495"/>
                <a:gd name="T3" fmla="*/ 111 h 223"/>
                <a:gd name="T4" fmla="*/ 252 w 495"/>
                <a:gd name="T5" fmla="*/ 0 h 223"/>
                <a:gd name="T6" fmla="*/ 495 w 495"/>
                <a:gd name="T7" fmla="*/ 109 h 223"/>
                <a:gd name="T8" fmla="*/ 246 w 495"/>
                <a:gd name="T9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223">
                  <a:moveTo>
                    <a:pt x="246" y="223"/>
                  </a:moveTo>
                  <a:lnTo>
                    <a:pt x="0" y="111"/>
                  </a:lnTo>
                  <a:lnTo>
                    <a:pt x="252" y="0"/>
                  </a:lnTo>
                  <a:lnTo>
                    <a:pt x="495" y="109"/>
                  </a:lnTo>
                  <a:lnTo>
                    <a:pt x="246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7924800" y="4335463"/>
              <a:ext cx="23813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Oval 16"/>
            <p:cNvSpPr>
              <a:spLocks noChangeArrowheads="1"/>
            </p:cNvSpPr>
            <p:nvPr/>
          </p:nvSpPr>
          <p:spPr bwMode="auto">
            <a:xfrm>
              <a:off x="7897813" y="4564063"/>
              <a:ext cx="76200" cy="77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7888288" y="4605338"/>
              <a:ext cx="55563" cy="171450"/>
            </a:xfrm>
            <a:custGeom>
              <a:avLst/>
              <a:gdLst>
                <a:gd name="T0" fmla="*/ 14 w 26"/>
                <a:gd name="T1" fmla="*/ 4 h 79"/>
                <a:gd name="T2" fmla="*/ 6 w 26"/>
                <a:gd name="T3" fmla="*/ 79 h 79"/>
                <a:gd name="T4" fmla="*/ 26 w 26"/>
                <a:gd name="T5" fmla="*/ 79 h 79"/>
                <a:gd name="T6" fmla="*/ 26 w 26"/>
                <a:gd name="T7" fmla="*/ 0 h 79"/>
                <a:gd name="T8" fmla="*/ 14 w 26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9">
                  <a:moveTo>
                    <a:pt x="14" y="4"/>
                  </a:moveTo>
                  <a:cubicBezTo>
                    <a:pt x="14" y="4"/>
                    <a:pt x="0" y="34"/>
                    <a:pt x="6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14" y="7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7932738" y="4605338"/>
              <a:ext cx="55563" cy="171450"/>
            </a:xfrm>
            <a:custGeom>
              <a:avLst/>
              <a:gdLst>
                <a:gd name="T0" fmla="*/ 11 w 25"/>
                <a:gd name="T1" fmla="*/ 4 h 79"/>
                <a:gd name="T2" fmla="*/ 20 w 25"/>
                <a:gd name="T3" fmla="*/ 79 h 79"/>
                <a:gd name="T4" fmla="*/ 0 w 25"/>
                <a:gd name="T5" fmla="*/ 79 h 79"/>
                <a:gd name="T6" fmla="*/ 0 w 25"/>
                <a:gd name="T7" fmla="*/ 0 h 79"/>
                <a:gd name="T8" fmla="*/ 11 w 25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9">
                  <a:moveTo>
                    <a:pt x="11" y="4"/>
                  </a:moveTo>
                  <a:cubicBezTo>
                    <a:pt x="11" y="4"/>
                    <a:pt x="25" y="34"/>
                    <a:pt x="2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" y="7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7327900" y="4449763"/>
              <a:ext cx="455613" cy="339725"/>
            </a:xfrm>
            <a:custGeom>
              <a:avLst/>
              <a:gdLst>
                <a:gd name="T0" fmla="*/ 209 w 209"/>
                <a:gd name="T1" fmla="*/ 0 h 156"/>
                <a:gd name="T2" fmla="*/ 104 w 209"/>
                <a:gd name="T3" fmla="*/ 49 h 156"/>
                <a:gd name="T4" fmla="*/ 0 w 209"/>
                <a:gd name="T5" fmla="*/ 0 h 156"/>
                <a:gd name="T6" fmla="*/ 0 w 209"/>
                <a:gd name="T7" fmla="*/ 120 h 156"/>
                <a:gd name="T8" fmla="*/ 102 w 209"/>
                <a:gd name="T9" fmla="*/ 156 h 156"/>
                <a:gd name="T10" fmla="*/ 102 w 209"/>
                <a:gd name="T11" fmla="*/ 156 h 156"/>
                <a:gd name="T12" fmla="*/ 104 w 209"/>
                <a:gd name="T13" fmla="*/ 156 h 156"/>
                <a:gd name="T14" fmla="*/ 107 w 209"/>
                <a:gd name="T15" fmla="*/ 156 h 156"/>
                <a:gd name="T16" fmla="*/ 107 w 209"/>
                <a:gd name="T17" fmla="*/ 156 h 156"/>
                <a:gd name="T18" fmla="*/ 209 w 209"/>
                <a:gd name="T19" fmla="*/ 120 h 156"/>
                <a:gd name="T20" fmla="*/ 209 w 20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156">
                  <a:moveTo>
                    <a:pt x="209" y="0"/>
                  </a:moveTo>
                  <a:cubicBezTo>
                    <a:pt x="209" y="1"/>
                    <a:pt x="121" y="41"/>
                    <a:pt x="104" y="49"/>
                  </a:cubicBezTo>
                  <a:cubicBezTo>
                    <a:pt x="87" y="41"/>
                    <a:pt x="0" y="1"/>
                    <a:pt x="0" y="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28" y="150"/>
                    <a:pt x="84" y="155"/>
                    <a:pt x="102" y="156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4" y="156"/>
                  </a:cubicBezTo>
                  <a:cubicBezTo>
                    <a:pt x="106" y="156"/>
                    <a:pt x="107" y="156"/>
                    <a:pt x="107" y="156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25" y="155"/>
                    <a:pt x="181" y="150"/>
                    <a:pt x="209" y="120"/>
                  </a:cubicBezTo>
                  <a:lnTo>
                    <a:pt x="20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Freeform 20"/>
          <p:cNvSpPr>
            <a:spLocks noEditPoints="1"/>
          </p:cNvSpPr>
          <p:nvPr/>
        </p:nvSpPr>
        <p:spPr bwMode="auto">
          <a:xfrm>
            <a:off x="6871114" y="2010017"/>
            <a:ext cx="529082" cy="557206"/>
          </a:xfrm>
          <a:custGeom>
            <a:avLst/>
            <a:gdLst>
              <a:gd name="T0" fmla="*/ 168 w 219"/>
              <a:gd name="T1" fmla="*/ 224 h 231"/>
              <a:gd name="T2" fmla="*/ 197 w 219"/>
              <a:gd name="T3" fmla="*/ 212 h 231"/>
              <a:gd name="T4" fmla="*/ 168 w 219"/>
              <a:gd name="T5" fmla="*/ 132 h 231"/>
              <a:gd name="T6" fmla="*/ 168 w 219"/>
              <a:gd name="T7" fmla="*/ 150 h 231"/>
              <a:gd name="T8" fmla="*/ 192 w 219"/>
              <a:gd name="T9" fmla="*/ 190 h 231"/>
              <a:gd name="T10" fmla="*/ 168 w 219"/>
              <a:gd name="T11" fmla="*/ 209 h 231"/>
              <a:gd name="T12" fmla="*/ 168 w 219"/>
              <a:gd name="T13" fmla="*/ 224 h 231"/>
              <a:gd name="T14" fmla="*/ 168 w 219"/>
              <a:gd name="T15" fmla="*/ 203 h 231"/>
              <a:gd name="T16" fmla="*/ 168 w 219"/>
              <a:gd name="T17" fmla="*/ 157 h 231"/>
              <a:gd name="T18" fmla="*/ 181 w 219"/>
              <a:gd name="T19" fmla="*/ 187 h 231"/>
              <a:gd name="T20" fmla="*/ 168 w 219"/>
              <a:gd name="T21" fmla="*/ 203 h 231"/>
              <a:gd name="T22" fmla="*/ 146 w 219"/>
              <a:gd name="T23" fmla="*/ 112 h 231"/>
              <a:gd name="T24" fmla="*/ 141 w 219"/>
              <a:gd name="T25" fmla="*/ 98 h 231"/>
              <a:gd name="T26" fmla="*/ 141 w 219"/>
              <a:gd name="T27" fmla="*/ 44 h 231"/>
              <a:gd name="T28" fmla="*/ 146 w 219"/>
              <a:gd name="T29" fmla="*/ 37 h 231"/>
              <a:gd name="T30" fmla="*/ 148 w 219"/>
              <a:gd name="T31" fmla="*/ 37 h 231"/>
              <a:gd name="T32" fmla="*/ 148 w 219"/>
              <a:gd name="T33" fmla="*/ 14 h 231"/>
              <a:gd name="T34" fmla="*/ 146 w 219"/>
              <a:gd name="T35" fmla="*/ 14 h 231"/>
              <a:gd name="T36" fmla="*/ 146 w 219"/>
              <a:gd name="T37" fmla="*/ 13 h 231"/>
              <a:gd name="T38" fmla="*/ 114 w 219"/>
              <a:gd name="T39" fmla="*/ 0 h 231"/>
              <a:gd name="T40" fmla="*/ 81 w 219"/>
              <a:gd name="T41" fmla="*/ 13 h 231"/>
              <a:gd name="T42" fmla="*/ 81 w 219"/>
              <a:gd name="T43" fmla="*/ 14 h 231"/>
              <a:gd name="T44" fmla="*/ 80 w 219"/>
              <a:gd name="T45" fmla="*/ 14 h 231"/>
              <a:gd name="T46" fmla="*/ 80 w 219"/>
              <a:gd name="T47" fmla="*/ 37 h 231"/>
              <a:gd name="T48" fmla="*/ 81 w 219"/>
              <a:gd name="T49" fmla="*/ 37 h 231"/>
              <a:gd name="T50" fmla="*/ 90 w 219"/>
              <a:gd name="T51" fmla="*/ 45 h 231"/>
              <a:gd name="T52" fmla="*/ 90 w 219"/>
              <a:gd name="T53" fmla="*/ 98 h 231"/>
              <a:gd name="T54" fmla="*/ 83 w 219"/>
              <a:gd name="T55" fmla="*/ 112 h 231"/>
              <a:gd name="T56" fmla="*/ 31 w 219"/>
              <a:gd name="T57" fmla="*/ 212 h 231"/>
              <a:gd name="T58" fmla="*/ 114 w 219"/>
              <a:gd name="T59" fmla="*/ 230 h 231"/>
              <a:gd name="T60" fmla="*/ 168 w 219"/>
              <a:gd name="T61" fmla="*/ 224 h 231"/>
              <a:gd name="T62" fmla="*/ 168 w 219"/>
              <a:gd name="T63" fmla="*/ 209 h 231"/>
              <a:gd name="T64" fmla="*/ 144 w 219"/>
              <a:gd name="T65" fmla="*/ 212 h 231"/>
              <a:gd name="T66" fmla="*/ 144 w 219"/>
              <a:gd name="T67" fmla="*/ 212 h 231"/>
              <a:gd name="T68" fmla="*/ 168 w 219"/>
              <a:gd name="T69" fmla="*/ 203 h 231"/>
              <a:gd name="T70" fmla="*/ 168 w 219"/>
              <a:gd name="T71" fmla="*/ 157 h 231"/>
              <a:gd name="T72" fmla="*/ 149 w 219"/>
              <a:gd name="T73" fmla="*/ 134 h 231"/>
              <a:gd name="T74" fmla="*/ 168 w 219"/>
              <a:gd name="T75" fmla="*/ 150 h 231"/>
              <a:gd name="T76" fmla="*/ 168 w 219"/>
              <a:gd name="T77" fmla="*/ 132 h 231"/>
              <a:gd name="T78" fmla="*/ 146 w 219"/>
              <a:gd name="T79" fmla="*/ 112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9" h="231">
                <a:moveTo>
                  <a:pt x="168" y="224"/>
                </a:moveTo>
                <a:cubicBezTo>
                  <a:pt x="179" y="221"/>
                  <a:pt x="189" y="217"/>
                  <a:pt x="197" y="212"/>
                </a:cubicBezTo>
                <a:cubicBezTo>
                  <a:pt x="219" y="196"/>
                  <a:pt x="191" y="157"/>
                  <a:pt x="168" y="132"/>
                </a:cubicBezTo>
                <a:cubicBezTo>
                  <a:pt x="168" y="150"/>
                  <a:pt x="168" y="150"/>
                  <a:pt x="168" y="150"/>
                </a:cubicBezTo>
                <a:cubicBezTo>
                  <a:pt x="180" y="162"/>
                  <a:pt x="193" y="177"/>
                  <a:pt x="192" y="190"/>
                </a:cubicBezTo>
                <a:cubicBezTo>
                  <a:pt x="192" y="201"/>
                  <a:pt x="180" y="207"/>
                  <a:pt x="168" y="209"/>
                </a:cubicBezTo>
                <a:cubicBezTo>
                  <a:pt x="168" y="224"/>
                  <a:pt x="168" y="224"/>
                  <a:pt x="168" y="224"/>
                </a:cubicBezTo>
                <a:close/>
                <a:moveTo>
                  <a:pt x="168" y="203"/>
                </a:moveTo>
                <a:cubicBezTo>
                  <a:pt x="168" y="157"/>
                  <a:pt x="168" y="157"/>
                  <a:pt x="168" y="157"/>
                </a:cubicBezTo>
                <a:cubicBezTo>
                  <a:pt x="175" y="167"/>
                  <a:pt x="182" y="179"/>
                  <a:pt x="181" y="187"/>
                </a:cubicBezTo>
                <a:cubicBezTo>
                  <a:pt x="180" y="194"/>
                  <a:pt x="175" y="199"/>
                  <a:pt x="168" y="203"/>
                </a:cubicBezTo>
                <a:close/>
                <a:moveTo>
                  <a:pt x="146" y="112"/>
                </a:moveTo>
                <a:cubicBezTo>
                  <a:pt x="146" y="112"/>
                  <a:pt x="141" y="109"/>
                  <a:pt x="141" y="98"/>
                </a:cubicBezTo>
                <a:cubicBezTo>
                  <a:pt x="141" y="90"/>
                  <a:pt x="141" y="56"/>
                  <a:pt x="141" y="44"/>
                </a:cubicBezTo>
                <a:cubicBezTo>
                  <a:pt x="144" y="43"/>
                  <a:pt x="146" y="40"/>
                  <a:pt x="146" y="37"/>
                </a:cubicBezTo>
                <a:cubicBezTo>
                  <a:pt x="148" y="37"/>
                  <a:pt x="148" y="37"/>
                  <a:pt x="148" y="37"/>
                </a:cubicBezTo>
                <a:cubicBezTo>
                  <a:pt x="148" y="14"/>
                  <a:pt x="148" y="14"/>
                  <a:pt x="148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3"/>
                  <a:pt x="146" y="13"/>
                </a:cubicBezTo>
                <a:cubicBezTo>
                  <a:pt x="146" y="6"/>
                  <a:pt x="132" y="0"/>
                  <a:pt x="114" y="0"/>
                </a:cubicBezTo>
                <a:cubicBezTo>
                  <a:pt x="95" y="0"/>
                  <a:pt x="81" y="6"/>
                  <a:pt x="81" y="13"/>
                </a:cubicBezTo>
                <a:cubicBezTo>
                  <a:pt x="81" y="13"/>
                  <a:pt x="81" y="14"/>
                  <a:pt x="81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37"/>
                  <a:pt x="80" y="37"/>
                  <a:pt x="80" y="37"/>
                </a:cubicBezTo>
                <a:cubicBezTo>
                  <a:pt x="81" y="37"/>
                  <a:pt x="81" y="37"/>
                  <a:pt x="81" y="37"/>
                </a:cubicBezTo>
                <a:cubicBezTo>
                  <a:pt x="81" y="40"/>
                  <a:pt x="84" y="43"/>
                  <a:pt x="90" y="45"/>
                </a:cubicBezTo>
                <a:cubicBezTo>
                  <a:pt x="90" y="56"/>
                  <a:pt x="90" y="90"/>
                  <a:pt x="90" y="98"/>
                </a:cubicBezTo>
                <a:cubicBezTo>
                  <a:pt x="90" y="109"/>
                  <a:pt x="83" y="112"/>
                  <a:pt x="83" y="112"/>
                </a:cubicBezTo>
                <a:cubicBezTo>
                  <a:pt x="71" y="119"/>
                  <a:pt x="0" y="190"/>
                  <a:pt x="31" y="212"/>
                </a:cubicBezTo>
                <a:cubicBezTo>
                  <a:pt x="58" y="231"/>
                  <a:pt x="105" y="230"/>
                  <a:pt x="114" y="230"/>
                </a:cubicBezTo>
                <a:cubicBezTo>
                  <a:pt x="121" y="230"/>
                  <a:pt x="145" y="230"/>
                  <a:pt x="168" y="224"/>
                </a:cubicBezTo>
                <a:cubicBezTo>
                  <a:pt x="168" y="209"/>
                  <a:pt x="168" y="209"/>
                  <a:pt x="168" y="209"/>
                </a:cubicBezTo>
                <a:cubicBezTo>
                  <a:pt x="156" y="212"/>
                  <a:pt x="144" y="212"/>
                  <a:pt x="144" y="212"/>
                </a:cubicBezTo>
                <a:cubicBezTo>
                  <a:pt x="144" y="212"/>
                  <a:pt x="144" y="212"/>
                  <a:pt x="144" y="212"/>
                </a:cubicBezTo>
                <a:cubicBezTo>
                  <a:pt x="144" y="212"/>
                  <a:pt x="158" y="210"/>
                  <a:pt x="168" y="203"/>
                </a:cubicBezTo>
                <a:cubicBezTo>
                  <a:pt x="168" y="157"/>
                  <a:pt x="168" y="157"/>
                  <a:pt x="168" y="157"/>
                </a:cubicBezTo>
                <a:cubicBezTo>
                  <a:pt x="159" y="144"/>
                  <a:pt x="149" y="134"/>
                  <a:pt x="149" y="134"/>
                </a:cubicBezTo>
                <a:cubicBezTo>
                  <a:pt x="149" y="134"/>
                  <a:pt x="158" y="141"/>
                  <a:pt x="168" y="150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9" y="122"/>
                  <a:pt x="150" y="114"/>
                  <a:pt x="146" y="112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10247746" y="1879941"/>
            <a:ext cx="156440" cy="156440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>
            <a:off x="10303992" y="1995954"/>
            <a:ext cx="246085" cy="513262"/>
          </a:xfrm>
          <a:custGeom>
            <a:avLst/>
            <a:gdLst>
              <a:gd name="T0" fmla="*/ 0 w 102"/>
              <a:gd name="T1" fmla="*/ 6 h 213"/>
              <a:gd name="T2" fmla="*/ 68 w 102"/>
              <a:gd name="T3" fmla="*/ 184 h 213"/>
              <a:gd name="T4" fmla="*/ 99 w 102"/>
              <a:gd name="T5" fmla="*/ 213 h 213"/>
              <a:gd name="T6" fmla="*/ 23 w 102"/>
              <a:gd name="T7" fmla="*/ 0 h 213"/>
              <a:gd name="T8" fmla="*/ 0 w 102"/>
              <a:gd name="T9" fmla="*/ 6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213">
                <a:moveTo>
                  <a:pt x="0" y="6"/>
                </a:moveTo>
                <a:cubicBezTo>
                  <a:pt x="0" y="7"/>
                  <a:pt x="68" y="184"/>
                  <a:pt x="68" y="184"/>
                </a:cubicBezTo>
                <a:cubicBezTo>
                  <a:pt x="68" y="184"/>
                  <a:pt x="96" y="213"/>
                  <a:pt x="99" y="213"/>
                </a:cubicBezTo>
                <a:cubicBezTo>
                  <a:pt x="102" y="213"/>
                  <a:pt x="23" y="0"/>
                  <a:pt x="23" y="0"/>
                </a:cubicBezTo>
                <a:lnTo>
                  <a:pt x="0" y="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23"/>
          <p:cNvSpPr>
            <a:spLocks/>
          </p:cNvSpPr>
          <p:nvPr/>
        </p:nvSpPr>
        <p:spPr bwMode="auto">
          <a:xfrm>
            <a:off x="10087791" y="1995954"/>
            <a:ext cx="263662" cy="506232"/>
          </a:xfrm>
          <a:custGeom>
            <a:avLst/>
            <a:gdLst>
              <a:gd name="T0" fmla="*/ 149 w 150"/>
              <a:gd name="T1" fmla="*/ 14 h 288"/>
              <a:gd name="T2" fmla="*/ 40 w 150"/>
              <a:gd name="T3" fmla="*/ 248 h 288"/>
              <a:gd name="T4" fmla="*/ 0 w 150"/>
              <a:gd name="T5" fmla="*/ 288 h 288"/>
              <a:gd name="T6" fmla="*/ 11 w 150"/>
              <a:gd name="T7" fmla="*/ 233 h 288"/>
              <a:gd name="T8" fmla="*/ 117 w 150"/>
              <a:gd name="T9" fmla="*/ 0 h 288"/>
              <a:gd name="T10" fmla="*/ 150 w 150"/>
              <a:gd name="T11" fmla="*/ 11 h 288"/>
              <a:gd name="T12" fmla="*/ 149 w 150"/>
              <a:gd name="T13" fmla="*/ 1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" h="288">
                <a:moveTo>
                  <a:pt x="149" y="14"/>
                </a:moveTo>
                <a:lnTo>
                  <a:pt x="40" y="248"/>
                </a:lnTo>
                <a:lnTo>
                  <a:pt x="0" y="288"/>
                </a:lnTo>
                <a:lnTo>
                  <a:pt x="11" y="233"/>
                </a:lnTo>
                <a:lnTo>
                  <a:pt x="117" y="0"/>
                </a:lnTo>
                <a:lnTo>
                  <a:pt x="150" y="11"/>
                </a:lnTo>
                <a:lnTo>
                  <a:pt x="149" y="1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 24"/>
          <p:cNvSpPr>
            <a:spLocks/>
          </p:cNvSpPr>
          <p:nvPr/>
        </p:nvSpPr>
        <p:spPr bwMode="auto">
          <a:xfrm>
            <a:off x="10318058" y="1823695"/>
            <a:ext cx="28124" cy="87888"/>
          </a:xfrm>
          <a:custGeom>
            <a:avLst/>
            <a:gdLst>
              <a:gd name="T0" fmla="*/ 12 w 12"/>
              <a:gd name="T1" fmla="*/ 30 h 36"/>
              <a:gd name="T2" fmla="*/ 6 w 12"/>
              <a:gd name="T3" fmla="*/ 36 h 36"/>
              <a:gd name="T4" fmla="*/ 0 w 12"/>
              <a:gd name="T5" fmla="*/ 30 h 36"/>
              <a:gd name="T6" fmla="*/ 0 w 12"/>
              <a:gd name="T7" fmla="*/ 6 h 36"/>
              <a:gd name="T8" fmla="*/ 6 w 12"/>
              <a:gd name="T9" fmla="*/ 0 h 36"/>
              <a:gd name="T10" fmla="*/ 12 w 12"/>
              <a:gd name="T11" fmla="*/ 6 h 36"/>
              <a:gd name="T12" fmla="*/ 12 w 12"/>
              <a:gd name="T13" fmla="*/ 3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6">
                <a:moveTo>
                  <a:pt x="12" y="30"/>
                </a:moveTo>
                <a:cubicBezTo>
                  <a:pt x="12" y="33"/>
                  <a:pt x="10" y="36"/>
                  <a:pt x="6" y="36"/>
                </a:cubicBezTo>
                <a:cubicBezTo>
                  <a:pt x="3" y="36"/>
                  <a:pt x="0" y="33"/>
                  <a:pt x="0" y="30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0" y="0"/>
                  <a:pt x="12" y="3"/>
                  <a:pt x="12" y="6"/>
                </a:cubicBezTo>
                <a:lnTo>
                  <a:pt x="12" y="3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 25"/>
          <p:cNvSpPr>
            <a:spLocks noEditPoints="1"/>
          </p:cNvSpPr>
          <p:nvPr/>
        </p:nvSpPr>
        <p:spPr bwMode="auto">
          <a:xfrm>
            <a:off x="9059511" y="1445780"/>
            <a:ext cx="249601" cy="674975"/>
          </a:xfrm>
          <a:custGeom>
            <a:avLst/>
            <a:gdLst>
              <a:gd name="T0" fmla="*/ 51 w 103"/>
              <a:gd name="T1" fmla="*/ 280 h 280"/>
              <a:gd name="T2" fmla="*/ 103 w 103"/>
              <a:gd name="T3" fmla="*/ 140 h 280"/>
              <a:gd name="T4" fmla="*/ 51 w 103"/>
              <a:gd name="T5" fmla="*/ 0 h 280"/>
              <a:gd name="T6" fmla="*/ 51 w 103"/>
              <a:gd name="T7" fmla="*/ 22 h 280"/>
              <a:gd name="T8" fmla="*/ 94 w 103"/>
              <a:gd name="T9" fmla="*/ 140 h 280"/>
              <a:gd name="T10" fmla="*/ 51 w 103"/>
              <a:gd name="T11" fmla="*/ 257 h 280"/>
              <a:gd name="T12" fmla="*/ 51 w 103"/>
              <a:gd name="T13" fmla="*/ 280 h 280"/>
              <a:gd name="T14" fmla="*/ 51 w 103"/>
              <a:gd name="T15" fmla="*/ 0 h 280"/>
              <a:gd name="T16" fmla="*/ 0 w 103"/>
              <a:gd name="T17" fmla="*/ 140 h 280"/>
              <a:gd name="T18" fmla="*/ 51 w 103"/>
              <a:gd name="T19" fmla="*/ 280 h 280"/>
              <a:gd name="T20" fmla="*/ 51 w 103"/>
              <a:gd name="T21" fmla="*/ 280 h 280"/>
              <a:gd name="T22" fmla="*/ 51 w 103"/>
              <a:gd name="T23" fmla="*/ 257 h 280"/>
              <a:gd name="T24" fmla="*/ 51 w 103"/>
              <a:gd name="T25" fmla="*/ 257 h 280"/>
              <a:gd name="T26" fmla="*/ 51 w 103"/>
              <a:gd name="T27" fmla="*/ 257 h 280"/>
              <a:gd name="T28" fmla="*/ 8 w 103"/>
              <a:gd name="T29" fmla="*/ 140 h 280"/>
              <a:gd name="T30" fmla="*/ 51 w 103"/>
              <a:gd name="T31" fmla="*/ 22 h 280"/>
              <a:gd name="T32" fmla="*/ 51 w 103"/>
              <a:gd name="T33" fmla="*/ 22 h 280"/>
              <a:gd name="T34" fmla="*/ 51 w 103"/>
              <a:gd name="T35" fmla="*/ 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3" h="280">
                <a:moveTo>
                  <a:pt x="51" y="280"/>
                </a:moveTo>
                <a:cubicBezTo>
                  <a:pt x="80" y="280"/>
                  <a:pt x="103" y="217"/>
                  <a:pt x="103" y="140"/>
                </a:cubicBezTo>
                <a:cubicBezTo>
                  <a:pt x="103" y="62"/>
                  <a:pt x="80" y="0"/>
                  <a:pt x="51" y="0"/>
                </a:cubicBezTo>
                <a:cubicBezTo>
                  <a:pt x="51" y="22"/>
                  <a:pt x="51" y="22"/>
                  <a:pt x="51" y="22"/>
                </a:cubicBezTo>
                <a:cubicBezTo>
                  <a:pt x="75" y="22"/>
                  <a:pt x="94" y="75"/>
                  <a:pt x="94" y="140"/>
                </a:cubicBezTo>
                <a:cubicBezTo>
                  <a:pt x="94" y="204"/>
                  <a:pt x="75" y="257"/>
                  <a:pt x="51" y="257"/>
                </a:cubicBezTo>
                <a:lnTo>
                  <a:pt x="51" y="280"/>
                </a:lnTo>
                <a:close/>
                <a:moveTo>
                  <a:pt x="51" y="0"/>
                </a:moveTo>
                <a:cubicBezTo>
                  <a:pt x="23" y="0"/>
                  <a:pt x="0" y="62"/>
                  <a:pt x="0" y="140"/>
                </a:cubicBezTo>
                <a:cubicBezTo>
                  <a:pt x="0" y="217"/>
                  <a:pt x="23" y="280"/>
                  <a:pt x="51" y="280"/>
                </a:cubicBezTo>
                <a:cubicBezTo>
                  <a:pt x="51" y="280"/>
                  <a:pt x="51" y="280"/>
                  <a:pt x="51" y="280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27" y="257"/>
                  <a:pt x="8" y="204"/>
                  <a:pt x="8" y="140"/>
                </a:cubicBezTo>
                <a:cubicBezTo>
                  <a:pt x="8" y="75"/>
                  <a:pt x="27" y="22"/>
                  <a:pt x="51" y="22"/>
                </a:cubicBezTo>
                <a:cubicBezTo>
                  <a:pt x="51" y="22"/>
                  <a:pt x="51" y="22"/>
                  <a:pt x="51" y="22"/>
                </a:cubicBezTo>
                <a:cubicBezTo>
                  <a:pt x="51" y="0"/>
                  <a:pt x="51" y="0"/>
                  <a:pt x="51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 26"/>
          <p:cNvSpPr>
            <a:spLocks noEditPoints="1"/>
          </p:cNvSpPr>
          <p:nvPr/>
        </p:nvSpPr>
        <p:spPr bwMode="auto">
          <a:xfrm>
            <a:off x="8845062" y="1658466"/>
            <a:ext cx="676734" cy="247843"/>
          </a:xfrm>
          <a:custGeom>
            <a:avLst/>
            <a:gdLst>
              <a:gd name="T0" fmla="*/ 280 w 280"/>
              <a:gd name="T1" fmla="*/ 52 h 103"/>
              <a:gd name="T2" fmla="*/ 140 w 280"/>
              <a:gd name="T3" fmla="*/ 0 h 103"/>
              <a:gd name="T4" fmla="*/ 140 w 280"/>
              <a:gd name="T5" fmla="*/ 8 h 103"/>
              <a:gd name="T6" fmla="*/ 257 w 280"/>
              <a:gd name="T7" fmla="*/ 52 h 103"/>
              <a:gd name="T8" fmla="*/ 140 w 280"/>
              <a:gd name="T9" fmla="*/ 95 h 103"/>
              <a:gd name="T10" fmla="*/ 140 w 280"/>
              <a:gd name="T11" fmla="*/ 103 h 103"/>
              <a:gd name="T12" fmla="*/ 280 w 280"/>
              <a:gd name="T13" fmla="*/ 52 h 103"/>
              <a:gd name="T14" fmla="*/ 140 w 280"/>
              <a:gd name="T15" fmla="*/ 0 h 103"/>
              <a:gd name="T16" fmla="*/ 140 w 280"/>
              <a:gd name="T17" fmla="*/ 0 h 103"/>
              <a:gd name="T18" fmla="*/ 0 w 280"/>
              <a:gd name="T19" fmla="*/ 52 h 103"/>
              <a:gd name="T20" fmla="*/ 140 w 280"/>
              <a:gd name="T21" fmla="*/ 103 h 103"/>
              <a:gd name="T22" fmla="*/ 140 w 280"/>
              <a:gd name="T23" fmla="*/ 103 h 103"/>
              <a:gd name="T24" fmla="*/ 140 w 280"/>
              <a:gd name="T25" fmla="*/ 95 h 103"/>
              <a:gd name="T26" fmla="*/ 140 w 280"/>
              <a:gd name="T27" fmla="*/ 95 h 103"/>
              <a:gd name="T28" fmla="*/ 23 w 280"/>
              <a:gd name="T29" fmla="*/ 52 h 103"/>
              <a:gd name="T30" fmla="*/ 23 w 280"/>
              <a:gd name="T31" fmla="*/ 52 h 103"/>
              <a:gd name="T32" fmla="*/ 140 w 280"/>
              <a:gd name="T33" fmla="*/ 8 h 103"/>
              <a:gd name="T34" fmla="*/ 140 w 280"/>
              <a:gd name="T35" fmla="*/ 8 h 103"/>
              <a:gd name="T36" fmla="*/ 140 w 280"/>
              <a:gd name="T37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0" h="103">
                <a:moveTo>
                  <a:pt x="280" y="52"/>
                </a:moveTo>
                <a:cubicBezTo>
                  <a:pt x="280" y="23"/>
                  <a:pt x="217" y="0"/>
                  <a:pt x="140" y="0"/>
                </a:cubicBezTo>
                <a:cubicBezTo>
                  <a:pt x="140" y="8"/>
                  <a:pt x="140" y="8"/>
                  <a:pt x="140" y="8"/>
                </a:cubicBezTo>
                <a:cubicBezTo>
                  <a:pt x="205" y="8"/>
                  <a:pt x="257" y="28"/>
                  <a:pt x="257" y="52"/>
                </a:cubicBezTo>
                <a:cubicBezTo>
                  <a:pt x="257" y="75"/>
                  <a:pt x="205" y="95"/>
                  <a:pt x="140" y="95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217" y="103"/>
                  <a:pt x="280" y="80"/>
                  <a:pt x="280" y="52"/>
                </a:cubicBezTo>
                <a:close/>
                <a:moveTo>
                  <a:pt x="140" y="0"/>
                </a:moveTo>
                <a:cubicBezTo>
                  <a:pt x="140" y="0"/>
                  <a:pt x="140" y="0"/>
                  <a:pt x="140" y="0"/>
                </a:cubicBezTo>
                <a:cubicBezTo>
                  <a:pt x="63" y="0"/>
                  <a:pt x="0" y="23"/>
                  <a:pt x="0" y="52"/>
                </a:cubicBezTo>
                <a:cubicBezTo>
                  <a:pt x="0" y="80"/>
                  <a:pt x="63" y="103"/>
                  <a:pt x="140" y="103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75" y="95"/>
                  <a:pt x="23" y="75"/>
                  <a:pt x="23" y="52"/>
                </a:cubicBezTo>
                <a:cubicBezTo>
                  <a:pt x="23" y="52"/>
                  <a:pt x="23" y="52"/>
                  <a:pt x="23" y="52"/>
                </a:cubicBezTo>
                <a:cubicBezTo>
                  <a:pt x="23" y="28"/>
                  <a:pt x="75" y="8"/>
                  <a:pt x="140" y="8"/>
                </a:cubicBezTo>
                <a:cubicBezTo>
                  <a:pt x="140" y="8"/>
                  <a:pt x="140" y="8"/>
                  <a:pt x="140" y="8"/>
                </a:cubicBezTo>
                <a:lnTo>
                  <a:pt x="14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 27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16 h 229"/>
              <a:gd name="T2" fmla="*/ 119 w 238"/>
              <a:gd name="T3" fmla="*/ 46 h 229"/>
              <a:gd name="T4" fmla="*/ 119 w 238"/>
              <a:gd name="T5" fmla="*/ 57 h 229"/>
              <a:gd name="T6" fmla="*/ 202 w 238"/>
              <a:gd name="T7" fmla="*/ 32 h 229"/>
              <a:gd name="T8" fmla="*/ 150 w 238"/>
              <a:gd name="T9" fmla="*/ 145 h 229"/>
              <a:gd name="T10" fmla="*/ 119 w 238"/>
              <a:gd name="T11" fmla="*/ 172 h 229"/>
              <a:gd name="T12" fmla="*/ 119 w 238"/>
              <a:gd name="T13" fmla="*/ 183 h 229"/>
              <a:gd name="T14" fmla="*/ 156 w 238"/>
              <a:gd name="T15" fmla="*/ 151 h 229"/>
              <a:gd name="T16" fmla="*/ 218 w 238"/>
              <a:gd name="T17" fmla="*/ 16 h 229"/>
              <a:gd name="T18" fmla="*/ 119 w 238"/>
              <a:gd name="T19" fmla="*/ 46 h 229"/>
              <a:gd name="T20" fmla="*/ 83 w 238"/>
              <a:gd name="T21" fmla="*/ 78 h 229"/>
              <a:gd name="T22" fmla="*/ 20 w 238"/>
              <a:gd name="T23" fmla="*/ 214 h 229"/>
              <a:gd name="T24" fmla="*/ 119 w 238"/>
              <a:gd name="T25" fmla="*/ 183 h 229"/>
              <a:gd name="T26" fmla="*/ 119 w 238"/>
              <a:gd name="T27" fmla="*/ 172 h 229"/>
              <a:gd name="T28" fmla="*/ 36 w 238"/>
              <a:gd name="T29" fmla="*/ 197 h 229"/>
              <a:gd name="T30" fmla="*/ 36 w 238"/>
              <a:gd name="T31" fmla="*/ 197 h 229"/>
              <a:gd name="T32" fmla="*/ 89 w 238"/>
              <a:gd name="T33" fmla="*/ 84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16"/>
                </a:moveTo>
                <a:cubicBezTo>
                  <a:pt x="202" y="0"/>
                  <a:pt x="162" y="13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55" y="30"/>
                  <a:pt x="189" y="19"/>
                  <a:pt x="202" y="32"/>
                </a:cubicBezTo>
                <a:cubicBezTo>
                  <a:pt x="219" y="49"/>
                  <a:pt x="195" y="99"/>
                  <a:pt x="150" y="145"/>
                </a:cubicBezTo>
                <a:cubicBezTo>
                  <a:pt x="140" y="155"/>
                  <a:pt x="129" y="164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31" y="174"/>
                  <a:pt x="144" y="163"/>
                  <a:pt x="156" y="151"/>
                </a:cubicBezTo>
                <a:cubicBezTo>
                  <a:pt x="210" y="96"/>
                  <a:pt x="238" y="36"/>
                  <a:pt x="218" y="16"/>
                </a:cubicBezTo>
                <a:close/>
                <a:moveTo>
                  <a:pt x="119" y="46"/>
                </a:moveTo>
                <a:cubicBezTo>
                  <a:pt x="107" y="55"/>
                  <a:pt x="95" y="66"/>
                  <a:pt x="83" y="78"/>
                </a:cubicBezTo>
                <a:cubicBezTo>
                  <a:pt x="28" y="133"/>
                  <a:pt x="0" y="193"/>
                  <a:pt x="20" y="214"/>
                </a:cubicBezTo>
                <a:cubicBezTo>
                  <a:pt x="36" y="229"/>
                  <a:pt x="76" y="216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83" y="199"/>
                  <a:pt x="49" y="211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19" y="181"/>
                  <a:pt x="43" y="130"/>
                  <a:pt x="89" y="84"/>
                </a:cubicBezTo>
                <a:cubicBezTo>
                  <a:pt x="99" y="74"/>
                  <a:pt x="109" y="65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 28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214 h 229"/>
              <a:gd name="T2" fmla="*/ 156 w 238"/>
              <a:gd name="T3" fmla="*/ 78 h 229"/>
              <a:gd name="T4" fmla="*/ 119 w 238"/>
              <a:gd name="T5" fmla="*/ 46 h 229"/>
              <a:gd name="T6" fmla="*/ 119 w 238"/>
              <a:gd name="T7" fmla="*/ 57 h 229"/>
              <a:gd name="T8" fmla="*/ 150 w 238"/>
              <a:gd name="T9" fmla="*/ 84 h 229"/>
              <a:gd name="T10" fmla="*/ 202 w 238"/>
              <a:gd name="T11" fmla="*/ 197 h 229"/>
              <a:gd name="T12" fmla="*/ 119 w 238"/>
              <a:gd name="T13" fmla="*/ 172 h 229"/>
              <a:gd name="T14" fmla="*/ 119 w 238"/>
              <a:gd name="T15" fmla="*/ 183 h 229"/>
              <a:gd name="T16" fmla="*/ 218 w 238"/>
              <a:gd name="T17" fmla="*/ 214 h 229"/>
              <a:gd name="T18" fmla="*/ 119 w 238"/>
              <a:gd name="T19" fmla="*/ 46 h 229"/>
              <a:gd name="T20" fmla="*/ 20 w 238"/>
              <a:gd name="T21" fmla="*/ 16 h 229"/>
              <a:gd name="T22" fmla="*/ 83 w 238"/>
              <a:gd name="T23" fmla="*/ 151 h 229"/>
              <a:gd name="T24" fmla="*/ 119 w 238"/>
              <a:gd name="T25" fmla="*/ 183 h 229"/>
              <a:gd name="T26" fmla="*/ 119 w 238"/>
              <a:gd name="T27" fmla="*/ 172 h 229"/>
              <a:gd name="T28" fmla="*/ 89 w 238"/>
              <a:gd name="T29" fmla="*/ 145 h 229"/>
              <a:gd name="T30" fmla="*/ 36 w 238"/>
              <a:gd name="T31" fmla="*/ 32 h 229"/>
              <a:gd name="T32" fmla="*/ 36 w 238"/>
              <a:gd name="T33" fmla="*/ 32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214"/>
                </a:moveTo>
                <a:cubicBezTo>
                  <a:pt x="238" y="193"/>
                  <a:pt x="210" y="133"/>
                  <a:pt x="156" y="78"/>
                </a:cubicBezTo>
                <a:cubicBezTo>
                  <a:pt x="144" y="66"/>
                  <a:pt x="131" y="55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29" y="65"/>
                  <a:pt x="140" y="74"/>
                  <a:pt x="150" y="84"/>
                </a:cubicBezTo>
                <a:cubicBezTo>
                  <a:pt x="195" y="130"/>
                  <a:pt x="219" y="181"/>
                  <a:pt x="202" y="197"/>
                </a:cubicBezTo>
                <a:cubicBezTo>
                  <a:pt x="189" y="211"/>
                  <a:pt x="155" y="199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62" y="216"/>
                  <a:pt x="202" y="229"/>
                  <a:pt x="218" y="214"/>
                </a:cubicBezTo>
                <a:close/>
                <a:moveTo>
                  <a:pt x="119" y="46"/>
                </a:moveTo>
                <a:cubicBezTo>
                  <a:pt x="76" y="13"/>
                  <a:pt x="36" y="0"/>
                  <a:pt x="20" y="16"/>
                </a:cubicBezTo>
                <a:cubicBezTo>
                  <a:pt x="0" y="36"/>
                  <a:pt x="28" y="96"/>
                  <a:pt x="83" y="151"/>
                </a:cubicBezTo>
                <a:cubicBezTo>
                  <a:pt x="95" y="163"/>
                  <a:pt x="107" y="174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109" y="164"/>
                  <a:pt x="99" y="155"/>
                  <a:pt x="89" y="145"/>
                </a:cubicBezTo>
                <a:cubicBezTo>
                  <a:pt x="43" y="99"/>
                  <a:pt x="19" y="49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49" y="19"/>
                  <a:pt x="83" y="30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29"/>
          <p:cNvSpPr>
            <a:spLocks noChangeArrowheads="1"/>
          </p:cNvSpPr>
          <p:nvPr/>
        </p:nvSpPr>
        <p:spPr bwMode="auto">
          <a:xfrm>
            <a:off x="9133336" y="1730535"/>
            <a:ext cx="103708" cy="103708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 30"/>
          <p:cNvSpPr>
            <a:spLocks noEditPoints="1"/>
          </p:cNvSpPr>
          <p:nvPr/>
        </p:nvSpPr>
        <p:spPr bwMode="auto">
          <a:xfrm>
            <a:off x="9929595" y="1254183"/>
            <a:ext cx="284755" cy="539629"/>
          </a:xfrm>
          <a:custGeom>
            <a:avLst/>
            <a:gdLst>
              <a:gd name="T0" fmla="*/ 67 w 162"/>
              <a:gd name="T1" fmla="*/ 307 h 307"/>
              <a:gd name="T2" fmla="*/ 162 w 162"/>
              <a:gd name="T3" fmla="*/ 307 h 307"/>
              <a:gd name="T4" fmla="*/ 67 w 162"/>
              <a:gd name="T5" fmla="*/ 127 h 307"/>
              <a:gd name="T6" fmla="*/ 67 w 162"/>
              <a:gd name="T7" fmla="*/ 193 h 307"/>
              <a:gd name="T8" fmla="*/ 110 w 162"/>
              <a:gd name="T9" fmla="*/ 267 h 307"/>
              <a:gd name="T10" fmla="*/ 67 w 162"/>
              <a:gd name="T11" fmla="*/ 267 h 307"/>
              <a:gd name="T12" fmla="*/ 67 w 162"/>
              <a:gd name="T13" fmla="*/ 307 h 307"/>
              <a:gd name="T14" fmla="*/ 0 w 162"/>
              <a:gd name="T15" fmla="*/ 0 h 307"/>
              <a:gd name="T16" fmla="*/ 0 w 162"/>
              <a:gd name="T17" fmla="*/ 307 h 307"/>
              <a:gd name="T18" fmla="*/ 67 w 162"/>
              <a:gd name="T19" fmla="*/ 307 h 307"/>
              <a:gd name="T20" fmla="*/ 67 w 162"/>
              <a:gd name="T21" fmla="*/ 267 h 307"/>
              <a:gd name="T22" fmla="*/ 24 w 162"/>
              <a:gd name="T23" fmla="*/ 267 h 307"/>
              <a:gd name="T24" fmla="*/ 24 w 162"/>
              <a:gd name="T25" fmla="*/ 120 h 307"/>
              <a:gd name="T26" fmla="*/ 24 w 162"/>
              <a:gd name="T27" fmla="*/ 120 h 307"/>
              <a:gd name="T28" fmla="*/ 67 w 162"/>
              <a:gd name="T29" fmla="*/ 193 h 307"/>
              <a:gd name="T30" fmla="*/ 67 w 162"/>
              <a:gd name="T31" fmla="*/ 127 h 307"/>
              <a:gd name="T32" fmla="*/ 0 w 162"/>
              <a:gd name="T33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2" h="307">
                <a:moveTo>
                  <a:pt x="67" y="307"/>
                </a:moveTo>
                <a:lnTo>
                  <a:pt x="162" y="307"/>
                </a:lnTo>
                <a:lnTo>
                  <a:pt x="67" y="127"/>
                </a:lnTo>
                <a:lnTo>
                  <a:pt x="67" y="193"/>
                </a:lnTo>
                <a:lnTo>
                  <a:pt x="110" y="267"/>
                </a:lnTo>
                <a:lnTo>
                  <a:pt x="67" y="267"/>
                </a:lnTo>
                <a:lnTo>
                  <a:pt x="67" y="307"/>
                </a:lnTo>
                <a:close/>
                <a:moveTo>
                  <a:pt x="0" y="0"/>
                </a:moveTo>
                <a:lnTo>
                  <a:pt x="0" y="307"/>
                </a:lnTo>
                <a:lnTo>
                  <a:pt x="67" y="307"/>
                </a:lnTo>
                <a:lnTo>
                  <a:pt x="67" y="267"/>
                </a:lnTo>
                <a:lnTo>
                  <a:pt x="24" y="267"/>
                </a:lnTo>
                <a:lnTo>
                  <a:pt x="24" y="120"/>
                </a:lnTo>
                <a:lnTo>
                  <a:pt x="24" y="120"/>
                </a:lnTo>
                <a:lnTo>
                  <a:pt x="67" y="193"/>
                </a:lnTo>
                <a:lnTo>
                  <a:pt x="67" y="127"/>
                </a:ln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>
            <a:off x="9787218" y="1252427"/>
            <a:ext cx="72068" cy="525568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 32"/>
          <p:cNvSpPr>
            <a:spLocks noEditPoints="1"/>
          </p:cNvSpPr>
          <p:nvPr/>
        </p:nvSpPr>
        <p:spPr bwMode="auto">
          <a:xfrm>
            <a:off x="7452927" y="3899595"/>
            <a:ext cx="622244" cy="455257"/>
          </a:xfrm>
          <a:custGeom>
            <a:avLst/>
            <a:gdLst>
              <a:gd name="T0" fmla="*/ 213 w 258"/>
              <a:gd name="T1" fmla="*/ 31 h 189"/>
              <a:gd name="T2" fmla="*/ 204 w 258"/>
              <a:gd name="T3" fmla="*/ 69 h 189"/>
              <a:gd name="T4" fmla="*/ 228 w 258"/>
              <a:gd name="T5" fmla="*/ 109 h 189"/>
              <a:gd name="T6" fmla="*/ 204 w 258"/>
              <a:gd name="T7" fmla="*/ 146 h 189"/>
              <a:gd name="T8" fmla="*/ 204 w 258"/>
              <a:gd name="T9" fmla="*/ 27 h 189"/>
              <a:gd name="T10" fmla="*/ 91 w 258"/>
              <a:gd name="T11" fmla="*/ 14 h 189"/>
              <a:gd name="T12" fmla="*/ 97 w 258"/>
              <a:gd name="T13" fmla="*/ 15 h 189"/>
              <a:gd name="T14" fmla="*/ 91 w 258"/>
              <a:gd name="T15" fmla="*/ 42 h 189"/>
              <a:gd name="T16" fmla="*/ 91 w 258"/>
              <a:gd name="T17" fmla="*/ 162 h 189"/>
              <a:gd name="T18" fmla="*/ 166 w 258"/>
              <a:gd name="T19" fmla="*/ 145 h 189"/>
              <a:gd name="T20" fmla="*/ 204 w 258"/>
              <a:gd name="T21" fmla="*/ 125 h 189"/>
              <a:gd name="T22" fmla="*/ 191 w 258"/>
              <a:gd name="T23" fmla="*/ 122 h 189"/>
              <a:gd name="T24" fmla="*/ 204 w 258"/>
              <a:gd name="T25" fmla="*/ 69 h 189"/>
              <a:gd name="T26" fmla="*/ 91 w 258"/>
              <a:gd name="T27" fmla="*/ 6 h 189"/>
              <a:gd name="T28" fmla="*/ 78 w 258"/>
              <a:gd name="T29" fmla="*/ 24 h 189"/>
              <a:gd name="T30" fmla="*/ 91 w 258"/>
              <a:gd name="T31" fmla="*/ 14 h 189"/>
              <a:gd name="T32" fmla="*/ 78 w 258"/>
              <a:gd name="T33" fmla="*/ 188 h 189"/>
              <a:gd name="T34" fmla="*/ 91 w 258"/>
              <a:gd name="T35" fmla="*/ 162 h 189"/>
              <a:gd name="T36" fmla="*/ 78 w 258"/>
              <a:gd name="T37" fmla="*/ 176 h 189"/>
              <a:gd name="T38" fmla="*/ 91 w 258"/>
              <a:gd name="T39" fmla="*/ 42 h 189"/>
              <a:gd name="T40" fmla="*/ 80 w 258"/>
              <a:gd name="T41" fmla="*/ 134 h 189"/>
              <a:gd name="T42" fmla="*/ 78 w 258"/>
              <a:gd name="T43" fmla="*/ 64 h 189"/>
              <a:gd name="T44" fmla="*/ 78 w 258"/>
              <a:gd name="T45" fmla="*/ 33 h 189"/>
              <a:gd name="T46" fmla="*/ 91 w 258"/>
              <a:gd name="T47" fmla="*/ 42 h 189"/>
              <a:gd name="T48" fmla="*/ 60 w 258"/>
              <a:gd name="T49" fmla="*/ 18 h 189"/>
              <a:gd name="T50" fmla="*/ 68 w 258"/>
              <a:gd name="T51" fmla="*/ 42 h 189"/>
              <a:gd name="T52" fmla="*/ 78 w 258"/>
              <a:gd name="T53" fmla="*/ 33 h 189"/>
              <a:gd name="T54" fmla="*/ 78 w 258"/>
              <a:gd name="T55" fmla="*/ 9 h 189"/>
              <a:gd name="T56" fmla="*/ 78 w 258"/>
              <a:gd name="T57" fmla="*/ 188 h 189"/>
              <a:gd name="T58" fmla="*/ 60 w 258"/>
              <a:gd name="T59" fmla="*/ 176 h 189"/>
              <a:gd name="T60" fmla="*/ 78 w 258"/>
              <a:gd name="T61" fmla="*/ 64 h 189"/>
              <a:gd name="T62" fmla="*/ 60 w 258"/>
              <a:gd name="T63" fmla="*/ 134 h 189"/>
              <a:gd name="T64" fmla="*/ 70 w 258"/>
              <a:gd name="T65" fmla="*/ 116 h 189"/>
              <a:gd name="T66" fmla="*/ 60 w 258"/>
              <a:gd name="T67" fmla="*/ 87 h 189"/>
              <a:gd name="T68" fmla="*/ 76 w 258"/>
              <a:gd name="T69" fmla="*/ 68 h 189"/>
              <a:gd name="T70" fmla="*/ 60 w 258"/>
              <a:gd name="T71" fmla="*/ 18 h 189"/>
              <a:gd name="T72" fmla="*/ 60 w 258"/>
              <a:gd name="T73" fmla="*/ 187 h 189"/>
              <a:gd name="T74" fmla="*/ 59 w 258"/>
              <a:gd name="T75" fmla="*/ 175 h 189"/>
              <a:gd name="T76" fmla="*/ 49 w 258"/>
              <a:gd name="T77" fmla="*/ 144 h 189"/>
              <a:gd name="T78" fmla="*/ 60 w 258"/>
              <a:gd name="T79" fmla="*/ 125 h 189"/>
              <a:gd name="T80" fmla="*/ 41 w 258"/>
              <a:gd name="T81" fmla="*/ 125 h 189"/>
              <a:gd name="T82" fmla="*/ 60 w 258"/>
              <a:gd name="T83" fmla="*/ 87 h 189"/>
              <a:gd name="T84" fmla="*/ 51 w 258"/>
              <a:gd name="T85" fmla="*/ 76 h 189"/>
              <a:gd name="T86" fmla="*/ 43 w 258"/>
              <a:gd name="T87" fmla="*/ 51 h 189"/>
              <a:gd name="T88" fmla="*/ 60 w 258"/>
              <a:gd name="T89" fmla="*/ 1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8" h="189">
                <a:moveTo>
                  <a:pt x="253" y="104"/>
                </a:moveTo>
                <a:cubicBezTo>
                  <a:pt x="258" y="60"/>
                  <a:pt x="213" y="31"/>
                  <a:pt x="213" y="31"/>
                </a:cubicBezTo>
                <a:cubicBezTo>
                  <a:pt x="210" y="30"/>
                  <a:pt x="207" y="28"/>
                  <a:pt x="204" y="27"/>
                </a:cubicBezTo>
                <a:cubicBezTo>
                  <a:pt x="204" y="69"/>
                  <a:pt x="204" y="69"/>
                  <a:pt x="204" y="69"/>
                </a:cubicBezTo>
                <a:cubicBezTo>
                  <a:pt x="208" y="69"/>
                  <a:pt x="212" y="70"/>
                  <a:pt x="216" y="72"/>
                </a:cubicBezTo>
                <a:cubicBezTo>
                  <a:pt x="230" y="79"/>
                  <a:pt x="235" y="95"/>
                  <a:pt x="228" y="109"/>
                </a:cubicBezTo>
                <a:cubicBezTo>
                  <a:pt x="224" y="119"/>
                  <a:pt x="214" y="125"/>
                  <a:pt x="204" y="125"/>
                </a:cubicBezTo>
                <a:cubicBezTo>
                  <a:pt x="204" y="146"/>
                  <a:pt x="204" y="146"/>
                  <a:pt x="204" y="146"/>
                </a:cubicBezTo>
                <a:cubicBezTo>
                  <a:pt x="230" y="144"/>
                  <a:pt x="249" y="134"/>
                  <a:pt x="253" y="104"/>
                </a:cubicBezTo>
                <a:close/>
                <a:moveTo>
                  <a:pt x="204" y="27"/>
                </a:moveTo>
                <a:cubicBezTo>
                  <a:pt x="156" y="5"/>
                  <a:pt x="119" y="0"/>
                  <a:pt x="91" y="6"/>
                </a:cubicBezTo>
                <a:cubicBezTo>
                  <a:pt x="91" y="14"/>
                  <a:pt x="91" y="14"/>
                  <a:pt x="91" y="14"/>
                </a:cubicBezTo>
                <a:cubicBezTo>
                  <a:pt x="93" y="14"/>
                  <a:pt x="95" y="14"/>
                  <a:pt x="97" y="15"/>
                </a:cubicBezTo>
                <a:cubicBezTo>
                  <a:pt x="97" y="15"/>
                  <a:pt x="97" y="15"/>
                  <a:pt x="97" y="15"/>
                </a:cubicBezTo>
                <a:cubicBezTo>
                  <a:pt x="104" y="19"/>
                  <a:pt x="107" y="27"/>
                  <a:pt x="103" y="34"/>
                </a:cubicBezTo>
                <a:cubicBezTo>
                  <a:pt x="101" y="39"/>
                  <a:pt x="96" y="42"/>
                  <a:pt x="91" y="42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93" y="151"/>
                  <a:pt x="93" y="157"/>
                  <a:pt x="91" y="162"/>
                </a:cubicBezTo>
                <a:cubicBezTo>
                  <a:pt x="91" y="185"/>
                  <a:pt x="91" y="185"/>
                  <a:pt x="91" y="185"/>
                </a:cubicBezTo>
                <a:cubicBezTo>
                  <a:pt x="117" y="174"/>
                  <a:pt x="138" y="143"/>
                  <a:pt x="166" y="145"/>
                </a:cubicBezTo>
                <a:cubicBezTo>
                  <a:pt x="179" y="147"/>
                  <a:pt x="192" y="147"/>
                  <a:pt x="204" y="146"/>
                </a:cubicBezTo>
                <a:cubicBezTo>
                  <a:pt x="204" y="125"/>
                  <a:pt x="204" y="125"/>
                  <a:pt x="204" y="125"/>
                </a:cubicBezTo>
                <a:cubicBezTo>
                  <a:pt x="199" y="125"/>
                  <a:pt x="195" y="124"/>
                  <a:pt x="191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77" y="115"/>
                  <a:pt x="172" y="98"/>
                  <a:pt x="179" y="84"/>
                </a:cubicBezTo>
                <a:cubicBezTo>
                  <a:pt x="184" y="74"/>
                  <a:pt x="193" y="69"/>
                  <a:pt x="204" y="69"/>
                </a:cubicBezTo>
                <a:lnTo>
                  <a:pt x="204" y="27"/>
                </a:lnTo>
                <a:close/>
                <a:moveTo>
                  <a:pt x="91" y="6"/>
                </a:moveTo>
                <a:cubicBezTo>
                  <a:pt x="86" y="6"/>
                  <a:pt x="82" y="8"/>
                  <a:pt x="78" y="9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3"/>
                  <a:pt x="78" y="22"/>
                  <a:pt x="78" y="22"/>
                </a:cubicBezTo>
                <a:cubicBezTo>
                  <a:pt x="81" y="17"/>
                  <a:pt x="86" y="14"/>
                  <a:pt x="91" y="14"/>
                </a:cubicBezTo>
                <a:cubicBezTo>
                  <a:pt x="91" y="6"/>
                  <a:pt x="91" y="6"/>
                  <a:pt x="91" y="6"/>
                </a:cubicBezTo>
                <a:close/>
                <a:moveTo>
                  <a:pt x="78" y="188"/>
                </a:moveTo>
                <a:cubicBezTo>
                  <a:pt x="82" y="188"/>
                  <a:pt x="87" y="187"/>
                  <a:pt x="91" y="185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0" y="163"/>
                  <a:pt x="90" y="164"/>
                  <a:pt x="90" y="165"/>
                </a:cubicBezTo>
                <a:cubicBezTo>
                  <a:pt x="87" y="170"/>
                  <a:pt x="83" y="174"/>
                  <a:pt x="78" y="176"/>
                </a:cubicBezTo>
                <a:cubicBezTo>
                  <a:pt x="78" y="188"/>
                  <a:pt x="78" y="188"/>
                  <a:pt x="78" y="188"/>
                </a:cubicBezTo>
                <a:close/>
                <a:moveTo>
                  <a:pt x="91" y="42"/>
                </a:moveTo>
                <a:cubicBezTo>
                  <a:pt x="91" y="146"/>
                  <a:pt x="91" y="146"/>
                  <a:pt x="91" y="146"/>
                </a:cubicBezTo>
                <a:cubicBezTo>
                  <a:pt x="89" y="141"/>
                  <a:pt x="85" y="136"/>
                  <a:pt x="80" y="134"/>
                </a:cubicBezTo>
                <a:cubicBezTo>
                  <a:pt x="79" y="133"/>
                  <a:pt x="78" y="133"/>
                  <a:pt x="78" y="133"/>
                </a:cubicBezTo>
                <a:cubicBezTo>
                  <a:pt x="78" y="64"/>
                  <a:pt x="78" y="64"/>
                  <a:pt x="78" y="64"/>
                </a:cubicBezTo>
                <a:cubicBezTo>
                  <a:pt x="79" y="61"/>
                  <a:pt x="79" y="57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9" y="36"/>
                  <a:pt x="81" y="39"/>
                  <a:pt x="84" y="41"/>
                </a:cubicBezTo>
                <a:cubicBezTo>
                  <a:pt x="86" y="42"/>
                  <a:pt x="89" y="42"/>
                  <a:pt x="91" y="42"/>
                </a:cubicBezTo>
                <a:close/>
                <a:moveTo>
                  <a:pt x="78" y="9"/>
                </a:moveTo>
                <a:cubicBezTo>
                  <a:pt x="71" y="11"/>
                  <a:pt x="65" y="14"/>
                  <a:pt x="60" y="18"/>
                </a:cubicBezTo>
                <a:cubicBezTo>
                  <a:pt x="60" y="40"/>
                  <a:pt x="60" y="40"/>
                  <a:pt x="60" y="40"/>
                </a:cubicBezTo>
                <a:cubicBezTo>
                  <a:pt x="62" y="40"/>
                  <a:pt x="65" y="41"/>
                  <a:pt x="68" y="42"/>
                </a:cubicBezTo>
                <a:cubicBezTo>
                  <a:pt x="73" y="45"/>
                  <a:pt x="76" y="49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7" y="30"/>
                  <a:pt x="77" y="27"/>
                  <a:pt x="78" y="24"/>
                </a:cubicBezTo>
                <a:cubicBezTo>
                  <a:pt x="78" y="9"/>
                  <a:pt x="78" y="9"/>
                  <a:pt x="78" y="9"/>
                </a:cubicBezTo>
                <a:close/>
                <a:moveTo>
                  <a:pt x="60" y="187"/>
                </a:moveTo>
                <a:cubicBezTo>
                  <a:pt x="66" y="188"/>
                  <a:pt x="72" y="189"/>
                  <a:pt x="78" y="188"/>
                </a:cubicBezTo>
                <a:cubicBezTo>
                  <a:pt x="78" y="176"/>
                  <a:pt x="78" y="176"/>
                  <a:pt x="78" y="176"/>
                </a:cubicBezTo>
                <a:cubicBezTo>
                  <a:pt x="72" y="178"/>
                  <a:pt x="65" y="178"/>
                  <a:pt x="60" y="176"/>
                </a:cubicBezTo>
                <a:cubicBezTo>
                  <a:pt x="60" y="187"/>
                  <a:pt x="60" y="187"/>
                  <a:pt x="60" y="187"/>
                </a:cubicBezTo>
                <a:close/>
                <a:moveTo>
                  <a:pt x="78" y="64"/>
                </a:moveTo>
                <a:cubicBezTo>
                  <a:pt x="78" y="133"/>
                  <a:pt x="78" y="133"/>
                  <a:pt x="78" y="133"/>
                </a:cubicBezTo>
                <a:cubicBezTo>
                  <a:pt x="72" y="131"/>
                  <a:pt x="65" y="131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64" y="123"/>
                  <a:pt x="67" y="120"/>
                  <a:pt x="70" y="116"/>
                </a:cubicBezTo>
                <a:cubicBezTo>
                  <a:pt x="75" y="105"/>
                  <a:pt x="71" y="92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66" y="78"/>
                  <a:pt x="73" y="74"/>
                  <a:pt x="76" y="68"/>
                </a:cubicBezTo>
                <a:cubicBezTo>
                  <a:pt x="77" y="66"/>
                  <a:pt x="77" y="65"/>
                  <a:pt x="78" y="64"/>
                </a:cubicBezTo>
                <a:close/>
                <a:moveTo>
                  <a:pt x="60" y="18"/>
                </a:moveTo>
                <a:cubicBezTo>
                  <a:pt x="0" y="56"/>
                  <a:pt x="10" y="159"/>
                  <a:pt x="46" y="180"/>
                </a:cubicBezTo>
                <a:cubicBezTo>
                  <a:pt x="51" y="183"/>
                  <a:pt x="55" y="185"/>
                  <a:pt x="60" y="187"/>
                </a:cubicBezTo>
                <a:cubicBezTo>
                  <a:pt x="60" y="176"/>
                  <a:pt x="60" y="176"/>
                  <a:pt x="60" y="176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48" y="170"/>
                  <a:pt x="43" y="156"/>
                  <a:pt x="49" y="144"/>
                </a:cubicBezTo>
                <a:cubicBezTo>
                  <a:pt x="51" y="139"/>
                  <a:pt x="55" y="136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54" y="128"/>
                  <a:pt x="47" y="128"/>
                  <a:pt x="41" y="125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1" y="120"/>
                  <a:pt x="26" y="107"/>
                  <a:pt x="32" y="97"/>
                </a:cubicBezTo>
                <a:cubicBezTo>
                  <a:pt x="37" y="86"/>
                  <a:pt x="49" y="82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57" y="78"/>
                  <a:pt x="54" y="77"/>
                  <a:pt x="51" y="76"/>
                </a:cubicBezTo>
                <a:cubicBezTo>
                  <a:pt x="42" y="71"/>
                  <a:pt x="38" y="60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6" y="44"/>
                  <a:pt x="53" y="40"/>
                  <a:pt x="60" y="40"/>
                </a:cubicBezTo>
                <a:lnTo>
                  <a:pt x="60" y="1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oup 127"/>
          <p:cNvGrpSpPr/>
          <p:nvPr/>
        </p:nvGrpSpPr>
        <p:grpSpPr>
          <a:xfrm>
            <a:off x="9201885" y="4354851"/>
            <a:ext cx="562481" cy="724193"/>
            <a:chOff x="8610600" y="4127500"/>
            <a:chExt cx="508001" cy="654050"/>
          </a:xfrm>
          <a:solidFill>
            <a:srgbClr val="40937D"/>
          </a:solidFill>
        </p:grpSpPr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34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8729663" y="4613275"/>
              <a:ext cx="141288" cy="168275"/>
            </a:xfrm>
            <a:custGeom>
              <a:avLst/>
              <a:gdLst>
                <a:gd name="T0" fmla="*/ 45 w 65"/>
                <a:gd name="T1" fmla="*/ 5 h 77"/>
                <a:gd name="T2" fmla="*/ 45 w 65"/>
                <a:gd name="T3" fmla="*/ 28 h 77"/>
                <a:gd name="T4" fmla="*/ 25 w 65"/>
                <a:gd name="T5" fmla="*/ 45 h 77"/>
                <a:gd name="T6" fmla="*/ 1 w 65"/>
                <a:gd name="T7" fmla="*/ 64 h 77"/>
                <a:gd name="T8" fmla="*/ 65 w 65"/>
                <a:gd name="T9" fmla="*/ 77 h 77"/>
                <a:gd name="T10" fmla="*/ 65 w 65"/>
                <a:gd name="T11" fmla="*/ 0 h 77"/>
                <a:gd name="T12" fmla="*/ 45 w 65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7">
                  <a:moveTo>
                    <a:pt x="45" y="5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39" y="40"/>
                    <a:pt x="25" y="45"/>
                  </a:cubicBezTo>
                  <a:cubicBezTo>
                    <a:pt x="12" y="49"/>
                    <a:pt x="0" y="56"/>
                    <a:pt x="1" y="64"/>
                  </a:cubicBezTo>
                  <a:cubicBezTo>
                    <a:pt x="2" y="71"/>
                    <a:pt x="18" y="77"/>
                    <a:pt x="65" y="77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4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8855075" y="4613275"/>
              <a:ext cx="134938" cy="168275"/>
            </a:xfrm>
            <a:custGeom>
              <a:avLst/>
              <a:gdLst>
                <a:gd name="T0" fmla="*/ 14 w 62"/>
                <a:gd name="T1" fmla="*/ 5 h 77"/>
                <a:gd name="T2" fmla="*/ 14 w 62"/>
                <a:gd name="T3" fmla="*/ 28 h 77"/>
                <a:gd name="T4" fmla="*/ 32 w 62"/>
                <a:gd name="T5" fmla="*/ 45 h 77"/>
                <a:gd name="T6" fmla="*/ 61 w 62"/>
                <a:gd name="T7" fmla="*/ 64 h 77"/>
                <a:gd name="T8" fmla="*/ 0 w 62"/>
                <a:gd name="T9" fmla="*/ 77 h 77"/>
                <a:gd name="T10" fmla="*/ 0 w 62"/>
                <a:gd name="T11" fmla="*/ 0 h 77"/>
                <a:gd name="T12" fmla="*/ 14 w 62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7">
                  <a:moveTo>
                    <a:pt x="14" y="5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9" y="40"/>
                    <a:pt x="32" y="45"/>
                  </a:cubicBezTo>
                  <a:cubicBezTo>
                    <a:pt x="46" y="49"/>
                    <a:pt x="62" y="56"/>
                    <a:pt x="61" y="64"/>
                  </a:cubicBezTo>
                  <a:cubicBezTo>
                    <a:pt x="60" y="71"/>
                    <a:pt x="34" y="77"/>
                    <a:pt x="0" y="7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39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40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5" name="Freeform 41"/>
          <p:cNvSpPr>
            <a:spLocks noEditPoints="1"/>
          </p:cNvSpPr>
          <p:nvPr/>
        </p:nvSpPr>
        <p:spPr bwMode="auto">
          <a:xfrm>
            <a:off x="9667692" y="3623630"/>
            <a:ext cx="474592" cy="432405"/>
          </a:xfrm>
          <a:custGeom>
            <a:avLst/>
            <a:gdLst>
              <a:gd name="T0" fmla="*/ 116 w 196"/>
              <a:gd name="T1" fmla="*/ 2 h 179"/>
              <a:gd name="T2" fmla="*/ 98 w 196"/>
              <a:gd name="T3" fmla="*/ 0 h 179"/>
              <a:gd name="T4" fmla="*/ 98 w 196"/>
              <a:gd name="T5" fmla="*/ 17 h 179"/>
              <a:gd name="T6" fmla="*/ 113 w 196"/>
              <a:gd name="T7" fmla="*/ 18 h 179"/>
              <a:gd name="T8" fmla="*/ 169 w 196"/>
              <a:gd name="T9" fmla="*/ 105 h 179"/>
              <a:gd name="T10" fmla="*/ 98 w 196"/>
              <a:gd name="T11" fmla="*/ 163 h 179"/>
              <a:gd name="T12" fmla="*/ 98 w 196"/>
              <a:gd name="T13" fmla="*/ 179 h 179"/>
              <a:gd name="T14" fmla="*/ 185 w 196"/>
              <a:gd name="T15" fmla="*/ 108 h 179"/>
              <a:gd name="T16" fmla="*/ 116 w 196"/>
              <a:gd name="T17" fmla="*/ 2 h 179"/>
              <a:gd name="T18" fmla="*/ 98 w 196"/>
              <a:gd name="T19" fmla="*/ 0 h 179"/>
              <a:gd name="T20" fmla="*/ 10 w 196"/>
              <a:gd name="T21" fmla="*/ 71 h 179"/>
              <a:gd name="T22" fmla="*/ 79 w 196"/>
              <a:gd name="T23" fmla="*/ 177 h 179"/>
              <a:gd name="T24" fmla="*/ 98 w 196"/>
              <a:gd name="T25" fmla="*/ 179 h 179"/>
              <a:gd name="T26" fmla="*/ 98 w 196"/>
              <a:gd name="T27" fmla="*/ 163 h 179"/>
              <a:gd name="T28" fmla="*/ 83 w 196"/>
              <a:gd name="T29" fmla="*/ 161 h 179"/>
              <a:gd name="T30" fmla="*/ 83 w 196"/>
              <a:gd name="T31" fmla="*/ 161 h 179"/>
              <a:gd name="T32" fmla="*/ 26 w 196"/>
              <a:gd name="T33" fmla="*/ 75 h 179"/>
              <a:gd name="T34" fmla="*/ 98 w 196"/>
              <a:gd name="T35" fmla="*/ 17 h 179"/>
              <a:gd name="T36" fmla="*/ 98 w 196"/>
              <a:gd name="T37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" h="179">
                <a:moveTo>
                  <a:pt x="116" y="2"/>
                </a:moveTo>
                <a:cubicBezTo>
                  <a:pt x="110" y="1"/>
                  <a:pt x="104" y="0"/>
                  <a:pt x="98" y="0"/>
                </a:cubicBezTo>
                <a:cubicBezTo>
                  <a:pt x="98" y="17"/>
                  <a:pt x="98" y="17"/>
                  <a:pt x="98" y="17"/>
                </a:cubicBezTo>
                <a:cubicBezTo>
                  <a:pt x="103" y="17"/>
                  <a:pt x="108" y="17"/>
                  <a:pt x="113" y="18"/>
                </a:cubicBezTo>
                <a:cubicBezTo>
                  <a:pt x="152" y="27"/>
                  <a:pt x="177" y="65"/>
                  <a:pt x="169" y="105"/>
                </a:cubicBezTo>
                <a:cubicBezTo>
                  <a:pt x="162" y="139"/>
                  <a:pt x="131" y="163"/>
                  <a:pt x="98" y="163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39" y="179"/>
                  <a:pt x="177" y="150"/>
                  <a:pt x="185" y="108"/>
                </a:cubicBezTo>
                <a:cubicBezTo>
                  <a:pt x="196" y="60"/>
                  <a:pt x="165" y="12"/>
                  <a:pt x="116" y="2"/>
                </a:cubicBezTo>
                <a:close/>
                <a:moveTo>
                  <a:pt x="98" y="0"/>
                </a:moveTo>
                <a:cubicBezTo>
                  <a:pt x="56" y="0"/>
                  <a:pt x="19" y="29"/>
                  <a:pt x="10" y="71"/>
                </a:cubicBezTo>
                <a:cubicBezTo>
                  <a:pt x="0" y="120"/>
                  <a:pt x="31" y="167"/>
                  <a:pt x="79" y="177"/>
                </a:cubicBezTo>
                <a:cubicBezTo>
                  <a:pt x="85" y="179"/>
                  <a:pt x="92" y="179"/>
                  <a:pt x="98" y="179"/>
                </a:cubicBezTo>
                <a:cubicBezTo>
                  <a:pt x="98" y="163"/>
                  <a:pt x="98" y="163"/>
                  <a:pt x="98" y="163"/>
                </a:cubicBezTo>
                <a:cubicBezTo>
                  <a:pt x="93" y="163"/>
                  <a:pt x="88" y="162"/>
                  <a:pt x="83" y="161"/>
                </a:cubicBezTo>
                <a:cubicBezTo>
                  <a:pt x="83" y="161"/>
                  <a:pt x="83" y="161"/>
                  <a:pt x="83" y="161"/>
                </a:cubicBezTo>
                <a:cubicBezTo>
                  <a:pt x="43" y="153"/>
                  <a:pt x="18" y="114"/>
                  <a:pt x="26" y="75"/>
                </a:cubicBezTo>
                <a:cubicBezTo>
                  <a:pt x="33" y="40"/>
                  <a:pt x="64" y="17"/>
                  <a:pt x="98" y="17"/>
                </a:cubicBezTo>
                <a:lnTo>
                  <a:pt x="98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 42"/>
          <p:cNvSpPr>
            <a:spLocks/>
          </p:cNvSpPr>
          <p:nvPr/>
        </p:nvSpPr>
        <p:spPr bwMode="auto">
          <a:xfrm>
            <a:off x="9790731" y="4022638"/>
            <a:ext cx="101949" cy="219719"/>
          </a:xfrm>
          <a:custGeom>
            <a:avLst/>
            <a:gdLst>
              <a:gd name="T0" fmla="*/ 33 w 58"/>
              <a:gd name="T1" fmla="*/ 125 h 125"/>
              <a:gd name="T2" fmla="*/ 0 w 58"/>
              <a:gd name="T3" fmla="*/ 118 h 125"/>
              <a:gd name="T4" fmla="*/ 25 w 58"/>
              <a:gd name="T5" fmla="*/ 0 h 125"/>
              <a:gd name="T6" fmla="*/ 58 w 58"/>
              <a:gd name="T7" fmla="*/ 7 h 125"/>
              <a:gd name="T8" fmla="*/ 33 w 58"/>
              <a:gd name="T9" fmla="*/ 125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25">
                <a:moveTo>
                  <a:pt x="33" y="125"/>
                </a:moveTo>
                <a:lnTo>
                  <a:pt x="0" y="118"/>
                </a:lnTo>
                <a:lnTo>
                  <a:pt x="25" y="0"/>
                </a:lnTo>
                <a:lnTo>
                  <a:pt x="58" y="7"/>
                </a:lnTo>
                <a:lnTo>
                  <a:pt x="33" y="1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 43"/>
          <p:cNvSpPr>
            <a:spLocks/>
          </p:cNvSpPr>
          <p:nvPr/>
        </p:nvSpPr>
        <p:spPr bwMode="auto">
          <a:xfrm>
            <a:off x="9748545" y="4089431"/>
            <a:ext cx="144136" cy="297061"/>
          </a:xfrm>
          <a:custGeom>
            <a:avLst/>
            <a:gdLst>
              <a:gd name="T0" fmla="*/ 40 w 60"/>
              <a:gd name="T1" fmla="*/ 106 h 123"/>
              <a:gd name="T2" fmla="*/ 18 w 60"/>
              <a:gd name="T3" fmla="*/ 121 h 123"/>
              <a:gd name="T4" fmla="*/ 3 w 60"/>
              <a:gd name="T5" fmla="*/ 98 h 123"/>
              <a:gd name="T6" fmla="*/ 20 w 60"/>
              <a:gd name="T7" fmla="*/ 17 h 123"/>
              <a:gd name="T8" fmla="*/ 42 w 60"/>
              <a:gd name="T9" fmla="*/ 2 h 123"/>
              <a:gd name="T10" fmla="*/ 57 w 60"/>
              <a:gd name="T11" fmla="*/ 25 h 123"/>
              <a:gd name="T12" fmla="*/ 40 w 60"/>
              <a:gd name="T13" fmla="*/ 10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0" h="123">
                <a:moveTo>
                  <a:pt x="40" y="106"/>
                </a:moveTo>
                <a:cubicBezTo>
                  <a:pt x="38" y="116"/>
                  <a:pt x="28" y="123"/>
                  <a:pt x="18" y="121"/>
                </a:cubicBezTo>
                <a:cubicBezTo>
                  <a:pt x="7" y="118"/>
                  <a:pt x="0" y="108"/>
                  <a:pt x="3" y="98"/>
                </a:cubicBezTo>
                <a:cubicBezTo>
                  <a:pt x="20" y="17"/>
                  <a:pt x="20" y="17"/>
                  <a:pt x="20" y="17"/>
                </a:cubicBezTo>
                <a:cubicBezTo>
                  <a:pt x="22" y="6"/>
                  <a:pt x="32" y="0"/>
                  <a:pt x="42" y="2"/>
                </a:cubicBezTo>
                <a:cubicBezTo>
                  <a:pt x="53" y="4"/>
                  <a:pt x="60" y="14"/>
                  <a:pt x="57" y="25"/>
                </a:cubicBezTo>
                <a:lnTo>
                  <a:pt x="40" y="10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 44"/>
          <p:cNvSpPr>
            <a:spLocks/>
          </p:cNvSpPr>
          <p:nvPr/>
        </p:nvSpPr>
        <p:spPr bwMode="auto">
          <a:xfrm>
            <a:off x="8431992" y="762014"/>
            <a:ext cx="580057" cy="530840"/>
          </a:xfrm>
          <a:custGeom>
            <a:avLst/>
            <a:gdLst>
              <a:gd name="T0" fmla="*/ 117 w 240"/>
              <a:gd name="T1" fmla="*/ 220 h 220"/>
              <a:gd name="T2" fmla="*/ 0 w 240"/>
              <a:gd name="T3" fmla="*/ 219 h 220"/>
              <a:gd name="T4" fmla="*/ 0 w 240"/>
              <a:gd name="T5" fmla="*/ 44 h 220"/>
              <a:gd name="T6" fmla="*/ 120 w 240"/>
              <a:gd name="T7" fmla="*/ 44 h 220"/>
              <a:gd name="T8" fmla="*/ 240 w 240"/>
              <a:gd name="T9" fmla="*/ 44 h 220"/>
              <a:gd name="T10" fmla="*/ 240 w 240"/>
              <a:gd name="T11" fmla="*/ 219 h 220"/>
              <a:gd name="T12" fmla="*/ 117 w 240"/>
              <a:gd name="T13" fmla="*/ 22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0" h="220">
                <a:moveTo>
                  <a:pt x="117" y="220"/>
                </a:moveTo>
                <a:cubicBezTo>
                  <a:pt x="117" y="220"/>
                  <a:pt x="76" y="179"/>
                  <a:pt x="0" y="219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78" y="0"/>
                  <a:pt x="120" y="44"/>
                </a:cubicBezTo>
                <a:cubicBezTo>
                  <a:pt x="240" y="44"/>
                  <a:pt x="240" y="44"/>
                  <a:pt x="240" y="44"/>
                </a:cubicBezTo>
                <a:cubicBezTo>
                  <a:pt x="240" y="219"/>
                  <a:pt x="240" y="219"/>
                  <a:pt x="240" y="219"/>
                </a:cubicBezTo>
                <a:lnTo>
                  <a:pt x="117" y="220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Freeform 45"/>
          <p:cNvSpPr>
            <a:spLocks noEditPoints="1"/>
          </p:cNvSpPr>
          <p:nvPr/>
        </p:nvSpPr>
        <p:spPr bwMode="auto">
          <a:xfrm>
            <a:off x="8259735" y="3708001"/>
            <a:ext cx="706615" cy="585330"/>
          </a:xfrm>
          <a:custGeom>
            <a:avLst/>
            <a:gdLst>
              <a:gd name="T0" fmla="*/ 199 w 293"/>
              <a:gd name="T1" fmla="*/ 192 h 242"/>
              <a:gd name="T2" fmla="*/ 219 w 293"/>
              <a:gd name="T3" fmla="*/ 205 h 242"/>
              <a:gd name="T4" fmla="*/ 219 w 293"/>
              <a:gd name="T5" fmla="*/ 214 h 242"/>
              <a:gd name="T6" fmla="*/ 199 w 293"/>
              <a:gd name="T7" fmla="*/ 214 h 242"/>
              <a:gd name="T8" fmla="*/ 219 w 293"/>
              <a:gd name="T9" fmla="*/ 242 h 242"/>
              <a:gd name="T10" fmla="*/ 242 w 293"/>
              <a:gd name="T11" fmla="*/ 216 h 242"/>
              <a:gd name="T12" fmla="*/ 199 w 293"/>
              <a:gd name="T13" fmla="*/ 170 h 242"/>
              <a:gd name="T14" fmla="*/ 293 w 293"/>
              <a:gd name="T15" fmla="*/ 147 h 242"/>
              <a:gd name="T16" fmla="*/ 269 w 293"/>
              <a:gd name="T17" fmla="*/ 0 h 242"/>
              <a:gd name="T18" fmla="*/ 199 w 293"/>
              <a:gd name="T19" fmla="*/ 16 h 242"/>
              <a:gd name="T20" fmla="*/ 275 w 293"/>
              <a:gd name="T21" fmla="*/ 35 h 242"/>
              <a:gd name="T22" fmla="*/ 256 w 293"/>
              <a:gd name="T23" fmla="*/ 154 h 242"/>
              <a:gd name="T24" fmla="*/ 199 w 293"/>
              <a:gd name="T25" fmla="*/ 170 h 242"/>
              <a:gd name="T26" fmla="*/ 175 w 293"/>
              <a:gd name="T27" fmla="*/ 192 h 242"/>
              <a:gd name="T28" fmla="*/ 199 w 293"/>
              <a:gd name="T29" fmla="*/ 170 h 242"/>
              <a:gd name="T30" fmla="*/ 146 w 293"/>
              <a:gd name="T31" fmla="*/ 154 h 242"/>
              <a:gd name="T32" fmla="*/ 199 w 293"/>
              <a:gd name="T33" fmla="*/ 242 h 242"/>
              <a:gd name="T34" fmla="*/ 179 w 293"/>
              <a:gd name="T35" fmla="*/ 214 h 242"/>
              <a:gd name="T36" fmla="*/ 179 w 293"/>
              <a:gd name="T37" fmla="*/ 205 h 242"/>
              <a:gd name="T38" fmla="*/ 199 w 293"/>
              <a:gd name="T39" fmla="*/ 192 h 242"/>
              <a:gd name="T40" fmla="*/ 146 w 293"/>
              <a:gd name="T41" fmla="*/ 0 h 242"/>
              <a:gd name="T42" fmla="*/ 199 w 293"/>
              <a:gd name="T43" fmla="*/ 16 h 242"/>
              <a:gd name="T44" fmla="*/ 146 w 293"/>
              <a:gd name="T45" fmla="*/ 0 h 242"/>
              <a:gd name="T46" fmla="*/ 0 w 293"/>
              <a:gd name="T47" fmla="*/ 24 h 242"/>
              <a:gd name="T48" fmla="*/ 23 w 293"/>
              <a:gd name="T49" fmla="*/ 170 h 242"/>
              <a:gd name="T50" fmla="*/ 117 w 293"/>
              <a:gd name="T51" fmla="*/ 192 h 242"/>
              <a:gd name="T52" fmla="*/ 52 w 293"/>
              <a:gd name="T53" fmla="*/ 216 h 242"/>
              <a:gd name="T54" fmla="*/ 75 w 293"/>
              <a:gd name="T55" fmla="*/ 242 h 242"/>
              <a:gd name="T56" fmla="*/ 146 w 293"/>
              <a:gd name="T57" fmla="*/ 154 h 242"/>
              <a:gd name="T58" fmla="*/ 37 w 293"/>
              <a:gd name="T59" fmla="*/ 154 h 242"/>
              <a:gd name="T60" fmla="*/ 17 w 293"/>
              <a:gd name="T61" fmla="*/ 35 h 242"/>
              <a:gd name="T62" fmla="*/ 146 w 293"/>
              <a:gd name="T63" fmla="*/ 1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3" h="242">
                <a:moveTo>
                  <a:pt x="219" y="192"/>
                </a:moveTo>
                <a:cubicBezTo>
                  <a:pt x="199" y="192"/>
                  <a:pt x="199" y="192"/>
                  <a:pt x="199" y="192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219" y="205"/>
                  <a:pt x="219" y="205"/>
                  <a:pt x="219" y="205"/>
                </a:cubicBezTo>
                <a:cubicBezTo>
                  <a:pt x="221" y="205"/>
                  <a:pt x="223" y="207"/>
                  <a:pt x="223" y="209"/>
                </a:cubicBezTo>
                <a:cubicBezTo>
                  <a:pt x="223" y="212"/>
                  <a:pt x="221" y="214"/>
                  <a:pt x="219" y="214"/>
                </a:cubicBezTo>
                <a:cubicBezTo>
                  <a:pt x="219" y="214"/>
                  <a:pt x="219" y="214"/>
                  <a:pt x="219" y="214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219" y="242"/>
                  <a:pt x="219" y="242"/>
                  <a:pt x="219" y="242"/>
                </a:cubicBezTo>
                <a:cubicBezTo>
                  <a:pt x="232" y="242"/>
                  <a:pt x="242" y="232"/>
                  <a:pt x="242" y="219"/>
                </a:cubicBezTo>
                <a:cubicBezTo>
                  <a:pt x="242" y="216"/>
                  <a:pt x="242" y="216"/>
                  <a:pt x="242" y="216"/>
                </a:cubicBezTo>
                <a:cubicBezTo>
                  <a:pt x="242" y="203"/>
                  <a:pt x="232" y="192"/>
                  <a:pt x="219" y="192"/>
                </a:cubicBezTo>
                <a:close/>
                <a:moveTo>
                  <a:pt x="199" y="170"/>
                </a:moveTo>
                <a:cubicBezTo>
                  <a:pt x="269" y="170"/>
                  <a:pt x="269" y="170"/>
                  <a:pt x="269" y="170"/>
                </a:cubicBezTo>
                <a:cubicBezTo>
                  <a:pt x="282" y="170"/>
                  <a:pt x="293" y="160"/>
                  <a:pt x="293" y="147"/>
                </a:cubicBezTo>
                <a:cubicBezTo>
                  <a:pt x="293" y="24"/>
                  <a:pt x="293" y="24"/>
                  <a:pt x="293" y="24"/>
                </a:cubicBezTo>
                <a:cubicBezTo>
                  <a:pt x="293" y="11"/>
                  <a:pt x="282" y="0"/>
                  <a:pt x="269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199" y="16"/>
                  <a:pt x="199" y="16"/>
                  <a:pt x="199" y="16"/>
                </a:cubicBezTo>
                <a:cubicBezTo>
                  <a:pt x="256" y="16"/>
                  <a:pt x="256" y="16"/>
                  <a:pt x="256" y="16"/>
                </a:cubicBezTo>
                <a:cubicBezTo>
                  <a:pt x="267" y="16"/>
                  <a:pt x="275" y="24"/>
                  <a:pt x="275" y="35"/>
                </a:cubicBezTo>
                <a:cubicBezTo>
                  <a:pt x="275" y="135"/>
                  <a:pt x="275" y="135"/>
                  <a:pt x="275" y="135"/>
                </a:cubicBezTo>
                <a:cubicBezTo>
                  <a:pt x="275" y="146"/>
                  <a:pt x="267" y="154"/>
                  <a:pt x="256" y="154"/>
                </a:cubicBezTo>
                <a:cubicBezTo>
                  <a:pt x="199" y="154"/>
                  <a:pt x="199" y="154"/>
                  <a:pt x="199" y="154"/>
                </a:cubicBezTo>
                <a:lnTo>
                  <a:pt x="199" y="170"/>
                </a:lnTo>
                <a:close/>
                <a:moveTo>
                  <a:pt x="199" y="192"/>
                </a:moveTo>
                <a:cubicBezTo>
                  <a:pt x="175" y="192"/>
                  <a:pt x="175" y="192"/>
                  <a:pt x="175" y="192"/>
                </a:cubicBezTo>
                <a:cubicBezTo>
                  <a:pt x="175" y="170"/>
                  <a:pt x="175" y="170"/>
                  <a:pt x="175" y="170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199" y="154"/>
                  <a:pt x="199" y="154"/>
                  <a:pt x="199" y="154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79" y="214"/>
                  <a:pt x="179" y="214"/>
                  <a:pt x="179" y="214"/>
                </a:cubicBezTo>
                <a:cubicBezTo>
                  <a:pt x="177" y="214"/>
                  <a:pt x="175" y="212"/>
                  <a:pt x="175" y="209"/>
                </a:cubicBezTo>
                <a:cubicBezTo>
                  <a:pt x="175" y="207"/>
                  <a:pt x="177" y="205"/>
                  <a:pt x="179" y="205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199" y="192"/>
                  <a:pt x="199" y="192"/>
                  <a:pt x="199" y="192"/>
                </a:cubicBezTo>
                <a:close/>
                <a:moveTo>
                  <a:pt x="199" y="0"/>
                </a:moveTo>
                <a:cubicBezTo>
                  <a:pt x="146" y="0"/>
                  <a:pt x="146" y="0"/>
                  <a:pt x="146" y="0"/>
                </a:cubicBezTo>
                <a:cubicBezTo>
                  <a:pt x="146" y="16"/>
                  <a:pt x="146" y="16"/>
                  <a:pt x="146" y="16"/>
                </a:cubicBezTo>
                <a:cubicBezTo>
                  <a:pt x="199" y="16"/>
                  <a:pt x="199" y="16"/>
                  <a:pt x="199" y="16"/>
                </a:cubicBezTo>
                <a:lnTo>
                  <a:pt x="199" y="0"/>
                </a:lnTo>
                <a:close/>
                <a:moveTo>
                  <a:pt x="14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1"/>
                  <a:pt x="0" y="24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60"/>
                  <a:pt x="10" y="170"/>
                  <a:pt x="23" y="170"/>
                </a:cubicBezTo>
                <a:cubicBezTo>
                  <a:pt x="117" y="170"/>
                  <a:pt x="117" y="170"/>
                  <a:pt x="117" y="170"/>
                </a:cubicBezTo>
                <a:cubicBezTo>
                  <a:pt x="117" y="192"/>
                  <a:pt x="117" y="192"/>
                  <a:pt x="117" y="192"/>
                </a:cubicBezTo>
                <a:cubicBezTo>
                  <a:pt x="75" y="192"/>
                  <a:pt x="75" y="192"/>
                  <a:pt x="75" y="192"/>
                </a:cubicBezTo>
                <a:cubicBezTo>
                  <a:pt x="62" y="192"/>
                  <a:pt x="52" y="203"/>
                  <a:pt x="52" y="216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32"/>
                  <a:pt x="62" y="242"/>
                  <a:pt x="75" y="242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26" y="154"/>
                  <a:pt x="17" y="146"/>
                  <a:pt x="17" y="1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146" y="16"/>
                  <a:pt x="146" y="16"/>
                  <a:pt x="146" y="16"/>
                </a:cubicBezTo>
                <a:lnTo>
                  <a:pt x="146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reeform 46"/>
          <p:cNvSpPr>
            <a:spLocks noEditPoints="1"/>
          </p:cNvSpPr>
          <p:nvPr/>
        </p:nvSpPr>
        <p:spPr bwMode="auto">
          <a:xfrm>
            <a:off x="9509494" y="2542613"/>
            <a:ext cx="906999" cy="1058165"/>
          </a:xfrm>
          <a:custGeom>
            <a:avLst/>
            <a:gdLst>
              <a:gd name="T0" fmla="*/ 376 w 376"/>
              <a:gd name="T1" fmla="*/ 43 h 438"/>
              <a:gd name="T2" fmla="*/ 324 w 376"/>
              <a:gd name="T3" fmla="*/ 32 h 438"/>
              <a:gd name="T4" fmla="*/ 334 w 376"/>
              <a:gd name="T5" fmla="*/ 54 h 438"/>
              <a:gd name="T6" fmla="*/ 324 w 376"/>
              <a:gd name="T7" fmla="*/ 59 h 438"/>
              <a:gd name="T8" fmla="*/ 272 w 376"/>
              <a:gd name="T9" fmla="*/ 63 h 438"/>
              <a:gd name="T10" fmla="*/ 304 w 376"/>
              <a:gd name="T11" fmla="*/ 98 h 438"/>
              <a:gd name="T12" fmla="*/ 256 w 376"/>
              <a:gd name="T13" fmla="*/ 81 h 438"/>
              <a:gd name="T14" fmla="*/ 271 w 376"/>
              <a:gd name="T15" fmla="*/ 103 h 438"/>
              <a:gd name="T16" fmla="*/ 241 w 376"/>
              <a:gd name="T17" fmla="*/ 100 h 438"/>
              <a:gd name="T18" fmla="*/ 256 w 376"/>
              <a:gd name="T19" fmla="*/ 122 h 438"/>
              <a:gd name="T20" fmla="*/ 226 w 376"/>
              <a:gd name="T21" fmla="*/ 119 h 438"/>
              <a:gd name="T22" fmla="*/ 240 w 376"/>
              <a:gd name="T23" fmla="*/ 140 h 438"/>
              <a:gd name="T24" fmla="*/ 210 w 376"/>
              <a:gd name="T25" fmla="*/ 138 h 438"/>
              <a:gd name="T26" fmla="*/ 242 w 376"/>
              <a:gd name="T27" fmla="*/ 173 h 438"/>
              <a:gd name="T28" fmla="*/ 195 w 376"/>
              <a:gd name="T29" fmla="*/ 156 h 438"/>
              <a:gd name="T30" fmla="*/ 210 w 376"/>
              <a:gd name="T31" fmla="*/ 178 h 438"/>
              <a:gd name="T32" fmla="*/ 180 w 376"/>
              <a:gd name="T33" fmla="*/ 175 h 438"/>
              <a:gd name="T34" fmla="*/ 194 w 376"/>
              <a:gd name="T35" fmla="*/ 197 h 438"/>
              <a:gd name="T36" fmla="*/ 164 w 376"/>
              <a:gd name="T37" fmla="*/ 194 h 438"/>
              <a:gd name="T38" fmla="*/ 179 w 376"/>
              <a:gd name="T39" fmla="*/ 215 h 438"/>
              <a:gd name="T40" fmla="*/ 149 w 376"/>
              <a:gd name="T41" fmla="*/ 213 h 438"/>
              <a:gd name="T42" fmla="*/ 181 w 376"/>
              <a:gd name="T43" fmla="*/ 248 h 438"/>
              <a:gd name="T44" fmla="*/ 134 w 376"/>
              <a:gd name="T45" fmla="*/ 232 h 438"/>
              <a:gd name="T46" fmla="*/ 148 w 376"/>
              <a:gd name="T47" fmla="*/ 253 h 438"/>
              <a:gd name="T48" fmla="*/ 118 w 376"/>
              <a:gd name="T49" fmla="*/ 250 h 438"/>
              <a:gd name="T50" fmla="*/ 133 w 376"/>
              <a:gd name="T51" fmla="*/ 272 h 438"/>
              <a:gd name="T52" fmla="*/ 103 w 376"/>
              <a:gd name="T53" fmla="*/ 269 h 438"/>
              <a:gd name="T54" fmla="*/ 117 w 376"/>
              <a:gd name="T55" fmla="*/ 290 h 438"/>
              <a:gd name="T56" fmla="*/ 88 w 376"/>
              <a:gd name="T57" fmla="*/ 288 h 438"/>
              <a:gd name="T58" fmla="*/ 119 w 376"/>
              <a:gd name="T59" fmla="*/ 323 h 438"/>
              <a:gd name="T60" fmla="*/ 72 w 376"/>
              <a:gd name="T61" fmla="*/ 307 h 438"/>
              <a:gd name="T62" fmla="*/ 87 w 376"/>
              <a:gd name="T63" fmla="*/ 328 h 438"/>
              <a:gd name="T64" fmla="*/ 57 w 376"/>
              <a:gd name="T65" fmla="*/ 325 h 438"/>
              <a:gd name="T66" fmla="*/ 71 w 376"/>
              <a:gd name="T67" fmla="*/ 347 h 438"/>
              <a:gd name="T68" fmla="*/ 42 w 376"/>
              <a:gd name="T69" fmla="*/ 344 h 438"/>
              <a:gd name="T70" fmla="*/ 56 w 376"/>
              <a:gd name="T71" fmla="*/ 366 h 438"/>
              <a:gd name="T72" fmla="*/ 26 w 376"/>
              <a:gd name="T73" fmla="*/ 363 h 438"/>
              <a:gd name="T74" fmla="*/ 58 w 376"/>
              <a:gd name="T75" fmla="*/ 398 h 438"/>
              <a:gd name="T76" fmla="*/ 0 w 376"/>
              <a:gd name="T77" fmla="*/ 395 h 438"/>
              <a:gd name="T78" fmla="*/ 324 w 376"/>
              <a:gd name="T79" fmla="*/ 106 h 438"/>
              <a:gd name="T80" fmla="*/ 316 w 376"/>
              <a:gd name="T81" fmla="*/ 56 h 438"/>
              <a:gd name="T82" fmla="*/ 324 w 376"/>
              <a:gd name="T83" fmla="*/ 32 h 438"/>
              <a:gd name="T84" fmla="*/ 323 w 376"/>
              <a:gd name="T85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76" h="438">
                <a:moveTo>
                  <a:pt x="324" y="106"/>
                </a:moveTo>
                <a:cubicBezTo>
                  <a:pt x="376" y="43"/>
                  <a:pt x="376" y="43"/>
                  <a:pt x="376" y="43"/>
                </a:cubicBezTo>
                <a:cubicBezTo>
                  <a:pt x="324" y="1"/>
                  <a:pt x="324" y="1"/>
                  <a:pt x="324" y="1"/>
                </a:cubicBezTo>
                <a:cubicBezTo>
                  <a:pt x="324" y="32"/>
                  <a:pt x="324" y="32"/>
                  <a:pt x="324" y="32"/>
                </a:cubicBezTo>
                <a:cubicBezTo>
                  <a:pt x="327" y="32"/>
                  <a:pt x="330" y="33"/>
                  <a:pt x="332" y="35"/>
                </a:cubicBezTo>
                <a:cubicBezTo>
                  <a:pt x="338" y="40"/>
                  <a:pt x="339" y="49"/>
                  <a:pt x="334" y="54"/>
                </a:cubicBezTo>
                <a:cubicBezTo>
                  <a:pt x="334" y="54"/>
                  <a:pt x="334" y="54"/>
                  <a:pt x="334" y="54"/>
                </a:cubicBezTo>
                <a:cubicBezTo>
                  <a:pt x="332" y="57"/>
                  <a:pt x="328" y="59"/>
                  <a:pt x="324" y="59"/>
                </a:cubicBezTo>
                <a:lnTo>
                  <a:pt x="324" y="106"/>
                </a:lnTo>
                <a:close/>
                <a:moveTo>
                  <a:pt x="272" y="63"/>
                </a:moveTo>
                <a:cubicBezTo>
                  <a:pt x="308" y="92"/>
                  <a:pt x="308" y="92"/>
                  <a:pt x="308" y="92"/>
                </a:cubicBezTo>
                <a:cubicBezTo>
                  <a:pt x="304" y="98"/>
                  <a:pt x="304" y="98"/>
                  <a:pt x="304" y="98"/>
                </a:cubicBezTo>
                <a:cubicBezTo>
                  <a:pt x="267" y="68"/>
                  <a:pt x="267" y="68"/>
                  <a:pt x="267" y="68"/>
                </a:cubicBezTo>
                <a:cubicBezTo>
                  <a:pt x="256" y="81"/>
                  <a:pt x="256" y="81"/>
                  <a:pt x="256" y="81"/>
                </a:cubicBezTo>
                <a:cubicBezTo>
                  <a:pt x="276" y="97"/>
                  <a:pt x="276" y="97"/>
                  <a:pt x="276" y="97"/>
                </a:cubicBezTo>
                <a:cubicBezTo>
                  <a:pt x="271" y="103"/>
                  <a:pt x="271" y="103"/>
                  <a:pt x="271" y="103"/>
                </a:cubicBezTo>
                <a:cubicBezTo>
                  <a:pt x="252" y="87"/>
                  <a:pt x="252" y="87"/>
                  <a:pt x="252" y="87"/>
                </a:cubicBezTo>
                <a:cubicBezTo>
                  <a:pt x="241" y="100"/>
                  <a:pt x="241" y="100"/>
                  <a:pt x="241" y="100"/>
                </a:cubicBezTo>
                <a:cubicBezTo>
                  <a:pt x="260" y="116"/>
                  <a:pt x="260" y="116"/>
                  <a:pt x="260" y="116"/>
                </a:cubicBezTo>
                <a:cubicBezTo>
                  <a:pt x="256" y="122"/>
                  <a:pt x="256" y="122"/>
                  <a:pt x="256" y="122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45" y="135"/>
                  <a:pt x="245" y="135"/>
                  <a:pt x="245" y="135"/>
                </a:cubicBezTo>
                <a:cubicBezTo>
                  <a:pt x="240" y="140"/>
                  <a:pt x="240" y="140"/>
                  <a:pt x="240" y="140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10" y="138"/>
                  <a:pt x="210" y="138"/>
                  <a:pt x="210" y="138"/>
                </a:cubicBezTo>
                <a:cubicBezTo>
                  <a:pt x="247" y="167"/>
                  <a:pt x="247" y="167"/>
                  <a:pt x="247" y="167"/>
                </a:cubicBezTo>
                <a:cubicBezTo>
                  <a:pt x="242" y="173"/>
                  <a:pt x="242" y="173"/>
                  <a:pt x="242" y="173"/>
                </a:cubicBezTo>
                <a:cubicBezTo>
                  <a:pt x="206" y="143"/>
                  <a:pt x="206" y="143"/>
                  <a:pt x="206" y="143"/>
                </a:cubicBezTo>
                <a:cubicBezTo>
                  <a:pt x="195" y="156"/>
                  <a:pt x="195" y="156"/>
                  <a:pt x="195" y="156"/>
                </a:cubicBezTo>
                <a:cubicBezTo>
                  <a:pt x="214" y="172"/>
                  <a:pt x="214" y="172"/>
                  <a:pt x="214" y="172"/>
                </a:cubicBezTo>
                <a:cubicBezTo>
                  <a:pt x="210" y="178"/>
                  <a:pt x="210" y="178"/>
                  <a:pt x="210" y="178"/>
                </a:cubicBezTo>
                <a:cubicBezTo>
                  <a:pt x="190" y="162"/>
                  <a:pt x="190" y="162"/>
                  <a:pt x="190" y="162"/>
                </a:cubicBezTo>
                <a:cubicBezTo>
                  <a:pt x="180" y="175"/>
                  <a:pt x="180" y="175"/>
                  <a:pt x="180" y="175"/>
                </a:cubicBezTo>
                <a:cubicBezTo>
                  <a:pt x="199" y="191"/>
                  <a:pt x="199" y="191"/>
                  <a:pt x="199" y="191"/>
                </a:cubicBezTo>
                <a:cubicBezTo>
                  <a:pt x="194" y="197"/>
                  <a:pt x="194" y="197"/>
                  <a:pt x="194" y="197"/>
                </a:cubicBezTo>
                <a:cubicBezTo>
                  <a:pt x="175" y="181"/>
                  <a:pt x="175" y="181"/>
                  <a:pt x="175" y="181"/>
                </a:cubicBezTo>
                <a:cubicBezTo>
                  <a:pt x="164" y="194"/>
                  <a:pt x="164" y="194"/>
                  <a:pt x="164" y="194"/>
                </a:cubicBezTo>
                <a:cubicBezTo>
                  <a:pt x="184" y="210"/>
                  <a:pt x="184" y="210"/>
                  <a:pt x="184" y="210"/>
                </a:cubicBezTo>
                <a:cubicBezTo>
                  <a:pt x="179" y="215"/>
                  <a:pt x="179" y="215"/>
                  <a:pt x="179" y="215"/>
                </a:cubicBezTo>
                <a:cubicBezTo>
                  <a:pt x="160" y="200"/>
                  <a:pt x="160" y="200"/>
                  <a:pt x="160" y="200"/>
                </a:cubicBezTo>
                <a:cubicBezTo>
                  <a:pt x="149" y="213"/>
                  <a:pt x="149" y="213"/>
                  <a:pt x="149" y="213"/>
                </a:cubicBezTo>
                <a:cubicBezTo>
                  <a:pt x="185" y="243"/>
                  <a:pt x="185" y="243"/>
                  <a:pt x="185" y="243"/>
                </a:cubicBezTo>
                <a:cubicBezTo>
                  <a:pt x="181" y="248"/>
                  <a:pt x="181" y="248"/>
                  <a:pt x="181" y="248"/>
                </a:cubicBezTo>
                <a:cubicBezTo>
                  <a:pt x="144" y="218"/>
                  <a:pt x="144" y="218"/>
                  <a:pt x="144" y="218"/>
                </a:cubicBezTo>
                <a:cubicBezTo>
                  <a:pt x="134" y="232"/>
                  <a:pt x="134" y="232"/>
                  <a:pt x="134" y="232"/>
                </a:cubicBezTo>
                <a:cubicBezTo>
                  <a:pt x="153" y="247"/>
                  <a:pt x="153" y="247"/>
                  <a:pt x="153" y="247"/>
                </a:cubicBezTo>
                <a:cubicBezTo>
                  <a:pt x="148" y="253"/>
                  <a:pt x="148" y="253"/>
                  <a:pt x="148" y="253"/>
                </a:cubicBezTo>
                <a:cubicBezTo>
                  <a:pt x="129" y="237"/>
                  <a:pt x="129" y="237"/>
                  <a:pt x="129" y="237"/>
                </a:cubicBezTo>
                <a:cubicBezTo>
                  <a:pt x="118" y="250"/>
                  <a:pt x="118" y="250"/>
                  <a:pt x="118" y="250"/>
                </a:cubicBezTo>
                <a:cubicBezTo>
                  <a:pt x="137" y="266"/>
                  <a:pt x="137" y="266"/>
                  <a:pt x="137" y="266"/>
                </a:cubicBezTo>
                <a:cubicBezTo>
                  <a:pt x="133" y="272"/>
                  <a:pt x="133" y="272"/>
                  <a:pt x="133" y="272"/>
                </a:cubicBezTo>
                <a:cubicBezTo>
                  <a:pt x="114" y="256"/>
                  <a:pt x="114" y="256"/>
                  <a:pt x="114" y="256"/>
                </a:cubicBezTo>
                <a:cubicBezTo>
                  <a:pt x="103" y="269"/>
                  <a:pt x="103" y="269"/>
                  <a:pt x="103" y="26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17" y="290"/>
                  <a:pt x="117" y="290"/>
                  <a:pt x="117" y="290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88" y="288"/>
                  <a:pt x="88" y="288"/>
                  <a:pt x="88" y="288"/>
                </a:cubicBezTo>
                <a:cubicBezTo>
                  <a:pt x="124" y="318"/>
                  <a:pt x="124" y="318"/>
                  <a:pt x="124" y="318"/>
                </a:cubicBezTo>
                <a:cubicBezTo>
                  <a:pt x="119" y="323"/>
                  <a:pt x="119" y="323"/>
                  <a:pt x="119" y="323"/>
                </a:cubicBezTo>
                <a:cubicBezTo>
                  <a:pt x="83" y="294"/>
                  <a:pt x="83" y="294"/>
                  <a:pt x="83" y="294"/>
                </a:cubicBezTo>
                <a:cubicBezTo>
                  <a:pt x="72" y="307"/>
                  <a:pt x="72" y="307"/>
                  <a:pt x="72" y="307"/>
                </a:cubicBezTo>
                <a:cubicBezTo>
                  <a:pt x="91" y="322"/>
                  <a:pt x="91" y="322"/>
                  <a:pt x="91" y="322"/>
                </a:cubicBezTo>
                <a:cubicBezTo>
                  <a:pt x="87" y="328"/>
                  <a:pt x="87" y="328"/>
                  <a:pt x="87" y="328"/>
                </a:cubicBezTo>
                <a:cubicBezTo>
                  <a:pt x="68" y="312"/>
                  <a:pt x="68" y="312"/>
                  <a:pt x="68" y="312"/>
                </a:cubicBezTo>
                <a:cubicBezTo>
                  <a:pt x="57" y="325"/>
                  <a:pt x="57" y="325"/>
                  <a:pt x="57" y="325"/>
                </a:cubicBezTo>
                <a:cubicBezTo>
                  <a:pt x="76" y="341"/>
                  <a:pt x="76" y="341"/>
                  <a:pt x="76" y="341"/>
                </a:cubicBezTo>
                <a:cubicBezTo>
                  <a:pt x="71" y="347"/>
                  <a:pt x="71" y="347"/>
                  <a:pt x="71" y="347"/>
                </a:cubicBezTo>
                <a:cubicBezTo>
                  <a:pt x="52" y="331"/>
                  <a:pt x="52" y="331"/>
                  <a:pt x="52" y="331"/>
                </a:cubicBezTo>
                <a:cubicBezTo>
                  <a:pt x="42" y="344"/>
                  <a:pt x="42" y="344"/>
                  <a:pt x="42" y="344"/>
                </a:cubicBezTo>
                <a:cubicBezTo>
                  <a:pt x="61" y="360"/>
                  <a:pt x="61" y="360"/>
                  <a:pt x="61" y="360"/>
                </a:cubicBezTo>
                <a:cubicBezTo>
                  <a:pt x="56" y="366"/>
                  <a:pt x="56" y="366"/>
                  <a:pt x="56" y="366"/>
                </a:cubicBezTo>
                <a:cubicBezTo>
                  <a:pt x="37" y="350"/>
                  <a:pt x="37" y="350"/>
                  <a:pt x="37" y="350"/>
                </a:cubicBezTo>
                <a:cubicBezTo>
                  <a:pt x="26" y="363"/>
                  <a:pt x="26" y="363"/>
                  <a:pt x="26" y="363"/>
                </a:cubicBezTo>
                <a:cubicBezTo>
                  <a:pt x="63" y="393"/>
                  <a:pt x="63" y="393"/>
                  <a:pt x="63" y="393"/>
                </a:cubicBezTo>
                <a:cubicBezTo>
                  <a:pt x="58" y="398"/>
                  <a:pt x="58" y="398"/>
                  <a:pt x="58" y="398"/>
                </a:cubicBezTo>
                <a:cubicBezTo>
                  <a:pt x="22" y="369"/>
                  <a:pt x="22" y="369"/>
                  <a:pt x="22" y="369"/>
                </a:cubicBezTo>
                <a:cubicBezTo>
                  <a:pt x="0" y="395"/>
                  <a:pt x="0" y="395"/>
                  <a:pt x="0" y="395"/>
                </a:cubicBezTo>
                <a:cubicBezTo>
                  <a:pt x="53" y="438"/>
                  <a:pt x="53" y="438"/>
                  <a:pt x="53" y="438"/>
                </a:cubicBezTo>
                <a:cubicBezTo>
                  <a:pt x="324" y="106"/>
                  <a:pt x="324" y="106"/>
                  <a:pt x="324" y="106"/>
                </a:cubicBezTo>
                <a:cubicBezTo>
                  <a:pt x="324" y="59"/>
                  <a:pt x="324" y="59"/>
                  <a:pt x="324" y="59"/>
                </a:cubicBezTo>
                <a:cubicBezTo>
                  <a:pt x="321" y="59"/>
                  <a:pt x="318" y="58"/>
                  <a:pt x="316" y="56"/>
                </a:cubicBezTo>
                <a:cubicBezTo>
                  <a:pt x="310" y="51"/>
                  <a:pt x="309" y="43"/>
                  <a:pt x="314" y="37"/>
                </a:cubicBezTo>
                <a:cubicBezTo>
                  <a:pt x="316" y="34"/>
                  <a:pt x="320" y="32"/>
                  <a:pt x="324" y="32"/>
                </a:cubicBezTo>
                <a:cubicBezTo>
                  <a:pt x="324" y="1"/>
                  <a:pt x="324" y="1"/>
                  <a:pt x="324" y="1"/>
                </a:cubicBezTo>
                <a:cubicBezTo>
                  <a:pt x="323" y="0"/>
                  <a:pt x="323" y="0"/>
                  <a:pt x="323" y="0"/>
                </a:cubicBezTo>
                <a:lnTo>
                  <a:pt x="272" y="63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 47"/>
          <p:cNvSpPr>
            <a:spLocks noEditPoints="1"/>
          </p:cNvSpPr>
          <p:nvPr/>
        </p:nvSpPr>
        <p:spPr bwMode="auto">
          <a:xfrm>
            <a:off x="10196773" y="2851977"/>
            <a:ext cx="391979" cy="769894"/>
          </a:xfrm>
          <a:custGeom>
            <a:avLst/>
            <a:gdLst>
              <a:gd name="T0" fmla="*/ 121 w 162"/>
              <a:gd name="T1" fmla="*/ 144 h 319"/>
              <a:gd name="T2" fmla="*/ 128 w 162"/>
              <a:gd name="T3" fmla="*/ 138 h 319"/>
              <a:gd name="T4" fmla="*/ 150 w 162"/>
              <a:gd name="T5" fmla="*/ 80 h 319"/>
              <a:gd name="T6" fmla="*/ 147 w 162"/>
              <a:gd name="T7" fmla="*/ 69 h 319"/>
              <a:gd name="T8" fmla="*/ 156 w 162"/>
              <a:gd name="T9" fmla="*/ 46 h 319"/>
              <a:gd name="T10" fmla="*/ 137 w 162"/>
              <a:gd name="T11" fmla="*/ 3 h 319"/>
              <a:gd name="T12" fmla="*/ 121 w 162"/>
              <a:gd name="T13" fmla="*/ 1 h 319"/>
              <a:gd name="T14" fmla="*/ 121 w 162"/>
              <a:gd name="T15" fmla="*/ 58 h 319"/>
              <a:gd name="T16" fmla="*/ 126 w 162"/>
              <a:gd name="T17" fmla="*/ 61 h 319"/>
              <a:gd name="T18" fmla="*/ 121 w 162"/>
              <a:gd name="T19" fmla="*/ 59 h 319"/>
              <a:gd name="T20" fmla="*/ 121 w 162"/>
              <a:gd name="T21" fmla="*/ 85 h 319"/>
              <a:gd name="T22" fmla="*/ 125 w 162"/>
              <a:gd name="T23" fmla="*/ 75 h 319"/>
              <a:gd name="T24" fmla="*/ 123 w 162"/>
              <a:gd name="T25" fmla="*/ 66 h 319"/>
              <a:gd name="T26" fmla="*/ 139 w 162"/>
              <a:gd name="T27" fmla="*/ 72 h 319"/>
              <a:gd name="T28" fmla="*/ 144 w 162"/>
              <a:gd name="T29" fmla="*/ 83 h 319"/>
              <a:gd name="T30" fmla="*/ 125 w 162"/>
              <a:gd name="T31" fmla="*/ 132 h 319"/>
              <a:gd name="T32" fmla="*/ 121 w 162"/>
              <a:gd name="T33" fmla="*/ 136 h 319"/>
              <a:gd name="T34" fmla="*/ 121 w 162"/>
              <a:gd name="T35" fmla="*/ 144 h 319"/>
              <a:gd name="T36" fmla="*/ 66 w 162"/>
              <a:gd name="T37" fmla="*/ 284 h 319"/>
              <a:gd name="T38" fmla="*/ 121 w 162"/>
              <a:gd name="T39" fmla="*/ 144 h 319"/>
              <a:gd name="T40" fmla="*/ 121 w 162"/>
              <a:gd name="T41" fmla="*/ 144 h 319"/>
              <a:gd name="T42" fmla="*/ 121 w 162"/>
              <a:gd name="T43" fmla="*/ 136 h 319"/>
              <a:gd name="T44" fmla="*/ 114 w 162"/>
              <a:gd name="T45" fmla="*/ 137 h 319"/>
              <a:gd name="T46" fmla="*/ 98 w 162"/>
              <a:gd name="T47" fmla="*/ 130 h 319"/>
              <a:gd name="T48" fmla="*/ 98 w 162"/>
              <a:gd name="T49" fmla="*/ 130 h 319"/>
              <a:gd name="T50" fmla="*/ 106 w 162"/>
              <a:gd name="T51" fmla="*/ 125 h 319"/>
              <a:gd name="T52" fmla="*/ 121 w 162"/>
              <a:gd name="T53" fmla="*/ 85 h 319"/>
              <a:gd name="T54" fmla="*/ 121 w 162"/>
              <a:gd name="T55" fmla="*/ 59 h 319"/>
              <a:gd name="T56" fmla="*/ 85 w 162"/>
              <a:gd name="T57" fmla="*/ 45 h 319"/>
              <a:gd name="T58" fmla="*/ 74 w 162"/>
              <a:gd name="T59" fmla="*/ 51 h 319"/>
              <a:gd name="T60" fmla="*/ 52 w 162"/>
              <a:gd name="T61" fmla="*/ 108 h 319"/>
              <a:gd name="T62" fmla="*/ 54 w 162"/>
              <a:gd name="T63" fmla="*/ 118 h 319"/>
              <a:gd name="T64" fmla="*/ 35 w 162"/>
              <a:gd name="T65" fmla="*/ 168 h 319"/>
              <a:gd name="T66" fmla="*/ 35 w 162"/>
              <a:gd name="T67" fmla="*/ 256 h 319"/>
              <a:gd name="T68" fmla="*/ 39 w 162"/>
              <a:gd name="T69" fmla="*/ 257 h 319"/>
              <a:gd name="T70" fmla="*/ 45 w 162"/>
              <a:gd name="T71" fmla="*/ 268 h 319"/>
              <a:gd name="T72" fmla="*/ 58 w 162"/>
              <a:gd name="T73" fmla="*/ 264 h 319"/>
              <a:gd name="T74" fmla="*/ 64 w 162"/>
              <a:gd name="T75" fmla="*/ 278 h 319"/>
              <a:gd name="T76" fmla="*/ 63 w 162"/>
              <a:gd name="T77" fmla="*/ 281 h 319"/>
              <a:gd name="T78" fmla="*/ 35 w 162"/>
              <a:gd name="T79" fmla="*/ 300 h 319"/>
              <a:gd name="T80" fmla="*/ 35 w 162"/>
              <a:gd name="T81" fmla="*/ 306 h 319"/>
              <a:gd name="T82" fmla="*/ 66 w 162"/>
              <a:gd name="T83" fmla="*/ 284 h 319"/>
              <a:gd name="T84" fmla="*/ 121 w 162"/>
              <a:gd name="T85" fmla="*/ 1 h 319"/>
              <a:gd name="T86" fmla="*/ 121 w 162"/>
              <a:gd name="T87" fmla="*/ 58 h 319"/>
              <a:gd name="T88" fmla="*/ 88 w 162"/>
              <a:gd name="T89" fmla="*/ 36 h 319"/>
              <a:gd name="T90" fmla="*/ 94 w 162"/>
              <a:gd name="T91" fmla="*/ 22 h 319"/>
              <a:gd name="T92" fmla="*/ 121 w 162"/>
              <a:gd name="T93" fmla="*/ 1 h 319"/>
              <a:gd name="T94" fmla="*/ 35 w 162"/>
              <a:gd name="T95" fmla="*/ 168 h 319"/>
              <a:gd name="T96" fmla="*/ 0 w 162"/>
              <a:gd name="T97" fmla="*/ 258 h 319"/>
              <a:gd name="T98" fmla="*/ 15 w 162"/>
              <a:gd name="T99" fmla="*/ 319 h 319"/>
              <a:gd name="T100" fmla="*/ 35 w 162"/>
              <a:gd name="T101" fmla="*/ 306 h 319"/>
              <a:gd name="T102" fmla="*/ 35 w 162"/>
              <a:gd name="T103" fmla="*/ 300 h 319"/>
              <a:gd name="T104" fmla="*/ 33 w 162"/>
              <a:gd name="T105" fmla="*/ 301 h 319"/>
              <a:gd name="T106" fmla="*/ 13 w 162"/>
              <a:gd name="T107" fmla="*/ 294 h 319"/>
              <a:gd name="T108" fmla="*/ 5 w 162"/>
              <a:gd name="T109" fmla="*/ 259 h 319"/>
              <a:gd name="T110" fmla="*/ 5 w 162"/>
              <a:gd name="T111" fmla="*/ 259 h 319"/>
              <a:gd name="T112" fmla="*/ 6 w 162"/>
              <a:gd name="T113" fmla="*/ 256 h 319"/>
              <a:gd name="T114" fmla="*/ 19 w 162"/>
              <a:gd name="T115" fmla="*/ 250 h 319"/>
              <a:gd name="T116" fmla="*/ 26 w 162"/>
              <a:gd name="T117" fmla="*/ 261 h 319"/>
              <a:gd name="T118" fmla="*/ 35 w 162"/>
              <a:gd name="T119" fmla="*/ 256 h 319"/>
              <a:gd name="T120" fmla="*/ 35 w 162"/>
              <a:gd name="T121" fmla="*/ 168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2" h="319">
                <a:moveTo>
                  <a:pt x="121" y="144"/>
                </a:moveTo>
                <a:cubicBezTo>
                  <a:pt x="124" y="143"/>
                  <a:pt x="127" y="141"/>
                  <a:pt x="128" y="138"/>
                </a:cubicBezTo>
                <a:cubicBezTo>
                  <a:pt x="150" y="80"/>
                  <a:pt x="150" y="80"/>
                  <a:pt x="150" y="80"/>
                </a:cubicBezTo>
                <a:cubicBezTo>
                  <a:pt x="152" y="76"/>
                  <a:pt x="150" y="71"/>
                  <a:pt x="147" y="69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62" y="29"/>
                  <a:pt x="154" y="9"/>
                  <a:pt x="137" y="3"/>
                </a:cubicBezTo>
                <a:cubicBezTo>
                  <a:pt x="132" y="1"/>
                  <a:pt x="126" y="0"/>
                  <a:pt x="121" y="1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26" y="72"/>
                  <a:pt x="126" y="68"/>
                  <a:pt x="123" y="66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3" y="73"/>
                  <a:pt x="146" y="78"/>
                  <a:pt x="144" y="83"/>
                </a:cubicBezTo>
                <a:cubicBezTo>
                  <a:pt x="125" y="132"/>
                  <a:pt x="125" y="132"/>
                  <a:pt x="125" y="132"/>
                </a:cubicBezTo>
                <a:cubicBezTo>
                  <a:pt x="124" y="134"/>
                  <a:pt x="123" y="135"/>
                  <a:pt x="121" y="136"/>
                </a:cubicBezTo>
                <a:lnTo>
                  <a:pt x="121" y="144"/>
                </a:lnTo>
                <a:close/>
                <a:moveTo>
                  <a:pt x="66" y="284"/>
                </a:moveTo>
                <a:cubicBezTo>
                  <a:pt x="121" y="144"/>
                  <a:pt x="121" y="144"/>
                  <a:pt x="121" y="144"/>
                </a:cubicBezTo>
                <a:cubicBezTo>
                  <a:pt x="121" y="144"/>
                  <a:pt x="121" y="144"/>
                  <a:pt x="121" y="144"/>
                </a:cubicBezTo>
                <a:cubicBezTo>
                  <a:pt x="121" y="136"/>
                  <a:pt x="121" y="136"/>
                  <a:pt x="121" y="136"/>
                </a:cubicBezTo>
                <a:cubicBezTo>
                  <a:pt x="119" y="137"/>
                  <a:pt x="117" y="137"/>
                  <a:pt x="114" y="137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102" y="130"/>
                  <a:pt x="105" y="128"/>
                  <a:pt x="106" y="125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85" y="45"/>
                  <a:pt x="85" y="45"/>
                  <a:pt x="85" y="45"/>
                </a:cubicBezTo>
                <a:cubicBezTo>
                  <a:pt x="80" y="44"/>
                  <a:pt x="76" y="47"/>
                  <a:pt x="74" y="51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1" y="112"/>
                  <a:pt x="52" y="115"/>
                  <a:pt x="54" y="118"/>
                </a:cubicBezTo>
                <a:cubicBezTo>
                  <a:pt x="35" y="168"/>
                  <a:pt x="35" y="168"/>
                  <a:pt x="35" y="168"/>
                </a:cubicBezTo>
                <a:cubicBezTo>
                  <a:pt x="35" y="256"/>
                  <a:pt x="35" y="256"/>
                  <a:pt x="35" y="256"/>
                </a:cubicBezTo>
                <a:cubicBezTo>
                  <a:pt x="36" y="256"/>
                  <a:pt x="37" y="257"/>
                  <a:pt x="39" y="257"/>
                </a:cubicBezTo>
                <a:cubicBezTo>
                  <a:pt x="43" y="259"/>
                  <a:pt x="46" y="264"/>
                  <a:pt x="45" y="268"/>
                </a:cubicBezTo>
                <a:cubicBezTo>
                  <a:pt x="48" y="264"/>
                  <a:pt x="53" y="263"/>
                  <a:pt x="58" y="264"/>
                </a:cubicBezTo>
                <a:cubicBezTo>
                  <a:pt x="63" y="267"/>
                  <a:pt x="66" y="273"/>
                  <a:pt x="64" y="278"/>
                </a:cubicBezTo>
                <a:cubicBezTo>
                  <a:pt x="63" y="281"/>
                  <a:pt x="63" y="281"/>
                  <a:pt x="63" y="281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66" y="284"/>
                  <a:pt x="66" y="284"/>
                  <a:pt x="66" y="284"/>
                </a:cubicBezTo>
                <a:close/>
                <a:moveTo>
                  <a:pt x="121" y="1"/>
                </a:moveTo>
                <a:cubicBezTo>
                  <a:pt x="121" y="58"/>
                  <a:pt x="121" y="58"/>
                  <a:pt x="121" y="58"/>
                </a:cubicBezTo>
                <a:cubicBezTo>
                  <a:pt x="88" y="36"/>
                  <a:pt x="88" y="36"/>
                  <a:pt x="88" y="36"/>
                </a:cubicBezTo>
                <a:cubicBezTo>
                  <a:pt x="94" y="22"/>
                  <a:pt x="94" y="22"/>
                  <a:pt x="94" y="22"/>
                </a:cubicBezTo>
                <a:cubicBezTo>
                  <a:pt x="98" y="10"/>
                  <a:pt x="109" y="2"/>
                  <a:pt x="121" y="1"/>
                </a:cubicBezTo>
                <a:close/>
                <a:moveTo>
                  <a:pt x="35" y="168"/>
                </a:moveTo>
                <a:cubicBezTo>
                  <a:pt x="0" y="258"/>
                  <a:pt x="0" y="258"/>
                  <a:pt x="0" y="258"/>
                </a:cubicBezTo>
                <a:cubicBezTo>
                  <a:pt x="15" y="319"/>
                  <a:pt x="15" y="319"/>
                  <a:pt x="15" y="319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13" y="294"/>
                  <a:pt x="13" y="294"/>
                  <a:pt x="13" y="294"/>
                </a:cubicBezTo>
                <a:cubicBezTo>
                  <a:pt x="5" y="259"/>
                  <a:pt x="5" y="259"/>
                  <a:pt x="5" y="259"/>
                </a:cubicBezTo>
                <a:cubicBezTo>
                  <a:pt x="5" y="259"/>
                  <a:pt x="5" y="259"/>
                  <a:pt x="5" y="259"/>
                </a:cubicBezTo>
                <a:cubicBezTo>
                  <a:pt x="6" y="256"/>
                  <a:pt x="6" y="256"/>
                  <a:pt x="6" y="256"/>
                </a:cubicBezTo>
                <a:cubicBezTo>
                  <a:pt x="8" y="250"/>
                  <a:pt x="14" y="248"/>
                  <a:pt x="19" y="250"/>
                </a:cubicBezTo>
                <a:cubicBezTo>
                  <a:pt x="24" y="251"/>
                  <a:pt x="27" y="256"/>
                  <a:pt x="26" y="261"/>
                </a:cubicBezTo>
                <a:cubicBezTo>
                  <a:pt x="28" y="258"/>
                  <a:pt x="31" y="256"/>
                  <a:pt x="35" y="256"/>
                </a:cubicBezTo>
                <a:lnTo>
                  <a:pt x="35" y="168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 48"/>
          <p:cNvSpPr>
            <a:spLocks noEditPoints="1"/>
          </p:cNvSpPr>
          <p:nvPr/>
        </p:nvSpPr>
        <p:spPr bwMode="auto">
          <a:xfrm>
            <a:off x="8829245" y="2950413"/>
            <a:ext cx="641578" cy="641578"/>
          </a:xfrm>
          <a:custGeom>
            <a:avLst/>
            <a:gdLst>
              <a:gd name="T0" fmla="*/ 133 w 266"/>
              <a:gd name="T1" fmla="*/ 0 h 266"/>
              <a:gd name="T2" fmla="*/ 133 w 266"/>
              <a:gd name="T3" fmla="*/ 0 h 266"/>
              <a:gd name="T4" fmla="*/ 133 w 266"/>
              <a:gd name="T5" fmla="*/ 35 h 266"/>
              <a:gd name="T6" fmla="*/ 150 w 266"/>
              <a:gd name="T7" fmla="*/ 24 h 266"/>
              <a:gd name="T8" fmla="*/ 242 w 266"/>
              <a:gd name="T9" fmla="*/ 117 h 266"/>
              <a:gd name="T10" fmla="*/ 231 w 266"/>
              <a:gd name="T11" fmla="*/ 133 h 266"/>
              <a:gd name="T12" fmla="*/ 242 w 266"/>
              <a:gd name="T13" fmla="*/ 149 h 266"/>
              <a:gd name="T14" fmla="*/ 150 w 266"/>
              <a:gd name="T15" fmla="*/ 242 h 266"/>
              <a:gd name="T16" fmla="*/ 150 w 266"/>
              <a:gd name="T17" fmla="*/ 242 h 266"/>
              <a:gd name="T18" fmla="*/ 133 w 266"/>
              <a:gd name="T19" fmla="*/ 231 h 266"/>
              <a:gd name="T20" fmla="*/ 133 w 266"/>
              <a:gd name="T21" fmla="*/ 266 h 266"/>
              <a:gd name="T22" fmla="*/ 133 w 266"/>
              <a:gd name="T23" fmla="*/ 266 h 266"/>
              <a:gd name="T24" fmla="*/ 266 w 266"/>
              <a:gd name="T25" fmla="*/ 133 h 266"/>
              <a:gd name="T26" fmla="*/ 133 w 266"/>
              <a:gd name="T27" fmla="*/ 0 h 266"/>
              <a:gd name="T28" fmla="*/ 133 w 266"/>
              <a:gd name="T29" fmla="*/ 0 h 266"/>
              <a:gd name="T30" fmla="*/ 133 w 266"/>
              <a:gd name="T31" fmla="*/ 0 h 266"/>
              <a:gd name="T32" fmla="*/ 0 w 266"/>
              <a:gd name="T33" fmla="*/ 133 h 266"/>
              <a:gd name="T34" fmla="*/ 133 w 266"/>
              <a:gd name="T35" fmla="*/ 266 h 266"/>
              <a:gd name="T36" fmla="*/ 133 w 266"/>
              <a:gd name="T37" fmla="*/ 266 h 266"/>
              <a:gd name="T38" fmla="*/ 133 w 266"/>
              <a:gd name="T39" fmla="*/ 231 h 266"/>
              <a:gd name="T40" fmla="*/ 133 w 266"/>
              <a:gd name="T41" fmla="*/ 231 h 266"/>
              <a:gd name="T42" fmla="*/ 117 w 266"/>
              <a:gd name="T43" fmla="*/ 242 h 266"/>
              <a:gd name="T44" fmla="*/ 24 w 266"/>
              <a:gd name="T45" fmla="*/ 149 h 266"/>
              <a:gd name="T46" fmla="*/ 35 w 266"/>
              <a:gd name="T47" fmla="*/ 133 h 266"/>
              <a:gd name="T48" fmla="*/ 24 w 266"/>
              <a:gd name="T49" fmla="*/ 117 h 266"/>
              <a:gd name="T50" fmla="*/ 117 w 266"/>
              <a:gd name="T51" fmla="*/ 24 h 266"/>
              <a:gd name="T52" fmla="*/ 133 w 266"/>
              <a:gd name="T53" fmla="*/ 35 h 266"/>
              <a:gd name="T54" fmla="*/ 133 w 266"/>
              <a:gd name="T55" fmla="*/ 35 h 266"/>
              <a:gd name="T56" fmla="*/ 133 w 266"/>
              <a:gd name="T57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66" h="266"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41" y="35"/>
                  <a:pt x="147" y="30"/>
                  <a:pt x="150" y="24"/>
                </a:cubicBezTo>
                <a:cubicBezTo>
                  <a:pt x="197" y="31"/>
                  <a:pt x="235" y="69"/>
                  <a:pt x="242" y="117"/>
                </a:cubicBezTo>
                <a:cubicBezTo>
                  <a:pt x="236" y="119"/>
                  <a:pt x="231" y="125"/>
                  <a:pt x="231" y="133"/>
                </a:cubicBezTo>
                <a:cubicBezTo>
                  <a:pt x="231" y="140"/>
                  <a:pt x="236" y="147"/>
                  <a:pt x="242" y="149"/>
                </a:cubicBezTo>
                <a:cubicBezTo>
                  <a:pt x="235" y="197"/>
                  <a:pt x="197" y="235"/>
                  <a:pt x="150" y="242"/>
                </a:cubicBezTo>
                <a:cubicBezTo>
                  <a:pt x="150" y="242"/>
                  <a:pt x="150" y="242"/>
                  <a:pt x="150" y="242"/>
                </a:cubicBezTo>
                <a:cubicBezTo>
                  <a:pt x="147" y="236"/>
                  <a:pt x="141" y="231"/>
                  <a:pt x="133" y="231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207" y="266"/>
                  <a:pt x="266" y="206"/>
                  <a:pt x="266" y="133"/>
                </a:cubicBezTo>
                <a:cubicBezTo>
                  <a:pt x="266" y="59"/>
                  <a:pt x="207" y="0"/>
                  <a:pt x="133" y="0"/>
                </a:cubicBezTo>
                <a:close/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60" y="0"/>
                  <a:pt x="0" y="59"/>
                  <a:pt x="0" y="133"/>
                </a:cubicBezTo>
                <a:cubicBezTo>
                  <a:pt x="0" y="206"/>
                  <a:pt x="60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26" y="231"/>
                  <a:pt x="120" y="236"/>
                  <a:pt x="117" y="242"/>
                </a:cubicBezTo>
                <a:cubicBezTo>
                  <a:pt x="69" y="235"/>
                  <a:pt x="31" y="197"/>
                  <a:pt x="24" y="149"/>
                </a:cubicBezTo>
                <a:cubicBezTo>
                  <a:pt x="31" y="147"/>
                  <a:pt x="35" y="140"/>
                  <a:pt x="35" y="133"/>
                </a:cubicBezTo>
                <a:cubicBezTo>
                  <a:pt x="35" y="125"/>
                  <a:pt x="31" y="119"/>
                  <a:pt x="24" y="117"/>
                </a:cubicBezTo>
                <a:cubicBezTo>
                  <a:pt x="31" y="69"/>
                  <a:pt x="69" y="31"/>
                  <a:pt x="117" y="24"/>
                </a:cubicBezTo>
                <a:cubicBezTo>
                  <a:pt x="120" y="30"/>
                  <a:pt x="126" y="35"/>
                  <a:pt x="133" y="35"/>
                </a:cubicBezTo>
                <a:cubicBezTo>
                  <a:pt x="133" y="35"/>
                  <a:pt x="133" y="35"/>
                  <a:pt x="133" y="35"/>
                </a:cubicBezTo>
                <a:lnTo>
                  <a:pt x="133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 49"/>
          <p:cNvSpPr>
            <a:spLocks/>
          </p:cNvSpPr>
          <p:nvPr/>
        </p:nvSpPr>
        <p:spPr bwMode="auto">
          <a:xfrm>
            <a:off x="8947016" y="3154310"/>
            <a:ext cx="319910" cy="168743"/>
          </a:xfrm>
          <a:custGeom>
            <a:avLst/>
            <a:gdLst>
              <a:gd name="T0" fmla="*/ 124 w 133"/>
              <a:gd name="T1" fmla="*/ 0 h 70"/>
              <a:gd name="T2" fmla="*/ 93 w 133"/>
              <a:gd name="T3" fmla="*/ 30 h 70"/>
              <a:gd name="T4" fmla="*/ 84 w 133"/>
              <a:gd name="T5" fmla="*/ 28 h 70"/>
              <a:gd name="T6" fmla="*/ 65 w 133"/>
              <a:gd name="T7" fmla="*/ 42 h 70"/>
              <a:gd name="T8" fmla="*/ 0 w 133"/>
              <a:gd name="T9" fmla="*/ 42 h 70"/>
              <a:gd name="T10" fmla="*/ 0 w 133"/>
              <a:gd name="T11" fmla="*/ 56 h 70"/>
              <a:gd name="T12" fmla="*/ 65 w 133"/>
              <a:gd name="T13" fmla="*/ 56 h 70"/>
              <a:gd name="T14" fmla="*/ 84 w 133"/>
              <a:gd name="T15" fmla="*/ 70 h 70"/>
              <a:gd name="T16" fmla="*/ 105 w 133"/>
              <a:gd name="T17" fmla="*/ 49 h 70"/>
              <a:gd name="T18" fmla="*/ 103 w 133"/>
              <a:gd name="T19" fmla="*/ 40 h 70"/>
              <a:gd name="T20" fmla="*/ 133 w 133"/>
              <a:gd name="T21" fmla="*/ 9 h 70"/>
              <a:gd name="T22" fmla="*/ 124 w 133"/>
              <a:gd name="T2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70">
                <a:moveTo>
                  <a:pt x="124" y="0"/>
                </a:moveTo>
                <a:cubicBezTo>
                  <a:pt x="93" y="30"/>
                  <a:pt x="93" y="30"/>
                  <a:pt x="93" y="30"/>
                </a:cubicBezTo>
                <a:cubicBezTo>
                  <a:pt x="91" y="29"/>
                  <a:pt x="88" y="28"/>
                  <a:pt x="84" y="28"/>
                </a:cubicBezTo>
                <a:cubicBezTo>
                  <a:pt x="75" y="28"/>
                  <a:pt x="67" y="34"/>
                  <a:pt x="65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56"/>
                  <a:pt x="0" y="56"/>
                  <a:pt x="0" y="56"/>
                </a:cubicBezTo>
                <a:cubicBezTo>
                  <a:pt x="65" y="56"/>
                  <a:pt x="65" y="56"/>
                  <a:pt x="65" y="56"/>
                </a:cubicBezTo>
                <a:cubicBezTo>
                  <a:pt x="67" y="64"/>
                  <a:pt x="75" y="70"/>
                  <a:pt x="84" y="70"/>
                </a:cubicBezTo>
                <a:cubicBezTo>
                  <a:pt x="96" y="70"/>
                  <a:pt x="105" y="60"/>
                  <a:pt x="105" y="49"/>
                </a:cubicBezTo>
                <a:cubicBezTo>
                  <a:pt x="105" y="46"/>
                  <a:pt x="104" y="43"/>
                  <a:pt x="103" y="40"/>
                </a:cubicBezTo>
                <a:cubicBezTo>
                  <a:pt x="133" y="9"/>
                  <a:pt x="133" y="9"/>
                  <a:pt x="133" y="9"/>
                </a:cubicBezTo>
                <a:lnTo>
                  <a:pt x="124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4" name="Group 126"/>
          <p:cNvGrpSpPr/>
          <p:nvPr/>
        </p:nvGrpSpPr>
        <p:grpSpPr>
          <a:xfrm>
            <a:off x="9085874" y="3776552"/>
            <a:ext cx="502716" cy="478108"/>
            <a:chOff x="8505825" y="3605213"/>
            <a:chExt cx="454025" cy="431800"/>
          </a:xfrm>
        </p:grpSpPr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8505825" y="3694113"/>
              <a:ext cx="454025" cy="342900"/>
            </a:xfrm>
            <a:custGeom>
              <a:avLst/>
              <a:gdLst>
                <a:gd name="T0" fmla="*/ 146 w 208"/>
                <a:gd name="T1" fmla="*/ 0 h 157"/>
                <a:gd name="T2" fmla="*/ 104 w 208"/>
                <a:gd name="T3" fmla="*/ 15 h 157"/>
                <a:gd name="T4" fmla="*/ 62 w 208"/>
                <a:gd name="T5" fmla="*/ 0 h 157"/>
                <a:gd name="T6" fmla="*/ 0 w 208"/>
                <a:gd name="T7" fmla="*/ 60 h 157"/>
                <a:gd name="T8" fmla="*/ 107 w 208"/>
                <a:gd name="T9" fmla="*/ 157 h 157"/>
                <a:gd name="T10" fmla="*/ 208 w 208"/>
                <a:gd name="T11" fmla="*/ 60 h 157"/>
                <a:gd name="T12" fmla="*/ 146 w 208"/>
                <a:gd name="T1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157">
                  <a:moveTo>
                    <a:pt x="146" y="0"/>
                  </a:moveTo>
                  <a:cubicBezTo>
                    <a:pt x="130" y="0"/>
                    <a:pt x="115" y="6"/>
                    <a:pt x="104" y="15"/>
                  </a:cubicBezTo>
                  <a:cubicBezTo>
                    <a:pt x="93" y="6"/>
                    <a:pt x="78" y="0"/>
                    <a:pt x="62" y="0"/>
                  </a:cubicBezTo>
                  <a:cubicBezTo>
                    <a:pt x="28" y="0"/>
                    <a:pt x="0" y="27"/>
                    <a:pt x="0" y="60"/>
                  </a:cubicBezTo>
                  <a:cubicBezTo>
                    <a:pt x="0" y="98"/>
                    <a:pt x="31" y="157"/>
                    <a:pt x="107" y="157"/>
                  </a:cubicBezTo>
                  <a:cubicBezTo>
                    <a:pt x="185" y="157"/>
                    <a:pt x="208" y="95"/>
                    <a:pt x="208" y="60"/>
                  </a:cubicBezTo>
                  <a:cubicBezTo>
                    <a:pt x="208" y="27"/>
                    <a:pt x="180" y="0"/>
                    <a:pt x="146" y="0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8709025" y="3605213"/>
              <a:ext cx="123825" cy="157163"/>
            </a:xfrm>
            <a:custGeom>
              <a:avLst/>
              <a:gdLst>
                <a:gd name="T0" fmla="*/ 12 w 57"/>
                <a:gd name="T1" fmla="*/ 72 h 72"/>
                <a:gd name="T2" fmla="*/ 27 w 57"/>
                <a:gd name="T3" fmla="*/ 0 h 72"/>
                <a:gd name="T4" fmla="*/ 57 w 57"/>
                <a:gd name="T5" fmla="*/ 6 h 72"/>
                <a:gd name="T6" fmla="*/ 12 w 57"/>
                <a:gd name="T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2">
                  <a:moveTo>
                    <a:pt x="12" y="72"/>
                  </a:moveTo>
                  <a:cubicBezTo>
                    <a:pt x="0" y="48"/>
                    <a:pt x="7" y="20"/>
                    <a:pt x="27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29" y="21"/>
                    <a:pt x="12" y="37"/>
                    <a:pt x="12" y="72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7" name="Freeform 52"/>
          <p:cNvSpPr>
            <a:spLocks/>
          </p:cNvSpPr>
          <p:nvPr/>
        </p:nvSpPr>
        <p:spPr bwMode="auto">
          <a:xfrm>
            <a:off x="7535543" y="930759"/>
            <a:ext cx="752316" cy="611697"/>
          </a:xfrm>
          <a:custGeom>
            <a:avLst/>
            <a:gdLst>
              <a:gd name="T0" fmla="*/ 312 w 312"/>
              <a:gd name="T1" fmla="*/ 86 h 253"/>
              <a:gd name="T2" fmla="*/ 305 w 312"/>
              <a:gd name="T3" fmla="*/ 75 h 253"/>
              <a:gd name="T4" fmla="*/ 79 w 312"/>
              <a:gd name="T5" fmla="*/ 226 h 253"/>
              <a:gd name="T6" fmla="*/ 28 w 312"/>
              <a:gd name="T7" fmla="*/ 214 h 253"/>
              <a:gd name="T8" fmla="*/ 35 w 312"/>
              <a:gd name="T9" fmla="*/ 162 h 253"/>
              <a:gd name="T10" fmla="*/ 262 w 312"/>
              <a:gd name="T11" fmla="*/ 11 h 253"/>
              <a:gd name="T12" fmla="*/ 254 w 312"/>
              <a:gd name="T13" fmla="*/ 0 h 253"/>
              <a:gd name="T14" fmla="*/ 26 w 312"/>
              <a:gd name="T15" fmla="*/ 153 h 253"/>
              <a:gd name="T16" fmla="*/ 15 w 312"/>
              <a:gd name="T17" fmla="*/ 222 h 253"/>
              <a:gd name="T18" fmla="*/ 83 w 312"/>
              <a:gd name="T19" fmla="*/ 239 h 253"/>
              <a:gd name="T20" fmla="*/ 312 w 312"/>
              <a:gd name="T21" fmla="*/ 86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2" h="253">
                <a:moveTo>
                  <a:pt x="312" y="86"/>
                </a:moveTo>
                <a:cubicBezTo>
                  <a:pt x="305" y="75"/>
                  <a:pt x="305" y="75"/>
                  <a:pt x="305" y="75"/>
                </a:cubicBezTo>
                <a:cubicBezTo>
                  <a:pt x="79" y="226"/>
                  <a:pt x="79" y="226"/>
                  <a:pt x="79" y="226"/>
                </a:cubicBezTo>
                <a:cubicBezTo>
                  <a:pt x="63" y="237"/>
                  <a:pt x="40" y="231"/>
                  <a:pt x="28" y="214"/>
                </a:cubicBezTo>
                <a:cubicBezTo>
                  <a:pt x="16" y="196"/>
                  <a:pt x="19" y="173"/>
                  <a:pt x="35" y="162"/>
                </a:cubicBezTo>
                <a:cubicBezTo>
                  <a:pt x="262" y="11"/>
                  <a:pt x="262" y="11"/>
                  <a:pt x="262" y="11"/>
                </a:cubicBezTo>
                <a:cubicBezTo>
                  <a:pt x="254" y="0"/>
                  <a:pt x="254" y="0"/>
                  <a:pt x="254" y="0"/>
                </a:cubicBezTo>
                <a:cubicBezTo>
                  <a:pt x="26" y="153"/>
                  <a:pt x="26" y="153"/>
                  <a:pt x="26" y="153"/>
                </a:cubicBezTo>
                <a:cubicBezTo>
                  <a:pt x="4" y="167"/>
                  <a:pt x="0" y="198"/>
                  <a:pt x="15" y="222"/>
                </a:cubicBezTo>
                <a:cubicBezTo>
                  <a:pt x="31" y="246"/>
                  <a:pt x="62" y="253"/>
                  <a:pt x="83" y="239"/>
                </a:cubicBezTo>
                <a:lnTo>
                  <a:pt x="312" y="8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 53"/>
          <p:cNvSpPr>
            <a:spLocks/>
          </p:cNvSpPr>
          <p:nvPr/>
        </p:nvSpPr>
        <p:spPr bwMode="auto">
          <a:xfrm>
            <a:off x="8106809" y="897363"/>
            <a:ext cx="207414" cy="284755"/>
          </a:xfrm>
          <a:custGeom>
            <a:avLst/>
            <a:gdLst>
              <a:gd name="T0" fmla="*/ 80 w 86"/>
              <a:gd name="T1" fmla="*/ 115 h 118"/>
              <a:gd name="T2" fmla="*/ 68 w 86"/>
              <a:gd name="T3" fmla="*/ 113 h 118"/>
              <a:gd name="T4" fmla="*/ 3 w 86"/>
              <a:gd name="T5" fmla="*/ 16 h 118"/>
              <a:gd name="T6" fmla="*/ 6 w 86"/>
              <a:gd name="T7" fmla="*/ 3 h 118"/>
              <a:gd name="T8" fmla="*/ 19 w 86"/>
              <a:gd name="T9" fmla="*/ 6 h 118"/>
              <a:gd name="T10" fmla="*/ 83 w 86"/>
              <a:gd name="T11" fmla="*/ 102 h 118"/>
              <a:gd name="T12" fmla="*/ 80 w 86"/>
              <a:gd name="T13" fmla="*/ 115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118">
                <a:moveTo>
                  <a:pt x="80" y="115"/>
                </a:moveTo>
                <a:cubicBezTo>
                  <a:pt x="76" y="118"/>
                  <a:pt x="70" y="117"/>
                  <a:pt x="68" y="113"/>
                </a:cubicBezTo>
                <a:cubicBezTo>
                  <a:pt x="3" y="16"/>
                  <a:pt x="3" y="16"/>
                  <a:pt x="3" y="16"/>
                </a:cubicBezTo>
                <a:cubicBezTo>
                  <a:pt x="0" y="12"/>
                  <a:pt x="1" y="6"/>
                  <a:pt x="6" y="3"/>
                </a:cubicBezTo>
                <a:cubicBezTo>
                  <a:pt x="10" y="0"/>
                  <a:pt x="16" y="2"/>
                  <a:pt x="19" y="6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86" y="107"/>
                  <a:pt x="85" y="112"/>
                  <a:pt x="80" y="11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 54"/>
          <p:cNvSpPr>
            <a:spLocks/>
          </p:cNvSpPr>
          <p:nvPr/>
        </p:nvSpPr>
        <p:spPr bwMode="auto">
          <a:xfrm>
            <a:off x="7633974" y="1092472"/>
            <a:ext cx="569510" cy="372643"/>
          </a:xfrm>
          <a:custGeom>
            <a:avLst/>
            <a:gdLst>
              <a:gd name="T0" fmla="*/ 236 w 236"/>
              <a:gd name="T1" fmla="*/ 13 h 154"/>
              <a:gd name="T2" fmla="*/ 227 w 236"/>
              <a:gd name="T3" fmla="*/ 0 h 154"/>
              <a:gd name="T4" fmla="*/ 25 w 236"/>
              <a:gd name="T5" fmla="*/ 135 h 154"/>
              <a:gd name="T6" fmla="*/ 0 w 236"/>
              <a:gd name="T7" fmla="*/ 136 h 154"/>
              <a:gd name="T8" fmla="*/ 1 w 236"/>
              <a:gd name="T9" fmla="*/ 138 h 154"/>
              <a:gd name="T10" fmla="*/ 36 w 236"/>
              <a:gd name="T11" fmla="*/ 146 h 154"/>
              <a:gd name="T12" fmla="*/ 236 w 236"/>
              <a:gd name="T13" fmla="*/ 1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6" h="154">
                <a:moveTo>
                  <a:pt x="236" y="13"/>
                </a:moveTo>
                <a:cubicBezTo>
                  <a:pt x="227" y="0"/>
                  <a:pt x="227" y="0"/>
                  <a:pt x="227" y="0"/>
                </a:cubicBezTo>
                <a:cubicBezTo>
                  <a:pt x="25" y="135"/>
                  <a:pt x="25" y="135"/>
                  <a:pt x="25" y="135"/>
                </a:cubicBezTo>
                <a:cubicBezTo>
                  <a:pt x="17" y="140"/>
                  <a:pt x="8" y="140"/>
                  <a:pt x="0" y="136"/>
                </a:cubicBezTo>
                <a:cubicBezTo>
                  <a:pt x="0" y="137"/>
                  <a:pt x="0" y="137"/>
                  <a:pt x="1" y="138"/>
                </a:cubicBezTo>
                <a:cubicBezTo>
                  <a:pt x="9" y="150"/>
                  <a:pt x="25" y="154"/>
                  <a:pt x="36" y="146"/>
                </a:cubicBezTo>
                <a:lnTo>
                  <a:pt x="236" y="1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 55"/>
          <p:cNvSpPr>
            <a:spLocks noEditPoints="1"/>
          </p:cNvSpPr>
          <p:nvPr/>
        </p:nvSpPr>
        <p:spPr bwMode="auto">
          <a:xfrm>
            <a:off x="7169932" y="1419414"/>
            <a:ext cx="328699" cy="576541"/>
          </a:xfrm>
          <a:custGeom>
            <a:avLst/>
            <a:gdLst>
              <a:gd name="T0" fmla="*/ 59 w 136"/>
              <a:gd name="T1" fmla="*/ 203 h 239"/>
              <a:gd name="T2" fmla="*/ 54 w 136"/>
              <a:gd name="T3" fmla="*/ 203 h 239"/>
              <a:gd name="T4" fmla="*/ 54 w 136"/>
              <a:gd name="T5" fmla="*/ 239 h 239"/>
              <a:gd name="T6" fmla="*/ 72 w 136"/>
              <a:gd name="T7" fmla="*/ 226 h 239"/>
              <a:gd name="T8" fmla="*/ 59 w 136"/>
              <a:gd name="T9" fmla="*/ 203 h 239"/>
              <a:gd name="T10" fmla="*/ 54 w 136"/>
              <a:gd name="T11" fmla="*/ 187 h 239"/>
              <a:gd name="T12" fmla="*/ 54 w 136"/>
              <a:gd name="T13" fmla="*/ 82 h 239"/>
              <a:gd name="T14" fmla="*/ 81 w 136"/>
              <a:gd name="T15" fmla="*/ 74 h 239"/>
              <a:gd name="T16" fmla="*/ 97 w 136"/>
              <a:gd name="T17" fmla="*/ 13 h 239"/>
              <a:gd name="T18" fmla="*/ 114 w 136"/>
              <a:gd name="T19" fmla="*/ 2 h 239"/>
              <a:gd name="T20" fmla="*/ 124 w 136"/>
              <a:gd name="T21" fmla="*/ 20 h 239"/>
              <a:gd name="T22" fmla="*/ 109 w 136"/>
              <a:gd name="T23" fmla="*/ 81 h 239"/>
              <a:gd name="T24" fmla="*/ 130 w 136"/>
              <a:gd name="T25" fmla="*/ 134 h 239"/>
              <a:gd name="T26" fmla="*/ 122 w 136"/>
              <a:gd name="T27" fmla="*/ 164 h 239"/>
              <a:gd name="T28" fmla="*/ 122 w 136"/>
              <a:gd name="T29" fmla="*/ 164 h 239"/>
              <a:gd name="T30" fmla="*/ 136 w 136"/>
              <a:gd name="T31" fmla="*/ 187 h 239"/>
              <a:gd name="T32" fmla="*/ 131 w 136"/>
              <a:gd name="T33" fmla="*/ 207 h 239"/>
              <a:gd name="T34" fmla="*/ 54 w 136"/>
              <a:gd name="T35" fmla="*/ 187 h 239"/>
              <a:gd name="T36" fmla="*/ 54 w 136"/>
              <a:gd name="T37" fmla="*/ 203 h 239"/>
              <a:gd name="T38" fmla="*/ 36 w 136"/>
              <a:gd name="T39" fmla="*/ 216 h 239"/>
              <a:gd name="T40" fmla="*/ 50 w 136"/>
              <a:gd name="T41" fmla="*/ 239 h 239"/>
              <a:gd name="T42" fmla="*/ 54 w 136"/>
              <a:gd name="T43" fmla="*/ 239 h 239"/>
              <a:gd name="T44" fmla="*/ 54 w 136"/>
              <a:gd name="T45" fmla="*/ 203 h 239"/>
              <a:gd name="T46" fmla="*/ 54 w 136"/>
              <a:gd name="T47" fmla="*/ 82 h 239"/>
              <a:gd name="T48" fmla="*/ 54 w 136"/>
              <a:gd name="T49" fmla="*/ 187 h 239"/>
              <a:gd name="T50" fmla="*/ 0 w 136"/>
              <a:gd name="T51" fmla="*/ 173 h 239"/>
              <a:gd name="T52" fmla="*/ 5 w 136"/>
              <a:gd name="T53" fmla="*/ 152 h 239"/>
              <a:gd name="T54" fmla="*/ 29 w 136"/>
              <a:gd name="T55" fmla="*/ 140 h 239"/>
              <a:gd name="T56" fmla="*/ 37 w 136"/>
              <a:gd name="T57" fmla="*/ 109 h 239"/>
              <a:gd name="T58" fmla="*/ 54 w 136"/>
              <a:gd name="T59" fmla="*/ 8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6" h="239">
                <a:moveTo>
                  <a:pt x="59" y="203"/>
                </a:moveTo>
                <a:cubicBezTo>
                  <a:pt x="57" y="203"/>
                  <a:pt x="56" y="203"/>
                  <a:pt x="54" y="203"/>
                </a:cubicBezTo>
                <a:cubicBezTo>
                  <a:pt x="54" y="239"/>
                  <a:pt x="54" y="239"/>
                  <a:pt x="54" y="239"/>
                </a:cubicBezTo>
                <a:cubicBezTo>
                  <a:pt x="62" y="239"/>
                  <a:pt x="70" y="234"/>
                  <a:pt x="72" y="226"/>
                </a:cubicBezTo>
                <a:cubicBezTo>
                  <a:pt x="74" y="216"/>
                  <a:pt x="69" y="206"/>
                  <a:pt x="59" y="203"/>
                </a:cubicBezTo>
                <a:close/>
                <a:moveTo>
                  <a:pt x="54" y="187"/>
                </a:moveTo>
                <a:cubicBezTo>
                  <a:pt x="54" y="82"/>
                  <a:pt x="54" y="82"/>
                  <a:pt x="54" y="82"/>
                </a:cubicBezTo>
                <a:cubicBezTo>
                  <a:pt x="62" y="76"/>
                  <a:pt x="71" y="74"/>
                  <a:pt x="81" y="74"/>
                </a:cubicBezTo>
                <a:cubicBezTo>
                  <a:pt x="97" y="13"/>
                  <a:pt x="97" y="13"/>
                  <a:pt x="97" y="13"/>
                </a:cubicBezTo>
                <a:cubicBezTo>
                  <a:pt x="99" y="5"/>
                  <a:pt x="107" y="0"/>
                  <a:pt x="114" y="2"/>
                </a:cubicBezTo>
                <a:cubicBezTo>
                  <a:pt x="122" y="4"/>
                  <a:pt x="126" y="12"/>
                  <a:pt x="124" y="20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25" y="90"/>
                  <a:pt x="136" y="109"/>
                  <a:pt x="130" y="134"/>
                </a:cubicBezTo>
                <a:cubicBezTo>
                  <a:pt x="130" y="134"/>
                  <a:pt x="125" y="154"/>
                  <a:pt x="122" y="164"/>
                </a:cubicBezTo>
                <a:cubicBezTo>
                  <a:pt x="122" y="164"/>
                  <a:pt x="122" y="164"/>
                  <a:pt x="122" y="164"/>
                </a:cubicBezTo>
                <a:cubicBezTo>
                  <a:pt x="118" y="178"/>
                  <a:pt x="136" y="187"/>
                  <a:pt x="136" y="187"/>
                </a:cubicBezTo>
                <a:cubicBezTo>
                  <a:pt x="131" y="207"/>
                  <a:pt x="131" y="207"/>
                  <a:pt x="131" y="207"/>
                </a:cubicBezTo>
                <a:lnTo>
                  <a:pt x="54" y="187"/>
                </a:lnTo>
                <a:close/>
                <a:moveTo>
                  <a:pt x="54" y="203"/>
                </a:moveTo>
                <a:cubicBezTo>
                  <a:pt x="46" y="203"/>
                  <a:pt x="38" y="208"/>
                  <a:pt x="36" y="216"/>
                </a:cubicBezTo>
                <a:cubicBezTo>
                  <a:pt x="34" y="226"/>
                  <a:pt x="40" y="236"/>
                  <a:pt x="50" y="239"/>
                </a:cubicBezTo>
                <a:cubicBezTo>
                  <a:pt x="51" y="239"/>
                  <a:pt x="53" y="239"/>
                  <a:pt x="54" y="239"/>
                </a:cubicBezTo>
                <a:cubicBezTo>
                  <a:pt x="54" y="203"/>
                  <a:pt x="54" y="203"/>
                  <a:pt x="54" y="203"/>
                </a:cubicBezTo>
                <a:close/>
                <a:moveTo>
                  <a:pt x="54" y="82"/>
                </a:moveTo>
                <a:cubicBezTo>
                  <a:pt x="54" y="187"/>
                  <a:pt x="54" y="187"/>
                  <a:pt x="54" y="187"/>
                </a:cubicBezTo>
                <a:cubicBezTo>
                  <a:pt x="0" y="173"/>
                  <a:pt x="0" y="173"/>
                  <a:pt x="0" y="173"/>
                </a:cubicBezTo>
                <a:cubicBezTo>
                  <a:pt x="5" y="152"/>
                  <a:pt x="5" y="152"/>
                  <a:pt x="5" y="152"/>
                </a:cubicBezTo>
                <a:cubicBezTo>
                  <a:pt x="5" y="152"/>
                  <a:pt x="25" y="154"/>
                  <a:pt x="29" y="140"/>
                </a:cubicBezTo>
                <a:cubicBezTo>
                  <a:pt x="32" y="128"/>
                  <a:pt x="37" y="109"/>
                  <a:pt x="37" y="109"/>
                </a:cubicBezTo>
                <a:cubicBezTo>
                  <a:pt x="40" y="97"/>
                  <a:pt x="46" y="88"/>
                  <a:pt x="54" y="82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 56"/>
          <p:cNvSpPr>
            <a:spLocks noEditPoints="1"/>
          </p:cNvSpPr>
          <p:nvPr/>
        </p:nvSpPr>
        <p:spPr bwMode="auto">
          <a:xfrm>
            <a:off x="6871111" y="2626986"/>
            <a:ext cx="615211" cy="669702"/>
          </a:xfrm>
          <a:custGeom>
            <a:avLst/>
            <a:gdLst>
              <a:gd name="T0" fmla="*/ 198 w 255"/>
              <a:gd name="T1" fmla="*/ 128 h 277"/>
              <a:gd name="T2" fmla="*/ 191 w 255"/>
              <a:gd name="T3" fmla="*/ 158 h 277"/>
              <a:gd name="T4" fmla="*/ 191 w 255"/>
              <a:gd name="T5" fmla="*/ 185 h 277"/>
              <a:gd name="T6" fmla="*/ 196 w 255"/>
              <a:gd name="T7" fmla="*/ 187 h 277"/>
              <a:gd name="T8" fmla="*/ 218 w 255"/>
              <a:gd name="T9" fmla="*/ 218 h 277"/>
              <a:gd name="T10" fmla="*/ 191 w 255"/>
              <a:gd name="T11" fmla="*/ 201 h 277"/>
              <a:gd name="T12" fmla="*/ 191 w 255"/>
              <a:gd name="T13" fmla="*/ 55 h 277"/>
              <a:gd name="T14" fmla="*/ 218 w 255"/>
              <a:gd name="T15" fmla="*/ 38 h 277"/>
              <a:gd name="T16" fmla="*/ 196 w 255"/>
              <a:gd name="T17" fmla="*/ 69 h 277"/>
              <a:gd name="T18" fmla="*/ 191 w 255"/>
              <a:gd name="T19" fmla="*/ 71 h 277"/>
              <a:gd name="T20" fmla="*/ 249 w 255"/>
              <a:gd name="T21" fmla="*/ 121 h 277"/>
              <a:gd name="T22" fmla="*/ 211 w 255"/>
              <a:gd name="T23" fmla="*/ 128 h 277"/>
              <a:gd name="T24" fmla="*/ 249 w 255"/>
              <a:gd name="T25" fmla="*/ 134 h 277"/>
              <a:gd name="T26" fmla="*/ 249 w 255"/>
              <a:gd name="T27" fmla="*/ 121 h 277"/>
              <a:gd name="T28" fmla="*/ 132 w 255"/>
              <a:gd name="T29" fmla="*/ 277 h 277"/>
              <a:gd name="T30" fmla="*/ 167 w 255"/>
              <a:gd name="T31" fmla="*/ 186 h 277"/>
              <a:gd name="T32" fmla="*/ 191 w 255"/>
              <a:gd name="T33" fmla="*/ 98 h 277"/>
              <a:gd name="T34" fmla="*/ 127 w 255"/>
              <a:gd name="T35" fmla="*/ 72 h 277"/>
              <a:gd name="T36" fmla="*/ 183 w 255"/>
              <a:gd name="T37" fmla="*/ 128 h 277"/>
              <a:gd name="T38" fmla="*/ 156 w 255"/>
              <a:gd name="T39" fmla="*/ 176 h 277"/>
              <a:gd name="T40" fmla="*/ 153 w 255"/>
              <a:gd name="T41" fmla="*/ 214 h 277"/>
              <a:gd name="T42" fmla="*/ 127 w 255"/>
              <a:gd name="T43" fmla="*/ 277 h 277"/>
              <a:gd name="T44" fmla="*/ 191 w 255"/>
              <a:gd name="T45" fmla="*/ 71 h 277"/>
              <a:gd name="T46" fmla="*/ 186 w 255"/>
              <a:gd name="T47" fmla="*/ 60 h 277"/>
              <a:gd name="T48" fmla="*/ 191 w 255"/>
              <a:gd name="T49" fmla="*/ 185 h 277"/>
              <a:gd name="T50" fmla="*/ 186 w 255"/>
              <a:gd name="T51" fmla="*/ 196 h 277"/>
              <a:gd name="T52" fmla="*/ 191 w 255"/>
              <a:gd name="T53" fmla="*/ 185 h 277"/>
              <a:gd name="T54" fmla="*/ 127 w 255"/>
              <a:gd name="T55" fmla="*/ 0 h 277"/>
              <a:gd name="T56" fmla="*/ 134 w 255"/>
              <a:gd name="T57" fmla="*/ 7 h 277"/>
              <a:gd name="T58" fmla="*/ 128 w 255"/>
              <a:gd name="T59" fmla="*/ 45 h 277"/>
              <a:gd name="T60" fmla="*/ 127 w 255"/>
              <a:gd name="T61" fmla="*/ 45 h 277"/>
              <a:gd name="T62" fmla="*/ 64 w 255"/>
              <a:gd name="T63" fmla="*/ 97 h 277"/>
              <a:gd name="T64" fmla="*/ 89 w 255"/>
              <a:gd name="T65" fmla="*/ 187 h 277"/>
              <a:gd name="T66" fmla="*/ 124 w 255"/>
              <a:gd name="T67" fmla="*/ 277 h 277"/>
              <a:gd name="T68" fmla="*/ 127 w 255"/>
              <a:gd name="T69" fmla="*/ 214 h 277"/>
              <a:gd name="T70" fmla="*/ 103 w 255"/>
              <a:gd name="T71" fmla="*/ 183 h 277"/>
              <a:gd name="T72" fmla="*/ 71 w 255"/>
              <a:gd name="T73" fmla="*/ 128 h 277"/>
              <a:gd name="T74" fmla="*/ 127 w 255"/>
              <a:gd name="T75" fmla="*/ 72 h 277"/>
              <a:gd name="T76" fmla="*/ 127 w 255"/>
              <a:gd name="T77" fmla="*/ 57 h 277"/>
              <a:gd name="T78" fmla="*/ 127 w 255"/>
              <a:gd name="T79" fmla="*/ 0 h 277"/>
              <a:gd name="T80" fmla="*/ 121 w 255"/>
              <a:gd name="T81" fmla="*/ 38 h 277"/>
              <a:gd name="T82" fmla="*/ 127 w 255"/>
              <a:gd name="T83" fmla="*/ 0 h 277"/>
              <a:gd name="T84" fmla="*/ 64 w 255"/>
              <a:gd name="T85" fmla="*/ 185 h 277"/>
              <a:gd name="T86" fmla="*/ 69 w 255"/>
              <a:gd name="T87" fmla="*/ 196 h 277"/>
              <a:gd name="T88" fmla="*/ 64 w 255"/>
              <a:gd name="T89" fmla="*/ 71 h 277"/>
              <a:gd name="T90" fmla="*/ 69 w 255"/>
              <a:gd name="T91" fmla="*/ 60 h 277"/>
              <a:gd name="T92" fmla="*/ 64 w 255"/>
              <a:gd name="T93" fmla="*/ 71 h 277"/>
              <a:gd name="T94" fmla="*/ 57 w 255"/>
              <a:gd name="T95" fmla="*/ 128 h 277"/>
              <a:gd name="T96" fmla="*/ 64 w 255"/>
              <a:gd name="T97" fmla="*/ 97 h 277"/>
              <a:gd name="T98" fmla="*/ 64 w 255"/>
              <a:gd name="T99" fmla="*/ 71 h 277"/>
              <a:gd name="T100" fmla="*/ 60 w 255"/>
              <a:gd name="T101" fmla="*/ 69 h 277"/>
              <a:gd name="T102" fmla="*/ 38 w 255"/>
              <a:gd name="T103" fmla="*/ 38 h 277"/>
              <a:gd name="T104" fmla="*/ 64 w 255"/>
              <a:gd name="T105" fmla="*/ 55 h 277"/>
              <a:gd name="T106" fmla="*/ 64 w 255"/>
              <a:gd name="T107" fmla="*/ 201 h 277"/>
              <a:gd name="T108" fmla="*/ 38 w 255"/>
              <a:gd name="T109" fmla="*/ 218 h 277"/>
              <a:gd name="T110" fmla="*/ 60 w 255"/>
              <a:gd name="T111" fmla="*/ 187 h 277"/>
              <a:gd name="T112" fmla="*/ 64 w 255"/>
              <a:gd name="T113" fmla="*/ 185 h 277"/>
              <a:gd name="T114" fmla="*/ 45 w 255"/>
              <a:gd name="T115" fmla="*/ 128 h 277"/>
              <a:gd name="T116" fmla="*/ 7 w 255"/>
              <a:gd name="T117" fmla="*/ 121 h 277"/>
              <a:gd name="T118" fmla="*/ 7 w 255"/>
              <a:gd name="T119" fmla="*/ 134 h 277"/>
              <a:gd name="T120" fmla="*/ 45 w 255"/>
              <a:gd name="T121" fmla="*/ 128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5" h="277">
                <a:moveTo>
                  <a:pt x="191" y="158"/>
                </a:moveTo>
                <a:cubicBezTo>
                  <a:pt x="195" y="149"/>
                  <a:pt x="198" y="139"/>
                  <a:pt x="198" y="128"/>
                </a:cubicBezTo>
                <a:cubicBezTo>
                  <a:pt x="198" y="117"/>
                  <a:pt x="195" y="107"/>
                  <a:pt x="191" y="98"/>
                </a:cubicBezTo>
                <a:cubicBezTo>
                  <a:pt x="191" y="158"/>
                  <a:pt x="191" y="158"/>
                  <a:pt x="191" y="158"/>
                </a:cubicBezTo>
                <a:close/>
                <a:moveTo>
                  <a:pt x="191" y="201"/>
                </a:moveTo>
                <a:cubicBezTo>
                  <a:pt x="191" y="185"/>
                  <a:pt x="191" y="185"/>
                  <a:pt x="191" y="185"/>
                </a:cubicBezTo>
                <a:cubicBezTo>
                  <a:pt x="193" y="185"/>
                  <a:pt x="194" y="185"/>
                  <a:pt x="196" y="187"/>
                </a:cubicBezTo>
                <a:cubicBezTo>
                  <a:pt x="196" y="187"/>
                  <a:pt x="196" y="187"/>
                  <a:pt x="196" y="187"/>
                </a:cubicBezTo>
                <a:cubicBezTo>
                  <a:pt x="218" y="209"/>
                  <a:pt x="218" y="209"/>
                  <a:pt x="218" y="209"/>
                </a:cubicBezTo>
                <a:cubicBezTo>
                  <a:pt x="220" y="211"/>
                  <a:pt x="220" y="216"/>
                  <a:pt x="218" y="218"/>
                </a:cubicBezTo>
                <a:cubicBezTo>
                  <a:pt x="215" y="221"/>
                  <a:pt x="211" y="221"/>
                  <a:pt x="209" y="218"/>
                </a:cubicBezTo>
                <a:cubicBezTo>
                  <a:pt x="191" y="201"/>
                  <a:pt x="191" y="201"/>
                  <a:pt x="191" y="201"/>
                </a:cubicBezTo>
                <a:close/>
                <a:moveTo>
                  <a:pt x="191" y="71"/>
                </a:moveTo>
                <a:cubicBezTo>
                  <a:pt x="191" y="55"/>
                  <a:pt x="191" y="55"/>
                  <a:pt x="191" y="55"/>
                </a:cubicBezTo>
                <a:cubicBezTo>
                  <a:pt x="209" y="38"/>
                  <a:pt x="209" y="38"/>
                  <a:pt x="209" y="38"/>
                </a:cubicBezTo>
                <a:cubicBezTo>
                  <a:pt x="211" y="35"/>
                  <a:pt x="215" y="35"/>
                  <a:pt x="218" y="38"/>
                </a:cubicBezTo>
                <a:cubicBezTo>
                  <a:pt x="220" y="40"/>
                  <a:pt x="220" y="44"/>
                  <a:pt x="218" y="47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4" y="71"/>
                  <a:pt x="193" y="71"/>
                  <a:pt x="191" y="71"/>
                </a:cubicBezTo>
                <a:close/>
                <a:moveTo>
                  <a:pt x="249" y="121"/>
                </a:moveTo>
                <a:cubicBezTo>
                  <a:pt x="249" y="121"/>
                  <a:pt x="249" y="121"/>
                  <a:pt x="249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4" y="121"/>
                  <a:pt x="211" y="124"/>
                  <a:pt x="211" y="128"/>
                </a:cubicBezTo>
                <a:cubicBezTo>
                  <a:pt x="211" y="132"/>
                  <a:pt x="214" y="134"/>
                  <a:pt x="217" y="134"/>
                </a:cubicBezTo>
                <a:cubicBezTo>
                  <a:pt x="249" y="134"/>
                  <a:pt x="249" y="134"/>
                  <a:pt x="249" y="134"/>
                </a:cubicBezTo>
                <a:cubicBezTo>
                  <a:pt x="252" y="134"/>
                  <a:pt x="255" y="132"/>
                  <a:pt x="255" y="128"/>
                </a:cubicBezTo>
                <a:cubicBezTo>
                  <a:pt x="255" y="124"/>
                  <a:pt x="252" y="121"/>
                  <a:pt x="249" y="121"/>
                </a:cubicBezTo>
                <a:close/>
                <a:moveTo>
                  <a:pt x="127" y="277"/>
                </a:moveTo>
                <a:cubicBezTo>
                  <a:pt x="132" y="277"/>
                  <a:pt x="132" y="277"/>
                  <a:pt x="132" y="277"/>
                </a:cubicBezTo>
                <a:cubicBezTo>
                  <a:pt x="151" y="277"/>
                  <a:pt x="167" y="262"/>
                  <a:pt x="167" y="242"/>
                </a:cubicBezTo>
                <a:cubicBezTo>
                  <a:pt x="167" y="186"/>
                  <a:pt x="167" y="186"/>
                  <a:pt x="167" y="186"/>
                </a:cubicBezTo>
                <a:cubicBezTo>
                  <a:pt x="177" y="179"/>
                  <a:pt x="186" y="169"/>
                  <a:pt x="191" y="158"/>
                </a:cubicBezTo>
                <a:cubicBezTo>
                  <a:pt x="191" y="98"/>
                  <a:pt x="191" y="98"/>
                  <a:pt x="191" y="98"/>
                </a:cubicBezTo>
                <a:cubicBezTo>
                  <a:pt x="180" y="74"/>
                  <a:pt x="156" y="57"/>
                  <a:pt x="127" y="57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43" y="72"/>
                  <a:pt x="157" y="78"/>
                  <a:pt x="167" y="88"/>
                </a:cubicBezTo>
                <a:cubicBezTo>
                  <a:pt x="177" y="98"/>
                  <a:pt x="183" y="112"/>
                  <a:pt x="183" y="128"/>
                </a:cubicBezTo>
                <a:cubicBezTo>
                  <a:pt x="183" y="148"/>
                  <a:pt x="172" y="166"/>
                  <a:pt x="156" y="176"/>
                </a:cubicBezTo>
                <a:cubicBezTo>
                  <a:pt x="156" y="176"/>
                  <a:pt x="156" y="176"/>
                  <a:pt x="156" y="176"/>
                </a:cubicBezTo>
                <a:cubicBezTo>
                  <a:pt x="154" y="177"/>
                  <a:pt x="153" y="180"/>
                  <a:pt x="153" y="182"/>
                </a:cubicBezTo>
                <a:cubicBezTo>
                  <a:pt x="153" y="214"/>
                  <a:pt x="153" y="214"/>
                  <a:pt x="153" y="214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27" y="277"/>
                  <a:pt x="127" y="277"/>
                  <a:pt x="127" y="277"/>
                </a:cubicBezTo>
                <a:close/>
                <a:moveTo>
                  <a:pt x="191" y="55"/>
                </a:moveTo>
                <a:cubicBezTo>
                  <a:pt x="191" y="71"/>
                  <a:pt x="191" y="71"/>
                  <a:pt x="191" y="71"/>
                </a:cubicBezTo>
                <a:cubicBezTo>
                  <a:pt x="189" y="71"/>
                  <a:pt x="188" y="71"/>
                  <a:pt x="186" y="69"/>
                </a:cubicBezTo>
                <a:cubicBezTo>
                  <a:pt x="184" y="67"/>
                  <a:pt x="184" y="63"/>
                  <a:pt x="186" y="60"/>
                </a:cubicBezTo>
                <a:cubicBezTo>
                  <a:pt x="191" y="55"/>
                  <a:pt x="191" y="55"/>
                  <a:pt x="191" y="55"/>
                </a:cubicBezTo>
                <a:close/>
                <a:moveTo>
                  <a:pt x="191" y="185"/>
                </a:moveTo>
                <a:cubicBezTo>
                  <a:pt x="191" y="201"/>
                  <a:pt x="191" y="201"/>
                  <a:pt x="191" y="20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4" y="193"/>
                  <a:pt x="184" y="189"/>
                  <a:pt x="186" y="187"/>
                </a:cubicBezTo>
                <a:cubicBezTo>
                  <a:pt x="188" y="185"/>
                  <a:pt x="189" y="185"/>
                  <a:pt x="191" y="185"/>
                </a:cubicBezTo>
                <a:close/>
                <a:moveTo>
                  <a:pt x="127" y="45"/>
                </a:moveTo>
                <a:cubicBezTo>
                  <a:pt x="127" y="0"/>
                  <a:pt x="127" y="0"/>
                  <a:pt x="127" y="0"/>
                </a:cubicBezTo>
                <a:cubicBezTo>
                  <a:pt x="127" y="0"/>
                  <a:pt x="128" y="0"/>
                  <a:pt x="128" y="0"/>
                </a:cubicBezTo>
                <a:cubicBezTo>
                  <a:pt x="131" y="0"/>
                  <a:pt x="134" y="3"/>
                  <a:pt x="134" y="7"/>
                </a:cubicBezTo>
                <a:cubicBezTo>
                  <a:pt x="134" y="38"/>
                  <a:pt x="134" y="38"/>
                  <a:pt x="134" y="38"/>
                </a:cubicBezTo>
                <a:cubicBezTo>
                  <a:pt x="134" y="42"/>
                  <a:pt x="131" y="45"/>
                  <a:pt x="128" y="45"/>
                </a:cubicBezTo>
                <a:cubicBezTo>
                  <a:pt x="128" y="45"/>
                  <a:pt x="128" y="45"/>
                  <a:pt x="128" y="45"/>
                </a:cubicBezTo>
                <a:cubicBezTo>
                  <a:pt x="128" y="45"/>
                  <a:pt x="127" y="45"/>
                  <a:pt x="127" y="45"/>
                </a:cubicBezTo>
                <a:close/>
                <a:moveTo>
                  <a:pt x="127" y="57"/>
                </a:moveTo>
                <a:cubicBezTo>
                  <a:pt x="99" y="57"/>
                  <a:pt x="75" y="74"/>
                  <a:pt x="64" y="97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70" y="170"/>
                  <a:pt x="78" y="180"/>
                  <a:pt x="89" y="187"/>
                </a:cubicBezTo>
                <a:cubicBezTo>
                  <a:pt x="89" y="242"/>
                  <a:pt x="89" y="242"/>
                  <a:pt x="89" y="242"/>
                </a:cubicBezTo>
                <a:cubicBezTo>
                  <a:pt x="89" y="262"/>
                  <a:pt x="104" y="277"/>
                  <a:pt x="124" y="277"/>
                </a:cubicBezTo>
                <a:cubicBezTo>
                  <a:pt x="127" y="277"/>
                  <a:pt x="127" y="277"/>
                  <a:pt x="127" y="277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183"/>
                  <a:pt x="103" y="183"/>
                  <a:pt x="103" y="183"/>
                </a:cubicBezTo>
                <a:cubicBezTo>
                  <a:pt x="103" y="180"/>
                  <a:pt x="102" y="178"/>
                  <a:pt x="100" y="176"/>
                </a:cubicBezTo>
                <a:cubicBezTo>
                  <a:pt x="83" y="167"/>
                  <a:pt x="71" y="149"/>
                  <a:pt x="71" y="128"/>
                </a:cubicBezTo>
                <a:cubicBezTo>
                  <a:pt x="71" y="112"/>
                  <a:pt x="78" y="98"/>
                  <a:pt x="88" y="88"/>
                </a:cubicBezTo>
                <a:cubicBezTo>
                  <a:pt x="98" y="78"/>
                  <a:pt x="112" y="72"/>
                  <a:pt x="127" y="72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7" y="57"/>
                  <a:pt x="127" y="57"/>
                  <a:pt x="127" y="57"/>
                </a:cubicBezTo>
                <a:close/>
                <a:moveTo>
                  <a:pt x="127" y="0"/>
                </a:moveTo>
                <a:cubicBezTo>
                  <a:pt x="127" y="45"/>
                  <a:pt x="127" y="45"/>
                  <a:pt x="127" y="45"/>
                </a:cubicBezTo>
                <a:cubicBezTo>
                  <a:pt x="124" y="45"/>
                  <a:pt x="121" y="42"/>
                  <a:pt x="121" y="38"/>
                </a:cubicBezTo>
                <a:cubicBezTo>
                  <a:pt x="121" y="7"/>
                  <a:pt x="121" y="7"/>
                  <a:pt x="121" y="7"/>
                </a:cubicBezTo>
                <a:cubicBezTo>
                  <a:pt x="121" y="4"/>
                  <a:pt x="124" y="1"/>
                  <a:pt x="127" y="0"/>
                </a:cubicBezTo>
                <a:close/>
                <a:moveTo>
                  <a:pt x="64" y="201"/>
                </a:moveTo>
                <a:cubicBezTo>
                  <a:pt x="64" y="185"/>
                  <a:pt x="64" y="185"/>
                  <a:pt x="64" y="185"/>
                </a:cubicBezTo>
                <a:cubicBezTo>
                  <a:pt x="66" y="185"/>
                  <a:pt x="68" y="185"/>
                  <a:pt x="69" y="187"/>
                </a:cubicBezTo>
                <a:cubicBezTo>
                  <a:pt x="72" y="189"/>
                  <a:pt x="72" y="193"/>
                  <a:pt x="69" y="196"/>
                </a:cubicBezTo>
                <a:cubicBezTo>
                  <a:pt x="64" y="201"/>
                  <a:pt x="64" y="201"/>
                  <a:pt x="64" y="201"/>
                </a:cubicBezTo>
                <a:close/>
                <a:moveTo>
                  <a:pt x="64" y="71"/>
                </a:moveTo>
                <a:cubicBezTo>
                  <a:pt x="64" y="55"/>
                  <a:pt x="64" y="55"/>
                  <a:pt x="64" y="55"/>
                </a:cubicBezTo>
                <a:cubicBezTo>
                  <a:pt x="69" y="60"/>
                  <a:pt x="69" y="60"/>
                  <a:pt x="69" y="60"/>
                </a:cubicBezTo>
                <a:cubicBezTo>
                  <a:pt x="72" y="63"/>
                  <a:pt x="72" y="67"/>
                  <a:pt x="69" y="69"/>
                </a:cubicBezTo>
                <a:cubicBezTo>
                  <a:pt x="68" y="71"/>
                  <a:pt x="66" y="71"/>
                  <a:pt x="64" y="71"/>
                </a:cubicBezTo>
                <a:close/>
                <a:moveTo>
                  <a:pt x="64" y="97"/>
                </a:moveTo>
                <a:cubicBezTo>
                  <a:pt x="59" y="106"/>
                  <a:pt x="57" y="117"/>
                  <a:pt x="57" y="128"/>
                </a:cubicBezTo>
                <a:cubicBezTo>
                  <a:pt x="57" y="139"/>
                  <a:pt x="59" y="149"/>
                  <a:pt x="64" y="159"/>
                </a:cubicBezTo>
                <a:cubicBezTo>
                  <a:pt x="64" y="97"/>
                  <a:pt x="64" y="97"/>
                  <a:pt x="64" y="97"/>
                </a:cubicBezTo>
                <a:close/>
                <a:moveTo>
                  <a:pt x="64" y="55"/>
                </a:moveTo>
                <a:cubicBezTo>
                  <a:pt x="64" y="71"/>
                  <a:pt x="64" y="71"/>
                  <a:pt x="64" y="71"/>
                </a:cubicBezTo>
                <a:cubicBezTo>
                  <a:pt x="62" y="71"/>
                  <a:pt x="61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38" y="47"/>
                  <a:pt x="38" y="47"/>
                  <a:pt x="38" y="47"/>
                </a:cubicBezTo>
                <a:cubicBezTo>
                  <a:pt x="35" y="44"/>
                  <a:pt x="35" y="40"/>
                  <a:pt x="38" y="38"/>
                </a:cubicBezTo>
                <a:cubicBezTo>
                  <a:pt x="40" y="35"/>
                  <a:pt x="44" y="35"/>
                  <a:pt x="47" y="38"/>
                </a:cubicBezTo>
                <a:cubicBezTo>
                  <a:pt x="64" y="55"/>
                  <a:pt x="64" y="55"/>
                  <a:pt x="64" y="55"/>
                </a:cubicBezTo>
                <a:close/>
                <a:moveTo>
                  <a:pt x="64" y="185"/>
                </a:moveTo>
                <a:cubicBezTo>
                  <a:pt x="64" y="201"/>
                  <a:pt x="64" y="201"/>
                  <a:pt x="64" y="201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44" y="221"/>
                  <a:pt x="40" y="221"/>
                  <a:pt x="38" y="218"/>
                </a:cubicBezTo>
                <a:cubicBezTo>
                  <a:pt x="35" y="216"/>
                  <a:pt x="35" y="211"/>
                  <a:pt x="38" y="209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1" y="185"/>
                  <a:pt x="62" y="185"/>
                  <a:pt x="64" y="185"/>
                </a:cubicBezTo>
                <a:close/>
                <a:moveTo>
                  <a:pt x="45" y="128"/>
                </a:moveTo>
                <a:cubicBezTo>
                  <a:pt x="45" y="128"/>
                  <a:pt x="45" y="128"/>
                  <a:pt x="45" y="128"/>
                </a:cubicBezTo>
                <a:cubicBezTo>
                  <a:pt x="45" y="124"/>
                  <a:pt x="42" y="121"/>
                  <a:pt x="38" y="121"/>
                </a:cubicBezTo>
                <a:cubicBezTo>
                  <a:pt x="7" y="121"/>
                  <a:pt x="7" y="121"/>
                  <a:pt x="7" y="121"/>
                </a:cubicBezTo>
                <a:cubicBezTo>
                  <a:pt x="3" y="121"/>
                  <a:pt x="0" y="124"/>
                  <a:pt x="0" y="128"/>
                </a:cubicBezTo>
                <a:cubicBezTo>
                  <a:pt x="0" y="132"/>
                  <a:pt x="3" y="134"/>
                  <a:pt x="7" y="134"/>
                </a:cubicBezTo>
                <a:cubicBezTo>
                  <a:pt x="38" y="134"/>
                  <a:pt x="38" y="134"/>
                  <a:pt x="38" y="134"/>
                </a:cubicBezTo>
                <a:cubicBezTo>
                  <a:pt x="42" y="134"/>
                  <a:pt x="45" y="132"/>
                  <a:pt x="45" y="128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 57"/>
          <p:cNvSpPr>
            <a:spLocks noEditPoints="1"/>
          </p:cNvSpPr>
          <p:nvPr/>
        </p:nvSpPr>
        <p:spPr bwMode="auto">
          <a:xfrm>
            <a:off x="9140367" y="895604"/>
            <a:ext cx="585330" cy="574784"/>
          </a:xfrm>
          <a:custGeom>
            <a:avLst/>
            <a:gdLst>
              <a:gd name="T0" fmla="*/ 231 w 243"/>
              <a:gd name="T1" fmla="*/ 92 h 238"/>
              <a:gd name="T2" fmla="*/ 214 w 243"/>
              <a:gd name="T3" fmla="*/ 83 h 238"/>
              <a:gd name="T4" fmla="*/ 206 w 243"/>
              <a:gd name="T5" fmla="*/ 71 h 238"/>
              <a:gd name="T6" fmla="*/ 192 w 243"/>
              <a:gd name="T7" fmla="*/ 82 h 238"/>
              <a:gd name="T8" fmla="*/ 194 w 243"/>
              <a:gd name="T9" fmla="*/ 64 h 238"/>
              <a:gd name="T10" fmla="*/ 179 w 243"/>
              <a:gd name="T11" fmla="*/ 64 h 238"/>
              <a:gd name="T12" fmla="*/ 162 w 243"/>
              <a:gd name="T13" fmla="*/ 54 h 238"/>
              <a:gd name="T14" fmla="*/ 154 w 243"/>
              <a:gd name="T15" fmla="*/ 42 h 238"/>
              <a:gd name="T16" fmla="*/ 140 w 243"/>
              <a:gd name="T17" fmla="*/ 53 h 238"/>
              <a:gd name="T18" fmla="*/ 142 w 243"/>
              <a:gd name="T19" fmla="*/ 35 h 238"/>
              <a:gd name="T20" fmla="*/ 128 w 243"/>
              <a:gd name="T21" fmla="*/ 35 h 238"/>
              <a:gd name="T22" fmla="*/ 110 w 243"/>
              <a:gd name="T23" fmla="*/ 25 h 238"/>
              <a:gd name="T24" fmla="*/ 102 w 243"/>
              <a:gd name="T25" fmla="*/ 13 h 238"/>
              <a:gd name="T26" fmla="*/ 101 w 243"/>
              <a:gd name="T27" fmla="*/ 22 h 238"/>
              <a:gd name="T28" fmla="*/ 208 w 243"/>
              <a:gd name="T29" fmla="*/ 128 h 238"/>
              <a:gd name="T30" fmla="*/ 206 w 243"/>
              <a:gd name="T31" fmla="*/ 132 h 238"/>
              <a:gd name="T32" fmla="*/ 101 w 243"/>
              <a:gd name="T33" fmla="*/ 74 h 238"/>
              <a:gd name="T34" fmla="*/ 196 w 243"/>
              <a:gd name="T35" fmla="*/ 149 h 238"/>
              <a:gd name="T36" fmla="*/ 194 w 243"/>
              <a:gd name="T37" fmla="*/ 153 h 238"/>
              <a:gd name="T38" fmla="*/ 101 w 243"/>
              <a:gd name="T39" fmla="*/ 101 h 238"/>
              <a:gd name="T40" fmla="*/ 185 w 243"/>
              <a:gd name="T41" fmla="*/ 170 h 238"/>
              <a:gd name="T42" fmla="*/ 182 w 243"/>
              <a:gd name="T43" fmla="*/ 174 h 238"/>
              <a:gd name="T44" fmla="*/ 101 w 243"/>
              <a:gd name="T45" fmla="*/ 129 h 238"/>
              <a:gd name="T46" fmla="*/ 173 w 243"/>
              <a:gd name="T47" fmla="*/ 191 h 238"/>
              <a:gd name="T48" fmla="*/ 171 w 243"/>
              <a:gd name="T49" fmla="*/ 195 h 238"/>
              <a:gd name="T50" fmla="*/ 101 w 243"/>
              <a:gd name="T51" fmla="*/ 156 h 238"/>
              <a:gd name="T52" fmla="*/ 138 w 243"/>
              <a:gd name="T53" fmla="*/ 231 h 238"/>
              <a:gd name="T54" fmla="*/ 243 w 243"/>
              <a:gd name="T55" fmla="*/ 91 h 238"/>
              <a:gd name="T56" fmla="*/ 101 w 243"/>
              <a:gd name="T57" fmla="*/ 22 h 238"/>
              <a:gd name="T58" fmla="*/ 85 w 243"/>
              <a:gd name="T59" fmla="*/ 11 h 238"/>
              <a:gd name="T60" fmla="*/ 78 w 243"/>
              <a:gd name="T61" fmla="*/ 0 h 238"/>
              <a:gd name="T62" fmla="*/ 15 w 243"/>
              <a:gd name="T63" fmla="*/ 163 h 238"/>
              <a:gd name="T64" fmla="*/ 101 w 243"/>
              <a:gd name="T65" fmla="*/ 156 h 238"/>
              <a:gd name="T66" fmla="*/ 27 w 243"/>
              <a:gd name="T67" fmla="*/ 113 h 238"/>
              <a:gd name="T68" fmla="*/ 101 w 243"/>
              <a:gd name="T69" fmla="*/ 151 h 238"/>
              <a:gd name="T70" fmla="*/ 40 w 243"/>
              <a:gd name="T71" fmla="*/ 95 h 238"/>
              <a:gd name="T72" fmla="*/ 42 w 243"/>
              <a:gd name="T73" fmla="*/ 91 h 238"/>
              <a:gd name="T74" fmla="*/ 101 w 243"/>
              <a:gd name="T75" fmla="*/ 101 h 238"/>
              <a:gd name="T76" fmla="*/ 51 w 243"/>
              <a:gd name="T77" fmla="*/ 71 h 238"/>
              <a:gd name="T78" fmla="*/ 101 w 243"/>
              <a:gd name="T79" fmla="*/ 96 h 238"/>
              <a:gd name="T80" fmla="*/ 63 w 243"/>
              <a:gd name="T81" fmla="*/ 53 h 238"/>
              <a:gd name="T82" fmla="*/ 65 w 243"/>
              <a:gd name="T83" fmla="*/ 49 h 238"/>
              <a:gd name="T84" fmla="*/ 101 w 243"/>
              <a:gd name="T85" fmla="*/ 2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3" h="238">
                <a:moveTo>
                  <a:pt x="232" y="85"/>
                </a:moveTo>
                <a:cubicBezTo>
                  <a:pt x="233" y="87"/>
                  <a:pt x="233" y="90"/>
                  <a:pt x="231" y="92"/>
                </a:cubicBezTo>
                <a:cubicBezTo>
                  <a:pt x="229" y="97"/>
                  <a:pt x="223" y="99"/>
                  <a:pt x="218" y="96"/>
                </a:cubicBezTo>
                <a:cubicBezTo>
                  <a:pt x="213" y="94"/>
                  <a:pt x="212" y="88"/>
                  <a:pt x="214" y="83"/>
                </a:cubicBezTo>
                <a:cubicBezTo>
                  <a:pt x="216" y="81"/>
                  <a:pt x="218" y="79"/>
                  <a:pt x="220" y="78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7" y="73"/>
                  <a:pt x="207" y="76"/>
                  <a:pt x="205" y="78"/>
                </a:cubicBezTo>
                <a:cubicBezTo>
                  <a:pt x="203" y="83"/>
                  <a:pt x="197" y="84"/>
                  <a:pt x="192" y="82"/>
                </a:cubicBezTo>
                <a:cubicBezTo>
                  <a:pt x="188" y="79"/>
                  <a:pt x="186" y="73"/>
                  <a:pt x="188" y="69"/>
                </a:cubicBezTo>
                <a:cubicBezTo>
                  <a:pt x="190" y="66"/>
                  <a:pt x="192" y="65"/>
                  <a:pt x="194" y="64"/>
                </a:cubicBezTo>
                <a:cubicBezTo>
                  <a:pt x="180" y="56"/>
                  <a:pt x="180" y="56"/>
                  <a:pt x="180" y="56"/>
                </a:cubicBezTo>
                <a:cubicBezTo>
                  <a:pt x="181" y="59"/>
                  <a:pt x="181" y="61"/>
                  <a:pt x="179" y="64"/>
                </a:cubicBezTo>
                <a:cubicBezTo>
                  <a:pt x="177" y="68"/>
                  <a:pt x="171" y="70"/>
                  <a:pt x="166" y="67"/>
                </a:cubicBezTo>
                <a:cubicBezTo>
                  <a:pt x="161" y="65"/>
                  <a:pt x="160" y="59"/>
                  <a:pt x="162" y="54"/>
                </a:cubicBezTo>
                <a:cubicBezTo>
                  <a:pt x="164" y="52"/>
                  <a:pt x="166" y="50"/>
                  <a:pt x="168" y="50"/>
                </a:cubicBezTo>
                <a:cubicBezTo>
                  <a:pt x="154" y="42"/>
                  <a:pt x="154" y="42"/>
                  <a:pt x="154" y="42"/>
                </a:cubicBezTo>
                <a:cubicBezTo>
                  <a:pt x="155" y="44"/>
                  <a:pt x="155" y="47"/>
                  <a:pt x="153" y="49"/>
                </a:cubicBezTo>
                <a:cubicBezTo>
                  <a:pt x="151" y="54"/>
                  <a:pt x="145" y="56"/>
                  <a:pt x="140" y="53"/>
                </a:cubicBezTo>
                <a:cubicBezTo>
                  <a:pt x="136" y="50"/>
                  <a:pt x="134" y="45"/>
                  <a:pt x="136" y="40"/>
                </a:cubicBezTo>
                <a:cubicBezTo>
                  <a:pt x="138" y="37"/>
                  <a:pt x="140" y="36"/>
                  <a:pt x="142" y="35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9" y="30"/>
                  <a:pt x="129" y="33"/>
                  <a:pt x="128" y="35"/>
                </a:cubicBezTo>
                <a:cubicBezTo>
                  <a:pt x="125" y="40"/>
                  <a:pt x="119" y="41"/>
                  <a:pt x="114" y="39"/>
                </a:cubicBezTo>
                <a:cubicBezTo>
                  <a:pt x="110" y="36"/>
                  <a:pt x="108" y="30"/>
                  <a:pt x="110" y="25"/>
                </a:cubicBezTo>
                <a:cubicBezTo>
                  <a:pt x="112" y="23"/>
                  <a:pt x="114" y="22"/>
                  <a:pt x="116" y="21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3" y="16"/>
                  <a:pt x="103" y="18"/>
                  <a:pt x="102" y="21"/>
                </a:cubicBezTo>
                <a:cubicBezTo>
                  <a:pt x="101" y="21"/>
                  <a:pt x="101" y="22"/>
                  <a:pt x="101" y="22"/>
                </a:cubicBezTo>
                <a:cubicBezTo>
                  <a:pt x="101" y="69"/>
                  <a:pt x="101" y="69"/>
                  <a:pt x="101" y="69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9" y="129"/>
                  <a:pt x="209" y="130"/>
                  <a:pt x="209" y="131"/>
                </a:cubicBezTo>
                <a:cubicBezTo>
                  <a:pt x="208" y="132"/>
                  <a:pt x="207" y="133"/>
                  <a:pt x="206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96" y="149"/>
                  <a:pt x="196" y="149"/>
                  <a:pt x="196" y="149"/>
                </a:cubicBezTo>
                <a:cubicBezTo>
                  <a:pt x="197" y="150"/>
                  <a:pt x="198" y="151"/>
                  <a:pt x="197" y="152"/>
                </a:cubicBezTo>
                <a:cubicBezTo>
                  <a:pt x="197" y="153"/>
                  <a:pt x="195" y="154"/>
                  <a:pt x="194" y="153"/>
                </a:cubicBezTo>
                <a:cubicBezTo>
                  <a:pt x="194" y="153"/>
                  <a:pt x="194" y="153"/>
                  <a:pt x="194" y="153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85" y="170"/>
                  <a:pt x="185" y="170"/>
                  <a:pt x="185" y="170"/>
                </a:cubicBezTo>
                <a:cubicBezTo>
                  <a:pt x="186" y="171"/>
                  <a:pt x="186" y="172"/>
                  <a:pt x="186" y="173"/>
                </a:cubicBezTo>
                <a:cubicBezTo>
                  <a:pt x="185" y="174"/>
                  <a:pt x="184" y="175"/>
                  <a:pt x="182" y="174"/>
                </a:cubicBezTo>
                <a:cubicBezTo>
                  <a:pt x="182" y="174"/>
                  <a:pt x="182" y="174"/>
                  <a:pt x="182" y="174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73" y="191"/>
                  <a:pt x="173" y="191"/>
                  <a:pt x="173" y="191"/>
                </a:cubicBezTo>
                <a:cubicBezTo>
                  <a:pt x="174" y="192"/>
                  <a:pt x="174" y="193"/>
                  <a:pt x="174" y="194"/>
                </a:cubicBezTo>
                <a:cubicBezTo>
                  <a:pt x="173" y="196"/>
                  <a:pt x="172" y="196"/>
                  <a:pt x="171" y="195"/>
                </a:cubicBezTo>
                <a:cubicBezTo>
                  <a:pt x="171" y="195"/>
                  <a:pt x="171" y="195"/>
                  <a:pt x="171" y="195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38" y="231"/>
                  <a:pt x="138" y="231"/>
                  <a:pt x="138" y="231"/>
                </a:cubicBezTo>
                <a:cubicBezTo>
                  <a:pt x="150" y="238"/>
                  <a:pt x="164" y="233"/>
                  <a:pt x="171" y="222"/>
                </a:cubicBezTo>
                <a:cubicBezTo>
                  <a:pt x="243" y="91"/>
                  <a:pt x="243" y="91"/>
                  <a:pt x="243" y="91"/>
                </a:cubicBezTo>
                <a:lnTo>
                  <a:pt x="232" y="85"/>
                </a:lnTo>
                <a:close/>
                <a:moveTo>
                  <a:pt x="101" y="22"/>
                </a:moveTo>
                <a:cubicBezTo>
                  <a:pt x="98" y="26"/>
                  <a:pt x="93" y="27"/>
                  <a:pt x="88" y="24"/>
                </a:cubicBezTo>
                <a:cubicBezTo>
                  <a:pt x="84" y="22"/>
                  <a:pt x="82" y="16"/>
                  <a:pt x="85" y="11"/>
                </a:cubicBezTo>
                <a:cubicBezTo>
                  <a:pt x="86" y="9"/>
                  <a:pt x="88" y="7"/>
                  <a:pt x="90" y="6"/>
                </a:cubicBezTo>
                <a:cubicBezTo>
                  <a:pt x="78" y="0"/>
                  <a:pt x="78" y="0"/>
                  <a:pt x="78" y="0"/>
                </a:cubicBezTo>
                <a:cubicBezTo>
                  <a:pt x="6" y="130"/>
                  <a:pt x="6" y="130"/>
                  <a:pt x="6" y="130"/>
                </a:cubicBezTo>
                <a:cubicBezTo>
                  <a:pt x="0" y="142"/>
                  <a:pt x="4" y="157"/>
                  <a:pt x="15" y="163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7" y="116"/>
                  <a:pt x="27" y="114"/>
                  <a:pt x="27" y="113"/>
                </a:cubicBezTo>
                <a:cubicBezTo>
                  <a:pt x="28" y="112"/>
                  <a:pt x="29" y="112"/>
                  <a:pt x="30" y="112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40" y="95"/>
                  <a:pt x="40" y="95"/>
                  <a:pt x="40" y="95"/>
                </a:cubicBezTo>
                <a:cubicBezTo>
                  <a:pt x="39" y="95"/>
                  <a:pt x="38" y="93"/>
                  <a:pt x="39" y="92"/>
                </a:cubicBezTo>
                <a:cubicBezTo>
                  <a:pt x="40" y="91"/>
                  <a:pt x="41" y="91"/>
                  <a:pt x="42" y="9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51" y="74"/>
                  <a:pt x="51" y="74"/>
                  <a:pt x="51" y="74"/>
                </a:cubicBezTo>
                <a:cubicBezTo>
                  <a:pt x="50" y="74"/>
                  <a:pt x="50" y="72"/>
                  <a:pt x="51" y="71"/>
                </a:cubicBezTo>
                <a:cubicBezTo>
                  <a:pt x="51" y="70"/>
                  <a:pt x="53" y="70"/>
                  <a:pt x="54" y="70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63" y="53"/>
                  <a:pt x="63" y="53"/>
                  <a:pt x="63" y="53"/>
                </a:cubicBezTo>
                <a:cubicBezTo>
                  <a:pt x="62" y="53"/>
                  <a:pt x="62" y="51"/>
                  <a:pt x="62" y="50"/>
                </a:cubicBezTo>
                <a:cubicBezTo>
                  <a:pt x="63" y="49"/>
                  <a:pt x="64" y="49"/>
                  <a:pt x="65" y="4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2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Freeform 58"/>
          <p:cNvSpPr>
            <a:spLocks noEditPoints="1"/>
          </p:cNvSpPr>
          <p:nvPr/>
        </p:nvSpPr>
        <p:spPr bwMode="auto">
          <a:xfrm>
            <a:off x="7072691" y="3293476"/>
            <a:ext cx="569510" cy="576541"/>
          </a:xfrm>
          <a:custGeom>
            <a:avLst/>
            <a:gdLst>
              <a:gd name="T0" fmla="*/ 189 w 236"/>
              <a:gd name="T1" fmla="*/ 60 h 239"/>
              <a:gd name="T2" fmla="*/ 196 w 236"/>
              <a:gd name="T3" fmla="*/ 122 h 239"/>
              <a:gd name="T4" fmla="*/ 198 w 236"/>
              <a:gd name="T5" fmla="*/ 136 h 239"/>
              <a:gd name="T6" fmla="*/ 208 w 236"/>
              <a:gd name="T7" fmla="*/ 157 h 239"/>
              <a:gd name="T8" fmla="*/ 189 w 236"/>
              <a:gd name="T9" fmla="*/ 195 h 239"/>
              <a:gd name="T10" fmla="*/ 168 w 236"/>
              <a:gd name="T11" fmla="*/ 156 h 239"/>
              <a:gd name="T12" fmla="*/ 168 w 236"/>
              <a:gd name="T13" fmla="*/ 78 h 239"/>
              <a:gd name="T14" fmla="*/ 182 w 236"/>
              <a:gd name="T15" fmla="*/ 92 h 239"/>
              <a:gd name="T16" fmla="*/ 185 w 236"/>
              <a:gd name="T17" fmla="*/ 107 h 239"/>
              <a:gd name="T18" fmla="*/ 189 w 236"/>
              <a:gd name="T19" fmla="*/ 141 h 239"/>
              <a:gd name="T20" fmla="*/ 189 w 236"/>
              <a:gd name="T21" fmla="*/ 130 h 239"/>
              <a:gd name="T22" fmla="*/ 168 w 236"/>
              <a:gd name="T23" fmla="*/ 155 h 239"/>
              <a:gd name="T24" fmla="*/ 160 w 236"/>
              <a:gd name="T25" fmla="*/ 138 h 239"/>
              <a:gd name="T26" fmla="*/ 165 w 236"/>
              <a:gd name="T27" fmla="*/ 172 h 239"/>
              <a:gd name="T28" fmla="*/ 168 w 236"/>
              <a:gd name="T29" fmla="*/ 16 h 239"/>
              <a:gd name="T30" fmla="*/ 163 w 236"/>
              <a:gd name="T31" fmla="*/ 49 h 239"/>
              <a:gd name="T32" fmla="*/ 168 w 236"/>
              <a:gd name="T33" fmla="*/ 78 h 239"/>
              <a:gd name="T34" fmla="*/ 159 w 236"/>
              <a:gd name="T35" fmla="*/ 118 h 239"/>
              <a:gd name="T36" fmla="*/ 159 w 236"/>
              <a:gd name="T37" fmla="*/ 209 h 239"/>
              <a:gd name="T38" fmla="*/ 159 w 236"/>
              <a:gd name="T39" fmla="*/ 5 h 239"/>
              <a:gd name="T40" fmla="*/ 159 w 236"/>
              <a:gd name="T41" fmla="*/ 40 h 239"/>
              <a:gd name="T42" fmla="*/ 144 w 236"/>
              <a:gd name="T43" fmla="*/ 89 h 239"/>
              <a:gd name="T44" fmla="*/ 159 w 236"/>
              <a:gd name="T45" fmla="*/ 108 h 239"/>
              <a:gd name="T46" fmla="*/ 159 w 236"/>
              <a:gd name="T47" fmla="*/ 136 h 239"/>
              <a:gd name="T48" fmla="*/ 144 w 236"/>
              <a:gd name="T49" fmla="*/ 162 h 239"/>
              <a:gd name="T50" fmla="*/ 151 w 236"/>
              <a:gd name="T51" fmla="*/ 143 h 239"/>
              <a:gd name="T52" fmla="*/ 146 w 236"/>
              <a:gd name="T53" fmla="*/ 109 h 239"/>
              <a:gd name="T54" fmla="*/ 123 w 236"/>
              <a:gd name="T55" fmla="*/ 7 h 239"/>
              <a:gd name="T56" fmla="*/ 144 w 236"/>
              <a:gd name="T57" fmla="*/ 0 h 239"/>
              <a:gd name="T58" fmla="*/ 144 w 236"/>
              <a:gd name="T59" fmla="*/ 187 h 239"/>
              <a:gd name="T60" fmla="*/ 123 w 236"/>
              <a:gd name="T61" fmla="*/ 225 h 239"/>
              <a:gd name="T62" fmla="*/ 140 w 236"/>
              <a:gd name="T63" fmla="*/ 96 h 239"/>
              <a:gd name="T64" fmla="*/ 123 w 236"/>
              <a:gd name="T65" fmla="*/ 135 h 239"/>
              <a:gd name="T66" fmla="*/ 137 w 236"/>
              <a:gd name="T67" fmla="*/ 113 h 239"/>
              <a:gd name="T68" fmla="*/ 123 w 236"/>
              <a:gd name="T69" fmla="*/ 82 h 239"/>
              <a:gd name="T70" fmla="*/ 125 w 236"/>
              <a:gd name="T71" fmla="*/ 171 h 239"/>
              <a:gd name="T72" fmla="*/ 123 w 236"/>
              <a:gd name="T73" fmla="*/ 7 h 239"/>
              <a:gd name="T74" fmla="*/ 123 w 236"/>
              <a:gd name="T75" fmla="*/ 7 h 239"/>
              <a:gd name="T76" fmla="*/ 123 w 236"/>
              <a:gd name="T77" fmla="*/ 177 h 239"/>
              <a:gd name="T78" fmla="*/ 121 w 236"/>
              <a:gd name="T79" fmla="*/ 162 h 239"/>
              <a:gd name="T80" fmla="*/ 123 w 236"/>
              <a:gd name="T81" fmla="*/ 135 h 239"/>
              <a:gd name="T82" fmla="*/ 99 w 236"/>
              <a:gd name="T83" fmla="*/ 124 h 239"/>
              <a:gd name="T84" fmla="*/ 106 w 236"/>
              <a:gd name="T85" fmla="*/ 164 h 239"/>
              <a:gd name="T86" fmla="*/ 108 w 236"/>
              <a:gd name="T87" fmla="*/ 179 h 239"/>
              <a:gd name="T88" fmla="*/ 118 w 236"/>
              <a:gd name="T89" fmla="*/ 199 h 239"/>
              <a:gd name="T90" fmla="*/ 123 w 236"/>
              <a:gd name="T91" fmla="*/ 99 h 239"/>
              <a:gd name="T92" fmla="*/ 99 w 236"/>
              <a:gd name="T93" fmla="*/ 18 h 239"/>
              <a:gd name="T94" fmla="*/ 99 w 236"/>
              <a:gd name="T95" fmla="*/ 18 h 239"/>
              <a:gd name="T96" fmla="*/ 89 w 236"/>
              <a:gd name="T97" fmla="*/ 212 h 239"/>
              <a:gd name="T98" fmla="*/ 99 w 236"/>
              <a:gd name="T99" fmla="*/ 183 h 239"/>
              <a:gd name="T100" fmla="*/ 71 w 236"/>
              <a:gd name="T101" fmla="*/ 227 h 239"/>
              <a:gd name="T102" fmla="*/ 95 w 236"/>
              <a:gd name="T103" fmla="*/ 117 h 239"/>
              <a:gd name="T104" fmla="*/ 71 w 236"/>
              <a:gd name="T105" fmla="*/ 160 h 239"/>
              <a:gd name="T106" fmla="*/ 92 w 236"/>
              <a:gd name="T107" fmla="*/ 134 h 239"/>
              <a:gd name="T108" fmla="*/ 71 w 236"/>
              <a:gd name="T109" fmla="*/ 107 h 239"/>
              <a:gd name="T110" fmla="*/ 7 w 236"/>
              <a:gd name="T111" fmla="*/ 91 h 239"/>
              <a:gd name="T112" fmla="*/ 70 w 236"/>
              <a:gd name="T113" fmla="*/ 181 h 239"/>
              <a:gd name="T114" fmla="*/ 71 w 236"/>
              <a:gd name="T115" fmla="*/ 149 h 239"/>
              <a:gd name="T116" fmla="*/ 52 w 236"/>
              <a:gd name="T117" fmla="*/ 133 h 239"/>
              <a:gd name="T118" fmla="*/ 35 w 236"/>
              <a:gd name="T119" fmla="*/ 109 h 239"/>
              <a:gd name="T120" fmla="*/ 71 w 236"/>
              <a:gd name="T121" fmla="*/ 31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36" h="239">
                <a:moveTo>
                  <a:pt x="189" y="195"/>
                </a:moveTo>
                <a:cubicBezTo>
                  <a:pt x="216" y="182"/>
                  <a:pt x="216" y="182"/>
                  <a:pt x="216" y="182"/>
                </a:cubicBezTo>
                <a:cubicBezTo>
                  <a:pt x="230" y="176"/>
                  <a:pt x="236" y="159"/>
                  <a:pt x="229" y="146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9" y="107"/>
                  <a:pt x="189" y="107"/>
                  <a:pt x="189" y="107"/>
                </a:cubicBezTo>
                <a:cubicBezTo>
                  <a:pt x="190" y="108"/>
                  <a:pt x="190" y="108"/>
                  <a:pt x="190" y="109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7" y="124"/>
                  <a:pt x="196" y="126"/>
                  <a:pt x="194" y="127"/>
                </a:cubicBezTo>
                <a:cubicBezTo>
                  <a:pt x="189" y="130"/>
                  <a:pt x="189" y="130"/>
                  <a:pt x="189" y="130"/>
                </a:cubicBezTo>
                <a:cubicBezTo>
                  <a:pt x="189" y="141"/>
                  <a:pt x="189" y="141"/>
                  <a:pt x="189" y="141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201" y="135"/>
                  <a:pt x="203" y="136"/>
                  <a:pt x="204" y="138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1" y="153"/>
                  <a:pt x="210" y="156"/>
                  <a:pt x="208" y="157"/>
                </a:cubicBezTo>
                <a:cubicBezTo>
                  <a:pt x="189" y="166"/>
                  <a:pt x="189" y="166"/>
                  <a:pt x="189" y="166"/>
                </a:cubicBezTo>
                <a:lnTo>
                  <a:pt x="189" y="195"/>
                </a:lnTo>
                <a:close/>
                <a:moveTo>
                  <a:pt x="168" y="204"/>
                </a:moveTo>
                <a:cubicBezTo>
                  <a:pt x="189" y="195"/>
                  <a:pt x="189" y="195"/>
                  <a:pt x="189" y="195"/>
                </a:cubicBezTo>
                <a:cubicBezTo>
                  <a:pt x="189" y="166"/>
                  <a:pt x="189" y="166"/>
                  <a:pt x="189" y="166"/>
                </a:cubicBezTo>
                <a:cubicBezTo>
                  <a:pt x="180" y="170"/>
                  <a:pt x="180" y="170"/>
                  <a:pt x="180" y="170"/>
                </a:cubicBezTo>
                <a:cubicBezTo>
                  <a:pt x="178" y="171"/>
                  <a:pt x="175" y="170"/>
                  <a:pt x="174" y="168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204"/>
                  <a:pt x="168" y="204"/>
                  <a:pt x="168" y="204"/>
                </a:cubicBezTo>
                <a:close/>
                <a:moveTo>
                  <a:pt x="189" y="60"/>
                </a:moveTo>
                <a:cubicBezTo>
                  <a:pt x="168" y="16"/>
                  <a:pt x="168" y="16"/>
                  <a:pt x="168" y="16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71" y="77"/>
                  <a:pt x="171" y="77"/>
                  <a:pt x="171" y="77"/>
                </a:cubicBezTo>
                <a:cubicBezTo>
                  <a:pt x="173" y="76"/>
                  <a:pt x="175" y="77"/>
                  <a:pt x="176" y="79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3" y="94"/>
                  <a:pt x="182" y="97"/>
                  <a:pt x="180" y="98"/>
                </a:cubicBezTo>
                <a:cubicBezTo>
                  <a:pt x="168" y="103"/>
                  <a:pt x="168" y="103"/>
                  <a:pt x="168" y="103"/>
                </a:cubicBezTo>
                <a:cubicBezTo>
                  <a:pt x="168" y="114"/>
                  <a:pt x="168" y="114"/>
                  <a:pt x="168" y="114"/>
                </a:cubicBezTo>
                <a:cubicBezTo>
                  <a:pt x="185" y="107"/>
                  <a:pt x="185" y="107"/>
                  <a:pt x="185" y="107"/>
                </a:cubicBezTo>
                <a:cubicBezTo>
                  <a:pt x="186" y="106"/>
                  <a:pt x="188" y="106"/>
                  <a:pt x="189" y="107"/>
                </a:cubicBezTo>
                <a:cubicBezTo>
                  <a:pt x="189" y="60"/>
                  <a:pt x="189" y="60"/>
                  <a:pt x="189" y="60"/>
                </a:cubicBezTo>
                <a:close/>
                <a:moveTo>
                  <a:pt x="189" y="130"/>
                </a:moveTo>
                <a:cubicBezTo>
                  <a:pt x="189" y="141"/>
                  <a:pt x="189" y="141"/>
                  <a:pt x="189" y="141"/>
                </a:cubicBezTo>
                <a:cubicBezTo>
                  <a:pt x="170" y="150"/>
                  <a:pt x="170" y="150"/>
                  <a:pt x="170" y="150"/>
                </a:cubicBezTo>
                <a:cubicBezTo>
                  <a:pt x="169" y="150"/>
                  <a:pt x="169" y="151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lnTo>
                  <a:pt x="189" y="130"/>
                </a:lnTo>
                <a:close/>
                <a:moveTo>
                  <a:pt x="159" y="209"/>
                </a:moveTo>
                <a:cubicBezTo>
                  <a:pt x="168" y="204"/>
                  <a:pt x="168" y="204"/>
                  <a:pt x="168" y="204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155"/>
                  <a:pt x="168" y="155"/>
                  <a:pt x="168" y="155"/>
                </a:cubicBezTo>
                <a:cubicBezTo>
                  <a:pt x="168" y="154"/>
                  <a:pt x="168" y="152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6" y="141"/>
                  <a:pt x="166" y="141"/>
                  <a:pt x="166" y="141"/>
                </a:cubicBezTo>
                <a:cubicBezTo>
                  <a:pt x="164" y="142"/>
                  <a:pt x="161" y="141"/>
                  <a:pt x="160" y="138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6" y="175"/>
                  <a:pt x="165" y="177"/>
                  <a:pt x="163" y="178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59" y="209"/>
                  <a:pt x="159" y="209"/>
                  <a:pt x="159" y="209"/>
                </a:cubicBezTo>
                <a:close/>
                <a:moveTo>
                  <a:pt x="168" y="16"/>
                </a:moveTo>
                <a:cubicBezTo>
                  <a:pt x="168" y="15"/>
                  <a:pt x="168" y="15"/>
                  <a:pt x="168" y="15"/>
                </a:cubicBezTo>
                <a:cubicBezTo>
                  <a:pt x="166" y="11"/>
                  <a:pt x="163" y="7"/>
                  <a:pt x="159" y="5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6" y="55"/>
                  <a:pt x="164" y="61"/>
                  <a:pt x="159" y="65"/>
                </a:cubicBezTo>
                <a:cubicBezTo>
                  <a:pt x="159" y="82"/>
                  <a:pt x="159" y="82"/>
                  <a:pt x="159" y="82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8" y="16"/>
                  <a:pt x="168" y="16"/>
                  <a:pt x="168" y="16"/>
                </a:cubicBezTo>
                <a:close/>
                <a:moveTo>
                  <a:pt x="168" y="103"/>
                </a:moveTo>
                <a:cubicBezTo>
                  <a:pt x="168" y="114"/>
                  <a:pt x="168" y="114"/>
                  <a:pt x="168" y="114"/>
                </a:cubicBezTo>
                <a:cubicBezTo>
                  <a:pt x="159" y="118"/>
                  <a:pt x="159" y="118"/>
                  <a:pt x="159" y="118"/>
                </a:cubicBezTo>
                <a:cubicBezTo>
                  <a:pt x="159" y="108"/>
                  <a:pt x="159" y="108"/>
                  <a:pt x="159" y="108"/>
                </a:cubicBezTo>
                <a:lnTo>
                  <a:pt x="168" y="103"/>
                </a:lnTo>
                <a:close/>
                <a:moveTo>
                  <a:pt x="144" y="216"/>
                </a:moveTo>
                <a:cubicBezTo>
                  <a:pt x="159" y="209"/>
                  <a:pt x="159" y="209"/>
                  <a:pt x="159" y="209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44" y="216"/>
                  <a:pt x="144" y="216"/>
                  <a:pt x="144" y="216"/>
                </a:cubicBezTo>
                <a:close/>
                <a:moveTo>
                  <a:pt x="159" y="5"/>
                </a:moveTo>
                <a:cubicBezTo>
                  <a:pt x="155" y="2"/>
                  <a:pt x="149" y="0"/>
                  <a:pt x="144" y="0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8" y="23"/>
                  <a:pt x="152" y="25"/>
                  <a:pt x="154" y="30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59" y="5"/>
                  <a:pt x="159" y="5"/>
                  <a:pt x="159" y="5"/>
                </a:cubicBezTo>
                <a:close/>
                <a:moveTo>
                  <a:pt x="159" y="65"/>
                </a:moveTo>
                <a:cubicBezTo>
                  <a:pt x="159" y="82"/>
                  <a:pt x="159" y="82"/>
                  <a:pt x="159" y="82"/>
                </a:cubicBezTo>
                <a:cubicBezTo>
                  <a:pt x="144" y="89"/>
                  <a:pt x="144" y="89"/>
                  <a:pt x="144" y="89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57" y="66"/>
                  <a:pt x="157" y="66"/>
                  <a:pt x="157" y="66"/>
                </a:cubicBezTo>
                <a:cubicBezTo>
                  <a:pt x="158" y="66"/>
                  <a:pt x="159" y="66"/>
                  <a:pt x="159" y="65"/>
                </a:cubicBezTo>
                <a:close/>
                <a:moveTo>
                  <a:pt x="159" y="108"/>
                </a:moveTo>
                <a:cubicBezTo>
                  <a:pt x="159" y="118"/>
                  <a:pt x="159" y="118"/>
                  <a:pt x="159" y="118"/>
                </a:cubicBezTo>
                <a:cubicBezTo>
                  <a:pt x="156" y="120"/>
                  <a:pt x="156" y="120"/>
                  <a:pt x="156" y="120"/>
                </a:cubicBezTo>
                <a:cubicBezTo>
                  <a:pt x="154" y="121"/>
                  <a:pt x="153" y="123"/>
                  <a:pt x="154" y="126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8" y="157"/>
                  <a:pt x="155" y="156"/>
                  <a:pt x="153" y="157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44" y="151"/>
                  <a:pt x="144" y="151"/>
                  <a:pt x="144" y="151"/>
                </a:cubicBezTo>
                <a:cubicBezTo>
                  <a:pt x="149" y="148"/>
                  <a:pt x="149" y="148"/>
                  <a:pt x="149" y="148"/>
                </a:cubicBezTo>
                <a:cubicBezTo>
                  <a:pt x="151" y="147"/>
                  <a:pt x="152" y="145"/>
                  <a:pt x="151" y="143"/>
                </a:cubicBezTo>
                <a:cubicBezTo>
                  <a:pt x="151" y="143"/>
                  <a:pt x="151" y="143"/>
                  <a:pt x="151" y="143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45" y="129"/>
                  <a:pt x="144" y="129"/>
                  <a:pt x="144" y="128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6" y="109"/>
                  <a:pt x="146" y="109"/>
                  <a:pt x="146" y="109"/>
                </a:cubicBezTo>
                <a:cubicBezTo>
                  <a:pt x="147" y="111"/>
                  <a:pt x="150" y="112"/>
                  <a:pt x="152" y="111"/>
                </a:cubicBezTo>
                <a:lnTo>
                  <a:pt x="159" y="108"/>
                </a:lnTo>
                <a:close/>
                <a:moveTo>
                  <a:pt x="132" y="2"/>
                </a:moveTo>
                <a:cubicBezTo>
                  <a:pt x="123" y="7"/>
                  <a:pt x="123" y="7"/>
                  <a:pt x="123" y="7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37" y="23"/>
                  <a:pt x="137" y="23"/>
                  <a:pt x="137" y="23"/>
                </a:cubicBezTo>
                <a:cubicBezTo>
                  <a:pt x="139" y="22"/>
                  <a:pt x="142" y="22"/>
                  <a:pt x="144" y="22"/>
                </a:cubicBezTo>
                <a:cubicBezTo>
                  <a:pt x="144" y="0"/>
                  <a:pt x="144" y="0"/>
                  <a:pt x="144" y="0"/>
                </a:cubicBezTo>
                <a:cubicBezTo>
                  <a:pt x="140" y="0"/>
                  <a:pt x="136" y="1"/>
                  <a:pt x="132" y="2"/>
                </a:cubicBezTo>
                <a:close/>
                <a:moveTo>
                  <a:pt x="123" y="225"/>
                </a:moveTo>
                <a:cubicBezTo>
                  <a:pt x="144" y="216"/>
                  <a:pt x="144" y="216"/>
                  <a:pt x="144" y="216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35" y="191"/>
                  <a:pt x="135" y="191"/>
                  <a:pt x="135" y="191"/>
                </a:cubicBezTo>
                <a:cubicBezTo>
                  <a:pt x="133" y="192"/>
                  <a:pt x="130" y="191"/>
                  <a:pt x="129" y="189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225"/>
                  <a:pt x="123" y="225"/>
                  <a:pt x="123" y="225"/>
                </a:cubicBezTo>
                <a:close/>
                <a:moveTo>
                  <a:pt x="144" y="72"/>
                </a:moveTo>
                <a:cubicBezTo>
                  <a:pt x="144" y="89"/>
                  <a:pt x="144" y="89"/>
                  <a:pt x="144" y="89"/>
                </a:cubicBezTo>
                <a:cubicBezTo>
                  <a:pt x="142" y="90"/>
                  <a:pt x="142" y="90"/>
                  <a:pt x="142" y="90"/>
                </a:cubicBezTo>
                <a:cubicBezTo>
                  <a:pt x="140" y="91"/>
                  <a:pt x="139" y="94"/>
                  <a:pt x="140" y="96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4" y="128"/>
                  <a:pt x="144" y="128"/>
                  <a:pt x="144" y="128"/>
                </a:cubicBezTo>
                <a:cubicBezTo>
                  <a:pt x="143" y="127"/>
                  <a:pt x="141" y="127"/>
                  <a:pt x="139" y="128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35" y="119"/>
                  <a:pt x="135" y="119"/>
                  <a:pt x="135" y="119"/>
                </a:cubicBezTo>
                <a:cubicBezTo>
                  <a:pt x="137" y="118"/>
                  <a:pt x="138" y="115"/>
                  <a:pt x="137" y="113"/>
                </a:cubicBezTo>
                <a:cubicBezTo>
                  <a:pt x="137" y="113"/>
                  <a:pt x="137" y="113"/>
                  <a:pt x="137" y="113"/>
                </a:cubicBezTo>
                <a:cubicBezTo>
                  <a:pt x="131" y="100"/>
                  <a:pt x="131" y="100"/>
                  <a:pt x="131" y="100"/>
                </a:cubicBezTo>
                <a:cubicBezTo>
                  <a:pt x="130" y="98"/>
                  <a:pt x="128" y="97"/>
                  <a:pt x="126" y="98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23" y="82"/>
                  <a:pt x="123" y="82"/>
                  <a:pt x="123" y="82"/>
                </a:cubicBezTo>
                <a:cubicBezTo>
                  <a:pt x="144" y="72"/>
                  <a:pt x="144" y="72"/>
                  <a:pt x="144" y="72"/>
                </a:cubicBezTo>
                <a:close/>
                <a:moveTo>
                  <a:pt x="144" y="151"/>
                </a:moveTo>
                <a:cubicBezTo>
                  <a:pt x="144" y="162"/>
                  <a:pt x="144" y="162"/>
                  <a:pt x="144" y="162"/>
                </a:cubicBezTo>
                <a:cubicBezTo>
                  <a:pt x="125" y="171"/>
                  <a:pt x="125" y="171"/>
                  <a:pt x="125" y="171"/>
                </a:cubicBezTo>
                <a:cubicBezTo>
                  <a:pt x="124" y="171"/>
                  <a:pt x="124" y="172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lnTo>
                  <a:pt x="144" y="151"/>
                </a:lnTo>
                <a:close/>
                <a:moveTo>
                  <a:pt x="123" y="7"/>
                </a:moveTo>
                <a:cubicBezTo>
                  <a:pt x="99" y="18"/>
                  <a:pt x="99" y="18"/>
                  <a:pt x="99" y="18"/>
                </a:cubicBezTo>
                <a:cubicBezTo>
                  <a:pt x="99" y="41"/>
                  <a:pt x="99" y="41"/>
                  <a:pt x="99" y="41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23" y="7"/>
                  <a:pt x="123" y="7"/>
                  <a:pt x="123" y="7"/>
                </a:cubicBezTo>
                <a:close/>
                <a:moveTo>
                  <a:pt x="99" y="236"/>
                </a:moveTo>
                <a:cubicBezTo>
                  <a:pt x="100" y="236"/>
                  <a:pt x="102" y="235"/>
                  <a:pt x="103" y="235"/>
                </a:cubicBezTo>
                <a:cubicBezTo>
                  <a:pt x="123" y="225"/>
                  <a:pt x="123" y="225"/>
                  <a:pt x="123" y="225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176"/>
                  <a:pt x="123" y="176"/>
                  <a:pt x="123" y="176"/>
                </a:cubicBezTo>
                <a:cubicBezTo>
                  <a:pt x="122" y="175"/>
                  <a:pt x="123" y="174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cubicBezTo>
                  <a:pt x="121" y="162"/>
                  <a:pt x="121" y="162"/>
                  <a:pt x="121" y="162"/>
                </a:cubicBezTo>
                <a:cubicBezTo>
                  <a:pt x="119" y="163"/>
                  <a:pt x="116" y="162"/>
                  <a:pt x="115" y="159"/>
                </a:cubicBezTo>
                <a:cubicBezTo>
                  <a:pt x="109" y="147"/>
                  <a:pt x="109" y="147"/>
                  <a:pt x="109" y="147"/>
                </a:cubicBezTo>
                <a:cubicBezTo>
                  <a:pt x="108" y="145"/>
                  <a:pt x="109" y="142"/>
                  <a:pt x="111" y="141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07" y="132"/>
                  <a:pt x="107" y="132"/>
                  <a:pt x="107" y="132"/>
                </a:cubicBezTo>
                <a:cubicBezTo>
                  <a:pt x="105" y="133"/>
                  <a:pt x="102" y="132"/>
                  <a:pt x="101" y="130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9" y="150"/>
                  <a:pt x="99" y="151"/>
                  <a:pt x="100" y="151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7" y="166"/>
                  <a:pt x="106" y="169"/>
                  <a:pt x="104" y="170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108" y="179"/>
                  <a:pt x="108" y="179"/>
                  <a:pt x="108" y="179"/>
                </a:cubicBezTo>
                <a:cubicBezTo>
                  <a:pt x="110" y="178"/>
                  <a:pt x="113" y="179"/>
                  <a:pt x="114" y="181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1" y="196"/>
                  <a:pt x="120" y="198"/>
                  <a:pt x="118" y="199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36"/>
                  <a:pt x="99" y="236"/>
                  <a:pt x="99" y="236"/>
                </a:cubicBezTo>
                <a:close/>
                <a:moveTo>
                  <a:pt x="123" y="82"/>
                </a:moveTo>
                <a:cubicBezTo>
                  <a:pt x="123" y="99"/>
                  <a:pt x="123" y="99"/>
                  <a:pt x="123" y="99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9" y="94"/>
                  <a:pt x="99" y="94"/>
                  <a:pt x="99" y="94"/>
                </a:cubicBezTo>
                <a:lnTo>
                  <a:pt x="123" y="82"/>
                </a:lnTo>
                <a:close/>
                <a:moveTo>
                  <a:pt x="99" y="18"/>
                </a:moveTo>
                <a:cubicBezTo>
                  <a:pt x="71" y="31"/>
                  <a:pt x="71" y="31"/>
                  <a:pt x="71" y="31"/>
                </a:cubicBezTo>
                <a:cubicBezTo>
                  <a:pt x="71" y="54"/>
                  <a:pt x="71" y="54"/>
                  <a:pt x="71" y="54"/>
                </a:cubicBezTo>
                <a:cubicBezTo>
                  <a:pt x="99" y="41"/>
                  <a:pt x="99" y="41"/>
                  <a:pt x="99" y="41"/>
                </a:cubicBezTo>
                <a:cubicBezTo>
                  <a:pt x="99" y="18"/>
                  <a:pt x="99" y="18"/>
                  <a:pt x="99" y="18"/>
                </a:cubicBezTo>
                <a:close/>
                <a:moveTo>
                  <a:pt x="71" y="227"/>
                </a:moveTo>
                <a:cubicBezTo>
                  <a:pt x="77" y="235"/>
                  <a:pt x="88" y="239"/>
                  <a:pt x="99" y="236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89" y="212"/>
                  <a:pt x="89" y="212"/>
                  <a:pt x="89" y="212"/>
                </a:cubicBezTo>
                <a:cubicBezTo>
                  <a:pt x="87" y="213"/>
                  <a:pt x="85" y="213"/>
                  <a:pt x="84" y="210"/>
                </a:cubicBezTo>
                <a:cubicBezTo>
                  <a:pt x="78" y="197"/>
                  <a:pt x="78" y="197"/>
                  <a:pt x="78" y="197"/>
                </a:cubicBezTo>
                <a:cubicBezTo>
                  <a:pt x="77" y="195"/>
                  <a:pt x="78" y="193"/>
                  <a:pt x="80" y="19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4"/>
                  <a:pt x="72" y="183"/>
                  <a:pt x="71" y="182"/>
                </a:cubicBezTo>
                <a:cubicBezTo>
                  <a:pt x="71" y="227"/>
                  <a:pt x="71" y="227"/>
                  <a:pt x="71" y="227"/>
                </a:cubicBezTo>
                <a:close/>
                <a:moveTo>
                  <a:pt x="99" y="94"/>
                </a:moveTo>
                <a:cubicBezTo>
                  <a:pt x="99" y="111"/>
                  <a:pt x="99" y="111"/>
                  <a:pt x="99" y="111"/>
                </a:cubicBezTo>
                <a:cubicBezTo>
                  <a:pt x="97" y="111"/>
                  <a:pt x="97" y="111"/>
                  <a:pt x="97" y="111"/>
                </a:cubicBezTo>
                <a:cubicBezTo>
                  <a:pt x="95" y="112"/>
                  <a:pt x="94" y="115"/>
                  <a:pt x="95" y="117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7" y="149"/>
                  <a:pt x="96" y="148"/>
                  <a:pt x="94" y="149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90" y="140"/>
                  <a:pt x="90" y="140"/>
                  <a:pt x="90" y="140"/>
                </a:cubicBezTo>
                <a:cubicBezTo>
                  <a:pt x="92" y="139"/>
                  <a:pt x="93" y="136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5" y="119"/>
                  <a:pt x="82" y="118"/>
                  <a:pt x="80" y="119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lnTo>
                  <a:pt x="99" y="94"/>
                </a:lnTo>
                <a:close/>
                <a:moveTo>
                  <a:pt x="71" y="31"/>
                </a:moveTo>
                <a:cubicBezTo>
                  <a:pt x="20" y="55"/>
                  <a:pt x="20" y="55"/>
                  <a:pt x="20" y="55"/>
                </a:cubicBezTo>
                <a:cubicBezTo>
                  <a:pt x="6" y="62"/>
                  <a:pt x="0" y="78"/>
                  <a:pt x="7" y="91"/>
                </a:cubicBezTo>
                <a:cubicBezTo>
                  <a:pt x="68" y="222"/>
                  <a:pt x="68" y="222"/>
                  <a:pt x="68" y="222"/>
                </a:cubicBezTo>
                <a:cubicBezTo>
                  <a:pt x="69" y="223"/>
                  <a:pt x="70" y="225"/>
                  <a:pt x="71" y="22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1" y="182"/>
                  <a:pt x="70" y="181"/>
                  <a:pt x="70" y="181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3" y="166"/>
                  <a:pt x="64" y="163"/>
                  <a:pt x="66" y="162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62" y="153"/>
                  <a:pt x="62" y="153"/>
                  <a:pt x="62" y="153"/>
                </a:cubicBezTo>
                <a:cubicBezTo>
                  <a:pt x="60" y="154"/>
                  <a:pt x="57" y="153"/>
                  <a:pt x="56" y="151"/>
                </a:cubicBezTo>
                <a:cubicBezTo>
                  <a:pt x="50" y="138"/>
                  <a:pt x="50" y="138"/>
                  <a:pt x="50" y="138"/>
                </a:cubicBezTo>
                <a:cubicBezTo>
                  <a:pt x="49" y="136"/>
                  <a:pt x="50" y="134"/>
                  <a:pt x="52" y="133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cubicBezTo>
                  <a:pt x="53" y="115"/>
                  <a:pt x="53" y="115"/>
                  <a:pt x="53" y="115"/>
                </a:cubicBezTo>
                <a:cubicBezTo>
                  <a:pt x="46" y="118"/>
                  <a:pt x="38" y="116"/>
                  <a:pt x="35" y="109"/>
                </a:cubicBezTo>
                <a:cubicBezTo>
                  <a:pt x="26" y="89"/>
                  <a:pt x="26" y="89"/>
                  <a:pt x="26" y="89"/>
                </a:cubicBezTo>
                <a:cubicBezTo>
                  <a:pt x="23" y="83"/>
                  <a:pt x="26" y="75"/>
                  <a:pt x="33" y="72"/>
                </a:cubicBezTo>
                <a:cubicBezTo>
                  <a:pt x="71" y="54"/>
                  <a:pt x="71" y="54"/>
                  <a:pt x="71" y="54"/>
                </a:cubicBezTo>
                <a:lnTo>
                  <a:pt x="71" y="31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tangle 59"/>
          <p:cNvSpPr>
            <a:spLocks noChangeArrowheads="1"/>
          </p:cNvSpPr>
          <p:nvPr/>
        </p:nvSpPr>
        <p:spPr bwMode="auto">
          <a:xfrm>
            <a:off x="9282744" y="2746512"/>
            <a:ext cx="694311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ectangle 60"/>
          <p:cNvSpPr>
            <a:spLocks noChangeArrowheads="1"/>
          </p:cNvSpPr>
          <p:nvPr/>
        </p:nvSpPr>
        <p:spPr bwMode="auto">
          <a:xfrm>
            <a:off x="9310868" y="2676202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Rectangle 61"/>
          <p:cNvSpPr>
            <a:spLocks noChangeArrowheads="1"/>
          </p:cNvSpPr>
          <p:nvPr/>
        </p:nvSpPr>
        <p:spPr bwMode="auto">
          <a:xfrm>
            <a:off x="9562226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 62"/>
          <p:cNvSpPr>
            <a:spLocks noChangeArrowheads="1"/>
          </p:cNvSpPr>
          <p:nvPr/>
        </p:nvSpPr>
        <p:spPr bwMode="auto">
          <a:xfrm>
            <a:off x="9586832" y="2345745"/>
            <a:ext cx="86130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3"/>
          <p:cNvSpPr>
            <a:spLocks noChangeArrowheads="1"/>
          </p:cNvSpPr>
          <p:nvPr/>
        </p:nvSpPr>
        <p:spPr bwMode="auto">
          <a:xfrm>
            <a:off x="9562226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4"/>
          <p:cNvSpPr>
            <a:spLocks noChangeArrowheads="1"/>
          </p:cNvSpPr>
          <p:nvPr/>
        </p:nvSpPr>
        <p:spPr bwMode="auto">
          <a:xfrm>
            <a:off x="9767879" y="2604135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 65"/>
          <p:cNvSpPr>
            <a:spLocks noChangeArrowheads="1"/>
          </p:cNvSpPr>
          <p:nvPr/>
        </p:nvSpPr>
        <p:spPr bwMode="auto">
          <a:xfrm>
            <a:off x="9790733" y="2345745"/>
            <a:ext cx="84372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66"/>
          <p:cNvSpPr>
            <a:spLocks noChangeArrowheads="1"/>
          </p:cNvSpPr>
          <p:nvPr/>
        </p:nvSpPr>
        <p:spPr bwMode="auto">
          <a:xfrm>
            <a:off x="9767879" y="2331684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Rectangle 67"/>
          <p:cNvSpPr>
            <a:spLocks noChangeArrowheads="1"/>
          </p:cNvSpPr>
          <p:nvPr/>
        </p:nvSpPr>
        <p:spPr bwMode="auto">
          <a:xfrm>
            <a:off x="9360085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68"/>
          <p:cNvSpPr>
            <a:spLocks noChangeArrowheads="1"/>
          </p:cNvSpPr>
          <p:nvPr/>
        </p:nvSpPr>
        <p:spPr bwMode="auto">
          <a:xfrm>
            <a:off x="9382934" y="2345745"/>
            <a:ext cx="87888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angle 69"/>
          <p:cNvSpPr>
            <a:spLocks noChangeArrowheads="1"/>
          </p:cNvSpPr>
          <p:nvPr/>
        </p:nvSpPr>
        <p:spPr bwMode="auto">
          <a:xfrm>
            <a:off x="9360085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0"/>
          <p:cNvSpPr>
            <a:spLocks noChangeArrowheads="1"/>
          </p:cNvSpPr>
          <p:nvPr/>
        </p:nvSpPr>
        <p:spPr bwMode="auto">
          <a:xfrm>
            <a:off x="9310868" y="2254343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Freeform 71"/>
          <p:cNvSpPr>
            <a:spLocks/>
          </p:cNvSpPr>
          <p:nvPr/>
        </p:nvSpPr>
        <p:spPr bwMode="auto">
          <a:xfrm>
            <a:off x="9310868" y="2050445"/>
            <a:ext cx="638063" cy="203899"/>
          </a:xfrm>
          <a:custGeom>
            <a:avLst/>
            <a:gdLst>
              <a:gd name="T0" fmla="*/ 181 w 363"/>
              <a:gd name="T1" fmla="*/ 0 h 116"/>
              <a:gd name="T2" fmla="*/ 363 w 363"/>
              <a:gd name="T3" fmla="*/ 116 h 116"/>
              <a:gd name="T4" fmla="*/ 0 w 363"/>
              <a:gd name="T5" fmla="*/ 116 h 116"/>
              <a:gd name="T6" fmla="*/ 181 w 363"/>
              <a:gd name="T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3" h="116">
                <a:moveTo>
                  <a:pt x="181" y="0"/>
                </a:moveTo>
                <a:lnTo>
                  <a:pt x="363" y="116"/>
                </a:lnTo>
                <a:lnTo>
                  <a:pt x="0" y="116"/>
                </a:lnTo>
                <a:lnTo>
                  <a:pt x="181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Freeform 72"/>
          <p:cNvSpPr>
            <a:spLocks noEditPoints="1"/>
          </p:cNvSpPr>
          <p:nvPr/>
        </p:nvSpPr>
        <p:spPr bwMode="auto">
          <a:xfrm>
            <a:off x="7556636" y="2235007"/>
            <a:ext cx="885905" cy="578300"/>
          </a:xfrm>
          <a:custGeom>
            <a:avLst/>
            <a:gdLst>
              <a:gd name="T0" fmla="*/ 82 w 367"/>
              <a:gd name="T1" fmla="*/ 27 h 240"/>
              <a:gd name="T2" fmla="*/ 367 w 367"/>
              <a:gd name="T3" fmla="*/ 120 h 240"/>
              <a:gd name="T4" fmla="*/ 82 w 367"/>
              <a:gd name="T5" fmla="*/ 213 h 240"/>
              <a:gd name="T6" fmla="*/ 82 w 367"/>
              <a:gd name="T7" fmla="*/ 177 h 240"/>
              <a:gd name="T8" fmla="*/ 127 w 367"/>
              <a:gd name="T9" fmla="*/ 143 h 240"/>
              <a:gd name="T10" fmla="*/ 127 w 367"/>
              <a:gd name="T11" fmla="*/ 87 h 240"/>
              <a:gd name="T12" fmla="*/ 138 w 367"/>
              <a:gd name="T13" fmla="*/ 87 h 240"/>
              <a:gd name="T14" fmla="*/ 138 w 367"/>
              <a:gd name="T15" fmla="*/ 64 h 240"/>
              <a:gd name="T16" fmla="*/ 127 w 367"/>
              <a:gd name="T17" fmla="*/ 64 h 240"/>
              <a:gd name="T18" fmla="*/ 102 w 367"/>
              <a:gd name="T19" fmla="*/ 64 h 240"/>
              <a:gd name="T20" fmla="*/ 91 w 367"/>
              <a:gd name="T21" fmla="*/ 64 h 240"/>
              <a:gd name="T22" fmla="*/ 91 w 367"/>
              <a:gd name="T23" fmla="*/ 87 h 240"/>
              <a:gd name="T24" fmla="*/ 102 w 367"/>
              <a:gd name="T25" fmla="*/ 87 h 240"/>
              <a:gd name="T26" fmla="*/ 102 w 367"/>
              <a:gd name="T27" fmla="*/ 143 h 240"/>
              <a:gd name="T28" fmla="*/ 82 w 367"/>
              <a:gd name="T29" fmla="*/ 156 h 240"/>
              <a:gd name="T30" fmla="*/ 82 w 367"/>
              <a:gd name="T31" fmla="*/ 27 h 240"/>
              <a:gd name="T32" fmla="*/ 0 w 367"/>
              <a:gd name="T33" fmla="*/ 0 h 240"/>
              <a:gd name="T34" fmla="*/ 82 w 367"/>
              <a:gd name="T35" fmla="*/ 27 h 240"/>
              <a:gd name="T36" fmla="*/ 82 w 367"/>
              <a:gd name="T37" fmla="*/ 156 h 240"/>
              <a:gd name="T38" fmla="*/ 82 w 367"/>
              <a:gd name="T39" fmla="*/ 156 h 240"/>
              <a:gd name="T40" fmla="*/ 62 w 367"/>
              <a:gd name="T41" fmla="*/ 143 h 240"/>
              <a:gd name="T42" fmla="*/ 62 w 367"/>
              <a:gd name="T43" fmla="*/ 87 h 240"/>
              <a:gd name="T44" fmla="*/ 73 w 367"/>
              <a:gd name="T45" fmla="*/ 87 h 240"/>
              <a:gd name="T46" fmla="*/ 73 w 367"/>
              <a:gd name="T47" fmla="*/ 64 h 240"/>
              <a:gd name="T48" fmla="*/ 62 w 367"/>
              <a:gd name="T49" fmla="*/ 64 h 240"/>
              <a:gd name="T50" fmla="*/ 37 w 367"/>
              <a:gd name="T51" fmla="*/ 64 h 240"/>
              <a:gd name="T52" fmla="*/ 26 w 367"/>
              <a:gd name="T53" fmla="*/ 64 h 240"/>
              <a:gd name="T54" fmla="*/ 26 w 367"/>
              <a:gd name="T55" fmla="*/ 87 h 240"/>
              <a:gd name="T56" fmla="*/ 37 w 367"/>
              <a:gd name="T57" fmla="*/ 87 h 240"/>
              <a:gd name="T58" fmla="*/ 37 w 367"/>
              <a:gd name="T59" fmla="*/ 143 h 240"/>
              <a:gd name="T60" fmla="*/ 82 w 367"/>
              <a:gd name="T61" fmla="*/ 177 h 240"/>
              <a:gd name="T62" fmla="*/ 82 w 367"/>
              <a:gd name="T63" fmla="*/ 177 h 240"/>
              <a:gd name="T64" fmla="*/ 82 w 367"/>
              <a:gd name="T65" fmla="*/ 213 h 240"/>
              <a:gd name="T66" fmla="*/ 0 w 367"/>
              <a:gd name="T67" fmla="*/ 240 h 240"/>
              <a:gd name="T68" fmla="*/ 0 w 367"/>
              <a:gd name="T69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7" h="240">
                <a:moveTo>
                  <a:pt x="82" y="27"/>
                </a:moveTo>
                <a:cubicBezTo>
                  <a:pt x="367" y="120"/>
                  <a:pt x="367" y="120"/>
                  <a:pt x="367" y="120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107" y="177"/>
                  <a:pt x="127" y="162"/>
                  <a:pt x="127" y="143"/>
                </a:cubicBezTo>
                <a:cubicBezTo>
                  <a:pt x="127" y="87"/>
                  <a:pt x="127" y="87"/>
                  <a:pt x="127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02" y="64"/>
                  <a:pt x="102" y="64"/>
                  <a:pt x="102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87"/>
                  <a:pt x="91" y="87"/>
                  <a:pt x="91" y="87"/>
                </a:cubicBezTo>
                <a:cubicBezTo>
                  <a:pt x="102" y="87"/>
                  <a:pt x="102" y="87"/>
                  <a:pt x="102" y="87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102" y="150"/>
                  <a:pt x="93" y="156"/>
                  <a:pt x="82" y="156"/>
                </a:cubicBezTo>
                <a:lnTo>
                  <a:pt x="82" y="27"/>
                </a:lnTo>
                <a:close/>
                <a:moveTo>
                  <a:pt x="0" y="0"/>
                </a:moveTo>
                <a:cubicBezTo>
                  <a:pt x="82" y="27"/>
                  <a:pt x="82" y="27"/>
                  <a:pt x="82" y="27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71" y="156"/>
                  <a:pt x="62" y="150"/>
                  <a:pt x="62" y="143"/>
                </a:cubicBezTo>
                <a:cubicBezTo>
                  <a:pt x="62" y="87"/>
                  <a:pt x="62" y="87"/>
                  <a:pt x="62" y="87"/>
                </a:cubicBezTo>
                <a:cubicBezTo>
                  <a:pt x="73" y="87"/>
                  <a:pt x="73" y="87"/>
                  <a:pt x="73" y="87"/>
                </a:cubicBezTo>
                <a:cubicBezTo>
                  <a:pt x="73" y="64"/>
                  <a:pt x="73" y="64"/>
                  <a:pt x="73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37" y="64"/>
                  <a:pt x="37" y="64"/>
                  <a:pt x="37" y="64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87"/>
                  <a:pt x="26" y="87"/>
                  <a:pt x="26" y="87"/>
                </a:cubicBezTo>
                <a:cubicBezTo>
                  <a:pt x="37" y="87"/>
                  <a:pt x="37" y="87"/>
                  <a:pt x="37" y="87"/>
                </a:cubicBezTo>
                <a:cubicBezTo>
                  <a:pt x="37" y="143"/>
                  <a:pt x="37" y="143"/>
                  <a:pt x="37" y="143"/>
                </a:cubicBezTo>
                <a:cubicBezTo>
                  <a:pt x="37" y="162"/>
                  <a:pt x="57" y="177"/>
                  <a:pt x="82" y="177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0" y="240"/>
                  <a:pt x="0" y="240"/>
                  <a:pt x="0" y="240"/>
                </a:cubicBez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 73"/>
          <p:cNvSpPr>
            <a:spLocks noEditPoints="1"/>
          </p:cNvSpPr>
          <p:nvPr/>
        </p:nvSpPr>
        <p:spPr bwMode="auto">
          <a:xfrm>
            <a:off x="9511251" y="2869556"/>
            <a:ext cx="207414" cy="362096"/>
          </a:xfrm>
          <a:custGeom>
            <a:avLst/>
            <a:gdLst>
              <a:gd name="T0" fmla="*/ 37 w 86"/>
              <a:gd name="T1" fmla="*/ 128 h 150"/>
              <a:gd name="T2" fmla="*/ 34 w 86"/>
              <a:gd name="T3" fmla="*/ 127 h 150"/>
              <a:gd name="T4" fmla="*/ 34 w 86"/>
              <a:gd name="T5" fmla="*/ 150 h 150"/>
              <a:gd name="T6" fmla="*/ 45 w 86"/>
              <a:gd name="T7" fmla="*/ 142 h 150"/>
              <a:gd name="T8" fmla="*/ 37 w 86"/>
              <a:gd name="T9" fmla="*/ 128 h 150"/>
              <a:gd name="T10" fmla="*/ 34 w 86"/>
              <a:gd name="T11" fmla="*/ 118 h 150"/>
              <a:gd name="T12" fmla="*/ 34 w 86"/>
              <a:gd name="T13" fmla="*/ 51 h 150"/>
              <a:gd name="T14" fmla="*/ 51 w 86"/>
              <a:gd name="T15" fmla="*/ 46 h 150"/>
              <a:gd name="T16" fmla="*/ 61 w 86"/>
              <a:gd name="T17" fmla="*/ 8 h 150"/>
              <a:gd name="T18" fmla="*/ 72 w 86"/>
              <a:gd name="T19" fmla="*/ 1 h 150"/>
              <a:gd name="T20" fmla="*/ 78 w 86"/>
              <a:gd name="T21" fmla="*/ 12 h 150"/>
              <a:gd name="T22" fmla="*/ 69 w 86"/>
              <a:gd name="T23" fmla="*/ 51 h 150"/>
              <a:gd name="T24" fmla="*/ 82 w 86"/>
              <a:gd name="T25" fmla="*/ 84 h 150"/>
              <a:gd name="T26" fmla="*/ 77 w 86"/>
              <a:gd name="T27" fmla="*/ 103 h 150"/>
              <a:gd name="T28" fmla="*/ 77 w 86"/>
              <a:gd name="T29" fmla="*/ 103 h 150"/>
              <a:gd name="T30" fmla="*/ 86 w 86"/>
              <a:gd name="T31" fmla="*/ 117 h 150"/>
              <a:gd name="T32" fmla="*/ 83 w 86"/>
              <a:gd name="T33" fmla="*/ 130 h 150"/>
              <a:gd name="T34" fmla="*/ 34 w 86"/>
              <a:gd name="T35" fmla="*/ 118 h 150"/>
              <a:gd name="T36" fmla="*/ 34 w 86"/>
              <a:gd name="T37" fmla="*/ 127 h 150"/>
              <a:gd name="T38" fmla="*/ 23 w 86"/>
              <a:gd name="T39" fmla="*/ 136 h 150"/>
              <a:gd name="T40" fmla="*/ 31 w 86"/>
              <a:gd name="T41" fmla="*/ 150 h 150"/>
              <a:gd name="T42" fmla="*/ 34 w 86"/>
              <a:gd name="T43" fmla="*/ 150 h 150"/>
              <a:gd name="T44" fmla="*/ 34 w 86"/>
              <a:gd name="T45" fmla="*/ 127 h 150"/>
              <a:gd name="T46" fmla="*/ 34 w 86"/>
              <a:gd name="T47" fmla="*/ 51 h 150"/>
              <a:gd name="T48" fmla="*/ 34 w 86"/>
              <a:gd name="T49" fmla="*/ 118 h 150"/>
              <a:gd name="T50" fmla="*/ 0 w 86"/>
              <a:gd name="T51" fmla="*/ 109 h 150"/>
              <a:gd name="T52" fmla="*/ 3 w 86"/>
              <a:gd name="T53" fmla="*/ 96 h 150"/>
              <a:gd name="T54" fmla="*/ 18 w 86"/>
              <a:gd name="T55" fmla="*/ 88 h 150"/>
              <a:gd name="T56" fmla="*/ 23 w 86"/>
              <a:gd name="T57" fmla="*/ 69 h 150"/>
              <a:gd name="T58" fmla="*/ 34 w 86"/>
              <a:gd name="T59" fmla="*/ 51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6" h="150">
                <a:moveTo>
                  <a:pt x="37" y="128"/>
                </a:moveTo>
                <a:cubicBezTo>
                  <a:pt x="36" y="127"/>
                  <a:pt x="35" y="127"/>
                  <a:pt x="34" y="127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9" y="150"/>
                  <a:pt x="44" y="147"/>
                  <a:pt x="45" y="142"/>
                </a:cubicBezTo>
                <a:cubicBezTo>
                  <a:pt x="47" y="136"/>
                  <a:pt x="43" y="129"/>
                  <a:pt x="37" y="128"/>
                </a:cubicBezTo>
                <a:close/>
                <a:moveTo>
                  <a:pt x="34" y="118"/>
                </a:moveTo>
                <a:cubicBezTo>
                  <a:pt x="34" y="51"/>
                  <a:pt x="34" y="51"/>
                  <a:pt x="34" y="51"/>
                </a:cubicBezTo>
                <a:cubicBezTo>
                  <a:pt x="39" y="48"/>
                  <a:pt x="45" y="46"/>
                  <a:pt x="51" y="46"/>
                </a:cubicBezTo>
                <a:cubicBezTo>
                  <a:pt x="61" y="8"/>
                  <a:pt x="61" y="8"/>
                  <a:pt x="61" y="8"/>
                </a:cubicBezTo>
                <a:cubicBezTo>
                  <a:pt x="62" y="3"/>
                  <a:pt x="67" y="0"/>
                  <a:pt x="72" y="1"/>
                </a:cubicBezTo>
                <a:cubicBezTo>
                  <a:pt x="77" y="2"/>
                  <a:pt x="80" y="7"/>
                  <a:pt x="78" y="12"/>
                </a:cubicBezTo>
                <a:cubicBezTo>
                  <a:pt x="69" y="51"/>
                  <a:pt x="69" y="51"/>
                  <a:pt x="69" y="51"/>
                </a:cubicBezTo>
                <a:cubicBezTo>
                  <a:pt x="79" y="57"/>
                  <a:pt x="86" y="68"/>
                  <a:pt x="82" y="84"/>
                </a:cubicBezTo>
                <a:cubicBezTo>
                  <a:pt x="82" y="84"/>
                  <a:pt x="79" y="97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5" y="112"/>
                  <a:pt x="86" y="117"/>
                  <a:pt x="86" y="117"/>
                </a:cubicBezTo>
                <a:cubicBezTo>
                  <a:pt x="83" y="130"/>
                  <a:pt x="83" y="130"/>
                  <a:pt x="83" y="130"/>
                </a:cubicBezTo>
                <a:lnTo>
                  <a:pt x="34" y="118"/>
                </a:lnTo>
                <a:close/>
                <a:moveTo>
                  <a:pt x="34" y="127"/>
                </a:moveTo>
                <a:cubicBezTo>
                  <a:pt x="29" y="127"/>
                  <a:pt x="24" y="131"/>
                  <a:pt x="23" y="136"/>
                </a:cubicBezTo>
                <a:cubicBezTo>
                  <a:pt x="21" y="142"/>
                  <a:pt x="25" y="148"/>
                  <a:pt x="31" y="150"/>
                </a:cubicBezTo>
                <a:cubicBezTo>
                  <a:pt x="32" y="150"/>
                  <a:pt x="33" y="150"/>
                  <a:pt x="34" y="150"/>
                </a:cubicBezTo>
                <a:cubicBezTo>
                  <a:pt x="34" y="127"/>
                  <a:pt x="34" y="127"/>
                  <a:pt x="34" y="127"/>
                </a:cubicBezTo>
                <a:close/>
                <a:moveTo>
                  <a:pt x="34" y="51"/>
                </a:moveTo>
                <a:cubicBezTo>
                  <a:pt x="34" y="118"/>
                  <a:pt x="34" y="118"/>
                  <a:pt x="34" y="118"/>
                </a:cubicBezTo>
                <a:cubicBezTo>
                  <a:pt x="0" y="109"/>
                  <a:pt x="0" y="109"/>
                  <a:pt x="0" y="109"/>
                </a:cubicBezTo>
                <a:cubicBezTo>
                  <a:pt x="3" y="96"/>
                  <a:pt x="3" y="96"/>
                  <a:pt x="3" y="96"/>
                </a:cubicBezTo>
                <a:cubicBezTo>
                  <a:pt x="3" y="96"/>
                  <a:pt x="16" y="97"/>
                  <a:pt x="18" y="88"/>
                </a:cubicBezTo>
                <a:cubicBezTo>
                  <a:pt x="20" y="80"/>
                  <a:pt x="23" y="69"/>
                  <a:pt x="23" y="69"/>
                </a:cubicBezTo>
                <a:cubicBezTo>
                  <a:pt x="25" y="61"/>
                  <a:pt x="29" y="55"/>
                  <a:pt x="34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Freeform 74"/>
          <p:cNvSpPr>
            <a:spLocks noEditPoints="1"/>
          </p:cNvSpPr>
          <p:nvPr/>
        </p:nvSpPr>
        <p:spPr bwMode="auto">
          <a:xfrm>
            <a:off x="7700770" y="1628586"/>
            <a:ext cx="416587" cy="509746"/>
          </a:xfrm>
          <a:custGeom>
            <a:avLst/>
            <a:gdLst>
              <a:gd name="T0" fmla="*/ 172 w 172"/>
              <a:gd name="T1" fmla="*/ 9 h 211"/>
              <a:gd name="T2" fmla="*/ 121 w 172"/>
              <a:gd name="T3" fmla="*/ 37 h 211"/>
              <a:gd name="T4" fmla="*/ 143 w 172"/>
              <a:gd name="T5" fmla="*/ 211 h 211"/>
              <a:gd name="T6" fmla="*/ 124 w 172"/>
              <a:gd name="T7" fmla="*/ 165 h 211"/>
              <a:gd name="T8" fmla="*/ 131 w 172"/>
              <a:gd name="T9" fmla="*/ 108 h 211"/>
              <a:gd name="T10" fmla="*/ 121 w 172"/>
              <a:gd name="T11" fmla="*/ 86 h 211"/>
              <a:gd name="T12" fmla="*/ 129 w 172"/>
              <a:gd name="T13" fmla="*/ 146 h 211"/>
              <a:gd name="T14" fmla="*/ 127 w 172"/>
              <a:gd name="T15" fmla="*/ 116 h 211"/>
              <a:gd name="T16" fmla="*/ 121 w 172"/>
              <a:gd name="T17" fmla="*/ 156 h 211"/>
              <a:gd name="T18" fmla="*/ 121 w 172"/>
              <a:gd name="T19" fmla="*/ 9 h 211"/>
              <a:gd name="T20" fmla="*/ 98 w 172"/>
              <a:gd name="T21" fmla="*/ 37 h 211"/>
              <a:gd name="T22" fmla="*/ 110 w 172"/>
              <a:gd name="T23" fmla="*/ 88 h 211"/>
              <a:gd name="T24" fmla="*/ 100 w 172"/>
              <a:gd name="T25" fmla="*/ 81 h 211"/>
              <a:gd name="T26" fmla="*/ 121 w 172"/>
              <a:gd name="T27" fmla="*/ 211 h 211"/>
              <a:gd name="T28" fmla="*/ 101 w 172"/>
              <a:gd name="T29" fmla="*/ 163 h 211"/>
              <a:gd name="T30" fmla="*/ 121 w 172"/>
              <a:gd name="T31" fmla="*/ 211 h 211"/>
              <a:gd name="T32" fmla="*/ 113 w 172"/>
              <a:gd name="T33" fmla="*/ 148 h 211"/>
              <a:gd name="T34" fmla="*/ 121 w 172"/>
              <a:gd name="T35" fmla="*/ 156 h 211"/>
              <a:gd name="T36" fmla="*/ 98 w 172"/>
              <a:gd name="T37" fmla="*/ 0 h 211"/>
              <a:gd name="T38" fmla="*/ 71 w 172"/>
              <a:gd name="T39" fmla="*/ 0 h 211"/>
              <a:gd name="T40" fmla="*/ 98 w 172"/>
              <a:gd name="T41" fmla="*/ 80 h 211"/>
              <a:gd name="T42" fmla="*/ 71 w 172"/>
              <a:gd name="T43" fmla="*/ 37 h 211"/>
              <a:gd name="T44" fmla="*/ 71 w 172"/>
              <a:gd name="T45" fmla="*/ 166 h 211"/>
              <a:gd name="T46" fmla="*/ 98 w 172"/>
              <a:gd name="T47" fmla="*/ 141 h 211"/>
              <a:gd name="T48" fmla="*/ 98 w 172"/>
              <a:gd name="T49" fmla="*/ 160 h 211"/>
              <a:gd name="T50" fmla="*/ 74 w 172"/>
              <a:gd name="T51" fmla="*/ 124 h 211"/>
              <a:gd name="T52" fmla="*/ 71 w 172"/>
              <a:gd name="T53" fmla="*/ 118 h 211"/>
              <a:gd name="T54" fmla="*/ 71 w 172"/>
              <a:gd name="T55" fmla="*/ 98 h 211"/>
              <a:gd name="T56" fmla="*/ 71 w 172"/>
              <a:gd name="T57" fmla="*/ 0 h 211"/>
              <a:gd name="T58" fmla="*/ 60 w 172"/>
              <a:gd name="T59" fmla="*/ 0 h 211"/>
              <a:gd name="T60" fmla="*/ 71 w 172"/>
              <a:gd name="T61" fmla="*/ 88 h 211"/>
              <a:gd name="T62" fmla="*/ 60 w 172"/>
              <a:gd name="T63" fmla="*/ 37 h 211"/>
              <a:gd name="T64" fmla="*/ 60 w 172"/>
              <a:gd name="T65" fmla="*/ 120 h 211"/>
              <a:gd name="T66" fmla="*/ 65 w 172"/>
              <a:gd name="T67" fmla="*/ 166 h 211"/>
              <a:gd name="T68" fmla="*/ 71 w 172"/>
              <a:gd name="T69" fmla="*/ 98 h 211"/>
              <a:gd name="T70" fmla="*/ 71 w 172"/>
              <a:gd name="T71" fmla="*/ 98 h 211"/>
              <a:gd name="T72" fmla="*/ 60 w 172"/>
              <a:gd name="T73" fmla="*/ 9 h 211"/>
              <a:gd name="T74" fmla="*/ 12 w 172"/>
              <a:gd name="T75" fmla="*/ 23 h 211"/>
              <a:gd name="T76" fmla="*/ 60 w 172"/>
              <a:gd name="T77" fmla="*/ 100 h 211"/>
              <a:gd name="T78" fmla="*/ 28 w 172"/>
              <a:gd name="T79" fmla="*/ 118 h 211"/>
              <a:gd name="T80" fmla="*/ 29 w 172"/>
              <a:gd name="T81" fmla="*/ 134 h 211"/>
              <a:gd name="T82" fmla="*/ 34 w 172"/>
              <a:gd name="T83" fmla="*/ 127 h 211"/>
              <a:gd name="T84" fmla="*/ 47 w 172"/>
              <a:gd name="T85" fmla="*/ 120 h 211"/>
              <a:gd name="T86" fmla="*/ 36 w 172"/>
              <a:gd name="T87" fmla="*/ 178 h 211"/>
              <a:gd name="T88" fmla="*/ 45 w 172"/>
              <a:gd name="T89" fmla="*/ 163 h 211"/>
              <a:gd name="T90" fmla="*/ 60 w 172"/>
              <a:gd name="T91" fmla="*/ 211 h 211"/>
              <a:gd name="T92" fmla="*/ 0 w 172"/>
              <a:gd name="T93" fmla="*/ 2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2" h="211">
                <a:moveTo>
                  <a:pt x="121" y="0"/>
                </a:moveTo>
                <a:cubicBezTo>
                  <a:pt x="172" y="0"/>
                  <a:pt x="172" y="0"/>
                  <a:pt x="172" y="0"/>
                </a:cubicBezTo>
                <a:cubicBezTo>
                  <a:pt x="172" y="9"/>
                  <a:pt x="172" y="9"/>
                  <a:pt x="172" y="9"/>
                </a:cubicBezTo>
                <a:cubicBezTo>
                  <a:pt x="121" y="9"/>
                  <a:pt x="121" y="9"/>
                  <a:pt x="121" y="9"/>
                </a:cubicBezTo>
                <a:cubicBezTo>
                  <a:pt x="121" y="0"/>
                  <a:pt x="121" y="0"/>
                  <a:pt x="121" y="0"/>
                </a:cubicBezTo>
                <a:close/>
                <a:moveTo>
                  <a:pt x="121" y="37"/>
                </a:moveTo>
                <a:cubicBezTo>
                  <a:pt x="172" y="37"/>
                  <a:pt x="172" y="37"/>
                  <a:pt x="172" y="37"/>
                </a:cubicBezTo>
                <a:cubicBezTo>
                  <a:pt x="172" y="183"/>
                  <a:pt x="172" y="183"/>
                  <a:pt x="172" y="183"/>
                </a:cubicBezTo>
                <a:cubicBezTo>
                  <a:pt x="172" y="198"/>
                  <a:pt x="159" y="211"/>
                  <a:pt x="143" y="211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1" y="166"/>
                  <a:pt x="121" y="166"/>
                  <a:pt x="121" y="166"/>
                </a:cubicBezTo>
                <a:cubicBezTo>
                  <a:pt x="122" y="166"/>
                  <a:pt x="123" y="166"/>
                  <a:pt x="124" y="165"/>
                </a:cubicBezTo>
                <a:cubicBezTo>
                  <a:pt x="130" y="163"/>
                  <a:pt x="134" y="159"/>
                  <a:pt x="138" y="153"/>
                </a:cubicBezTo>
                <a:cubicBezTo>
                  <a:pt x="142" y="145"/>
                  <a:pt x="145" y="137"/>
                  <a:pt x="145" y="128"/>
                </a:cubicBezTo>
                <a:cubicBezTo>
                  <a:pt x="145" y="115"/>
                  <a:pt x="140" y="108"/>
                  <a:pt x="131" y="108"/>
                </a:cubicBezTo>
                <a:cubicBezTo>
                  <a:pt x="128" y="108"/>
                  <a:pt x="125" y="109"/>
                  <a:pt x="121" y="111"/>
                </a:cubicBezTo>
                <a:cubicBezTo>
                  <a:pt x="127" y="85"/>
                  <a:pt x="127" y="85"/>
                  <a:pt x="127" y="85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21" y="37"/>
                  <a:pt x="121" y="37"/>
                  <a:pt x="121" y="37"/>
                </a:cubicBezTo>
                <a:close/>
                <a:moveTo>
                  <a:pt x="121" y="156"/>
                </a:moveTo>
                <a:cubicBezTo>
                  <a:pt x="123" y="155"/>
                  <a:pt x="126" y="152"/>
                  <a:pt x="129" y="146"/>
                </a:cubicBezTo>
                <a:cubicBezTo>
                  <a:pt x="131" y="140"/>
                  <a:pt x="133" y="134"/>
                  <a:pt x="133" y="129"/>
                </a:cubicBezTo>
                <a:cubicBezTo>
                  <a:pt x="133" y="123"/>
                  <a:pt x="132" y="119"/>
                  <a:pt x="129" y="117"/>
                </a:cubicBezTo>
                <a:cubicBezTo>
                  <a:pt x="129" y="117"/>
                  <a:pt x="128" y="116"/>
                  <a:pt x="127" y="116"/>
                </a:cubicBezTo>
                <a:cubicBezTo>
                  <a:pt x="126" y="116"/>
                  <a:pt x="124" y="117"/>
                  <a:pt x="123" y="117"/>
                </a:cubicBezTo>
                <a:cubicBezTo>
                  <a:pt x="122" y="117"/>
                  <a:pt x="121" y="117"/>
                  <a:pt x="121" y="118"/>
                </a:cubicBezTo>
                <a:lnTo>
                  <a:pt x="121" y="156"/>
                </a:lnTo>
                <a:close/>
                <a:moveTo>
                  <a:pt x="98" y="0"/>
                </a:moveTo>
                <a:cubicBezTo>
                  <a:pt x="121" y="0"/>
                  <a:pt x="121" y="0"/>
                  <a:pt x="121" y="0"/>
                </a:cubicBezTo>
                <a:cubicBezTo>
                  <a:pt x="121" y="9"/>
                  <a:pt x="121" y="9"/>
                  <a:pt x="121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0"/>
                  <a:pt x="98" y="0"/>
                  <a:pt x="98" y="0"/>
                </a:cubicBezTo>
                <a:close/>
                <a:moveTo>
                  <a:pt x="98" y="37"/>
                </a:moveTo>
                <a:cubicBezTo>
                  <a:pt x="121" y="37"/>
                  <a:pt x="121" y="37"/>
                  <a:pt x="121" y="37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8" y="90"/>
                  <a:pt x="98" y="90"/>
                  <a:pt x="98" y="90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99" y="81"/>
                  <a:pt x="98" y="80"/>
                </a:cubicBezTo>
                <a:cubicBezTo>
                  <a:pt x="98" y="37"/>
                  <a:pt x="98" y="37"/>
                  <a:pt x="98" y="37"/>
                </a:cubicBezTo>
                <a:close/>
                <a:moveTo>
                  <a:pt x="121" y="211"/>
                </a:moveTo>
                <a:cubicBezTo>
                  <a:pt x="98" y="211"/>
                  <a:pt x="98" y="211"/>
                  <a:pt x="98" y="211"/>
                </a:cubicBezTo>
                <a:cubicBezTo>
                  <a:pt x="98" y="160"/>
                  <a:pt x="98" y="160"/>
                  <a:pt x="98" y="160"/>
                </a:cubicBezTo>
                <a:cubicBezTo>
                  <a:pt x="99" y="161"/>
                  <a:pt x="100" y="162"/>
                  <a:pt x="101" y="163"/>
                </a:cubicBezTo>
                <a:cubicBezTo>
                  <a:pt x="103" y="166"/>
                  <a:pt x="107" y="167"/>
                  <a:pt x="112" y="167"/>
                </a:cubicBezTo>
                <a:cubicBezTo>
                  <a:pt x="115" y="167"/>
                  <a:pt x="118" y="167"/>
                  <a:pt x="121" y="166"/>
                </a:cubicBezTo>
                <a:cubicBezTo>
                  <a:pt x="121" y="211"/>
                  <a:pt x="121" y="211"/>
                  <a:pt x="121" y="211"/>
                </a:cubicBezTo>
                <a:close/>
                <a:moveTo>
                  <a:pt x="121" y="118"/>
                </a:moveTo>
                <a:cubicBezTo>
                  <a:pt x="120" y="118"/>
                  <a:pt x="120" y="118"/>
                  <a:pt x="120" y="119"/>
                </a:cubicBezTo>
                <a:cubicBezTo>
                  <a:pt x="113" y="148"/>
                  <a:pt x="113" y="148"/>
                  <a:pt x="113" y="148"/>
                </a:cubicBezTo>
                <a:cubicBezTo>
                  <a:pt x="113" y="149"/>
                  <a:pt x="113" y="150"/>
                  <a:pt x="113" y="151"/>
                </a:cubicBezTo>
                <a:cubicBezTo>
                  <a:pt x="113" y="154"/>
                  <a:pt x="115" y="156"/>
                  <a:pt x="119" y="156"/>
                </a:cubicBezTo>
                <a:cubicBezTo>
                  <a:pt x="120" y="156"/>
                  <a:pt x="120" y="156"/>
                  <a:pt x="121" y="156"/>
                </a:cubicBezTo>
                <a:lnTo>
                  <a:pt x="121" y="118"/>
                </a:lnTo>
                <a:close/>
                <a:moveTo>
                  <a:pt x="71" y="0"/>
                </a:moveTo>
                <a:cubicBezTo>
                  <a:pt x="98" y="0"/>
                  <a:pt x="98" y="0"/>
                  <a:pt x="98" y="0"/>
                </a:cubicBezTo>
                <a:cubicBezTo>
                  <a:pt x="98" y="9"/>
                  <a:pt x="98" y="9"/>
                  <a:pt x="98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1" y="0"/>
                  <a:pt x="71" y="0"/>
                  <a:pt x="71" y="0"/>
                </a:cubicBezTo>
                <a:close/>
                <a:moveTo>
                  <a:pt x="71" y="37"/>
                </a:moveTo>
                <a:cubicBezTo>
                  <a:pt x="98" y="37"/>
                  <a:pt x="98" y="37"/>
                  <a:pt x="98" y="37"/>
                </a:cubicBezTo>
                <a:cubicBezTo>
                  <a:pt x="98" y="80"/>
                  <a:pt x="98" y="80"/>
                  <a:pt x="98" y="80"/>
                </a:cubicBezTo>
                <a:cubicBezTo>
                  <a:pt x="96" y="80"/>
                  <a:pt x="94" y="80"/>
                  <a:pt x="91" y="80"/>
                </a:cubicBezTo>
                <a:cubicBezTo>
                  <a:pt x="85" y="80"/>
                  <a:pt x="78" y="83"/>
                  <a:pt x="71" y="88"/>
                </a:cubicBezTo>
                <a:cubicBezTo>
                  <a:pt x="71" y="37"/>
                  <a:pt x="71" y="37"/>
                  <a:pt x="71" y="37"/>
                </a:cubicBezTo>
                <a:close/>
                <a:moveTo>
                  <a:pt x="98" y="211"/>
                </a:moveTo>
                <a:cubicBezTo>
                  <a:pt x="71" y="211"/>
                  <a:pt x="71" y="211"/>
                  <a:pt x="71" y="211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82" y="166"/>
                  <a:pt x="82" y="166"/>
                  <a:pt x="82" y="166"/>
                </a:cubicBezTo>
                <a:cubicBezTo>
                  <a:pt x="98" y="90"/>
                  <a:pt x="98" y="90"/>
                  <a:pt x="98" y="90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7" y="146"/>
                  <a:pt x="97" y="146"/>
                  <a:pt x="97" y="146"/>
                </a:cubicBezTo>
                <a:cubicBezTo>
                  <a:pt x="97" y="148"/>
                  <a:pt x="97" y="150"/>
                  <a:pt x="97" y="152"/>
                </a:cubicBezTo>
                <a:cubicBezTo>
                  <a:pt x="97" y="155"/>
                  <a:pt x="97" y="158"/>
                  <a:pt x="98" y="160"/>
                </a:cubicBezTo>
                <a:cubicBezTo>
                  <a:pt x="98" y="211"/>
                  <a:pt x="98" y="211"/>
                  <a:pt x="98" y="211"/>
                </a:cubicBezTo>
                <a:close/>
                <a:moveTo>
                  <a:pt x="71" y="137"/>
                </a:moveTo>
                <a:cubicBezTo>
                  <a:pt x="74" y="124"/>
                  <a:pt x="74" y="124"/>
                  <a:pt x="74" y="124"/>
                </a:cubicBezTo>
                <a:cubicBezTo>
                  <a:pt x="73" y="124"/>
                  <a:pt x="72" y="124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lose/>
                <a:moveTo>
                  <a:pt x="71" y="118"/>
                </a:moveTo>
                <a:cubicBezTo>
                  <a:pt x="73" y="118"/>
                  <a:pt x="74" y="119"/>
                  <a:pt x="75" y="119"/>
                </a:cubicBezTo>
                <a:cubicBezTo>
                  <a:pt x="82" y="88"/>
                  <a:pt x="82" y="88"/>
                  <a:pt x="82" y="88"/>
                </a:cubicBezTo>
                <a:cubicBezTo>
                  <a:pt x="79" y="90"/>
                  <a:pt x="75" y="93"/>
                  <a:pt x="71" y="98"/>
                </a:cubicBezTo>
                <a:lnTo>
                  <a:pt x="71" y="118"/>
                </a:lnTo>
                <a:close/>
                <a:moveTo>
                  <a:pt x="60" y="0"/>
                </a:moveTo>
                <a:cubicBezTo>
                  <a:pt x="71" y="0"/>
                  <a:pt x="71" y="0"/>
                  <a:pt x="71" y="0"/>
                </a:cubicBezTo>
                <a:cubicBezTo>
                  <a:pt x="71" y="9"/>
                  <a:pt x="71" y="9"/>
                  <a:pt x="71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0" y="0"/>
                  <a:pt x="60" y="0"/>
                  <a:pt x="60" y="0"/>
                </a:cubicBezTo>
                <a:close/>
                <a:moveTo>
                  <a:pt x="60" y="37"/>
                </a:moveTo>
                <a:cubicBezTo>
                  <a:pt x="71" y="37"/>
                  <a:pt x="71" y="37"/>
                  <a:pt x="71" y="37"/>
                </a:cubicBezTo>
                <a:cubicBezTo>
                  <a:pt x="71" y="88"/>
                  <a:pt x="71" y="88"/>
                  <a:pt x="71" y="88"/>
                </a:cubicBezTo>
                <a:cubicBezTo>
                  <a:pt x="71" y="89"/>
                  <a:pt x="71" y="89"/>
                  <a:pt x="71" y="89"/>
                </a:cubicBezTo>
                <a:cubicBezTo>
                  <a:pt x="67" y="92"/>
                  <a:pt x="64" y="96"/>
                  <a:pt x="60" y="100"/>
                </a:cubicBezTo>
                <a:cubicBezTo>
                  <a:pt x="60" y="37"/>
                  <a:pt x="60" y="37"/>
                  <a:pt x="60" y="37"/>
                </a:cubicBezTo>
                <a:close/>
                <a:moveTo>
                  <a:pt x="71" y="211"/>
                </a:moveTo>
                <a:cubicBezTo>
                  <a:pt x="60" y="211"/>
                  <a:pt x="60" y="211"/>
                  <a:pt x="60" y="211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4" y="121"/>
                  <a:pt x="68" y="122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71" y="211"/>
                  <a:pt x="71" y="211"/>
                  <a:pt x="71" y="211"/>
                </a:cubicBezTo>
                <a:close/>
                <a:moveTo>
                  <a:pt x="71" y="98"/>
                </a:moveTo>
                <a:cubicBezTo>
                  <a:pt x="68" y="102"/>
                  <a:pt x="65" y="108"/>
                  <a:pt x="61" y="115"/>
                </a:cubicBezTo>
                <a:cubicBezTo>
                  <a:pt x="65" y="116"/>
                  <a:pt x="68" y="117"/>
                  <a:pt x="71" y="118"/>
                </a:cubicBezTo>
                <a:lnTo>
                  <a:pt x="71" y="98"/>
                </a:lnTo>
                <a:close/>
                <a:moveTo>
                  <a:pt x="29" y="0"/>
                </a:moveTo>
                <a:cubicBezTo>
                  <a:pt x="60" y="0"/>
                  <a:pt x="60" y="0"/>
                  <a:pt x="60" y="0"/>
                </a:cubicBezTo>
                <a:cubicBezTo>
                  <a:pt x="60" y="9"/>
                  <a:pt x="60" y="9"/>
                  <a:pt x="60" y="9"/>
                </a:cubicBezTo>
                <a:cubicBezTo>
                  <a:pt x="26" y="9"/>
                  <a:pt x="26" y="9"/>
                  <a:pt x="26" y="9"/>
                </a:cubicBezTo>
                <a:cubicBezTo>
                  <a:pt x="18" y="9"/>
                  <a:pt x="12" y="15"/>
                  <a:pt x="12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30"/>
                  <a:pt x="18" y="37"/>
                  <a:pt x="26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7" y="104"/>
                  <a:pt x="54" y="109"/>
                  <a:pt x="51" y="114"/>
                </a:cubicBezTo>
                <a:cubicBezTo>
                  <a:pt x="48" y="114"/>
                  <a:pt x="46" y="113"/>
                  <a:pt x="45" y="113"/>
                </a:cubicBezTo>
                <a:cubicBezTo>
                  <a:pt x="38" y="113"/>
                  <a:pt x="32" y="115"/>
                  <a:pt x="28" y="118"/>
                </a:cubicBezTo>
                <a:cubicBezTo>
                  <a:pt x="23" y="120"/>
                  <a:pt x="21" y="124"/>
                  <a:pt x="21" y="128"/>
                </a:cubicBezTo>
                <a:cubicBezTo>
                  <a:pt x="21" y="130"/>
                  <a:pt x="22" y="131"/>
                  <a:pt x="23" y="133"/>
                </a:cubicBezTo>
                <a:cubicBezTo>
                  <a:pt x="24" y="134"/>
                  <a:pt x="26" y="134"/>
                  <a:pt x="29" y="134"/>
                </a:cubicBezTo>
                <a:cubicBezTo>
                  <a:pt x="30" y="134"/>
                  <a:pt x="31" y="134"/>
                  <a:pt x="33" y="133"/>
                </a:cubicBezTo>
                <a:cubicBezTo>
                  <a:pt x="34" y="132"/>
                  <a:pt x="35" y="131"/>
                  <a:pt x="35" y="130"/>
                </a:cubicBezTo>
                <a:cubicBezTo>
                  <a:pt x="35" y="129"/>
                  <a:pt x="34" y="128"/>
                  <a:pt x="34" y="127"/>
                </a:cubicBezTo>
                <a:cubicBezTo>
                  <a:pt x="34" y="127"/>
                  <a:pt x="33" y="126"/>
                  <a:pt x="33" y="126"/>
                </a:cubicBezTo>
                <a:cubicBezTo>
                  <a:pt x="34" y="124"/>
                  <a:pt x="35" y="123"/>
                  <a:pt x="38" y="122"/>
                </a:cubicBezTo>
                <a:cubicBezTo>
                  <a:pt x="40" y="121"/>
                  <a:pt x="43" y="120"/>
                  <a:pt x="47" y="120"/>
                </a:cubicBezTo>
                <a:cubicBezTo>
                  <a:pt x="44" y="125"/>
                  <a:pt x="42" y="129"/>
                  <a:pt x="40" y="134"/>
                </a:cubicBezTo>
                <a:cubicBezTo>
                  <a:pt x="33" y="148"/>
                  <a:pt x="30" y="159"/>
                  <a:pt x="30" y="167"/>
                </a:cubicBezTo>
                <a:cubicBezTo>
                  <a:pt x="30" y="173"/>
                  <a:pt x="32" y="176"/>
                  <a:pt x="36" y="178"/>
                </a:cubicBezTo>
                <a:cubicBezTo>
                  <a:pt x="37" y="179"/>
                  <a:pt x="41" y="180"/>
                  <a:pt x="45" y="180"/>
                </a:cubicBezTo>
                <a:cubicBezTo>
                  <a:pt x="44" y="178"/>
                  <a:pt x="44" y="176"/>
                  <a:pt x="44" y="173"/>
                </a:cubicBezTo>
                <a:cubicBezTo>
                  <a:pt x="44" y="170"/>
                  <a:pt x="44" y="167"/>
                  <a:pt x="45" y="163"/>
                </a:cubicBezTo>
                <a:cubicBezTo>
                  <a:pt x="47" y="150"/>
                  <a:pt x="52" y="136"/>
                  <a:pt x="59" y="120"/>
                </a:cubicBezTo>
                <a:cubicBezTo>
                  <a:pt x="59" y="120"/>
                  <a:pt x="60" y="120"/>
                  <a:pt x="60" y="120"/>
                </a:cubicBezTo>
                <a:cubicBezTo>
                  <a:pt x="60" y="211"/>
                  <a:pt x="60" y="211"/>
                  <a:pt x="60" y="211"/>
                </a:cubicBezTo>
                <a:cubicBezTo>
                  <a:pt x="29" y="211"/>
                  <a:pt x="29" y="211"/>
                  <a:pt x="29" y="211"/>
                </a:cubicBezTo>
                <a:cubicBezTo>
                  <a:pt x="13" y="211"/>
                  <a:pt x="0" y="198"/>
                  <a:pt x="0" y="18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3" y="0"/>
                  <a:pt x="29" y="0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Freeform 75"/>
          <p:cNvSpPr>
            <a:spLocks noEditPoints="1"/>
          </p:cNvSpPr>
          <p:nvPr/>
        </p:nvSpPr>
        <p:spPr bwMode="auto">
          <a:xfrm>
            <a:off x="8502305" y="2164698"/>
            <a:ext cx="631031" cy="632789"/>
          </a:xfrm>
          <a:custGeom>
            <a:avLst/>
            <a:gdLst>
              <a:gd name="T0" fmla="*/ 249 w 261"/>
              <a:gd name="T1" fmla="*/ 220 h 262"/>
              <a:gd name="T2" fmla="*/ 261 w 261"/>
              <a:gd name="T3" fmla="*/ 70 h 262"/>
              <a:gd name="T4" fmla="*/ 249 w 261"/>
              <a:gd name="T5" fmla="*/ 70 h 262"/>
              <a:gd name="T6" fmla="*/ 249 w 261"/>
              <a:gd name="T7" fmla="*/ 154 h 262"/>
              <a:gd name="T8" fmla="*/ 227 w 261"/>
              <a:gd name="T9" fmla="*/ 180 h 262"/>
              <a:gd name="T10" fmla="*/ 209 w 261"/>
              <a:gd name="T11" fmla="*/ 262 h 262"/>
              <a:gd name="T12" fmla="*/ 209 w 261"/>
              <a:gd name="T13" fmla="*/ 262 h 262"/>
              <a:gd name="T14" fmla="*/ 209 w 261"/>
              <a:gd name="T15" fmla="*/ 15 h 262"/>
              <a:gd name="T16" fmla="*/ 203 w 261"/>
              <a:gd name="T17" fmla="*/ 28 h 262"/>
              <a:gd name="T18" fmla="*/ 209 w 261"/>
              <a:gd name="T19" fmla="*/ 50 h 262"/>
              <a:gd name="T20" fmla="*/ 201 w 261"/>
              <a:gd name="T21" fmla="*/ 120 h 262"/>
              <a:gd name="T22" fmla="*/ 209 w 261"/>
              <a:gd name="T23" fmla="*/ 197 h 262"/>
              <a:gd name="T24" fmla="*/ 209 w 261"/>
              <a:gd name="T25" fmla="*/ 197 h 262"/>
              <a:gd name="T26" fmla="*/ 195 w 261"/>
              <a:gd name="T27" fmla="*/ 232 h 262"/>
              <a:gd name="T28" fmla="*/ 168 w 261"/>
              <a:gd name="T29" fmla="*/ 36 h 262"/>
              <a:gd name="T30" fmla="*/ 195 w 261"/>
              <a:gd name="T31" fmla="*/ 20 h 262"/>
              <a:gd name="T32" fmla="*/ 195 w 261"/>
              <a:gd name="T33" fmla="*/ 50 h 262"/>
              <a:gd name="T34" fmla="*/ 195 w 261"/>
              <a:gd name="T35" fmla="*/ 120 h 262"/>
              <a:gd name="T36" fmla="*/ 168 w 261"/>
              <a:gd name="T37" fmla="*/ 220 h 262"/>
              <a:gd name="T38" fmla="*/ 192 w 261"/>
              <a:gd name="T39" fmla="*/ 249 h 262"/>
              <a:gd name="T40" fmla="*/ 168 w 261"/>
              <a:gd name="T41" fmla="*/ 21 h 262"/>
              <a:gd name="T42" fmla="*/ 168 w 261"/>
              <a:gd name="T43" fmla="*/ 44 h 262"/>
              <a:gd name="T44" fmla="*/ 135 w 261"/>
              <a:gd name="T45" fmla="*/ 120 h 262"/>
              <a:gd name="T46" fmla="*/ 167 w 261"/>
              <a:gd name="T47" fmla="*/ 198 h 262"/>
              <a:gd name="T48" fmla="*/ 167 w 261"/>
              <a:gd name="T49" fmla="*/ 167 h 262"/>
              <a:gd name="T50" fmla="*/ 130 w 261"/>
              <a:gd name="T51" fmla="*/ 147 h 262"/>
              <a:gd name="T52" fmla="*/ 93 w 261"/>
              <a:gd name="T53" fmla="*/ 44 h 262"/>
              <a:gd name="T54" fmla="*/ 130 w 261"/>
              <a:gd name="T55" fmla="*/ 0 h 262"/>
              <a:gd name="T56" fmla="*/ 126 w 261"/>
              <a:gd name="T57" fmla="*/ 120 h 262"/>
              <a:gd name="T58" fmla="*/ 130 w 261"/>
              <a:gd name="T59" fmla="*/ 159 h 262"/>
              <a:gd name="T60" fmla="*/ 130 w 261"/>
              <a:gd name="T61" fmla="*/ 179 h 262"/>
              <a:gd name="T62" fmla="*/ 130 w 261"/>
              <a:gd name="T63" fmla="*/ 198 h 262"/>
              <a:gd name="T64" fmla="*/ 93 w 261"/>
              <a:gd name="T65" fmla="*/ 3 h 262"/>
              <a:gd name="T66" fmla="*/ 93 w 261"/>
              <a:gd name="T67" fmla="*/ 36 h 262"/>
              <a:gd name="T68" fmla="*/ 67 w 261"/>
              <a:gd name="T69" fmla="*/ 20 h 262"/>
              <a:gd name="T70" fmla="*/ 67 w 261"/>
              <a:gd name="T71" fmla="*/ 70 h 262"/>
              <a:gd name="T72" fmla="*/ 92 w 261"/>
              <a:gd name="T73" fmla="*/ 147 h 262"/>
              <a:gd name="T74" fmla="*/ 92 w 261"/>
              <a:gd name="T75" fmla="*/ 179 h 262"/>
              <a:gd name="T76" fmla="*/ 93 w 261"/>
              <a:gd name="T77" fmla="*/ 198 h 262"/>
              <a:gd name="T78" fmla="*/ 67 w 261"/>
              <a:gd name="T79" fmla="*/ 171 h 262"/>
              <a:gd name="T80" fmla="*/ 69 w 261"/>
              <a:gd name="T81" fmla="*/ 232 h 262"/>
              <a:gd name="T82" fmla="*/ 58 w 261"/>
              <a:gd name="T83" fmla="*/ 28 h 262"/>
              <a:gd name="T84" fmla="*/ 67 w 261"/>
              <a:gd name="T85" fmla="*/ 9 h 262"/>
              <a:gd name="T86" fmla="*/ 67 w 261"/>
              <a:gd name="T87" fmla="*/ 120 h 262"/>
              <a:gd name="T88" fmla="*/ 67 w 261"/>
              <a:gd name="T89" fmla="*/ 188 h 262"/>
              <a:gd name="T90" fmla="*/ 67 w 261"/>
              <a:gd name="T91" fmla="*/ 232 h 262"/>
              <a:gd name="T92" fmla="*/ 67 w 261"/>
              <a:gd name="T93" fmla="*/ 232 h 262"/>
              <a:gd name="T94" fmla="*/ 52 w 261"/>
              <a:gd name="T95" fmla="*/ 50 h 262"/>
              <a:gd name="T96" fmla="*/ 12 w 261"/>
              <a:gd name="T97" fmla="*/ 220 h 262"/>
              <a:gd name="T98" fmla="*/ 52 w 261"/>
              <a:gd name="T99" fmla="*/ 232 h 262"/>
              <a:gd name="T100" fmla="*/ 52 w 261"/>
              <a:gd name="T101" fmla="*/ 232 h 262"/>
              <a:gd name="T102" fmla="*/ 12 w 261"/>
              <a:gd name="T103" fmla="*/ 114 h 262"/>
              <a:gd name="T104" fmla="*/ 0 w 261"/>
              <a:gd name="T105" fmla="*/ 104 h 262"/>
              <a:gd name="T106" fmla="*/ 12 w 261"/>
              <a:gd name="T107" fmla="*/ 154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61" h="262">
                <a:moveTo>
                  <a:pt x="249" y="220"/>
                </a:moveTo>
                <a:cubicBezTo>
                  <a:pt x="249" y="154"/>
                  <a:pt x="249" y="154"/>
                  <a:pt x="249" y="154"/>
                </a:cubicBezTo>
                <a:cubicBezTo>
                  <a:pt x="251" y="157"/>
                  <a:pt x="252" y="160"/>
                  <a:pt x="252" y="164"/>
                </a:cubicBezTo>
                <a:cubicBezTo>
                  <a:pt x="252" y="220"/>
                  <a:pt x="252" y="220"/>
                  <a:pt x="252" y="220"/>
                </a:cubicBezTo>
                <a:cubicBezTo>
                  <a:pt x="249" y="220"/>
                  <a:pt x="249" y="220"/>
                  <a:pt x="249" y="220"/>
                </a:cubicBezTo>
                <a:close/>
                <a:moveTo>
                  <a:pt x="249" y="114"/>
                </a:moveTo>
                <a:cubicBezTo>
                  <a:pt x="249" y="70"/>
                  <a:pt x="249" y="70"/>
                  <a:pt x="249" y="70"/>
                </a:cubicBezTo>
                <a:cubicBezTo>
                  <a:pt x="250" y="70"/>
                  <a:pt x="250" y="70"/>
                  <a:pt x="250" y="69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9" y="66"/>
                  <a:pt x="261" y="67"/>
                  <a:pt x="261" y="70"/>
                </a:cubicBezTo>
                <a:cubicBezTo>
                  <a:pt x="261" y="104"/>
                  <a:pt x="261" y="104"/>
                  <a:pt x="261" y="104"/>
                </a:cubicBezTo>
                <a:cubicBezTo>
                  <a:pt x="261" y="107"/>
                  <a:pt x="259" y="110"/>
                  <a:pt x="257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50" y="114"/>
                  <a:pt x="250" y="114"/>
                  <a:pt x="249" y="114"/>
                </a:cubicBezTo>
                <a:close/>
                <a:moveTo>
                  <a:pt x="249" y="70"/>
                </a:moveTo>
                <a:cubicBezTo>
                  <a:pt x="249" y="114"/>
                  <a:pt x="249" y="114"/>
                  <a:pt x="249" y="114"/>
                </a:cubicBezTo>
                <a:cubicBezTo>
                  <a:pt x="248" y="114"/>
                  <a:pt x="246" y="112"/>
                  <a:pt x="246" y="110"/>
                </a:cubicBezTo>
                <a:cubicBezTo>
                  <a:pt x="246" y="76"/>
                  <a:pt x="246" y="76"/>
                  <a:pt x="246" y="76"/>
                </a:cubicBezTo>
                <a:cubicBezTo>
                  <a:pt x="246" y="74"/>
                  <a:pt x="248" y="71"/>
                  <a:pt x="249" y="70"/>
                </a:cubicBezTo>
                <a:close/>
                <a:moveTo>
                  <a:pt x="249" y="154"/>
                </a:moveTo>
                <a:cubicBezTo>
                  <a:pt x="246" y="150"/>
                  <a:pt x="241" y="146"/>
                  <a:pt x="235" y="146"/>
                </a:cubicBezTo>
                <a:cubicBezTo>
                  <a:pt x="235" y="50"/>
                  <a:pt x="235" y="50"/>
                  <a:pt x="235" y="50"/>
                </a:cubicBezTo>
                <a:cubicBezTo>
                  <a:pt x="209" y="50"/>
                  <a:pt x="209" y="50"/>
                  <a:pt x="209" y="50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19" y="162"/>
                  <a:pt x="227" y="170"/>
                  <a:pt x="227" y="180"/>
                </a:cubicBezTo>
                <a:cubicBezTo>
                  <a:pt x="227" y="189"/>
                  <a:pt x="219" y="197"/>
                  <a:pt x="209" y="197"/>
                </a:cubicBezTo>
                <a:cubicBezTo>
                  <a:pt x="209" y="220"/>
                  <a:pt x="209" y="220"/>
                  <a:pt x="209" y="220"/>
                </a:cubicBezTo>
                <a:cubicBezTo>
                  <a:pt x="249" y="220"/>
                  <a:pt x="249" y="220"/>
                  <a:pt x="249" y="220"/>
                </a:cubicBezTo>
                <a:cubicBezTo>
                  <a:pt x="249" y="154"/>
                  <a:pt x="249" y="154"/>
                  <a:pt x="249" y="154"/>
                </a:cubicBezTo>
                <a:close/>
                <a:moveTo>
                  <a:pt x="209" y="262"/>
                </a:moveTo>
                <a:cubicBezTo>
                  <a:pt x="209" y="232"/>
                  <a:pt x="209" y="232"/>
                  <a:pt x="209" y="232"/>
                </a:cubicBezTo>
                <a:cubicBezTo>
                  <a:pt x="226" y="232"/>
                  <a:pt x="226" y="232"/>
                  <a:pt x="226" y="232"/>
                </a:cubicBezTo>
                <a:cubicBezTo>
                  <a:pt x="226" y="249"/>
                  <a:pt x="226" y="249"/>
                  <a:pt x="226" y="249"/>
                </a:cubicBezTo>
                <a:cubicBezTo>
                  <a:pt x="226" y="257"/>
                  <a:pt x="220" y="262"/>
                  <a:pt x="213" y="262"/>
                </a:cubicBezTo>
                <a:cubicBezTo>
                  <a:pt x="209" y="262"/>
                  <a:pt x="209" y="262"/>
                  <a:pt x="209" y="262"/>
                </a:cubicBezTo>
                <a:close/>
                <a:moveTo>
                  <a:pt x="209" y="44"/>
                </a:moveTo>
                <a:cubicBezTo>
                  <a:pt x="209" y="15"/>
                  <a:pt x="209" y="15"/>
                  <a:pt x="209" y="15"/>
                </a:cubicBezTo>
                <a:cubicBezTo>
                  <a:pt x="225" y="23"/>
                  <a:pt x="235" y="33"/>
                  <a:pt x="235" y="44"/>
                </a:cubicBezTo>
                <a:lnTo>
                  <a:pt x="209" y="44"/>
                </a:lnTo>
                <a:close/>
                <a:moveTo>
                  <a:pt x="209" y="15"/>
                </a:moveTo>
                <a:cubicBezTo>
                  <a:pt x="209" y="44"/>
                  <a:pt x="209" y="44"/>
                  <a:pt x="209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9" y="37"/>
                  <a:pt x="203" y="33"/>
                  <a:pt x="203" y="28"/>
                </a:cubicBezTo>
                <a:cubicBezTo>
                  <a:pt x="203" y="24"/>
                  <a:pt x="199" y="20"/>
                  <a:pt x="195" y="20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200" y="11"/>
                  <a:pt x="205" y="13"/>
                  <a:pt x="209" y="15"/>
                </a:cubicBezTo>
                <a:close/>
                <a:moveTo>
                  <a:pt x="209" y="50"/>
                </a:moveTo>
                <a:cubicBezTo>
                  <a:pt x="209" y="162"/>
                  <a:pt x="209" y="162"/>
                  <a:pt x="209" y="162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03" y="162"/>
                  <a:pt x="198" y="166"/>
                  <a:pt x="195" y="171"/>
                </a:cubicBezTo>
                <a:cubicBezTo>
                  <a:pt x="195" y="120"/>
                  <a:pt x="195" y="120"/>
                  <a:pt x="195" y="120"/>
                </a:cubicBezTo>
                <a:cubicBezTo>
                  <a:pt x="201" y="120"/>
                  <a:pt x="201" y="120"/>
                  <a:pt x="201" y="120"/>
                </a:cubicBezTo>
                <a:cubicBezTo>
                  <a:pt x="201" y="70"/>
                  <a:pt x="201" y="70"/>
                  <a:pt x="201" y="70"/>
                </a:cubicBezTo>
                <a:cubicBezTo>
                  <a:pt x="195" y="70"/>
                  <a:pt x="195" y="70"/>
                  <a:pt x="195" y="70"/>
                </a:cubicBezTo>
                <a:cubicBezTo>
                  <a:pt x="195" y="50"/>
                  <a:pt x="195" y="50"/>
                  <a:pt x="195" y="50"/>
                </a:cubicBezTo>
                <a:cubicBezTo>
                  <a:pt x="209" y="50"/>
                  <a:pt x="209" y="50"/>
                  <a:pt x="209" y="50"/>
                </a:cubicBezTo>
                <a:close/>
                <a:moveTo>
                  <a:pt x="209" y="197"/>
                </a:moveTo>
                <a:cubicBezTo>
                  <a:pt x="209" y="220"/>
                  <a:pt x="209" y="220"/>
                  <a:pt x="209" y="220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95" y="188"/>
                  <a:pt x="195" y="188"/>
                  <a:pt x="195" y="188"/>
                </a:cubicBezTo>
                <a:cubicBezTo>
                  <a:pt x="198" y="193"/>
                  <a:pt x="203" y="197"/>
                  <a:pt x="209" y="197"/>
                </a:cubicBezTo>
                <a:cubicBezTo>
                  <a:pt x="209" y="197"/>
                  <a:pt x="209" y="197"/>
                  <a:pt x="209" y="197"/>
                </a:cubicBezTo>
                <a:close/>
                <a:moveTo>
                  <a:pt x="209" y="232"/>
                </a:moveTo>
                <a:cubicBezTo>
                  <a:pt x="209" y="262"/>
                  <a:pt x="209" y="262"/>
                  <a:pt x="209" y="262"/>
                </a:cubicBezTo>
                <a:cubicBezTo>
                  <a:pt x="206" y="262"/>
                  <a:pt x="206" y="262"/>
                  <a:pt x="206" y="262"/>
                </a:cubicBezTo>
                <a:cubicBezTo>
                  <a:pt x="201" y="262"/>
                  <a:pt x="197" y="260"/>
                  <a:pt x="195" y="257"/>
                </a:cubicBezTo>
                <a:cubicBezTo>
                  <a:pt x="195" y="232"/>
                  <a:pt x="195" y="232"/>
                  <a:pt x="195" y="232"/>
                </a:cubicBezTo>
                <a:lnTo>
                  <a:pt x="209" y="232"/>
                </a:lnTo>
                <a:close/>
                <a:moveTo>
                  <a:pt x="171" y="20"/>
                </a:moveTo>
                <a:cubicBezTo>
                  <a:pt x="175" y="20"/>
                  <a:pt x="179" y="24"/>
                  <a:pt x="179" y="28"/>
                </a:cubicBezTo>
                <a:cubicBezTo>
                  <a:pt x="179" y="33"/>
                  <a:pt x="175" y="37"/>
                  <a:pt x="171" y="37"/>
                </a:cubicBezTo>
                <a:cubicBezTo>
                  <a:pt x="170" y="37"/>
                  <a:pt x="169" y="37"/>
                  <a:pt x="168" y="36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0" y="37"/>
                  <a:pt x="186" y="33"/>
                  <a:pt x="186" y="28"/>
                </a:cubicBezTo>
                <a:cubicBezTo>
                  <a:pt x="186" y="24"/>
                  <a:pt x="190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187" y="6"/>
                  <a:pt x="178" y="4"/>
                  <a:pt x="168" y="3"/>
                </a:cubicBezTo>
                <a:cubicBezTo>
                  <a:pt x="168" y="21"/>
                  <a:pt x="168" y="21"/>
                  <a:pt x="168" y="21"/>
                </a:cubicBezTo>
                <a:cubicBezTo>
                  <a:pt x="169" y="20"/>
                  <a:pt x="170" y="20"/>
                  <a:pt x="171" y="20"/>
                </a:cubicBezTo>
                <a:close/>
                <a:moveTo>
                  <a:pt x="195" y="50"/>
                </a:moveTo>
                <a:cubicBezTo>
                  <a:pt x="195" y="70"/>
                  <a:pt x="195" y="70"/>
                  <a:pt x="195" y="70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8" y="50"/>
                  <a:pt x="168" y="50"/>
                  <a:pt x="168" y="50"/>
                </a:cubicBezTo>
                <a:cubicBezTo>
                  <a:pt x="195" y="50"/>
                  <a:pt x="195" y="50"/>
                  <a:pt x="195" y="50"/>
                </a:cubicBezTo>
                <a:close/>
                <a:moveTo>
                  <a:pt x="195" y="120"/>
                </a:moveTo>
                <a:cubicBezTo>
                  <a:pt x="195" y="171"/>
                  <a:pt x="195" y="171"/>
                  <a:pt x="195" y="171"/>
                </a:cubicBezTo>
                <a:cubicBezTo>
                  <a:pt x="193" y="173"/>
                  <a:pt x="192" y="176"/>
                  <a:pt x="192" y="180"/>
                </a:cubicBezTo>
                <a:cubicBezTo>
                  <a:pt x="192" y="183"/>
                  <a:pt x="193" y="186"/>
                  <a:pt x="195" y="188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95" y="120"/>
                  <a:pt x="195" y="120"/>
                  <a:pt x="195" y="120"/>
                </a:cubicBezTo>
                <a:close/>
                <a:moveTo>
                  <a:pt x="195" y="232"/>
                </a:moveTo>
                <a:cubicBezTo>
                  <a:pt x="195" y="257"/>
                  <a:pt x="195" y="257"/>
                  <a:pt x="195" y="257"/>
                </a:cubicBezTo>
                <a:cubicBezTo>
                  <a:pt x="193" y="254"/>
                  <a:pt x="192" y="252"/>
                  <a:pt x="192" y="249"/>
                </a:cubicBezTo>
                <a:cubicBezTo>
                  <a:pt x="192" y="232"/>
                  <a:pt x="192" y="232"/>
                  <a:pt x="192" y="232"/>
                </a:cubicBezTo>
                <a:lnTo>
                  <a:pt x="195" y="232"/>
                </a:lnTo>
                <a:close/>
                <a:moveTo>
                  <a:pt x="168" y="36"/>
                </a:moveTo>
                <a:cubicBezTo>
                  <a:pt x="165" y="35"/>
                  <a:pt x="162" y="32"/>
                  <a:pt x="162" y="28"/>
                </a:cubicBezTo>
                <a:cubicBezTo>
                  <a:pt x="162" y="25"/>
                  <a:pt x="165" y="22"/>
                  <a:pt x="168" y="21"/>
                </a:cubicBezTo>
                <a:cubicBezTo>
                  <a:pt x="168" y="3"/>
                  <a:pt x="168" y="3"/>
                  <a:pt x="168" y="3"/>
                </a:cubicBezTo>
                <a:cubicBezTo>
                  <a:pt x="157" y="1"/>
                  <a:pt x="144" y="0"/>
                  <a:pt x="131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68" y="36"/>
                  <a:pt x="168" y="36"/>
                  <a:pt x="168" y="36"/>
                </a:cubicBezTo>
                <a:close/>
                <a:moveTo>
                  <a:pt x="168" y="50"/>
                </a:moveTo>
                <a:cubicBezTo>
                  <a:pt x="168" y="70"/>
                  <a:pt x="168" y="70"/>
                  <a:pt x="168" y="70"/>
                </a:cubicBezTo>
                <a:cubicBezTo>
                  <a:pt x="135" y="70"/>
                  <a:pt x="135" y="70"/>
                  <a:pt x="135" y="70"/>
                </a:cubicBezTo>
                <a:cubicBezTo>
                  <a:pt x="135" y="120"/>
                  <a:pt x="135" y="120"/>
                  <a:pt x="135" y="1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30" y="220"/>
                  <a:pt x="130" y="220"/>
                  <a:pt x="130" y="220"/>
                </a:cubicBezTo>
                <a:cubicBezTo>
                  <a:pt x="130" y="198"/>
                  <a:pt x="130" y="198"/>
                  <a:pt x="130" y="198"/>
                </a:cubicBezTo>
                <a:cubicBezTo>
                  <a:pt x="167" y="198"/>
                  <a:pt x="167" y="198"/>
                  <a:pt x="167" y="198"/>
                </a:cubicBezTo>
                <a:cubicBezTo>
                  <a:pt x="167" y="187"/>
                  <a:pt x="167" y="187"/>
                  <a:pt x="167" y="187"/>
                </a:cubicBezTo>
                <a:cubicBezTo>
                  <a:pt x="130" y="187"/>
                  <a:pt x="130" y="187"/>
                  <a:pt x="130" y="187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67" y="179"/>
                  <a:pt x="167" y="179"/>
                  <a:pt x="167" y="179"/>
                </a:cubicBezTo>
                <a:cubicBezTo>
                  <a:pt x="167" y="167"/>
                  <a:pt x="167" y="167"/>
                  <a:pt x="167" y="167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59"/>
                  <a:pt x="130" y="159"/>
                  <a:pt x="130" y="159"/>
                </a:cubicBezTo>
                <a:cubicBezTo>
                  <a:pt x="167" y="159"/>
                  <a:pt x="167" y="159"/>
                  <a:pt x="167" y="159"/>
                </a:cubicBezTo>
                <a:cubicBezTo>
                  <a:pt x="167" y="147"/>
                  <a:pt x="167" y="147"/>
                  <a:pt x="167" y="147"/>
                </a:cubicBezTo>
                <a:cubicBezTo>
                  <a:pt x="130" y="147"/>
                  <a:pt x="130" y="147"/>
                  <a:pt x="130" y="147"/>
                </a:cubicBezTo>
                <a:cubicBezTo>
                  <a:pt x="130" y="50"/>
                  <a:pt x="130" y="50"/>
                  <a:pt x="130" y="50"/>
                </a:cubicBezTo>
                <a:lnTo>
                  <a:pt x="168" y="50"/>
                </a:lnTo>
                <a:close/>
                <a:moveTo>
                  <a:pt x="130" y="0"/>
                </a:moveTo>
                <a:cubicBezTo>
                  <a:pt x="130" y="44"/>
                  <a:pt x="130" y="44"/>
                  <a:pt x="130" y="44"/>
                </a:cubicBezTo>
                <a:cubicBezTo>
                  <a:pt x="93" y="44"/>
                  <a:pt x="93" y="44"/>
                  <a:pt x="93" y="44"/>
                </a:cubicBezTo>
                <a:cubicBezTo>
                  <a:pt x="93" y="36"/>
                  <a:pt x="93" y="36"/>
                  <a:pt x="93" y="36"/>
                </a:cubicBezTo>
                <a:cubicBezTo>
                  <a:pt x="96" y="35"/>
                  <a:pt x="99" y="32"/>
                  <a:pt x="99" y="28"/>
                </a:cubicBezTo>
                <a:cubicBezTo>
                  <a:pt x="99" y="25"/>
                  <a:pt x="96" y="22"/>
                  <a:pt x="93" y="21"/>
                </a:cubicBezTo>
                <a:cubicBezTo>
                  <a:pt x="93" y="3"/>
                  <a:pt x="93" y="3"/>
                  <a:pt x="93" y="3"/>
                </a:cubicBezTo>
                <a:cubicBezTo>
                  <a:pt x="104" y="1"/>
                  <a:pt x="117" y="0"/>
                  <a:pt x="130" y="0"/>
                </a:cubicBezTo>
                <a:close/>
                <a:moveTo>
                  <a:pt x="130" y="50"/>
                </a:moveTo>
                <a:cubicBezTo>
                  <a:pt x="130" y="147"/>
                  <a:pt x="130" y="147"/>
                  <a:pt x="130" y="147"/>
                </a:cubicBezTo>
                <a:cubicBezTo>
                  <a:pt x="93" y="147"/>
                  <a:pt x="93" y="147"/>
                  <a:pt x="93" y="147"/>
                </a:cubicBezTo>
                <a:cubicBezTo>
                  <a:pt x="93" y="120"/>
                  <a:pt x="93" y="120"/>
                  <a:pt x="93" y="120"/>
                </a:cubicBezTo>
                <a:cubicBezTo>
                  <a:pt x="126" y="120"/>
                  <a:pt x="126" y="120"/>
                  <a:pt x="126" y="120"/>
                </a:cubicBezTo>
                <a:cubicBezTo>
                  <a:pt x="126" y="70"/>
                  <a:pt x="126" y="70"/>
                  <a:pt x="126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50"/>
                  <a:pt x="93" y="50"/>
                  <a:pt x="93" y="50"/>
                </a:cubicBezTo>
                <a:cubicBezTo>
                  <a:pt x="130" y="50"/>
                  <a:pt x="130" y="50"/>
                  <a:pt x="130" y="50"/>
                </a:cubicBezTo>
                <a:close/>
                <a:moveTo>
                  <a:pt x="130" y="159"/>
                </a:moveTo>
                <a:cubicBezTo>
                  <a:pt x="130" y="167"/>
                  <a:pt x="130" y="167"/>
                  <a:pt x="130" y="167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130" y="159"/>
                  <a:pt x="130" y="159"/>
                  <a:pt x="130" y="159"/>
                </a:cubicBezTo>
                <a:close/>
                <a:moveTo>
                  <a:pt x="130" y="179"/>
                </a:moveTo>
                <a:cubicBezTo>
                  <a:pt x="130" y="187"/>
                  <a:pt x="130" y="187"/>
                  <a:pt x="130" y="187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130" y="179"/>
                  <a:pt x="130" y="179"/>
                  <a:pt x="130" y="179"/>
                </a:cubicBezTo>
                <a:close/>
                <a:moveTo>
                  <a:pt x="130" y="198"/>
                </a:moveTo>
                <a:cubicBezTo>
                  <a:pt x="130" y="220"/>
                  <a:pt x="130" y="220"/>
                  <a:pt x="130" y="220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93" y="198"/>
                  <a:pt x="93" y="198"/>
                  <a:pt x="93" y="198"/>
                </a:cubicBezTo>
                <a:lnTo>
                  <a:pt x="130" y="198"/>
                </a:lnTo>
                <a:close/>
                <a:moveTo>
                  <a:pt x="93" y="3"/>
                </a:moveTo>
                <a:cubicBezTo>
                  <a:pt x="93" y="21"/>
                  <a:pt x="93" y="21"/>
                  <a:pt x="93" y="21"/>
                </a:cubicBezTo>
                <a:cubicBezTo>
                  <a:pt x="92" y="20"/>
                  <a:pt x="92" y="20"/>
                  <a:pt x="91" y="20"/>
                </a:cubicBezTo>
                <a:cubicBezTo>
                  <a:pt x="86" y="20"/>
                  <a:pt x="83" y="24"/>
                  <a:pt x="83" y="28"/>
                </a:cubicBezTo>
                <a:cubicBezTo>
                  <a:pt x="83" y="33"/>
                  <a:pt x="86" y="37"/>
                  <a:pt x="91" y="37"/>
                </a:cubicBezTo>
                <a:cubicBezTo>
                  <a:pt x="92" y="37"/>
                  <a:pt x="92" y="37"/>
                  <a:pt x="93" y="36"/>
                </a:cubicBezTo>
                <a:cubicBezTo>
                  <a:pt x="93" y="44"/>
                  <a:pt x="93" y="44"/>
                  <a:pt x="93" y="44"/>
                </a:cubicBezTo>
                <a:cubicBezTo>
                  <a:pt x="67" y="44"/>
                  <a:pt x="67" y="44"/>
                  <a:pt x="67" y="44"/>
                </a:cubicBezTo>
                <a:cubicBezTo>
                  <a:pt x="67" y="37"/>
                  <a:pt x="67" y="37"/>
                  <a:pt x="67" y="37"/>
                </a:cubicBezTo>
                <a:cubicBezTo>
                  <a:pt x="71" y="37"/>
                  <a:pt x="75" y="33"/>
                  <a:pt x="75" y="28"/>
                </a:cubicBezTo>
                <a:cubicBezTo>
                  <a:pt x="75" y="24"/>
                  <a:pt x="71" y="20"/>
                  <a:pt x="67" y="20"/>
                </a:cubicBezTo>
                <a:cubicBezTo>
                  <a:pt x="67" y="9"/>
                  <a:pt x="67" y="9"/>
                  <a:pt x="67" y="9"/>
                </a:cubicBezTo>
                <a:cubicBezTo>
                  <a:pt x="75" y="6"/>
                  <a:pt x="84" y="4"/>
                  <a:pt x="93" y="3"/>
                </a:cubicBezTo>
                <a:close/>
                <a:moveTo>
                  <a:pt x="93" y="50"/>
                </a:moveTo>
                <a:cubicBezTo>
                  <a:pt x="93" y="70"/>
                  <a:pt x="93" y="70"/>
                  <a:pt x="93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50"/>
                  <a:pt x="67" y="50"/>
                  <a:pt x="67" y="50"/>
                </a:cubicBezTo>
                <a:cubicBezTo>
                  <a:pt x="93" y="50"/>
                  <a:pt x="93" y="50"/>
                  <a:pt x="93" y="50"/>
                </a:cubicBezTo>
                <a:close/>
                <a:moveTo>
                  <a:pt x="93" y="120"/>
                </a:moveTo>
                <a:cubicBezTo>
                  <a:pt x="93" y="147"/>
                  <a:pt x="93" y="147"/>
                  <a:pt x="93" y="147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92" y="159"/>
                  <a:pt x="92" y="159"/>
                  <a:pt x="92" y="159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79"/>
                  <a:pt x="92" y="179"/>
                  <a:pt x="92" y="179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2" y="187"/>
                  <a:pt x="92" y="187"/>
                  <a:pt x="92" y="187"/>
                </a:cubicBezTo>
                <a:cubicBezTo>
                  <a:pt x="92" y="198"/>
                  <a:pt x="92" y="198"/>
                  <a:pt x="92" y="198"/>
                </a:cubicBezTo>
                <a:cubicBezTo>
                  <a:pt x="93" y="198"/>
                  <a:pt x="93" y="198"/>
                  <a:pt x="93" y="198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67" y="220"/>
                  <a:pt x="67" y="220"/>
                  <a:pt x="67" y="220"/>
                </a:cubicBezTo>
                <a:cubicBezTo>
                  <a:pt x="67" y="188"/>
                  <a:pt x="67" y="188"/>
                  <a:pt x="67" y="188"/>
                </a:cubicBezTo>
                <a:cubicBezTo>
                  <a:pt x="68" y="186"/>
                  <a:pt x="69" y="183"/>
                  <a:pt x="69" y="180"/>
                </a:cubicBezTo>
                <a:cubicBezTo>
                  <a:pt x="69" y="176"/>
                  <a:pt x="68" y="173"/>
                  <a:pt x="67" y="171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93" y="120"/>
                  <a:pt x="93" y="120"/>
                  <a:pt x="93" y="120"/>
                </a:cubicBezTo>
                <a:close/>
                <a:moveTo>
                  <a:pt x="67" y="257"/>
                </a:moveTo>
                <a:cubicBezTo>
                  <a:pt x="67" y="232"/>
                  <a:pt x="67" y="232"/>
                  <a:pt x="67" y="232"/>
                </a:cubicBezTo>
                <a:cubicBezTo>
                  <a:pt x="69" y="232"/>
                  <a:pt x="69" y="232"/>
                  <a:pt x="69" y="232"/>
                </a:cubicBezTo>
                <a:cubicBezTo>
                  <a:pt x="69" y="249"/>
                  <a:pt x="69" y="249"/>
                  <a:pt x="69" y="249"/>
                </a:cubicBezTo>
                <a:cubicBezTo>
                  <a:pt x="69" y="252"/>
                  <a:pt x="68" y="254"/>
                  <a:pt x="67" y="257"/>
                </a:cubicBezTo>
                <a:close/>
                <a:moveTo>
                  <a:pt x="67" y="9"/>
                </a:moveTo>
                <a:cubicBezTo>
                  <a:pt x="67" y="20"/>
                  <a:pt x="67" y="20"/>
                  <a:pt x="67" y="20"/>
                </a:cubicBezTo>
                <a:cubicBezTo>
                  <a:pt x="62" y="20"/>
                  <a:pt x="58" y="24"/>
                  <a:pt x="58" y="28"/>
                </a:cubicBezTo>
                <a:cubicBezTo>
                  <a:pt x="58" y="33"/>
                  <a:pt x="62" y="37"/>
                  <a:pt x="67" y="37"/>
                </a:cubicBezTo>
                <a:cubicBezTo>
                  <a:pt x="67" y="44"/>
                  <a:pt x="67" y="44"/>
                  <a:pt x="67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15"/>
                  <a:pt x="52" y="15"/>
                  <a:pt x="52" y="15"/>
                </a:cubicBezTo>
                <a:cubicBezTo>
                  <a:pt x="56" y="13"/>
                  <a:pt x="61" y="11"/>
                  <a:pt x="67" y="9"/>
                </a:cubicBezTo>
                <a:close/>
                <a:moveTo>
                  <a:pt x="67" y="50"/>
                </a:moveTo>
                <a:cubicBezTo>
                  <a:pt x="67" y="70"/>
                  <a:pt x="67" y="70"/>
                  <a:pt x="67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7" y="171"/>
                  <a:pt x="67" y="171"/>
                  <a:pt x="67" y="171"/>
                </a:cubicBezTo>
                <a:cubicBezTo>
                  <a:pt x="64" y="166"/>
                  <a:pt x="58" y="162"/>
                  <a:pt x="52" y="162"/>
                </a:cubicBezTo>
                <a:cubicBezTo>
                  <a:pt x="52" y="50"/>
                  <a:pt x="52" y="50"/>
                  <a:pt x="52" y="50"/>
                </a:cubicBezTo>
                <a:cubicBezTo>
                  <a:pt x="67" y="50"/>
                  <a:pt x="67" y="50"/>
                  <a:pt x="67" y="50"/>
                </a:cubicBezTo>
                <a:close/>
                <a:moveTo>
                  <a:pt x="67" y="188"/>
                </a:moveTo>
                <a:cubicBezTo>
                  <a:pt x="67" y="220"/>
                  <a:pt x="67" y="220"/>
                  <a:pt x="67" y="220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52" y="197"/>
                  <a:pt x="52" y="197"/>
                  <a:pt x="52" y="197"/>
                </a:cubicBezTo>
                <a:cubicBezTo>
                  <a:pt x="58" y="197"/>
                  <a:pt x="64" y="193"/>
                  <a:pt x="67" y="188"/>
                </a:cubicBezTo>
                <a:close/>
                <a:moveTo>
                  <a:pt x="67" y="232"/>
                </a:moveTo>
                <a:cubicBezTo>
                  <a:pt x="67" y="257"/>
                  <a:pt x="67" y="257"/>
                  <a:pt x="67" y="257"/>
                </a:cubicBezTo>
                <a:cubicBezTo>
                  <a:pt x="64" y="260"/>
                  <a:pt x="60" y="262"/>
                  <a:pt x="56" y="262"/>
                </a:cubicBezTo>
                <a:cubicBezTo>
                  <a:pt x="52" y="262"/>
                  <a:pt x="52" y="262"/>
                  <a:pt x="52" y="262"/>
                </a:cubicBezTo>
                <a:cubicBezTo>
                  <a:pt x="52" y="232"/>
                  <a:pt x="52" y="232"/>
                  <a:pt x="52" y="232"/>
                </a:cubicBezTo>
                <a:lnTo>
                  <a:pt x="67" y="232"/>
                </a:lnTo>
                <a:close/>
                <a:moveTo>
                  <a:pt x="52" y="15"/>
                </a:moveTo>
                <a:cubicBezTo>
                  <a:pt x="52" y="44"/>
                  <a:pt x="52" y="44"/>
                  <a:pt x="52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33"/>
                  <a:pt x="36" y="23"/>
                  <a:pt x="52" y="15"/>
                </a:cubicBezTo>
                <a:close/>
                <a:moveTo>
                  <a:pt x="52" y="50"/>
                </a:moveTo>
                <a:cubicBezTo>
                  <a:pt x="52" y="162"/>
                  <a:pt x="52" y="162"/>
                  <a:pt x="52" y="162"/>
                </a:cubicBezTo>
                <a:cubicBezTo>
                  <a:pt x="42" y="162"/>
                  <a:pt x="35" y="170"/>
                  <a:pt x="35" y="180"/>
                </a:cubicBezTo>
                <a:cubicBezTo>
                  <a:pt x="35" y="189"/>
                  <a:pt x="42" y="197"/>
                  <a:pt x="52" y="197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12" y="220"/>
                  <a:pt x="12" y="220"/>
                  <a:pt x="12" y="220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15" y="150"/>
                  <a:pt x="21" y="146"/>
                  <a:pt x="27" y="146"/>
                </a:cubicBezTo>
                <a:cubicBezTo>
                  <a:pt x="27" y="50"/>
                  <a:pt x="27" y="50"/>
                  <a:pt x="27" y="50"/>
                </a:cubicBezTo>
                <a:cubicBezTo>
                  <a:pt x="52" y="50"/>
                  <a:pt x="52" y="50"/>
                  <a:pt x="52" y="50"/>
                </a:cubicBezTo>
                <a:close/>
                <a:moveTo>
                  <a:pt x="52" y="232"/>
                </a:moveTo>
                <a:cubicBezTo>
                  <a:pt x="52" y="262"/>
                  <a:pt x="52" y="262"/>
                  <a:pt x="52" y="262"/>
                </a:cubicBezTo>
                <a:cubicBezTo>
                  <a:pt x="48" y="262"/>
                  <a:pt x="48" y="262"/>
                  <a:pt x="48" y="262"/>
                </a:cubicBezTo>
                <a:cubicBezTo>
                  <a:pt x="41" y="262"/>
                  <a:pt x="35" y="257"/>
                  <a:pt x="35" y="249"/>
                </a:cubicBezTo>
                <a:cubicBezTo>
                  <a:pt x="35" y="232"/>
                  <a:pt x="35" y="232"/>
                  <a:pt x="35" y="232"/>
                </a:cubicBezTo>
                <a:cubicBezTo>
                  <a:pt x="52" y="232"/>
                  <a:pt x="52" y="232"/>
                  <a:pt x="52" y="232"/>
                </a:cubicBezTo>
                <a:close/>
                <a:moveTo>
                  <a:pt x="12" y="114"/>
                </a:moveTo>
                <a:cubicBezTo>
                  <a:pt x="14" y="114"/>
                  <a:pt x="15" y="112"/>
                  <a:pt x="15" y="110"/>
                </a:cubicBezTo>
                <a:cubicBezTo>
                  <a:pt x="15" y="76"/>
                  <a:pt x="15" y="76"/>
                  <a:pt x="15" y="76"/>
                </a:cubicBezTo>
                <a:cubicBezTo>
                  <a:pt x="15" y="74"/>
                  <a:pt x="14" y="71"/>
                  <a:pt x="12" y="70"/>
                </a:cubicBezTo>
                <a:lnTo>
                  <a:pt x="12" y="114"/>
                </a:lnTo>
                <a:close/>
                <a:moveTo>
                  <a:pt x="12" y="70"/>
                </a:moveTo>
                <a:cubicBezTo>
                  <a:pt x="12" y="114"/>
                  <a:pt x="12" y="114"/>
                  <a:pt x="12" y="114"/>
                </a:cubicBezTo>
                <a:cubicBezTo>
                  <a:pt x="12" y="114"/>
                  <a:pt x="11" y="114"/>
                  <a:pt x="11" y="113"/>
                </a:cubicBezTo>
                <a:cubicBezTo>
                  <a:pt x="4" y="111"/>
                  <a:pt x="4" y="111"/>
                  <a:pt x="4" y="111"/>
                </a:cubicBezTo>
                <a:cubicBezTo>
                  <a:pt x="2" y="110"/>
                  <a:pt x="0" y="107"/>
                  <a:pt x="0" y="104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7"/>
                  <a:pt x="2" y="66"/>
                  <a:pt x="4" y="67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70"/>
                  <a:pt x="12" y="70"/>
                  <a:pt x="12" y="70"/>
                </a:cubicBezTo>
                <a:close/>
                <a:moveTo>
                  <a:pt x="12" y="154"/>
                </a:moveTo>
                <a:cubicBezTo>
                  <a:pt x="12" y="220"/>
                  <a:pt x="12" y="220"/>
                  <a:pt x="12" y="220"/>
                </a:cubicBezTo>
                <a:cubicBezTo>
                  <a:pt x="9" y="220"/>
                  <a:pt x="9" y="220"/>
                  <a:pt x="9" y="220"/>
                </a:cubicBezTo>
                <a:cubicBezTo>
                  <a:pt x="9" y="164"/>
                  <a:pt x="9" y="164"/>
                  <a:pt x="9" y="164"/>
                </a:cubicBezTo>
                <a:cubicBezTo>
                  <a:pt x="9" y="160"/>
                  <a:pt x="10" y="157"/>
                  <a:pt x="12" y="154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Freeform 76"/>
          <p:cNvSpPr>
            <a:spLocks noEditPoints="1"/>
          </p:cNvSpPr>
          <p:nvPr/>
        </p:nvSpPr>
        <p:spPr bwMode="auto">
          <a:xfrm>
            <a:off x="7873026" y="2980293"/>
            <a:ext cx="711889" cy="539629"/>
          </a:xfrm>
          <a:custGeom>
            <a:avLst/>
            <a:gdLst>
              <a:gd name="T0" fmla="*/ 271 w 295"/>
              <a:gd name="T1" fmla="*/ 0 h 224"/>
              <a:gd name="T2" fmla="*/ 277 w 295"/>
              <a:gd name="T3" fmla="*/ 35 h 224"/>
              <a:gd name="T4" fmla="*/ 224 w 295"/>
              <a:gd name="T5" fmla="*/ 224 h 224"/>
              <a:gd name="T6" fmla="*/ 248 w 295"/>
              <a:gd name="T7" fmla="*/ 188 h 224"/>
              <a:gd name="T8" fmla="*/ 249 w 295"/>
              <a:gd name="T9" fmla="*/ 29 h 224"/>
              <a:gd name="T10" fmla="*/ 224 w 295"/>
              <a:gd name="T11" fmla="*/ 194 h 224"/>
              <a:gd name="T12" fmla="*/ 224 w 295"/>
              <a:gd name="T13" fmla="*/ 16 h 224"/>
              <a:gd name="T14" fmla="*/ 224 w 295"/>
              <a:gd name="T15" fmla="*/ 208 h 224"/>
              <a:gd name="T16" fmla="*/ 224 w 295"/>
              <a:gd name="T17" fmla="*/ 179 h 224"/>
              <a:gd name="T18" fmla="*/ 224 w 295"/>
              <a:gd name="T19" fmla="*/ 194 h 224"/>
              <a:gd name="T20" fmla="*/ 201 w 295"/>
              <a:gd name="T21" fmla="*/ 128 h 224"/>
              <a:gd name="T22" fmla="*/ 203 w 295"/>
              <a:gd name="T23" fmla="*/ 98 h 224"/>
              <a:gd name="T24" fmla="*/ 195 w 295"/>
              <a:gd name="T25" fmla="*/ 67 h 224"/>
              <a:gd name="T26" fmla="*/ 187 w 295"/>
              <a:gd name="T27" fmla="*/ 128 h 224"/>
              <a:gd name="T28" fmla="*/ 187 w 295"/>
              <a:gd name="T29" fmla="*/ 100 h 224"/>
              <a:gd name="T30" fmla="*/ 190 w 295"/>
              <a:gd name="T31" fmla="*/ 75 h 224"/>
              <a:gd name="T32" fmla="*/ 187 w 295"/>
              <a:gd name="T33" fmla="*/ 0 h 224"/>
              <a:gd name="T34" fmla="*/ 187 w 295"/>
              <a:gd name="T35" fmla="*/ 0 h 224"/>
              <a:gd name="T36" fmla="*/ 147 w 295"/>
              <a:gd name="T37" fmla="*/ 208 h 224"/>
              <a:gd name="T38" fmla="*/ 182 w 295"/>
              <a:gd name="T39" fmla="*/ 67 h 224"/>
              <a:gd name="T40" fmla="*/ 168 w 295"/>
              <a:gd name="T41" fmla="*/ 109 h 224"/>
              <a:gd name="T42" fmla="*/ 187 w 295"/>
              <a:gd name="T43" fmla="*/ 194 h 224"/>
              <a:gd name="T44" fmla="*/ 148 w 295"/>
              <a:gd name="T45" fmla="*/ 125 h 224"/>
              <a:gd name="T46" fmla="*/ 147 w 295"/>
              <a:gd name="T47" fmla="*/ 106 h 224"/>
              <a:gd name="T48" fmla="*/ 184 w 295"/>
              <a:gd name="T49" fmla="*/ 70 h 224"/>
              <a:gd name="T50" fmla="*/ 187 w 295"/>
              <a:gd name="T51" fmla="*/ 91 h 224"/>
              <a:gd name="T52" fmla="*/ 179 w 295"/>
              <a:gd name="T53" fmla="*/ 116 h 224"/>
              <a:gd name="T54" fmla="*/ 187 w 295"/>
              <a:gd name="T55" fmla="*/ 100 h 224"/>
              <a:gd name="T56" fmla="*/ 147 w 295"/>
              <a:gd name="T57" fmla="*/ 16 h 224"/>
              <a:gd name="T58" fmla="*/ 147 w 295"/>
              <a:gd name="T59" fmla="*/ 208 h 224"/>
              <a:gd name="T60" fmla="*/ 147 w 295"/>
              <a:gd name="T61" fmla="*/ 106 h 224"/>
              <a:gd name="T62" fmla="*/ 127 w 295"/>
              <a:gd name="T63" fmla="*/ 121 h 224"/>
              <a:gd name="T64" fmla="*/ 147 w 295"/>
              <a:gd name="T65" fmla="*/ 137 h 224"/>
              <a:gd name="T66" fmla="*/ 102 w 295"/>
              <a:gd name="T67" fmla="*/ 156 h 224"/>
              <a:gd name="T68" fmla="*/ 109 w 295"/>
              <a:gd name="T69" fmla="*/ 113 h 224"/>
              <a:gd name="T70" fmla="*/ 100 w 295"/>
              <a:gd name="T71" fmla="*/ 93 h 224"/>
              <a:gd name="T72" fmla="*/ 111 w 295"/>
              <a:gd name="T73" fmla="*/ 97 h 224"/>
              <a:gd name="T74" fmla="*/ 99 w 295"/>
              <a:gd name="T75" fmla="*/ 88 h 224"/>
              <a:gd name="T76" fmla="*/ 101 w 295"/>
              <a:gd name="T77" fmla="*/ 150 h 224"/>
              <a:gd name="T78" fmla="*/ 99 w 295"/>
              <a:gd name="T79" fmla="*/ 123 h 224"/>
              <a:gd name="T80" fmla="*/ 0 w 295"/>
              <a:gd name="T81" fmla="*/ 23 h 224"/>
              <a:gd name="T82" fmla="*/ 99 w 295"/>
              <a:gd name="T83" fmla="*/ 208 h 224"/>
              <a:gd name="T84" fmla="*/ 17 w 295"/>
              <a:gd name="T85" fmla="*/ 35 h 224"/>
              <a:gd name="T86" fmla="*/ 99 w 295"/>
              <a:gd name="T87" fmla="*/ 29 h 224"/>
              <a:gd name="T88" fmla="*/ 79 w 295"/>
              <a:gd name="T89" fmla="*/ 129 h 224"/>
              <a:gd name="T90" fmla="*/ 99 w 295"/>
              <a:gd name="T91" fmla="*/ 157 h 224"/>
              <a:gd name="T92" fmla="*/ 30 w 295"/>
              <a:gd name="T93" fmla="*/ 45 h 224"/>
              <a:gd name="T94" fmla="*/ 99 w 295"/>
              <a:gd name="T95" fmla="*/ 115 h 224"/>
              <a:gd name="T96" fmla="*/ 99 w 295"/>
              <a:gd name="T97" fmla="*/ 123 h 224"/>
              <a:gd name="T98" fmla="*/ 91 w 295"/>
              <a:gd name="T99" fmla="*/ 133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95" h="224">
                <a:moveTo>
                  <a:pt x="271" y="224"/>
                </a:moveTo>
                <a:cubicBezTo>
                  <a:pt x="284" y="224"/>
                  <a:pt x="295" y="213"/>
                  <a:pt x="295" y="200"/>
                </a:cubicBezTo>
                <a:cubicBezTo>
                  <a:pt x="295" y="23"/>
                  <a:pt x="295" y="23"/>
                  <a:pt x="295" y="23"/>
                </a:cubicBezTo>
                <a:cubicBezTo>
                  <a:pt x="295" y="10"/>
                  <a:pt x="284" y="0"/>
                  <a:pt x="271" y="0"/>
                </a:cubicBezTo>
                <a:cubicBezTo>
                  <a:pt x="224" y="0"/>
                  <a:pt x="224" y="0"/>
                  <a:pt x="224" y="0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58" y="16"/>
                  <a:pt x="258" y="16"/>
                  <a:pt x="258" y="16"/>
                </a:cubicBezTo>
                <a:cubicBezTo>
                  <a:pt x="268" y="16"/>
                  <a:pt x="277" y="24"/>
                  <a:pt x="277" y="35"/>
                </a:cubicBezTo>
                <a:cubicBezTo>
                  <a:pt x="277" y="189"/>
                  <a:pt x="277" y="189"/>
                  <a:pt x="277" y="189"/>
                </a:cubicBezTo>
                <a:cubicBezTo>
                  <a:pt x="277" y="199"/>
                  <a:pt x="268" y="208"/>
                  <a:pt x="258" y="208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224" y="224"/>
                  <a:pt x="224" y="224"/>
                  <a:pt x="224" y="224"/>
                </a:cubicBezTo>
                <a:cubicBezTo>
                  <a:pt x="271" y="224"/>
                  <a:pt x="271" y="224"/>
                  <a:pt x="271" y="224"/>
                </a:cubicBezTo>
                <a:close/>
                <a:moveTo>
                  <a:pt x="224" y="194"/>
                </a:moveTo>
                <a:cubicBezTo>
                  <a:pt x="224" y="188"/>
                  <a:pt x="224" y="188"/>
                  <a:pt x="224" y="188"/>
                </a:cubicBezTo>
                <a:cubicBezTo>
                  <a:pt x="248" y="188"/>
                  <a:pt x="248" y="188"/>
                  <a:pt x="248" y="188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24" y="179"/>
                  <a:pt x="224" y="179"/>
                  <a:pt x="224" y="179"/>
                </a:cubicBezTo>
                <a:cubicBezTo>
                  <a:pt x="224" y="29"/>
                  <a:pt x="224" y="29"/>
                  <a:pt x="224" y="29"/>
                </a:cubicBezTo>
                <a:cubicBezTo>
                  <a:pt x="249" y="29"/>
                  <a:pt x="249" y="29"/>
                  <a:pt x="249" y="29"/>
                </a:cubicBezTo>
                <a:cubicBezTo>
                  <a:pt x="257" y="29"/>
                  <a:pt x="264" y="36"/>
                  <a:pt x="264" y="45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4" y="187"/>
                  <a:pt x="257" y="194"/>
                  <a:pt x="249" y="194"/>
                </a:cubicBezTo>
                <a:lnTo>
                  <a:pt x="224" y="194"/>
                </a:lnTo>
                <a:close/>
                <a:moveTo>
                  <a:pt x="224" y="0"/>
                </a:moveTo>
                <a:cubicBezTo>
                  <a:pt x="187" y="0"/>
                  <a:pt x="187" y="0"/>
                  <a:pt x="187" y="0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24" y="0"/>
                  <a:pt x="224" y="0"/>
                  <a:pt x="224" y="0"/>
                </a:cubicBezTo>
                <a:close/>
                <a:moveTo>
                  <a:pt x="187" y="224"/>
                </a:moveTo>
                <a:cubicBezTo>
                  <a:pt x="224" y="224"/>
                  <a:pt x="224" y="224"/>
                  <a:pt x="224" y="224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87" y="224"/>
                  <a:pt x="187" y="224"/>
                  <a:pt x="187" y="224"/>
                </a:cubicBezTo>
                <a:close/>
                <a:moveTo>
                  <a:pt x="224" y="29"/>
                </a:moveTo>
                <a:cubicBezTo>
                  <a:pt x="224" y="179"/>
                  <a:pt x="224" y="179"/>
                  <a:pt x="224" y="179"/>
                </a:cubicBezTo>
                <a:cubicBezTo>
                  <a:pt x="200" y="179"/>
                  <a:pt x="200" y="179"/>
                  <a:pt x="200" y="179"/>
                </a:cubicBezTo>
                <a:cubicBezTo>
                  <a:pt x="200" y="188"/>
                  <a:pt x="200" y="188"/>
                  <a:pt x="200" y="188"/>
                </a:cubicBezTo>
                <a:cubicBezTo>
                  <a:pt x="224" y="188"/>
                  <a:pt x="224" y="188"/>
                  <a:pt x="224" y="188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87" y="135"/>
                  <a:pt x="187" y="135"/>
                  <a:pt x="187" y="135"/>
                </a:cubicBezTo>
                <a:cubicBezTo>
                  <a:pt x="188" y="135"/>
                  <a:pt x="189" y="134"/>
                  <a:pt x="189" y="134"/>
                </a:cubicBezTo>
                <a:cubicBezTo>
                  <a:pt x="194" y="133"/>
                  <a:pt x="197" y="131"/>
                  <a:pt x="201" y="128"/>
                </a:cubicBezTo>
                <a:cubicBezTo>
                  <a:pt x="204" y="124"/>
                  <a:pt x="206" y="121"/>
                  <a:pt x="207" y="117"/>
                </a:cubicBezTo>
                <a:cubicBezTo>
                  <a:pt x="208" y="115"/>
                  <a:pt x="208" y="113"/>
                  <a:pt x="208" y="111"/>
                </a:cubicBezTo>
                <a:cubicBezTo>
                  <a:pt x="208" y="109"/>
                  <a:pt x="208" y="107"/>
                  <a:pt x="207" y="104"/>
                </a:cubicBezTo>
                <a:cubicBezTo>
                  <a:pt x="207" y="102"/>
                  <a:pt x="205" y="100"/>
                  <a:pt x="203" y="98"/>
                </a:cubicBezTo>
                <a:cubicBezTo>
                  <a:pt x="200" y="96"/>
                  <a:pt x="197" y="94"/>
                  <a:pt x="193" y="94"/>
                </a:cubicBezTo>
                <a:cubicBezTo>
                  <a:pt x="197" y="91"/>
                  <a:pt x="199" y="88"/>
                  <a:pt x="201" y="85"/>
                </a:cubicBezTo>
                <a:cubicBezTo>
                  <a:pt x="202" y="81"/>
                  <a:pt x="202" y="78"/>
                  <a:pt x="201" y="74"/>
                </a:cubicBezTo>
                <a:cubicBezTo>
                  <a:pt x="200" y="71"/>
                  <a:pt x="198" y="69"/>
                  <a:pt x="195" y="67"/>
                </a:cubicBezTo>
                <a:cubicBezTo>
                  <a:pt x="193" y="66"/>
                  <a:pt x="190" y="66"/>
                  <a:pt x="187" y="66"/>
                </a:cubicBezTo>
                <a:cubicBezTo>
                  <a:pt x="187" y="29"/>
                  <a:pt x="187" y="29"/>
                  <a:pt x="187" y="29"/>
                </a:cubicBezTo>
                <a:cubicBezTo>
                  <a:pt x="224" y="29"/>
                  <a:pt x="224" y="29"/>
                  <a:pt x="224" y="29"/>
                </a:cubicBezTo>
                <a:close/>
                <a:moveTo>
                  <a:pt x="187" y="128"/>
                </a:moveTo>
                <a:cubicBezTo>
                  <a:pt x="187" y="128"/>
                  <a:pt x="188" y="128"/>
                  <a:pt x="188" y="128"/>
                </a:cubicBezTo>
                <a:cubicBezTo>
                  <a:pt x="191" y="127"/>
                  <a:pt x="193" y="125"/>
                  <a:pt x="194" y="122"/>
                </a:cubicBezTo>
                <a:cubicBezTo>
                  <a:pt x="195" y="118"/>
                  <a:pt x="195" y="115"/>
                  <a:pt x="194" y="111"/>
                </a:cubicBezTo>
                <a:cubicBezTo>
                  <a:pt x="193" y="106"/>
                  <a:pt x="191" y="103"/>
                  <a:pt x="187" y="100"/>
                </a:cubicBezTo>
                <a:cubicBezTo>
                  <a:pt x="187" y="128"/>
                  <a:pt x="187" y="128"/>
                  <a:pt x="187" y="128"/>
                </a:cubicBezTo>
                <a:close/>
                <a:moveTo>
                  <a:pt x="187" y="91"/>
                </a:moveTo>
                <a:cubicBezTo>
                  <a:pt x="189" y="87"/>
                  <a:pt x="190" y="84"/>
                  <a:pt x="190" y="80"/>
                </a:cubicBezTo>
                <a:cubicBezTo>
                  <a:pt x="190" y="78"/>
                  <a:pt x="190" y="77"/>
                  <a:pt x="190" y="75"/>
                </a:cubicBezTo>
                <a:cubicBezTo>
                  <a:pt x="189" y="74"/>
                  <a:pt x="189" y="72"/>
                  <a:pt x="188" y="71"/>
                </a:cubicBezTo>
                <a:cubicBezTo>
                  <a:pt x="187" y="71"/>
                  <a:pt x="187" y="71"/>
                  <a:pt x="187" y="71"/>
                </a:cubicBezTo>
                <a:lnTo>
                  <a:pt x="187" y="91"/>
                </a:lnTo>
                <a:close/>
                <a:moveTo>
                  <a:pt x="187" y="0"/>
                </a:moveTo>
                <a:cubicBezTo>
                  <a:pt x="147" y="0"/>
                  <a:pt x="147" y="0"/>
                  <a:pt x="147" y="0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187" y="0"/>
                  <a:pt x="187" y="0"/>
                  <a:pt x="187" y="0"/>
                </a:cubicBezTo>
                <a:close/>
                <a:moveTo>
                  <a:pt x="147" y="224"/>
                </a:moveTo>
                <a:cubicBezTo>
                  <a:pt x="187" y="224"/>
                  <a:pt x="187" y="224"/>
                  <a:pt x="187" y="224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4"/>
                  <a:pt x="147" y="224"/>
                  <a:pt x="147" y="224"/>
                </a:cubicBezTo>
                <a:close/>
                <a:moveTo>
                  <a:pt x="187" y="29"/>
                </a:moveTo>
                <a:cubicBezTo>
                  <a:pt x="187" y="66"/>
                  <a:pt x="187" y="66"/>
                  <a:pt x="187" y="66"/>
                </a:cubicBezTo>
                <a:cubicBezTo>
                  <a:pt x="185" y="66"/>
                  <a:pt x="184" y="66"/>
                  <a:pt x="182" y="67"/>
                </a:cubicBezTo>
                <a:cubicBezTo>
                  <a:pt x="176" y="68"/>
                  <a:pt x="172" y="71"/>
                  <a:pt x="169" y="75"/>
                </a:cubicBezTo>
                <a:cubicBezTo>
                  <a:pt x="167" y="80"/>
                  <a:pt x="166" y="84"/>
                  <a:pt x="167" y="88"/>
                </a:cubicBezTo>
                <a:cubicBezTo>
                  <a:pt x="168" y="93"/>
                  <a:pt x="172" y="97"/>
                  <a:pt x="177" y="98"/>
                </a:cubicBezTo>
                <a:cubicBezTo>
                  <a:pt x="173" y="101"/>
                  <a:pt x="169" y="105"/>
                  <a:pt x="168" y="109"/>
                </a:cubicBezTo>
                <a:cubicBezTo>
                  <a:pt x="166" y="113"/>
                  <a:pt x="165" y="117"/>
                  <a:pt x="167" y="122"/>
                </a:cubicBezTo>
                <a:cubicBezTo>
                  <a:pt x="168" y="126"/>
                  <a:pt x="170" y="130"/>
                  <a:pt x="175" y="133"/>
                </a:cubicBezTo>
                <a:cubicBezTo>
                  <a:pt x="178" y="135"/>
                  <a:pt x="182" y="135"/>
                  <a:pt x="187" y="135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8" y="125"/>
                  <a:pt x="148" y="125"/>
                  <a:pt x="148" y="125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58" y="112"/>
                  <a:pt x="158" y="112"/>
                  <a:pt x="158" y="112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87" y="29"/>
                  <a:pt x="187" y="29"/>
                  <a:pt x="187" y="29"/>
                </a:cubicBezTo>
                <a:close/>
                <a:moveTo>
                  <a:pt x="187" y="71"/>
                </a:moveTo>
                <a:cubicBezTo>
                  <a:pt x="186" y="70"/>
                  <a:pt x="185" y="70"/>
                  <a:pt x="184" y="70"/>
                </a:cubicBezTo>
                <a:cubicBezTo>
                  <a:pt x="181" y="71"/>
                  <a:pt x="179" y="73"/>
                  <a:pt x="178" y="76"/>
                </a:cubicBezTo>
                <a:cubicBezTo>
                  <a:pt x="177" y="78"/>
                  <a:pt x="177" y="81"/>
                  <a:pt x="178" y="83"/>
                </a:cubicBezTo>
                <a:cubicBezTo>
                  <a:pt x="179" y="88"/>
                  <a:pt x="181" y="91"/>
                  <a:pt x="185" y="93"/>
                </a:cubicBezTo>
                <a:cubicBezTo>
                  <a:pt x="186" y="92"/>
                  <a:pt x="187" y="91"/>
                  <a:pt x="187" y="91"/>
                </a:cubicBezTo>
                <a:cubicBezTo>
                  <a:pt x="187" y="71"/>
                  <a:pt x="187" y="71"/>
                  <a:pt x="187" y="71"/>
                </a:cubicBezTo>
                <a:close/>
                <a:moveTo>
                  <a:pt x="187" y="100"/>
                </a:moveTo>
                <a:cubicBezTo>
                  <a:pt x="187" y="100"/>
                  <a:pt x="186" y="100"/>
                  <a:pt x="186" y="99"/>
                </a:cubicBezTo>
                <a:cubicBezTo>
                  <a:pt x="181" y="104"/>
                  <a:pt x="179" y="110"/>
                  <a:pt x="179" y="116"/>
                </a:cubicBezTo>
                <a:cubicBezTo>
                  <a:pt x="179" y="118"/>
                  <a:pt x="179" y="120"/>
                  <a:pt x="180" y="121"/>
                </a:cubicBezTo>
                <a:cubicBezTo>
                  <a:pt x="180" y="124"/>
                  <a:pt x="182" y="126"/>
                  <a:pt x="183" y="127"/>
                </a:cubicBezTo>
                <a:cubicBezTo>
                  <a:pt x="184" y="128"/>
                  <a:pt x="186" y="128"/>
                  <a:pt x="187" y="128"/>
                </a:cubicBezTo>
                <a:lnTo>
                  <a:pt x="187" y="100"/>
                </a:lnTo>
                <a:close/>
                <a:moveTo>
                  <a:pt x="147" y="0"/>
                </a:moveTo>
                <a:cubicBezTo>
                  <a:pt x="99" y="0"/>
                  <a:pt x="99" y="0"/>
                  <a:pt x="99" y="0"/>
                </a:cubicBezTo>
                <a:cubicBezTo>
                  <a:pt x="99" y="16"/>
                  <a:pt x="99" y="16"/>
                  <a:pt x="99" y="1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0"/>
                  <a:pt x="147" y="0"/>
                  <a:pt x="147" y="0"/>
                </a:cubicBezTo>
                <a:close/>
                <a:moveTo>
                  <a:pt x="99" y="224"/>
                </a:moveTo>
                <a:cubicBezTo>
                  <a:pt x="147" y="224"/>
                  <a:pt x="147" y="224"/>
                  <a:pt x="147" y="224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24"/>
                  <a:pt x="99" y="224"/>
                  <a:pt x="99" y="224"/>
                </a:cubicBezTo>
                <a:close/>
                <a:moveTo>
                  <a:pt x="147" y="29"/>
                </a:moveTo>
                <a:cubicBezTo>
                  <a:pt x="147" y="106"/>
                  <a:pt x="147" y="106"/>
                  <a:pt x="147" y="106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37" y="107"/>
                  <a:pt x="137" y="107"/>
                  <a:pt x="137" y="107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27" y="121"/>
                  <a:pt x="127" y="121"/>
                  <a:pt x="127" y="121"/>
                </a:cubicBezTo>
                <a:cubicBezTo>
                  <a:pt x="127" y="131"/>
                  <a:pt x="127" y="131"/>
                  <a:pt x="127" y="131"/>
                </a:cubicBezTo>
                <a:cubicBezTo>
                  <a:pt x="138" y="128"/>
                  <a:pt x="138" y="128"/>
                  <a:pt x="138" y="128"/>
                </a:cubicBezTo>
                <a:cubicBezTo>
                  <a:pt x="138" y="139"/>
                  <a:pt x="138" y="139"/>
                  <a:pt x="138" y="139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99" y="157"/>
                  <a:pt x="99" y="157"/>
                  <a:pt x="99" y="157"/>
                </a:cubicBezTo>
                <a:cubicBezTo>
                  <a:pt x="100" y="157"/>
                  <a:pt x="101" y="157"/>
                  <a:pt x="102" y="156"/>
                </a:cubicBezTo>
                <a:cubicBezTo>
                  <a:pt x="109" y="155"/>
                  <a:pt x="113" y="151"/>
                  <a:pt x="117" y="145"/>
                </a:cubicBezTo>
                <a:cubicBezTo>
                  <a:pt x="120" y="139"/>
                  <a:pt x="121" y="132"/>
                  <a:pt x="119" y="124"/>
                </a:cubicBezTo>
                <a:cubicBezTo>
                  <a:pt x="118" y="120"/>
                  <a:pt x="116" y="117"/>
                  <a:pt x="114" y="115"/>
                </a:cubicBezTo>
                <a:cubicBezTo>
                  <a:pt x="112" y="114"/>
                  <a:pt x="111" y="113"/>
                  <a:pt x="109" y="113"/>
                </a:cubicBezTo>
                <a:cubicBezTo>
                  <a:pt x="108" y="112"/>
                  <a:pt x="105" y="113"/>
                  <a:pt x="103" y="113"/>
                </a:cubicBezTo>
                <a:cubicBezTo>
                  <a:pt x="101" y="114"/>
                  <a:pt x="100" y="114"/>
                  <a:pt x="99" y="115"/>
                </a:cubicBezTo>
                <a:cubicBezTo>
                  <a:pt x="99" y="93"/>
                  <a:pt x="99" y="93"/>
                  <a:pt x="99" y="93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2" y="93"/>
                  <a:pt x="103" y="93"/>
                  <a:pt x="104" y="94"/>
                </a:cubicBezTo>
                <a:cubicBezTo>
                  <a:pt x="105" y="94"/>
                  <a:pt x="106" y="95"/>
                  <a:pt x="106" y="97"/>
                </a:cubicBezTo>
                <a:cubicBezTo>
                  <a:pt x="106" y="98"/>
                  <a:pt x="106" y="99"/>
                  <a:pt x="105" y="100"/>
                </a:cubicBezTo>
                <a:cubicBezTo>
                  <a:pt x="108" y="99"/>
                  <a:pt x="110" y="98"/>
                  <a:pt x="111" y="97"/>
                </a:cubicBezTo>
                <a:cubicBezTo>
                  <a:pt x="112" y="95"/>
                  <a:pt x="112" y="93"/>
                  <a:pt x="111" y="92"/>
                </a:cubicBezTo>
                <a:cubicBezTo>
                  <a:pt x="111" y="90"/>
                  <a:pt x="110" y="89"/>
                  <a:pt x="107" y="88"/>
                </a:cubicBezTo>
                <a:cubicBezTo>
                  <a:pt x="105" y="87"/>
                  <a:pt x="103" y="87"/>
                  <a:pt x="100" y="88"/>
                </a:cubicBezTo>
                <a:cubicBezTo>
                  <a:pt x="99" y="88"/>
                  <a:pt x="99" y="88"/>
                  <a:pt x="99" y="88"/>
                </a:cubicBezTo>
                <a:cubicBezTo>
                  <a:pt x="99" y="29"/>
                  <a:pt x="99" y="29"/>
                  <a:pt x="99" y="29"/>
                </a:cubicBezTo>
                <a:cubicBezTo>
                  <a:pt x="147" y="29"/>
                  <a:pt x="147" y="29"/>
                  <a:pt x="147" y="29"/>
                </a:cubicBezTo>
                <a:close/>
                <a:moveTo>
                  <a:pt x="99" y="150"/>
                </a:moveTo>
                <a:cubicBezTo>
                  <a:pt x="100" y="150"/>
                  <a:pt x="101" y="150"/>
                  <a:pt x="101" y="150"/>
                </a:cubicBezTo>
                <a:cubicBezTo>
                  <a:pt x="105" y="149"/>
                  <a:pt x="107" y="146"/>
                  <a:pt x="109" y="142"/>
                </a:cubicBezTo>
                <a:cubicBezTo>
                  <a:pt x="110" y="137"/>
                  <a:pt x="111" y="133"/>
                  <a:pt x="110" y="129"/>
                </a:cubicBezTo>
                <a:cubicBezTo>
                  <a:pt x="108" y="123"/>
                  <a:pt x="106" y="120"/>
                  <a:pt x="103" y="121"/>
                </a:cubicBezTo>
                <a:cubicBezTo>
                  <a:pt x="101" y="121"/>
                  <a:pt x="100" y="122"/>
                  <a:pt x="99" y="123"/>
                </a:cubicBezTo>
                <a:lnTo>
                  <a:pt x="99" y="150"/>
                </a:lnTo>
                <a:close/>
                <a:moveTo>
                  <a:pt x="99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13"/>
                  <a:pt x="10" y="224"/>
                  <a:pt x="23" y="224"/>
                </a:cubicBezTo>
                <a:cubicBezTo>
                  <a:pt x="99" y="224"/>
                  <a:pt x="99" y="224"/>
                  <a:pt x="99" y="224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26" y="208"/>
                  <a:pt x="17" y="199"/>
                  <a:pt x="17" y="189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99" y="16"/>
                  <a:pt x="99" y="16"/>
                  <a:pt x="99" y="16"/>
                </a:cubicBezTo>
                <a:cubicBezTo>
                  <a:pt x="99" y="0"/>
                  <a:pt x="99" y="0"/>
                  <a:pt x="99" y="0"/>
                </a:cubicBezTo>
                <a:close/>
                <a:moveTo>
                  <a:pt x="99" y="29"/>
                </a:moveTo>
                <a:cubicBezTo>
                  <a:pt x="99" y="88"/>
                  <a:pt x="99" y="88"/>
                  <a:pt x="99" y="88"/>
                </a:cubicBezTo>
                <a:cubicBezTo>
                  <a:pt x="93" y="89"/>
                  <a:pt x="89" y="93"/>
                  <a:pt x="85" y="97"/>
                </a:cubicBezTo>
                <a:cubicBezTo>
                  <a:pt x="82" y="102"/>
                  <a:pt x="80" y="109"/>
                  <a:pt x="79" y="116"/>
                </a:cubicBezTo>
                <a:cubicBezTo>
                  <a:pt x="78" y="120"/>
                  <a:pt x="78" y="124"/>
                  <a:pt x="79" y="129"/>
                </a:cubicBezTo>
                <a:cubicBezTo>
                  <a:pt x="79" y="134"/>
                  <a:pt x="80" y="138"/>
                  <a:pt x="81" y="142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2" y="146"/>
                  <a:pt x="82" y="148"/>
                  <a:pt x="83" y="150"/>
                </a:cubicBezTo>
                <a:cubicBezTo>
                  <a:pt x="86" y="156"/>
                  <a:pt x="92" y="158"/>
                  <a:pt x="99" y="157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46" y="194"/>
                  <a:pt x="46" y="194"/>
                  <a:pt x="46" y="194"/>
                </a:cubicBezTo>
                <a:cubicBezTo>
                  <a:pt x="37" y="194"/>
                  <a:pt x="30" y="187"/>
                  <a:pt x="30" y="179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36"/>
                  <a:pt x="37" y="29"/>
                  <a:pt x="46" y="29"/>
                </a:cubicBezTo>
                <a:cubicBezTo>
                  <a:pt x="99" y="29"/>
                  <a:pt x="99" y="29"/>
                  <a:pt x="99" y="29"/>
                </a:cubicBezTo>
                <a:close/>
                <a:moveTo>
                  <a:pt x="99" y="93"/>
                </a:moveTo>
                <a:cubicBezTo>
                  <a:pt x="99" y="115"/>
                  <a:pt x="99" y="115"/>
                  <a:pt x="99" y="115"/>
                </a:cubicBezTo>
                <a:cubicBezTo>
                  <a:pt x="98" y="115"/>
                  <a:pt x="97" y="116"/>
                  <a:pt x="96" y="118"/>
                </a:cubicBezTo>
                <a:cubicBezTo>
                  <a:pt x="94" y="120"/>
                  <a:pt x="93" y="122"/>
                  <a:pt x="94" y="125"/>
                </a:cubicBezTo>
                <a:cubicBezTo>
                  <a:pt x="94" y="127"/>
                  <a:pt x="95" y="128"/>
                  <a:pt x="97" y="129"/>
                </a:cubicBezTo>
                <a:cubicBezTo>
                  <a:pt x="97" y="127"/>
                  <a:pt x="98" y="125"/>
                  <a:pt x="99" y="123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8" y="150"/>
                  <a:pt x="97" y="149"/>
                  <a:pt x="96" y="149"/>
                </a:cubicBezTo>
                <a:cubicBezTo>
                  <a:pt x="95" y="148"/>
                  <a:pt x="94" y="146"/>
                  <a:pt x="93" y="142"/>
                </a:cubicBezTo>
                <a:cubicBezTo>
                  <a:pt x="92" y="140"/>
                  <a:pt x="92" y="137"/>
                  <a:pt x="91" y="133"/>
                </a:cubicBezTo>
                <a:cubicBezTo>
                  <a:pt x="91" y="128"/>
                  <a:pt x="90" y="124"/>
                  <a:pt x="90" y="119"/>
                </a:cubicBezTo>
                <a:cubicBezTo>
                  <a:pt x="90" y="111"/>
                  <a:pt x="91" y="104"/>
                  <a:pt x="93" y="100"/>
                </a:cubicBezTo>
                <a:cubicBezTo>
                  <a:pt x="95" y="97"/>
                  <a:pt x="97" y="94"/>
                  <a:pt x="99" y="93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Freeform 77"/>
          <p:cNvSpPr>
            <a:spLocks/>
          </p:cNvSpPr>
          <p:nvPr/>
        </p:nvSpPr>
        <p:spPr bwMode="auto">
          <a:xfrm>
            <a:off x="8184153" y="2189306"/>
            <a:ext cx="237297" cy="177533"/>
          </a:xfrm>
          <a:custGeom>
            <a:avLst/>
            <a:gdLst>
              <a:gd name="T0" fmla="*/ 69 w 98"/>
              <a:gd name="T1" fmla="*/ 0 h 74"/>
              <a:gd name="T2" fmla="*/ 49 w 98"/>
              <a:gd name="T3" fmla="*/ 8 h 74"/>
              <a:gd name="T4" fmla="*/ 30 w 98"/>
              <a:gd name="T5" fmla="*/ 0 h 74"/>
              <a:gd name="T6" fmla="*/ 0 w 98"/>
              <a:gd name="T7" fmla="*/ 29 h 74"/>
              <a:gd name="T8" fmla="*/ 51 w 98"/>
              <a:gd name="T9" fmla="*/ 74 h 74"/>
              <a:gd name="T10" fmla="*/ 98 w 98"/>
              <a:gd name="T11" fmla="*/ 29 h 74"/>
              <a:gd name="T12" fmla="*/ 69 w 98"/>
              <a:gd name="T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" h="74">
                <a:moveTo>
                  <a:pt x="69" y="0"/>
                </a:moveTo>
                <a:cubicBezTo>
                  <a:pt x="61" y="0"/>
                  <a:pt x="54" y="3"/>
                  <a:pt x="49" y="8"/>
                </a:cubicBezTo>
                <a:cubicBezTo>
                  <a:pt x="44" y="3"/>
                  <a:pt x="37" y="0"/>
                  <a:pt x="30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47"/>
                  <a:pt x="15" y="74"/>
                  <a:pt x="51" y="74"/>
                </a:cubicBezTo>
                <a:cubicBezTo>
                  <a:pt x="88" y="74"/>
                  <a:pt x="98" y="45"/>
                  <a:pt x="98" y="29"/>
                </a:cubicBezTo>
                <a:cubicBezTo>
                  <a:pt x="98" y="13"/>
                  <a:pt x="85" y="0"/>
                  <a:pt x="69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Freeform 78"/>
          <p:cNvSpPr>
            <a:spLocks/>
          </p:cNvSpPr>
          <p:nvPr/>
        </p:nvSpPr>
        <p:spPr bwMode="auto">
          <a:xfrm>
            <a:off x="8289613" y="2143606"/>
            <a:ext cx="65037" cy="80856"/>
          </a:xfrm>
          <a:custGeom>
            <a:avLst/>
            <a:gdLst>
              <a:gd name="T0" fmla="*/ 6 w 27"/>
              <a:gd name="T1" fmla="*/ 34 h 34"/>
              <a:gd name="T2" fmla="*/ 13 w 27"/>
              <a:gd name="T3" fmla="*/ 0 h 34"/>
              <a:gd name="T4" fmla="*/ 27 w 27"/>
              <a:gd name="T5" fmla="*/ 3 h 34"/>
              <a:gd name="T6" fmla="*/ 6 w 27"/>
              <a:gd name="T7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34">
                <a:moveTo>
                  <a:pt x="6" y="34"/>
                </a:moveTo>
                <a:cubicBezTo>
                  <a:pt x="0" y="22"/>
                  <a:pt x="4" y="9"/>
                  <a:pt x="13" y="0"/>
                </a:cubicBezTo>
                <a:cubicBezTo>
                  <a:pt x="27" y="3"/>
                  <a:pt x="27" y="3"/>
                  <a:pt x="27" y="3"/>
                </a:cubicBezTo>
                <a:cubicBezTo>
                  <a:pt x="14" y="10"/>
                  <a:pt x="6" y="18"/>
                  <a:pt x="6" y="34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Freeform 79"/>
          <p:cNvSpPr>
            <a:spLocks noEditPoints="1"/>
          </p:cNvSpPr>
          <p:nvPr/>
        </p:nvSpPr>
        <p:spPr bwMode="auto">
          <a:xfrm>
            <a:off x="7920489" y="3623628"/>
            <a:ext cx="249601" cy="346276"/>
          </a:xfrm>
          <a:custGeom>
            <a:avLst/>
            <a:gdLst>
              <a:gd name="T0" fmla="*/ 87 w 103"/>
              <a:gd name="T1" fmla="*/ 88 h 143"/>
              <a:gd name="T2" fmla="*/ 103 w 103"/>
              <a:gd name="T3" fmla="*/ 112 h 143"/>
              <a:gd name="T4" fmla="*/ 102 w 103"/>
              <a:gd name="T5" fmla="*/ 143 h 143"/>
              <a:gd name="T6" fmla="*/ 87 w 103"/>
              <a:gd name="T7" fmla="*/ 137 h 143"/>
              <a:gd name="T8" fmla="*/ 87 w 103"/>
              <a:gd name="T9" fmla="*/ 134 h 143"/>
              <a:gd name="T10" fmla="*/ 91 w 103"/>
              <a:gd name="T11" fmla="*/ 136 h 143"/>
              <a:gd name="T12" fmla="*/ 100 w 103"/>
              <a:gd name="T13" fmla="*/ 130 h 143"/>
              <a:gd name="T14" fmla="*/ 100 w 103"/>
              <a:gd name="T15" fmla="*/ 113 h 143"/>
              <a:gd name="T16" fmla="*/ 100 w 103"/>
              <a:gd name="T17" fmla="*/ 113 h 143"/>
              <a:gd name="T18" fmla="*/ 99 w 103"/>
              <a:gd name="T19" fmla="*/ 111 h 143"/>
              <a:gd name="T20" fmla="*/ 92 w 103"/>
              <a:gd name="T21" fmla="*/ 110 h 143"/>
              <a:gd name="T22" fmla="*/ 90 w 103"/>
              <a:gd name="T23" fmla="*/ 116 h 143"/>
              <a:gd name="T24" fmla="*/ 87 w 103"/>
              <a:gd name="T25" fmla="*/ 115 h 143"/>
              <a:gd name="T26" fmla="*/ 87 w 103"/>
              <a:gd name="T27" fmla="*/ 88 h 143"/>
              <a:gd name="T28" fmla="*/ 73 w 103"/>
              <a:gd name="T29" fmla="*/ 132 h 143"/>
              <a:gd name="T30" fmla="*/ 32 w 103"/>
              <a:gd name="T31" fmla="*/ 70 h 143"/>
              <a:gd name="T32" fmla="*/ 28 w 103"/>
              <a:gd name="T33" fmla="*/ 68 h 143"/>
              <a:gd name="T34" fmla="*/ 28 w 103"/>
              <a:gd name="T35" fmla="*/ 67 h 143"/>
              <a:gd name="T36" fmla="*/ 28 w 103"/>
              <a:gd name="T37" fmla="*/ 63 h 143"/>
              <a:gd name="T38" fmla="*/ 29 w 103"/>
              <a:gd name="T39" fmla="*/ 65 h 143"/>
              <a:gd name="T40" fmla="*/ 34 w 103"/>
              <a:gd name="T41" fmla="*/ 66 h 143"/>
              <a:gd name="T42" fmla="*/ 41 w 103"/>
              <a:gd name="T43" fmla="*/ 61 h 143"/>
              <a:gd name="T44" fmla="*/ 41 w 103"/>
              <a:gd name="T45" fmla="*/ 61 h 143"/>
              <a:gd name="T46" fmla="*/ 37 w 103"/>
              <a:gd name="T47" fmla="*/ 59 h 143"/>
              <a:gd name="T48" fmla="*/ 28 w 103"/>
              <a:gd name="T49" fmla="*/ 45 h 143"/>
              <a:gd name="T50" fmla="*/ 28 w 103"/>
              <a:gd name="T51" fmla="*/ 26 h 143"/>
              <a:gd name="T52" fmla="*/ 39 w 103"/>
              <a:gd name="T53" fmla="*/ 19 h 143"/>
              <a:gd name="T54" fmla="*/ 44 w 103"/>
              <a:gd name="T55" fmla="*/ 21 h 143"/>
              <a:gd name="T56" fmla="*/ 61 w 103"/>
              <a:gd name="T57" fmla="*/ 46 h 143"/>
              <a:gd name="T58" fmla="*/ 61 w 103"/>
              <a:gd name="T59" fmla="*/ 50 h 143"/>
              <a:gd name="T60" fmla="*/ 87 w 103"/>
              <a:gd name="T61" fmla="*/ 88 h 143"/>
              <a:gd name="T62" fmla="*/ 87 w 103"/>
              <a:gd name="T63" fmla="*/ 115 h 143"/>
              <a:gd name="T64" fmla="*/ 84 w 103"/>
              <a:gd name="T65" fmla="*/ 116 h 143"/>
              <a:gd name="T66" fmla="*/ 82 w 103"/>
              <a:gd name="T67" fmla="*/ 122 h 143"/>
              <a:gd name="T68" fmla="*/ 75 w 103"/>
              <a:gd name="T69" fmla="*/ 121 h 143"/>
              <a:gd name="T70" fmla="*/ 74 w 103"/>
              <a:gd name="T71" fmla="*/ 128 h 143"/>
              <a:gd name="T72" fmla="*/ 75 w 103"/>
              <a:gd name="T73" fmla="*/ 130 h 143"/>
              <a:gd name="T74" fmla="*/ 87 w 103"/>
              <a:gd name="T75" fmla="*/ 134 h 143"/>
              <a:gd name="T76" fmla="*/ 87 w 103"/>
              <a:gd name="T77" fmla="*/ 137 h 143"/>
              <a:gd name="T78" fmla="*/ 73 w 103"/>
              <a:gd name="T79" fmla="*/ 132 h 143"/>
              <a:gd name="T80" fmla="*/ 28 w 103"/>
              <a:gd name="T81" fmla="*/ 4 h 143"/>
              <a:gd name="T82" fmla="*/ 28 w 103"/>
              <a:gd name="T83" fmla="*/ 24 h 143"/>
              <a:gd name="T84" fmla="*/ 36 w 103"/>
              <a:gd name="T85" fmla="*/ 15 h 143"/>
              <a:gd name="T86" fmla="*/ 32 w 103"/>
              <a:gd name="T87" fmla="*/ 8 h 143"/>
              <a:gd name="T88" fmla="*/ 28 w 103"/>
              <a:gd name="T89" fmla="*/ 4 h 143"/>
              <a:gd name="T90" fmla="*/ 28 w 103"/>
              <a:gd name="T91" fmla="*/ 67 h 143"/>
              <a:gd name="T92" fmla="*/ 11 w 103"/>
              <a:gd name="T93" fmla="*/ 43 h 143"/>
              <a:gd name="T94" fmla="*/ 11 w 103"/>
              <a:gd name="T95" fmla="*/ 37 h 143"/>
              <a:gd name="T96" fmla="*/ 5 w 103"/>
              <a:gd name="T97" fmla="*/ 27 h 143"/>
              <a:gd name="T98" fmla="*/ 9 w 103"/>
              <a:gd name="T99" fmla="*/ 4 h 143"/>
              <a:gd name="T100" fmla="*/ 28 w 103"/>
              <a:gd name="T101" fmla="*/ 4 h 143"/>
              <a:gd name="T102" fmla="*/ 28 w 103"/>
              <a:gd name="T103" fmla="*/ 24 h 143"/>
              <a:gd name="T104" fmla="*/ 21 w 103"/>
              <a:gd name="T105" fmla="*/ 31 h 143"/>
              <a:gd name="T106" fmla="*/ 28 w 103"/>
              <a:gd name="T107" fmla="*/ 26 h 143"/>
              <a:gd name="T108" fmla="*/ 28 w 103"/>
              <a:gd name="T109" fmla="*/ 45 h 143"/>
              <a:gd name="T110" fmla="*/ 22 w 103"/>
              <a:gd name="T111" fmla="*/ 37 h 143"/>
              <a:gd name="T112" fmla="*/ 22 w 103"/>
              <a:gd name="T113" fmla="*/ 33 h 143"/>
              <a:gd name="T114" fmla="*/ 15 w 103"/>
              <a:gd name="T115" fmla="*/ 37 h 143"/>
              <a:gd name="T116" fmla="*/ 14 w 103"/>
              <a:gd name="T117" fmla="*/ 43 h 143"/>
              <a:gd name="T118" fmla="*/ 28 w 103"/>
              <a:gd name="T119" fmla="*/ 63 h 143"/>
              <a:gd name="T120" fmla="*/ 28 w 103"/>
              <a:gd name="T121" fmla="*/ 67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3" h="143">
                <a:moveTo>
                  <a:pt x="87" y="88"/>
                </a:moveTo>
                <a:cubicBezTo>
                  <a:pt x="103" y="112"/>
                  <a:pt x="103" y="112"/>
                  <a:pt x="103" y="112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91" y="136"/>
                  <a:pt x="91" y="136"/>
                  <a:pt x="91" y="136"/>
                </a:cubicBezTo>
                <a:cubicBezTo>
                  <a:pt x="100" y="130"/>
                  <a:pt x="100" y="130"/>
                  <a:pt x="100" y="130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8" y="109"/>
                  <a:pt x="95" y="108"/>
                  <a:pt x="92" y="110"/>
                </a:cubicBezTo>
                <a:cubicBezTo>
                  <a:pt x="90" y="111"/>
                  <a:pt x="89" y="114"/>
                  <a:pt x="90" y="116"/>
                </a:cubicBezTo>
                <a:cubicBezTo>
                  <a:pt x="89" y="115"/>
                  <a:pt x="88" y="115"/>
                  <a:pt x="87" y="115"/>
                </a:cubicBezTo>
                <a:lnTo>
                  <a:pt x="87" y="88"/>
                </a:lnTo>
                <a:close/>
                <a:moveTo>
                  <a:pt x="73" y="132"/>
                </a:moveTo>
                <a:cubicBezTo>
                  <a:pt x="32" y="70"/>
                  <a:pt x="32" y="70"/>
                  <a:pt x="32" y="70"/>
                </a:cubicBezTo>
                <a:cubicBezTo>
                  <a:pt x="30" y="70"/>
                  <a:pt x="29" y="69"/>
                  <a:pt x="28" y="68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3"/>
                  <a:pt x="28" y="63"/>
                  <a:pt x="28" y="63"/>
                </a:cubicBezTo>
                <a:cubicBezTo>
                  <a:pt x="29" y="65"/>
                  <a:pt x="29" y="65"/>
                  <a:pt x="29" y="65"/>
                </a:cubicBezTo>
                <a:cubicBezTo>
                  <a:pt x="30" y="67"/>
                  <a:pt x="33" y="67"/>
                  <a:pt x="34" y="66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0" y="61"/>
                  <a:pt x="38" y="61"/>
                  <a:pt x="37" y="59"/>
                </a:cubicBezTo>
                <a:cubicBezTo>
                  <a:pt x="28" y="45"/>
                  <a:pt x="28" y="45"/>
                  <a:pt x="28" y="45"/>
                </a:cubicBezTo>
                <a:cubicBezTo>
                  <a:pt x="28" y="26"/>
                  <a:pt x="28" y="26"/>
                  <a:pt x="28" y="26"/>
                </a:cubicBezTo>
                <a:cubicBezTo>
                  <a:pt x="39" y="19"/>
                  <a:pt x="39" y="19"/>
                  <a:pt x="39" y="19"/>
                </a:cubicBezTo>
                <a:cubicBezTo>
                  <a:pt x="41" y="18"/>
                  <a:pt x="43" y="19"/>
                  <a:pt x="44" y="21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7"/>
                  <a:pt x="62" y="49"/>
                  <a:pt x="61" y="50"/>
                </a:cubicBezTo>
                <a:cubicBezTo>
                  <a:pt x="87" y="88"/>
                  <a:pt x="87" y="88"/>
                  <a:pt x="87" y="88"/>
                </a:cubicBezTo>
                <a:cubicBezTo>
                  <a:pt x="87" y="115"/>
                  <a:pt x="87" y="115"/>
                  <a:pt x="87" y="115"/>
                </a:cubicBezTo>
                <a:cubicBezTo>
                  <a:pt x="86" y="115"/>
                  <a:pt x="85" y="115"/>
                  <a:pt x="84" y="116"/>
                </a:cubicBezTo>
                <a:cubicBezTo>
                  <a:pt x="82" y="117"/>
                  <a:pt x="81" y="120"/>
                  <a:pt x="82" y="122"/>
                </a:cubicBezTo>
                <a:cubicBezTo>
                  <a:pt x="80" y="120"/>
                  <a:pt x="77" y="120"/>
                  <a:pt x="75" y="121"/>
                </a:cubicBezTo>
                <a:cubicBezTo>
                  <a:pt x="73" y="123"/>
                  <a:pt x="72" y="126"/>
                  <a:pt x="74" y="128"/>
                </a:cubicBezTo>
                <a:cubicBezTo>
                  <a:pt x="75" y="130"/>
                  <a:pt x="75" y="130"/>
                  <a:pt x="75" y="130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73" y="132"/>
                  <a:pt x="73" y="132"/>
                  <a:pt x="73" y="132"/>
                </a:cubicBezTo>
                <a:close/>
                <a:moveTo>
                  <a:pt x="28" y="4"/>
                </a:moveTo>
                <a:cubicBezTo>
                  <a:pt x="28" y="24"/>
                  <a:pt x="28" y="24"/>
                  <a:pt x="28" y="24"/>
                </a:cubicBezTo>
                <a:cubicBezTo>
                  <a:pt x="36" y="15"/>
                  <a:pt x="36" y="15"/>
                  <a:pt x="36" y="15"/>
                </a:cubicBezTo>
                <a:cubicBezTo>
                  <a:pt x="32" y="8"/>
                  <a:pt x="32" y="8"/>
                  <a:pt x="32" y="8"/>
                </a:cubicBezTo>
                <a:cubicBezTo>
                  <a:pt x="31" y="7"/>
                  <a:pt x="29" y="5"/>
                  <a:pt x="28" y="4"/>
                </a:cubicBezTo>
                <a:close/>
                <a:moveTo>
                  <a:pt x="28" y="67"/>
                </a:moveTo>
                <a:cubicBezTo>
                  <a:pt x="11" y="43"/>
                  <a:pt x="11" y="43"/>
                  <a:pt x="11" y="43"/>
                </a:cubicBezTo>
                <a:cubicBezTo>
                  <a:pt x="10" y="41"/>
                  <a:pt x="10" y="38"/>
                  <a:pt x="11" y="37"/>
                </a:cubicBezTo>
                <a:cubicBezTo>
                  <a:pt x="5" y="27"/>
                  <a:pt x="5" y="27"/>
                  <a:pt x="5" y="27"/>
                </a:cubicBezTo>
                <a:cubicBezTo>
                  <a:pt x="0" y="19"/>
                  <a:pt x="2" y="9"/>
                  <a:pt x="9" y="4"/>
                </a:cubicBezTo>
                <a:cubicBezTo>
                  <a:pt x="15" y="0"/>
                  <a:pt x="22" y="0"/>
                  <a:pt x="28" y="4"/>
                </a:cubicBezTo>
                <a:cubicBezTo>
                  <a:pt x="28" y="24"/>
                  <a:pt x="28" y="24"/>
                  <a:pt x="28" y="24"/>
                </a:cubicBezTo>
                <a:cubicBezTo>
                  <a:pt x="21" y="31"/>
                  <a:pt x="21" y="31"/>
                  <a:pt x="21" y="31"/>
                </a:cubicBezTo>
                <a:cubicBezTo>
                  <a:pt x="28" y="26"/>
                  <a:pt x="28" y="26"/>
                  <a:pt x="28" y="26"/>
                </a:cubicBezTo>
                <a:cubicBezTo>
                  <a:pt x="28" y="45"/>
                  <a:pt x="28" y="45"/>
                  <a:pt x="28" y="45"/>
                </a:cubicBezTo>
                <a:cubicBezTo>
                  <a:pt x="22" y="37"/>
                  <a:pt x="22" y="37"/>
                  <a:pt x="22" y="37"/>
                </a:cubicBezTo>
                <a:cubicBezTo>
                  <a:pt x="21" y="36"/>
                  <a:pt x="21" y="34"/>
                  <a:pt x="22" y="33"/>
                </a:cubicBezTo>
                <a:cubicBezTo>
                  <a:pt x="15" y="37"/>
                  <a:pt x="15" y="37"/>
                  <a:pt x="15" y="37"/>
                </a:cubicBezTo>
                <a:cubicBezTo>
                  <a:pt x="14" y="39"/>
                  <a:pt x="13" y="41"/>
                  <a:pt x="14" y="43"/>
                </a:cubicBezTo>
                <a:cubicBezTo>
                  <a:pt x="28" y="63"/>
                  <a:pt x="28" y="63"/>
                  <a:pt x="28" y="63"/>
                </a:cubicBezTo>
                <a:lnTo>
                  <a:pt x="28" y="67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Freeform 80"/>
          <p:cNvSpPr>
            <a:spLocks noEditPoints="1"/>
          </p:cNvSpPr>
          <p:nvPr/>
        </p:nvSpPr>
        <p:spPr bwMode="auto">
          <a:xfrm>
            <a:off x="9838190" y="1848304"/>
            <a:ext cx="312879" cy="342762"/>
          </a:xfrm>
          <a:custGeom>
            <a:avLst/>
            <a:gdLst>
              <a:gd name="T0" fmla="*/ 101 w 130"/>
              <a:gd name="T1" fmla="*/ 65 h 142"/>
              <a:gd name="T2" fmla="*/ 97 w 130"/>
              <a:gd name="T3" fmla="*/ 81 h 142"/>
              <a:gd name="T4" fmla="*/ 97 w 130"/>
              <a:gd name="T5" fmla="*/ 94 h 142"/>
              <a:gd name="T6" fmla="*/ 100 w 130"/>
              <a:gd name="T7" fmla="*/ 95 h 142"/>
              <a:gd name="T8" fmla="*/ 111 w 130"/>
              <a:gd name="T9" fmla="*/ 112 h 142"/>
              <a:gd name="T10" fmla="*/ 97 w 130"/>
              <a:gd name="T11" fmla="*/ 103 h 142"/>
              <a:gd name="T12" fmla="*/ 97 w 130"/>
              <a:gd name="T13" fmla="*/ 28 h 142"/>
              <a:gd name="T14" fmla="*/ 111 w 130"/>
              <a:gd name="T15" fmla="*/ 19 h 142"/>
              <a:gd name="T16" fmla="*/ 100 w 130"/>
              <a:gd name="T17" fmla="*/ 35 h 142"/>
              <a:gd name="T18" fmla="*/ 97 w 130"/>
              <a:gd name="T19" fmla="*/ 36 h 142"/>
              <a:gd name="T20" fmla="*/ 127 w 130"/>
              <a:gd name="T21" fmla="*/ 62 h 142"/>
              <a:gd name="T22" fmla="*/ 108 w 130"/>
              <a:gd name="T23" fmla="*/ 65 h 142"/>
              <a:gd name="T24" fmla="*/ 127 w 130"/>
              <a:gd name="T25" fmla="*/ 69 h 142"/>
              <a:gd name="T26" fmla="*/ 127 w 130"/>
              <a:gd name="T27" fmla="*/ 62 h 142"/>
              <a:gd name="T28" fmla="*/ 67 w 130"/>
              <a:gd name="T29" fmla="*/ 142 h 142"/>
              <a:gd name="T30" fmla="*/ 85 w 130"/>
              <a:gd name="T31" fmla="*/ 95 h 142"/>
              <a:gd name="T32" fmla="*/ 97 w 130"/>
              <a:gd name="T33" fmla="*/ 50 h 142"/>
              <a:gd name="T34" fmla="*/ 65 w 130"/>
              <a:gd name="T35" fmla="*/ 37 h 142"/>
              <a:gd name="T36" fmla="*/ 93 w 130"/>
              <a:gd name="T37" fmla="*/ 65 h 142"/>
              <a:gd name="T38" fmla="*/ 79 w 130"/>
              <a:gd name="T39" fmla="*/ 90 h 142"/>
              <a:gd name="T40" fmla="*/ 78 w 130"/>
              <a:gd name="T41" fmla="*/ 110 h 142"/>
              <a:gd name="T42" fmla="*/ 65 w 130"/>
              <a:gd name="T43" fmla="*/ 142 h 142"/>
              <a:gd name="T44" fmla="*/ 97 w 130"/>
              <a:gd name="T45" fmla="*/ 36 h 142"/>
              <a:gd name="T46" fmla="*/ 95 w 130"/>
              <a:gd name="T47" fmla="*/ 31 h 142"/>
              <a:gd name="T48" fmla="*/ 97 w 130"/>
              <a:gd name="T49" fmla="*/ 94 h 142"/>
              <a:gd name="T50" fmla="*/ 95 w 130"/>
              <a:gd name="T51" fmla="*/ 100 h 142"/>
              <a:gd name="T52" fmla="*/ 97 w 130"/>
              <a:gd name="T53" fmla="*/ 94 h 142"/>
              <a:gd name="T54" fmla="*/ 65 w 130"/>
              <a:gd name="T55" fmla="*/ 0 h 142"/>
              <a:gd name="T56" fmla="*/ 68 w 130"/>
              <a:gd name="T57" fmla="*/ 3 h 142"/>
              <a:gd name="T58" fmla="*/ 65 w 130"/>
              <a:gd name="T59" fmla="*/ 23 h 142"/>
              <a:gd name="T60" fmla="*/ 65 w 130"/>
              <a:gd name="T61" fmla="*/ 23 h 142"/>
              <a:gd name="T62" fmla="*/ 32 w 130"/>
              <a:gd name="T63" fmla="*/ 50 h 142"/>
              <a:gd name="T64" fmla="*/ 45 w 130"/>
              <a:gd name="T65" fmla="*/ 96 h 142"/>
              <a:gd name="T66" fmla="*/ 63 w 130"/>
              <a:gd name="T67" fmla="*/ 142 h 142"/>
              <a:gd name="T68" fmla="*/ 65 w 130"/>
              <a:gd name="T69" fmla="*/ 110 h 142"/>
              <a:gd name="T70" fmla="*/ 52 w 130"/>
              <a:gd name="T71" fmla="*/ 93 h 142"/>
              <a:gd name="T72" fmla="*/ 36 w 130"/>
              <a:gd name="T73" fmla="*/ 65 h 142"/>
              <a:gd name="T74" fmla="*/ 65 w 130"/>
              <a:gd name="T75" fmla="*/ 37 h 142"/>
              <a:gd name="T76" fmla="*/ 65 w 130"/>
              <a:gd name="T77" fmla="*/ 29 h 142"/>
              <a:gd name="T78" fmla="*/ 65 w 130"/>
              <a:gd name="T79" fmla="*/ 0 h 142"/>
              <a:gd name="T80" fmla="*/ 62 w 130"/>
              <a:gd name="T81" fmla="*/ 20 h 142"/>
              <a:gd name="T82" fmla="*/ 65 w 130"/>
              <a:gd name="T83" fmla="*/ 0 h 142"/>
              <a:gd name="T84" fmla="*/ 32 w 130"/>
              <a:gd name="T85" fmla="*/ 94 h 142"/>
              <a:gd name="T86" fmla="*/ 35 w 130"/>
              <a:gd name="T87" fmla="*/ 100 h 142"/>
              <a:gd name="T88" fmla="*/ 32 w 130"/>
              <a:gd name="T89" fmla="*/ 36 h 142"/>
              <a:gd name="T90" fmla="*/ 35 w 130"/>
              <a:gd name="T91" fmla="*/ 31 h 142"/>
              <a:gd name="T92" fmla="*/ 32 w 130"/>
              <a:gd name="T93" fmla="*/ 36 h 142"/>
              <a:gd name="T94" fmla="*/ 29 w 130"/>
              <a:gd name="T95" fmla="*/ 65 h 142"/>
              <a:gd name="T96" fmla="*/ 32 w 130"/>
              <a:gd name="T97" fmla="*/ 50 h 142"/>
              <a:gd name="T98" fmla="*/ 32 w 130"/>
              <a:gd name="T99" fmla="*/ 36 h 142"/>
              <a:gd name="T100" fmla="*/ 30 w 130"/>
              <a:gd name="T101" fmla="*/ 35 h 142"/>
              <a:gd name="T102" fmla="*/ 19 w 130"/>
              <a:gd name="T103" fmla="*/ 19 h 142"/>
              <a:gd name="T104" fmla="*/ 32 w 130"/>
              <a:gd name="T105" fmla="*/ 28 h 142"/>
              <a:gd name="T106" fmla="*/ 32 w 130"/>
              <a:gd name="T107" fmla="*/ 103 h 142"/>
              <a:gd name="T108" fmla="*/ 19 w 130"/>
              <a:gd name="T109" fmla="*/ 112 h 142"/>
              <a:gd name="T110" fmla="*/ 30 w 130"/>
              <a:gd name="T111" fmla="*/ 95 h 142"/>
              <a:gd name="T112" fmla="*/ 32 w 130"/>
              <a:gd name="T113" fmla="*/ 94 h 142"/>
              <a:gd name="T114" fmla="*/ 22 w 130"/>
              <a:gd name="T115" fmla="*/ 65 h 142"/>
              <a:gd name="T116" fmla="*/ 3 w 130"/>
              <a:gd name="T117" fmla="*/ 62 h 142"/>
              <a:gd name="T118" fmla="*/ 3 w 130"/>
              <a:gd name="T119" fmla="*/ 69 h 142"/>
              <a:gd name="T120" fmla="*/ 22 w 130"/>
              <a:gd name="T121" fmla="*/ 6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0" h="142">
                <a:moveTo>
                  <a:pt x="97" y="81"/>
                </a:moveTo>
                <a:cubicBezTo>
                  <a:pt x="100" y="76"/>
                  <a:pt x="101" y="71"/>
                  <a:pt x="101" y="65"/>
                </a:cubicBezTo>
                <a:cubicBezTo>
                  <a:pt x="101" y="60"/>
                  <a:pt x="100" y="55"/>
                  <a:pt x="97" y="50"/>
                </a:cubicBezTo>
                <a:cubicBezTo>
                  <a:pt x="97" y="81"/>
                  <a:pt x="97" y="81"/>
                  <a:pt x="97" y="81"/>
                </a:cubicBezTo>
                <a:close/>
                <a:moveTo>
                  <a:pt x="97" y="103"/>
                </a:moveTo>
                <a:cubicBezTo>
                  <a:pt x="97" y="94"/>
                  <a:pt x="97" y="94"/>
                  <a:pt x="97" y="94"/>
                </a:cubicBezTo>
                <a:cubicBezTo>
                  <a:pt x="98" y="94"/>
                  <a:pt x="99" y="95"/>
                  <a:pt x="100" y="95"/>
                </a:cubicBezTo>
                <a:cubicBezTo>
                  <a:pt x="100" y="95"/>
                  <a:pt x="100" y="95"/>
                  <a:pt x="100" y="95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13" y="108"/>
                  <a:pt x="113" y="110"/>
                  <a:pt x="111" y="112"/>
                </a:cubicBezTo>
                <a:cubicBezTo>
                  <a:pt x="110" y="113"/>
                  <a:pt x="108" y="113"/>
                  <a:pt x="106" y="112"/>
                </a:cubicBezTo>
                <a:cubicBezTo>
                  <a:pt x="97" y="103"/>
                  <a:pt x="97" y="103"/>
                  <a:pt x="97" y="103"/>
                </a:cubicBezTo>
                <a:close/>
                <a:moveTo>
                  <a:pt x="97" y="36"/>
                </a:moveTo>
                <a:cubicBezTo>
                  <a:pt x="97" y="28"/>
                  <a:pt x="97" y="28"/>
                  <a:pt x="97" y="28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8" y="18"/>
                  <a:pt x="110" y="18"/>
                  <a:pt x="111" y="19"/>
                </a:cubicBezTo>
                <a:cubicBezTo>
                  <a:pt x="113" y="20"/>
                  <a:pt x="113" y="23"/>
                  <a:pt x="111" y="24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99" y="36"/>
                  <a:pt x="98" y="36"/>
                  <a:pt x="97" y="36"/>
                </a:cubicBezTo>
                <a:close/>
                <a:moveTo>
                  <a:pt x="127" y="62"/>
                </a:moveTo>
                <a:cubicBezTo>
                  <a:pt x="127" y="62"/>
                  <a:pt x="127" y="62"/>
                  <a:pt x="127" y="62"/>
                </a:cubicBezTo>
                <a:cubicBezTo>
                  <a:pt x="111" y="62"/>
                  <a:pt x="111" y="62"/>
                  <a:pt x="111" y="62"/>
                </a:cubicBezTo>
                <a:cubicBezTo>
                  <a:pt x="109" y="62"/>
                  <a:pt x="108" y="64"/>
                  <a:pt x="108" y="65"/>
                </a:cubicBezTo>
                <a:cubicBezTo>
                  <a:pt x="108" y="67"/>
                  <a:pt x="109" y="69"/>
                  <a:pt x="111" y="69"/>
                </a:cubicBezTo>
                <a:cubicBezTo>
                  <a:pt x="127" y="69"/>
                  <a:pt x="127" y="69"/>
                  <a:pt x="127" y="69"/>
                </a:cubicBezTo>
                <a:cubicBezTo>
                  <a:pt x="129" y="69"/>
                  <a:pt x="130" y="67"/>
                  <a:pt x="130" y="65"/>
                </a:cubicBezTo>
                <a:cubicBezTo>
                  <a:pt x="130" y="64"/>
                  <a:pt x="129" y="62"/>
                  <a:pt x="127" y="62"/>
                </a:cubicBezTo>
                <a:close/>
                <a:moveTo>
                  <a:pt x="65" y="142"/>
                </a:moveTo>
                <a:cubicBezTo>
                  <a:pt x="67" y="142"/>
                  <a:pt x="67" y="142"/>
                  <a:pt x="67" y="142"/>
                </a:cubicBezTo>
                <a:cubicBezTo>
                  <a:pt x="77" y="142"/>
                  <a:pt x="85" y="134"/>
                  <a:pt x="85" y="124"/>
                </a:cubicBezTo>
                <a:cubicBezTo>
                  <a:pt x="85" y="95"/>
                  <a:pt x="85" y="95"/>
                  <a:pt x="85" y="95"/>
                </a:cubicBezTo>
                <a:cubicBezTo>
                  <a:pt x="90" y="92"/>
                  <a:pt x="95" y="87"/>
                  <a:pt x="97" y="81"/>
                </a:cubicBezTo>
                <a:cubicBezTo>
                  <a:pt x="97" y="50"/>
                  <a:pt x="97" y="50"/>
                  <a:pt x="97" y="50"/>
                </a:cubicBezTo>
                <a:cubicBezTo>
                  <a:pt x="92" y="38"/>
                  <a:pt x="79" y="29"/>
                  <a:pt x="65" y="29"/>
                </a:cubicBezTo>
                <a:cubicBezTo>
                  <a:pt x="65" y="37"/>
                  <a:pt x="65" y="37"/>
                  <a:pt x="65" y="37"/>
                </a:cubicBezTo>
                <a:cubicBezTo>
                  <a:pt x="73" y="37"/>
                  <a:pt x="80" y="40"/>
                  <a:pt x="85" y="45"/>
                </a:cubicBezTo>
                <a:cubicBezTo>
                  <a:pt x="90" y="50"/>
                  <a:pt x="93" y="57"/>
                  <a:pt x="93" y="65"/>
                </a:cubicBezTo>
                <a:cubicBezTo>
                  <a:pt x="93" y="76"/>
                  <a:pt x="88" y="85"/>
                  <a:pt x="79" y="90"/>
                </a:cubicBezTo>
                <a:cubicBezTo>
                  <a:pt x="79" y="90"/>
                  <a:pt x="79" y="90"/>
                  <a:pt x="79" y="90"/>
                </a:cubicBezTo>
                <a:cubicBezTo>
                  <a:pt x="78" y="91"/>
                  <a:pt x="78" y="92"/>
                  <a:pt x="78" y="93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65" y="142"/>
                  <a:pt x="65" y="142"/>
                  <a:pt x="65" y="142"/>
                </a:cubicBezTo>
                <a:close/>
                <a:moveTo>
                  <a:pt x="97" y="28"/>
                </a:moveTo>
                <a:cubicBezTo>
                  <a:pt x="97" y="36"/>
                  <a:pt x="97" y="36"/>
                  <a:pt x="97" y="36"/>
                </a:cubicBezTo>
                <a:cubicBezTo>
                  <a:pt x="97" y="36"/>
                  <a:pt x="96" y="36"/>
                  <a:pt x="95" y="35"/>
                </a:cubicBezTo>
                <a:cubicBezTo>
                  <a:pt x="94" y="34"/>
                  <a:pt x="94" y="32"/>
                  <a:pt x="95" y="31"/>
                </a:cubicBezTo>
                <a:cubicBezTo>
                  <a:pt x="97" y="28"/>
                  <a:pt x="97" y="28"/>
                  <a:pt x="97" y="28"/>
                </a:cubicBezTo>
                <a:close/>
                <a:moveTo>
                  <a:pt x="97" y="94"/>
                </a:moveTo>
                <a:cubicBezTo>
                  <a:pt x="97" y="103"/>
                  <a:pt x="97" y="103"/>
                  <a:pt x="97" y="103"/>
                </a:cubicBezTo>
                <a:cubicBezTo>
                  <a:pt x="95" y="100"/>
                  <a:pt x="95" y="100"/>
                  <a:pt x="95" y="100"/>
                </a:cubicBezTo>
                <a:cubicBezTo>
                  <a:pt x="94" y="99"/>
                  <a:pt x="94" y="97"/>
                  <a:pt x="95" y="95"/>
                </a:cubicBezTo>
                <a:cubicBezTo>
                  <a:pt x="96" y="95"/>
                  <a:pt x="97" y="94"/>
                  <a:pt x="97" y="94"/>
                </a:cubicBezTo>
                <a:close/>
                <a:moveTo>
                  <a:pt x="65" y="23"/>
                </a:move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7" y="0"/>
                  <a:pt x="68" y="2"/>
                  <a:pt x="68" y="3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21"/>
                  <a:pt x="67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lose/>
                <a:moveTo>
                  <a:pt x="65" y="29"/>
                </a:moveTo>
                <a:cubicBezTo>
                  <a:pt x="50" y="29"/>
                  <a:pt x="38" y="37"/>
                  <a:pt x="32" y="50"/>
                </a:cubicBezTo>
                <a:cubicBezTo>
                  <a:pt x="32" y="81"/>
                  <a:pt x="32" y="81"/>
                  <a:pt x="32" y="81"/>
                </a:cubicBezTo>
                <a:cubicBezTo>
                  <a:pt x="35" y="87"/>
                  <a:pt x="40" y="92"/>
                  <a:pt x="45" y="96"/>
                </a:cubicBezTo>
                <a:cubicBezTo>
                  <a:pt x="45" y="124"/>
                  <a:pt x="45" y="124"/>
                  <a:pt x="45" y="124"/>
                </a:cubicBezTo>
                <a:cubicBezTo>
                  <a:pt x="45" y="134"/>
                  <a:pt x="53" y="142"/>
                  <a:pt x="63" y="142"/>
                </a:cubicBezTo>
                <a:cubicBezTo>
                  <a:pt x="65" y="142"/>
                  <a:pt x="65" y="142"/>
                  <a:pt x="65" y="142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2" y="93"/>
                  <a:pt x="52" y="93"/>
                  <a:pt x="52" y="93"/>
                </a:cubicBezTo>
                <a:cubicBezTo>
                  <a:pt x="52" y="92"/>
                  <a:pt x="52" y="91"/>
                  <a:pt x="51" y="90"/>
                </a:cubicBezTo>
                <a:cubicBezTo>
                  <a:pt x="42" y="85"/>
                  <a:pt x="36" y="76"/>
                  <a:pt x="36" y="65"/>
                </a:cubicBezTo>
                <a:cubicBezTo>
                  <a:pt x="36" y="57"/>
                  <a:pt x="39" y="50"/>
                  <a:pt x="44" y="45"/>
                </a:cubicBezTo>
                <a:cubicBezTo>
                  <a:pt x="50" y="40"/>
                  <a:pt x="57" y="37"/>
                  <a:pt x="65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65" y="0"/>
                </a:moveTo>
                <a:cubicBezTo>
                  <a:pt x="65" y="23"/>
                  <a:pt x="65" y="23"/>
                  <a:pt x="65" y="23"/>
                </a:cubicBezTo>
                <a:cubicBezTo>
                  <a:pt x="63" y="23"/>
                  <a:pt x="62" y="21"/>
                  <a:pt x="62" y="20"/>
                </a:cubicBezTo>
                <a:cubicBezTo>
                  <a:pt x="62" y="3"/>
                  <a:pt x="62" y="3"/>
                  <a:pt x="62" y="3"/>
                </a:cubicBezTo>
                <a:cubicBezTo>
                  <a:pt x="62" y="2"/>
                  <a:pt x="63" y="0"/>
                  <a:pt x="65" y="0"/>
                </a:cubicBezTo>
                <a:close/>
                <a:moveTo>
                  <a:pt x="32" y="103"/>
                </a:moveTo>
                <a:cubicBezTo>
                  <a:pt x="32" y="94"/>
                  <a:pt x="32" y="94"/>
                  <a:pt x="32" y="94"/>
                </a:cubicBezTo>
                <a:cubicBezTo>
                  <a:pt x="33" y="94"/>
                  <a:pt x="34" y="95"/>
                  <a:pt x="35" y="95"/>
                </a:cubicBezTo>
                <a:cubicBezTo>
                  <a:pt x="36" y="97"/>
                  <a:pt x="36" y="99"/>
                  <a:pt x="35" y="100"/>
                </a:cubicBezTo>
                <a:cubicBezTo>
                  <a:pt x="32" y="103"/>
                  <a:pt x="32" y="103"/>
                  <a:pt x="32" y="103"/>
                </a:cubicBezTo>
                <a:close/>
                <a:moveTo>
                  <a:pt x="32" y="36"/>
                </a:moveTo>
                <a:cubicBezTo>
                  <a:pt x="32" y="28"/>
                  <a:pt x="32" y="28"/>
                  <a:pt x="32" y="28"/>
                </a:cubicBezTo>
                <a:cubicBezTo>
                  <a:pt x="35" y="31"/>
                  <a:pt x="35" y="31"/>
                  <a:pt x="35" y="31"/>
                </a:cubicBezTo>
                <a:cubicBezTo>
                  <a:pt x="36" y="32"/>
                  <a:pt x="36" y="34"/>
                  <a:pt x="35" y="35"/>
                </a:cubicBezTo>
                <a:cubicBezTo>
                  <a:pt x="34" y="36"/>
                  <a:pt x="33" y="36"/>
                  <a:pt x="32" y="36"/>
                </a:cubicBezTo>
                <a:close/>
                <a:moveTo>
                  <a:pt x="32" y="50"/>
                </a:moveTo>
                <a:cubicBezTo>
                  <a:pt x="30" y="54"/>
                  <a:pt x="29" y="60"/>
                  <a:pt x="29" y="65"/>
                </a:cubicBezTo>
                <a:cubicBezTo>
                  <a:pt x="29" y="71"/>
                  <a:pt x="30" y="76"/>
                  <a:pt x="32" y="81"/>
                </a:cubicBezTo>
                <a:cubicBezTo>
                  <a:pt x="32" y="50"/>
                  <a:pt x="32" y="50"/>
                  <a:pt x="32" y="50"/>
                </a:cubicBezTo>
                <a:close/>
                <a:moveTo>
                  <a:pt x="32" y="28"/>
                </a:move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1" y="36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19" y="24"/>
                  <a:pt x="19" y="24"/>
                  <a:pt x="19" y="24"/>
                </a:cubicBezTo>
                <a:cubicBezTo>
                  <a:pt x="17" y="23"/>
                  <a:pt x="17" y="20"/>
                  <a:pt x="19" y="19"/>
                </a:cubicBezTo>
                <a:cubicBezTo>
                  <a:pt x="20" y="18"/>
                  <a:pt x="22" y="18"/>
                  <a:pt x="24" y="19"/>
                </a:cubicBezTo>
                <a:cubicBezTo>
                  <a:pt x="32" y="28"/>
                  <a:pt x="32" y="28"/>
                  <a:pt x="32" y="28"/>
                </a:cubicBezTo>
                <a:close/>
                <a:moveTo>
                  <a:pt x="32" y="94"/>
                </a:moveTo>
                <a:cubicBezTo>
                  <a:pt x="32" y="103"/>
                  <a:pt x="32" y="103"/>
                  <a:pt x="32" y="103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22" y="113"/>
                  <a:pt x="20" y="113"/>
                  <a:pt x="19" y="112"/>
                </a:cubicBezTo>
                <a:cubicBezTo>
                  <a:pt x="17" y="110"/>
                  <a:pt x="17" y="108"/>
                  <a:pt x="19" y="107"/>
                </a:cubicBezTo>
                <a:cubicBezTo>
                  <a:pt x="30" y="95"/>
                  <a:pt x="30" y="95"/>
                  <a:pt x="30" y="95"/>
                </a:cubicBezTo>
                <a:cubicBezTo>
                  <a:pt x="30" y="95"/>
                  <a:pt x="30" y="95"/>
                  <a:pt x="30" y="95"/>
                </a:cubicBezTo>
                <a:cubicBezTo>
                  <a:pt x="31" y="95"/>
                  <a:pt x="32" y="95"/>
                  <a:pt x="32" y="94"/>
                </a:cubicBezTo>
                <a:close/>
                <a:moveTo>
                  <a:pt x="22" y="65"/>
                </a:moveTo>
                <a:cubicBezTo>
                  <a:pt x="22" y="65"/>
                  <a:pt x="22" y="65"/>
                  <a:pt x="22" y="65"/>
                </a:cubicBezTo>
                <a:cubicBezTo>
                  <a:pt x="22" y="64"/>
                  <a:pt x="21" y="62"/>
                  <a:pt x="19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1" y="62"/>
                  <a:pt x="0" y="64"/>
                  <a:pt x="0" y="65"/>
                </a:cubicBezTo>
                <a:cubicBezTo>
                  <a:pt x="0" y="67"/>
                  <a:pt x="1" y="69"/>
                  <a:pt x="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69"/>
                  <a:pt x="22" y="67"/>
                  <a:pt x="22" y="6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Freeform 81"/>
          <p:cNvSpPr>
            <a:spLocks noEditPoints="1"/>
          </p:cNvSpPr>
          <p:nvPr/>
        </p:nvSpPr>
        <p:spPr bwMode="auto">
          <a:xfrm>
            <a:off x="8273796" y="1387772"/>
            <a:ext cx="472835" cy="680249"/>
          </a:xfrm>
          <a:custGeom>
            <a:avLst/>
            <a:gdLst>
              <a:gd name="T0" fmla="*/ 98 w 196"/>
              <a:gd name="T1" fmla="*/ 5 h 282"/>
              <a:gd name="T2" fmla="*/ 113 w 196"/>
              <a:gd name="T3" fmla="*/ 0 h 282"/>
              <a:gd name="T4" fmla="*/ 155 w 196"/>
              <a:gd name="T5" fmla="*/ 128 h 282"/>
              <a:gd name="T6" fmla="*/ 108 w 196"/>
              <a:gd name="T7" fmla="*/ 143 h 282"/>
              <a:gd name="T8" fmla="*/ 98 w 196"/>
              <a:gd name="T9" fmla="*/ 111 h 282"/>
              <a:gd name="T10" fmla="*/ 98 w 196"/>
              <a:gd name="T11" fmla="*/ 5 h 282"/>
              <a:gd name="T12" fmla="*/ 98 w 196"/>
              <a:gd name="T13" fmla="*/ 222 h 282"/>
              <a:gd name="T14" fmla="*/ 136 w 196"/>
              <a:gd name="T15" fmla="*/ 209 h 282"/>
              <a:gd name="T16" fmla="*/ 107 w 196"/>
              <a:gd name="T17" fmla="*/ 209 h 282"/>
              <a:gd name="T18" fmla="*/ 107 w 196"/>
              <a:gd name="T19" fmla="*/ 192 h 282"/>
              <a:gd name="T20" fmla="*/ 152 w 196"/>
              <a:gd name="T21" fmla="*/ 192 h 282"/>
              <a:gd name="T22" fmla="*/ 189 w 196"/>
              <a:gd name="T23" fmla="*/ 192 h 282"/>
              <a:gd name="T24" fmla="*/ 196 w 196"/>
              <a:gd name="T25" fmla="*/ 192 h 282"/>
              <a:gd name="T26" fmla="*/ 196 w 196"/>
              <a:gd name="T27" fmla="*/ 209 h 282"/>
              <a:gd name="T28" fmla="*/ 180 w 196"/>
              <a:gd name="T29" fmla="*/ 209 h 282"/>
              <a:gd name="T30" fmla="*/ 134 w 196"/>
              <a:gd name="T31" fmla="*/ 247 h 282"/>
              <a:gd name="T32" fmla="*/ 169 w 196"/>
              <a:gd name="T33" fmla="*/ 267 h 282"/>
              <a:gd name="T34" fmla="*/ 169 w 196"/>
              <a:gd name="T35" fmla="*/ 282 h 282"/>
              <a:gd name="T36" fmla="*/ 98 w 196"/>
              <a:gd name="T37" fmla="*/ 282 h 282"/>
              <a:gd name="T38" fmla="*/ 98 w 196"/>
              <a:gd name="T39" fmla="*/ 268 h 282"/>
              <a:gd name="T40" fmla="*/ 111 w 196"/>
              <a:gd name="T41" fmla="*/ 255 h 282"/>
              <a:gd name="T42" fmla="*/ 98 w 196"/>
              <a:gd name="T43" fmla="*/ 242 h 282"/>
              <a:gd name="T44" fmla="*/ 98 w 196"/>
              <a:gd name="T45" fmla="*/ 222 h 282"/>
              <a:gd name="T46" fmla="*/ 67 w 196"/>
              <a:gd name="T47" fmla="*/ 15 h 282"/>
              <a:gd name="T48" fmla="*/ 98 w 196"/>
              <a:gd name="T49" fmla="*/ 5 h 282"/>
              <a:gd name="T50" fmla="*/ 98 w 196"/>
              <a:gd name="T51" fmla="*/ 111 h 282"/>
              <a:gd name="T52" fmla="*/ 92 w 196"/>
              <a:gd name="T53" fmla="*/ 92 h 282"/>
              <a:gd name="T54" fmla="*/ 33 w 196"/>
              <a:gd name="T55" fmla="*/ 157 h 282"/>
              <a:gd name="T56" fmla="*/ 98 w 196"/>
              <a:gd name="T57" fmla="*/ 222 h 282"/>
              <a:gd name="T58" fmla="*/ 98 w 196"/>
              <a:gd name="T59" fmla="*/ 222 h 282"/>
              <a:gd name="T60" fmla="*/ 98 w 196"/>
              <a:gd name="T61" fmla="*/ 242 h 282"/>
              <a:gd name="T62" fmla="*/ 85 w 196"/>
              <a:gd name="T63" fmla="*/ 255 h 282"/>
              <a:gd name="T64" fmla="*/ 98 w 196"/>
              <a:gd name="T65" fmla="*/ 268 h 282"/>
              <a:gd name="T66" fmla="*/ 98 w 196"/>
              <a:gd name="T67" fmla="*/ 282 h 282"/>
              <a:gd name="T68" fmla="*/ 27 w 196"/>
              <a:gd name="T69" fmla="*/ 282 h 282"/>
              <a:gd name="T70" fmla="*/ 27 w 196"/>
              <a:gd name="T71" fmla="*/ 267 h 282"/>
              <a:gd name="T72" fmla="*/ 61 w 196"/>
              <a:gd name="T73" fmla="*/ 247 h 282"/>
              <a:gd name="T74" fmla="*/ 0 w 196"/>
              <a:gd name="T75" fmla="*/ 157 h 282"/>
              <a:gd name="T76" fmla="*/ 82 w 196"/>
              <a:gd name="T77" fmla="*/ 61 h 282"/>
              <a:gd name="T78" fmla="*/ 67 w 196"/>
              <a:gd name="T79" fmla="*/ 15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6" h="282">
                <a:moveTo>
                  <a:pt x="98" y="5"/>
                </a:moveTo>
                <a:cubicBezTo>
                  <a:pt x="113" y="0"/>
                  <a:pt x="113" y="0"/>
                  <a:pt x="113" y="0"/>
                </a:cubicBezTo>
                <a:cubicBezTo>
                  <a:pt x="155" y="128"/>
                  <a:pt x="155" y="128"/>
                  <a:pt x="155" y="128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8" y="5"/>
                  <a:pt x="98" y="5"/>
                  <a:pt x="98" y="5"/>
                </a:cubicBezTo>
                <a:close/>
                <a:moveTo>
                  <a:pt x="98" y="222"/>
                </a:moveTo>
                <a:cubicBezTo>
                  <a:pt x="112" y="222"/>
                  <a:pt x="125" y="217"/>
                  <a:pt x="136" y="209"/>
                </a:cubicBezTo>
                <a:cubicBezTo>
                  <a:pt x="107" y="209"/>
                  <a:pt x="107" y="209"/>
                  <a:pt x="107" y="209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52" y="192"/>
                  <a:pt x="152" y="192"/>
                  <a:pt x="152" y="192"/>
                </a:cubicBezTo>
                <a:cubicBezTo>
                  <a:pt x="189" y="192"/>
                  <a:pt x="189" y="192"/>
                  <a:pt x="189" y="192"/>
                </a:cubicBezTo>
                <a:cubicBezTo>
                  <a:pt x="196" y="192"/>
                  <a:pt x="196" y="192"/>
                  <a:pt x="196" y="192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80" y="209"/>
                  <a:pt x="180" y="209"/>
                  <a:pt x="180" y="209"/>
                </a:cubicBezTo>
                <a:cubicBezTo>
                  <a:pt x="169" y="226"/>
                  <a:pt x="153" y="239"/>
                  <a:pt x="134" y="247"/>
                </a:cubicBezTo>
                <a:cubicBezTo>
                  <a:pt x="154" y="251"/>
                  <a:pt x="169" y="257"/>
                  <a:pt x="169" y="267"/>
                </a:cubicBezTo>
                <a:cubicBezTo>
                  <a:pt x="169" y="282"/>
                  <a:pt x="169" y="282"/>
                  <a:pt x="169" y="282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98" y="268"/>
                  <a:pt x="98" y="268"/>
                  <a:pt x="98" y="268"/>
                </a:cubicBezTo>
                <a:cubicBezTo>
                  <a:pt x="105" y="268"/>
                  <a:pt x="111" y="262"/>
                  <a:pt x="111" y="255"/>
                </a:cubicBezTo>
                <a:cubicBezTo>
                  <a:pt x="111" y="248"/>
                  <a:pt x="105" y="242"/>
                  <a:pt x="98" y="242"/>
                </a:cubicBezTo>
                <a:lnTo>
                  <a:pt x="98" y="222"/>
                </a:lnTo>
                <a:close/>
                <a:moveTo>
                  <a:pt x="67" y="15"/>
                </a:moveTo>
                <a:cubicBezTo>
                  <a:pt x="98" y="5"/>
                  <a:pt x="98" y="5"/>
                  <a:pt x="98" y="5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2" y="92"/>
                  <a:pt x="92" y="92"/>
                  <a:pt x="92" y="92"/>
                </a:cubicBezTo>
                <a:cubicBezTo>
                  <a:pt x="59" y="95"/>
                  <a:pt x="33" y="123"/>
                  <a:pt x="33" y="157"/>
                </a:cubicBezTo>
                <a:cubicBezTo>
                  <a:pt x="33" y="193"/>
                  <a:pt x="62" y="222"/>
                  <a:pt x="98" y="22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98" y="242"/>
                  <a:pt x="98" y="242"/>
                  <a:pt x="98" y="242"/>
                </a:cubicBezTo>
                <a:cubicBezTo>
                  <a:pt x="91" y="242"/>
                  <a:pt x="85" y="248"/>
                  <a:pt x="85" y="255"/>
                </a:cubicBezTo>
                <a:cubicBezTo>
                  <a:pt x="85" y="262"/>
                  <a:pt x="91" y="268"/>
                  <a:pt x="98" y="268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27" y="282"/>
                  <a:pt x="27" y="282"/>
                  <a:pt x="27" y="282"/>
                </a:cubicBezTo>
                <a:cubicBezTo>
                  <a:pt x="27" y="267"/>
                  <a:pt x="27" y="267"/>
                  <a:pt x="27" y="267"/>
                </a:cubicBezTo>
                <a:cubicBezTo>
                  <a:pt x="27" y="257"/>
                  <a:pt x="41" y="251"/>
                  <a:pt x="61" y="247"/>
                </a:cubicBezTo>
                <a:cubicBezTo>
                  <a:pt x="26" y="233"/>
                  <a:pt x="0" y="198"/>
                  <a:pt x="0" y="157"/>
                </a:cubicBezTo>
                <a:cubicBezTo>
                  <a:pt x="0" y="108"/>
                  <a:pt x="36" y="68"/>
                  <a:pt x="82" y="61"/>
                </a:cubicBezTo>
                <a:lnTo>
                  <a:pt x="67" y="1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Freeform 82"/>
          <p:cNvSpPr>
            <a:spLocks noEditPoints="1"/>
          </p:cNvSpPr>
          <p:nvPr/>
        </p:nvSpPr>
        <p:spPr bwMode="auto">
          <a:xfrm>
            <a:off x="8105053" y="1291096"/>
            <a:ext cx="272451" cy="240813"/>
          </a:xfrm>
          <a:custGeom>
            <a:avLst/>
            <a:gdLst>
              <a:gd name="T0" fmla="*/ 103 w 113"/>
              <a:gd name="T1" fmla="*/ 31 h 100"/>
              <a:gd name="T2" fmla="*/ 57 w 113"/>
              <a:gd name="T3" fmla="*/ 0 h 100"/>
              <a:gd name="T4" fmla="*/ 57 w 113"/>
              <a:gd name="T5" fmla="*/ 9 h 100"/>
              <a:gd name="T6" fmla="*/ 95 w 113"/>
              <a:gd name="T7" fmla="*/ 35 h 100"/>
              <a:gd name="T8" fmla="*/ 72 w 113"/>
              <a:gd name="T9" fmla="*/ 88 h 100"/>
              <a:gd name="T10" fmla="*/ 57 w 113"/>
              <a:gd name="T11" fmla="*/ 91 h 100"/>
              <a:gd name="T12" fmla="*/ 57 w 113"/>
              <a:gd name="T13" fmla="*/ 100 h 100"/>
              <a:gd name="T14" fmla="*/ 75 w 113"/>
              <a:gd name="T15" fmla="*/ 96 h 100"/>
              <a:gd name="T16" fmla="*/ 103 w 113"/>
              <a:gd name="T17" fmla="*/ 31 h 100"/>
              <a:gd name="T18" fmla="*/ 57 w 113"/>
              <a:gd name="T19" fmla="*/ 0 h 100"/>
              <a:gd name="T20" fmla="*/ 38 w 113"/>
              <a:gd name="T21" fmla="*/ 4 h 100"/>
              <a:gd name="T22" fmla="*/ 11 w 113"/>
              <a:gd name="T23" fmla="*/ 68 h 100"/>
              <a:gd name="T24" fmla="*/ 57 w 113"/>
              <a:gd name="T25" fmla="*/ 100 h 100"/>
              <a:gd name="T26" fmla="*/ 57 w 113"/>
              <a:gd name="T27" fmla="*/ 91 h 100"/>
              <a:gd name="T28" fmla="*/ 19 w 113"/>
              <a:gd name="T29" fmla="*/ 65 h 100"/>
              <a:gd name="T30" fmla="*/ 19 w 113"/>
              <a:gd name="T31" fmla="*/ 65 h 100"/>
              <a:gd name="T32" fmla="*/ 42 w 113"/>
              <a:gd name="T33" fmla="*/ 12 h 100"/>
              <a:gd name="T34" fmla="*/ 57 w 113"/>
              <a:gd name="T35" fmla="*/ 9 h 100"/>
              <a:gd name="T36" fmla="*/ 57 w 113"/>
              <a:gd name="T37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3" h="100">
                <a:moveTo>
                  <a:pt x="103" y="31"/>
                </a:moveTo>
                <a:cubicBezTo>
                  <a:pt x="95" y="12"/>
                  <a:pt x="77" y="0"/>
                  <a:pt x="57" y="0"/>
                </a:cubicBezTo>
                <a:cubicBezTo>
                  <a:pt x="57" y="9"/>
                  <a:pt x="57" y="9"/>
                  <a:pt x="57" y="9"/>
                </a:cubicBezTo>
                <a:cubicBezTo>
                  <a:pt x="73" y="9"/>
                  <a:pt x="88" y="19"/>
                  <a:pt x="95" y="35"/>
                </a:cubicBezTo>
                <a:cubicBezTo>
                  <a:pt x="103" y="56"/>
                  <a:pt x="93" y="79"/>
                  <a:pt x="72" y="88"/>
                </a:cubicBezTo>
                <a:cubicBezTo>
                  <a:pt x="67" y="90"/>
                  <a:pt x="62" y="91"/>
                  <a:pt x="57" y="91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63" y="100"/>
                  <a:pt x="69" y="99"/>
                  <a:pt x="75" y="96"/>
                </a:cubicBezTo>
                <a:cubicBezTo>
                  <a:pt x="101" y="86"/>
                  <a:pt x="113" y="57"/>
                  <a:pt x="103" y="31"/>
                </a:cubicBezTo>
                <a:close/>
                <a:moveTo>
                  <a:pt x="57" y="0"/>
                </a:moveTo>
                <a:cubicBezTo>
                  <a:pt x="51" y="0"/>
                  <a:pt x="44" y="1"/>
                  <a:pt x="38" y="4"/>
                </a:cubicBezTo>
                <a:cubicBezTo>
                  <a:pt x="13" y="14"/>
                  <a:pt x="0" y="43"/>
                  <a:pt x="11" y="68"/>
                </a:cubicBezTo>
                <a:cubicBezTo>
                  <a:pt x="18" y="88"/>
                  <a:pt x="37" y="100"/>
                  <a:pt x="57" y="100"/>
                </a:cubicBezTo>
                <a:cubicBezTo>
                  <a:pt x="57" y="91"/>
                  <a:pt x="57" y="91"/>
                  <a:pt x="57" y="91"/>
                </a:cubicBezTo>
                <a:cubicBezTo>
                  <a:pt x="41" y="90"/>
                  <a:pt x="26" y="81"/>
                  <a:pt x="19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1" y="44"/>
                  <a:pt x="21" y="21"/>
                  <a:pt x="42" y="12"/>
                </a:cubicBezTo>
                <a:cubicBezTo>
                  <a:pt x="47" y="10"/>
                  <a:pt x="52" y="9"/>
                  <a:pt x="57" y="9"/>
                </a:cubicBezTo>
                <a:lnTo>
                  <a:pt x="57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Freeform 83"/>
          <p:cNvSpPr>
            <a:spLocks/>
          </p:cNvSpPr>
          <p:nvPr/>
        </p:nvSpPr>
        <p:spPr bwMode="auto">
          <a:xfrm>
            <a:off x="8027712" y="1435234"/>
            <a:ext cx="119526" cy="75584"/>
          </a:xfrm>
          <a:custGeom>
            <a:avLst/>
            <a:gdLst>
              <a:gd name="T0" fmla="*/ 7 w 68"/>
              <a:gd name="T1" fmla="*/ 43 h 43"/>
              <a:gd name="T2" fmla="*/ 0 w 68"/>
              <a:gd name="T3" fmla="*/ 25 h 43"/>
              <a:gd name="T4" fmla="*/ 62 w 68"/>
              <a:gd name="T5" fmla="*/ 0 h 43"/>
              <a:gd name="T6" fmla="*/ 68 w 68"/>
              <a:gd name="T7" fmla="*/ 18 h 43"/>
              <a:gd name="T8" fmla="*/ 7 w 68"/>
              <a:gd name="T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43">
                <a:moveTo>
                  <a:pt x="7" y="43"/>
                </a:moveTo>
                <a:lnTo>
                  <a:pt x="0" y="25"/>
                </a:lnTo>
                <a:lnTo>
                  <a:pt x="62" y="0"/>
                </a:lnTo>
                <a:lnTo>
                  <a:pt x="68" y="18"/>
                </a:lnTo>
                <a:lnTo>
                  <a:pt x="7" y="4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Freeform 84"/>
          <p:cNvSpPr>
            <a:spLocks/>
          </p:cNvSpPr>
          <p:nvPr/>
        </p:nvSpPr>
        <p:spPr bwMode="auto">
          <a:xfrm>
            <a:off x="7952129" y="1445779"/>
            <a:ext cx="161713" cy="98434"/>
          </a:xfrm>
          <a:custGeom>
            <a:avLst/>
            <a:gdLst>
              <a:gd name="T0" fmla="*/ 16 w 67"/>
              <a:gd name="T1" fmla="*/ 39 h 41"/>
              <a:gd name="T2" fmla="*/ 2 w 67"/>
              <a:gd name="T3" fmla="*/ 33 h 41"/>
              <a:gd name="T4" fmla="*/ 8 w 67"/>
              <a:gd name="T5" fmla="*/ 19 h 41"/>
              <a:gd name="T6" fmla="*/ 50 w 67"/>
              <a:gd name="T7" fmla="*/ 2 h 41"/>
              <a:gd name="T8" fmla="*/ 64 w 67"/>
              <a:gd name="T9" fmla="*/ 8 h 41"/>
              <a:gd name="T10" fmla="*/ 58 w 67"/>
              <a:gd name="T11" fmla="*/ 22 h 41"/>
              <a:gd name="T12" fmla="*/ 16 w 67"/>
              <a:gd name="T13" fmla="*/ 39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" h="41">
                <a:moveTo>
                  <a:pt x="16" y="39"/>
                </a:moveTo>
                <a:cubicBezTo>
                  <a:pt x="10" y="41"/>
                  <a:pt x="4" y="39"/>
                  <a:pt x="2" y="33"/>
                </a:cubicBezTo>
                <a:cubicBezTo>
                  <a:pt x="0" y="28"/>
                  <a:pt x="2" y="21"/>
                  <a:pt x="8" y="19"/>
                </a:cubicBezTo>
                <a:cubicBezTo>
                  <a:pt x="50" y="2"/>
                  <a:pt x="50" y="2"/>
                  <a:pt x="50" y="2"/>
                </a:cubicBezTo>
                <a:cubicBezTo>
                  <a:pt x="56" y="0"/>
                  <a:pt x="62" y="3"/>
                  <a:pt x="64" y="8"/>
                </a:cubicBezTo>
                <a:cubicBezTo>
                  <a:pt x="67" y="14"/>
                  <a:pt x="64" y="20"/>
                  <a:pt x="58" y="22"/>
                </a:cubicBezTo>
                <a:lnTo>
                  <a:pt x="16" y="3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Freeform 85"/>
          <p:cNvSpPr>
            <a:spLocks noEditPoints="1"/>
          </p:cNvSpPr>
          <p:nvPr/>
        </p:nvSpPr>
        <p:spPr bwMode="auto">
          <a:xfrm>
            <a:off x="7858968" y="2728933"/>
            <a:ext cx="493928" cy="175776"/>
          </a:xfrm>
          <a:custGeom>
            <a:avLst/>
            <a:gdLst>
              <a:gd name="T0" fmla="*/ 142 w 205"/>
              <a:gd name="T1" fmla="*/ 5 h 73"/>
              <a:gd name="T2" fmla="*/ 157 w 205"/>
              <a:gd name="T3" fmla="*/ 2 h 73"/>
              <a:gd name="T4" fmla="*/ 164 w 205"/>
              <a:gd name="T5" fmla="*/ 5 h 73"/>
              <a:gd name="T6" fmla="*/ 179 w 205"/>
              <a:gd name="T7" fmla="*/ 2 h 73"/>
              <a:gd name="T8" fmla="*/ 202 w 205"/>
              <a:gd name="T9" fmla="*/ 18 h 73"/>
              <a:gd name="T10" fmla="*/ 187 w 205"/>
              <a:gd name="T11" fmla="*/ 42 h 73"/>
              <a:gd name="T12" fmla="*/ 177 w 205"/>
              <a:gd name="T13" fmla="*/ 43 h 73"/>
              <a:gd name="T14" fmla="*/ 166 w 205"/>
              <a:gd name="T15" fmla="*/ 18 h 73"/>
              <a:gd name="T16" fmla="*/ 172 w 205"/>
              <a:gd name="T17" fmla="*/ 45 h 73"/>
              <a:gd name="T18" fmla="*/ 167 w 205"/>
              <a:gd name="T19" fmla="*/ 50 h 73"/>
              <a:gd name="T20" fmla="*/ 142 w 205"/>
              <a:gd name="T21" fmla="*/ 55 h 73"/>
              <a:gd name="T22" fmla="*/ 142 w 205"/>
              <a:gd name="T23" fmla="*/ 20 h 73"/>
              <a:gd name="T24" fmla="*/ 158 w 205"/>
              <a:gd name="T25" fmla="*/ 17 h 73"/>
              <a:gd name="T26" fmla="*/ 163 w 205"/>
              <a:gd name="T27" fmla="*/ 19 h 73"/>
              <a:gd name="T28" fmla="*/ 161 w 205"/>
              <a:gd name="T29" fmla="*/ 9 h 73"/>
              <a:gd name="T30" fmla="*/ 155 w 205"/>
              <a:gd name="T31" fmla="*/ 5 h 73"/>
              <a:gd name="T32" fmla="*/ 142 w 205"/>
              <a:gd name="T33" fmla="*/ 8 h 73"/>
              <a:gd name="T34" fmla="*/ 142 w 205"/>
              <a:gd name="T35" fmla="*/ 5 h 73"/>
              <a:gd name="T36" fmla="*/ 28 w 205"/>
              <a:gd name="T37" fmla="*/ 30 h 73"/>
              <a:gd name="T38" fmla="*/ 116 w 205"/>
              <a:gd name="T39" fmla="*/ 13 h 73"/>
              <a:gd name="T40" fmla="*/ 121 w 205"/>
              <a:gd name="T41" fmla="*/ 9 h 73"/>
              <a:gd name="T42" fmla="*/ 142 w 205"/>
              <a:gd name="T43" fmla="*/ 5 h 73"/>
              <a:gd name="T44" fmla="*/ 142 w 205"/>
              <a:gd name="T45" fmla="*/ 8 h 73"/>
              <a:gd name="T46" fmla="*/ 124 w 205"/>
              <a:gd name="T47" fmla="*/ 11 h 73"/>
              <a:gd name="T48" fmla="*/ 120 w 205"/>
              <a:gd name="T49" fmla="*/ 17 h 73"/>
              <a:gd name="T50" fmla="*/ 122 w 205"/>
              <a:gd name="T51" fmla="*/ 28 h 73"/>
              <a:gd name="T52" fmla="*/ 122 w 205"/>
              <a:gd name="T53" fmla="*/ 28 h 73"/>
              <a:gd name="T54" fmla="*/ 126 w 205"/>
              <a:gd name="T55" fmla="*/ 24 h 73"/>
              <a:gd name="T56" fmla="*/ 142 w 205"/>
              <a:gd name="T57" fmla="*/ 20 h 73"/>
              <a:gd name="T58" fmla="*/ 142 w 205"/>
              <a:gd name="T59" fmla="*/ 55 h 73"/>
              <a:gd name="T60" fmla="*/ 130 w 205"/>
              <a:gd name="T61" fmla="*/ 57 h 73"/>
              <a:gd name="T62" fmla="*/ 125 w 205"/>
              <a:gd name="T63" fmla="*/ 56 h 73"/>
              <a:gd name="T64" fmla="*/ 35 w 205"/>
              <a:gd name="T65" fmla="*/ 73 h 73"/>
              <a:gd name="T66" fmla="*/ 28 w 205"/>
              <a:gd name="T67" fmla="*/ 70 h 73"/>
              <a:gd name="T68" fmla="*/ 28 w 205"/>
              <a:gd name="T69" fmla="*/ 67 h 73"/>
              <a:gd name="T70" fmla="*/ 35 w 205"/>
              <a:gd name="T71" fmla="*/ 70 h 73"/>
              <a:gd name="T72" fmla="*/ 35 w 205"/>
              <a:gd name="T73" fmla="*/ 70 h 73"/>
              <a:gd name="T74" fmla="*/ 37 w 205"/>
              <a:gd name="T75" fmla="*/ 70 h 73"/>
              <a:gd name="T76" fmla="*/ 42 w 205"/>
              <a:gd name="T77" fmla="*/ 62 h 73"/>
              <a:gd name="T78" fmla="*/ 36 w 205"/>
              <a:gd name="T79" fmla="*/ 57 h 73"/>
              <a:gd name="T80" fmla="*/ 40 w 205"/>
              <a:gd name="T81" fmla="*/ 50 h 73"/>
              <a:gd name="T82" fmla="*/ 34 w 205"/>
              <a:gd name="T83" fmla="*/ 45 h 73"/>
              <a:gd name="T84" fmla="*/ 37 w 205"/>
              <a:gd name="T85" fmla="*/ 38 h 73"/>
              <a:gd name="T86" fmla="*/ 30 w 205"/>
              <a:gd name="T87" fmla="*/ 33 h 73"/>
              <a:gd name="T88" fmla="*/ 28 w 205"/>
              <a:gd name="T89" fmla="*/ 33 h 73"/>
              <a:gd name="T90" fmla="*/ 28 w 205"/>
              <a:gd name="T91" fmla="*/ 34 h 73"/>
              <a:gd name="T92" fmla="*/ 28 w 205"/>
              <a:gd name="T93" fmla="*/ 30 h 73"/>
              <a:gd name="T94" fmla="*/ 26 w 205"/>
              <a:gd name="T95" fmla="*/ 31 h 73"/>
              <a:gd name="T96" fmla="*/ 28 w 205"/>
              <a:gd name="T97" fmla="*/ 30 h 73"/>
              <a:gd name="T98" fmla="*/ 28 w 205"/>
              <a:gd name="T99" fmla="*/ 34 h 73"/>
              <a:gd name="T100" fmla="*/ 13 w 205"/>
              <a:gd name="T101" fmla="*/ 49 h 73"/>
              <a:gd name="T102" fmla="*/ 15 w 205"/>
              <a:gd name="T103" fmla="*/ 62 h 73"/>
              <a:gd name="T104" fmla="*/ 28 w 205"/>
              <a:gd name="T105" fmla="*/ 67 h 73"/>
              <a:gd name="T106" fmla="*/ 28 w 205"/>
              <a:gd name="T107" fmla="*/ 70 h 73"/>
              <a:gd name="T108" fmla="*/ 0 w 205"/>
              <a:gd name="T109" fmla="*/ 58 h 73"/>
              <a:gd name="T110" fmla="*/ 26 w 205"/>
              <a:gd name="T111" fmla="*/ 3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5" h="73">
                <a:moveTo>
                  <a:pt x="142" y="5"/>
                </a:moveTo>
                <a:cubicBezTo>
                  <a:pt x="157" y="2"/>
                  <a:pt x="157" y="2"/>
                  <a:pt x="157" y="2"/>
                </a:cubicBezTo>
                <a:cubicBezTo>
                  <a:pt x="160" y="1"/>
                  <a:pt x="163" y="3"/>
                  <a:pt x="164" y="5"/>
                </a:cubicBezTo>
                <a:cubicBezTo>
                  <a:pt x="179" y="2"/>
                  <a:pt x="179" y="2"/>
                  <a:pt x="179" y="2"/>
                </a:cubicBezTo>
                <a:cubicBezTo>
                  <a:pt x="190" y="0"/>
                  <a:pt x="200" y="7"/>
                  <a:pt x="202" y="18"/>
                </a:cubicBezTo>
                <a:cubicBezTo>
                  <a:pt x="205" y="29"/>
                  <a:pt x="197" y="39"/>
                  <a:pt x="187" y="42"/>
                </a:cubicBezTo>
                <a:cubicBezTo>
                  <a:pt x="177" y="43"/>
                  <a:pt x="177" y="43"/>
                  <a:pt x="177" y="43"/>
                </a:cubicBezTo>
                <a:cubicBezTo>
                  <a:pt x="166" y="18"/>
                  <a:pt x="166" y="18"/>
                  <a:pt x="166" y="18"/>
                </a:cubicBezTo>
                <a:cubicBezTo>
                  <a:pt x="172" y="45"/>
                  <a:pt x="172" y="45"/>
                  <a:pt x="172" y="45"/>
                </a:cubicBezTo>
                <a:cubicBezTo>
                  <a:pt x="172" y="47"/>
                  <a:pt x="170" y="50"/>
                  <a:pt x="167" y="5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58" y="17"/>
                  <a:pt x="158" y="17"/>
                  <a:pt x="158" y="17"/>
                </a:cubicBezTo>
                <a:cubicBezTo>
                  <a:pt x="160" y="17"/>
                  <a:pt x="162" y="18"/>
                  <a:pt x="163" y="19"/>
                </a:cubicBezTo>
                <a:cubicBezTo>
                  <a:pt x="161" y="9"/>
                  <a:pt x="161" y="9"/>
                  <a:pt x="161" y="9"/>
                </a:cubicBezTo>
                <a:cubicBezTo>
                  <a:pt x="161" y="6"/>
                  <a:pt x="158" y="5"/>
                  <a:pt x="155" y="5"/>
                </a:cubicBezTo>
                <a:cubicBezTo>
                  <a:pt x="142" y="8"/>
                  <a:pt x="142" y="8"/>
                  <a:pt x="142" y="8"/>
                </a:cubicBezTo>
                <a:lnTo>
                  <a:pt x="142" y="5"/>
                </a:lnTo>
                <a:close/>
                <a:moveTo>
                  <a:pt x="28" y="30"/>
                </a:moveTo>
                <a:cubicBezTo>
                  <a:pt x="116" y="13"/>
                  <a:pt x="116" y="13"/>
                  <a:pt x="116" y="13"/>
                </a:cubicBezTo>
                <a:cubicBezTo>
                  <a:pt x="117" y="11"/>
                  <a:pt x="119" y="9"/>
                  <a:pt x="121" y="9"/>
                </a:cubicBezTo>
                <a:cubicBezTo>
                  <a:pt x="142" y="5"/>
                  <a:pt x="142" y="5"/>
                  <a:pt x="142" y="5"/>
                </a:cubicBezTo>
                <a:cubicBezTo>
                  <a:pt x="142" y="8"/>
                  <a:pt x="142" y="8"/>
                  <a:pt x="142" y="8"/>
                </a:cubicBezTo>
                <a:cubicBezTo>
                  <a:pt x="124" y="11"/>
                  <a:pt x="124" y="11"/>
                  <a:pt x="124" y="11"/>
                </a:cubicBezTo>
                <a:cubicBezTo>
                  <a:pt x="121" y="12"/>
                  <a:pt x="119" y="15"/>
                  <a:pt x="120" y="17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6"/>
                  <a:pt x="124" y="24"/>
                  <a:pt x="126" y="24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28" y="58"/>
                  <a:pt x="126" y="57"/>
                  <a:pt x="125" y="56"/>
                </a:cubicBezTo>
                <a:cubicBezTo>
                  <a:pt x="35" y="73"/>
                  <a:pt x="35" y="73"/>
                  <a:pt x="35" y="73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67"/>
                  <a:pt x="28" y="67"/>
                  <a:pt x="28" y="67"/>
                </a:cubicBezTo>
                <a:cubicBezTo>
                  <a:pt x="35" y="70"/>
                  <a:pt x="35" y="70"/>
                  <a:pt x="35" y="70"/>
                </a:cubicBezTo>
                <a:cubicBezTo>
                  <a:pt x="35" y="70"/>
                  <a:pt x="35" y="70"/>
                  <a:pt x="35" y="70"/>
                </a:cubicBezTo>
                <a:cubicBezTo>
                  <a:pt x="37" y="70"/>
                  <a:pt x="37" y="70"/>
                  <a:pt x="37" y="70"/>
                </a:cubicBezTo>
                <a:cubicBezTo>
                  <a:pt x="41" y="69"/>
                  <a:pt x="43" y="66"/>
                  <a:pt x="42" y="62"/>
                </a:cubicBezTo>
                <a:cubicBezTo>
                  <a:pt x="42" y="59"/>
                  <a:pt x="39" y="57"/>
                  <a:pt x="36" y="57"/>
                </a:cubicBezTo>
                <a:cubicBezTo>
                  <a:pt x="39" y="56"/>
                  <a:pt x="40" y="53"/>
                  <a:pt x="40" y="50"/>
                </a:cubicBezTo>
                <a:cubicBezTo>
                  <a:pt x="39" y="47"/>
                  <a:pt x="37" y="45"/>
                  <a:pt x="34" y="45"/>
                </a:cubicBezTo>
                <a:cubicBezTo>
                  <a:pt x="36" y="44"/>
                  <a:pt x="38" y="41"/>
                  <a:pt x="37" y="38"/>
                </a:cubicBezTo>
                <a:cubicBezTo>
                  <a:pt x="37" y="34"/>
                  <a:pt x="33" y="32"/>
                  <a:pt x="30" y="33"/>
                </a:cubicBezTo>
                <a:cubicBezTo>
                  <a:pt x="28" y="33"/>
                  <a:pt x="28" y="33"/>
                  <a:pt x="28" y="33"/>
                </a:cubicBezTo>
                <a:cubicBezTo>
                  <a:pt x="28" y="34"/>
                  <a:pt x="28" y="34"/>
                  <a:pt x="28" y="34"/>
                </a:cubicBezTo>
                <a:lnTo>
                  <a:pt x="28" y="30"/>
                </a:lnTo>
                <a:close/>
                <a:moveTo>
                  <a:pt x="26" y="31"/>
                </a:moveTo>
                <a:cubicBezTo>
                  <a:pt x="28" y="30"/>
                  <a:pt x="28" y="30"/>
                  <a:pt x="28" y="30"/>
                </a:cubicBezTo>
                <a:cubicBezTo>
                  <a:pt x="28" y="34"/>
                  <a:pt x="28" y="34"/>
                  <a:pt x="28" y="34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62"/>
                  <a:pt x="15" y="62"/>
                  <a:pt x="15" y="62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70"/>
                  <a:pt x="28" y="70"/>
                  <a:pt x="28" y="70"/>
                </a:cubicBezTo>
                <a:cubicBezTo>
                  <a:pt x="0" y="58"/>
                  <a:pt x="0" y="58"/>
                  <a:pt x="0" y="58"/>
                </a:cubicBezTo>
                <a:lnTo>
                  <a:pt x="26" y="3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Freeform 86"/>
          <p:cNvSpPr>
            <a:spLocks/>
          </p:cNvSpPr>
          <p:nvPr/>
        </p:nvSpPr>
        <p:spPr bwMode="auto">
          <a:xfrm>
            <a:off x="9904987" y="3182435"/>
            <a:ext cx="272451" cy="349792"/>
          </a:xfrm>
          <a:custGeom>
            <a:avLst/>
            <a:gdLst>
              <a:gd name="T0" fmla="*/ 113 w 113"/>
              <a:gd name="T1" fmla="*/ 25 h 145"/>
              <a:gd name="T2" fmla="*/ 108 w 113"/>
              <a:gd name="T3" fmla="*/ 22 h 145"/>
              <a:gd name="T4" fmla="*/ 42 w 113"/>
              <a:gd name="T5" fmla="*/ 128 h 145"/>
              <a:gd name="T6" fmla="*/ 19 w 113"/>
              <a:gd name="T7" fmla="*/ 132 h 145"/>
              <a:gd name="T8" fmla="*/ 12 w 113"/>
              <a:gd name="T9" fmla="*/ 109 h 145"/>
              <a:gd name="T10" fmla="*/ 78 w 113"/>
              <a:gd name="T11" fmla="*/ 3 h 145"/>
              <a:gd name="T12" fmla="*/ 73 w 113"/>
              <a:gd name="T13" fmla="*/ 0 h 145"/>
              <a:gd name="T14" fmla="*/ 6 w 113"/>
              <a:gd name="T15" fmla="*/ 107 h 145"/>
              <a:gd name="T16" fmla="*/ 15 w 113"/>
              <a:gd name="T17" fmla="*/ 138 h 145"/>
              <a:gd name="T18" fmla="*/ 47 w 113"/>
              <a:gd name="T19" fmla="*/ 132 h 145"/>
              <a:gd name="T20" fmla="*/ 113 w 113"/>
              <a:gd name="T21" fmla="*/ 2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3" h="145">
                <a:moveTo>
                  <a:pt x="113" y="25"/>
                </a:moveTo>
                <a:cubicBezTo>
                  <a:pt x="108" y="22"/>
                  <a:pt x="108" y="22"/>
                  <a:pt x="108" y="22"/>
                </a:cubicBezTo>
                <a:cubicBezTo>
                  <a:pt x="42" y="128"/>
                  <a:pt x="42" y="128"/>
                  <a:pt x="42" y="128"/>
                </a:cubicBezTo>
                <a:cubicBezTo>
                  <a:pt x="38" y="135"/>
                  <a:pt x="27" y="137"/>
                  <a:pt x="19" y="132"/>
                </a:cubicBezTo>
                <a:cubicBezTo>
                  <a:pt x="11" y="127"/>
                  <a:pt x="8" y="117"/>
                  <a:pt x="12" y="109"/>
                </a:cubicBezTo>
                <a:cubicBezTo>
                  <a:pt x="78" y="3"/>
                  <a:pt x="78" y="3"/>
                  <a:pt x="78" y="3"/>
                </a:cubicBezTo>
                <a:cubicBezTo>
                  <a:pt x="73" y="0"/>
                  <a:pt x="73" y="0"/>
                  <a:pt x="73" y="0"/>
                </a:cubicBezTo>
                <a:cubicBezTo>
                  <a:pt x="6" y="107"/>
                  <a:pt x="6" y="107"/>
                  <a:pt x="6" y="107"/>
                </a:cubicBezTo>
                <a:cubicBezTo>
                  <a:pt x="0" y="117"/>
                  <a:pt x="4" y="131"/>
                  <a:pt x="15" y="138"/>
                </a:cubicBezTo>
                <a:cubicBezTo>
                  <a:pt x="26" y="145"/>
                  <a:pt x="40" y="142"/>
                  <a:pt x="47" y="132"/>
                </a:cubicBezTo>
                <a:lnTo>
                  <a:pt x="113" y="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Freeform 87"/>
          <p:cNvSpPr>
            <a:spLocks/>
          </p:cNvSpPr>
          <p:nvPr/>
        </p:nvSpPr>
        <p:spPr bwMode="auto">
          <a:xfrm>
            <a:off x="10059667" y="3170130"/>
            <a:ext cx="131832" cy="91402"/>
          </a:xfrm>
          <a:custGeom>
            <a:avLst/>
            <a:gdLst>
              <a:gd name="T0" fmla="*/ 54 w 55"/>
              <a:gd name="T1" fmla="*/ 35 h 38"/>
              <a:gd name="T2" fmla="*/ 48 w 55"/>
              <a:gd name="T3" fmla="*/ 37 h 38"/>
              <a:gd name="T4" fmla="*/ 3 w 55"/>
              <a:gd name="T5" fmla="*/ 9 h 38"/>
              <a:gd name="T6" fmla="*/ 2 w 55"/>
              <a:gd name="T7" fmla="*/ 3 h 38"/>
              <a:gd name="T8" fmla="*/ 8 w 55"/>
              <a:gd name="T9" fmla="*/ 1 h 38"/>
              <a:gd name="T10" fmla="*/ 53 w 55"/>
              <a:gd name="T11" fmla="*/ 29 h 38"/>
              <a:gd name="T12" fmla="*/ 54 w 55"/>
              <a:gd name="T13" fmla="*/ 35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38">
                <a:moveTo>
                  <a:pt x="54" y="35"/>
                </a:moveTo>
                <a:cubicBezTo>
                  <a:pt x="53" y="37"/>
                  <a:pt x="50" y="38"/>
                  <a:pt x="48" y="37"/>
                </a:cubicBezTo>
                <a:cubicBezTo>
                  <a:pt x="3" y="9"/>
                  <a:pt x="3" y="9"/>
                  <a:pt x="3" y="9"/>
                </a:cubicBezTo>
                <a:cubicBezTo>
                  <a:pt x="1" y="7"/>
                  <a:pt x="0" y="5"/>
                  <a:pt x="2" y="3"/>
                </a:cubicBezTo>
                <a:cubicBezTo>
                  <a:pt x="3" y="1"/>
                  <a:pt x="6" y="0"/>
                  <a:pt x="8" y="1"/>
                </a:cubicBezTo>
                <a:cubicBezTo>
                  <a:pt x="53" y="29"/>
                  <a:pt x="53" y="29"/>
                  <a:pt x="53" y="29"/>
                </a:cubicBezTo>
                <a:cubicBezTo>
                  <a:pt x="55" y="31"/>
                  <a:pt x="55" y="33"/>
                  <a:pt x="54" y="3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Freeform 88"/>
          <p:cNvSpPr>
            <a:spLocks/>
          </p:cNvSpPr>
          <p:nvPr/>
        </p:nvSpPr>
        <p:spPr bwMode="auto">
          <a:xfrm>
            <a:off x="9957719" y="3242199"/>
            <a:ext cx="181049" cy="251358"/>
          </a:xfrm>
          <a:custGeom>
            <a:avLst/>
            <a:gdLst>
              <a:gd name="T0" fmla="*/ 75 w 75"/>
              <a:gd name="T1" fmla="*/ 4 h 104"/>
              <a:gd name="T2" fmla="*/ 69 w 75"/>
              <a:gd name="T3" fmla="*/ 0 h 104"/>
              <a:gd name="T4" fmla="*/ 10 w 75"/>
              <a:gd name="T5" fmla="*/ 95 h 104"/>
              <a:gd name="T6" fmla="*/ 0 w 75"/>
              <a:gd name="T7" fmla="*/ 100 h 104"/>
              <a:gd name="T8" fmla="*/ 1 w 75"/>
              <a:gd name="T9" fmla="*/ 101 h 104"/>
              <a:gd name="T10" fmla="*/ 17 w 75"/>
              <a:gd name="T11" fmla="*/ 98 h 104"/>
              <a:gd name="T12" fmla="*/ 75 w 75"/>
              <a:gd name="T13" fmla="*/ 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" h="104">
                <a:moveTo>
                  <a:pt x="75" y="4"/>
                </a:moveTo>
                <a:cubicBezTo>
                  <a:pt x="69" y="0"/>
                  <a:pt x="69" y="0"/>
                  <a:pt x="69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8" y="98"/>
                  <a:pt x="4" y="100"/>
                  <a:pt x="0" y="100"/>
                </a:cubicBezTo>
                <a:cubicBezTo>
                  <a:pt x="0" y="100"/>
                  <a:pt x="1" y="100"/>
                  <a:pt x="1" y="101"/>
                </a:cubicBezTo>
                <a:cubicBezTo>
                  <a:pt x="7" y="104"/>
                  <a:pt x="14" y="103"/>
                  <a:pt x="17" y="98"/>
                </a:cubicBezTo>
                <a:lnTo>
                  <a:pt x="75" y="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Freeform 89"/>
          <p:cNvSpPr>
            <a:spLocks noEditPoints="1"/>
          </p:cNvSpPr>
          <p:nvPr/>
        </p:nvSpPr>
        <p:spPr bwMode="auto">
          <a:xfrm>
            <a:off x="9535856" y="1811391"/>
            <a:ext cx="246085" cy="179290"/>
          </a:xfrm>
          <a:custGeom>
            <a:avLst/>
            <a:gdLst>
              <a:gd name="T0" fmla="*/ 84 w 102"/>
              <a:gd name="T1" fmla="*/ 71 h 74"/>
              <a:gd name="T2" fmla="*/ 79 w 102"/>
              <a:gd name="T3" fmla="*/ 69 h 74"/>
              <a:gd name="T4" fmla="*/ 79 w 102"/>
              <a:gd name="T5" fmla="*/ 69 h 74"/>
              <a:gd name="T6" fmla="*/ 79 w 102"/>
              <a:gd name="T7" fmla="*/ 52 h 74"/>
              <a:gd name="T8" fmla="*/ 86 w 102"/>
              <a:gd name="T9" fmla="*/ 49 h 74"/>
              <a:gd name="T10" fmla="*/ 90 w 102"/>
              <a:gd name="T11" fmla="*/ 38 h 74"/>
              <a:gd name="T12" fmla="*/ 79 w 102"/>
              <a:gd name="T13" fmla="*/ 31 h 74"/>
              <a:gd name="T14" fmla="*/ 85 w 102"/>
              <a:gd name="T15" fmla="*/ 20 h 74"/>
              <a:gd name="T16" fmla="*/ 79 w 102"/>
              <a:gd name="T17" fmla="*/ 16 h 74"/>
              <a:gd name="T18" fmla="*/ 72 w 102"/>
              <a:gd name="T19" fmla="*/ 3 h 74"/>
              <a:gd name="T20" fmla="*/ 79 w 102"/>
              <a:gd name="T21" fmla="*/ 16 h 74"/>
              <a:gd name="T22" fmla="*/ 72 w 102"/>
              <a:gd name="T23" fmla="*/ 21 h 74"/>
              <a:gd name="T24" fmla="*/ 72 w 102"/>
              <a:gd name="T25" fmla="*/ 9 h 74"/>
              <a:gd name="T26" fmla="*/ 79 w 102"/>
              <a:gd name="T27" fmla="*/ 73 h 74"/>
              <a:gd name="T28" fmla="*/ 72 w 102"/>
              <a:gd name="T29" fmla="*/ 69 h 74"/>
              <a:gd name="T30" fmla="*/ 79 w 102"/>
              <a:gd name="T31" fmla="*/ 73 h 74"/>
              <a:gd name="T32" fmla="*/ 79 w 102"/>
              <a:gd name="T33" fmla="*/ 34 h 74"/>
              <a:gd name="T34" fmla="*/ 75 w 102"/>
              <a:gd name="T35" fmla="*/ 45 h 74"/>
              <a:gd name="T36" fmla="*/ 79 w 102"/>
              <a:gd name="T37" fmla="*/ 52 h 74"/>
              <a:gd name="T38" fmla="*/ 72 w 102"/>
              <a:gd name="T39" fmla="*/ 25 h 74"/>
              <a:gd name="T40" fmla="*/ 79 w 102"/>
              <a:gd name="T41" fmla="*/ 31 h 74"/>
              <a:gd name="T42" fmla="*/ 72 w 102"/>
              <a:gd name="T43" fmla="*/ 3 h 74"/>
              <a:gd name="T44" fmla="*/ 71 w 102"/>
              <a:gd name="T45" fmla="*/ 8 h 74"/>
              <a:gd name="T46" fmla="*/ 66 w 102"/>
              <a:gd name="T47" fmla="*/ 2 h 74"/>
              <a:gd name="T48" fmla="*/ 66 w 102"/>
              <a:gd name="T49" fmla="*/ 73 h 74"/>
              <a:gd name="T50" fmla="*/ 67 w 102"/>
              <a:gd name="T51" fmla="*/ 65 h 74"/>
              <a:gd name="T52" fmla="*/ 72 w 102"/>
              <a:gd name="T53" fmla="*/ 74 h 74"/>
              <a:gd name="T54" fmla="*/ 72 w 102"/>
              <a:gd name="T55" fmla="*/ 21 h 74"/>
              <a:gd name="T56" fmla="*/ 72 w 102"/>
              <a:gd name="T57" fmla="*/ 52 h 74"/>
              <a:gd name="T58" fmla="*/ 66 w 102"/>
              <a:gd name="T59" fmla="*/ 57 h 74"/>
              <a:gd name="T60" fmla="*/ 69 w 102"/>
              <a:gd name="T61" fmla="*/ 16 h 74"/>
              <a:gd name="T62" fmla="*/ 22 w 102"/>
              <a:gd name="T63" fmla="*/ 10 h 74"/>
              <a:gd name="T64" fmla="*/ 66 w 102"/>
              <a:gd name="T65" fmla="*/ 5 h 74"/>
              <a:gd name="T66" fmla="*/ 64 w 102"/>
              <a:gd name="T67" fmla="*/ 6 h 74"/>
              <a:gd name="T68" fmla="*/ 66 w 102"/>
              <a:gd name="T69" fmla="*/ 16 h 74"/>
              <a:gd name="T70" fmla="*/ 66 w 102"/>
              <a:gd name="T71" fmla="*/ 64 h 74"/>
              <a:gd name="T72" fmla="*/ 37 w 102"/>
              <a:gd name="T73" fmla="*/ 57 h 74"/>
              <a:gd name="T74" fmla="*/ 22 w 102"/>
              <a:gd name="T75" fmla="*/ 49 h 74"/>
              <a:gd name="T76" fmla="*/ 27 w 102"/>
              <a:gd name="T77" fmla="*/ 48 h 74"/>
              <a:gd name="T78" fmla="*/ 22 w 102"/>
              <a:gd name="T79" fmla="*/ 27 h 74"/>
              <a:gd name="T80" fmla="*/ 2 w 102"/>
              <a:gd name="T81" fmla="*/ 41 h 74"/>
              <a:gd name="T82" fmla="*/ 22 w 102"/>
              <a:gd name="T83" fmla="*/ 10 h 74"/>
              <a:gd name="T84" fmla="*/ 17 w 102"/>
              <a:gd name="T85" fmla="*/ 28 h 74"/>
              <a:gd name="T86" fmla="*/ 22 w 102"/>
              <a:gd name="T87" fmla="*/ 49 h 74"/>
              <a:gd name="T88" fmla="*/ 2 w 102"/>
              <a:gd name="T89" fmla="*/ 41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2" h="74">
                <a:moveTo>
                  <a:pt x="79" y="7"/>
                </a:moveTo>
                <a:cubicBezTo>
                  <a:pt x="102" y="22"/>
                  <a:pt x="98" y="62"/>
                  <a:pt x="84" y="71"/>
                </a:cubicBezTo>
                <a:cubicBezTo>
                  <a:pt x="82" y="72"/>
                  <a:pt x="80" y="73"/>
                  <a:pt x="79" y="73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83" y="67"/>
                  <a:pt x="85" y="61"/>
                  <a:pt x="83" y="57"/>
                </a:cubicBezTo>
                <a:cubicBezTo>
                  <a:pt x="82" y="55"/>
                  <a:pt x="80" y="53"/>
                  <a:pt x="79" y="52"/>
                </a:cubicBezTo>
                <a:cubicBezTo>
                  <a:pt x="79" y="49"/>
                  <a:pt x="79" y="49"/>
                  <a:pt x="79" y="49"/>
                </a:cubicBezTo>
                <a:cubicBezTo>
                  <a:pt x="81" y="50"/>
                  <a:pt x="84" y="50"/>
                  <a:pt x="86" y="49"/>
                </a:cubicBezTo>
                <a:cubicBezTo>
                  <a:pt x="86" y="49"/>
                  <a:pt x="86" y="49"/>
                  <a:pt x="86" y="49"/>
                </a:cubicBezTo>
                <a:cubicBezTo>
                  <a:pt x="90" y="47"/>
                  <a:pt x="92" y="42"/>
                  <a:pt x="90" y="38"/>
                </a:cubicBezTo>
                <a:cubicBezTo>
                  <a:pt x="88" y="34"/>
                  <a:pt x="83" y="32"/>
                  <a:pt x="79" y="34"/>
                </a:cubicBezTo>
                <a:cubicBezTo>
                  <a:pt x="79" y="31"/>
                  <a:pt x="79" y="31"/>
                  <a:pt x="79" y="31"/>
                </a:cubicBezTo>
                <a:cubicBezTo>
                  <a:pt x="80" y="31"/>
                  <a:pt x="81" y="30"/>
                  <a:pt x="82" y="30"/>
                </a:cubicBezTo>
                <a:cubicBezTo>
                  <a:pt x="86" y="28"/>
                  <a:pt x="87" y="24"/>
                  <a:pt x="85" y="20"/>
                </a:cubicBezTo>
                <a:cubicBezTo>
                  <a:pt x="85" y="20"/>
                  <a:pt x="85" y="20"/>
                  <a:pt x="85" y="20"/>
                </a:cubicBezTo>
                <a:cubicBezTo>
                  <a:pt x="84" y="17"/>
                  <a:pt x="81" y="16"/>
                  <a:pt x="79" y="16"/>
                </a:cubicBezTo>
                <a:lnTo>
                  <a:pt x="79" y="7"/>
                </a:lnTo>
                <a:close/>
                <a:moveTo>
                  <a:pt x="72" y="3"/>
                </a:moveTo>
                <a:cubicBezTo>
                  <a:pt x="74" y="4"/>
                  <a:pt x="76" y="5"/>
                  <a:pt x="79" y="7"/>
                </a:cubicBezTo>
                <a:cubicBezTo>
                  <a:pt x="79" y="16"/>
                  <a:pt x="79" y="16"/>
                  <a:pt x="79" y="16"/>
                </a:cubicBezTo>
                <a:cubicBezTo>
                  <a:pt x="77" y="16"/>
                  <a:pt x="76" y="16"/>
                  <a:pt x="75" y="17"/>
                </a:cubicBezTo>
                <a:cubicBezTo>
                  <a:pt x="73" y="17"/>
                  <a:pt x="72" y="19"/>
                  <a:pt x="72" y="21"/>
                </a:cubicBezTo>
                <a:cubicBezTo>
                  <a:pt x="72" y="13"/>
                  <a:pt x="72" y="13"/>
                  <a:pt x="72" y="13"/>
                </a:cubicBezTo>
                <a:cubicBezTo>
                  <a:pt x="72" y="12"/>
                  <a:pt x="72" y="10"/>
                  <a:pt x="72" y="9"/>
                </a:cubicBezTo>
                <a:cubicBezTo>
                  <a:pt x="72" y="3"/>
                  <a:pt x="72" y="3"/>
                  <a:pt x="72" y="3"/>
                </a:cubicBezTo>
                <a:close/>
                <a:moveTo>
                  <a:pt x="79" y="73"/>
                </a:moveTo>
                <a:cubicBezTo>
                  <a:pt x="76" y="74"/>
                  <a:pt x="74" y="74"/>
                  <a:pt x="72" y="74"/>
                </a:cubicBezTo>
                <a:cubicBezTo>
                  <a:pt x="72" y="69"/>
                  <a:pt x="72" y="69"/>
                  <a:pt x="72" y="69"/>
                </a:cubicBezTo>
                <a:cubicBezTo>
                  <a:pt x="74" y="70"/>
                  <a:pt x="76" y="70"/>
                  <a:pt x="79" y="69"/>
                </a:cubicBezTo>
                <a:cubicBezTo>
                  <a:pt x="79" y="73"/>
                  <a:pt x="79" y="73"/>
                  <a:pt x="79" y="73"/>
                </a:cubicBezTo>
                <a:close/>
                <a:moveTo>
                  <a:pt x="79" y="31"/>
                </a:moveTo>
                <a:cubicBezTo>
                  <a:pt x="79" y="34"/>
                  <a:pt x="79" y="34"/>
                  <a:pt x="79" y="34"/>
                </a:cubicBezTo>
                <a:cubicBezTo>
                  <a:pt x="78" y="34"/>
                  <a:pt x="78" y="34"/>
                  <a:pt x="78" y="34"/>
                </a:cubicBezTo>
                <a:cubicBezTo>
                  <a:pt x="74" y="36"/>
                  <a:pt x="73" y="41"/>
                  <a:pt x="75" y="45"/>
                </a:cubicBezTo>
                <a:cubicBezTo>
                  <a:pt x="76" y="47"/>
                  <a:pt x="77" y="48"/>
                  <a:pt x="79" y="49"/>
                </a:cubicBezTo>
                <a:cubicBezTo>
                  <a:pt x="79" y="52"/>
                  <a:pt x="79" y="52"/>
                  <a:pt x="79" y="52"/>
                </a:cubicBezTo>
                <a:cubicBezTo>
                  <a:pt x="76" y="51"/>
                  <a:pt x="74" y="51"/>
                  <a:pt x="72" y="52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6"/>
                  <a:pt x="72" y="26"/>
                  <a:pt x="72" y="26"/>
                </a:cubicBezTo>
                <a:cubicBezTo>
                  <a:pt x="73" y="29"/>
                  <a:pt x="76" y="31"/>
                  <a:pt x="79" y="31"/>
                </a:cubicBezTo>
                <a:close/>
                <a:moveTo>
                  <a:pt x="66" y="2"/>
                </a:moveTo>
                <a:cubicBezTo>
                  <a:pt x="68" y="2"/>
                  <a:pt x="70" y="3"/>
                  <a:pt x="72" y="3"/>
                </a:cubicBezTo>
                <a:cubicBezTo>
                  <a:pt x="72" y="9"/>
                  <a:pt x="72" y="9"/>
                  <a:pt x="72" y="9"/>
                </a:cubicBezTo>
                <a:cubicBezTo>
                  <a:pt x="71" y="9"/>
                  <a:pt x="71" y="9"/>
                  <a:pt x="71" y="8"/>
                </a:cubicBezTo>
                <a:cubicBezTo>
                  <a:pt x="70" y="7"/>
                  <a:pt x="68" y="5"/>
                  <a:pt x="66" y="5"/>
                </a:cubicBezTo>
                <a:cubicBezTo>
                  <a:pt x="66" y="2"/>
                  <a:pt x="66" y="2"/>
                  <a:pt x="66" y="2"/>
                </a:cubicBezTo>
                <a:close/>
                <a:moveTo>
                  <a:pt x="72" y="74"/>
                </a:moveTo>
                <a:cubicBezTo>
                  <a:pt x="70" y="74"/>
                  <a:pt x="68" y="73"/>
                  <a:pt x="66" y="73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67" y="64"/>
                  <a:pt x="67" y="65"/>
                </a:cubicBezTo>
                <a:cubicBezTo>
                  <a:pt x="68" y="67"/>
                  <a:pt x="70" y="68"/>
                  <a:pt x="72" y="69"/>
                </a:cubicBezTo>
                <a:cubicBezTo>
                  <a:pt x="72" y="74"/>
                  <a:pt x="72" y="74"/>
                  <a:pt x="72" y="74"/>
                </a:cubicBezTo>
                <a:close/>
                <a:moveTo>
                  <a:pt x="72" y="13"/>
                </a:moveTo>
                <a:cubicBezTo>
                  <a:pt x="72" y="21"/>
                  <a:pt x="72" y="21"/>
                  <a:pt x="72" y="21"/>
                </a:cubicBezTo>
                <a:cubicBezTo>
                  <a:pt x="71" y="22"/>
                  <a:pt x="71" y="24"/>
                  <a:pt x="72" y="25"/>
                </a:cubicBezTo>
                <a:cubicBezTo>
                  <a:pt x="72" y="52"/>
                  <a:pt x="72" y="52"/>
                  <a:pt x="72" y="52"/>
                </a:cubicBezTo>
                <a:cubicBezTo>
                  <a:pt x="71" y="52"/>
                  <a:pt x="71" y="52"/>
                  <a:pt x="71" y="52"/>
                </a:cubicBezTo>
                <a:cubicBezTo>
                  <a:pt x="69" y="54"/>
                  <a:pt x="67" y="55"/>
                  <a:pt x="66" y="57"/>
                </a:cubicBezTo>
                <a:cubicBezTo>
                  <a:pt x="66" y="16"/>
                  <a:pt x="66" y="16"/>
                  <a:pt x="66" y="16"/>
                </a:cubicBezTo>
                <a:cubicBezTo>
                  <a:pt x="67" y="16"/>
                  <a:pt x="68" y="16"/>
                  <a:pt x="69" y="16"/>
                </a:cubicBezTo>
                <a:cubicBezTo>
                  <a:pt x="70" y="15"/>
                  <a:pt x="71" y="14"/>
                  <a:pt x="72" y="13"/>
                </a:cubicBezTo>
                <a:close/>
                <a:moveTo>
                  <a:pt x="22" y="10"/>
                </a:moveTo>
                <a:cubicBezTo>
                  <a:pt x="41" y="2"/>
                  <a:pt x="55" y="0"/>
                  <a:pt x="66" y="2"/>
                </a:cubicBezTo>
                <a:cubicBezTo>
                  <a:pt x="66" y="5"/>
                  <a:pt x="66" y="5"/>
                  <a:pt x="66" y="5"/>
                </a:cubicBezTo>
                <a:cubicBezTo>
                  <a:pt x="65" y="5"/>
                  <a:pt x="65" y="6"/>
                  <a:pt x="64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61" y="7"/>
                  <a:pt x="60" y="11"/>
                  <a:pt x="61" y="13"/>
                </a:cubicBezTo>
                <a:cubicBezTo>
                  <a:pt x="62" y="15"/>
                  <a:pt x="64" y="16"/>
                  <a:pt x="66" y="16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9"/>
                  <a:pt x="66" y="62"/>
                  <a:pt x="66" y="64"/>
                </a:cubicBezTo>
                <a:cubicBezTo>
                  <a:pt x="66" y="73"/>
                  <a:pt x="66" y="73"/>
                  <a:pt x="66" y="73"/>
                </a:cubicBezTo>
                <a:cubicBezTo>
                  <a:pt x="56" y="68"/>
                  <a:pt x="48" y="56"/>
                  <a:pt x="37" y="57"/>
                </a:cubicBezTo>
                <a:cubicBezTo>
                  <a:pt x="32" y="57"/>
                  <a:pt x="27" y="58"/>
                  <a:pt x="22" y="57"/>
                </a:cubicBezTo>
                <a:cubicBezTo>
                  <a:pt x="22" y="49"/>
                  <a:pt x="22" y="49"/>
                  <a:pt x="22" y="49"/>
                </a:cubicBezTo>
                <a:cubicBezTo>
                  <a:pt x="24" y="49"/>
                  <a:pt x="25" y="48"/>
                  <a:pt x="27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2" y="45"/>
                  <a:pt x="34" y="38"/>
                  <a:pt x="32" y="33"/>
                </a:cubicBezTo>
                <a:cubicBezTo>
                  <a:pt x="30" y="29"/>
                  <a:pt x="26" y="27"/>
                  <a:pt x="22" y="27"/>
                </a:cubicBezTo>
                <a:lnTo>
                  <a:pt x="22" y="10"/>
                </a:lnTo>
                <a:close/>
                <a:moveTo>
                  <a:pt x="2" y="41"/>
                </a:moveTo>
                <a:cubicBezTo>
                  <a:pt x="0" y="23"/>
                  <a:pt x="18" y="12"/>
                  <a:pt x="18" y="12"/>
                </a:cubicBezTo>
                <a:cubicBezTo>
                  <a:pt x="20" y="12"/>
                  <a:pt x="21" y="11"/>
                  <a:pt x="22" y="10"/>
                </a:cubicBezTo>
                <a:cubicBezTo>
                  <a:pt x="22" y="27"/>
                  <a:pt x="22" y="27"/>
                  <a:pt x="22" y="27"/>
                </a:cubicBezTo>
                <a:cubicBezTo>
                  <a:pt x="20" y="27"/>
                  <a:pt x="19" y="27"/>
                  <a:pt x="17" y="28"/>
                </a:cubicBezTo>
                <a:cubicBezTo>
                  <a:pt x="12" y="31"/>
                  <a:pt x="9" y="37"/>
                  <a:pt x="12" y="43"/>
                </a:cubicBezTo>
                <a:cubicBezTo>
                  <a:pt x="14" y="47"/>
                  <a:pt x="18" y="49"/>
                  <a:pt x="22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12" y="57"/>
                  <a:pt x="4" y="53"/>
                  <a:pt x="2" y="4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Freeform 90"/>
          <p:cNvSpPr>
            <a:spLocks/>
          </p:cNvSpPr>
          <p:nvPr/>
        </p:nvSpPr>
        <p:spPr bwMode="auto">
          <a:xfrm>
            <a:off x="7484568" y="2985568"/>
            <a:ext cx="228507" cy="295302"/>
          </a:xfrm>
          <a:custGeom>
            <a:avLst/>
            <a:gdLst>
              <a:gd name="T0" fmla="*/ 0 w 95"/>
              <a:gd name="T1" fmla="*/ 21 h 123"/>
              <a:gd name="T2" fmla="*/ 4 w 95"/>
              <a:gd name="T3" fmla="*/ 19 h 123"/>
              <a:gd name="T4" fmla="*/ 59 w 95"/>
              <a:gd name="T5" fmla="*/ 109 h 123"/>
              <a:gd name="T6" fmla="*/ 79 w 95"/>
              <a:gd name="T7" fmla="*/ 112 h 123"/>
              <a:gd name="T8" fmla="*/ 85 w 95"/>
              <a:gd name="T9" fmla="*/ 93 h 123"/>
              <a:gd name="T10" fmla="*/ 29 w 95"/>
              <a:gd name="T11" fmla="*/ 3 h 123"/>
              <a:gd name="T12" fmla="*/ 34 w 95"/>
              <a:gd name="T13" fmla="*/ 0 h 123"/>
              <a:gd name="T14" fmla="*/ 90 w 95"/>
              <a:gd name="T15" fmla="*/ 91 h 123"/>
              <a:gd name="T16" fmla="*/ 82 w 95"/>
              <a:gd name="T17" fmla="*/ 117 h 123"/>
              <a:gd name="T18" fmla="*/ 56 w 95"/>
              <a:gd name="T19" fmla="*/ 112 h 123"/>
              <a:gd name="T20" fmla="*/ 0 w 95"/>
              <a:gd name="T21" fmla="*/ 2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5" h="123">
                <a:moveTo>
                  <a:pt x="0" y="21"/>
                </a:moveTo>
                <a:cubicBezTo>
                  <a:pt x="4" y="19"/>
                  <a:pt x="4" y="19"/>
                  <a:pt x="4" y="19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63" y="115"/>
                  <a:pt x="72" y="117"/>
                  <a:pt x="79" y="112"/>
                </a:cubicBezTo>
                <a:cubicBezTo>
                  <a:pt x="87" y="108"/>
                  <a:pt x="89" y="99"/>
                  <a:pt x="85" y="93"/>
                </a:cubicBezTo>
                <a:cubicBezTo>
                  <a:pt x="29" y="3"/>
                  <a:pt x="29" y="3"/>
                  <a:pt x="29" y="3"/>
                </a:cubicBezTo>
                <a:cubicBezTo>
                  <a:pt x="34" y="0"/>
                  <a:pt x="34" y="0"/>
                  <a:pt x="34" y="0"/>
                </a:cubicBezTo>
                <a:cubicBezTo>
                  <a:pt x="90" y="91"/>
                  <a:pt x="90" y="91"/>
                  <a:pt x="90" y="91"/>
                </a:cubicBezTo>
                <a:cubicBezTo>
                  <a:pt x="95" y="100"/>
                  <a:pt x="92" y="111"/>
                  <a:pt x="82" y="117"/>
                </a:cubicBezTo>
                <a:cubicBezTo>
                  <a:pt x="73" y="123"/>
                  <a:pt x="61" y="121"/>
                  <a:pt x="56" y="112"/>
                </a:cubicBezTo>
                <a:lnTo>
                  <a:pt x="0" y="2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Freeform 91"/>
          <p:cNvSpPr>
            <a:spLocks/>
          </p:cNvSpPr>
          <p:nvPr/>
        </p:nvSpPr>
        <p:spPr bwMode="auto">
          <a:xfrm>
            <a:off x="7470504" y="2975019"/>
            <a:ext cx="112496" cy="77341"/>
          </a:xfrm>
          <a:custGeom>
            <a:avLst/>
            <a:gdLst>
              <a:gd name="T0" fmla="*/ 1 w 47"/>
              <a:gd name="T1" fmla="*/ 30 h 32"/>
              <a:gd name="T2" fmla="*/ 6 w 47"/>
              <a:gd name="T3" fmla="*/ 31 h 32"/>
              <a:gd name="T4" fmla="*/ 44 w 47"/>
              <a:gd name="T5" fmla="*/ 7 h 32"/>
              <a:gd name="T6" fmla="*/ 46 w 47"/>
              <a:gd name="T7" fmla="*/ 2 h 32"/>
              <a:gd name="T8" fmla="*/ 41 w 47"/>
              <a:gd name="T9" fmla="*/ 1 h 32"/>
              <a:gd name="T10" fmla="*/ 2 w 47"/>
              <a:gd name="T11" fmla="*/ 25 h 32"/>
              <a:gd name="T12" fmla="*/ 1 w 47"/>
              <a:gd name="T13" fmla="*/ 3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32">
                <a:moveTo>
                  <a:pt x="1" y="30"/>
                </a:moveTo>
                <a:cubicBezTo>
                  <a:pt x="2" y="32"/>
                  <a:pt x="4" y="32"/>
                  <a:pt x="6" y="31"/>
                </a:cubicBezTo>
                <a:cubicBezTo>
                  <a:pt x="44" y="7"/>
                  <a:pt x="44" y="7"/>
                  <a:pt x="44" y="7"/>
                </a:cubicBezTo>
                <a:cubicBezTo>
                  <a:pt x="46" y="6"/>
                  <a:pt x="47" y="4"/>
                  <a:pt x="46" y="2"/>
                </a:cubicBezTo>
                <a:cubicBezTo>
                  <a:pt x="45" y="1"/>
                  <a:pt x="42" y="0"/>
                  <a:pt x="41" y="1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6"/>
                  <a:pt x="0" y="28"/>
                  <a:pt x="1" y="3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Freeform 92"/>
          <p:cNvSpPr>
            <a:spLocks/>
          </p:cNvSpPr>
          <p:nvPr/>
        </p:nvSpPr>
        <p:spPr bwMode="auto">
          <a:xfrm>
            <a:off x="7516205" y="3038298"/>
            <a:ext cx="154682" cy="212687"/>
          </a:xfrm>
          <a:custGeom>
            <a:avLst/>
            <a:gdLst>
              <a:gd name="T0" fmla="*/ 0 w 64"/>
              <a:gd name="T1" fmla="*/ 3 h 88"/>
              <a:gd name="T2" fmla="*/ 5 w 64"/>
              <a:gd name="T3" fmla="*/ 0 h 88"/>
              <a:gd name="T4" fmla="*/ 55 w 64"/>
              <a:gd name="T5" fmla="*/ 80 h 88"/>
              <a:gd name="T6" fmla="*/ 64 w 64"/>
              <a:gd name="T7" fmla="*/ 85 h 88"/>
              <a:gd name="T8" fmla="*/ 63 w 64"/>
              <a:gd name="T9" fmla="*/ 85 h 88"/>
              <a:gd name="T10" fmla="*/ 49 w 64"/>
              <a:gd name="T11" fmla="*/ 82 h 88"/>
              <a:gd name="T12" fmla="*/ 0 w 64"/>
              <a:gd name="T13" fmla="*/ 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88">
                <a:moveTo>
                  <a:pt x="0" y="3"/>
                </a:moveTo>
                <a:cubicBezTo>
                  <a:pt x="5" y="0"/>
                  <a:pt x="5" y="0"/>
                  <a:pt x="5" y="0"/>
                </a:cubicBezTo>
                <a:cubicBezTo>
                  <a:pt x="55" y="80"/>
                  <a:pt x="55" y="80"/>
                  <a:pt x="55" y="80"/>
                </a:cubicBezTo>
                <a:cubicBezTo>
                  <a:pt x="57" y="83"/>
                  <a:pt x="60" y="85"/>
                  <a:pt x="64" y="85"/>
                </a:cubicBezTo>
                <a:cubicBezTo>
                  <a:pt x="63" y="85"/>
                  <a:pt x="63" y="85"/>
                  <a:pt x="63" y="85"/>
                </a:cubicBezTo>
                <a:cubicBezTo>
                  <a:pt x="58" y="88"/>
                  <a:pt x="52" y="87"/>
                  <a:pt x="49" y="82"/>
                </a:cubicBezTo>
                <a:lnTo>
                  <a:pt x="0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Freeform 93"/>
          <p:cNvSpPr>
            <a:spLocks noEditPoints="1"/>
          </p:cNvSpPr>
          <p:nvPr/>
        </p:nvSpPr>
        <p:spPr bwMode="auto">
          <a:xfrm>
            <a:off x="8990958" y="4813626"/>
            <a:ext cx="242569" cy="265421"/>
          </a:xfrm>
          <a:custGeom>
            <a:avLst/>
            <a:gdLst>
              <a:gd name="T0" fmla="*/ 78 w 101"/>
              <a:gd name="T1" fmla="*/ 51 h 110"/>
              <a:gd name="T2" fmla="*/ 75 w 101"/>
              <a:gd name="T3" fmla="*/ 63 h 110"/>
              <a:gd name="T4" fmla="*/ 75 w 101"/>
              <a:gd name="T5" fmla="*/ 73 h 110"/>
              <a:gd name="T6" fmla="*/ 77 w 101"/>
              <a:gd name="T7" fmla="*/ 74 h 110"/>
              <a:gd name="T8" fmla="*/ 86 w 101"/>
              <a:gd name="T9" fmla="*/ 86 h 110"/>
              <a:gd name="T10" fmla="*/ 75 w 101"/>
              <a:gd name="T11" fmla="*/ 80 h 110"/>
              <a:gd name="T12" fmla="*/ 75 w 101"/>
              <a:gd name="T13" fmla="*/ 22 h 110"/>
              <a:gd name="T14" fmla="*/ 86 w 101"/>
              <a:gd name="T15" fmla="*/ 15 h 110"/>
              <a:gd name="T16" fmla="*/ 77 w 101"/>
              <a:gd name="T17" fmla="*/ 28 h 110"/>
              <a:gd name="T18" fmla="*/ 75 w 101"/>
              <a:gd name="T19" fmla="*/ 28 h 110"/>
              <a:gd name="T20" fmla="*/ 98 w 101"/>
              <a:gd name="T21" fmla="*/ 48 h 110"/>
              <a:gd name="T22" fmla="*/ 83 w 101"/>
              <a:gd name="T23" fmla="*/ 51 h 110"/>
              <a:gd name="T24" fmla="*/ 98 w 101"/>
              <a:gd name="T25" fmla="*/ 53 h 110"/>
              <a:gd name="T26" fmla="*/ 98 w 101"/>
              <a:gd name="T27" fmla="*/ 48 h 110"/>
              <a:gd name="T28" fmla="*/ 52 w 101"/>
              <a:gd name="T29" fmla="*/ 110 h 110"/>
              <a:gd name="T30" fmla="*/ 66 w 101"/>
              <a:gd name="T31" fmla="*/ 74 h 110"/>
              <a:gd name="T32" fmla="*/ 75 w 101"/>
              <a:gd name="T33" fmla="*/ 39 h 110"/>
              <a:gd name="T34" fmla="*/ 50 w 101"/>
              <a:gd name="T35" fmla="*/ 29 h 110"/>
              <a:gd name="T36" fmla="*/ 72 w 101"/>
              <a:gd name="T37" fmla="*/ 51 h 110"/>
              <a:gd name="T38" fmla="*/ 62 w 101"/>
              <a:gd name="T39" fmla="*/ 70 h 110"/>
              <a:gd name="T40" fmla="*/ 60 w 101"/>
              <a:gd name="T41" fmla="*/ 85 h 110"/>
              <a:gd name="T42" fmla="*/ 50 w 101"/>
              <a:gd name="T43" fmla="*/ 110 h 110"/>
              <a:gd name="T44" fmla="*/ 75 w 101"/>
              <a:gd name="T45" fmla="*/ 28 h 110"/>
              <a:gd name="T46" fmla="*/ 74 w 101"/>
              <a:gd name="T47" fmla="*/ 24 h 110"/>
              <a:gd name="T48" fmla="*/ 75 w 101"/>
              <a:gd name="T49" fmla="*/ 73 h 110"/>
              <a:gd name="T50" fmla="*/ 74 w 101"/>
              <a:gd name="T51" fmla="*/ 78 h 110"/>
              <a:gd name="T52" fmla="*/ 75 w 101"/>
              <a:gd name="T53" fmla="*/ 73 h 110"/>
              <a:gd name="T54" fmla="*/ 50 w 101"/>
              <a:gd name="T55" fmla="*/ 0 h 110"/>
              <a:gd name="T56" fmla="*/ 53 w 101"/>
              <a:gd name="T57" fmla="*/ 3 h 110"/>
              <a:gd name="T58" fmla="*/ 50 w 101"/>
              <a:gd name="T59" fmla="*/ 18 h 110"/>
              <a:gd name="T60" fmla="*/ 50 w 101"/>
              <a:gd name="T61" fmla="*/ 23 h 110"/>
              <a:gd name="T62" fmla="*/ 25 w 101"/>
              <a:gd name="T63" fmla="*/ 63 h 110"/>
              <a:gd name="T64" fmla="*/ 35 w 101"/>
              <a:gd name="T65" fmla="*/ 96 h 110"/>
              <a:gd name="T66" fmla="*/ 50 w 101"/>
              <a:gd name="T67" fmla="*/ 110 h 110"/>
              <a:gd name="T68" fmla="*/ 41 w 101"/>
              <a:gd name="T69" fmla="*/ 85 h 110"/>
              <a:gd name="T70" fmla="*/ 39 w 101"/>
              <a:gd name="T71" fmla="*/ 70 h 110"/>
              <a:gd name="T72" fmla="*/ 34 w 101"/>
              <a:gd name="T73" fmla="*/ 35 h 110"/>
              <a:gd name="T74" fmla="*/ 50 w 101"/>
              <a:gd name="T75" fmla="*/ 23 h 110"/>
              <a:gd name="T76" fmla="*/ 50 w 101"/>
              <a:gd name="T77" fmla="*/ 18 h 110"/>
              <a:gd name="T78" fmla="*/ 48 w 101"/>
              <a:gd name="T79" fmla="*/ 3 h 110"/>
              <a:gd name="T80" fmla="*/ 25 w 101"/>
              <a:gd name="T81" fmla="*/ 80 h 110"/>
              <a:gd name="T82" fmla="*/ 27 w 101"/>
              <a:gd name="T83" fmla="*/ 74 h 110"/>
              <a:gd name="T84" fmla="*/ 25 w 101"/>
              <a:gd name="T85" fmla="*/ 80 h 110"/>
              <a:gd name="T86" fmla="*/ 25 w 101"/>
              <a:gd name="T87" fmla="*/ 22 h 110"/>
              <a:gd name="T88" fmla="*/ 27 w 101"/>
              <a:gd name="T89" fmla="*/ 28 h 110"/>
              <a:gd name="T90" fmla="*/ 25 w 101"/>
              <a:gd name="T91" fmla="*/ 39 h 110"/>
              <a:gd name="T92" fmla="*/ 25 w 101"/>
              <a:gd name="T93" fmla="*/ 63 h 110"/>
              <a:gd name="T94" fmla="*/ 25 w 101"/>
              <a:gd name="T95" fmla="*/ 22 h 110"/>
              <a:gd name="T96" fmla="*/ 23 w 101"/>
              <a:gd name="T97" fmla="*/ 28 h 110"/>
              <a:gd name="T98" fmla="*/ 15 w 101"/>
              <a:gd name="T99" fmla="*/ 19 h 110"/>
              <a:gd name="T100" fmla="*/ 18 w 101"/>
              <a:gd name="T101" fmla="*/ 15 h 110"/>
              <a:gd name="T102" fmla="*/ 25 w 101"/>
              <a:gd name="T103" fmla="*/ 73 h 110"/>
              <a:gd name="T104" fmla="*/ 18 w 101"/>
              <a:gd name="T105" fmla="*/ 86 h 110"/>
              <a:gd name="T106" fmla="*/ 15 w 101"/>
              <a:gd name="T107" fmla="*/ 83 h 110"/>
              <a:gd name="T108" fmla="*/ 23 w 101"/>
              <a:gd name="T109" fmla="*/ 74 h 110"/>
              <a:gd name="T110" fmla="*/ 18 w 101"/>
              <a:gd name="T111" fmla="*/ 51 h 110"/>
              <a:gd name="T112" fmla="*/ 15 w 101"/>
              <a:gd name="T113" fmla="*/ 48 h 110"/>
              <a:gd name="T114" fmla="*/ 0 w 101"/>
              <a:gd name="T115" fmla="*/ 51 h 110"/>
              <a:gd name="T116" fmla="*/ 15 w 101"/>
              <a:gd name="T117" fmla="*/ 53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10">
                <a:moveTo>
                  <a:pt x="75" y="63"/>
                </a:moveTo>
                <a:cubicBezTo>
                  <a:pt x="77" y="59"/>
                  <a:pt x="78" y="55"/>
                  <a:pt x="78" y="51"/>
                </a:cubicBezTo>
                <a:cubicBezTo>
                  <a:pt x="78" y="47"/>
                  <a:pt x="77" y="43"/>
                  <a:pt x="75" y="39"/>
                </a:cubicBezTo>
                <a:cubicBezTo>
                  <a:pt x="75" y="63"/>
                  <a:pt x="75" y="63"/>
                  <a:pt x="75" y="63"/>
                </a:cubicBezTo>
                <a:close/>
                <a:moveTo>
                  <a:pt x="75" y="80"/>
                </a:moveTo>
                <a:cubicBezTo>
                  <a:pt x="75" y="73"/>
                  <a:pt x="75" y="73"/>
                  <a:pt x="75" y="73"/>
                </a:cubicBezTo>
                <a:cubicBezTo>
                  <a:pt x="76" y="73"/>
                  <a:pt x="77" y="73"/>
                  <a:pt x="77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86" y="83"/>
                  <a:pt x="86" y="83"/>
                  <a:pt x="86" y="83"/>
                </a:cubicBezTo>
                <a:cubicBezTo>
                  <a:pt x="87" y="84"/>
                  <a:pt x="87" y="85"/>
                  <a:pt x="86" y="86"/>
                </a:cubicBezTo>
                <a:cubicBezTo>
                  <a:pt x="85" y="87"/>
                  <a:pt x="83" y="87"/>
                  <a:pt x="82" y="86"/>
                </a:cubicBezTo>
                <a:cubicBezTo>
                  <a:pt x="75" y="80"/>
                  <a:pt x="75" y="80"/>
                  <a:pt x="75" y="80"/>
                </a:cubicBezTo>
                <a:close/>
                <a:moveTo>
                  <a:pt x="75" y="28"/>
                </a:moveTo>
                <a:cubicBezTo>
                  <a:pt x="75" y="22"/>
                  <a:pt x="75" y="22"/>
                  <a:pt x="75" y="22"/>
                </a:cubicBezTo>
                <a:cubicBezTo>
                  <a:pt x="82" y="15"/>
                  <a:pt x="82" y="15"/>
                  <a:pt x="82" y="15"/>
                </a:cubicBezTo>
                <a:cubicBezTo>
                  <a:pt x="83" y="14"/>
                  <a:pt x="85" y="14"/>
                  <a:pt x="86" y="15"/>
                </a:cubicBezTo>
                <a:cubicBezTo>
                  <a:pt x="87" y="16"/>
                  <a:pt x="87" y="18"/>
                  <a:pt x="86" y="19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6" y="28"/>
                  <a:pt x="75" y="28"/>
                </a:cubicBezTo>
                <a:close/>
                <a:moveTo>
                  <a:pt x="98" y="48"/>
                </a:moveTo>
                <a:cubicBezTo>
                  <a:pt x="98" y="48"/>
                  <a:pt x="98" y="48"/>
                  <a:pt x="98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4" y="48"/>
                  <a:pt x="83" y="49"/>
                  <a:pt x="83" y="51"/>
                </a:cubicBezTo>
                <a:cubicBezTo>
                  <a:pt x="83" y="52"/>
                  <a:pt x="84" y="53"/>
                  <a:pt x="86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3"/>
                  <a:pt x="101" y="52"/>
                  <a:pt x="101" y="51"/>
                </a:cubicBezTo>
                <a:cubicBezTo>
                  <a:pt x="101" y="49"/>
                  <a:pt x="100" y="48"/>
                  <a:pt x="98" y="48"/>
                </a:cubicBezTo>
                <a:close/>
                <a:moveTo>
                  <a:pt x="50" y="110"/>
                </a:moveTo>
                <a:cubicBezTo>
                  <a:pt x="52" y="110"/>
                  <a:pt x="52" y="110"/>
                  <a:pt x="52" y="110"/>
                </a:cubicBezTo>
                <a:cubicBezTo>
                  <a:pt x="60" y="110"/>
                  <a:pt x="66" y="104"/>
                  <a:pt x="66" y="96"/>
                </a:cubicBezTo>
                <a:cubicBezTo>
                  <a:pt x="66" y="74"/>
                  <a:pt x="66" y="74"/>
                  <a:pt x="66" y="74"/>
                </a:cubicBezTo>
                <a:cubicBezTo>
                  <a:pt x="70" y="71"/>
                  <a:pt x="73" y="67"/>
                  <a:pt x="75" y="63"/>
                </a:cubicBezTo>
                <a:cubicBezTo>
                  <a:pt x="75" y="39"/>
                  <a:pt x="75" y="39"/>
                  <a:pt x="75" y="39"/>
                </a:cubicBezTo>
                <a:cubicBezTo>
                  <a:pt x="71" y="29"/>
                  <a:pt x="61" y="23"/>
                  <a:pt x="50" y="23"/>
                </a:cubicBezTo>
                <a:cubicBezTo>
                  <a:pt x="50" y="29"/>
                  <a:pt x="50" y="29"/>
                  <a:pt x="50" y="29"/>
                </a:cubicBezTo>
                <a:cubicBezTo>
                  <a:pt x="56" y="29"/>
                  <a:pt x="62" y="31"/>
                  <a:pt x="66" y="35"/>
                </a:cubicBezTo>
                <a:cubicBezTo>
                  <a:pt x="70" y="39"/>
                  <a:pt x="72" y="45"/>
                  <a:pt x="72" y="51"/>
                </a:cubicBezTo>
                <a:cubicBezTo>
                  <a:pt x="72" y="59"/>
                  <a:pt x="68" y="66"/>
                  <a:pt x="62" y="70"/>
                </a:cubicBezTo>
                <a:cubicBezTo>
                  <a:pt x="62" y="70"/>
                  <a:pt x="62" y="70"/>
                  <a:pt x="62" y="70"/>
                </a:cubicBezTo>
                <a:cubicBezTo>
                  <a:pt x="61" y="70"/>
                  <a:pt x="60" y="71"/>
                  <a:pt x="60" y="72"/>
                </a:cubicBezTo>
                <a:cubicBezTo>
                  <a:pt x="60" y="85"/>
                  <a:pt x="60" y="85"/>
                  <a:pt x="60" y="85"/>
                </a:cubicBezTo>
                <a:cubicBezTo>
                  <a:pt x="50" y="85"/>
                  <a:pt x="50" y="85"/>
                  <a:pt x="50" y="85"/>
                </a:cubicBezTo>
                <a:cubicBezTo>
                  <a:pt x="50" y="110"/>
                  <a:pt x="50" y="110"/>
                  <a:pt x="50" y="110"/>
                </a:cubicBezTo>
                <a:close/>
                <a:moveTo>
                  <a:pt x="75" y="22"/>
                </a:moveTo>
                <a:cubicBezTo>
                  <a:pt x="75" y="28"/>
                  <a:pt x="75" y="28"/>
                  <a:pt x="75" y="28"/>
                </a:cubicBezTo>
                <a:cubicBezTo>
                  <a:pt x="75" y="28"/>
                  <a:pt x="74" y="28"/>
                  <a:pt x="74" y="28"/>
                </a:cubicBezTo>
                <a:cubicBezTo>
                  <a:pt x="72" y="27"/>
                  <a:pt x="72" y="25"/>
                  <a:pt x="74" y="24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5" y="73"/>
                </a:moveTo>
                <a:cubicBezTo>
                  <a:pt x="75" y="80"/>
                  <a:pt x="75" y="80"/>
                  <a:pt x="75" y="80"/>
                </a:cubicBezTo>
                <a:cubicBezTo>
                  <a:pt x="74" y="78"/>
                  <a:pt x="74" y="78"/>
                  <a:pt x="74" y="78"/>
                </a:cubicBezTo>
                <a:cubicBezTo>
                  <a:pt x="72" y="77"/>
                  <a:pt x="72" y="75"/>
                  <a:pt x="74" y="74"/>
                </a:cubicBezTo>
                <a:cubicBezTo>
                  <a:pt x="74" y="73"/>
                  <a:pt x="75" y="73"/>
                  <a:pt x="75" y="73"/>
                </a:cubicBezTo>
                <a:close/>
                <a:moveTo>
                  <a:pt x="50" y="18"/>
                </a:moveTo>
                <a:cubicBezTo>
                  <a:pt x="50" y="0"/>
                  <a:pt x="50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2" y="0"/>
                  <a:pt x="53" y="2"/>
                  <a:pt x="53" y="3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7"/>
                  <a:pt x="52" y="18"/>
                  <a:pt x="50" y="18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0" y="23"/>
                </a:moveTo>
                <a:cubicBezTo>
                  <a:pt x="39" y="23"/>
                  <a:pt x="30" y="29"/>
                  <a:pt x="25" y="39"/>
                </a:cubicBezTo>
                <a:cubicBezTo>
                  <a:pt x="25" y="63"/>
                  <a:pt x="25" y="63"/>
                  <a:pt x="25" y="63"/>
                </a:cubicBezTo>
                <a:cubicBezTo>
                  <a:pt x="27" y="68"/>
                  <a:pt x="31" y="71"/>
                  <a:pt x="35" y="74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104"/>
                  <a:pt x="41" y="110"/>
                  <a:pt x="49" y="110"/>
                </a:cubicBezTo>
                <a:cubicBezTo>
                  <a:pt x="50" y="110"/>
                  <a:pt x="50" y="110"/>
                  <a:pt x="50" y="110"/>
                </a:cubicBezTo>
                <a:cubicBezTo>
                  <a:pt x="50" y="85"/>
                  <a:pt x="50" y="85"/>
                  <a:pt x="50" y="85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0" y="71"/>
                  <a:pt x="39" y="70"/>
                </a:cubicBezTo>
                <a:cubicBezTo>
                  <a:pt x="33" y="66"/>
                  <a:pt x="28" y="59"/>
                  <a:pt x="28" y="51"/>
                </a:cubicBezTo>
                <a:cubicBezTo>
                  <a:pt x="28" y="45"/>
                  <a:pt x="30" y="39"/>
                  <a:pt x="34" y="35"/>
                </a:cubicBezTo>
                <a:cubicBezTo>
                  <a:pt x="39" y="31"/>
                  <a:pt x="44" y="29"/>
                  <a:pt x="50" y="29"/>
                </a:cubicBezTo>
                <a:cubicBezTo>
                  <a:pt x="50" y="23"/>
                  <a:pt x="50" y="23"/>
                  <a:pt x="50" y="23"/>
                </a:cubicBezTo>
                <a:close/>
                <a:moveTo>
                  <a:pt x="50" y="0"/>
                </a:moveTo>
                <a:cubicBezTo>
                  <a:pt x="50" y="18"/>
                  <a:pt x="50" y="18"/>
                  <a:pt x="50" y="18"/>
                </a:cubicBezTo>
                <a:cubicBezTo>
                  <a:pt x="49" y="18"/>
                  <a:pt x="48" y="17"/>
                  <a:pt x="48" y="15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2"/>
                  <a:pt x="49" y="1"/>
                  <a:pt x="50" y="0"/>
                </a:cubicBezTo>
                <a:close/>
                <a:moveTo>
                  <a:pt x="25" y="80"/>
                </a:moveTo>
                <a:cubicBezTo>
                  <a:pt x="25" y="73"/>
                  <a:pt x="25" y="73"/>
                  <a:pt x="25" y="73"/>
                </a:cubicBezTo>
                <a:cubicBezTo>
                  <a:pt x="26" y="73"/>
                  <a:pt x="27" y="73"/>
                  <a:pt x="27" y="74"/>
                </a:cubicBezTo>
                <a:cubicBezTo>
                  <a:pt x="28" y="75"/>
                  <a:pt x="28" y="77"/>
                  <a:pt x="27" y="78"/>
                </a:cubicBezTo>
                <a:cubicBezTo>
                  <a:pt x="25" y="80"/>
                  <a:pt x="25" y="80"/>
                  <a:pt x="25" y="80"/>
                </a:cubicBezTo>
                <a:close/>
                <a:moveTo>
                  <a:pt x="25" y="28"/>
                </a:moveTo>
                <a:cubicBezTo>
                  <a:pt x="25" y="22"/>
                  <a:pt x="25" y="22"/>
                  <a:pt x="25" y="22"/>
                </a:cubicBezTo>
                <a:cubicBezTo>
                  <a:pt x="27" y="24"/>
                  <a:pt x="27" y="24"/>
                  <a:pt x="27" y="24"/>
                </a:cubicBezTo>
                <a:cubicBezTo>
                  <a:pt x="28" y="25"/>
                  <a:pt x="28" y="27"/>
                  <a:pt x="27" y="28"/>
                </a:cubicBezTo>
                <a:cubicBezTo>
                  <a:pt x="27" y="28"/>
                  <a:pt x="26" y="28"/>
                  <a:pt x="25" y="28"/>
                </a:cubicBezTo>
                <a:close/>
                <a:moveTo>
                  <a:pt x="25" y="39"/>
                </a:moveTo>
                <a:cubicBezTo>
                  <a:pt x="23" y="42"/>
                  <a:pt x="22" y="46"/>
                  <a:pt x="22" y="51"/>
                </a:cubicBezTo>
                <a:cubicBezTo>
                  <a:pt x="22" y="55"/>
                  <a:pt x="23" y="59"/>
                  <a:pt x="25" y="63"/>
                </a:cubicBezTo>
                <a:cubicBezTo>
                  <a:pt x="25" y="39"/>
                  <a:pt x="25" y="39"/>
                  <a:pt x="25" y="39"/>
                </a:cubicBezTo>
                <a:close/>
                <a:moveTo>
                  <a:pt x="25" y="22"/>
                </a:move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4" y="28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6"/>
                  <a:pt x="15" y="15"/>
                </a:cubicBezTo>
                <a:cubicBezTo>
                  <a:pt x="16" y="14"/>
                  <a:pt x="17" y="14"/>
                  <a:pt x="18" y="15"/>
                </a:cubicBezTo>
                <a:cubicBezTo>
                  <a:pt x="25" y="22"/>
                  <a:pt x="25" y="22"/>
                  <a:pt x="25" y="22"/>
                </a:cubicBezTo>
                <a:close/>
                <a:moveTo>
                  <a:pt x="25" y="73"/>
                </a:moveTo>
                <a:cubicBezTo>
                  <a:pt x="25" y="80"/>
                  <a:pt x="25" y="80"/>
                  <a:pt x="25" y="80"/>
                </a:cubicBezTo>
                <a:cubicBezTo>
                  <a:pt x="18" y="86"/>
                  <a:pt x="18" y="86"/>
                  <a:pt x="18" y="86"/>
                </a:cubicBezTo>
                <a:cubicBezTo>
                  <a:pt x="17" y="87"/>
                  <a:pt x="16" y="87"/>
                  <a:pt x="15" y="86"/>
                </a:cubicBezTo>
                <a:cubicBezTo>
                  <a:pt x="14" y="85"/>
                  <a:pt x="14" y="84"/>
                  <a:pt x="15" y="83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4"/>
                  <a:pt x="23" y="74"/>
                  <a:pt x="23" y="74"/>
                </a:cubicBezTo>
                <a:cubicBezTo>
                  <a:pt x="24" y="74"/>
                  <a:pt x="25" y="73"/>
                  <a:pt x="25" y="73"/>
                </a:cubicBezTo>
                <a:close/>
                <a:moveTo>
                  <a:pt x="18" y="51"/>
                </a:moveTo>
                <a:cubicBezTo>
                  <a:pt x="18" y="51"/>
                  <a:pt x="18" y="51"/>
                  <a:pt x="18" y="51"/>
                </a:cubicBezTo>
                <a:cubicBezTo>
                  <a:pt x="18" y="49"/>
                  <a:pt x="16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9"/>
                  <a:pt x="0" y="51"/>
                </a:cubicBezTo>
                <a:cubicBezTo>
                  <a:pt x="0" y="52"/>
                  <a:pt x="1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6" y="53"/>
                  <a:pt x="18" y="52"/>
                  <a:pt x="18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Freeform 94"/>
          <p:cNvSpPr>
            <a:spLocks/>
          </p:cNvSpPr>
          <p:nvPr/>
        </p:nvSpPr>
        <p:spPr bwMode="auto">
          <a:xfrm>
            <a:off x="8697412" y="3064666"/>
            <a:ext cx="70311" cy="66794"/>
          </a:xfrm>
          <a:custGeom>
            <a:avLst/>
            <a:gdLst>
              <a:gd name="T0" fmla="*/ 28 w 29"/>
              <a:gd name="T1" fmla="*/ 16 h 28"/>
              <a:gd name="T2" fmla="*/ 12 w 29"/>
              <a:gd name="T3" fmla="*/ 27 h 28"/>
              <a:gd name="T4" fmla="*/ 1 w 29"/>
              <a:gd name="T5" fmla="*/ 12 h 28"/>
              <a:gd name="T6" fmla="*/ 17 w 29"/>
              <a:gd name="T7" fmla="*/ 1 h 28"/>
              <a:gd name="T8" fmla="*/ 28 w 29"/>
              <a:gd name="T9" fmla="*/ 16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8">
                <a:moveTo>
                  <a:pt x="28" y="16"/>
                </a:moveTo>
                <a:cubicBezTo>
                  <a:pt x="26" y="23"/>
                  <a:pt x="19" y="28"/>
                  <a:pt x="12" y="27"/>
                </a:cubicBezTo>
                <a:cubicBezTo>
                  <a:pt x="5" y="26"/>
                  <a:pt x="0" y="19"/>
                  <a:pt x="1" y="12"/>
                </a:cubicBezTo>
                <a:cubicBezTo>
                  <a:pt x="3" y="4"/>
                  <a:pt x="10" y="0"/>
                  <a:pt x="17" y="1"/>
                </a:cubicBezTo>
                <a:cubicBezTo>
                  <a:pt x="24" y="2"/>
                  <a:pt x="29" y="9"/>
                  <a:pt x="28" y="1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Freeform 95"/>
          <p:cNvSpPr>
            <a:spLocks/>
          </p:cNvSpPr>
          <p:nvPr/>
        </p:nvSpPr>
        <p:spPr bwMode="auto">
          <a:xfrm>
            <a:off x="8681591" y="2862525"/>
            <a:ext cx="65037" cy="217961"/>
          </a:xfrm>
          <a:custGeom>
            <a:avLst/>
            <a:gdLst>
              <a:gd name="T0" fmla="*/ 27 w 27"/>
              <a:gd name="T1" fmla="*/ 90 h 91"/>
              <a:gd name="T2" fmla="*/ 12 w 27"/>
              <a:gd name="T3" fmla="*/ 14 h 91"/>
              <a:gd name="T4" fmla="*/ 1 w 27"/>
              <a:gd name="T5" fmla="*/ 0 h 91"/>
              <a:gd name="T6" fmla="*/ 17 w 27"/>
              <a:gd name="T7" fmla="*/ 91 h 91"/>
              <a:gd name="T8" fmla="*/ 27 w 27"/>
              <a:gd name="T9" fmla="*/ 9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91">
                <a:moveTo>
                  <a:pt x="27" y="90"/>
                </a:moveTo>
                <a:cubicBezTo>
                  <a:pt x="27" y="90"/>
                  <a:pt x="12" y="14"/>
                  <a:pt x="12" y="14"/>
                </a:cubicBezTo>
                <a:cubicBezTo>
                  <a:pt x="12" y="14"/>
                  <a:pt x="3" y="0"/>
                  <a:pt x="1" y="0"/>
                </a:cubicBezTo>
                <a:cubicBezTo>
                  <a:pt x="0" y="0"/>
                  <a:pt x="17" y="91"/>
                  <a:pt x="17" y="91"/>
                </a:cubicBezTo>
                <a:lnTo>
                  <a:pt x="27" y="9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Freeform 96"/>
          <p:cNvSpPr>
            <a:spLocks/>
          </p:cNvSpPr>
          <p:nvPr/>
        </p:nvSpPr>
        <p:spPr bwMode="auto">
          <a:xfrm>
            <a:off x="8727296" y="2897678"/>
            <a:ext cx="140620" cy="188079"/>
          </a:xfrm>
          <a:custGeom>
            <a:avLst/>
            <a:gdLst>
              <a:gd name="T0" fmla="*/ 1 w 80"/>
              <a:gd name="T1" fmla="*/ 99 h 107"/>
              <a:gd name="T2" fmla="*/ 60 w 80"/>
              <a:gd name="T3" fmla="*/ 13 h 107"/>
              <a:gd name="T4" fmla="*/ 80 w 80"/>
              <a:gd name="T5" fmla="*/ 0 h 107"/>
              <a:gd name="T6" fmla="*/ 71 w 80"/>
              <a:gd name="T7" fmla="*/ 21 h 107"/>
              <a:gd name="T8" fmla="*/ 12 w 80"/>
              <a:gd name="T9" fmla="*/ 107 h 107"/>
              <a:gd name="T10" fmla="*/ 0 w 80"/>
              <a:gd name="T11" fmla="*/ 100 h 107"/>
              <a:gd name="T12" fmla="*/ 1 w 80"/>
              <a:gd name="T13" fmla="*/ 9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107">
                <a:moveTo>
                  <a:pt x="1" y="99"/>
                </a:moveTo>
                <a:lnTo>
                  <a:pt x="60" y="13"/>
                </a:lnTo>
                <a:lnTo>
                  <a:pt x="80" y="0"/>
                </a:lnTo>
                <a:lnTo>
                  <a:pt x="71" y="21"/>
                </a:lnTo>
                <a:lnTo>
                  <a:pt x="12" y="107"/>
                </a:lnTo>
                <a:lnTo>
                  <a:pt x="0" y="100"/>
                </a:lnTo>
                <a:lnTo>
                  <a:pt x="1" y="9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Freeform 97"/>
          <p:cNvSpPr>
            <a:spLocks/>
          </p:cNvSpPr>
          <p:nvPr/>
        </p:nvSpPr>
        <p:spPr bwMode="auto">
          <a:xfrm>
            <a:off x="8714992" y="3115639"/>
            <a:ext cx="17577" cy="35155"/>
          </a:xfrm>
          <a:custGeom>
            <a:avLst/>
            <a:gdLst>
              <a:gd name="T0" fmla="*/ 2 w 7"/>
              <a:gd name="T1" fmla="*/ 3 h 15"/>
              <a:gd name="T2" fmla="*/ 5 w 7"/>
              <a:gd name="T3" fmla="*/ 1 h 15"/>
              <a:gd name="T4" fmla="*/ 7 w 7"/>
              <a:gd name="T5" fmla="*/ 3 h 15"/>
              <a:gd name="T6" fmla="*/ 5 w 7"/>
              <a:gd name="T7" fmla="*/ 13 h 15"/>
              <a:gd name="T8" fmla="*/ 3 w 7"/>
              <a:gd name="T9" fmla="*/ 15 h 15"/>
              <a:gd name="T10" fmla="*/ 1 w 7"/>
              <a:gd name="T11" fmla="*/ 12 h 15"/>
              <a:gd name="T12" fmla="*/ 2 w 7"/>
              <a:gd name="T13" fmla="*/ 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15">
                <a:moveTo>
                  <a:pt x="2" y="3"/>
                </a:moveTo>
                <a:cubicBezTo>
                  <a:pt x="3" y="1"/>
                  <a:pt x="4" y="0"/>
                  <a:pt x="5" y="1"/>
                </a:cubicBezTo>
                <a:cubicBezTo>
                  <a:pt x="6" y="1"/>
                  <a:pt x="7" y="2"/>
                  <a:pt x="7" y="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4"/>
                  <a:pt x="4" y="15"/>
                  <a:pt x="3" y="15"/>
                </a:cubicBezTo>
                <a:cubicBezTo>
                  <a:pt x="1" y="15"/>
                  <a:pt x="0" y="13"/>
                  <a:pt x="1" y="12"/>
                </a:cubicBezTo>
                <a:lnTo>
                  <a:pt x="2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Freeform 98"/>
          <p:cNvSpPr>
            <a:spLocks noEditPoints="1"/>
          </p:cNvSpPr>
          <p:nvPr/>
        </p:nvSpPr>
        <p:spPr bwMode="auto">
          <a:xfrm>
            <a:off x="8658742" y="1335042"/>
            <a:ext cx="244327" cy="261905"/>
          </a:xfrm>
          <a:custGeom>
            <a:avLst/>
            <a:gdLst>
              <a:gd name="T0" fmla="*/ 78 w 101"/>
              <a:gd name="T1" fmla="*/ 50 h 109"/>
              <a:gd name="T2" fmla="*/ 76 w 101"/>
              <a:gd name="T3" fmla="*/ 62 h 109"/>
              <a:gd name="T4" fmla="*/ 76 w 101"/>
              <a:gd name="T5" fmla="*/ 73 h 109"/>
              <a:gd name="T6" fmla="*/ 78 w 101"/>
              <a:gd name="T7" fmla="*/ 73 h 109"/>
              <a:gd name="T8" fmla="*/ 86 w 101"/>
              <a:gd name="T9" fmla="*/ 86 h 109"/>
              <a:gd name="T10" fmla="*/ 76 w 101"/>
              <a:gd name="T11" fmla="*/ 79 h 109"/>
              <a:gd name="T12" fmla="*/ 76 w 101"/>
              <a:gd name="T13" fmla="*/ 22 h 109"/>
              <a:gd name="T14" fmla="*/ 86 w 101"/>
              <a:gd name="T15" fmla="*/ 15 h 109"/>
              <a:gd name="T16" fmla="*/ 78 w 101"/>
              <a:gd name="T17" fmla="*/ 27 h 109"/>
              <a:gd name="T18" fmla="*/ 76 w 101"/>
              <a:gd name="T19" fmla="*/ 28 h 109"/>
              <a:gd name="T20" fmla="*/ 99 w 101"/>
              <a:gd name="T21" fmla="*/ 48 h 109"/>
              <a:gd name="T22" fmla="*/ 84 w 101"/>
              <a:gd name="T23" fmla="*/ 50 h 109"/>
              <a:gd name="T24" fmla="*/ 99 w 101"/>
              <a:gd name="T25" fmla="*/ 53 h 109"/>
              <a:gd name="T26" fmla="*/ 99 w 101"/>
              <a:gd name="T27" fmla="*/ 48 h 109"/>
              <a:gd name="T28" fmla="*/ 53 w 101"/>
              <a:gd name="T29" fmla="*/ 109 h 109"/>
              <a:gd name="T30" fmla="*/ 66 w 101"/>
              <a:gd name="T31" fmla="*/ 73 h 109"/>
              <a:gd name="T32" fmla="*/ 76 w 101"/>
              <a:gd name="T33" fmla="*/ 38 h 109"/>
              <a:gd name="T34" fmla="*/ 51 w 101"/>
              <a:gd name="T35" fmla="*/ 28 h 109"/>
              <a:gd name="T36" fmla="*/ 73 w 101"/>
              <a:gd name="T37" fmla="*/ 50 h 109"/>
              <a:gd name="T38" fmla="*/ 62 w 101"/>
              <a:gd name="T39" fmla="*/ 69 h 109"/>
              <a:gd name="T40" fmla="*/ 61 w 101"/>
              <a:gd name="T41" fmla="*/ 84 h 109"/>
              <a:gd name="T42" fmla="*/ 51 w 101"/>
              <a:gd name="T43" fmla="*/ 109 h 109"/>
              <a:gd name="T44" fmla="*/ 76 w 101"/>
              <a:gd name="T45" fmla="*/ 28 h 109"/>
              <a:gd name="T46" fmla="*/ 74 w 101"/>
              <a:gd name="T47" fmla="*/ 23 h 109"/>
              <a:gd name="T48" fmla="*/ 76 w 101"/>
              <a:gd name="T49" fmla="*/ 73 h 109"/>
              <a:gd name="T50" fmla="*/ 74 w 101"/>
              <a:gd name="T51" fmla="*/ 77 h 109"/>
              <a:gd name="T52" fmla="*/ 76 w 101"/>
              <a:gd name="T53" fmla="*/ 73 h 109"/>
              <a:gd name="T54" fmla="*/ 51 w 101"/>
              <a:gd name="T55" fmla="*/ 0 h 109"/>
              <a:gd name="T56" fmla="*/ 53 w 101"/>
              <a:gd name="T57" fmla="*/ 2 h 109"/>
              <a:gd name="T58" fmla="*/ 51 w 101"/>
              <a:gd name="T59" fmla="*/ 17 h 109"/>
              <a:gd name="T60" fmla="*/ 51 w 101"/>
              <a:gd name="T61" fmla="*/ 22 h 109"/>
              <a:gd name="T62" fmla="*/ 26 w 101"/>
              <a:gd name="T63" fmla="*/ 62 h 109"/>
              <a:gd name="T64" fmla="*/ 35 w 101"/>
              <a:gd name="T65" fmla="*/ 95 h 109"/>
              <a:gd name="T66" fmla="*/ 51 w 101"/>
              <a:gd name="T67" fmla="*/ 109 h 109"/>
              <a:gd name="T68" fmla="*/ 41 w 101"/>
              <a:gd name="T69" fmla="*/ 84 h 109"/>
              <a:gd name="T70" fmla="*/ 40 w 101"/>
              <a:gd name="T71" fmla="*/ 69 h 109"/>
              <a:gd name="T72" fmla="*/ 35 w 101"/>
              <a:gd name="T73" fmla="*/ 35 h 109"/>
              <a:gd name="T74" fmla="*/ 51 w 101"/>
              <a:gd name="T75" fmla="*/ 22 h 109"/>
              <a:gd name="T76" fmla="*/ 51 w 101"/>
              <a:gd name="T77" fmla="*/ 17 h 109"/>
              <a:gd name="T78" fmla="*/ 48 w 101"/>
              <a:gd name="T79" fmla="*/ 2 h 109"/>
              <a:gd name="T80" fmla="*/ 26 w 101"/>
              <a:gd name="T81" fmla="*/ 79 h 109"/>
              <a:gd name="T82" fmla="*/ 28 w 101"/>
              <a:gd name="T83" fmla="*/ 73 h 109"/>
              <a:gd name="T84" fmla="*/ 26 w 101"/>
              <a:gd name="T85" fmla="*/ 79 h 109"/>
              <a:gd name="T86" fmla="*/ 26 w 101"/>
              <a:gd name="T87" fmla="*/ 21 h 109"/>
              <a:gd name="T88" fmla="*/ 28 w 101"/>
              <a:gd name="T89" fmla="*/ 27 h 109"/>
              <a:gd name="T90" fmla="*/ 26 w 101"/>
              <a:gd name="T91" fmla="*/ 38 h 109"/>
              <a:gd name="T92" fmla="*/ 26 w 101"/>
              <a:gd name="T93" fmla="*/ 62 h 109"/>
              <a:gd name="T94" fmla="*/ 26 w 101"/>
              <a:gd name="T95" fmla="*/ 21 h 109"/>
              <a:gd name="T96" fmla="*/ 24 w 101"/>
              <a:gd name="T97" fmla="*/ 27 h 109"/>
              <a:gd name="T98" fmla="*/ 15 w 101"/>
              <a:gd name="T99" fmla="*/ 18 h 109"/>
              <a:gd name="T100" fmla="*/ 19 w 101"/>
              <a:gd name="T101" fmla="*/ 15 h 109"/>
              <a:gd name="T102" fmla="*/ 26 w 101"/>
              <a:gd name="T103" fmla="*/ 73 h 109"/>
              <a:gd name="T104" fmla="*/ 19 w 101"/>
              <a:gd name="T105" fmla="*/ 86 h 109"/>
              <a:gd name="T106" fmla="*/ 15 w 101"/>
              <a:gd name="T107" fmla="*/ 82 h 109"/>
              <a:gd name="T108" fmla="*/ 24 w 101"/>
              <a:gd name="T109" fmla="*/ 73 h 109"/>
              <a:gd name="T110" fmla="*/ 18 w 101"/>
              <a:gd name="T111" fmla="*/ 50 h 109"/>
              <a:gd name="T112" fmla="*/ 15 w 101"/>
              <a:gd name="T113" fmla="*/ 48 h 109"/>
              <a:gd name="T114" fmla="*/ 0 w 101"/>
              <a:gd name="T115" fmla="*/ 50 h 109"/>
              <a:gd name="T116" fmla="*/ 15 w 101"/>
              <a:gd name="T117" fmla="*/ 5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09">
                <a:moveTo>
                  <a:pt x="76" y="62"/>
                </a:moveTo>
                <a:cubicBezTo>
                  <a:pt x="78" y="58"/>
                  <a:pt x="78" y="54"/>
                  <a:pt x="78" y="50"/>
                </a:cubicBezTo>
                <a:cubicBezTo>
                  <a:pt x="78" y="46"/>
                  <a:pt x="78" y="42"/>
                  <a:pt x="76" y="38"/>
                </a:cubicBezTo>
                <a:cubicBezTo>
                  <a:pt x="76" y="62"/>
                  <a:pt x="76" y="62"/>
                  <a:pt x="76" y="62"/>
                </a:cubicBezTo>
                <a:close/>
                <a:moveTo>
                  <a:pt x="76" y="79"/>
                </a:moveTo>
                <a:cubicBezTo>
                  <a:pt x="76" y="73"/>
                  <a:pt x="76" y="73"/>
                  <a:pt x="76" y="73"/>
                </a:cubicBezTo>
                <a:cubicBezTo>
                  <a:pt x="77" y="73"/>
                  <a:pt x="77" y="73"/>
                  <a:pt x="78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82"/>
                  <a:pt x="86" y="82"/>
                  <a:pt x="86" y="82"/>
                </a:cubicBezTo>
                <a:cubicBezTo>
                  <a:pt x="87" y="83"/>
                  <a:pt x="87" y="85"/>
                  <a:pt x="86" y="86"/>
                </a:cubicBezTo>
                <a:cubicBezTo>
                  <a:pt x="85" y="87"/>
                  <a:pt x="84" y="87"/>
                  <a:pt x="83" y="86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76" y="28"/>
                </a:moveTo>
                <a:cubicBezTo>
                  <a:pt x="76" y="22"/>
                  <a:pt x="76" y="22"/>
                  <a:pt x="76" y="22"/>
                </a:cubicBezTo>
                <a:cubicBezTo>
                  <a:pt x="83" y="15"/>
                  <a:pt x="83" y="15"/>
                  <a:pt x="83" y="15"/>
                </a:cubicBezTo>
                <a:cubicBezTo>
                  <a:pt x="84" y="14"/>
                  <a:pt x="85" y="14"/>
                  <a:pt x="86" y="15"/>
                </a:cubicBezTo>
                <a:cubicBezTo>
                  <a:pt x="87" y="16"/>
                  <a:pt x="87" y="17"/>
                  <a:pt x="86" y="1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8"/>
                  <a:pt x="77" y="28"/>
                  <a:pt x="76" y="28"/>
                </a:cubicBezTo>
                <a:close/>
                <a:moveTo>
                  <a:pt x="99" y="48"/>
                </a:moveTo>
                <a:cubicBezTo>
                  <a:pt x="99" y="48"/>
                  <a:pt x="99" y="48"/>
                  <a:pt x="99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5" y="48"/>
                  <a:pt x="84" y="49"/>
                  <a:pt x="84" y="50"/>
                </a:cubicBezTo>
                <a:cubicBezTo>
                  <a:pt x="84" y="52"/>
                  <a:pt x="85" y="53"/>
                  <a:pt x="86" y="53"/>
                </a:cubicBezTo>
                <a:cubicBezTo>
                  <a:pt x="99" y="53"/>
                  <a:pt x="99" y="53"/>
                  <a:pt x="99" y="53"/>
                </a:cubicBezTo>
                <a:cubicBezTo>
                  <a:pt x="100" y="53"/>
                  <a:pt x="101" y="52"/>
                  <a:pt x="101" y="50"/>
                </a:cubicBezTo>
                <a:cubicBezTo>
                  <a:pt x="101" y="49"/>
                  <a:pt x="100" y="48"/>
                  <a:pt x="99" y="48"/>
                </a:cubicBezTo>
                <a:close/>
                <a:moveTo>
                  <a:pt x="51" y="109"/>
                </a:moveTo>
                <a:cubicBezTo>
                  <a:pt x="53" y="109"/>
                  <a:pt x="53" y="109"/>
                  <a:pt x="53" y="109"/>
                </a:cubicBezTo>
                <a:cubicBezTo>
                  <a:pt x="60" y="109"/>
                  <a:pt x="66" y="103"/>
                  <a:pt x="66" y="95"/>
                </a:cubicBezTo>
                <a:cubicBezTo>
                  <a:pt x="66" y="73"/>
                  <a:pt x="66" y="73"/>
                  <a:pt x="66" y="73"/>
                </a:cubicBezTo>
                <a:cubicBezTo>
                  <a:pt x="70" y="70"/>
                  <a:pt x="74" y="67"/>
                  <a:pt x="76" y="62"/>
                </a:cubicBezTo>
                <a:cubicBezTo>
                  <a:pt x="76" y="38"/>
                  <a:pt x="76" y="38"/>
                  <a:pt x="76" y="38"/>
                </a:cubicBezTo>
                <a:cubicBezTo>
                  <a:pt x="71" y="29"/>
                  <a:pt x="62" y="22"/>
                  <a:pt x="51" y="22"/>
                </a:cubicBezTo>
                <a:cubicBezTo>
                  <a:pt x="51" y="28"/>
                  <a:pt x="51" y="28"/>
                  <a:pt x="51" y="28"/>
                </a:cubicBezTo>
                <a:cubicBezTo>
                  <a:pt x="57" y="28"/>
                  <a:pt x="62" y="31"/>
                  <a:pt x="66" y="35"/>
                </a:cubicBezTo>
                <a:cubicBezTo>
                  <a:pt x="70" y="39"/>
                  <a:pt x="73" y="44"/>
                  <a:pt x="73" y="50"/>
                </a:cubicBezTo>
                <a:cubicBezTo>
                  <a:pt x="73" y="58"/>
                  <a:pt x="68" y="65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70"/>
                  <a:pt x="61" y="71"/>
                  <a:pt x="61" y="72"/>
                </a:cubicBezTo>
                <a:cubicBezTo>
                  <a:pt x="61" y="84"/>
                  <a:pt x="61" y="84"/>
                  <a:pt x="61" y="84"/>
                </a:cubicBezTo>
                <a:cubicBezTo>
                  <a:pt x="51" y="84"/>
                  <a:pt x="51" y="84"/>
                  <a:pt x="51" y="84"/>
                </a:cubicBezTo>
                <a:cubicBezTo>
                  <a:pt x="51" y="109"/>
                  <a:pt x="51" y="109"/>
                  <a:pt x="51" y="109"/>
                </a:cubicBezTo>
                <a:close/>
                <a:moveTo>
                  <a:pt x="76" y="22"/>
                </a:moveTo>
                <a:cubicBezTo>
                  <a:pt x="76" y="28"/>
                  <a:pt x="76" y="28"/>
                  <a:pt x="76" y="28"/>
                </a:cubicBezTo>
                <a:cubicBezTo>
                  <a:pt x="75" y="28"/>
                  <a:pt x="75" y="28"/>
                  <a:pt x="74" y="27"/>
                </a:cubicBezTo>
                <a:cubicBezTo>
                  <a:pt x="73" y="26"/>
                  <a:pt x="73" y="24"/>
                  <a:pt x="74" y="23"/>
                </a:cubicBezTo>
                <a:cubicBezTo>
                  <a:pt x="76" y="22"/>
                  <a:pt x="76" y="22"/>
                  <a:pt x="76" y="22"/>
                </a:cubicBezTo>
                <a:close/>
                <a:moveTo>
                  <a:pt x="76" y="73"/>
                </a:moveTo>
                <a:cubicBezTo>
                  <a:pt x="76" y="79"/>
                  <a:pt x="76" y="79"/>
                  <a:pt x="76" y="79"/>
                </a:cubicBezTo>
                <a:cubicBezTo>
                  <a:pt x="74" y="77"/>
                  <a:pt x="74" y="77"/>
                  <a:pt x="74" y="77"/>
                </a:cubicBezTo>
                <a:cubicBezTo>
                  <a:pt x="73" y="76"/>
                  <a:pt x="73" y="74"/>
                  <a:pt x="74" y="73"/>
                </a:cubicBezTo>
                <a:cubicBezTo>
                  <a:pt x="75" y="73"/>
                  <a:pt x="75" y="73"/>
                  <a:pt x="76" y="73"/>
                </a:cubicBezTo>
                <a:close/>
                <a:moveTo>
                  <a:pt x="51" y="17"/>
                </a:move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3" y="1"/>
                  <a:pt x="53" y="2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6"/>
                  <a:pt x="52" y="17"/>
                  <a:pt x="51" y="17"/>
                </a:cubicBezTo>
                <a:cubicBezTo>
                  <a:pt x="51" y="17"/>
                  <a:pt x="51" y="17"/>
                  <a:pt x="51" y="17"/>
                </a:cubicBezTo>
                <a:close/>
                <a:moveTo>
                  <a:pt x="51" y="22"/>
                </a:moveTo>
                <a:cubicBezTo>
                  <a:pt x="40" y="22"/>
                  <a:pt x="30" y="29"/>
                  <a:pt x="26" y="38"/>
                </a:cubicBezTo>
                <a:cubicBezTo>
                  <a:pt x="26" y="62"/>
                  <a:pt x="26" y="62"/>
                  <a:pt x="26" y="62"/>
                </a:cubicBezTo>
                <a:cubicBezTo>
                  <a:pt x="28" y="67"/>
                  <a:pt x="31" y="71"/>
                  <a:pt x="35" y="74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103"/>
                  <a:pt x="42" y="109"/>
                  <a:pt x="49" y="109"/>
                </a:cubicBezTo>
                <a:cubicBezTo>
                  <a:pt x="51" y="109"/>
                  <a:pt x="51" y="109"/>
                  <a:pt x="51" y="109"/>
                </a:cubicBezTo>
                <a:cubicBezTo>
                  <a:pt x="51" y="84"/>
                  <a:pt x="51" y="84"/>
                  <a:pt x="5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1" y="70"/>
                  <a:pt x="40" y="69"/>
                </a:cubicBezTo>
                <a:cubicBezTo>
                  <a:pt x="33" y="66"/>
                  <a:pt x="28" y="58"/>
                  <a:pt x="28" y="50"/>
                </a:cubicBezTo>
                <a:cubicBezTo>
                  <a:pt x="28" y="44"/>
                  <a:pt x="31" y="39"/>
                  <a:pt x="35" y="35"/>
                </a:cubicBezTo>
                <a:cubicBezTo>
                  <a:pt x="39" y="31"/>
                  <a:pt x="44" y="28"/>
                  <a:pt x="51" y="28"/>
                </a:cubicBezTo>
                <a:cubicBezTo>
                  <a:pt x="51" y="22"/>
                  <a:pt x="51" y="22"/>
                  <a:pt x="51" y="22"/>
                </a:cubicBezTo>
                <a:close/>
                <a:moveTo>
                  <a:pt x="51" y="0"/>
                </a:moveTo>
                <a:cubicBezTo>
                  <a:pt x="51" y="17"/>
                  <a:pt x="51" y="17"/>
                  <a:pt x="51" y="17"/>
                </a:cubicBezTo>
                <a:cubicBezTo>
                  <a:pt x="49" y="17"/>
                  <a:pt x="48" y="16"/>
                  <a:pt x="48" y="15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1"/>
                  <a:pt x="49" y="0"/>
                  <a:pt x="51" y="0"/>
                </a:cubicBezTo>
                <a:close/>
                <a:moveTo>
                  <a:pt x="26" y="79"/>
                </a:moveTo>
                <a:cubicBezTo>
                  <a:pt x="26" y="73"/>
                  <a:pt x="26" y="73"/>
                  <a:pt x="26" y="73"/>
                </a:cubicBezTo>
                <a:cubicBezTo>
                  <a:pt x="26" y="73"/>
                  <a:pt x="27" y="73"/>
                  <a:pt x="28" y="73"/>
                </a:cubicBezTo>
                <a:cubicBezTo>
                  <a:pt x="29" y="74"/>
                  <a:pt x="29" y="76"/>
                  <a:pt x="28" y="77"/>
                </a:cubicBezTo>
                <a:cubicBezTo>
                  <a:pt x="26" y="79"/>
                  <a:pt x="26" y="79"/>
                  <a:pt x="26" y="79"/>
                </a:cubicBezTo>
                <a:close/>
                <a:moveTo>
                  <a:pt x="26" y="28"/>
                </a:moveTo>
                <a:cubicBezTo>
                  <a:pt x="26" y="21"/>
                  <a:pt x="26" y="21"/>
                  <a:pt x="26" y="21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4"/>
                  <a:pt x="29" y="26"/>
                  <a:pt x="28" y="27"/>
                </a:cubicBezTo>
                <a:cubicBezTo>
                  <a:pt x="27" y="28"/>
                  <a:pt x="26" y="28"/>
                  <a:pt x="26" y="28"/>
                </a:cubicBezTo>
                <a:close/>
                <a:moveTo>
                  <a:pt x="26" y="38"/>
                </a:moveTo>
                <a:cubicBezTo>
                  <a:pt x="24" y="42"/>
                  <a:pt x="23" y="46"/>
                  <a:pt x="23" y="50"/>
                </a:cubicBezTo>
                <a:cubicBezTo>
                  <a:pt x="23" y="55"/>
                  <a:pt x="24" y="59"/>
                  <a:pt x="26" y="62"/>
                </a:cubicBezTo>
                <a:cubicBezTo>
                  <a:pt x="26" y="38"/>
                  <a:pt x="26" y="38"/>
                  <a:pt x="26" y="38"/>
                </a:cubicBezTo>
                <a:close/>
                <a:moveTo>
                  <a:pt x="26" y="21"/>
                </a:moveTo>
                <a:cubicBezTo>
                  <a:pt x="26" y="28"/>
                  <a:pt x="26" y="28"/>
                  <a:pt x="26" y="28"/>
                </a:cubicBezTo>
                <a:cubicBezTo>
                  <a:pt x="25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15" y="18"/>
                  <a:pt x="15" y="18"/>
                  <a:pt x="15" y="18"/>
                </a:cubicBezTo>
                <a:cubicBezTo>
                  <a:pt x="14" y="17"/>
                  <a:pt x="14" y="16"/>
                  <a:pt x="15" y="15"/>
                </a:cubicBezTo>
                <a:cubicBezTo>
                  <a:pt x="16" y="14"/>
                  <a:pt x="18" y="14"/>
                  <a:pt x="19" y="15"/>
                </a:cubicBezTo>
                <a:cubicBezTo>
                  <a:pt x="26" y="21"/>
                  <a:pt x="26" y="21"/>
                  <a:pt x="26" y="21"/>
                </a:cubicBezTo>
                <a:close/>
                <a:moveTo>
                  <a:pt x="26" y="73"/>
                </a:moveTo>
                <a:cubicBezTo>
                  <a:pt x="26" y="79"/>
                  <a:pt x="26" y="79"/>
                  <a:pt x="26" y="79"/>
                </a:cubicBezTo>
                <a:cubicBezTo>
                  <a:pt x="19" y="86"/>
                  <a:pt x="19" y="86"/>
                  <a:pt x="19" y="86"/>
                </a:cubicBezTo>
                <a:cubicBezTo>
                  <a:pt x="18" y="87"/>
                  <a:pt x="16" y="87"/>
                  <a:pt x="15" y="86"/>
                </a:cubicBezTo>
                <a:cubicBezTo>
                  <a:pt x="14" y="85"/>
                  <a:pt x="14" y="83"/>
                  <a:pt x="15" y="82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5" y="73"/>
                  <a:pt x="26" y="73"/>
                </a:cubicBezTo>
                <a:close/>
                <a:moveTo>
                  <a:pt x="18" y="50"/>
                </a:moveTo>
                <a:cubicBezTo>
                  <a:pt x="18" y="50"/>
                  <a:pt x="18" y="50"/>
                  <a:pt x="18" y="50"/>
                </a:cubicBezTo>
                <a:cubicBezTo>
                  <a:pt x="18" y="49"/>
                  <a:pt x="17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0"/>
                </a:cubicBezTo>
                <a:cubicBezTo>
                  <a:pt x="0" y="52"/>
                  <a:pt x="2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7" y="53"/>
                  <a:pt x="18" y="52"/>
                  <a:pt x="18" y="5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燕尾形 109"/>
          <p:cNvSpPr/>
          <p:nvPr/>
        </p:nvSpPr>
        <p:spPr>
          <a:xfrm rot="5400000">
            <a:off x="1938008" y="1878239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5" name="直接连接符 110"/>
          <p:cNvCxnSpPr/>
          <p:nvPr/>
        </p:nvCxnSpPr>
        <p:spPr>
          <a:xfrm>
            <a:off x="2137335" y="2516081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矩形 111"/>
          <p:cNvSpPr/>
          <p:nvPr/>
        </p:nvSpPr>
        <p:spPr>
          <a:xfrm>
            <a:off x="1118218" y="1789000"/>
            <a:ext cx="579275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C21F7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А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C21F7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07" name="矩形 47"/>
          <p:cNvSpPr>
            <a:spLocks noChangeArrowheads="1"/>
          </p:cNvSpPr>
          <p:nvPr/>
        </p:nvSpPr>
        <p:spPr bwMode="auto">
          <a:xfrm>
            <a:off x="2731977" y="3146375"/>
            <a:ext cx="3667595" cy="80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  <a:defRPr/>
            </a:pPr>
            <a:r>
              <a:rPr lang="ru-RU" altLang="zh-CN" sz="48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Raleway"/>
                <a:ea typeface="等线" panose="02010600030101010101" pitchFamily="2" charset="-122"/>
                <a:cs typeface="Open Sans" panose="020B0606030504020204" pitchFamily="34" charset="0"/>
              </a:rPr>
              <a:t>13</a:t>
            </a:r>
          </a:p>
        </p:txBody>
      </p:sp>
      <p:sp>
        <p:nvSpPr>
          <p:cNvPr id="108" name="燕尾形 113"/>
          <p:cNvSpPr/>
          <p:nvPr/>
        </p:nvSpPr>
        <p:spPr>
          <a:xfrm rot="5400000">
            <a:off x="1938008" y="3393115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9" name="直接连接符 114"/>
          <p:cNvCxnSpPr/>
          <p:nvPr/>
        </p:nvCxnSpPr>
        <p:spPr>
          <a:xfrm>
            <a:off x="2137335" y="4030957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燕尾形 117"/>
          <p:cNvSpPr/>
          <p:nvPr/>
        </p:nvSpPr>
        <p:spPr>
          <a:xfrm rot="5400000">
            <a:off x="1938008" y="4987721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3" name="直接连接符 118"/>
          <p:cNvCxnSpPr/>
          <p:nvPr/>
        </p:nvCxnSpPr>
        <p:spPr>
          <a:xfrm>
            <a:off x="2137335" y="5625565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2">
            <a:extLst>
              <a:ext uri="{FF2B5EF4-FFF2-40B4-BE49-F238E27FC236}">
                <a16:creationId xmlns:a16="http://schemas.microsoft.com/office/drawing/2014/main" xmlns="" id="{83E07B79-A12C-431C-9865-1A07C7608B1A}"/>
              </a:ext>
            </a:extLst>
          </p:cNvPr>
          <p:cNvSpPr/>
          <p:nvPr/>
        </p:nvSpPr>
        <p:spPr>
          <a:xfrm>
            <a:off x="1254704" y="19371"/>
            <a:ext cx="110678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800" b="1" dirty="0">
                <a:solidFill>
                  <a:srgbClr val="C21F7D"/>
                </a:solidFill>
                <a:latin typeface="Raleway"/>
              </a:rPr>
              <a:t>Дано вектори </a:t>
            </a:r>
            <a:r>
              <a:rPr lang="uk-UA" sz="4800" b="1" i="1" dirty="0">
                <a:solidFill>
                  <a:srgbClr val="C21F7D"/>
                </a:solidFill>
                <a:latin typeface="Raleway"/>
              </a:rPr>
              <a:t>а</a:t>
            </a:r>
            <a:r>
              <a:rPr lang="uk-UA" sz="4800" b="1" dirty="0">
                <a:solidFill>
                  <a:srgbClr val="C21F7D"/>
                </a:solidFill>
                <a:latin typeface="Raleway"/>
              </a:rPr>
              <a:t>(4; -5) і </a:t>
            </a:r>
            <a:r>
              <a:rPr lang="en-US" sz="4800" b="1" i="1" dirty="0">
                <a:solidFill>
                  <a:srgbClr val="C21F7D"/>
                </a:solidFill>
                <a:latin typeface="Bookman Old Style" panose="02050604050505020204" pitchFamily="18" charset="0"/>
              </a:rPr>
              <a:t>b</a:t>
            </a:r>
            <a:r>
              <a:rPr lang="uk-UA" sz="4800" b="1" dirty="0">
                <a:solidFill>
                  <a:srgbClr val="C21F7D"/>
                </a:solidFill>
                <a:latin typeface="Bookman Old Style" panose="02050604050505020204" pitchFamily="18" charset="0"/>
              </a:rPr>
              <a:t> ( -1; 7). Знайти |</a:t>
            </a:r>
            <a:r>
              <a:rPr lang="uk-UA" sz="4800" b="1" i="1" dirty="0">
                <a:solidFill>
                  <a:srgbClr val="C21F7D"/>
                </a:solidFill>
                <a:latin typeface="Bookman Old Style" panose="02050604050505020204" pitchFamily="18" charset="0"/>
              </a:rPr>
              <a:t>а </a:t>
            </a:r>
            <a:r>
              <a:rPr lang="uk-UA" sz="4800" b="1" dirty="0">
                <a:solidFill>
                  <a:srgbClr val="C21F7D"/>
                </a:solidFill>
                <a:latin typeface="Bookman Old Style" panose="02050604050505020204" pitchFamily="18" charset="0"/>
              </a:rPr>
              <a:t>- </a:t>
            </a:r>
            <a:r>
              <a:rPr lang="en-US" sz="4800" b="1" i="1" dirty="0">
                <a:solidFill>
                  <a:srgbClr val="C21F7D"/>
                </a:solidFill>
                <a:latin typeface="Bookman Old Style" panose="02050604050505020204" pitchFamily="18" charset="0"/>
              </a:rPr>
              <a:t>b|</a:t>
            </a:r>
            <a:r>
              <a:rPr lang="uk-UA" sz="4800" b="1" i="1" dirty="0">
                <a:solidFill>
                  <a:srgbClr val="C21F7D"/>
                </a:solidFill>
                <a:latin typeface="Bookman Old Style" panose="02050604050505020204" pitchFamily="18" charset="0"/>
              </a:rPr>
              <a:t>.</a:t>
            </a:r>
            <a:endParaRPr lang="en-US" sz="4800" b="1" i="1" dirty="0">
              <a:solidFill>
                <a:srgbClr val="C21F7D"/>
              </a:solidFill>
              <a:latin typeface="Raleway"/>
            </a:endParaRPr>
          </a:p>
        </p:txBody>
      </p:sp>
      <p:sp>
        <p:nvSpPr>
          <p:cNvPr id="117" name="矩形 47">
            <a:extLst>
              <a:ext uri="{FF2B5EF4-FFF2-40B4-BE49-F238E27FC236}">
                <a16:creationId xmlns:a16="http://schemas.microsoft.com/office/drawing/2014/main" xmlns="" id="{72FFCE5A-A1CB-4FEB-9C66-149D3AE7C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5062" y="1679925"/>
            <a:ext cx="3667595" cy="80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altLang="zh-CN" sz="4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/>
                <a:cs typeface="Open Sans" panose="020B0606030504020204" pitchFamily="34" charset="0"/>
                <a:sym typeface="Calibri" pitchFamily="34" charset="0"/>
              </a:rPr>
              <a:t>169</a:t>
            </a:r>
          </a:p>
        </p:txBody>
      </p:sp>
      <p:sp>
        <p:nvSpPr>
          <p:cNvPr id="118" name="矩形 47">
            <a:extLst>
              <a:ext uri="{FF2B5EF4-FFF2-40B4-BE49-F238E27FC236}">
                <a16:creationId xmlns:a16="http://schemas.microsoft.com/office/drawing/2014/main" xmlns="" id="{97B8623F-7278-4833-9996-F0CDC7806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2522" y="4703371"/>
            <a:ext cx="3667595" cy="80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  <a:defRPr/>
            </a:pPr>
            <a:r>
              <a:rPr lang="ru-RU" altLang="zh-CN" sz="48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Raleway"/>
                <a:ea typeface="等线" panose="02010600030101010101" pitchFamily="2" charset="-122"/>
                <a:cs typeface="Open Sans" panose="020B0606030504020204" pitchFamily="34" charset="0"/>
              </a:rPr>
              <a:t>-13</a:t>
            </a:r>
          </a:p>
        </p:txBody>
      </p:sp>
      <p:sp>
        <p:nvSpPr>
          <p:cNvPr id="119" name="矩形 111">
            <a:extLst>
              <a:ext uri="{FF2B5EF4-FFF2-40B4-BE49-F238E27FC236}">
                <a16:creationId xmlns:a16="http://schemas.microsoft.com/office/drawing/2014/main" xmlns="" id="{1D88A114-A54B-4A15-954C-236FED423943}"/>
              </a:ext>
            </a:extLst>
          </p:cNvPr>
          <p:cNvSpPr/>
          <p:nvPr/>
        </p:nvSpPr>
        <p:spPr>
          <a:xfrm>
            <a:off x="1075071" y="3215831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C21F7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Б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C21F7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20" name="矩形 111">
            <a:extLst>
              <a:ext uri="{FF2B5EF4-FFF2-40B4-BE49-F238E27FC236}">
                <a16:creationId xmlns:a16="http://schemas.microsoft.com/office/drawing/2014/main" xmlns="" id="{5E76C2ED-90AA-497B-A00D-838D16131649}"/>
              </a:ext>
            </a:extLst>
          </p:cNvPr>
          <p:cNvSpPr/>
          <p:nvPr/>
        </p:nvSpPr>
        <p:spPr>
          <a:xfrm>
            <a:off x="1052266" y="4667293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C21F7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В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C21F7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xmlns="" id="{FB9FA785-ED35-428F-B37D-19749DEFEBD1}"/>
              </a:ext>
            </a:extLst>
          </p:cNvPr>
          <p:cNvSpPr/>
          <p:nvPr/>
        </p:nvSpPr>
        <p:spPr>
          <a:xfrm>
            <a:off x="227618" y="148751"/>
            <a:ext cx="1074919" cy="1014740"/>
          </a:xfrm>
          <a:prstGeom prst="ellipse">
            <a:avLst/>
          </a:prstGeom>
          <a:solidFill>
            <a:srgbClr val="40937D"/>
          </a:solidFill>
          <a:ln>
            <a:solidFill>
              <a:srgbClr val="409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B1491F9-0691-4F71-9381-F45C54AB955A}"/>
              </a:ext>
            </a:extLst>
          </p:cNvPr>
          <p:cNvSpPr/>
          <p:nvPr/>
        </p:nvSpPr>
        <p:spPr>
          <a:xfrm>
            <a:off x="446048" y="194456"/>
            <a:ext cx="5902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aleway"/>
              </a:rPr>
              <a:t>3</a:t>
            </a:r>
          </a:p>
        </p:txBody>
      </p:sp>
      <p:cxnSp>
        <p:nvCxnSpPr>
          <p:cNvPr id="111" name="Прямая со стрелкой 110">
            <a:extLst>
              <a:ext uri="{FF2B5EF4-FFF2-40B4-BE49-F238E27FC236}">
                <a16:creationId xmlns:a16="http://schemas.microsoft.com/office/drawing/2014/main" xmlns="" id="{EE451F20-1BD0-4879-AF97-FEDB1565AA6A}"/>
              </a:ext>
            </a:extLst>
          </p:cNvPr>
          <p:cNvCxnSpPr/>
          <p:nvPr/>
        </p:nvCxnSpPr>
        <p:spPr>
          <a:xfrm>
            <a:off x="5554980" y="173471"/>
            <a:ext cx="422910" cy="7612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 стрелкой 120">
            <a:extLst>
              <a:ext uri="{FF2B5EF4-FFF2-40B4-BE49-F238E27FC236}">
                <a16:creationId xmlns:a16="http://schemas.microsoft.com/office/drawing/2014/main" xmlns="" id="{63BEDADC-D583-4CB2-96C0-CBD7A3355852}"/>
              </a:ext>
            </a:extLst>
          </p:cNvPr>
          <p:cNvCxnSpPr/>
          <p:nvPr/>
        </p:nvCxnSpPr>
        <p:spPr>
          <a:xfrm>
            <a:off x="8279798" y="86898"/>
            <a:ext cx="422910" cy="7612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 стрелкой 121">
            <a:extLst>
              <a:ext uri="{FF2B5EF4-FFF2-40B4-BE49-F238E27FC236}">
                <a16:creationId xmlns:a16="http://schemas.microsoft.com/office/drawing/2014/main" xmlns="" id="{D35AAEAC-BF0E-4E65-A0CA-A4E46A9FFD8D}"/>
              </a:ext>
            </a:extLst>
          </p:cNvPr>
          <p:cNvCxnSpPr/>
          <p:nvPr/>
        </p:nvCxnSpPr>
        <p:spPr>
          <a:xfrm>
            <a:off x="4444354" y="918682"/>
            <a:ext cx="422910" cy="7612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 стрелкой 122">
            <a:extLst>
              <a:ext uri="{FF2B5EF4-FFF2-40B4-BE49-F238E27FC236}">
                <a16:creationId xmlns:a16="http://schemas.microsoft.com/office/drawing/2014/main" xmlns="" id="{6F7A2CFA-D1D2-40AC-839F-A9A2C79064B5}"/>
              </a:ext>
            </a:extLst>
          </p:cNvPr>
          <p:cNvCxnSpPr/>
          <p:nvPr/>
        </p:nvCxnSpPr>
        <p:spPr>
          <a:xfrm>
            <a:off x="5429250" y="815439"/>
            <a:ext cx="422910" cy="7612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14696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 flipH="1">
            <a:off x="8219899" y="5779686"/>
            <a:ext cx="989728" cy="212927"/>
          </a:xfrm>
          <a:custGeom>
            <a:avLst/>
            <a:gdLst>
              <a:gd name="T0" fmla="*/ 20 w 23"/>
              <a:gd name="T1" fmla="*/ 0 h 5"/>
              <a:gd name="T2" fmla="*/ 3 w 23"/>
              <a:gd name="T3" fmla="*/ 0 h 5"/>
              <a:gd name="T4" fmla="*/ 0 w 23"/>
              <a:gd name="T5" fmla="*/ 2 h 5"/>
              <a:gd name="T6" fmla="*/ 3 w 23"/>
              <a:gd name="T7" fmla="*/ 5 h 5"/>
              <a:gd name="T8" fmla="*/ 20 w 23"/>
              <a:gd name="T9" fmla="*/ 5 h 5"/>
              <a:gd name="T10" fmla="*/ 23 w 23"/>
              <a:gd name="T11" fmla="*/ 2 h 5"/>
              <a:gd name="T12" fmla="*/ 20 w 23"/>
              <a:gd name="T1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5">
                <a:moveTo>
                  <a:pt x="20" y="0"/>
                </a:move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5"/>
                  <a:pt x="3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2" y="5"/>
                  <a:pt x="23" y="4"/>
                  <a:pt x="23" y="2"/>
                </a:cubicBezTo>
                <a:cubicBezTo>
                  <a:pt x="23" y="1"/>
                  <a:pt x="22" y="0"/>
                  <a:pt x="20" y="0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24"/>
          <p:cNvSpPr/>
          <p:nvPr/>
        </p:nvSpPr>
        <p:spPr>
          <a:xfrm flipH="1">
            <a:off x="7960489" y="5339915"/>
            <a:ext cx="1508550" cy="439770"/>
          </a:xfrm>
          <a:custGeom>
            <a:avLst/>
            <a:gdLst>
              <a:gd name="connsiteX0" fmla="*/ 0 w 2645228"/>
              <a:gd name="connsiteY0" fmla="*/ 0 h 496975"/>
              <a:gd name="connsiteX1" fmla="*/ 2645228 w 2645228"/>
              <a:gd name="connsiteY1" fmla="*/ 0 h 496975"/>
              <a:gd name="connsiteX2" fmla="*/ 2645228 w 2645228"/>
              <a:gd name="connsiteY2" fmla="*/ 56095 h 496975"/>
              <a:gd name="connsiteX3" fmla="*/ 2204348 w 2645228"/>
              <a:gd name="connsiteY3" fmla="*/ 496975 h 496975"/>
              <a:gd name="connsiteX4" fmla="*/ 440880 w 2645228"/>
              <a:gd name="connsiteY4" fmla="*/ 496975 h 496975"/>
              <a:gd name="connsiteX5" fmla="*/ 0 w 2645228"/>
              <a:gd name="connsiteY5" fmla="*/ 56095 h 496975"/>
              <a:gd name="connsiteX6" fmla="*/ 0 w 2645228"/>
              <a:gd name="connsiteY6" fmla="*/ 0 h 49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45228" h="496975">
                <a:moveTo>
                  <a:pt x="0" y="0"/>
                </a:moveTo>
                <a:lnTo>
                  <a:pt x="2645228" y="0"/>
                </a:lnTo>
                <a:lnTo>
                  <a:pt x="2645228" y="56095"/>
                </a:lnTo>
                <a:cubicBezTo>
                  <a:pt x="2645228" y="299586"/>
                  <a:pt x="2447839" y="496975"/>
                  <a:pt x="2204348" y="496975"/>
                </a:cubicBezTo>
                <a:lnTo>
                  <a:pt x="440880" y="496975"/>
                </a:lnTo>
                <a:cubicBezTo>
                  <a:pt x="197389" y="496975"/>
                  <a:pt x="0" y="299586"/>
                  <a:pt x="0" y="5609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25"/>
          <p:cNvSpPr/>
          <p:nvPr/>
        </p:nvSpPr>
        <p:spPr>
          <a:xfrm flipH="1">
            <a:off x="8378291" y="6081374"/>
            <a:ext cx="672945" cy="143656"/>
          </a:xfrm>
          <a:custGeom>
            <a:avLst/>
            <a:gdLst>
              <a:gd name="connsiteX0" fmla="*/ 0 w 694404"/>
              <a:gd name="connsiteY0" fmla="*/ 0 h 288475"/>
              <a:gd name="connsiteX1" fmla="*/ 694404 w 694404"/>
              <a:gd name="connsiteY1" fmla="*/ 0 h 288475"/>
              <a:gd name="connsiteX2" fmla="*/ 693800 w 694404"/>
              <a:gd name="connsiteY2" fmla="*/ 5989 h 288475"/>
              <a:gd name="connsiteX3" fmla="*/ 347202 w 694404"/>
              <a:gd name="connsiteY3" fmla="*/ 288475 h 288475"/>
              <a:gd name="connsiteX4" fmla="*/ 604 w 694404"/>
              <a:gd name="connsiteY4" fmla="*/ 5989 h 288475"/>
              <a:gd name="connsiteX5" fmla="*/ 0 w 694404"/>
              <a:gd name="connsiteY5" fmla="*/ 0 h 28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4404" h="288475">
                <a:moveTo>
                  <a:pt x="0" y="0"/>
                </a:moveTo>
                <a:lnTo>
                  <a:pt x="694404" y="0"/>
                </a:lnTo>
                <a:lnTo>
                  <a:pt x="693800" y="5989"/>
                </a:lnTo>
                <a:cubicBezTo>
                  <a:pt x="660811" y="167204"/>
                  <a:pt x="518169" y="288475"/>
                  <a:pt x="347202" y="288475"/>
                </a:cubicBezTo>
                <a:cubicBezTo>
                  <a:pt x="176235" y="288475"/>
                  <a:pt x="33593" y="167204"/>
                  <a:pt x="604" y="598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8593707" y="4490200"/>
            <a:ext cx="196867" cy="581816"/>
          </a:xfrm>
          <a:custGeom>
            <a:avLst/>
            <a:gdLst>
              <a:gd name="T0" fmla="*/ 77 w 112"/>
              <a:gd name="T1" fmla="*/ 270 h 331"/>
              <a:gd name="T2" fmla="*/ 44 w 112"/>
              <a:gd name="T3" fmla="*/ 331 h 331"/>
              <a:gd name="T4" fmla="*/ 15 w 112"/>
              <a:gd name="T5" fmla="*/ 328 h 331"/>
              <a:gd name="T6" fmla="*/ 0 w 112"/>
              <a:gd name="T7" fmla="*/ 261 h 331"/>
              <a:gd name="T8" fmla="*/ 35 w 112"/>
              <a:gd name="T9" fmla="*/ 0 h 331"/>
              <a:gd name="T10" fmla="*/ 112 w 112"/>
              <a:gd name="T11" fmla="*/ 11 h 331"/>
              <a:gd name="T12" fmla="*/ 77 w 112"/>
              <a:gd name="T13" fmla="*/ 27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331">
                <a:moveTo>
                  <a:pt x="77" y="270"/>
                </a:moveTo>
                <a:lnTo>
                  <a:pt x="44" y="331"/>
                </a:lnTo>
                <a:lnTo>
                  <a:pt x="15" y="328"/>
                </a:lnTo>
                <a:lnTo>
                  <a:pt x="0" y="261"/>
                </a:lnTo>
                <a:lnTo>
                  <a:pt x="35" y="0"/>
                </a:lnTo>
                <a:lnTo>
                  <a:pt x="112" y="11"/>
                </a:lnTo>
                <a:lnTo>
                  <a:pt x="77" y="27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8649951" y="4386493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2 w 64"/>
              <a:gd name="T15" fmla="*/ 22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3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2" y="22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8632375" y="4451527"/>
            <a:ext cx="168743" cy="163472"/>
          </a:xfrm>
          <a:custGeom>
            <a:avLst/>
            <a:gdLst>
              <a:gd name="T0" fmla="*/ 85 w 96"/>
              <a:gd name="T1" fmla="*/ 93 h 93"/>
              <a:gd name="T2" fmla="*/ 0 w 96"/>
              <a:gd name="T3" fmla="*/ 81 h 93"/>
              <a:gd name="T4" fmla="*/ 11 w 96"/>
              <a:gd name="T5" fmla="*/ 0 h 93"/>
              <a:gd name="T6" fmla="*/ 96 w 96"/>
              <a:gd name="T7" fmla="*/ 12 h 93"/>
              <a:gd name="T8" fmla="*/ 85 w 96"/>
              <a:gd name="T9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3">
                <a:moveTo>
                  <a:pt x="85" y="93"/>
                </a:moveTo>
                <a:lnTo>
                  <a:pt x="0" y="81"/>
                </a:lnTo>
                <a:lnTo>
                  <a:pt x="11" y="0"/>
                </a:lnTo>
                <a:lnTo>
                  <a:pt x="96" y="12"/>
                </a:lnTo>
                <a:lnTo>
                  <a:pt x="85" y="9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8620070" y="5050920"/>
            <a:ext cx="50976" cy="84372"/>
          </a:xfrm>
          <a:custGeom>
            <a:avLst/>
            <a:gdLst>
              <a:gd name="T0" fmla="*/ 0 w 21"/>
              <a:gd name="T1" fmla="*/ 5 h 35"/>
              <a:gd name="T2" fmla="*/ 5 w 21"/>
              <a:gd name="T3" fmla="*/ 26 h 35"/>
              <a:gd name="T4" fmla="*/ 21 w 21"/>
              <a:gd name="T5" fmla="*/ 9 h 35"/>
              <a:gd name="T6" fmla="*/ 0 w 21"/>
              <a:gd name="T7" fmla="*/ 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5"/>
                </a:moveTo>
                <a:cubicBezTo>
                  <a:pt x="0" y="5"/>
                  <a:pt x="3" y="22"/>
                  <a:pt x="5" y="26"/>
                </a:cubicBezTo>
                <a:cubicBezTo>
                  <a:pt x="6" y="31"/>
                  <a:pt x="9" y="35"/>
                  <a:pt x="21" y="9"/>
                </a:cubicBezTo>
                <a:cubicBezTo>
                  <a:pt x="21" y="9"/>
                  <a:pt x="13" y="0"/>
                  <a:pt x="0" y="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8797607" y="4488442"/>
            <a:ext cx="195110" cy="581816"/>
          </a:xfrm>
          <a:custGeom>
            <a:avLst/>
            <a:gdLst>
              <a:gd name="T0" fmla="*/ 75 w 111"/>
              <a:gd name="T1" fmla="*/ 269 h 331"/>
              <a:gd name="T2" fmla="*/ 44 w 111"/>
              <a:gd name="T3" fmla="*/ 331 h 331"/>
              <a:gd name="T4" fmla="*/ 15 w 111"/>
              <a:gd name="T5" fmla="*/ 326 h 331"/>
              <a:gd name="T6" fmla="*/ 0 w 111"/>
              <a:gd name="T7" fmla="*/ 259 h 331"/>
              <a:gd name="T8" fmla="*/ 34 w 111"/>
              <a:gd name="T9" fmla="*/ 0 h 331"/>
              <a:gd name="T10" fmla="*/ 111 w 111"/>
              <a:gd name="T11" fmla="*/ 9 h 331"/>
              <a:gd name="T12" fmla="*/ 75 w 111"/>
              <a:gd name="T13" fmla="*/ 269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331">
                <a:moveTo>
                  <a:pt x="75" y="269"/>
                </a:moveTo>
                <a:lnTo>
                  <a:pt x="44" y="331"/>
                </a:lnTo>
                <a:lnTo>
                  <a:pt x="15" y="326"/>
                </a:lnTo>
                <a:lnTo>
                  <a:pt x="0" y="259"/>
                </a:lnTo>
                <a:lnTo>
                  <a:pt x="34" y="0"/>
                </a:lnTo>
                <a:lnTo>
                  <a:pt x="111" y="9"/>
                </a:lnTo>
                <a:lnTo>
                  <a:pt x="75" y="26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8852093" y="4381219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1 w 64"/>
              <a:gd name="T15" fmla="*/ 23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4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1" y="23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8836273" y="4449770"/>
            <a:ext cx="168743" cy="161713"/>
          </a:xfrm>
          <a:custGeom>
            <a:avLst/>
            <a:gdLst>
              <a:gd name="T0" fmla="*/ 85 w 96"/>
              <a:gd name="T1" fmla="*/ 92 h 92"/>
              <a:gd name="T2" fmla="*/ 0 w 96"/>
              <a:gd name="T3" fmla="*/ 81 h 92"/>
              <a:gd name="T4" fmla="*/ 11 w 96"/>
              <a:gd name="T5" fmla="*/ 0 h 92"/>
              <a:gd name="T6" fmla="*/ 96 w 96"/>
              <a:gd name="T7" fmla="*/ 11 h 92"/>
              <a:gd name="T8" fmla="*/ 85 w 96"/>
              <a:gd name="T9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2">
                <a:moveTo>
                  <a:pt x="85" y="92"/>
                </a:moveTo>
                <a:lnTo>
                  <a:pt x="0" y="81"/>
                </a:lnTo>
                <a:lnTo>
                  <a:pt x="11" y="0"/>
                </a:lnTo>
                <a:lnTo>
                  <a:pt x="96" y="11"/>
                </a:lnTo>
                <a:lnTo>
                  <a:pt x="85" y="9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8823969" y="5045648"/>
            <a:ext cx="50976" cy="84372"/>
          </a:xfrm>
          <a:custGeom>
            <a:avLst/>
            <a:gdLst>
              <a:gd name="T0" fmla="*/ 0 w 21"/>
              <a:gd name="T1" fmla="*/ 6 h 35"/>
              <a:gd name="T2" fmla="*/ 5 w 21"/>
              <a:gd name="T3" fmla="*/ 27 h 35"/>
              <a:gd name="T4" fmla="*/ 21 w 21"/>
              <a:gd name="T5" fmla="*/ 10 h 35"/>
              <a:gd name="T6" fmla="*/ 0 w 21"/>
              <a:gd name="T7" fmla="*/ 6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6"/>
                </a:moveTo>
                <a:cubicBezTo>
                  <a:pt x="0" y="6"/>
                  <a:pt x="3" y="22"/>
                  <a:pt x="5" y="27"/>
                </a:cubicBezTo>
                <a:cubicBezTo>
                  <a:pt x="6" y="31"/>
                  <a:pt x="9" y="35"/>
                  <a:pt x="21" y="10"/>
                </a:cubicBezTo>
                <a:cubicBezTo>
                  <a:pt x="21" y="10"/>
                  <a:pt x="13" y="0"/>
                  <a:pt x="0" y="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8975137" y="4491956"/>
            <a:ext cx="45701" cy="295302"/>
          </a:xfrm>
          <a:custGeom>
            <a:avLst/>
            <a:gdLst>
              <a:gd name="T0" fmla="*/ 4 w 19"/>
              <a:gd name="T1" fmla="*/ 0 h 122"/>
              <a:gd name="T2" fmla="*/ 19 w 19"/>
              <a:gd name="T3" fmla="*/ 16 h 122"/>
              <a:gd name="T4" fmla="*/ 7 w 19"/>
              <a:gd name="T5" fmla="*/ 115 h 122"/>
              <a:gd name="T6" fmla="*/ 0 w 19"/>
              <a:gd name="T7" fmla="*/ 121 h 122"/>
              <a:gd name="T8" fmla="*/ 10 w 19"/>
              <a:gd name="T9" fmla="*/ 43 h 122"/>
              <a:gd name="T10" fmla="*/ 5 w 19"/>
              <a:gd name="T11" fmla="*/ 34 h 122"/>
              <a:gd name="T12" fmla="*/ 4 w 19"/>
              <a:gd name="T13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122">
                <a:moveTo>
                  <a:pt x="4" y="0"/>
                </a:moveTo>
                <a:cubicBezTo>
                  <a:pt x="4" y="0"/>
                  <a:pt x="18" y="10"/>
                  <a:pt x="19" y="16"/>
                </a:cubicBezTo>
                <a:cubicBezTo>
                  <a:pt x="19" y="21"/>
                  <a:pt x="7" y="115"/>
                  <a:pt x="7" y="115"/>
                </a:cubicBezTo>
                <a:cubicBezTo>
                  <a:pt x="7" y="115"/>
                  <a:pt x="8" y="122"/>
                  <a:pt x="0" y="121"/>
                </a:cubicBezTo>
                <a:cubicBezTo>
                  <a:pt x="10" y="43"/>
                  <a:pt x="10" y="43"/>
                  <a:pt x="10" y="43"/>
                </a:cubicBezTo>
                <a:cubicBezTo>
                  <a:pt x="5" y="34"/>
                  <a:pt x="5" y="34"/>
                  <a:pt x="5" y="34"/>
                </a:cubicBezTo>
                <a:cubicBezTo>
                  <a:pt x="4" y="0"/>
                  <a:pt x="4" y="0"/>
                  <a:pt x="4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23"/>
          <p:cNvGrpSpPr/>
          <p:nvPr/>
        </p:nvGrpSpPr>
        <p:grpSpPr>
          <a:xfrm>
            <a:off x="7607610" y="4356171"/>
            <a:ext cx="905241" cy="687281"/>
            <a:chOff x="7170738" y="4168775"/>
            <a:chExt cx="817563" cy="620713"/>
          </a:xfrm>
          <a:solidFill>
            <a:srgbClr val="40937D"/>
          </a:solidFill>
        </p:grpSpPr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7170738" y="4168775"/>
              <a:ext cx="785813" cy="354013"/>
            </a:xfrm>
            <a:custGeom>
              <a:avLst/>
              <a:gdLst>
                <a:gd name="T0" fmla="*/ 246 w 495"/>
                <a:gd name="T1" fmla="*/ 223 h 223"/>
                <a:gd name="T2" fmla="*/ 0 w 495"/>
                <a:gd name="T3" fmla="*/ 111 h 223"/>
                <a:gd name="T4" fmla="*/ 252 w 495"/>
                <a:gd name="T5" fmla="*/ 0 h 223"/>
                <a:gd name="T6" fmla="*/ 495 w 495"/>
                <a:gd name="T7" fmla="*/ 109 h 223"/>
                <a:gd name="T8" fmla="*/ 246 w 495"/>
                <a:gd name="T9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223">
                  <a:moveTo>
                    <a:pt x="246" y="223"/>
                  </a:moveTo>
                  <a:lnTo>
                    <a:pt x="0" y="111"/>
                  </a:lnTo>
                  <a:lnTo>
                    <a:pt x="252" y="0"/>
                  </a:lnTo>
                  <a:lnTo>
                    <a:pt x="495" y="109"/>
                  </a:lnTo>
                  <a:lnTo>
                    <a:pt x="246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7924800" y="4335463"/>
              <a:ext cx="23813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Oval 16"/>
            <p:cNvSpPr>
              <a:spLocks noChangeArrowheads="1"/>
            </p:cNvSpPr>
            <p:nvPr/>
          </p:nvSpPr>
          <p:spPr bwMode="auto">
            <a:xfrm>
              <a:off x="7897813" y="4564063"/>
              <a:ext cx="76200" cy="77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7888288" y="4605338"/>
              <a:ext cx="55563" cy="171450"/>
            </a:xfrm>
            <a:custGeom>
              <a:avLst/>
              <a:gdLst>
                <a:gd name="T0" fmla="*/ 14 w 26"/>
                <a:gd name="T1" fmla="*/ 4 h 79"/>
                <a:gd name="T2" fmla="*/ 6 w 26"/>
                <a:gd name="T3" fmla="*/ 79 h 79"/>
                <a:gd name="T4" fmla="*/ 26 w 26"/>
                <a:gd name="T5" fmla="*/ 79 h 79"/>
                <a:gd name="T6" fmla="*/ 26 w 26"/>
                <a:gd name="T7" fmla="*/ 0 h 79"/>
                <a:gd name="T8" fmla="*/ 14 w 26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9">
                  <a:moveTo>
                    <a:pt x="14" y="4"/>
                  </a:moveTo>
                  <a:cubicBezTo>
                    <a:pt x="14" y="4"/>
                    <a:pt x="0" y="34"/>
                    <a:pt x="6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14" y="7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7932738" y="4605338"/>
              <a:ext cx="55563" cy="171450"/>
            </a:xfrm>
            <a:custGeom>
              <a:avLst/>
              <a:gdLst>
                <a:gd name="T0" fmla="*/ 11 w 25"/>
                <a:gd name="T1" fmla="*/ 4 h 79"/>
                <a:gd name="T2" fmla="*/ 20 w 25"/>
                <a:gd name="T3" fmla="*/ 79 h 79"/>
                <a:gd name="T4" fmla="*/ 0 w 25"/>
                <a:gd name="T5" fmla="*/ 79 h 79"/>
                <a:gd name="T6" fmla="*/ 0 w 25"/>
                <a:gd name="T7" fmla="*/ 0 h 79"/>
                <a:gd name="T8" fmla="*/ 11 w 25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9">
                  <a:moveTo>
                    <a:pt x="11" y="4"/>
                  </a:moveTo>
                  <a:cubicBezTo>
                    <a:pt x="11" y="4"/>
                    <a:pt x="25" y="34"/>
                    <a:pt x="2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" y="7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7327900" y="4449763"/>
              <a:ext cx="455613" cy="339725"/>
            </a:xfrm>
            <a:custGeom>
              <a:avLst/>
              <a:gdLst>
                <a:gd name="T0" fmla="*/ 209 w 209"/>
                <a:gd name="T1" fmla="*/ 0 h 156"/>
                <a:gd name="T2" fmla="*/ 104 w 209"/>
                <a:gd name="T3" fmla="*/ 49 h 156"/>
                <a:gd name="T4" fmla="*/ 0 w 209"/>
                <a:gd name="T5" fmla="*/ 0 h 156"/>
                <a:gd name="T6" fmla="*/ 0 w 209"/>
                <a:gd name="T7" fmla="*/ 120 h 156"/>
                <a:gd name="T8" fmla="*/ 102 w 209"/>
                <a:gd name="T9" fmla="*/ 156 h 156"/>
                <a:gd name="T10" fmla="*/ 102 w 209"/>
                <a:gd name="T11" fmla="*/ 156 h 156"/>
                <a:gd name="T12" fmla="*/ 104 w 209"/>
                <a:gd name="T13" fmla="*/ 156 h 156"/>
                <a:gd name="T14" fmla="*/ 107 w 209"/>
                <a:gd name="T15" fmla="*/ 156 h 156"/>
                <a:gd name="T16" fmla="*/ 107 w 209"/>
                <a:gd name="T17" fmla="*/ 156 h 156"/>
                <a:gd name="T18" fmla="*/ 209 w 209"/>
                <a:gd name="T19" fmla="*/ 120 h 156"/>
                <a:gd name="T20" fmla="*/ 209 w 20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156">
                  <a:moveTo>
                    <a:pt x="209" y="0"/>
                  </a:moveTo>
                  <a:cubicBezTo>
                    <a:pt x="209" y="1"/>
                    <a:pt x="121" y="41"/>
                    <a:pt x="104" y="49"/>
                  </a:cubicBezTo>
                  <a:cubicBezTo>
                    <a:pt x="87" y="41"/>
                    <a:pt x="0" y="1"/>
                    <a:pt x="0" y="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28" y="150"/>
                    <a:pt x="84" y="155"/>
                    <a:pt x="102" y="156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4" y="156"/>
                  </a:cubicBezTo>
                  <a:cubicBezTo>
                    <a:pt x="106" y="156"/>
                    <a:pt x="107" y="156"/>
                    <a:pt x="107" y="156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25" y="155"/>
                    <a:pt x="181" y="150"/>
                    <a:pt x="209" y="120"/>
                  </a:cubicBezTo>
                  <a:lnTo>
                    <a:pt x="20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Freeform 20"/>
          <p:cNvSpPr>
            <a:spLocks noEditPoints="1"/>
          </p:cNvSpPr>
          <p:nvPr/>
        </p:nvSpPr>
        <p:spPr bwMode="auto">
          <a:xfrm>
            <a:off x="6871114" y="2010017"/>
            <a:ext cx="529082" cy="557206"/>
          </a:xfrm>
          <a:custGeom>
            <a:avLst/>
            <a:gdLst>
              <a:gd name="T0" fmla="*/ 168 w 219"/>
              <a:gd name="T1" fmla="*/ 224 h 231"/>
              <a:gd name="T2" fmla="*/ 197 w 219"/>
              <a:gd name="T3" fmla="*/ 212 h 231"/>
              <a:gd name="T4" fmla="*/ 168 w 219"/>
              <a:gd name="T5" fmla="*/ 132 h 231"/>
              <a:gd name="T6" fmla="*/ 168 w 219"/>
              <a:gd name="T7" fmla="*/ 150 h 231"/>
              <a:gd name="T8" fmla="*/ 192 w 219"/>
              <a:gd name="T9" fmla="*/ 190 h 231"/>
              <a:gd name="T10" fmla="*/ 168 w 219"/>
              <a:gd name="T11" fmla="*/ 209 h 231"/>
              <a:gd name="T12" fmla="*/ 168 w 219"/>
              <a:gd name="T13" fmla="*/ 224 h 231"/>
              <a:gd name="T14" fmla="*/ 168 w 219"/>
              <a:gd name="T15" fmla="*/ 203 h 231"/>
              <a:gd name="T16" fmla="*/ 168 w 219"/>
              <a:gd name="T17" fmla="*/ 157 h 231"/>
              <a:gd name="T18" fmla="*/ 181 w 219"/>
              <a:gd name="T19" fmla="*/ 187 h 231"/>
              <a:gd name="T20" fmla="*/ 168 w 219"/>
              <a:gd name="T21" fmla="*/ 203 h 231"/>
              <a:gd name="T22" fmla="*/ 146 w 219"/>
              <a:gd name="T23" fmla="*/ 112 h 231"/>
              <a:gd name="T24" fmla="*/ 141 w 219"/>
              <a:gd name="T25" fmla="*/ 98 h 231"/>
              <a:gd name="T26" fmla="*/ 141 w 219"/>
              <a:gd name="T27" fmla="*/ 44 h 231"/>
              <a:gd name="T28" fmla="*/ 146 w 219"/>
              <a:gd name="T29" fmla="*/ 37 h 231"/>
              <a:gd name="T30" fmla="*/ 148 w 219"/>
              <a:gd name="T31" fmla="*/ 37 h 231"/>
              <a:gd name="T32" fmla="*/ 148 w 219"/>
              <a:gd name="T33" fmla="*/ 14 h 231"/>
              <a:gd name="T34" fmla="*/ 146 w 219"/>
              <a:gd name="T35" fmla="*/ 14 h 231"/>
              <a:gd name="T36" fmla="*/ 146 w 219"/>
              <a:gd name="T37" fmla="*/ 13 h 231"/>
              <a:gd name="T38" fmla="*/ 114 w 219"/>
              <a:gd name="T39" fmla="*/ 0 h 231"/>
              <a:gd name="T40" fmla="*/ 81 w 219"/>
              <a:gd name="T41" fmla="*/ 13 h 231"/>
              <a:gd name="T42" fmla="*/ 81 w 219"/>
              <a:gd name="T43" fmla="*/ 14 h 231"/>
              <a:gd name="T44" fmla="*/ 80 w 219"/>
              <a:gd name="T45" fmla="*/ 14 h 231"/>
              <a:gd name="T46" fmla="*/ 80 w 219"/>
              <a:gd name="T47" fmla="*/ 37 h 231"/>
              <a:gd name="T48" fmla="*/ 81 w 219"/>
              <a:gd name="T49" fmla="*/ 37 h 231"/>
              <a:gd name="T50" fmla="*/ 90 w 219"/>
              <a:gd name="T51" fmla="*/ 45 h 231"/>
              <a:gd name="T52" fmla="*/ 90 w 219"/>
              <a:gd name="T53" fmla="*/ 98 h 231"/>
              <a:gd name="T54" fmla="*/ 83 w 219"/>
              <a:gd name="T55" fmla="*/ 112 h 231"/>
              <a:gd name="T56" fmla="*/ 31 w 219"/>
              <a:gd name="T57" fmla="*/ 212 h 231"/>
              <a:gd name="T58" fmla="*/ 114 w 219"/>
              <a:gd name="T59" fmla="*/ 230 h 231"/>
              <a:gd name="T60" fmla="*/ 168 w 219"/>
              <a:gd name="T61" fmla="*/ 224 h 231"/>
              <a:gd name="T62" fmla="*/ 168 w 219"/>
              <a:gd name="T63" fmla="*/ 209 h 231"/>
              <a:gd name="T64" fmla="*/ 144 w 219"/>
              <a:gd name="T65" fmla="*/ 212 h 231"/>
              <a:gd name="T66" fmla="*/ 144 w 219"/>
              <a:gd name="T67" fmla="*/ 212 h 231"/>
              <a:gd name="T68" fmla="*/ 168 w 219"/>
              <a:gd name="T69" fmla="*/ 203 h 231"/>
              <a:gd name="T70" fmla="*/ 168 w 219"/>
              <a:gd name="T71" fmla="*/ 157 h 231"/>
              <a:gd name="T72" fmla="*/ 149 w 219"/>
              <a:gd name="T73" fmla="*/ 134 h 231"/>
              <a:gd name="T74" fmla="*/ 168 w 219"/>
              <a:gd name="T75" fmla="*/ 150 h 231"/>
              <a:gd name="T76" fmla="*/ 168 w 219"/>
              <a:gd name="T77" fmla="*/ 132 h 231"/>
              <a:gd name="T78" fmla="*/ 146 w 219"/>
              <a:gd name="T79" fmla="*/ 112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9" h="231">
                <a:moveTo>
                  <a:pt x="168" y="224"/>
                </a:moveTo>
                <a:cubicBezTo>
                  <a:pt x="179" y="221"/>
                  <a:pt x="189" y="217"/>
                  <a:pt x="197" y="212"/>
                </a:cubicBezTo>
                <a:cubicBezTo>
                  <a:pt x="219" y="196"/>
                  <a:pt x="191" y="157"/>
                  <a:pt x="168" y="132"/>
                </a:cubicBezTo>
                <a:cubicBezTo>
                  <a:pt x="168" y="150"/>
                  <a:pt x="168" y="150"/>
                  <a:pt x="168" y="150"/>
                </a:cubicBezTo>
                <a:cubicBezTo>
                  <a:pt x="180" y="162"/>
                  <a:pt x="193" y="177"/>
                  <a:pt x="192" y="190"/>
                </a:cubicBezTo>
                <a:cubicBezTo>
                  <a:pt x="192" y="201"/>
                  <a:pt x="180" y="207"/>
                  <a:pt x="168" y="209"/>
                </a:cubicBezTo>
                <a:cubicBezTo>
                  <a:pt x="168" y="224"/>
                  <a:pt x="168" y="224"/>
                  <a:pt x="168" y="224"/>
                </a:cubicBezTo>
                <a:close/>
                <a:moveTo>
                  <a:pt x="168" y="203"/>
                </a:moveTo>
                <a:cubicBezTo>
                  <a:pt x="168" y="157"/>
                  <a:pt x="168" y="157"/>
                  <a:pt x="168" y="157"/>
                </a:cubicBezTo>
                <a:cubicBezTo>
                  <a:pt x="175" y="167"/>
                  <a:pt x="182" y="179"/>
                  <a:pt x="181" y="187"/>
                </a:cubicBezTo>
                <a:cubicBezTo>
                  <a:pt x="180" y="194"/>
                  <a:pt x="175" y="199"/>
                  <a:pt x="168" y="203"/>
                </a:cubicBezTo>
                <a:close/>
                <a:moveTo>
                  <a:pt x="146" y="112"/>
                </a:moveTo>
                <a:cubicBezTo>
                  <a:pt x="146" y="112"/>
                  <a:pt x="141" y="109"/>
                  <a:pt x="141" y="98"/>
                </a:cubicBezTo>
                <a:cubicBezTo>
                  <a:pt x="141" y="90"/>
                  <a:pt x="141" y="56"/>
                  <a:pt x="141" y="44"/>
                </a:cubicBezTo>
                <a:cubicBezTo>
                  <a:pt x="144" y="43"/>
                  <a:pt x="146" y="40"/>
                  <a:pt x="146" y="37"/>
                </a:cubicBezTo>
                <a:cubicBezTo>
                  <a:pt x="148" y="37"/>
                  <a:pt x="148" y="37"/>
                  <a:pt x="148" y="37"/>
                </a:cubicBezTo>
                <a:cubicBezTo>
                  <a:pt x="148" y="14"/>
                  <a:pt x="148" y="14"/>
                  <a:pt x="148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3"/>
                  <a:pt x="146" y="13"/>
                </a:cubicBezTo>
                <a:cubicBezTo>
                  <a:pt x="146" y="6"/>
                  <a:pt x="132" y="0"/>
                  <a:pt x="114" y="0"/>
                </a:cubicBezTo>
                <a:cubicBezTo>
                  <a:pt x="95" y="0"/>
                  <a:pt x="81" y="6"/>
                  <a:pt x="81" y="13"/>
                </a:cubicBezTo>
                <a:cubicBezTo>
                  <a:pt x="81" y="13"/>
                  <a:pt x="81" y="14"/>
                  <a:pt x="81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37"/>
                  <a:pt x="80" y="37"/>
                  <a:pt x="80" y="37"/>
                </a:cubicBezTo>
                <a:cubicBezTo>
                  <a:pt x="81" y="37"/>
                  <a:pt x="81" y="37"/>
                  <a:pt x="81" y="37"/>
                </a:cubicBezTo>
                <a:cubicBezTo>
                  <a:pt x="81" y="40"/>
                  <a:pt x="84" y="43"/>
                  <a:pt x="90" y="45"/>
                </a:cubicBezTo>
                <a:cubicBezTo>
                  <a:pt x="90" y="56"/>
                  <a:pt x="90" y="90"/>
                  <a:pt x="90" y="98"/>
                </a:cubicBezTo>
                <a:cubicBezTo>
                  <a:pt x="90" y="109"/>
                  <a:pt x="83" y="112"/>
                  <a:pt x="83" y="112"/>
                </a:cubicBezTo>
                <a:cubicBezTo>
                  <a:pt x="71" y="119"/>
                  <a:pt x="0" y="190"/>
                  <a:pt x="31" y="212"/>
                </a:cubicBezTo>
                <a:cubicBezTo>
                  <a:pt x="58" y="231"/>
                  <a:pt x="105" y="230"/>
                  <a:pt x="114" y="230"/>
                </a:cubicBezTo>
                <a:cubicBezTo>
                  <a:pt x="121" y="230"/>
                  <a:pt x="145" y="230"/>
                  <a:pt x="168" y="224"/>
                </a:cubicBezTo>
                <a:cubicBezTo>
                  <a:pt x="168" y="209"/>
                  <a:pt x="168" y="209"/>
                  <a:pt x="168" y="209"/>
                </a:cubicBezTo>
                <a:cubicBezTo>
                  <a:pt x="156" y="212"/>
                  <a:pt x="144" y="212"/>
                  <a:pt x="144" y="212"/>
                </a:cubicBezTo>
                <a:cubicBezTo>
                  <a:pt x="144" y="212"/>
                  <a:pt x="144" y="212"/>
                  <a:pt x="144" y="212"/>
                </a:cubicBezTo>
                <a:cubicBezTo>
                  <a:pt x="144" y="212"/>
                  <a:pt x="158" y="210"/>
                  <a:pt x="168" y="203"/>
                </a:cubicBezTo>
                <a:cubicBezTo>
                  <a:pt x="168" y="157"/>
                  <a:pt x="168" y="157"/>
                  <a:pt x="168" y="157"/>
                </a:cubicBezTo>
                <a:cubicBezTo>
                  <a:pt x="159" y="144"/>
                  <a:pt x="149" y="134"/>
                  <a:pt x="149" y="134"/>
                </a:cubicBezTo>
                <a:cubicBezTo>
                  <a:pt x="149" y="134"/>
                  <a:pt x="158" y="141"/>
                  <a:pt x="168" y="150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9" y="122"/>
                  <a:pt x="150" y="114"/>
                  <a:pt x="146" y="112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10247746" y="1879941"/>
            <a:ext cx="156440" cy="156440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>
            <a:off x="10303992" y="1995954"/>
            <a:ext cx="246085" cy="513262"/>
          </a:xfrm>
          <a:custGeom>
            <a:avLst/>
            <a:gdLst>
              <a:gd name="T0" fmla="*/ 0 w 102"/>
              <a:gd name="T1" fmla="*/ 6 h 213"/>
              <a:gd name="T2" fmla="*/ 68 w 102"/>
              <a:gd name="T3" fmla="*/ 184 h 213"/>
              <a:gd name="T4" fmla="*/ 99 w 102"/>
              <a:gd name="T5" fmla="*/ 213 h 213"/>
              <a:gd name="T6" fmla="*/ 23 w 102"/>
              <a:gd name="T7" fmla="*/ 0 h 213"/>
              <a:gd name="T8" fmla="*/ 0 w 102"/>
              <a:gd name="T9" fmla="*/ 6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213">
                <a:moveTo>
                  <a:pt x="0" y="6"/>
                </a:moveTo>
                <a:cubicBezTo>
                  <a:pt x="0" y="7"/>
                  <a:pt x="68" y="184"/>
                  <a:pt x="68" y="184"/>
                </a:cubicBezTo>
                <a:cubicBezTo>
                  <a:pt x="68" y="184"/>
                  <a:pt x="96" y="213"/>
                  <a:pt x="99" y="213"/>
                </a:cubicBezTo>
                <a:cubicBezTo>
                  <a:pt x="102" y="213"/>
                  <a:pt x="23" y="0"/>
                  <a:pt x="23" y="0"/>
                </a:cubicBezTo>
                <a:lnTo>
                  <a:pt x="0" y="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23"/>
          <p:cNvSpPr>
            <a:spLocks/>
          </p:cNvSpPr>
          <p:nvPr/>
        </p:nvSpPr>
        <p:spPr bwMode="auto">
          <a:xfrm>
            <a:off x="10087791" y="1995954"/>
            <a:ext cx="263662" cy="506232"/>
          </a:xfrm>
          <a:custGeom>
            <a:avLst/>
            <a:gdLst>
              <a:gd name="T0" fmla="*/ 149 w 150"/>
              <a:gd name="T1" fmla="*/ 14 h 288"/>
              <a:gd name="T2" fmla="*/ 40 w 150"/>
              <a:gd name="T3" fmla="*/ 248 h 288"/>
              <a:gd name="T4" fmla="*/ 0 w 150"/>
              <a:gd name="T5" fmla="*/ 288 h 288"/>
              <a:gd name="T6" fmla="*/ 11 w 150"/>
              <a:gd name="T7" fmla="*/ 233 h 288"/>
              <a:gd name="T8" fmla="*/ 117 w 150"/>
              <a:gd name="T9" fmla="*/ 0 h 288"/>
              <a:gd name="T10" fmla="*/ 150 w 150"/>
              <a:gd name="T11" fmla="*/ 11 h 288"/>
              <a:gd name="T12" fmla="*/ 149 w 150"/>
              <a:gd name="T13" fmla="*/ 1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" h="288">
                <a:moveTo>
                  <a:pt x="149" y="14"/>
                </a:moveTo>
                <a:lnTo>
                  <a:pt x="40" y="248"/>
                </a:lnTo>
                <a:lnTo>
                  <a:pt x="0" y="288"/>
                </a:lnTo>
                <a:lnTo>
                  <a:pt x="11" y="233"/>
                </a:lnTo>
                <a:lnTo>
                  <a:pt x="117" y="0"/>
                </a:lnTo>
                <a:lnTo>
                  <a:pt x="150" y="11"/>
                </a:lnTo>
                <a:lnTo>
                  <a:pt x="149" y="1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 24"/>
          <p:cNvSpPr>
            <a:spLocks/>
          </p:cNvSpPr>
          <p:nvPr/>
        </p:nvSpPr>
        <p:spPr bwMode="auto">
          <a:xfrm>
            <a:off x="10318058" y="1823695"/>
            <a:ext cx="28124" cy="87888"/>
          </a:xfrm>
          <a:custGeom>
            <a:avLst/>
            <a:gdLst>
              <a:gd name="T0" fmla="*/ 12 w 12"/>
              <a:gd name="T1" fmla="*/ 30 h 36"/>
              <a:gd name="T2" fmla="*/ 6 w 12"/>
              <a:gd name="T3" fmla="*/ 36 h 36"/>
              <a:gd name="T4" fmla="*/ 0 w 12"/>
              <a:gd name="T5" fmla="*/ 30 h 36"/>
              <a:gd name="T6" fmla="*/ 0 w 12"/>
              <a:gd name="T7" fmla="*/ 6 h 36"/>
              <a:gd name="T8" fmla="*/ 6 w 12"/>
              <a:gd name="T9" fmla="*/ 0 h 36"/>
              <a:gd name="T10" fmla="*/ 12 w 12"/>
              <a:gd name="T11" fmla="*/ 6 h 36"/>
              <a:gd name="T12" fmla="*/ 12 w 12"/>
              <a:gd name="T13" fmla="*/ 3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6">
                <a:moveTo>
                  <a:pt x="12" y="30"/>
                </a:moveTo>
                <a:cubicBezTo>
                  <a:pt x="12" y="33"/>
                  <a:pt x="10" y="36"/>
                  <a:pt x="6" y="36"/>
                </a:cubicBezTo>
                <a:cubicBezTo>
                  <a:pt x="3" y="36"/>
                  <a:pt x="0" y="33"/>
                  <a:pt x="0" y="30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0" y="0"/>
                  <a:pt x="12" y="3"/>
                  <a:pt x="12" y="6"/>
                </a:cubicBezTo>
                <a:lnTo>
                  <a:pt x="12" y="3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 25"/>
          <p:cNvSpPr>
            <a:spLocks noEditPoints="1"/>
          </p:cNvSpPr>
          <p:nvPr/>
        </p:nvSpPr>
        <p:spPr bwMode="auto">
          <a:xfrm>
            <a:off x="9059511" y="1445780"/>
            <a:ext cx="249601" cy="674975"/>
          </a:xfrm>
          <a:custGeom>
            <a:avLst/>
            <a:gdLst>
              <a:gd name="T0" fmla="*/ 51 w 103"/>
              <a:gd name="T1" fmla="*/ 280 h 280"/>
              <a:gd name="T2" fmla="*/ 103 w 103"/>
              <a:gd name="T3" fmla="*/ 140 h 280"/>
              <a:gd name="T4" fmla="*/ 51 w 103"/>
              <a:gd name="T5" fmla="*/ 0 h 280"/>
              <a:gd name="T6" fmla="*/ 51 w 103"/>
              <a:gd name="T7" fmla="*/ 22 h 280"/>
              <a:gd name="T8" fmla="*/ 94 w 103"/>
              <a:gd name="T9" fmla="*/ 140 h 280"/>
              <a:gd name="T10" fmla="*/ 51 w 103"/>
              <a:gd name="T11" fmla="*/ 257 h 280"/>
              <a:gd name="T12" fmla="*/ 51 w 103"/>
              <a:gd name="T13" fmla="*/ 280 h 280"/>
              <a:gd name="T14" fmla="*/ 51 w 103"/>
              <a:gd name="T15" fmla="*/ 0 h 280"/>
              <a:gd name="T16" fmla="*/ 0 w 103"/>
              <a:gd name="T17" fmla="*/ 140 h 280"/>
              <a:gd name="T18" fmla="*/ 51 w 103"/>
              <a:gd name="T19" fmla="*/ 280 h 280"/>
              <a:gd name="T20" fmla="*/ 51 w 103"/>
              <a:gd name="T21" fmla="*/ 280 h 280"/>
              <a:gd name="T22" fmla="*/ 51 w 103"/>
              <a:gd name="T23" fmla="*/ 257 h 280"/>
              <a:gd name="T24" fmla="*/ 51 w 103"/>
              <a:gd name="T25" fmla="*/ 257 h 280"/>
              <a:gd name="T26" fmla="*/ 51 w 103"/>
              <a:gd name="T27" fmla="*/ 257 h 280"/>
              <a:gd name="T28" fmla="*/ 8 w 103"/>
              <a:gd name="T29" fmla="*/ 140 h 280"/>
              <a:gd name="T30" fmla="*/ 51 w 103"/>
              <a:gd name="T31" fmla="*/ 22 h 280"/>
              <a:gd name="T32" fmla="*/ 51 w 103"/>
              <a:gd name="T33" fmla="*/ 22 h 280"/>
              <a:gd name="T34" fmla="*/ 51 w 103"/>
              <a:gd name="T35" fmla="*/ 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3" h="280">
                <a:moveTo>
                  <a:pt x="51" y="280"/>
                </a:moveTo>
                <a:cubicBezTo>
                  <a:pt x="80" y="280"/>
                  <a:pt x="103" y="217"/>
                  <a:pt x="103" y="140"/>
                </a:cubicBezTo>
                <a:cubicBezTo>
                  <a:pt x="103" y="62"/>
                  <a:pt x="80" y="0"/>
                  <a:pt x="51" y="0"/>
                </a:cubicBezTo>
                <a:cubicBezTo>
                  <a:pt x="51" y="22"/>
                  <a:pt x="51" y="22"/>
                  <a:pt x="51" y="22"/>
                </a:cubicBezTo>
                <a:cubicBezTo>
                  <a:pt x="75" y="22"/>
                  <a:pt x="94" y="75"/>
                  <a:pt x="94" y="140"/>
                </a:cubicBezTo>
                <a:cubicBezTo>
                  <a:pt x="94" y="204"/>
                  <a:pt x="75" y="257"/>
                  <a:pt x="51" y="257"/>
                </a:cubicBezTo>
                <a:lnTo>
                  <a:pt x="51" y="280"/>
                </a:lnTo>
                <a:close/>
                <a:moveTo>
                  <a:pt x="51" y="0"/>
                </a:moveTo>
                <a:cubicBezTo>
                  <a:pt x="23" y="0"/>
                  <a:pt x="0" y="62"/>
                  <a:pt x="0" y="140"/>
                </a:cubicBezTo>
                <a:cubicBezTo>
                  <a:pt x="0" y="217"/>
                  <a:pt x="23" y="280"/>
                  <a:pt x="51" y="280"/>
                </a:cubicBezTo>
                <a:cubicBezTo>
                  <a:pt x="51" y="280"/>
                  <a:pt x="51" y="280"/>
                  <a:pt x="51" y="280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27" y="257"/>
                  <a:pt x="8" y="204"/>
                  <a:pt x="8" y="140"/>
                </a:cubicBezTo>
                <a:cubicBezTo>
                  <a:pt x="8" y="75"/>
                  <a:pt x="27" y="22"/>
                  <a:pt x="51" y="22"/>
                </a:cubicBezTo>
                <a:cubicBezTo>
                  <a:pt x="51" y="22"/>
                  <a:pt x="51" y="22"/>
                  <a:pt x="51" y="22"/>
                </a:cubicBezTo>
                <a:cubicBezTo>
                  <a:pt x="51" y="0"/>
                  <a:pt x="51" y="0"/>
                  <a:pt x="51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 26"/>
          <p:cNvSpPr>
            <a:spLocks noEditPoints="1"/>
          </p:cNvSpPr>
          <p:nvPr/>
        </p:nvSpPr>
        <p:spPr bwMode="auto">
          <a:xfrm>
            <a:off x="8845062" y="1658466"/>
            <a:ext cx="676734" cy="247843"/>
          </a:xfrm>
          <a:custGeom>
            <a:avLst/>
            <a:gdLst>
              <a:gd name="T0" fmla="*/ 280 w 280"/>
              <a:gd name="T1" fmla="*/ 52 h 103"/>
              <a:gd name="T2" fmla="*/ 140 w 280"/>
              <a:gd name="T3" fmla="*/ 0 h 103"/>
              <a:gd name="T4" fmla="*/ 140 w 280"/>
              <a:gd name="T5" fmla="*/ 8 h 103"/>
              <a:gd name="T6" fmla="*/ 257 w 280"/>
              <a:gd name="T7" fmla="*/ 52 h 103"/>
              <a:gd name="T8" fmla="*/ 140 w 280"/>
              <a:gd name="T9" fmla="*/ 95 h 103"/>
              <a:gd name="T10" fmla="*/ 140 w 280"/>
              <a:gd name="T11" fmla="*/ 103 h 103"/>
              <a:gd name="T12" fmla="*/ 280 w 280"/>
              <a:gd name="T13" fmla="*/ 52 h 103"/>
              <a:gd name="T14" fmla="*/ 140 w 280"/>
              <a:gd name="T15" fmla="*/ 0 h 103"/>
              <a:gd name="T16" fmla="*/ 140 w 280"/>
              <a:gd name="T17" fmla="*/ 0 h 103"/>
              <a:gd name="T18" fmla="*/ 0 w 280"/>
              <a:gd name="T19" fmla="*/ 52 h 103"/>
              <a:gd name="T20" fmla="*/ 140 w 280"/>
              <a:gd name="T21" fmla="*/ 103 h 103"/>
              <a:gd name="T22" fmla="*/ 140 w 280"/>
              <a:gd name="T23" fmla="*/ 103 h 103"/>
              <a:gd name="T24" fmla="*/ 140 w 280"/>
              <a:gd name="T25" fmla="*/ 95 h 103"/>
              <a:gd name="T26" fmla="*/ 140 w 280"/>
              <a:gd name="T27" fmla="*/ 95 h 103"/>
              <a:gd name="T28" fmla="*/ 23 w 280"/>
              <a:gd name="T29" fmla="*/ 52 h 103"/>
              <a:gd name="T30" fmla="*/ 23 w 280"/>
              <a:gd name="T31" fmla="*/ 52 h 103"/>
              <a:gd name="T32" fmla="*/ 140 w 280"/>
              <a:gd name="T33" fmla="*/ 8 h 103"/>
              <a:gd name="T34" fmla="*/ 140 w 280"/>
              <a:gd name="T35" fmla="*/ 8 h 103"/>
              <a:gd name="T36" fmla="*/ 140 w 280"/>
              <a:gd name="T37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0" h="103">
                <a:moveTo>
                  <a:pt x="280" y="52"/>
                </a:moveTo>
                <a:cubicBezTo>
                  <a:pt x="280" y="23"/>
                  <a:pt x="217" y="0"/>
                  <a:pt x="140" y="0"/>
                </a:cubicBezTo>
                <a:cubicBezTo>
                  <a:pt x="140" y="8"/>
                  <a:pt x="140" y="8"/>
                  <a:pt x="140" y="8"/>
                </a:cubicBezTo>
                <a:cubicBezTo>
                  <a:pt x="205" y="8"/>
                  <a:pt x="257" y="28"/>
                  <a:pt x="257" y="52"/>
                </a:cubicBezTo>
                <a:cubicBezTo>
                  <a:pt x="257" y="75"/>
                  <a:pt x="205" y="95"/>
                  <a:pt x="140" y="95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217" y="103"/>
                  <a:pt x="280" y="80"/>
                  <a:pt x="280" y="52"/>
                </a:cubicBezTo>
                <a:close/>
                <a:moveTo>
                  <a:pt x="140" y="0"/>
                </a:moveTo>
                <a:cubicBezTo>
                  <a:pt x="140" y="0"/>
                  <a:pt x="140" y="0"/>
                  <a:pt x="140" y="0"/>
                </a:cubicBezTo>
                <a:cubicBezTo>
                  <a:pt x="63" y="0"/>
                  <a:pt x="0" y="23"/>
                  <a:pt x="0" y="52"/>
                </a:cubicBezTo>
                <a:cubicBezTo>
                  <a:pt x="0" y="80"/>
                  <a:pt x="63" y="103"/>
                  <a:pt x="140" y="103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75" y="95"/>
                  <a:pt x="23" y="75"/>
                  <a:pt x="23" y="52"/>
                </a:cubicBezTo>
                <a:cubicBezTo>
                  <a:pt x="23" y="52"/>
                  <a:pt x="23" y="52"/>
                  <a:pt x="23" y="52"/>
                </a:cubicBezTo>
                <a:cubicBezTo>
                  <a:pt x="23" y="28"/>
                  <a:pt x="75" y="8"/>
                  <a:pt x="140" y="8"/>
                </a:cubicBezTo>
                <a:cubicBezTo>
                  <a:pt x="140" y="8"/>
                  <a:pt x="140" y="8"/>
                  <a:pt x="140" y="8"/>
                </a:cubicBezTo>
                <a:lnTo>
                  <a:pt x="14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 27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16 h 229"/>
              <a:gd name="T2" fmla="*/ 119 w 238"/>
              <a:gd name="T3" fmla="*/ 46 h 229"/>
              <a:gd name="T4" fmla="*/ 119 w 238"/>
              <a:gd name="T5" fmla="*/ 57 h 229"/>
              <a:gd name="T6" fmla="*/ 202 w 238"/>
              <a:gd name="T7" fmla="*/ 32 h 229"/>
              <a:gd name="T8" fmla="*/ 150 w 238"/>
              <a:gd name="T9" fmla="*/ 145 h 229"/>
              <a:gd name="T10" fmla="*/ 119 w 238"/>
              <a:gd name="T11" fmla="*/ 172 h 229"/>
              <a:gd name="T12" fmla="*/ 119 w 238"/>
              <a:gd name="T13" fmla="*/ 183 h 229"/>
              <a:gd name="T14" fmla="*/ 156 w 238"/>
              <a:gd name="T15" fmla="*/ 151 h 229"/>
              <a:gd name="T16" fmla="*/ 218 w 238"/>
              <a:gd name="T17" fmla="*/ 16 h 229"/>
              <a:gd name="T18" fmla="*/ 119 w 238"/>
              <a:gd name="T19" fmla="*/ 46 h 229"/>
              <a:gd name="T20" fmla="*/ 83 w 238"/>
              <a:gd name="T21" fmla="*/ 78 h 229"/>
              <a:gd name="T22" fmla="*/ 20 w 238"/>
              <a:gd name="T23" fmla="*/ 214 h 229"/>
              <a:gd name="T24" fmla="*/ 119 w 238"/>
              <a:gd name="T25" fmla="*/ 183 h 229"/>
              <a:gd name="T26" fmla="*/ 119 w 238"/>
              <a:gd name="T27" fmla="*/ 172 h 229"/>
              <a:gd name="T28" fmla="*/ 36 w 238"/>
              <a:gd name="T29" fmla="*/ 197 h 229"/>
              <a:gd name="T30" fmla="*/ 36 w 238"/>
              <a:gd name="T31" fmla="*/ 197 h 229"/>
              <a:gd name="T32" fmla="*/ 89 w 238"/>
              <a:gd name="T33" fmla="*/ 84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16"/>
                </a:moveTo>
                <a:cubicBezTo>
                  <a:pt x="202" y="0"/>
                  <a:pt x="162" y="13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55" y="30"/>
                  <a:pt x="189" y="19"/>
                  <a:pt x="202" y="32"/>
                </a:cubicBezTo>
                <a:cubicBezTo>
                  <a:pt x="219" y="49"/>
                  <a:pt x="195" y="99"/>
                  <a:pt x="150" y="145"/>
                </a:cubicBezTo>
                <a:cubicBezTo>
                  <a:pt x="140" y="155"/>
                  <a:pt x="129" y="164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31" y="174"/>
                  <a:pt x="144" y="163"/>
                  <a:pt x="156" y="151"/>
                </a:cubicBezTo>
                <a:cubicBezTo>
                  <a:pt x="210" y="96"/>
                  <a:pt x="238" y="36"/>
                  <a:pt x="218" y="16"/>
                </a:cubicBezTo>
                <a:close/>
                <a:moveTo>
                  <a:pt x="119" y="46"/>
                </a:moveTo>
                <a:cubicBezTo>
                  <a:pt x="107" y="55"/>
                  <a:pt x="95" y="66"/>
                  <a:pt x="83" y="78"/>
                </a:cubicBezTo>
                <a:cubicBezTo>
                  <a:pt x="28" y="133"/>
                  <a:pt x="0" y="193"/>
                  <a:pt x="20" y="214"/>
                </a:cubicBezTo>
                <a:cubicBezTo>
                  <a:pt x="36" y="229"/>
                  <a:pt x="76" y="216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83" y="199"/>
                  <a:pt x="49" y="211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19" y="181"/>
                  <a:pt x="43" y="130"/>
                  <a:pt x="89" y="84"/>
                </a:cubicBezTo>
                <a:cubicBezTo>
                  <a:pt x="99" y="74"/>
                  <a:pt x="109" y="65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 28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214 h 229"/>
              <a:gd name="T2" fmla="*/ 156 w 238"/>
              <a:gd name="T3" fmla="*/ 78 h 229"/>
              <a:gd name="T4" fmla="*/ 119 w 238"/>
              <a:gd name="T5" fmla="*/ 46 h 229"/>
              <a:gd name="T6" fmla="*/ 119 w 238"/>
              <a:gd name="T7" fmla="*/ 57 h 229"/>
              <a:gd name="T8" fmla="*/ 150 w 238"/>
              <a:gd name="T9" fmla="*/ 84 h 229"/>
              <a:gd name="T10" fmla="*/ 202 w 238"/>
              <a:gd name="T11" fmla="*/ 197 h 229"/>
              <a:gd name="T12" fmla="*/ 119 w 238"/>
              <a:gd name="T13" fmla="*/ 172 h 229"/>
              <a:gd name="T14" fmla="*/ 119 w 238"/>
              <a:gd name="T15" fmla="*/ 183 h 229"/>
              <a:gd name="T16" fmla="*/ 218 w 238"/>
              <a:gd name="T17" fmla="*/ 214 h 229"/>
              <a:gd name="T18" fmla="*/ 119 w 238"/>
              <a:gd name="T19" fmla="*/ 46 h 229"/>
              <a:gd name="T20" fmla="*/ 20 w 238"/>
              <a:gd name="T21" fmla="*/ 16 h 229"/>
              <a:gd name="T22" fmla="*/ 83 w 238"/>
              <a:gd name="T23" fmla="*/ 151 h 229"/>
              <a:gd name="T24" fmla="*/ 119 w 238"/>
              <a:gd name="T25" fmla="*/ 183 h 229"/>
              <a:gd name="T26" fmla="*/ 119 w 238"/>
              <a:gd name="T27" fmla="*/ 172 h 229"/>
              <a:gd name="T28" fmla="*/ 89 w 238"/>
              <a:gd name="T29" fmla="*/ 145 h 229"/>
              <a:gd name="T30" fmla="*/ 36 w 238"/>
              <a:gd name="T31" fmla="*/ 32 h 229"/>
              <a:gd name="T32" fmla="*/ 36 w 238"/>
              <a:gd name="T33" fmla="*/ 32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214"/>
                </a:moveTo>
                <a:cubicBezTo>
                  <a:pt x="238" y="193"/>
                  <a:pt x="210" y="133"/>
                  <a:pt x="156" y="78"/>
                </a:cubicBezTo>
                <a:cubicBezTo>
                  <a:pt x="144" y="66"/>
                  <a:pt x="131" y="55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29" y="65"/>
                  <a:pt x="140" y="74"/>
                  <a:pt x="150" y="84"/>
                </a:cubicBezTo>
                <a:cubicBezTo>
                  <a:pt x="195" y="130"/>
                  <a:pt x="219" y="181"/>
                  <a:pt x="202" y="197"/>
                </a:cubicBezTo>
                <a:cubicBezTo>
                  <a:pt x="189" y="211"/>
                  <a:pt x="155" y="199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62" y="216"/>
                  <a:pt x="202" y="229"/>
                  <a:pt x="218" y="214"/>
                </a:cubicBezTo>
                <a:close/>
                <a:moveTo>
                  <a:pt x="119" y="46"/>
                </a:moveTo>
                <a:cubicBezTo>
                  <a:pt x="76" y="13"/>
                  <a:pt x="36" y="0"/>
                  <a:pt x="20" y="16"/>
                </a:cubicBezTo>
                <a:cubicBezTo>
                  <a:pt x="0" y="36"/>
                  <a:pt x="28" y="96"/>
                  <a:pt x="83" y="151"/>
                </a:cubicBezTo>
                <a:cubicBezTo>
                  <a:pt x="95" y="163"/>
                  <a:pt x="107" y="174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109" y="164"/>
                  <a:pt x="99" y="155"/>
                  <a:pt x="89" y="145"/>
                </a:cubicBezTo>
                <a:cubicBezTo>
                  <a:pt x="43" y="99"/>
                  <a:pt x="19" y="49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49" y="19"/>
                  <a:pt x="83" y="30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29"/>
          <p:cNvSpPr>
            <a:spLocks noChangeArrowheads="1"/>
          </p:cNvSpPr>
          <p:nvPr/>
        </p:nvSpPr>
        <p:spPr bwMode="auto">
          <a:xfrm>
            <a:off x="9133336" y="1730535"/>
            <a:ext cx="103708" cy="103708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 30"/>
          <p:cNvSpPr>
            <a:spLocks noEditPoints="1"/>
          </p:cNvSpPr>
          <p:nvPr/>
        </p:nvSpPr>
        <p:spPr bwMode="auto">
          <a:xfrm>
            <a:off x="9929595" y="1254183"/>
            <a:ext cx="284755" cy="539629"/>
          </a:xfrm>
          <a:custGeom>
            <a:avLst/>
            <a:gdLst>
              <a:gd name="T0" fmla="*/ 67 w 162"/>
              <a:gd name="T1" fmla="*/ 307 h 307"/>
              <a:gd name="T2" fmla="*/ 162 w 162"/>
              <a:gd name="T3" fmla="*/ 307 h 307"/>
              <a:gd name="T4" fmla="*/ 67 w 162"/>
              <a:gd name="T5" fmla="*/ 127 h 307"/>
              <a:gd name="T6" fmla="*/ 67 w 162"/>
              <a:gd name="T7" fmla="*/ 193 h 307"/>
              <a:gd name="T8" fmla="*/ 110 w 162"/>
              <a:gd name="T9" fmla="*/ 267 h 307"/>
              <a:gd name="T10" fmla="*/ 67 w 162"/>
              <a:gd name="T11" fmla="*/ 267 h 307"/>
              <a:gd name="T12" fmla="*/ 67 w 162"/>
              <a:gd name="T13" fmla="*/ 307 h 307"/>
              <a:gd name="T14" fmla="*/ 0 w 162"/>
              <a:gd name="T15" fmla="*/ 0 h 307"/>
              <a:gd name="T16" fmla="*/ 0 w 162"/>
              <a:gd name="T17" fmla="*/ 307 h 307"/>
              <a:gd name="T18" fmla="*/ 67 w 162"/>
              <a:gd name="T19" fmla="*/ 307 h 307"/>
              <a:gd name="T20" fmla="*/ 67 w 162"/>
              <a:gd name="T21" fmla="*/ 267 h 307"/>
              <a:gd name="T22" fmla="*/ 24 w 162"/>
              <a:gd name="T23" fmla="*/ 267 h 307"/>
              <a:gd name="T24" fmla="*/ 24 w 162"/>
              <a:gd name="T25" fmla="*/ 120 h 307"/>
              <a:gd name="T26" fmla="*/ 24 w 162"/>
              <a:gd name="T27" fmla="*/ 120 h 307"/>
              <a:gd name="T28" fmla="*/ 67 w 162"/>
              <a:gd name="T29" fmla="*/ 193 h 307"/>
              <a:gd name="T30" fmla="*/ 67 w 162"/>
              <a:gd name="T31" fmla="*/ 127 h 307"/>
              <a:gd name="T32" fmla="*/ 0 w 162"/>
              <a:gd name="T33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2" h="307">
                <a:moveTo>
                  <a:pt x="67" y="307"/>
                </a:moveTo>
                <a:lnTo>
                  <a:pt x="162" y="307"/>
                </a:lnTo>
                <a:lnTo>
                  <a:pt x="67" y="127"/>
                </a:lnTo>
                <a:lnTo>
                  <a:pt x="67" y="193"/>
                </a:lnTo>
                <a:lnTo>
                  <a:pt x="110" y="267"/>
                </a:lnTo>
                <a:lnTo>
                  <a:pt x="67" y="267"/>
                </a:lnTo>
                <a:lnTo>
                  <a:pt x="67" y="307"/>
                </a:lnTo>
                <a:close/>
                <a:moveTo>
                  <a:pt x="0" y="0"/>
                </a:moveTo>
                <a:lnTo>
                  <a:pt x="0" y="307"/>
                </a:lnTo>
                <a:lnTo>
                  <a:pt x="67" y="307"/>
                </a:lnTo>
                <a:lnTo>
                  <a:pt x="67" y="267"/>
                </a:lnTo>
                <a:lnTo>
                  <a:pt x="24" y="267"/>
                </a:lnTo>
                <a:lnTo>
                  <a:pt x="24" y="120"/>
                </a:lnTo>
                <a:lnTo>
                  <a:pt x="24" y="120"/>
                </a:lnTo>
                <a:lnTo>
                  <a:pt x="67" y="193"/>
                </a:lnTo>
                <a:lnTo>
                  <a:pt x="67" y="127"/>
                </a:ln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>
            <a:off x="9787218" y="1252427"/>
            <a:ext cx="72068" cy="525568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 32"/>
          <p:cNvSpPr>
            <a:spLocks noEditPoints="1"/>
          </p:cNvSpPr>
          <p:nvPr/>
        </p:nvSpPr>
        <p:spPr bwMode="auto">
          <a:xfrm>
            <a:off x="7452927" y="3899595"/>
            <a:ext cx="622244" cy="455257"/>
          </a:xfrm>
          <a:custGeom>
            <a:avLst/>
            <a:gdLst>
              <a:gd name="T0" fmla="*/ 213 w 258"/>
              <a:gd name="T1" fmla="*/ 31 h 189"/>
              <a:gd name="T2" fmla="*/ 204 w 258"/>
              <a:gd name="T3" fmla="*/ 69 h 189"/>
              <a:gd name="T4" fmla="*/ 228 w 258"/>
              <a:gd name="T5" fmla="*/ 109 h 189"/>
              <a:gd name="T6" fmla="*/ 204 w 258"/>
              <a:gd name="T7" fmla="*/ 146 h 189"/>
              <a:gd name="T8" fmla="*/ 204 w 258"/>
              <a:gd name="T9" fmla="*/ 27 h 189"/>
              <a:gd name="T10" fmla="*/ 91 w 258"/>
              <a:gd name="T11" fmla="*/ 14 h 189"/>
              <a:gd name="T12" fmla="*/ 97 w 258"/>
              <a:gd name="T13" fmla="*/ 15 h 189"/>
              <a:gd name="T14" fmla="*/ 91 w 258"/>
              <a:gd name="T15" fmla="*/ 42 h 189"/>
              <a:gd name="T16" fmla="*/ 91 w 258"/>
              <a:gd name="T17" fmla="*/ 162 h 189"/>
              <a:gd name="T18" fmla="*/ 166 w 258"/>
              <a:gd name="T19" fmla="*/ 145 h 189"/>
              <a:gd name="T20" fmla="*/ 204 w 258"/>
              <a:gd name="T21" fmla="*/ 125 h 189"/>
              <a:gd name="T22" fmla="*/ 191 w 258"/>
              <a:gd name="T23" fmla="*/ 122 h 189"/>
              <a:gd name="T24" fmla="*/ 204 w 258"/>
              <a:gd name="T25" fmla="*/ 69 h 189"/>
              <a:gd name="T26" fmla="*/ 91 w 258"/>
              <a:gd name="T27" fmla="*/ 6 h 189"/>
              <a:gd name="T28" fmla="*/ 78 w 258"/>
              <a:gd name="T29" fmla="*/ 24 h 189"/>
              <a:gd name="T30" fmla="*/ 91 w 258"/>
              <a:gd name="T31" fmla="*/ 14 h 189"/>
              <a:gd name="T32" fmla="*/ 78 w 258"/>
              <a:gd name="T33" fmla="*/ 188 h 189"/>
              <a:gd name="T34" fmla="*/ 91 w 258"/>
              <a:gd name="T35" fmla="*/ 162 h 189"/>
              <a:gd name="T36" fmla="*/ 78 w 258"/>
              <a:gd name="T37" fmla="*/ 176 h 189"/>
              <a:gd name="T38" fmla="*/ 91 w 258"/>
              <a:gd name="T39" fmla="*/ 42 h 189"/>
              <a:gd name="T40" fmla="*/ 80 w 258"/>
              <a:gd name="T41" fmla="*/ 134 h 189"/>
              <a:gd name="T42" fmla="*/ 78 w 258"/>
              <a:gd name="T43" fmla="*/ 64 h 189"/>
              <a:gd name="T44" fmla="*/ 78 w 258"/>
              <a:gd name="T45" fmla="*/ 33 h 189"/>
              <a:gd name="T46" fmla="*/ 91 w 258"/>
              <a:gd name="T47" fmla="*/ 42 h 189"/>
              <a:gd name="T48" fmla="*/ 60 w 258"/>
              <a:gd name="T49" fmla="*/ 18 h 189"/>
              <a:gd name="T50" fmla="*/ 68 w 258"/>
              <a:gd name="T51" fmla="*/ 42 h 189"/>
              <a:gd name="T52" fmla="*/ 78 w 258"/>
              <a:gd name="T53" fmla="*/ 33 h 189"/>
              <a:gd name="T54" fmla="*/ 78 w 258"/>
              <a:gd name="T55" fmla="*/ 9 h 189"/>
              <a:gd name="T56" fmla="*/ 78 w 258"/>
              <a:gd name="T57" fmla="*/ 188 h 189"/>
              <a:gd name="T58" fmla="*/ 60 w 258"/>
              <a:gd name="T59" fmla="*/ 176 h 189"/>
              <a:gd name="T60" fmla="*/ 78 w 258"/>
              <a:gd name="T61" fmla="*/ 64 h 189"/>
              <a:gd name="T62" fmla="*/ 60 w 258"/>
              <a:gd name="T63" fmla="*/ 134 h 189"/>
              <a:gd name="T64" fmla="*/ 70 w 258"/>
              <a:gd name="T65" fmla="*/ 116 h 189"/>
              <a:gd name="T66" fmla="*/ 60 w 258"/>
              <a:gd name="T67" fmla="*/ 87 h 189"/>
              <a:gd name="T68" fmla="*/ 76 w 258"/>
              <a:gd name="T69" fmla="*/ 68 h 189"/>
              <a:gd name="T70" fmla="*/ 60 w 258"/>
              <a:gd name="T71" fmla="*/ 18 h 189"/>
              <a:gd name="T72" fmla="*/ 60 w 258"/>
              <a:gd name="T73" fmla="*/ 187 h 189"/>
              <a:gd name="T74" fmla="*/ 59 w 258"/>
              <a:gd name="T75" fmla="*/ 175 h 189"/>
              <a:gd name="T76" fmla="*/ 49 w 258"/>
              <a:gd name="T77" fmla="*/ 144 h 189"/>
              <a:gd name="T78" fmla="*/ 60 w 258"/>
              <a:gd name="T79" fmla="*/ 125 h 189"/>
              <a:gd name="T80" fmla="*/ 41 w 258"/>
              <a:gd name="T81" fmla="*/ 125 h 189"/>
              <a:gd name="T82" fmla="*/ 60 w 258"/>
              <a:gd name="T83" fmla="*/ 87 h 189"/>
              <a:gd name="T84" fmla="*/ 51 w 258"/>
              <a:gd name="T85" fmla="*/ 76 h 189"/>
              <a:gd name="T86" fmla="*/ 43 w 258"/>
              <a:gd name="T87" fmla="*/ 51 h 189"/>
              <a:gd name="T88" fmla="*/ 60 w 258"/>
              <a:gd name="T89" fmla="*/ 1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8" h="189">
                <a:moveTo>
                  <a:pt x="253" y="104"/>
                </a:moveTo>
                <a:cubicBezTo>
                  <a:pt x="258" y="60"/>
                  <a:pt x="213" y="31"/>
                  <a:pt x="213" y="31"/>
                </a:cubicBezTo>
                <a:cubicBezTo>
                  <a:pt x="210" y="30"/>
                  <a:pt x="207" y="28"/>
                  <a:pt x="204" y="27"/>
                </a:cubicBezTo>
                <a:cubicBezTo>
                  <a:pt x="204" y="69"/>
                  <a:pt x="204" y="69"/>
                  <a:pt x="204" y="69"/>
                </a:cubicBezTo>
                <a:cubicBezTo>
                  <a:pt x="208" y="69"/>
                  <a:pt x="212" y="70"/>
                  <a:pt x="216" y="72"/>
                </a:cubicBezTo>
                <a:cubicBezTo>
                  <a:pt x="230" y="79"/>
                  <a:pt x="235" y="95"/>
                  <a:pt x="228" y="109"/>
                </a:cubicBezTo>
                <a:cubicBezTo>
                  <a:pt x="224" y="119"/>
                  <a:pt x="214" y="125"/>
                  <a:pt x="204" y="125"/>
                </a:cubicBezTo>
                <a:cubicBezTo>
                  <a:pt x="204" y="146"/>
                  <a:pt x="204" y="146"/>
                  <a:pt x="204" y="146"/>
                </a:cubicBezTo>
                <a:cubicBezTo>
                  <a:pt x="230" y="144"/>
                  <a:pt x="249" y="134"/>
                  <a:pt x="253" y="104"/>
                </a:cubicBezTo>
                <a:close/>
                <a:moveTo>
                  <a:pt x="204" y="27"/>
                </a:moveTo>
                <a:cubicBezTo>
                  <a:pt x="156" y="5"/>
                  <a:pt x="119" y="0"/>
                  <a:pt x="91" y="6"/>
                </a:cubicBezTo>
                <a:cubicBezTo>
                  <a:pt x="91" y="14"/>
                  <a:pt x="91" y="14"/>
                  <a:pt x="91" y="14"/>
                </a:cubicBezTo>
                <a:cubicBezTo>
                  <a:pt x="93" y="14"/>
                  <a:pt x="95" y="14"/>
                  <a:pt x="97" y="15"/>
                </a:cubicBezTo>
                <a:cubicBezTo>
                  <a:pt x="97" y="15"/>
                  <a:pt x="97" y="15"/>
                  <a:pt x="97" y="15"/>
                </a:cubicBezTo>
                <a:cubicBezTo>
                  <a:pt x="104" y="19"/>
                  <a:pt x="107" y="27"/>
                  <a:pt x="103" y="34"/>
                </a:cubicBezTo>
                <a:cubicBezTo>
                  <a:pt x="101" y="39"/>
                  <a:pt x="96" y="42"/>
                  <a:pt x="91" y="42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93" y="151"/>
                  <a:pt x="93" y="157"/>
                  <a:pt x="91" y="162"/>
                </a:cubicBezTo>
                <a:cubicBezTo>
                  <a:pt x="91" y="185"/>
                  <a:pt x="91" y="185"/>
                  <a:pt x="91" y="185"/>
                </a:cubicBezTo>
                <a:cubicBezTo>
                  <a:pt x="117" y="174"/>
                  <a:pt x="138" y="143"/>
                  <a:pt x="166" y="145"/>
                </a:cubicBezTo>
                <a:cubicBezTo>
                  <a:pt x="179" y="147"/>
                  <a:pt x="192" y="147"/>
                  <a:pt x="204" y="146"/>
                </a:cubicBezTo>
                <a:cubicBezTo>
                  <a:pt x="204" y="125"/>
                  <a:pt x="204" y="125"/>
                  <a:pt x="204" y="125"/>
                </a:cubicBezTo>
                <a:cubicBezTo>
                  <a:pt x="199" y="125"/>
                  <a:pt x="195" y="124"/>
                  <a:pt x="191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77" y="115"/>
                  <a:pt x="172" y="98"/>
                  <a:pt x="179" y="84"/>
                </a:cubicBezTo>
                <a:cubicBezTo>
                  <a:pt x="184" y="74"/>
                  <a:pt x="193" y="69"/>
                  <a:pt x="204" y="69"/>
                </a:cubicBezTo>
                <a:lnTo>
                  <a:pt x="204" y="27"/>
                </a:lnTo>
                <a:close/>
                <a:moveTo>
                  <a:pt x="91" y="6"/>
                </a:moveTo>
                <a:cubicBezTo>
                  <a:pt x="86" y="6"/>
                  <a:pt x="82" y="8"/>
                  <a:pt x="78" y="9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3"/>
                  <a:pt x="78" y="22"/>
                  <a:pt x="78" y="22"/>
                </a:cubicBezTo>
                <a:cubicBezTo>
                  <a:pt x="81" y="17"/>
                  <a:pt x="86" y="14"/>
                  <a:pt x="91" y="14"/>
                </a:cubicBezTo>
                <a:cubicBezTo>
                  <a:pt x="91" y="6"/>
                  <a:pt x="91" y="6"/>
                  <a:pt x="91" y="6"/>
                </a:cubicBezTo>
                <a:close/>
                <a:moveTo>
                  <a:pt x="78" y="188"/>
                </a:moveTo>
                <a:cubicBezTo>
                  <a:pt x="82" y="188"/>
                  <a:pt x="87" y="187"/>
                  <a:pt x="91" y="185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0" y="163"/>
                  <a:pt x="90" y="164"/>
                  <a:pt x="90" y="165"/>
                </a:cubicBezTo>
                <a:cubicBezTo>
                  <a:pt x="87" y="170"/>
                  <a:pt x="83" y="174"/>
                  <a:pt x="78" y="176"/>
                </a:cubicBezTo>
                <a:cubicBezTo>
                  <a:pt x="78" y="188"/>
                  <a:pt x="78" y="188"/>
                  <a:pt x="78" y="188"/>
                </a:cubicBezTo>
                <a:close/>
                <a:moveTo>
                  <a:pt x="91" y="42"/>
                </a:moveTo>
                <a:cubicBezTo>
                  <a:pt x="91" y="146"/>
                  <a:pt x="91" y="146"/>
                  <a:pt x="91" y="146"/>
                </a:cubicBezTo>
                <a:cubicBezTo>
                  <a:pt x="89" y="141"/>
                  <a:pt x="85" y="136"/>
                  <a:pt x="80" y="134"/>
                </a:cubicBezTo>
                <a:cubicBezTo>
                  <a:pt x="79" y="133"/>
                  <a:pt x="78" y="133"/>
                  <a:pt x="78" y="133"/>
                </a:cubicBezTo>
                <a:cubicBezTo>
                  <a:pt x="78" y="64"/>
                  <a:pt x="78" y="64"/>
                  <a:pt x="78" y="64"/>
                </a:cubicBezTo>
                <a:cubicBezTo>
                  <a:pt x="79" y="61"/>
                  <a:pt x="79" y="57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9" y="36"/>
                  <a:pt x="81" y="39"/>
                  <a:pt x="84" y="41"/>
                </a:cubicBezTo>
                <a:cubicBezTo>
                  <a:pt x="86" y="42"/>
                  <a:pt x="89" y="42"/>
                  <a:pt x="91" y="42"/>
                </a:cubicBezTo>
                <a:close/>
                <a:moveTo>
                  <a:pt x="78" y="9"/>
                </a:moveTo>
                <a:cubicBezTo>
                  <a:pt x="71" y="11"/>
                  <a:pt x="65" y="14"/>
                  <a:pt x="60" y="18"/>
                </a:cubicBezTo>
                <a:cubicBezTo>
                  <a:pt x="60" y="40"/>
                  <a:pt x="60" y="40"/>
                  <a:pt x="60" y="40"/>
                </a:cubicBezTo>
                <a:cubicBezTo>
                  <a:pt x="62" y="40"/>
                  <a:pt x="65" y="41"/>
                  <a:pt x="68" y="42"/>
                </a:cubicBezTo>
                <a:cubicBezTo>
                  <a:pt x="73" y="45"/>
                  <a:pt x="76" y="49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7" y="30"/>
                  <a:pt x="77" y="27"/>
                  <a:pt x="78" y="24"/>
                </a:cubicBezTo>
                <a:cubicBezTo>
                  <a:pt x="78" y="9"/>
                  <a:pt x="78" y="9"/>
                  <a:pt x="78" y="9"/>
                </a:cubicBezTo>
                <a:close/>
                <a:moveTo>
                  <a:pt x="60" y="187"/>
                </a:moveTo>
                <a:cubicBezTo>
                  <a:pt x="66" y="188"/>
                  <a:pt x="72" y="189"/>
                  <a:pt x="78" y="188"/>
                </a:cubicBezTo>
                <a:cubicBezTo>
                  <a:pt x="78" y="176"/>
                  <a:pt x="78" y="176"/>
                  <a:pt x="78" y="176"/>
                </a:cubicBezTo>
                <a:cubicBezTo>
                  <a:pt x="72" y="178"/>
                  <a:pt x="65" y="178"/>
                  <a:pt x="60" y="176"/>
                </a:cubicBezTo>
                <a:cubicBezTo>
                  <a:pt x="60" y="187"/>
                  <a:pt x="60" y="187"/>
                  <a:pt x="60" y="187"/>
                </a:cubicBezTo>
                <a:close/>
                <a:moveTo>
                  <a:pt x="78" y="64"/>
                </a:moveTo>
                <a:cubicBezTo>
                  <a:pt x="78" y="133"/>
                  <a:pt x="78" y="133"/>
                  <a:pt x="78" y="133"/>
                </a:cubicBezTo>
                <a:cubicBezTo>
                  <a:pt x="72" y="131"/>
                  <a:pt x="65" y="131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64" y="123"/>
                  <a:pt x="67" y="120"/>
                  <a:pt x="70" y="116"/>
                </a:cubicBezTo>
                <a:cubicBezTo>
                  <a:pt x="75" y="105"/>
                  <a:pt x="71" y="92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66" y="78"/>
                  <a:pt x="73" y="74"/>
                  <a:pt x="76" y="68"/>
                </a:cubicBezTo>
                <a:cubicBezTo>
                  <a:pt x="77" y="66"/>
                  <a:pt x="77" y="65"/>
                  <a:pt x="78" y="64"/>
                </a:cubicBezTo>
                <a:close/>
                <a:moveTo>
                  <a:pt x="60" y="18"/>
                </a:moveTo>
                <a:cubicBezTo>
                  <a:pt x="0" y="56"/>
                  <a:pt x="10" y="159"/>
                  <a:pt x="46" y="180"/>
                </a:cubicBezTo>
                <a:cubicBezTo>
                  <a:pt x="51" y="183"/>
                  <a:pt x="55" y="185"/>
                  <a:pt x="60" y="187"/>
                </a:cubicBezTo>
                <a:cubicBezTo>
                  <a:pt x="60" y="176"/>
                  <a:pt x="60" y="176"/>
                  <a:pt x="60" y="176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48" y="170"/>
                  <a:pt x="43" y="156"/>
                  <a:pt x="49" y="144"/>
                </a:cubicBezTo>
                <a:cubicBezTo>
                  <a:pt x="51" y="139"/>
                  <a:pt x="55" y="136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54" y="128"/>
                  <a:pt x="47" y="128"/>
                  <a:pt x="41" y="125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1" y="120"/>
                  <a:pt x="26" y="107"/>
                  <a:pt x="32" y="97"/>
                </a:cubicBezTo>
                <a:cubicBezTo>
                  <a:pt x="37" y="86"/>
                  <a:pt x="49" y="82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57" y="78"/>
                  <a:pt x="54" y="77"/>
                  <a:pt x="51" y="76"/>
                </a:cubicBezTo>
                <a:cubicBezTo>
                  <a:pt x="42" y="71"/>
                  <a:pt x="38" y="60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6" y="44"/>
                  <a:pt x="53" y="40"/>
                  <a:pt x="60" y="40"/>
                </a:cubicBezTo>
                <a:lnTo>
                  <a:pt x="60" y="1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oup 127"/>
          <p:cNvGrpSpPr/>
          <p:nvPr/>
        </p:nvGrpSpPr>
        <p:grpSpPr>
          <a:xfrm>
            <a:off x="9201885" y="4354851"/>
            <a:ext cx="562481" cy="724193"/>
            <a:chOff x="8610600" y="4127500"/>
            <a:chExt cx="508001" cy="654050"/>
          </a:xfrm>
          <a:solidFill>
            <a:srgbClr val="40937D"/>
          </a:solidFill>
        </p:grpSpPr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34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8729663" y="4613275"/>
              <a:ext cx="141288" cy="168275"/>
            </a:xfrm>
            <a:custGeom>
              <a:avLst/>
              <a:gdLst>
                <a:gd name="T0" fmla="*/ 45 w 65"/>
                <a:gd name="T1" fmla="*/ 5 h 77"/>
                <a:gd name="T2" fmla="*/ 45 w 65"/>
                <a:gd name="T3" fmla="*/ 28 h 77"/>
                <a:gd name="T4" fmla="*/ 25 w 65"/>
                <a:gd name="T5" fmla="*/ 45 h 77"/>
                <a:gd name="T6" fmla="*/ 1 w 65"/>
                <a:gd name="T7" fmla="*/ 64 h 77"/>
                <a:gd name="T8" fmla="*/ 65 w 65"/>
                <a:gd name="T9" fmla="*/ 77 h 77"/>
                <a:gd name="T10" fmla="*/ 65 w 65"/>
                <a:gd name="T11" fmla="*/ 0 h 77"/>
                <a:gd name="T12" fmla="*/ 45 w 65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7">
                  <a:moveTo>
                    <a:pt x="45" y="5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39" y="40"/>
                    <a:pt x="25" y="45"/>
                  </a:cubicBezTo>
                  <a:cubicBezTo>
                    <a:pt x="12" y="49"/>
                    <a:pt x="0" y="56"/>
                    <a:pt x="1" y="64"/>
                  </a:cubicBezTo>
                  <a:cubicBezTo>
                    <a:pt x="2" y="71"/>
                    <a:pt x="18" y="77"/>
                    <a:pt x="65" y="77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4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8855075" y="4613275"/>
              <a:ext cx="134938" cy="168275"/>
            </a:xfrm>
            <a:custGeom>
              <a:avLst/>
              <a:gdLst>
                <a:gd name="T0" fmla="*/ 14 w 62"/>
                <a:gd name="T1" fmla="*/ 5 h 77"/>
                <a:gd name="T2" fmla="*/ 14 w 62"/>
                <a:gd name="T3" fmla="*/ 28 h 77"/>
                <a:gd name="T4" fmla="*/ 32 w 62"/>
                <a:gd name="T5" fmla="*/ 45 h 77"/>
                <a:gd name="T6" fmla="*/ 61 w 62"/>
                <a:gd name="T7" fmla="*/ 64 h 77"/>
                <a:gd name="T8" fmla="*/ 0 w 62"/>
                <a:gd name="T9" fmla="*/ 77 h 77"/>
                <a:gd name="T10" fmla="*/ 0 w 62"/>
                <a:gd name="T11" fmla="*/ 0 h 77"/>
                <a:gd name="T12" fmla="*/ 14 w 62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7">
                  <a:moveTo>
                    <a:pt x="14" y="5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9" y="40"/>
                    <a:pt x="32" y="45"/>
                  </a:cubicBezTo>
                  <a:cubicBezTo>
                    <a:pt x="46" y="49"/>
                    <a:pt x="62" y="56"/>
                    <a:pt x="61" y="64"/>
                  </a:cubicBezTo>
                  <a:cubicBezTo>
                    <a:pt x="60" y="71"/>
                    <a:pt x="34" y="77"/>
                    <a:pt x="0" y="7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39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40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5" name="Freeform 41"/>
          <p:cNvSpPr>
            <a:spLocks noEditPoints="1"/>
          </p:cNvSpPr>
          <p:nvPr/>
        </p:nvSpPr>
        <p:spPr bwMode="auto">
          <a:xfrm>
            <a:off x="9667692" y="3623630"/>
            <a:ext cx="474592" cy="432405"/>
          </a:xfrm>
          <a:custGeom>
            <a:avLst/>
            <a:gdLst>
              <a:gd name="T0" fmla="*/ 116 w 196"/>
              <a:gd name="T1" fmla="*/ 2 h 179"/>
              <a:gd name="T2" fmla="*/ 98 w 196"/>
              <a:gd name="T3" fmla="*/ 0 h 179"/>
              <a:gd name="T4" fmla="*/ 98 w 196"/>
              <a:gd name="T5" fmla="*/ 17 h 179"/>
              <a:gd name="T6" fmla="*/ 113 w 196"/>
              <a:gd name="T7" fmla="*/ 18 h 179"/>
              <a:gd name="T8" fmla="*/ 169 w 196"/>
              <a:gd name="T9" fmla="*/ 105 h 179"/>
              <a:gd name="T10" fmla="*/ 98 w 196"/>
              <a:gd name="T11" fmla="*/ 163 h 179"/>
              <a:gd name="T12" fmla="*/ 98 w 196"/>
              <a:gd name="T13" fmla="*/ 179 h 179"/>
              <a:gd name="T14" fmla="*/ 185 w 196"/>
              <a:gd name="T15" fmla="*/ 108 h 179"/>
              <a:gd name="T16" fmla="*/ 116 w 196"/>
              <a:gd name="T17" fmla="*/ 2 h 179"/>
              <a:gd name="T18" fmla="*/ 98 w 196"/>
              <a:gd name="T19" fmla="*/ 0 h 179"/>
              <a:gd name="T20" fmla="*/ 10 w 196"/>
              <a:gd name="T21" fmla="*/ 71 h 179"/>
              <a:gd name="T22" fmla="*/ 79 w 196"/>
              <a:gd name="T23" fmla="*/ 177 h 179"/>
              <a:gd name="T24" fmla="*/ 98 w 196"/>
              <a:gd name="T25" fmla="*/ 179 h 179"/>
              <a:gd name="T26" fmla="*/ 98 w 196"/>
              <a:gd name="T27" fmla="*/ 163 h 179"/>
              <a:gd name="T28" fmla="*/ 83 w 196"/>
              <a:gd name="T29" fmla="*/ 161 h 179"/>
              <a:gd name="T30" fmla="*/ 83 w 196"/>
              <a:gd name="T31" fmla="*/ 161 h 179"/>
              <a:gd name="T32" fmla="*/ 26 w 196"/>
              <a:gd name="T33" fmla="*/ 75 h 179"/>
              <a:gd name="T34" fmla="*/ 98 w 196"/>
              <a:gd name="T35" fmla="*/ 17 h 179"/>
              <a:gd name="T36" fmla="*/ 98 w 196"/>
              <a:gd name="T37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" h="179">
                <a:moveTo>
                  <a:pt x="116" y="2"/>
                </a:moveTo>
                <a:cubicBezTo>
                  <a:pt x="110" y="1"/>
                  <a:pt x="104" y="0"/>
                  <a:pt x="98" y="0"/>
                </a:cubicBezTo>
                <a:cubicBezTo>
                  <a:pt x="98" y="17"/>
                  <a:pt x="98" y="17"/>
                  <a:pt x="98" y="17"/>
                </a:cubicBezTo>
                <a:cubicBezTo>
                  <a:pt x="103" y="17"/>
                  <a:pt x="108" y="17"/>
                  <a:pt x="113" y="18"/>
                </a:cubicBezTo>
                <a:cubicBezTo>
                  <a:pt x="152" y="27"/>
                  <a:pt x="177" y="65"/>
                  <a:pt x="169" y="105"/>
                </a:cubicBezTo>
                <a:cubicBezTo>
                  <a:pt x="162" y="139"/>
                  <a:pt x="131" y="163"/>
                  <a:pt x="98" y="163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39" y="179"/>
                  <a:pt x="177" y="150"/>
                  <a:pt x="185" y="108"/>
                </a:cubicBezTo>
                <a:cubicBezTo>
                  <a:pt x="196" y="60"/>
                  <a:pt x="165" y="12"/>
                  <a:pt x="116" y="2"/>
                </a:cubicBezTo>
                <a:close/>
                <a:moveTo>
                  <a:pt x="98" y="0"/>
                </a:moveTo>
                <a:cubicBezTo>
                  <a:pt x="56" y="0"/>
                  <a:pt x="19" y="29"/>
                  <a:pt x="10" y="71"/>
                </a:cubicBezTo>
                <a:cubicBezTo>
                  <a:pt x="0" y="120"/>
                  <a:pt x="31" y="167"/>
                  <a:pt x="79" y="177"/>
                </a:cubicBezTo>
                <a:cubicBezTo>
                  <a:pt x="85" y="179"/>
                  <a:pt x="92" y="179"/>
                  <a:pt x="98" y="179"/>
                </a:cubicBezTo>
                <a:cubicBezTo>
                  <a:pt x="98" y="163"/>
                  <a:pt x="98" y="163"/>
                  <a:pt x="98" y="163"/>
                </a:cubicBezTo>
                <a:cubicBezTo>
                  <a:pt x="93" y="163"/>
                  <a:pt x="88" y="162"/>
                  <a:pt x="83" y="161"/>
                </a:cubicBezTo>
                <a:cubicBezTo>
                  <a:pt x="83" y="161"/>
                  <a:pt x="83" y="161"/>
                  <a:pt x="83" y="161"/>
                </a:cubicBezTo>
                <a:cubicBezTo>
                  <a:pt x="43" y="153"/>
                  <a:pt x="18" y="114"/>
                  <a:pt x="26" y="75"/>
                </a:cubicBezTo>
                <a:cubicBezTo>
                  <a:pt x="33" y="40"/>
                  <a:pt x="64" y="17"/>
                  <a:pt x="98" y="17"/>
                </a:cubicBezTo>
                <a:lnTo>
                  <a:pt x="98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 42"/>
          <p:cNvSpPr>
            <a:spLocks/>
          </p:cNvSpPr>
          <p:nvPr/>
        </p:nvSpPr>
        <p:spPr bwMode="auto">
          <a:xfrm>
            <a:off x="9790731" y="4022638"/>
            <a:ext cx="101949" cy="219719"/>
          </a:xfrm>
          <a:custGeom>
            <a:avLst/>
            <a:gdLst>
              <a:gd name="T0" fmla="*/ 33 w 58"/>
              <a:gd name="T1" fmla="*/ 125 h 125"/>
              <a:gd name="T2" fmla="*/ 0 w 58"/>
              <a:gd name="T3" fmla="*/ 118 h 125"/>
              <a:gd name="T4" fmla="*/ 25 w 58"/>
              <a:gd name="T5" fmla="*/ 0 h 125"/>
              <a:gd name="T6" fmla="*/ 58 w 58"/>
              <a:gd name="T7" fmla="*/ 7 h 125"/>
              <a:gd name="T8" fmla="*/ 33 w 58"/>
              <a:gd name="T9" fmla="*/ 125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25">
                <a:moveTo>
                  <a:pt x="33" y="125"/>
                </a:moveTo>
                <a:lnTo>
                  <a:pt x="0" y="118"/>
                </a:lnTo>
                <a:lnTo>
                  <a:pt x="25" y="0"/>
                </a:lnTo>
                <a:lnTo>
                  <a:pt x="58" y="7"/>
                </a:lnTo>
                <a:lnTo>
                  <a:pt x="33" y="1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 43"/>
          <p:cNvSpPr>
            <a:spLocks/>
          </p:cNvSpPr>
          <p:nvPr/>
        </p:nvSpPr>
        <p:spPr bwMode="auto">
          <a:xfrm>
            <a:off x="9748545" y="4089431"/>
            <a:ext cx="144136" cy="297061"/>
          </a:xfrm>
          <a:custGeom>
            <a:avLst/>
            <a:gdLst>
              <a:gd name="T0" fmla="*/ 40 w 60"/>
              <a:gd name="T1" fmla="*/ 106 h 123"/>
              <a:gd name="T2" fmla="*/ 18 w 60"/>
              <a:gd name="T3" fmla="*/ 121 h 123"/>
              <a:gd name="T4" fmla="*/ 3 w 60"/>
              <a:gd name="T5" fmla="*/ 98 h 123"/>
              <a:gd name="T6" fmla="*/ 20 w 60"/>
              <a:gd name="T7" fmla="*/ 17 h 123"/>
              <a:gd name="T8" fmla="*/ 42 w 60"/>
              <a:gd name="T9" fmla="*/ 2 h 123"/>
              <a:gd name="T10" fmla="*/ 57 w 60"/>
              <a:gd name="T11" fmla="*/ 25 h 123"/>
              <a:gd name="T12" fmla="*/ 40 w 60"/>
              <a:gd name="T13" fmla="*/ 10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0" h="123">
                <a:moveTo>
                  <a:pt x="40" y="106"/>
                </a:moveTo>
                <a:cubicBezTo>
                  <a:pt x="38" y="116"/>
                  <a:pt x="28" y="123"/>
                  <a:pt x="18" y="121"/>
                </a:cubicBezTo>
                <a:cubicBezTo>
                  <a:pt x="7" y="118"/>
                  <a:pt x="0" y="108"/>
                  <a:pt x="3" y="98"/>
                </a:cubicBezTo>
                <a:cubicBezTo>
                  <a:pt x="20" y="17"/>
                  <a:pt x="20" y="17"/>
                  <a:pt x="20" y="17"/>
                </a:cubicBezTo>
                <a:cubicBezTo>
                  <a:pt x="22" y="6"/>
                  <a:pt x="32" y="0"/>
                  <a:pt x="42" y="2"/>
                </a:cubicBezTo>
                <a:cubicBezTo>
                  <a:pt x="53" y="4"/>
                  <a:pt x="60" y="14"/>
                  <a:pt x="57" y="25"/>
                </a:cubicBezTo>
                <a:lnTo>
                  <a:pt x="40" y="10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 44"/>
          <p:cNvSpPr>
            <a:spLocks/>
          </p:cNvSpPr>
          <p:nvPr/>
        </p:nvSpPr>
        <p:spPr bwMode="auto">
          <a:xfrm>
            <a:off x="8431992" y="762014"/>
            <a:ext cx="580057" cy="530840"/>
          </a:xfrm>
          <a:custGeom>
            <a:avLst/>
            <a:gdLst>
              <a:gd name="T0" fmla="*/ 117 w 240"/>
              <a:gd name="T1" fmla="*/ 220 h 220"/>
              <a:gd name="T2" fmla="*/ 0 w 240"/>
              <a:gd name="T3" fmla="*/ 219 h 220"/>
              <a:gd name="T4" fmla="*/ 0 w 240"/>
              <a:gd name="T5" fmla="*/ 44 h 220"/>
              <a:gd name="T6" fmla="*/ 120 w 240"/>
              <a:gd name="T7" fmla="*/ 44 h 220"/>
              <a:gd name="T8" fmla="*/ 240 w 240"/>
              <a:gd name="T9" fmla="*/ 44 h 220"/>
              <a:gd name="T10" fmla="*/ 240 w 240"/>
              <a:gd name="T11" fmla="*/ 219 h 220"/>
              <a:gd name="T12" fmla="*/ 117 w 240"/>
              <a:gd name="T13" fmla="*/ 22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0" h="220">
                <a:moveTo>
                  <a:pt x="117" y="220"/>
                </a:moveTo>
                <a:cubicBezTo>
                  <a:pt x="117" y="220"/>
                  <a:pt x="76" y="179"/>
                  <a:pt x="0" y="219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78" y="0"/>
                  <a:pt x="120" y="44"/>
                </a:cubicBezTo>
                <a:cubicBezTo>
                  <a:pt x="240" y="44"/>
                  <a:pt x="240" y="44"/>
                  <a:pt x="240" y="44"/>
                </a:cubicBezTo>
                <a:cubicBezTo>
                  <a:pt x="240" y="219"/>
                  <a:pt x="240" y="219"/>
                  <a:pt x="240" y="219"/>
                </a:cubicBezTo>
                <a:lnTo>
                  <a:pt x="117" y="220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Freeform 45"/>
          <p:cNvSpPr>
            <a:spLocks noEditPoints="1"/>
          </p:cNvSpPr>
          <p:nvPr/>
        </p:nvSpPr>
        <p:spPr bwMode="auto">
          <a:xfrm>
            <a:off x="8259735" y="3708001"/>
            <a:ext cx="706615" cy="585330"/>
          </a:xfrm>
          <a:custGeom>
            <a:avLst/>
            <a:gdLst>
              <a:gd name="T0" fmla="*/ 199 w 293"/>
              <a:gd name="T1" fmla="*/ 192 h 242"/>
              <a:gd name="T2" fmla="*/ 219 w 293"/>
              <a:gd name="T3" fmla="*/ 205 h 242"/>
              <a:gd name="T4" fmla="*/ 219 w 293"/>
              <a:gd name="T5" fmla="*/ 214 h 242"/>
              <a:gd name="T6" fmla="*/ 199 w 293"/>
              <a:gd name="T7" fmla="*/ 214 h 242"/>
              <a:gd name="T8" fmla="*/ 219 w 293"/>
              <a:gd name="T9" fmla="*/ 242 h 242"/>
              <a:gd name="T10" fmla="*/ 242 w 293"/>
              <a:gd name="T11" fmla="*/ 216 h 242"/>
              <a:gd name="T12" fmla="*/ 199 w 293"/>
              <a:gd name="T13" fmla="*/ 170 h 242"/>
              <a:gd name="T14" fmla="*/ 293 w 293"/>
              <a:gd name="T15" fmla="*/ 147 h 242"/>
              <a:gd name="T16" fmla="*/ 269 w 293"/>
              <a:gd name="T17" fmla="*/ 0 h 242"/>
              <a:gd name="T18" fmla="*/ 199 w 293"/>
              <a:gd name="T19" fmla="*/ 16 h 242"/>
              <a:gd name="T20" fmla="*/ 275 w 293"/>
              <a:gd name="T21" fmla="*/ 35 h 242"/>
              <a:gd name="T22" fmla="*/ 256 w 293"/>
              <a:gd name="T23" fmla="*/ 154 h 242"/>
              <a:gd name="T24" fmla="*/ 199 w 293"/>
              <a:gd name="T25" fmla="*/ 170 h 242"/>
              <a:gd name="T26" fmla="*/ 175 w 293"/>
              <a:gd name="T27" fmla="*/ 192 h 242"/>
              <a:gd name="T28" fmla="*/ 199 w 293"/>
              <a:gd name="T29" fmla="*/ 170 h 242"/>
              <a:gd name="T30" fmla="*/ 146 w 293"/>
              <a:gd name="T31" fmla="*/ 154 h 242"/>
              <a:gd name="T32" fmla="*/ 199 w 293"/>
              <a:gd name="T33" fmla="*/ 242 h 242"/>
              <a:gd name="T34" fmla="*/ 179 w 293"/>
              <a:gd name="T35" fmla="*/ 214 h 242"/>
              <a:gd name="T36" fmla="*/ 179 w 293"/>
              <a:gd name="T37" fmla="*/ 205 h 242"/>
              <a:gd name="T38" fmla="*/ 199 w 293"/>
              <a:gd name="T39" fmla="*/ 192 h 242"/>
              <a:gd name="T40" fmla="*/ 146 w 293"/>
              <a:gd name="T41" fmla="*/ 0 h 242"/>
              <a:gd name="T42" fmla="*/ 199 w 293"/>
              <a:gd name="T43" fmla="*/ 16 h 242"/>
              <a:gd name="T44" fmla="*/ 146 w 293"/>
              <a:gd name="T45" fmla="*/ 0 h 242"/>
              <a:gd name="T46" fmla="*/ 0 w 293"/>
              <a:gd name="T47" fmla="*/ 24 h 242"/>
              <a:gd name="T48" fmla="*/ 23 w 293"/>
              <a:gd name="T49" fmla="*/ 170 h 242"/>
              <a:gd name="T50" fmla="*/ 117 w 293"/>
              <a:gd name="T51" fmla="*/ 192 h 242"/>
              <a:gd name="T52" fmla="*/ 52 w 293"/>
              <a:gd name="T53" fmla="*/ 216 h 242"/>
              <a:gd name="T54" fmla="*/ 75 w 293"/>
              <a:gd name="T55" fmla="*/ 242 h 242"/>
              <a:gd name="T56" fmla="*/ 146 w 293"/>
              <a:gd name="T57" fmla="*/ 154 h 242"/>
              <a:gd name="T58" fmla="*/ 37 w 293"/>
              <a:gd name="T59" fmla="*/ 154 h 242"/>
              <a:gd name="T60" fmla="*/ 17 w 293"/>
              <a:gd name="T61" fmla="*/ 35 h 242"/>
              <a:gd name="T62" fmla="*/ 146 w 293"/>
              <a:gd name="T63" fmla="*/ 1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3" h="242">
                <a:moveTo>
                  <a:pt x="219" y="192"/>
                </a:moveTo>
                <a:cubicBezTo>
                  <a:pt x="199" y="192"/>
                  <a:pt x="199" y="192"/>
                  <a:pt x="199" y="192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219" y="205"/>
                  <a:pt x="219" y="205"/>
                  <a:pt x="219" y="205"/>
                </a:cubicBezTo>
                <a:cubicBezTo>
                  <a:pt x="221" y="205"/>
                  <a:pt x="223" y="207"/>
                  <a:pt x="223" y="209"/>
                </a:cubicBezTo>
                <a:cubicBezTo>
                  <a:pt x="223" y="212"/>
                  <a:pt x="221" y="214"/>
                  <a:pt x="219" y="214"/>
                </a:cubicBezTo>
                <a:cubicBezTo>
                  <a:pt x="219" y="214"/>
                  <a:pt x="219" y="214"/>
                  <a:pt x="219" y="214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219" y="242"/>
                  <a:pt x="219" y="242"/>
                  <a:pt x="219" y="242"/>
                </a:cubicBezTo>
                <a:cubicBezTo>
                  <a:pt x="232" y="242"/>
                  <a:pt x="242" y="232"/>
                  <a:pt x="242" y="219"/>
                </a:cubicBezTo>
                <a:cubicBezTo>
                  <a:pt x="242" y="216"/>
                  <a:pt x="242" y="216"/>
                  <a:pt x="242" y="216"/>
                </a:cubicBezTo>
                <a:cubicBezTo>
                  <a:pt x="242" y="203"/>
                  <a:pt x="232" y="192"/>
                  <a:pt x="219" y="192"/>
                </a:cubicBezTo>
                <a:close/>
                <a:moveTo>
                  <a:pt x="199" y="170"/>
                </a:moveTo>
                <a:cubicBezTo>
                  <a:pt x="269" y="170"/>
                  <a:pt x="269" y="170"/>
                  <a:pt x="269" y="170"/>
                </a:cubicBezTo>
                <a:cubicBezTo>
                  <a:pt x="282" y="170"/>
                  <a:pt x="293" y="160"/>
                  <a:pt x="293" y="147"/>
                </a:cubicBezTo>
                <a:cubicBezTo>
                  <a:pt x="293" y="24"/>
                  <a:pt x="293" y="24"/>
                  <a:pt x="293" y="24"/>
                </a:cubicBezTo>
                <a:cubicBezTo>
                  <a:pt x="293" y="11"/>
                  <a:pt x="282" y="0"/>
                  <a:pt x="269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199" y="16"/>
                  <a:pt x="199" y="16"/>
                  <a:pt x="199" y="16"/>
                </a:cubicBezTo>
                <a:cubicBezTo>
                  <a:pt x="256" y="16"/>
                  <a:pt x="256" y="16"/>
                  <a:pt x="256" y="16"/>
                </a:cubicBezTo>
                <a:cubicBezTo>
                  <a:pt x="267" y="16"/>
                  <a:pt x="275" y="24"/>
                  <a:pt x="275" y="35"/>
                </a:cubicBezTo>
                <a:cubicBezTo>
                  <a:pt x="275" y="135"/>
                  <a:pt x="275" y="135"/>
                  <a:pt x="275" y="135"/>
                </a:cubicBezTo>
                <a:cubicBezTo>
                  <a:pt x="275" y="146"/>
                  <a:pt x="267" y="154"/>
                  <a:pt x="256" y="154"/>
                </a:cubicBezTo>
                <a:cubicBezTo>
                  <a:pt x="199" y="154"/>
                  <a:pt x="199" y="154"/>
                  <a:pt x="199" y="154"/>
                </a:cubicBezTo>
                <a:lnTo>
                  <a:pt x="199" y="170"/>
                </a:lnTo>
                <a:close/>
                <a:moveTo>
                  <a:pt x="199" y="192"/>
                </a:moveTo>
                <a:cubicBezTo>
                  <a:pt x="175" y="192"/>
                  <a:pt x="175" y="192"/>
                  <a:pt x="175" y="192"/>
                </a:cubicBezTo>
                <a:cubicBezTo>
                  <a:pt x="175" y="170"/>
                  <a:pt x="175" y="170"/>
                  <a:pt x="175" y="170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199" y="154"/>
                  <a:pt x="199" y="154"/>
                  <a:pt x="199" y="154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79" y="214"/>
                  <a:pt x="179" y="214"/>
                  <a:pt x="179" y="214"/>
                </a:cubicBezTo>
                <a:cubicBezTo>
                  <a:pt x="177" y="214"/>
                  <a:pt x="175" y="212"/>
                  <a:pt x="175" y="209"/>
                </a:cubicBezTo>
                <a:cubicBezTo>
                  <a:pt x="175" y="207"/>
                  <a:pt x="177" y="205"/>
                  <a:pt x="179" y="205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199" y="192"/>
                  <a:pt x="199" y="192"/>
                  <a:pt x="199" y="192"/>
                </a:cubicBezTo>
                <a:close/>
                <a:moveTo>
                  <a:pt x="199" y="0"/>
                </a:moveTo>
                <a:cubicBezTo>
                  <a:pt x="146" y="0"/>
                  <a:pt x="146" y="0"/>
                  <a:pt x="146" y="0"/>
                </a:cubicBezTo>
                <a:cubicBezTo>
                  <a:pt x="146" y="16"/>
                  <a:pt x="146" y="16"/>
                  <a:pt x="146" y="16"/>
                </a:cubicBezTo>
                <a:cubicBezTo>
                  <a:pt x="199" y="16"/>
                  <a:pt x="199" y="16"/>
                  <a:pt x="199" y="16"/>
                </a:cubicBezTo>
                <a:lnTo>
                  <a:pt x="199" y="0"/>
                </a:lnTo>
                <a:close/>
                <a:moveTo>
                  <a:pt x="14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1"/>
                  <a:pt x="0" y="24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60"/>
                  <a:pt x="10" y="170"/>
                  <a:pt x="23" y="170"/>
                </a:cubicBezTo>
                <a:cubicBezTo>
                  <a:pt x="117" y="170"/>
                  <a:pt x="117" y="170"/>
                  <a:pt x="117" y="170"/>
                </a:cubicBezTo>
                <a:cubicBezTo>
                  <a:pt x="117" y="192"/>
                  <a:pt x="117" y="192"/>
                  <a:pt x="117" y="192"/>
                </a:cubicBezTo>
                <a:cubicBezTo>
                  <a:pt x="75" y="192"/>
                  <a:pt x="75" y="192"/>
                  <a:pt x="75" y="192"/>
                </a:cubicBezTo>
                <a:cubicBezTo>
                  <a:pt x="62" y="192"/>
                  <a:pt x="52" y="203"/>
                  <a:pt x="52" y="216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32"/>
                  <a:pt x="62" y="242"/>
                  <a:pt x="75" y="242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26" y="154"/>
                  <a:pt x="17" y="146"/>
                  <a:pt x="17" y="1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146" y="16"/>
                  <a:pt x="146" y="16"/>
                  <a:pt x="146" y="16"/>
                </a:cubicBezTo>
                <a:lnTo>
                  <a:pt x="146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reeform 46"/>
          <p:cNvSpPr>
            <a:spLocks noEditPoints="1"/>
          </p:cNvSpPr>
          <p:nvPr/>
        </p:nvSpPr>
        <p:spPr bwMode="auto">
          <a:xfrm>
            <a:off x="9509494" y="2542613"/>
            <a:ext cx="906999" cy="1058165"/>
          </a:xfrm>
          <a:custGeom>
            <a:avLst/>
            <a:gdLst>
              <a:gd name="T0" fmla="*/ 376 w 376"/>
              <a:gd name="T1" fmla="*/ 43 h 438"/>
              <a:gd name="T2" fmla="*/ 324 w 376"/>
              <a:gd name="T3" fmla="*/ 32 h 438"/>
              <a:gd name="T4" fmla="*/ 334 w 376"/>
              <a:gd name="T5" fmla="*/ 54 h 438"/>
              <a:gd name="T6" fmla="*/ 324 w 376"/>
              <a:gd name="T7" fmla="*/ 59 h 438"/>
              <a:gd name="T8" fmla="*/ 272 w 376"/>
              <a:gd name="T9" fmla="*/ 63 h 438"/>
              <a:gd name="T10" fmla="*/ 304 w 376"/>
              <a:gd name="T11" fmla="*/ 98 h 438"/>
              <a:gd name="T12" fmla="*/ 256 w 376"/>
              <a:gd name="T13" fmla="*/ 81 h 438"/>
              <a:gd name="T14" fmla="*/ 271 w 376"/>
              <a:gd name="T15" fmla="*/ 103 h 438"/>
              <a:gd name="T16" fmla="*/ 241 w 376"/>
              <a:gd name="T17" fmla="*/ 100 h 438"/>
              <a:gd name="T18" fmla="*/ 256 w 376"/>
              <a:gd name="T19" fmla="*/ 122 h 438"/>
              <a:gd name="T20" fmla="*/ 226 w 376"/>
              <a:gd name="T21" fmla="*/ 119 h 438"/>
              <a:gd name="T22" fmla="*/ 240 w 376"/>
              <a:gd name="T23" fmla="*/ 140 h 438"/>
              <a:gd name="T24" fmla="*/ 210 w 376"/>
              <a:gd name="T25" fmla="*/ 138 h 438"/>
              <a:gd name="T26" fmla="*/ 242 w 376"/>
              <a:gd name="T27" fmla="*/ 173 h 438"/>
              <a:gd name="T28" fmla="*/ 195 w 376"/>
              <a:gd name="T29" fmla="*/ 156 h 438"/>
              <a:gd name="T30" fmla="*/ 210 w 376"/>
              <a:gd name="T31" fmla="*/ 178 h 438"/>
              <a:gd name="T32" fmla="*/ 180 w 376"/>
              <a:gd name="T33" fmla="*/ 175 h 438"/>
              <a:gd name="T34" fmla="*/ 194 w 376"/>
              <a:gd name="T35" fmla="*/ 197 h 438"/>
              <a:gd name="T36" fmla="*/ 164 w 376"/>
              <a:gd name="T37" fmla="*/ 194 h 438"/>
              <a:gd name="T38" fmla="*/ 179 w 376"/>
              <a:gd name="T39" fmla="*/ 215 h 438"/>
              <a:gd name="T40" fmla="*/ 149 w 376"/>
              <a:gd name="T41" fmla="*/ 213 h 438"/>
              <a:gd name="T42" fmla="*/ 181 w 376"/>
              <a:gd name="T43" fmla="*/ 248 h 438"/>
              <a:gd name="T44" fmla="*/ 134 w 376"/>
              <a:gd name="T45" fmla="*/ 232 h 438"/>
              <a:gd name="T46" fmla="*/ 148 w 376"/>
              <a:gd name="T47" fmla="*/ 253 h 438"/>
              <a:gd name="T48" fmla="*/ 118 w 376"/>
              <a:gd name="T49" fmla="*/ 250 h 438"/>
              <a:gd name="T50" fmla="*/ 133 w 376"/>
              <a:gd name="T51" fmla="*/ 272 h 438"/>
              <a:gd name="T52" fmla="*/ 103 w 376"/>
              <a:gd name="T53" fmla="*/ 269 h 438"/>
              <a:gd name="T54" fmla="*/ 117 w 376"/>
              <a:gd name="T55" fmla="*/ 290 h 438"/>
              <a:gd name="T56" fmla="*/ 88 w 376"/>
              <a:gd name="T57" fmla="*/ 288 h 438"/>
              <a:gd name="T58" fmla="*/ 119 w 376"/>
              <a:gd name="T59" fmla="*/ 323 h 438"/>
              <a:gd name="T60" fmla="*/ 72 w 376"/>
              <a:gd name="T61" fmla="*/ 307 h 438"/>
              <a:gd name="T62" fmla="*/ 87 w 376"/>
              <a:gd name="T63" fmla="*/ 328 h 438"/>
              <a:gd name="T64" fmla="*/ 57 w 376"/>
              <a:gd name="T65" fmla="*/ 325 h 438"/>
              <a:gd name="T66" fmla="*/ 71 w 376"/>
              <a:gd name="T67" fmla="*/ 347 h 438"/>
              <a:gd name="T68" fmla="*/ 42 w 376"/>
              <a:gd name="T69" fmla="*/ 344 h 438"/>
              <a:gd name="T70" fmla="*/ 56 w 376"/>
              <a:gd name="T71" fmla="*/ 366 h 438"/>
              <a:gd name="T72" fmla="*/ 26 w 376"/>
              <a:gd name="T73" fmla="*/ 363 h 438"/>
              <a:gd name="T74" fmla="*/ 58 w 376"/>
              <a:gd name="T75" fmla="*/ 398 h 438"/>
              <a:gd name="T76" fmla="*/ 0 w 376"/>
              <a:gd name="T77" fmla="*/ 395 h 438"/>
              <a:gd name="T78" fmla="*/ 324 w 376"/>
              <a:gd name="T79" fmla="*/ 106 h 438"/>
              <a:gd name="T80" fmla="*/ 316 w 376"/>
              <a:gd name="T81" fmla="*/ 56 h 438"/>
              <a:gd name="T82" fmla="*/ 324 w 376"/>
              <a:gd name="T83" fmla="*/ 32 h 438"/>
              <a:gd name="T84" fmla="*/ 323 w 376"/>
              <a:gd name="T85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76" h="438">
                <a:moveTo>
                  <a:pt x="324" y="106"/>
                </a:moveTo>
                <a:cubicBezTo>
                  <a:pt x="376" y="43"/>
                  <a:pt x="376" y="43"/>
                  <a:pt x="376" y="43"/>
                </a:cubicBezTo>
                <a:cubicBezTo>
                  <a:pt x="324" y="1"/>
                  <a:pt x="324" y="1"/>
                  <a:pt x="324" y="1"/>
                </a:cubicBezTo>
                <a:cubicBezTo>
                  <a:pt x="324" y="32"/>
                  <a:pt x="324" y="32"/>
                  <a:pt x="324" y="32"/>
                </a:cubicBezTo>
                <a:cubicBezTo>
                  <a:pt x="327" y="32"/>
                  <a:pt x="330" y="33"/>
                  <a:pt x="332" y="35"/>
                </a:cubicBezTo>
                <a:cubicBezTo>
                  <a:pt x="338" y="40"/>
                  <a:pt x="339" y="49"/>
                  <a:pt x="334" y="54"/>
                </a:cubicBezTo>
                <a:cubicBezTo>
                  <a:pt x="334" y="54"/>
                  <a:pt x="334" y="54"/>
                  <a:pt x="334" y="54"/>
                </a:cubicBezTo>
                <a:cubicBezTo>
                  <a:pt x="332" y="57"/>
                  <a:pt x="328" y="59"/>
                  <a:pt x="324" y="59"/>
                </a:cubicBezTo>
                <a:lnTo>
                  <a:pt x="324" y="106"/>
                </a:lnTo>
                <a:close/>
                <a:moveTo>
                  <a:pt x="272" y="63"/>
                </a:moveTo>
                <a:cubicBezTo>
                  <a:pt x="308" y="92"/>
                  <a:pt x="308" y="92"/>
                  <a:pt x="308" y="92"/>
                </a:cubicBezTo>
                <a:cubicBezTo>
                  <a:pt x="304" y="98"/>
                  <a:pt x="304" y="98"/>
                  <a:pt x="304" y="98"/>
                </a:cubicBezTo>
                <a:cubicBezTo>
                  <a:pt x="267" y="68"/>
                  <a:pt x="267" y="68"/>
                  <a:pt x="267" y="68"/>
                </a:cubicBezTo>
                <a:cubicBezTo>
                  <a:pt x="256" y="81"/>
                  <a:pt x="256" y="81"/>
                  <a:pt x="256" y="81"/>
                </a:cubicBezTo>
                <a:cubicBezTo>
                  <a:pt x="276" y="97"/>
                  <a:pt x="276" y="97"/>
                  <a:pt x="276" y="97"/>
                </a:cubicBezTo>
                <a:cubicBezTo>
                  <a:pt x="271" y="103"/>
                  <a:pt x="271" y="103"/>
                  <a:pt x="271" y="103"/>
                </a:cubicBezTo>
                <a:cubicBezTo>
                  <a:pt x="252" y="87"/>
                  <a:pt x="252" y="87"/>
                  <a:pt x="252" y="87"/>
                </a:cubicBezTo>
                <a:cubicBezTo>
                  <a:pt x="241" y="100"/>
                  <a:pt x="241" y="100"/>
                  <a:pt x="241" y="100"/>
                </a:cubicBezTo>
                <a:cubicBezTo>
                  <a:pt x="260" y="116"/>
                  <a:pt x="260" y="116"/>
                  <a:pt x="260" y="116"/>
                </a:cubicBezTo>
                <a:cubicBezTo>
                  <a:pt x="256" y="122"/>
                  <a:pt x="256" y="122"/>
                  <a:pt x="256" y="122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45" y="135"/>
                  <a:pt x="245" y="135"/>
                  <a:pt x="245" y="135"/>
                </a:cubicBezTo>
                <a:cubicBezTo>
                  <a:pt x="240" y="140"/>
                  <a:pt x="240" y="140"/>
                  <a:pt x="240" y="140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10" y="138"/>
                  <a:pt x="210" y="138"/>
                  <a:pt x="210" y="138"/>
                </a:cubicBezTo>
                <a:cubicBezTo>
                  <a:pt x="247" y="167"/>
                  <a:pt x="247" y="167"/>
                  <a:pt x="247" y="167"/>
                </a:cubicBezTo>
                <a:cubicBezTo>
                  <a:pt x="242" y="173"/>
                  <a:pt x="242" y="173"/>
                  <a:pt x="242" y="173"/>
                </a:cubicBezTo>
                <a:cubicBezTo>
                  <a:pt x="206" y="143"/>
                  <a:pt x="206" y="143"/>
                  <a:pt x="206" y="143"/>
                </a:cubicBezTo>
                <a:cubicBezTo>
                  <a:pt x="195" y="156"/>
                  <a:pt x="195" y="156"/>
                  <a:pt x="195" y="156"/>
                </a:cubicBezTo>
                <a:cubicBezTo>
                  <a:pt x="214" y="172"/>
                  <a:pt x="214" y="172"/>
                  <a:pt x="214" y="172"/>
                </a:cubicBezTo>
                <a:cubicBezTo>
                  <a:pt x="210" y="178"/>
                  <a:pt x="210" y="178"/>
                  <a:pt x="210" y="178"/>
                </a:cubicBezTo>
                <a:cubicBezTo>
                  <a:pt x="190" y="162"/>
                  <a:pt x="190" y="162"/>
                  <a:pt x="190" y="162"/>
                </a:cubicBezTo>
                <a:cubicBezTo>
                  <a:pt x="180" y="175"/>
                  <a:pt x="180" y="175"/>
                  <a:pt x="180" y="175"/>
                </a:cubicBezTo>
                <a:cubicBezTo>
                  <a:pt x="199" y="191"/>
                  <a:pt x="199" y="191"/>
                  <a:pt x="199" y="191"/>
                </a:cubicBezTo>
                <a:cubicBezTo>
                  <a:pt x="194" y="197"/>
                  <a:pt x="194" y="197"/>
                  <a:pt x="194" y="197"/>
                </a:cubicBezTo>
                <a:cubicBezTo>
                  <a:pt x="175" y="181"/>
                  <a:pt x="175" y="181"/>
                  <a:pt x="175" y="181"/>
                </a:cubicBezTo>
                <a:cubicBezTo>
                  <a:pt x="164" y="194"/>
                  <a:pt x="164" y="194"/>
                  <a:pt x="164" y="194"/>
                </a:cubicBezTo>
                <a:cubicBezTo>
                  <a:pt x="184" y="210"/>
                  <a:pt x="184" y="210"/>
                  <a:pt x="184" y="210"/>
                </a:cubicBezTo>
                <a:cubicBezTo>
                  <a:pt x="179" y="215"/>
                  <a:pt x="179" y="215"/>
                  <a:pt x="179" y="215"/>
                </a:cubicBezTo>
                <a:cubicBezTo>
                  <a:pt x="160" y="200"/>
                  <a:pt x="160" y="200"/>
                  <a:pt x="160" y="200"/>
                </a:cubicBezTo>
                <a:cubicBezTo>
                  <a:pt x="149" y="213"/>
                  <a:pt x="149" y="213"/>
                  <a:pt x="149" y="213"/>
                </a:cubicBezTo>
                <a:cubicBezTo>
                  <a:pt x="185" y="243"/>
                  <a:pt x="185" y="243"/>
                  <a:pt x="185" y="243"/>
                </a:cubicBezTo>
                <a:cubicBezTo>
                  <a:pt x="181" y="248"/>
                  <a:pt x="181" y="248"/>
                  <a:pt x="181" y="248"/>
                </a:cubicBezTo>
                <a:cubicBezTo>
                  <a:pt x="144" y="218"/>
                  <a:pt x="144" y="218"/>
                  <a:pt x="144" y="218"/>
                </a:cubicBezTo>
                <a:cubicBezTo>
                  <a:pt x="134" y="232"/>
                  <a:pt x="134" y="232"/>
                  <a:pt x="134" y="232"/>
                </a:cubicBezTo>
                <a:cubicBezTo>
                  <a:pt x="153" y="247"/>
                  <a:pt x="153" y="247"/>
                  <a:pt x="153" y="247"/>
                </a:cubicBezTo>
                <a:cubicBezTo>
                  <a:pt x="148" y="253"/>
                  <a:pt x="148" y="253"/>
                  <a:pt x="148" y="253"/>
                </a:cubicBezTo>
                <a:cubicBezTo>
                  <a:pt x="129" y="237"/>
                  <a:pt x="129" y="237"/>
                  <a:pt x="129" y="237"/>
                </a:cubicBezTo>
                <a:cubicBezTo>
                  <a:pt x="118" y="250"/>
                  <a:pt x="118" y="250"/>
                  <a:pt x="118" y="250"/>
                </a:cubicBezTo>
                <a:cubicBezTo>
                  <a:pt x="137" y="266"/>
                  <a:pt x="137" y="266"/>
                  <a:pt x="137" y="266"/>
                </a:cubicBezTo>
                <a:cubicBezTo>
                  <a:pt x="133" y="272"/>
                  <a:pt x="133" y="272"/>
                  <a:pt x="133" y="272"/>
                </a:cubicBezTo>
                <a:cubicBezTo>
                  <a:pt x="114" y="256"/>
                  <a:pt x="114" y="256"/>
                  <a:pt x="114" y="256"/>
                </a:cubicBezTo>
                <a:cubicBezTo>
                  <a:pt x="103" y="269"/>
                  <a:pt x="103" y="269"/>
                  <a:pt x="103" y="26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17" y="290"/>
                  <a:pt x="117" y="290"/>
                  <a:pt x="117" y="290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88" y="288"/>
                  <a:pt x="88" y="288"/>
                  <a:pt x="88" y="288"/>
                </a:cubicBezTo>
                <a:cubicBezTo>
                  <a:pt x="124" y="318"/>
                  <a:pt x="124" y="318"/>
                  <a:pt x="124" y="318"/>
                </a:cubicBezTo>
                <a:cubicBezTo>
                  <a:pt x="119" y="323"/>
                  <a:pt x="119" y="323"/>
                  <a:pt x="119" y="323"/>
                </a:cubicBezTo>
                <a:cubicBezTo>
                  <a:pt x="83" y="294"/>
                  <a:pt x="83" y="294"/>
                  <a:pt x="83" y="294"/>
                </a:cubicBezTo>
                <a:cubicBezTo>
                  <a:pt x="72" y="307"/>
                  <a:pt x="72" y="307"/>
                  <a:pt x="72" y="307"/>
                </a:cubicBezTo>
                <a:cubicBezTo>
                  <a:pt x="91" y="322"/>
                  <a:pt x="91" y="322"/>
                  <a:pt x="91" y="322"/>
                </a:cubicBezTo>
                <a:cubicBezTo>
                  <a:pt x="87" y="328"/>
                  <a:pt x="87" y="328"/>
                  <a:pt x="87" y="328"/>
                </a:cubicBezTo>
                <a:cubicBezTo>
                  <a:pt x="68" y="312"/>
                  <a:pt x="68" y="312"/>
                  <a:pt x="68" y="312"/>
                </a:cubicBezTo>
                <a:cubicBezTo>
                  <a:pt x="57" y="325"/>
                  <a:pt x="57" y="325"/>
                  <a:pt x="57" y="325"/>
                </a:cubicBezTo>
                <a:cubicBezTo>
                  <a:pt x="76" y="341"/>
                  <a:pt x="76" y="341"/>
                  <a:pt x="76" y="341"/>
                </a:cubicBezTo>
                <a:cubicBezTo>
                  <a:pt x="71" y="347"/>
                  <a:pt x="71" y="347"/>
                  <a:pt x="71" y="347"/>
                </a:cubicBezTo>
                <a:cubicBezTo>
                  <a:pt x="52" y="331"/>
                  <a:pt x="52" y="331"/>
                  <a:pt x="52" y="331"/>
                </a:cubicBezTo>
                <a:cubicBezTo>
                  <a:pt x="42" y="344"/>
                  <a:pt x="42" y="344"/>
                  <a:pt x="42" y="344"/>
                </a:cubicBezTo>
                <a:cubicBezTo>
                  <a:pt x="61" y="360"/>
                  <a:pt x="61" y="360"/>
                  <a:pt x="61" y="360"/>
                </a:cubicBezTo>
                <a:cubicBezTo>
                  <a:pt x="56" y="366"/>
                  <a:pt x="56" y="366"/>
                  <a:pt x="56" y="366"/>
                </a:cubicBezTo>
                <a:cubicBezTo>
                  <a:pt x="37" y="350"/>
                  <a:pt x="37" y="350"/>
                  <a:pt x="37" y="350"/>
                </a:cubicBezTo>
                <a:cubicBezTo>
                  <a:pt x="26" y="363"/>
                  <a:pt x="26" y="363"/>
                  <a:pt x="26" y="363"/>
                </a:cubicBezTo>
                <a:cubicBezTo>
                  <a:pt x="63" y="393"/>
                  <a:pt x="63" y="393"/>
                  <a:pt x="63" y="393"/>
                </a:cubicBezTo>
                <a:cubicBezTo>
                  <a:pt x="58" y="398"/>
                  <a:pt x="58" y="398"/>
                  <a:pt x="58" y="398"/>
                </a:cubicBezTo>
                <a:cubicBezTo>
                  <a:pt x="22" y="369"/>
                  <a:pt x="22" y="369"/>
                  <a:pt x="22" y="369"/>
                </a:cubicBezTo>
                <a:cubicBezTo>
                  <a:pt x="0" y="395"/>
                  <a:pt x="0" y="395"/>
                  <a:pt x="0" y="395"/>
                </a:cubicBezTo>
                <a:cubicBezTo>
                  <a:pt x="53" y="438"/>
                  <a:pt x="53" y="438"/>
                  <a:pt x="53" y="438"/>
                </a:cubicBezTo>
                <a:cubicBezTo>
                  <a:pt x="324" y="106"/>
                  <a:pt x="324" y="106"/>
                  <a:pt x="324" y="106"/>
                </a:cubicBezTo>
                <a:cubicBezTo>
                  <a:pt x="324" y="59"/>
                  <a:pt x="324" y="59"/>
                  <a:pt x="324" y="59"/>
                </a:cubicBezTo>
                <a:cubicBezTo>
                  <a:pt x="321" y="59"/>
                  <a:pt x="318" y="58"/>
                  <a:pt x="316" y="56"/>
                </a:cubicBezTo>
                <a:cubicBezTo>
                  <a:pt x="310" y="51"/>
                  <a:pt x="309" y="43"/>
                  <a:pt x="314" y="37"/>
                </a:cubicBezTo>
                <a:cubicBezTo>
                  <a:pt x="316" y="34"/>
                  <a:pt x="320" y="32"/>
                  <a:pt x="324" y="32"/>
                </a:cubicBezTo>
                <a:cubicBezTo>
                  <a:pt x="324" y="1"/>
                  <a:pt x="324" y="1"/>
                  <a:pt x="324" y="1"/>
                </a:cubicBezTo>
                <a:cubicBezTo>
                  <a:pt x="323" y="0"/>
                  <a:pt x="323" y="0"/>
                  <a:pt x="323" y="0"/>
                </a:cubicBezTo>
                <a:lnTo>
                  <a:pt x="272" y="63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 47"/>
          <p:cNvSpPr>
            <a:spLocks noEditPoints="1"/>
          </p:cNvSpPr>
          <p:nvPr/>
        </p:nvSpPr>
        <p:spPr bwMode="auto">
          <a:xfrm>
            <a:off x="10196773" y="2851977"/>
            <a:ext cx="391979" cy="769894"/>
          </a:xfrm>
          <a:custGeom>
            <a:avLst/>
            <a:gdLst>
              <a:gd name="T0" fmla="*/ 121 w 162"/>
              <a:gd name="T1" fmla="*/ 144 h 319"/>
              <a:gd name="T2" fmla="*/ 128 w 162"/>
              <a:gd name="T3" fmla="*/ 138 h 319"/>
              <a:gd name="T4" fmla="*/ 150 w 162"/>
              <a:gd name="T5" fmla="*/ 80 h 319"/>
              <a:gd name="T6" fmla="*/ 147 w 162"/>
              <a:gd name="T7" fmla="*/ 69 h 319"/>
              <a:gd name="T8" fmla="*/ 156 w 162"/>
              <a:gd name="T9" fmla="*/ 46 h 319"/>
              <a:gd name="T10" fmla="*/ 137 w 162"/>
              <a:gd name="T11" fmla="*/ 3 h 319"/>
              <a:gd name="T12" fmla="*/ 121 w 162"/>
              <a:gd name="T13" fmla="*/ 1 h 319"/>
              <a:gd name="T14" fmla="*/ 121 w 162"/>
              <a:gd name="T15" fmla="*/ 58 h 319"/>
              <a:gd name="T16" fmla="*/ 126 w 162"/>
              <a:gd name="T17" fmla="*/ 61 h 319"/>
              <a:gd name="T18" fmla="*/ 121 w 162"/>
              <a:gd name="T19" fmla="*/ 59 h 319"/>
              <a:gd name="T20" fmla="*/ 121 w 162"/>
              <a:gd name="T21" fmla="*/ 85 h 319"/>
              <a:gd name="T22" fmla="*/ 125 w 162"/>
              <a:gd name="T23" fmla="*/ 75 h 319"/>
              <a:gd name="T24" fmla="*/ 123 w 162"/>
              <a:gd name="T25" fmla="*/ 66 h 319"/>
              <a:gd name="T26" fmla="*/ 139 w 162"/>
              <a:gd name="T27" fmla="*/ 72 h 319"/>
              <a:gd name="T28" fmla="*/ 144 w 162"/>
              <a:gd name="T29" fmla="*/ 83 h 319"/>
              <a:gd name="T30" fmla="*/ 125 w 162"/>
              <a:gd name="T31" fmla="*/ 132 h 319"/>
              <a:gd name="T32" fmla="*/ 121 w 162"/>
              <a:gd name="T33" fmla="*/ 136 h 319"/>
              <a:gd name="T34" fmla="*/ 121 w 162"/>
              <a:gd name="T35" fmla="*/ 144 h 319"/>
              <a:gd name="T36" fmla="*/ 66 w 162"/>
              <a:gd name="T37" fmla="*/ 284 h 319"/>
              <a:gd name="T38" fmla="*/ 121 w 162"/>
              <a:gd name="T39" fmla="*/ 144 h 319"/>
              <a:gd name="T40" fmla="*/ 121 w 162"/>
              <a:gd name="T41" fmla="*/ 144 h 319"/>
              <a:gd name="T42" fmla="*/ 121 w 162"/>
              <a:gd name="T43" fmla="*/ 136 h 319"/>
              <a:gd name="T44" fmla="*/ 114 w 162"/>
              <a:gd name="T45" fmla="*/ 137 h 319"/>
              <a:gd name="T46" fmla="*/ 98 w 162"/>
              <a:gd name="T47" fmla="*/ 130 h 319"/>
              <a:gd name="T48" fmla="*/ 98 w 162"/>
              <a:gd name="T49" fmla="*/ 130 h 319"/>
              <a:gd name="T50" fmla="*/ 106 w 162"/>
              <a:gd name="T51" fmla="*/ 125 h 319"/>
              <a:gd name="T52" fmla="*/ 121 w 162"/>
              <a:gd name="T53" fmla="*/ 85 h 319"/>
              <a:gd name="T54" fmla="*/ 121 w 162"/>
              <a:gd name="T55" fmla="*/ 59 h 319"/>
              <a:gd name="T56" fmla="*/ 85 w 162"/>
              <a:gd name="T57" fmla="*/ 45 h 319"/>
              <a:gd name="T58" fmla="*/ 74 w 162"/>
              <a:gd name="T59" fmla="*/ 51 h 319"/>
              <a:gd name="T60" fmla="*/ 52 w 162"/>
              <a:gd name="T61" fmla="*/ 108 h 319"/>
              <a:gd name="T62" fmla="*/ 54 w 162"/>
              <a:gd name="T63" fmla="*/ 118 h 319"/>
              <a:gd name="T64" fmla="*/ 35 w 162"/>
              <a:gd name="T65" fmla="*/ 168 h 319"/>
              <a:gd name="T66" fmla="*/ 35 w 162"/>
              <a:gd name="T67" fmla="*/ 256 h 319"/>
              <a:gd name="T68" fmla="*/ 39 w 162"/>
              <a:gd name="T69" fmla="*/ 257 h 319"/>
              <a:gd name="T70" fmla="*/ 45 w 162"/>
              <a:gd name="T71" fmla="*/ 268 h 319"/>
              <a:gd name="T72" fmla="*/ 58 w 162"/>
              <a:gd name="T73" fmla="*/ 264 h 319"/>
              <a:gd name="T74" fmla="*/ 64 w 162"/>
              <a:gd name="T75" fmla="*/ 278 h 319"/>
              <a:gd name="T76" fmla="*/ 63 w 162"/>
              <a:gd name="T77" fmla="*/ 281 h 319"/>
              <a:gd name="T78" fmla="*/ 35 w 162"/>
              <a:gd name="T79" fmla="*/ 300 h 319"/>
              <a:gd name="T80" fmla="*/ 35 w 162"/>
              <a:gd name="T81" fmla="*/ 306 h 319"/>
              <a:gd name="T82" fmla="*/ 66 w 162"/>
              <a:gd name="T83" fmla="*/ 284 h 319"/>
              <a:gd name="T84" fmla="*/ 121 w 162"/>
              <a:gd name="T85" fmla="*/ 1 h 319"/>
              <a:gd name="T86" fmla="*/ 121 w 162"/>
              <a:gd name="T87" fmla="*/ 58 h 319"/>
              <a:gd name="T88" fmla="*/ 88 w 162"/>
              <a:gd name="T89" fmla="*/ 36 h 319"/>
              <a:gd name="T90" fmla="*/ 94 w 162"/>
              <a:gd name="T91" fmla="*/ 22 h 319"/>
              <a:gd name="T92" fmla="*/ 121 w 162"/>
              <a:gd name="T93" fmla="*/ 1 h 319"/>
              <a:gd name="T94" fmla="*/ 35 w 162"/>
              <a:gd name="T95" fmla="*/ 168 h 319"/>
              <a:gd name="T96" fmla="*/ 0 w 162"/>
              <a:gd name="T97" fmla="*/ 258 h 319"/>
              <a:gd name="T98" fmla="*/ 15 w 162"/>
              <a:gd name="T99" fmla="*/ 319 h 319"/>
              <a:gd name="T100" fmla="*/ 35 w 162"/>
              <a:gd name="T101" fmla="*/ 306 h 319"/>
              <a:gd name="T102" fmla="*/ 35 w 162"/>
              <a:gd name="T103" fmla="*/ 300 h 319"/>
              <a:gd name="T104" fmla="*/ 33 w 162"/>
              <a:gd name="T105" fmla="*/ 301 h 319"/>
              <a:gd name="T106" fmla="*/ 13 w 162"/>
              <a:gd name="T107" fmla="*/ 294 h 319"/>
              <a:gd name="T108" fmla="*/ 5 w 162"/>
              <a:gd name="T109" fmla="*/ 259 h 319"/>
              <a:gd name="T110" fmla="*/ 5 w 162"/>
              <a:gd name="T111" fmla="*/ 259 h 319"/>
              <a:gd name="T112" fmla="*/ 6 w 162"/>
              <a:gd name="T113" fmla="*/ 256 h 319"/>
              <a:gd name="T114" fmla="*/ 19 w 162"/>
              <a:gd name="T115" fmla="*/ 250 h 319"/>
              <a:gd name="T116" fmla="*/ 26 w 162"/>
              <a:gd name="T117" fmla="*/ 261 h 319"/>
              <a:gd name="T118" fmla="*/ 35 w 162"/>
              <a:gd name="T119" fmla="*/ 256 h 319"/>
              <a:gd name="T120" fmla="*/ 35 w 162"/>
              <a:gd name="T121" fmla="*/ 168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2" h="319">
                <a:moveTo>
                  <a:pt x="121" y="144"/>
                </a:moveTo>
                <a:cubicBezTo>
                  <a:pt x="124" y="143"/>
                  <a:pt x="127" y="141"/>
                  <a:pt x="128" y="138"/>
                </a:cubicBezTo>
                <a:cubicBezTo>
                  <a:pt x="150" y="80"/>
                  <a:pt x="150" y="80"/>
                  <a:pt x="150" y="80"/>
                </a:cubicBezTo>
                <a:cubicBezTo>
                  <a:pt x="152" y="76"/>
                  <a:pt x="150" y="71"/>
                  <a:pt x="147" y="69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62" y="29"/>
                  <a:pt x="154" y="9"/>
                  <a:pt x="137" y="3"/>
                </a:cubicBezTo>
                <a:cubicBezTo>
                  <a:pt x="132" y="1"/>
                  <a:pt x="126" y="0"/>
                  <a:pt x="121" y="1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26" y="72"/>
                  <a:pt x="126" y="68"/>
                  <a:pt x="123" y="66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3" y="73"/>
                  <a:pt x="146" y="78"/>
                  <a:pt x="144" y="83"/>
                </a:cubicBezTo>
                <a:cubicBezTo>
                  <a:pt x="125" y="132"/>
                  <a:pt x="125" y="132"/>
                  <a:pt x="125" y="132"/>
                </a:cubicBezTo>
                <a:cubicBezTo>
                  <a:pt x="124" y="134"/>
                  <a:pt x="123" y="135"/>
                  <a:pt x="121" y="136"/>
                </a:cubicBezTo>
                <a:lnTo>
                  <a:pt x="121" y="144"/>
                </a:lnTo>
                <a:close/>
                <a:moveTo>
                  <a:pt x="66" y="284"/>
                </a:moveTo>
                <a:cubicBezTo>
                  <a:pt x="121" y="144"/>
                  <a:pt x="121" y="144"/>
                  <a:pt x="121" y="144"/>
                </a:cubicBezTo>
                <a:cubicBezTo>
                  <a:pt x="121" y="144"/>
                  <a:pt x="121" y="144"/>
                  <a:pt x="121" y="144"/>
                </a:cubicBezTo>
                <a:cubicBezTo>
                  <a:pt x="121" y="136"/>
                  <a:pt x="121" y="136"/>
                  <a:pt x="121" y="136"/>
                </a:cubicBezTo>
                <a:cubicBezTo>
                  <a:pt x="119" y="137"/>
                  <a:pt x="117" y="137"/>
                  <a:pt x="114" y="137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102" y="130"/>
                  <a:pt x="105" y="128"/>
                  <a:pt x="106" y="125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85" y="45"/>
                  <a:pt x="85" y="45"/>
                  <a:pt x="85" y="45"/>
                </a:cubicBezTo>
                <a:cubicBezTo>
                  <a:pt x="80" y="44"/>
                  <a:pt x="76" y="47"/>
                  <a:pt x="74" y="51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1" y="112"/>
                  <a:pt x="52" y="115"/>
                  <a:pt x="54" y="118"/>
                </a:cubicBezTo>
                <a:cubicBezTo>
                  <a:pt x="35" y="168"/>
                  <a:pt x="35" y="168"/>
                  <a:pt x="35" y="168"/>
                </a:cubicBezTo>
                <a:cubicBezTo>
                  <a:pt x="35" y="256"/>
                  <a:pt x="35" y="256"/>
                  <a:pt x="35" y="256"/>
                </a:cubicBezTo>
                <a:cubicBezTo>
                  <a:pt x="36" y="256"/>
                  <a:pt x="37" y="257"/>
                  <a:pt x="39" y="257"/>
                </a:cubicBezTo>
                <a:cubicBezTo>
                  <a:pt x="43" y="259"/>
                  <a:pt x="46" y="264"/>
                  <a:pt x="45" y="268"/>
                </a:cubicBezTo>
                <a:cubicBezTo>
                  <a:pt x="48" y="264"/>
                  <a:pt x="53" y="263"/>
                  <a:pt x="58" y="264"/>
                </a:cubicBezTo>
                <a:cubicBezTo>
                  <a:pt x="63" y="267"/>
                  <a:pt x="66" y="273"/>
                  <a:pt x="64" y="278"/>
                </a:cubicBezTo>
                <a:cubicBezTo>
                  <a:pt x="63" y="281"/>
                  <a:pt x="63" y="281"/>
                  <a:pt x="63" y="281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66" y="284"/>
                  <a:pt x="66" y="284"/>
                  <a:pt x="66" y="284"/>
                </a:cubicBezTo>
                <a:close/>
                <a:moveTo>
                  <a:pt x="121" y="1"/>
                </a:moveTo>
                <a:cubicBezTo>
                  <a:pt x="121" y="58"/>
                  <a:pt x="121" y="58"/>
                  <a:pt x="121" y="58"/>
                </a:cubicBezTo>
                <a:cubicBezTo>
                  <a:pt x="88" y="36"/>
                  <a:pt x="88" y="36"/>
                  <a:pt x="88" y="36"/>
                </a:cubicBezTo>
                <a:cubicBezTo>
                  <a:pt x="94" y="22"/>
                  <a:pt x="94" y="22"/>
                  <a:pt x="94" y="22"/>
                </a:cubicBezTo>
                <a:cubicBezTo>
                  <a:pt x="98" y="10"/>
                  <a:pt x="109" y="2"/>
                  <a:pt x="121" y="1"/>
                </a:cubicBezTo>
                <a:close/>
                <a:moveTo>
                  <a:pt x="35" y="168"/>
                </a:moveTo>
                <a:cubicBezTo>
                  <a:pt x="0" y="258"/>
                  <a:pt x="0" y="258"/>
                  <a:pt x="0" y="258"/>
                </a:cubicBezTo>
                <a:cubicBezTo>
                  <a:pt x="15" y="319"/>
                  <a:pt x="15" y="319"/>
                  <a:pt x="15" y="319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13" y="294"/>
                  <a:pt x="13" y="294"/>
                  <a:pt x="13" y="294"/>
                </a:cubicBezTo>
                <a:cubicBezTo>
                  <a:pt x="5" y="259"/>
                  <a:pt x="5" y="259"/>
                  <a:pt x="5" y="259"/>
                </a:cubicBezTo>
                <a:cubicBezTo>
                  <a:pt x="5" y="259"/>
                  <a:pt x="5" y="259"/>
                  <a:pt x="5" y="259"/>
                </a:cubicBezTo>
                <a:cubicBezTo>
                  <a:pt x="6" y="256"/>
                  <a:pt x="6" y="256"/>
                  <a:pt x="6" y="256"/>
                </a:cubicBezTo>
                <a:cubicBezTo>
                  <a:pt x="8" y="250"/>
                  <a:pt x="14" y="248"/>
                  <a:pt x="19" y="250"/>
                </a:cubicBezTo>
                <a:cubicBezTo>
                  <a:pt x="24" y="251"/>
                  <a:pt x="27" y="256"/>
                  <a:pt x="26" y="261"/>
                </a:cubicBezTo>
                <a:cubicBezTo>
                  <a:pt x="28" y="258"/>
                  <a:pt x="31" y="256"/>
                  <a:pt x="35" y="256"/>
                </a:cubicBezTo>
                <a:lnTo>
                  <a:pt x="35" y="168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 48"/>
          <p:cNvSpPr>
            <a:spLocks noEditPoints="1"/>
          </p:cNvSpPr>
          <p:nvPr/>
        </p:nvSpPr>
        <p:spPr bwMode="auto">
          <a:xfrm>
            <a:off x="8829245" y="2950413"/>
            <a:ext cx="641578" cy="641578"/>
          </a:xfrm>
          <a:custGeom>
            <a:avLst/>
            <a:gdLst>
              <a:gd name="T0" fmla="*/ 133 w 266"/>
              <a:gd name="T1" fmla="*/ 0 h 266"/>
              <a:gd name="T2" fmla="*/ 133 w 266"/>
              <a:gd name="T3" fmla="*/ 0 h 266"/>
              <a:gd name="T4" fmla="*/ 133 w 266"/>
              <a:gd name="T5" fmla="*/ 35 h 266"/>
              <a:gd name="T6" fmla="*/ 150 w 266"/>
              <a:gd name="T7" fmla="*/ 24 h 266"/>
              <a:gd name="T8" fmla="*/ 242 w 266"/>
              <a:gd name="T9" fmla="*/ 117 h 266"/>
              <a:gd name="T10" fmla="*/ 231 w 266"/>
              <a:gd name="T11" fmla="*/ 133 h 266"/>
              <a:gd name="T12" fmla="*/ 242 w 266"/>
              <a:gd name="T13" fmla="*/ 149 h 266"/>
              <a:gd name="T14" fmla="*/ 150 w 266"/>
              <a:gd name="T15" fmla="*/ 242 h 266"/>
              <a:gd name="T16" fmla="*/ 150 w 266"/>
              <a:gd name="T17" fmla="*/ 242 h 266"/>
              <a:gd name="T18" fmla="*/ 133 w 266"/>
              <a:gd name="T19" fmla="*/ 231 h 266"/>
              <a:gd name="T20" fmla="*/ 133 w 266"/>
              <a:gd name="T21" fmla="*/ 266 h 266"/>
              <a:gd name="T22" fmla="*/ 133 w 266"/>
              <a:gd name="T23" fmla="*/ 266 h 266"/>
              <a:gd name="T24" fmla="*/ 266 w 266"/>
              <a:gd name="T25" fmla="*/ 133 h 266"/>
              <a:gd name="T26" fmla="*/ 133 w 266"/>
              <a:gd name="T27" fmla="*/ 0 h 266"/>
              <a:gd name="T28" fmla="*/ 133 w 266"/>
              <a:gd name="T29" fmla="*/ 0 h 266"/>
              <a:gd name="T30" fmla="*/ 133 w 266"/>
              <a:gd name="T31" fmla="*/ 0 h 266"/>
              <a:gd name="T32" fmla="*/ 0 w 266"/>
              <a:gd name="T33" fmla="*/ 133 h 266"/>
              <a:gd name="T34" fmla="*/ 133 w 266"/>
              <a:gd name="T35" fmla="*/ 266 h 266"/>
              <a:gd name="T36" fmla="*/ 133 w 266"/>
              <a:gd name="T37" fmla="*/ 266 h 266"/>
              <a:gd name="T38" fmla="*/ 133 w 266"/>
              <a:gd name="T39" fmla="*/ 231 h 266"/>
              <a:gd name="T40" fmla="*/ 133 w 266"/>
              <a:gd name="T41" fmla="*/ 231 h 266"/>
              <a:gd name="T42" fmla="*/ 117 w 266"/>
              <a:gd name="T43" fmla="*/ 242 h 266"/>
              <a:gd name="T44" fmla="*/ 24 w 266"/>
              <a:gd name="T45" fmla="*/ 149 h 266"/>
              <a:gd name="T46" fmla="*/ 35 w 266"/>
              <a:gd name="T47" fmla="*/ 133 h 266"/>
              <a:gd name="T48" fmla="*/ 24 w 266"/>
              <a:gd name="T49" fmla="*/ 117 h 266"/>
              <a:gd name="T50" fmla="*/ 117 w 266"/>
              <a:gd name="T51" fmla="*/ 24 h 266"/>
              <a:gd name="T52" fmla="*/ 133 w 266"/>
              <a:gd name="T53" fmla="*/ 35 h 266"/>
              <a:gd name="T54" fmla="*/ 133 w 266"/>
              <a:gd name="T55" fmla="*/ 35 h 266"/>
              <a:gd name="T56" fmla="*/ 133 w 266"/>
              <a:gd name="T57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66" h="266"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41" y="35"/>
                  <a:pt x="147" y="30"/>
                  <a:pt x="150" y="24"/>
                </a:cubicBezTo>
                <a:cubicBezTo>
                  <a:pt x="197" y="31"/>
                  <a:pt x="235" y="69"/>
                  <a:pt x="242" y="117"/>
                </a:cubicBezTo>
                <a:cubicBezTo>
                  <a:pt x="236" y="119"/>
                  <a:pt x="231" y="125"/>
                  <a:pt x="231" y="133"/>
                </a:cubicBezTo>
                <a:cubicBezTo>
                  <a:pt x="231" y="140"/>
                  <a:pt x="236" y="147"/>
                  <a:pt x="242" y="149"/>
                </a:cubicBezTo>
                <a:cubicBezTo>
                  <a:pt x="235" y="197"/>
                  <a:pt x="197" y="235"/>
                  <a:pt x="150" y="242"/>
                </a:cubicBezTo>
                <a:cubicBezTo>
                  <a:pt x="150" y="242"/>
                  <a:pt x="150" y="242"/>
                  <a:pt x="150" y="242"/>
                </a:cubicBezTo>
                <a:cubicBezTo>
                  <a:pt x="147" y="236"/>
                  <a:pt x="141" y="231"/>
                  <a:pt x="133" y="231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207" y="266"/>
                  <a:pt x="266" y="206"/>
                  <a:pt x="266" y="133"/>
                </a:cubicBezTo>
                <a:cubicBezTo>
                  <a:pt x="266" y="59"/>
                  <a:pt x="207" y="0"/>
                  <a:pt x="133" y="0"/>
                </a:cubicBezTo>
                <a:close/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60" y="0"/>
                  <a:pt x="0" y="59"/>
                  <a:pt x="0" y="133"/>
                </a:cubicBezTo>
                <a:cubicBezTo>
                  <a:pt x="0" y="206"/>
                  <a:pt x="60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26" y="231"/>
                  <a:pt x="120" y="236"/>
                  <a:pt x="117" y="242"/>
                </a:cubicBezTo>
                <a:cubicBezTo>
                  <a:pt x="69" y="235"/>
                  <a:pt x="31" y="197"/>
                  <a:pt x="24" y="149"/>
                </a:cubicBezTo>
                <a:cubicBezTo>
                  <a:pt x="31" y="147"/>
                  <a:pt x="35" y="140"/>
                  <a:pt x="35" y="133"/>
                </a:cubicBezTo>
                <a:cubicBezTo>
                  <a:pt x="35" y="125"/>
                  <a:pt x="31" y="119"/>
                  <a:pt x="24" y="117"/>
                </a:cubicBezTo>
                <a:cubicBezTo>
                  <a:pt x="31" y="69"/>
                  <a:pt x="69" y="31"/>
                  <a:pt x="117" y="24"/>
                </a:cubicBezTo>
                <a:cubicBezTo>
                  <a:pt x="120" y="30"/>
                  <a:pt x="126" y="35"/>
                  <a:pt x="133" y="35"/>
                </a:cubicBezTo>
                <a:cubicBezTo>
                  <a:pt x="133" y="35"/>
                  <a:pt x="133" y="35"/>
                  <a:pt x="133" y="35"/>
                </a:cubicBezTo>
                <a:lnTo>
                  <a:pt x="133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 49"/>
          <p:cNvSpPr>
            <a:spLocks/>
          </p:cNvSpPr>
          <p:nvPr/>
        </p:nvSpPr>
        <p:spPr bwMode="auto">
          <a:xfrm>
            <a:off x="8947016" y="3154310"/>
            <a:ext cx="319910" cy="168743"/>
          </a:xfrm>
          <a:custGeom>
            <a:avLst/>
            <a:gdLst>
              <a:gd name="T0" fmla="*/ 124 w 133"/>
              <a:gd name="T1" fmla="*/ 0 h 70"/>
              <a:gd name="T2" fmla="*/ 93 w 133"/>
              <a:gd name="T3" fmla="*/ 30 h 70"/>
              <a:gd name="T4" fmla="*/ 84 w 133"/>
              <a:gd name="T5" fmla="*/ 28 h 70"/>
              <a:gd name="T6" fmla="*/ 65 w 133"/>
              <a:gd name="T7" fmla="*/ 42 h 70"/>
              <a:gd name="T8" fmla="*/ 0 w 133"/>
              <a:gd name="T9" fmla="*/ 42 h 70"/>
              <a:gd name="T10" fmla="*/ 0 w 133"/>
              <a:gd name="T11" fmla="*/ 56 h 70"/>
              <a:gd name="T12" fmla="*/ 65 w 133"/>
              <a:gd name="T13" fmla="*/ 56 h 70"/>
              <a:gd name="T14" fmla="*/ 84 w 133"/>
              <a:gd name="T15" fmla="*/ 70 h 70"/>
              <a:gd name="T16" fmla="*/ 105 w 133"/>
              <a:gd name="T17" fmla="*/ 49 h 70"/>
              <a:gd name="T18" fmla="*/ 103 w 133"/>
              <a:gd name="T19" fmla="*/ 40 h 70"/>
              <a:gd name="T20" fmla="*/ 133 w 133"/>
              <a:gd name="T21" fmla="*/ 9 h 70"/>
              <a:gd name="T22" fmla="*/ 124 w 133"/>
              <a:gd name="T2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70">
                <a:moveTo>
                  <a:pt x="124" y="0"/>
                </a:moveTo>
                <a:cubicBezTo>
                  <a:pt x="93" y="30"/>
                  <a:pt x="93" y="30"/>
                  <a:pt x="93" y="30"/>
                </a:cubicBezTo>
                <a:cubicBezTo>
                  <a:pt x="91" y="29"/>
                  <a:pt x="88" y="28"/>
                  <a:pt x="84" y="28"/>
                </a:cubicBezTo>
                <a:cubicBezTo>
                  <a:pt x="75" y="28"/>
                  <a:pt x="67" y="34"/>
                  <a:pt x="65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56"/>
                  <a:pt x="0" y="56"/>
                  <a:pt x="0" y="56"/>
                </a:cubicBezTo>
                <a:cubicBezTo>
                  <a:pt x="65" y="56"/>
                  <a:pt x="65" y="56"/>
                  <a:pt x="65" y="56"/>
                </a:cubicBezTo>
                <a:cubicBezTo>
                  <a:pt x="67" y="64"/>
                  <a:pt x="75" y="70"/>
                  <a:pt x="84" y="70"/>
                </a:cubicBezTo>
                <a:cubicBezTo>
                  <a:pt x="96" y="70"/>
                  <a:pt x="105" y="60"/>
                  <a:pt x="105" y="49"/>
                </a:cubicBezTo>
                <a:cubicBezTo>
                  <a:pt x="105" y="46"/>
                  <a:pt x="104" y="43"/>
                  <a:pt x="103" y="40"/>
                </a:cubicBezTo>
                <a:cubicBezTo>
                  <a:pt x="133" y="9"/>
                  <a:pt x="133" y="9"/>
                  <a:pt x="133" y="9"/>
                </a:cubicBezTo>
                <a:lnTo>
                  <a:pt x="124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4" name="Group 126"/>
          <p:cNvGrpSpPr/>
          <p:nvPr/>
        </p:nvGrpSpPr>
        <p:grpSpPr>
          <a:xfrm>
            <a:off x="9085874" y="3776552"/>
            <a:ext cx="502716" cy="478108"/>
            <a:chOff x="8505825" y="3605213"/>
            <a:chExt cx="454025" cy="431800"/>
          </a:xfrm>
        </p:grpSpPr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8505825" y="3694113"/>
              <a:ext cx="454025" cy="342900"/>
            </a:xfrm>
            <a:custGeom>
              <a:avLst/>
              <a:gdLst>
                <a:gd name="T0" fmla="*/ 146 w 208"/>
                <a:gd name="T1" fmla="*/ 0 h 157"/>
                <a:gd name="T2" fmla="*/ 104 w 208"/>
                <a:gd name="T3" fmla="*/ 15 h 157"/>
                <a:gd name="T4" fmla="*/ 62 w 208"/>
                <a:gd name="T5" fmla="*/ 0 h 157"/>
                <a:gd name="T6" fmla="*/ 0 w 208"/>
                <a:gd name="T7" fmla="*/ 60 h 157"/>
                <a:gd name="T8" fmla="*/ 107 w 208"/>
                <a:gd name="T9" fmla="*/ 157 h 157"/>
                <a:gd name="T10" fmla="*/ 208 w 208"/>
                <a:gd name="T11" fmla="*/ 60 h 157"/>
                <a:gd name="T12" fmla="*/ 146 w 208"/>
                <a:gd name="T1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157">
                  <a:moveTo>
                    <a:pt x="146" y="0"/>
                  </a:moveTo>
                  <a:cubicBezTo>
                    <a:pt x="130" y="0"/>
                    <a:pt x="115" y="6"/>
                    <a:pt x="104" y="15"/>
                  </a:cubicBezTo>
                  <a:cubicBezTo>
                    <a:pt x="93" y="6"/>
                    <a:pt x="78" y="0"/>
                    <a:pt x="62" y="0"/>
                  </a:cubicBezTo>
                  <a:cubicBezTo>
                    <a:pt x="28" y="0"/>
                    <a:pt x="0" y="27"/>
                    <a:pt x="0" y="60"/>
                  </a:cubicBezTo>
                  <a:cubicBezTo>
                    <a:pt x="0" y="98"/>
                    <a:pt x="31" y="157"/>
                    <a:pt x="107" y="157"/>
                  </a:cubicBezTo>
                  <a:cubicBezTo>
                    <a:pt x="185" y="157"/>
                    <a:pt x="208" y="95"/>
                    <a:pt x="208" y="60"/>
                  </a:cubicBezTo>
                  <a:cubicBezTo>
                    <a:pt x="208" y="27"/>
                    <a:pt x="180" y="0"/>
                    <a:pt x="146" y="0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8709025" y="3605213"/>
              <a:ext cx="123825" cy="157163"/>
            </a:xfrm>
            <a:custGeom>
              <a:avLst/>
              <a:gdLst>
                <a:gd name="T0" fmla="*/ 12 w 57"/>
                <a:gd name="T1" fmla="*/ 72 h 72"/>
                <a:gd name="T2" fmla="*/ 27 w 57"/>
                <a:gd name="T3" fmla="*/ 0 h 72"/>
                <a:gd name="T4" fmla="*/ 57 w 57"/>
                <a:gd name="T5" fmla="*/ 6 h 72"/>
                <a:gd name="T6" fmla="*/ 12 w 57"/>
                <a:gd name="T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2">
                  <a:moveTo>
                    <a:pt x="12" y="72"/>
                  </a:moveTo>
                  <a:cubicBezTo>
                    <a:pt x="0" y="48"/>
                    <a:pt x="7" y="20"/>
                    <a:pt x="27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29" y="21"/>
                    <a:pt x="12" y="37"/>
                    <a:pt x="12" y="72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7" name="Freeform 52"/>
          <p:cNvSpPr>
            <a:spLocks/>
          </p:cNvSpPr>
          <p:nvPr/>
        </p:nvSpPr>
        <p:spPr bwMode="auto">
          <a:xfrm>
            <a:off x="7535543" y="930759"/>
            <a:ext cx="752316" cy="611697"/>
          </a:xfrm>
          <a:custGeom>
            <a:avLst/>
            <a:gdLst>
              <a:gd name="T0" fmla="*/ 312 w 312"/>
              <a:gd name="T1" fmla="*/ 86 h 253"/>
              <a:gd name="T2" fmla="*/ 305 w 312"/>
              <a:gd name="T3" fmla="*/ 75 h 253"/>
              <a:gd name="T4" fmla="*/ 79 w 312"/>
              <a:gd name="T5" fmla="*/ 226 h 253"/>
              <a:gd name="T6" fmla="*/ 28 w 312"/>
              <a:gd name="T7" fmla="*/ 214 h 253"/>
              <a:gd name="T8" fmla="*/ 35 w 312"/>
              <a:gd name="T9" fmla="*/ 162 h 253"/>
              <a:gd name="T10" fmla="*/ 262 w 312"/>
              <a:gd name="T11" fmla="*/ 11 h 253"/>
              <a:gd name="T12" fmla="*/ 254 w 312"/>
              <a:gd name="T13" fmla="*/ 0 h 253"/>
              <a:gd name="T14" fmla="*/ 26 w 312"/>
              <a:gd name="T15" fmla="*/ 153 h 253"/>
              <a:gd name="T16" fmla="*/ 15 w 312"/>
              <a:gd name="T17" fmla="*/ 222 h 253"/>
              <a:gd name="T18" fmla="*/ 83 w 312"/>
              <a:gd name="T19" fmla="*/ 239 h 253"/>
              <a:gd name="T20" fmla="*/ 312 w 312"/>
              <a:gd name="T21" fmla="*/ 86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2" h="253">
                <a:moveTo>
                  <a:pt x="312" y="86"/>
                </a:moveTo>
                <a:cubicBezTo>
                  <a:pt x="305" y="75"/>
                  <a:pt x="305" y="75"/>
                  <a:pt x="305" y="75"/>
                </a:cubicBezTo>
                <a:cubicBezTo>
                  <a:pt x="79" y="226"/>
                  <a:pt x="79" y="226"/>
                  <a:pt x="79" y="226"/>
                </a:cubicBezTo>
                <a:cubicBezTo>
                  <a:pt x="63" y="237"/>
                  <a:pt x="40" y="231"/>
                  <a:pt x="28" y="214"/>
                </a:cubicBezTo>
                <a:cubicBezTo>
                  <a:pt x="16" y="196"/>
                  <a:pt x="19" y="173"/>
                  <a:pt x="35" y="162"/>
                </a:cubicBezTo>
                <a:cubicBezTo>
                  <a:pt x="262" y="11"/>
                  <a:pt x="262" y="11"/>
                  <a:pt x="262" y="11"/>
                </a:cubicBezTo>
                <a:cubicBezTo>
                  <a:pt x="254" y="0"/>
                  <a:pt x="254" y="0"/>
                  <a:pt x="254" y="0"/>
                </a:cubicBezTo>
                <a:cubicBezTo>
                  <a:pt x="26" y="153"/>
                  <a:pt x="26" y="153"/>
                  <a:pt x="26" y="153"/>
                </a:cubicBezTo>
                <a:cubicBezTo>
                  <a:pt x="4" y="167"/>
                  <a:pt x="0" y="198"/>
                  <a:pt x="15" y="222"/>
                </a:cubicBezTo>
                <a:cubicBezTo>
                  <a:pt x="31" y="246"/>
                  <a:pt x="62" y="253"/>
                  <a:pt x="83" y="239"/>
                </a:cubicBezTo>
                <a:lnTo>
                  <a:pt x="312" y="8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 53"/>
          <p:cNvSpPr>
            <a:spLocks/>
          </p:cNvSpPr>
          <p:nvPr/>
        </p:nvSpPr>
        <p:spPr bwMode="auto">
          <a:xfrm>
            <a:off x="8106809" y="897363"/>
            <a:ext cx="207414" cy="284755"/>
          </a:xfrm>
          <a:custGeom>
            <a:avLst/>
            <a:gdLst>
              <a:gd name="T0" fmla="*/ 80 w 86"/>
              <a:gd name="T1" fmla="*/ 115 h 118"/>
              <a:gd name="T2" fmla="*/ 68 w 86"/>
              <a:gd name="T3" fmla="*/ 113 h 118"/>
              <a:gd name="T4" fmla="*/ 3 w 86"/>
              <a:gd name="T5" fmla="*/ 16 h 118"/>
              <a:gd name="T6" fmla="*/ 6 w 86"/>
              <a:gd name="T7" fmla="*/ 3 h 118"/>
              <a:gd name="T8" fmla="*/ 19 w 86"/>
              <a:gd name="T9" fmla="*/ 6 h 118"/>
              <a:gd name="T10" fmla="*/ 83 w 86"/>
              <a:gd name="T11" fmla="*/ 102 h 118"/>
              <a:gd name="T12" fmla="*/ 80 w 86"/>
              <a:gd name="T13" fmla="*/ 115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118">
                <a:moveTo>
                  <a:pt x="80" y="115"/>
                </a:moveTo>
                <a:cubicBezTo>
                  <a:pt x="76" y="118"/>
                  <a:pt x="70" y="117"/>
                  <a:pt x="68" y="113"/>
                </a:cubicBezTo>
                <a:cubicBezTo>
                  <a:pt x="3" y="16"/>
                  <a:pt x="3" y="16"/>
                  <a:pt x="3" y="16"/>
                </a:cubicBezTo>
                <a:cubicBezTo>
                  <a:pt x="0" y="12"/>
                  <a:pt x="1" y="6"/>
                  <a:pt x="6" y="3"/>
                </a:cubicBezTo>
                <a:cubicBezTo>
                  <a:pt x="10" y="0"/>
                  <a:pt x="16" y="2"/>
                  <a:pt x="19" y="6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86" y="107"/>
                  <a:pt x="85" y="112"/>
                  <a:pt x="80" y="11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 54"/>
          <p:cNvSpPr>
            <a:spLocks/>
          </p:cNvSpPr>
          <p:nvPr/>
        </p:nvSpPr>
        <p:spPr bwMode="auto">
          <a:xfrm>
            <a:off x="7633974" y="1092472"/>
            <a:ext cx="569510" cy="372643"/>
          </a:xfrm>
          <a:custGeom>
            <a:avLst/>
            <a:gdLst>
              <a:gd name="T0" fmla="*/ 236 w 236"/>
              <a:gd name="T1" fmla="*/ 13 h 154"/>
              <a:gd name="T2" fmla="*/ 227 w 236"/>
              <a:gd name="T3" fmla="*/ 0 h 154"/>
              <a:gd name="T4" fmla="*/ 25 w 236"/>
              <a:gd name="T5" fmla="*/ 135 h 154"/>
              <a:gd name="T6" fmla="*/ 0 w 236"/>
              <a:gd name="T7" fmla="*/ 136 h 154"/>
              <a:gd name="T8" fmla="*/ 1 w 236"/>
              <a:gd name="T9" fmla="*/ 138 h 154"/>
              <a:gd name="T10" fmla="*/ 36 w 236"/>
              <a:gd name="T11" fmla="*/ 146 h 154"/>
              <a:gd name="T12" fmla="*/ 236 w 236"/>
              <a:gd name="T13" fmla="*/ 1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6" h="154">
                <a:moveTo>
                  <a:pt x="236" y="13"/>
                </a:moveTo>
                <a:cubicBezTo>
                  <a:pt x="227" y="0"/>
                  <a:pt x="227" y="0"/>
                  <a:pt x="227" y="0"/>
                </a:cubicBezTo>
                <a:cubicBezTo>
                  <a:pt x="25" y="135"/>
                  <a:pt x="25" y="135"/>
                  <a:pt x="25" y="135"/>
                </a:cubicBezTo>
                <a:cubicBezTo>
                  <a:pt x="17" y="140"/>
                  <a:pt x="8" y="140"/>
                  <a:pt x="0" y="136"/>
                </a:cubicBezTo>
                <a:cubicBezTo>
                  <a:pt x="0" y="137"/>
                  <a:pt x="0" y="137"/>
                  <a:pt x="1" y="138"/>
                </a:cubicBezTo>
                <a:cubicBezTo>
                  <a:pt x="9" y="150"/>
                  <a:pt x="25" y="154"/>
                  <a:pt x="36" y="146"/>
                </a:cubicBezTo>
                <a:lnTo>
                  <a:pt x="236" y="1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 55"/>
          <p:cNvSpPr>
            <a:spLocks noEditPoints="1"/>
          </p:cNvSpPr>
          <p:nvPr/>
        </p:nvSpPr>
        <p:spPr bwMode="auto">
          <a:xfrm>
            <a:off x="7169932" y="1419414"/>
            <a:ext cx="328699" cy="576541"/>
          </a:xfrm>
          <a:custGeom>
            <a:avLst/>
            <a:gdLst>
              <a:gd name="T0" fmla="*/ 59 w 136"/>
              <a:gd name="T1" fmla="*/ 203 h 239"/>
              <a:gd name="T2" fmla="*/ 54 w 136"/>
              <a:gd name="T3" fmla="*/ 203 h 239"/>
              <a:gd name="T4" fmla="*/ 54 w 136"/>
              <a:gd name="T5" fmla="*/ 239 h 239"/>
              <a:gd name="T6" fmla="*/ 72 w 136"/>
              <a:gd name="T7" fmla="*/ 226 h 239"/>
              <a:gd name="T8" fmla="*/ 59 w 136"/>
              <a:gd name="T9" fmla="*/ 203 h 239"/>
              <a:gd name="T10" fmla="*/ 54 w 136"/>
              <a:gd name="T11" fmla="*/ 187 h 239"/>
              <a:gd name="T12" fmla="*/ 54 w 136"/>
              <a:gd name="T13" fmla="*/ 82 h 239"/>
              <a:gd name="T14" fmla="*/ 81 w 136"/>
              <a:gd name="T15" fmla="*/ 74 h 239"/>
              <a:gd name="T16" fmla="*/ 97 w 136"/>
              <a:gd name="T17" fmla="*/ 13 h 239"/>
              <a:gd name="T18" fmla="*/ 114 w 136"/>
              <a:gd name="T19" fmla="*/ 2 h 239"/>
              <a:gd name="T20" fmla="*/ 124 w 136"/>
              <a:gd name="T21" fmla="*/ 20 h 239"/>
              <a:gd name="T22" fmla="*/ 109 w 136"/>
              <a:gd name="T23" fmla="*/ 81 h 239"/>
              <a:gd name="T24" fmla="*/ 130 w 136"/>
              <a:gd name="T25" fmla="*/ 134 h 239"/>
              <a:gd name="T26" fmla="*/ 122 w 136"/>
              <a:gd name="T27" fmla="*/ 164 h 239"/>
              <a:gd name="T28" fmla="*/ 122 w 136"/>
              <a:gd name="T29" fmla="*/ 164 h 239"/>
              <a:gd name="T30" fmla="*/ 136 w 136"/>
              <a:gd name="T31" fmla="*/ 187 h 239"/>
              <a:gd name="T32" fmla="*/ 131 w 136"/>
              <a:gd name="T33" fmla="*/ 207 h 239"/>
              <a:gd name="T34" fmla="*/ 54 w 136"/>
              <a:gd name="T35" fmla="*/ 187 h 239"/>
              <a:gd name="T36" fmla="*/ 54 w 136"/>
              <a:gd name="T37" fmla="*/ 203 h 239"/>
              <a:gd name="T38" fmla="*/ 36 w 136"/>
              <a:gd name="T39" fmla="*/ 216 h 239"/>
              <a:gd name="T40" fmla="*/ 50 w 136"/>
              <a:gd name="T41" fmla="*/ 239 h 239"/>
              <a:gd name="T42" fmla="*/ 54 w 136"/>
              <a:gd name="T43" fmla="*/ 239 h 239"/>
              <a:gd name="T44" fmla="*/ 54 w 136"/>
              <a:gd name="T45" fmla="*/ 203 h 239"/>
              <a:gd name="T46" fmla="*/ 54 w 136"/>
              <a:gd name="T47" fmla="*/ 82 h 239"/>
              <a:gd name="T48" fmla="*/ 54 w 136"/>
              <a:gd name="T49" fmla="*/ 187 h 239"/>
              <a:gd name="T50" fmla="*/ 0 w 136"/>
              <a:gd name="T51" fmla="*/ 173 h 239"/>
              <a:gd name="T52" fmla="*/ 5 w 136"/>
              <a:gd name="T53" fmla="*/ 152 h 239"/>
              <a:gd name="T54" fmla="*/ 29 w 136"/>
              <a:gd name="T55" fmla="*/ 140 h 239"/>
              <a:gd name="T56" fmla="*/ 37 w 136"/>
              <a:gd name="T57" fmla="*/ 109 h 239"/>
              <a:gd name="T58" fmla="*/ 54 w 136"/>
              <a:gd name="T59" fmla="*/ 8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6" h="239">
                <a:moveTo>
                  <a:pt x="59" y="203"/>
                </a:moveTo>
                <a:cubicBezTo>
                  <a:pt x="57" y="203"/>
                  <a:pt x="56" y="203"/>
                  <a:pt x="54" y="203"/>
                </a:cubicBezTo>
                <a:cubicBezTo>
                  <a:pt x="54" y="239"/>
                  <a:pt x="54" y="239"/>
                  <a:pt x="54" y="239"/>
                </a:cubicBezTo>
                <a:cubicBezTo>
                  <a:pt x="62" y="239"/>
                  <a:pt x="70" y="234"/>
                  <a:pt x="72" y="226"/>
                </a:cubicBezTo>
                <a:cubicBezTo>
                  <a:pt x="74" y="216"/>
                  <a:pt x="69" y="206"/>
                  <a:pt x="59" y="203"/>
                </a:cubicBezTo>
                <a:close/>
                <a:moveTo>
                  <a:pt x="54" y="187"/>
                </a:moveTo>
                <a:cubicBezTo>
                  <a:pt x="54" y="82"/>
                  <a:pt x="54" y="82"/>
                  <a:pt x="54" y="82"/>
                </a:cubicBezTo>
                <a:cubicBezTo>
                  <a:pt x="62" y="76"/>
                  <a:pt x="71" y="74"/>
                  <a:pt x="81" y="74"/>
                </a:cubicBezTo>
                <a:cubicBezTo>
                  <a:pt x="97" y="13"/>
                  <a:pt x="97" y="13"/>
                  <a:pt x="97" y="13"/>
                </a:cubicBezTo>
                <a:cubicBezTo>
                  <a:pt x="99" y="5"/>
                  <a:pt x="107" y="0"/>
                  <a:pt x="114" y="2"/>
                </a:cubicBezTo>
                <a:cubicBezTo>
                  <a:pt x="122" y="4"/>
                  <a:pt x="126" y="12"/>
                  <a:pt x="124" y="20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25" y="90"/>
                  <a:pt x="136" y="109"/>
                  <a:pt x="130" y="134"/>
                </a:cubicBezTo>
                <a:cubicBezTo>
                  <a:pt x="130" y="134"/>
                  <a:pt x="125" y="154"/>
                  <a:pt x="122" y="164"/>
                </a:cubicBezTo>
                <a:cubicBezTo>
                  <a:pt x="122" y="164"/>
                  <a:pt x="122" y="164"/>
                  <a:pt x="122" y="164"/>
                </a:cubicBezTo>
                <a:cubicBezTo>
                  <a:pt x="118" y="178"/>
                  <a:pt x="136" y="187"/>
                  <a:pt x="136" y="187"/>
                </a:cubicBezTo>
                <a:cubicBezTo>
                  <a:pt x="131" y="207"/>
                  <a:pt x="131" y="207"/>
                  <a:pt x="131" y="207"/>
                </a:cubicBezTo>
                <a:lnTo>
                  <a:pt x="54" y="187"/>
                </a:lnTo>
                <a:close/>
                <a:moveTo>
                  <a:pt x="54" y="203"/>
                </a:moveTo>
                <a:cubicBezTo>
                  <a:pt x="46" y="203"/>
                  <a:pt x="38" y="208"/>
                  <a:pt x="36" y="216"/>
                </a:cubicBezTo>
                <a:cubicBezTo>
                  <a:pt x="34" y="226"/>
                  <a:pt x="40" y="236"/>
                  <a:pt x="50" y="239"/>
                </a:cubicBezTo>
                <a:cubicBezTo>
                  <a:pt x="51" y="239"/>
                  <a:pt x="53" y="239"/>
                  <a:pt x="54" y="239"/>
                </a:cubicBezTo>
                <a:cubicBezTo>
                  <a:pt x="54" y="203"/>
                  <a:pt x="54" y="203"/>
                  <a:pt x="54" y="203"/>
                </a:cubicBezTo>
                <a:close/>
                <a:moveTo>
                  <a:pt x="54" y="82"/>
                </a:moveTo>
                <a:cubicBezTo>
                  <a:pt x="54" y="187"/>
                  <a:pt x="54" y="187"/>
                  <a:pt x="54" y="187"/>
                </a:cubicBezTo>
                <a:cubicBezTo>
                  <a:pt x="0" y="173"/>
                  <a:pt x="0" y="173"/>
                  <a:pt x="0" y="173"/>
                </a:cubicBezTo>
                <a:cubicBezTo>
                  <a:pt x="5" y="152"/>
                  <a:pt x="5" y="152"/>
                  <a:pt x="5" y="152"/>
                </a:cubicBezTo>
                <a:cubicBezTo>
                  <a:pt x="5" y="152"/>
                  <a:pt x="25" y="154"/>
                  <a:pt x="29" y="140"/>
                </a:cubicBezTo>
                <a:cubicBezTo>
                  <a:pt x="32" y="128"/>
                  <a:pt x="37" y="109"/>
                  <a:pt x="37" y="109"/>
                </a:cubicBezTo>
                <a:cubicBezTo>
                  <a:pt x="40" y="97"/>
                  <a:pt x="46" y="88"/>
                  <a:pt x="54" y="82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 56"/>
          <p:cNvSpPr>
            <a:spLocks noEditPoints="1"/>
          </p:cNvSpPr>
          <p:nvPr/>
        </p:nvSpPr>
        <p:spPr bwMode="auto">
          <a:xfrm>
            <a:off x="6871111" y="2626986"/>
            <a:ext cx="615211" cy="669702"/>
          </a:xfrm>
          <a:custGeom>
            <a:avLst/>
            <a:gdLst>
              <a:gd name="T0" fmla="*/ 198 w 255"/>
              <a:gd name="T1" fmla="*/ 128 h 277"/>
              <a:gd name="T2" fmla="*/ 191 w 255"/>
              <a:gd name="T3" fmla="*/ 158 h 277"/>
              <a:gd name="T4" fmla="*/ 191 w 255"/>
              <a:gd name="T5" fmla="*/ 185 h 277"/>
              <a:gd name="T6" fmla="*/ 196 w 255"/>
              <a:gd name="T7" fmla="*/ 187 h 277"/>
              <a:gd name="T8" fmla="*/ 218 w 255"/>
              <a:gd name="T9" fmla="*/ 218 h 277"/>
              <a:gd name="T10" fmla="*/ 191 w 255"/>
              <a:gd name="T11" fmla="*/ 201 h 277"/>
              <a:gd name="T12" fmla="*/ 191 w 255"/>
              <a:gd name="T13" fmla="*/ 55 h 277"/>
              <a:gd name="T14" fmla="*/ 218 w 255"/>
              <a:gd name="T15" fmla="*/ 38 h 277"/>
              <a:gd name="T16" fmla="*/ 196 w 255"/>
              <a:gd name="T17" fmla="*/ 69 h 277"/>
              <a:gd name="T18" fmla="*/ 191 w 255"/>
              <a:gd name="T19" fmla="*/ 71 h 277"/>
              <a:gd name="T20" fmla="*/ 249 w 255"/>
              <a:gd name="T21" fmla="*/ 121 h 277"/>
              <a:gd name="T22" fmla="*/ 211 w 255"/>
              <a:gd name="T23" fmla="*/ 128 h 277"/>
              <a:gd name="T24" fmla="*/ 249 w 255"/>
              <a:gd name="T25" fmla="*/ 134 h 277"/>
              <a:gd name="T26" fmla="*/ 249 w 255"/>
              <a:gd name="T27" fmla="*/ 121 h 277"/>
              <a:gd name="T28" fmla="*/ 132 w 255"/>
              <a:gd name="T29" fmla="*/ 277 h 277"/>
              <a:gd name="T30" fmla="*/ 167 w 255"/>
              <a:gd name="T31" fmla="*/ 186 h 277"/>
              <a:gd name="T32" fmla="*/ 191 w 255"/>
              <a:gd name="T33" fmla="*/ 98 h 277"/>
              <a:gd name="T34" fmla="*/ 127 w 255"/>
              <a:gd name="T35" fmla="*/ 72 h 277"/>
              <a:gd name="T36" fmla="*/ 183 w 255"/>
              <a:gd name="T37" fmla="*/ 128 h 277"/>
              <a:gd name="T38" fmla="*/ 156 w 255"/>
              <a:gd name="T39" fmla="*/ 176 h 277"/>
              <a:gd name="T40" fmla="*/ 153 w 255"/>
              <a:gd name="T41" fmla="*/ 214 h 277"/>
              <a:gd name="T42" fmla="*/ 127 w 255"/>
              <a:gd name="T43" fmla="*/ 277 h 277"/>
              <a:gd name="T44" fmla="*/ 191 w 255"/>
              <a:gd name="T45" fmla="*/ 71 h 277"/>
              <a:gd name="T46" fmla="*/ 186 w 255"/>
              <a:gd name="T47" fmla="*/ 60 h 277"/>
              <a:gd name="T48" fmla="*/ 191 w 255"/>
              <a:gd name="T49" fmla="*/ 185 h 277"/>
              <a:gd name="T50" fmla="*/ 186 w 255"/>
              <a:gd name="T51" fmla="*/ 196 h 277"/>
              <a:gd name="T52" fmla="*/ 191 w 255"/>
              <a:gd name="T53" fmla="*/ 185 h 277"/>
              <a:gd name="T54" fmla="*/ 127 w 255"/>
              <a:gd name="T55" fmla="*/ 0 h 277"/>
              <a:gd name="T56" fmla="*/ 134 w 255"/>
              <a:gd name="T57" fmla="*/ 7 h 277"/>
              <a:gd name="T58" fmla="*/ 128 w 255"/>
              <a:gd name="T59" fmla="*/ 45 h 277"/>
              <a:gd name="T60" fmla="*/ 127 w 255"/>
              <a:gd name="T61" fmla="*/ 45 h 277"/>
              <a:gd name="T62" fmla="*/ 64 w 255"/>
              <a:gd name="T63" fmla="*/ 97 h 277"/>
              <a:gd name="T64" fmla="*/ 89 w 255"/>
              <a:gd name="T65" fmla="*/ 187 h 277"/>
              <a:gd name="T66" fmla="*/ 124 w 255"/>
              <a:gd name="T67" fmla="*/ 277 h 277"/>
              <a:gd name="T68" fmla="*/ 127 w 255"/>
              <a:gd name="T69" fmla="*/ 214 h 277"/>
              <a:gd name="T70" fmla="*/ 103 w 255"/>
              <a:gd name="T71" fmla="*/ 183 h 277"/>
              <a:gd name="T72" fmla="*/ 71 w 255"/>
              <a:gd name="T73" fmla="*/ 128 h 277"/>
              <a:gd name="T74" fmla="*/ 127 w 255"/>
              <a:gd name="T75" fmla="*/ 72 h 277"/>
              <a:gd name="T76" fmla="*/ 127 w 255"/>
              <a:gd name="T77" fmla="*/ 57 h 277"/>
              <a:gd name="T78" fmla="*/ 127 w 255"/>
              <a:gd name="T79" fmla="*/ 0 h 277"/>
              <a:gd name="T80" fmla="*/ 121 w 255"/>
              <a:gd name="T81" fmla="*/ 38 h 277"/>
              <a:gd name="T82" fmla="*/ 127 w 255"/>
              <a:gd name="T83" fmla="*/ 0 h 277"/>
              <a:gd name="T84" fmla="*/ 64 w 255"/>
              <a:gd name="T85" fmla="*/ 185 h 277"/>
              <a:gd name="T86" fmla="*/ 69 w 255"/>
              <a:gd name="T87" fmla="*/ 196 h 277"/>
              <a:gd name="T88" fmla="*/ 64 w 255"/>
              <a:gd name="T89" fmla="*/ 71 h 277"/>
              <a:gd name="T90" fmla="*/ 69 w 255"/>
              <a:gd name="T91" fmla="*/ 60 h 277"/>
              <a:gd name="T92" fmla="*/ 64 w 255"/>
              <a:gd name="T93" fmla="*/ 71 h 277"/>
              <a:gd name="T94" fmla="*/ 57 w 255"/>
              <a:gd name="T95" fmla="*/ 128 h 277"/>
              <a:gd name="T96" fmla="*/ 64 w 255"/>
              <a:gd name="T97" fmla="*/ 97 h 277"/>
              <a:gd name="T98" fmla="*/ 64 w 255"/>
              <a:gd name="T99" fmla="*/ 71 h 277"/>
              <a:gd name="T100" fmla="*/ 60 w 255"/>
              <a:gd name="T101" fmla="*/ 69 h 277"/>
              <a:gd name="T102" fmla="*/ 38 w 255"/>
              <a:gd name="T103" fmla="*/ 38 h 277"/>
              <a:gd name="T104" fmla="*/ 64 w 255"/>
              <a:gd name="T105" fmla="*/ 55 h 277"/>
              <a:gd name="T106" fmla="*/ 64 w 255"/>
              <a:gd name="T107" fmla="*/ 201 h 277"/>
              <a:gd name="T108" fmla="*/ 38 w 255"/>
              <a:gd name="T109" fmla="*/ 218 h 277"/>
              <a:gd name="T110" fmla="*/ 60 w 255"/>
              <a:gd name="T111" fmla="*/ 187 h 277"/>
              <a:gd name="T112" fmla="*/ 64 w 255"/>
              <a:gd name="T113" fmla="*/ 185 h 277"/>
              <a:gd name="T114" fmla="*/ 45 w 255"/>
              <a:gd name="T115" fmla="*/ 128 h 277"/>
              <a:gd name="T116" fmla="*/ 7 w 255"/>
              <a:gd name="T117" fmla="*/ 121 h 277"/>
              <a:gd name="T118" fmla="*/ 7 w 255"/>
              <a:gd name="T119" fmla="*/ 134 h 277"/>
              <a:gd name="T120" fmla="*/ 45 w 255"/>
              <a:gd name="T121" fmla="*/ 128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5" h="277">
                <a:moveTo>
                  <a:pt x="191" y="158"/>
                </a:moveTo>
                <a:cubicBezTo>
                  <a:pt x="195" y="149"/>
                  <a:pt x="198" y="139"/>
                  <a:pt x="198" y="128"/>
                </a:cubicBezTo>
                <a:cubicBezTo>
                  <a:pt x="198" y="117"/>
                  <a:pt x="195" y="107"/>
                  <a:pt x="191" y="98"/>
                </a:cubicBezTo>
                <a:cubicBezTo>
                  <a:pt x="191" y="158"/>
                  <a:pt x="191" y="158"/>
                  <a:pt x="191" y="158"/>
                </a:cubicBezTo>
                <a:close/>
                <a:moveTo>
                  <a:pt x="191" y="201"/>
                </a:moveTo>
                <a:cubicBezTo>
                  <a:pt x="191" y="185"/>
                  <a:pt x="191" y="185"/>
                  <a:pt x="191" y="185"/>
                </a:cubicBezTo>
                <a:cubicBezTo>
                  <a:pt x="193" y="185"/>
                  <a:pt x="194" y="185"/>
                  <a:pt x="196" y="187"/>
                </a:cubicBezTo>
                <a:cubicBezTo>
                  <a:pt x="196" y="187"/>
                  <a:pt x="196" y="187"/>
                  <a:pt x="196" y="187"/>
                </a:cubicBezTo>
                <a:cubicBezTo>
                  <a:pt x="218" y="209"/>
                  <a:pt x="218" y="209"/>
                  <a:pt x="218" y="209"/>
                </a:cubicBezTo>
                <a:cubicBezTo>
                  <a:pt x="220" y="211"/>
                  <a:pt x="220" y="216"/>
                  <a:pt x="218" y="218"/>
                </a:cubicBezTo>
                <a:cubicBezTo>
                  <a:pt x="215" y="221"/>
                  <a:pt x="211" y="221"/>
                  <a:pt x="209" y="218"/>
                </a:cubicBezTo>
                <a:cubicBezTo>
                  <a:pt x="191" y="201"/>
                  <a:pt x="191" y="201"/>
                  <a:pt x="191" y="201"/>
                </a:cubicBezTo>
                <a:close/>
                <a:moveTo>
                  <a:pt x="191" y="71"/>
                </a:moveTo>
                <a:cubicBezTo>
                  <a:pt x="191" y="55"/>
                  <a:pt x="191" y="55"/>
                  <a:pt x="191" y="55"/>
                </a:cubicBezTo>
                <a:cubicBezTo>
                  <a:pt x="209" y="38"/>
                  <a:pt x="209" y="38"/>
                  <a:pt x="209" y="38"/>
                </a:cubicBezTo>
                <a:cubicBezTo>
                  <a:pt x="211" y="35"/>
                  <a:pt x="215" y="35"/>
                  <a:pt x="218" y="38"/>
                </a:cubicBezTo>
                <a:cubicBezTo>
                  <a:pt x="220" y="40"/>
                  <a:pt x="220" y="44"/>
                  <a:pt x="218" y="47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4" y="71"/>
                  <a:pt x="193" y="71"/>
                  <a:pt x="191" y="71"/>
                </a:cubicBezTo>
                <a:close/>
                <a:moveTo>
                  <a:pt x="249" y="121"/>
                </a:moveTo>
                <a:cubicBezTo>
                  <a:pt x="249" y="121"/>
                  <a:pt x="249" y="121"/>
                  <a:pt x="249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4" y="121"/>
                  <a:pt x="211" y="124"/>
                  <a:pt x="211" y="128"/>
                </a:cubicBezTo>
                <a:cubicBezTo>
                  <a:pt x="211" y="132"/>
                  <a:pt x="214" y="134"/>
                  <a:pt x="217" y="134"/>
                </a:cubicBezTo>
                <a:cubicBezTo>
                  <a:pt x="249" y="134"/>
                  <a:pt x="249" y="134"/>
                  <a:pt x="249" y="134"/>
                </a:cubicBezTo>
                <a:cubicBezTo>
                  <a:pt x="252" y="134"/>
                  <a:pt x="255" y="132"/>
                  <a:pt x="255" y="128"/>
                </a:cubicBezTo>
                <a:cubicBezTo>
                  <a:pt x="255" y="124"/>
                  <a:pt x="252" y="121"/>
                  <a:pt x="249" y="121"/>
                </a:cubicBezTo>
                <a:close/>
                <a:moveTo>
                  <a:pt x="127" y="277"/>
                </a:moveTo>
                <a:cubicBezTo>
                  <a:pt x="132" y="277"/>
                  <a:pt x="132" y="277"/>
                  <a:pt x="132" y="277"/>
                </a:cubicBezTo>
                <a:cubicBezTo>
                  <a:pt x="151" y="277"/>
                  <a:pt x="167" y="262"/>
                  <a:pt x="167" y="242"/>
                </a:cubicBezTo>
                <a:cubicBezTo>
                  <a:pt x="167" y="186"/>
                  <a:pt x="167" y="186"/>
                  <a:pt x="167" y="186"/>
                </a:cubicBezTo>
                <a:cubicBezTo>
                  <a:pt x="177" y="179"/>
                  <a:pt x="186" y="169"/>
                  <a:pt x="191" y="158"/>
                </a:cubicBezTo>
                <a:cubicBezTo>
                  <a:pt x="191" y="98"/>
                  <a:pt x="191" y="98"/>
                  <a:pt x="191" y="98"/>
                </a:cubicBezTo>
                <a:cubicBezTo>
                  <a:pt x="180" y="74"/>
                  <a:pt x="156" y="57"/>
                  <a:pt x="127" y="57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43" y="72"/>
                  <a:pt x="157" y="78"/>
                  <a:pt x="167" y="88"/>
                </a:cubicBezTo>
                <a:cubicBezTo>
                  <a:pt x="177" y="98"/>
                  <a:pt x="183" y="112"/>
                  <a:pt x="183" y="128"/>
                </a:cubicBezTo>
                <a:cubicBezTo>
                  <a:pt x="183" y="148"/>
                  <a:pt x="172" y="166"/>
                  <a:pt x="156" y="176"/>
                </a:cubicBezTo>
                <a:cubicBezTo>
                  <a:pt x="156" y="176"/>
                  <a:pt x="156" y="176"/>
                  <a:pt x="156" y="176"/>
                </a:cubicBezTo>
                <a:cubicBezTo>
                  <a:pt x="154" y="177"/>
                  <a:pt x="153" y="180"/>
                  <a:pt x="153" y="182"/>
                </a:cubicBezTo>
                <a:cubicBezTo>
                  <a:pt x="153" y="214"/>
                  <a:pt x="153" y="214"/>
                  <a:pt x="153" y="214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27" y="277"/>
                  <a:pt x="127" y="277"/>
                  <a:pt x="127" y="277"/>
                </a:cubicBezTo>
                <a:close/>
                <a:moveTo>
                  <a:pt x="191" y="55"/>
                </a:moveTo>
                <a:cubicBezTo>
                  <a:pt x="191" y="71"/>
                  <a:pt x="191" y="71"/>
                  <a:pt x="191" y="71"/>
                </a:cubicBezTo>
                <a:cubicBezTo>
                  <a:pt x="189" y="71"/>
                  <a:pt x="188" y="71"/>
                  <a:pt x="186" y="69"/>
                </a:cubicBezTo>
                <a:cubicBezTo>
                  <a:pt x="184" y="67"/>
                  <a:pt x="184" y="63"/>
                  <a:pt x="186" y="60"/>
                </a:cubicBezTo>
                <a:cubicBezTo>
                  <a:pt x="191" y="55"/>
                  <a:pt x="191" y="55"/>
                  <a:pt x="191" y="55"/>
                </a:cubicBezTo>
                <a:close/>
                <a:moveTo>
                  <a:pt x="191" y="185"/>
                </a:moveTo>
                <a:cubicBezTo>
                  <a:pt x="191" y="201"/>
                  <a:pt x="191" y="201"/>
                  <a:pt x="191" y="20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4" y="193"/>
                  <a:pt x="184" y="189"/>
                  <a:pt x="186" y="187"/>
                </a:cubicBezTo>
                <a:cubicBezTo>
                  <a:pt x="188" y="185"/>
                  <a:pt x="189" y="185"/>
                  <a:pt x="191" y="185"/>
                </a:cubicBezTo>
                <a:close/>
                <a:moveTo>
                  <a:pt x="127" y="45"/>
                </a:moveTo>
                <a:cubicBezTo>
                  <a:pt x="127" y="0"/>
                  <a:pt x="127" y="0"/>
                  <a:pt x="127" y="0"/>
                </a:cubicBezTo>
                <a:cubicBezTo>
                  <a:pt x="127" y="0"/>
                  <a:pt x="128" y="0"/>
                  <a:pt x="128" y="0"/>
                </a:cubicBezTo>
                <a:cubicBezTo>
                  <a:pt x="131" y="0"/>
                  <a:pt x="134" y="3"/>
                  <a:pt x="134" y="7"/>
                </a:cubicBezTo>
                <a:cubicBezTo>
                  <a:pt x="134" y="38"/>
                  <a:pt x="134" y="38"/>
                  <a:pt x="134" y="38"/>
                </a:cubicBezTo>
                <a:cubicBezTo>
                  <a:pt x="134" y="42"/>
                  <a:pt x="131" y="45"/>
                  <a:pt x="128" y="45"/>
                </a:cubicBezTo>
                <a:cubicBezTo>
                  <a:pt x="128" y="45"/>
                  <a:pt x="128" y="45"/>
                  <a:pt x="128" y="45"/>
                </a:cubicBezTo>
                <a:cubicBezTo>
                  <a:pt x="128" y="45"/>
                  <a:pt x="127" y="45"/>
                  <a:pt x="127" y="45"/>
                </a:cubicBezTo>
                <a:close/>
                <a:moveTo>
                  <a:pt x="127" y="57"/>
                </a:moveTo>
                <a:cubicBezTo>
                  <a:pt x="99" y="57"/>
                  <a:pt x="75" y="74"/>
                  <a:pt x="64" y="97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70" y="170"/>
                  <a:pt x="78" y="180"/>
                  <a:pt x="89" y="187"/>
                </a:cubicBezTo>
                <a:cubicBezTo>
                  <a:pt x="89" y="242"/>
                  <a:pt x="89" y="242"/>
                  <a:pt x="89" y="242"/>
                </a:cubicBezTo>
                <a:cubicBezTo>
                  <a:pt x="89" y="262"/>
                  <a:pt x="104" y="277"/>
                  <a:pt x="124" y="277"/>
                </a:cubicBezTo>
                <a:cubicBezTo>
                  <a:pt x="127" y="277"/>
                  <a:pt x="127" y="277"/>
                  <a:pt x="127" y="277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183"/>
                  <a:pt x="103" y="183"/>
                  <a:pt x="103" y="183"/>
                </a:cubicBezTo>
                <a:cubicBezTo>
                  <a:pt x="103" y="180"/>
                  <a:pt x="102" y="178"/>
                  <a:pt x="100" y="176"/>
                </a:cubicBezTo>
                <a:cubicBezTo>
                  <a:pt x="83" y="167"/>
                  <a:pt x="71" y="149"/>
                  <a:pt x="71" y="128"/>
                </a:cubicBezTo>
                <a:cubicBezTo>
                  <a:pt x="71" y="112"/>
                  <a:pt x="78" y="98"/>
                  <a:pt x="88" y="88"/>
                </a:cubicBezTo>
                <a:cubicBezTo>
                  <a:pt x="98" y="78"/>
                  <a:pt x="112" y="72"/>
                  <a:pt x="127" y="72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7" y="57"/>
                  <a:pt x="127" y="57"/>
                  <a:pt x="127" y="57"/>
                </a:cubicBezTo>
                <a:close/>
                <a:moveTo>
                  <a:pt x="127" y="0"/>
                </a:moveTo>
                <a:cubicBezTo>
                  <a:pt x="127" y="45"/>
                  <a:pt x="127" y="45"/>
                  <a:pt x="127" y="45"/>
                </a:cubicBezTo>
                <a:cubicBezTo>
                  <a:pt x="124" y="45"/>
                  <a:pt x="121" y="42"/>
                  <a:pt x="121" y="38"/>
                </a:cubicBezTo>
                <a:cubicBezTo>
                  <a:pt x="121" y="7"/>
                  <a:pt x="121" y="7"/>
                  <a:pt x="121" y="7"/>
                </a:cubicBezTo>
                <a:cubicBezTo>
                  <a:pt x="121" y="4"/>
                  <a:pt x="124" y="1"/>
                  <a:pt x="127" y="0"/>
                </a:cubicBezTo>
                <a:close/>
                <a:moveTo>
                  <a:pt x="64" y="201"/>
                </a:moveTo>
                <a:cubicBezTo>
                  <a:pt x="64" y="185"/>
                  <a:pt x="64" y="185"/>
                  <a:pt x="64" y="185"/>
                </a:cubicBezTo>
                <a:cubicBezTo>
                  <a:pt x="66" y="185"/>
                  <a:pt x="68" y="185"/>
                  <a:pt x="69" y="187"/>
                </a:cubicBezTo>
                <a:cubicBezTo>
                  <a:pt x="72" y="189"/>
                  <a:pt x="72" y="193"/>
                  <a:pt x="69" y="196"/>
                </a:cubicBezTo>
                <a:cubicBezTo>
                  <a:pt x="64" y="201"/>
                  <a:pt x="64" y="201"/>
                  <a:pt x="64" y="201"/>
                </a:cubicBezTo>
                <a:close/>
                <a:moveTo>
                  <a:pt x="64" y="71"/>
                </a:moveTo>
                <a:cubicBezTo>
                  <a:pt x="64" y="55"/>
                  <a:pt x="64" y="55"/>
                  <a:pt x="64" y="55"/>
                </a:cubicBezTo>
                <a:cubicBezTo>
                  <a:pt x="69" y="60"/>
                  <a:pt x="69" y="60"/>
                  <a:pt x="69" y="60"/>
                </a:cubicBezTo>
                <a:cubicBezTo>
                  <a:pt x="72" y="63"/>
                  <a:pt x="72" y="67"/>
                  <a:pt x="69" y="69"/>
                </a:cubicBezTo>
                <a:cubicBezTo>
                  <a:pt x="68" y="71"/>
                  <a:pt x="66" y="71"/>
                  <a:pt x="64" y="71"/>
                </a:cubicBezTo>
                <a:close/>
                <a:moveTo>
                  <a:pt x="64" y="97"/>
                </a:moveTo>
                <a:cubicBezTo>
                  <a:pt x="59" y="106"/>
                  <a:pt x="57" y="117"/>
                  <a:pt x="57" y="128"/>
                </a:cubicBezTo>
                <a:cubicBezTo>
                  <a:pt x="57" y="139"/>
                  <a:pt x="59" y="149"/>
                  <a:pt x="64" y="159"/>
                </a:cubicBezTo>
                <a:cubicBezTo>
                  <a:pt x="64" y="97"/>
                  <a:pt x="64" y="97"/>
                  <a:pt x="64" y="97"/>
                </a:cubicBezTo>
                <a:close/>
                <a:moveTo>
                  <a:pt x="64" y="55"/>
                </a:moveTo>
                <a:cubicBezTo>
                  <a:pt x="64" y="71"/>
                  <a:pt x="64" y="71"/>
                  <a:pt x="64" y="71"/>
                </a:cubicBezTo>
                <a:cubicBezTo>
                  <a:pt x="62" y="71"/>
                  <a:pt x="61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38" y="47"/>
                  <a:pt x="38" y="47"/>
                  <a:pt x="38" y="47"/>
                </a:cubicBezTo>
                <a:cubicBezTo>
                  <a:pt x="35" y="44"/>
                  <a:pt x="35" y="40"/>
                  <a:pt x="38" y="38"/>
                </a:cubicBezTo>
                <a:cubicBezTo>
                  <a:pt x="40" y="35"/>
                  <a:pt x="44" y="35"/>
                  <a:pt x="47" y="38"/>
                </a:cubicBezTo>
                <a:cubicBezTo>
                  <a:pt x="64" y="55"/>
                  <a:pt x="64" y="55"/>
                  <a:pt x="64" y="55"/>
                </a:cubicBezTo>
                <a:close/>
                <a:moveTo>
                  <a:pt x="64" y="185"/>
                </a:moveTo>
                <a:cubicBezTo>
                  <a:pt x="64" y="201"/>
                  <a:pt x="64" y="201"/>
                  <a:pt x="64" y="201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44" y="221"/>
                  <a:pt x="40" y="221"/>
                  <a:pt x="38" y="218"/>
                </a:cubicBezTo>
                <a:cubicBezTo>
                  <a:pt x="35" y="216"/>
                  <a:pt x="35" y="211"/>
                  <a:pt x="38" y="209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1" y="185"/>
                  <a:pt x="62" y="185"/>
                  <a:pt x="64" y="185"/>
                </a:cubicBezTo>
                <a:close/>
                <a:moveTo>
                  <a:pt x="45" y="128"/>
                </a:moveTo>
                <a:cubicBezTo>
                  <a:pt x="45" y="128"/>
                  <a:pt x="45" y="128"/>
                  <a:pt x="45" y="128"/>
                </a:cubicBezTo>
                <a:cubicBezTo>
                  <a:pt x="45" y="124"/>
                  <a:pt x="42" y="121"/>
                  <a:pt x="38" y="121"/>
                </a:cubicBezTo>
                <a:cubicBezTo>
                  <a:pt x="7" y="121"/>
                  <a:pt x="7" y="121"/>
                  <a:pt x="7" y="121"/>
                </a:cubicBezTo>
                <a:cubicBezTo>
                  <a:pt x="3" y="121"/>
                  <a:pt x="0" y="124"/>
                  <a:pt x="0" y="128"/>
                </a:cubicBezTo>
                <a:cubicBezTo>
                  <a:pt x="0" y="132"/>
                  <a:pt x="3" y="134"/>
                  <a:pt x="7" y="134"/>
                </a:cubicBezTo>
                <a:cubicBezTo>
                  <a:pt x="38" y="134"/>
                  <a:pt x="38" y="134"/>
                  <a:pt x="38" y="134"/>
                </a:cubicBezTo>
                <a:cubicBezTo>
                  <a:pt x="42" y="134"/>
                  <a:pt x="45" y="132"/>
                  <a:pt x="45" y="128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 57"/>
          <p:cNvSpPr>
            <a:spLocks noEditPoints="1"/>
          </p:cNvSpPr>
          <p:nvPr/>
        </p:nvSpPr>
        <p:spPr bwMode="auto">
          <a:xfrm>
            <a:off x="9140367" y="895604"/>
            <a:ext cx="585330" cy="574784"/>
          </a:xfrm>
          <a:custGeom>
            <a:avLst/>
            <a:gdLst>
              <a:gd name="T0" fmla="*/ 231 w 243"/>
              <a:gd name="T1" fmla="*/ 92 h 238"/>
              <a:gd name="T2" fmla="*/ 214 w 243"/>
              <a:gd name="T3" fmla="*/ 83 h 238"/>
              <a:gd name="T4" fmla="*/ 206 w 243"/>
              <a:gd name="T5" fmla="*/ 71 h 238"/>
              <a:gd name="T6" fmla="*/ 192 w 243"/>
              <a:gd name="T7" fmla="*/ 82 h 238"/>
              <a:gd name="T8" fmla="*/ 194 w 243"/>
              <a:gd name="T9" fmla="*/ 64 h 238"/>
              <a:gd name="T10" fmla="*/ 179 w 243"/>
              <a:gd name="T11" fmla="*/ 64 h 238"/>
              <a:gd name="T12" fmla="*/ 162 w 243"/>
              <a:gd name="T13" fmla="*/ 54 h 238"/>
              <a:gd name="T14" fmla="*/ 154 w 243"/>
              <a:gd name="T15" fmla="*/ 42 h 238"/>
              <a:gd name="T16" fmla="*/ 140 w 243"/>
              <a:gd name="T17" fmla="*/ 53 h 238"/>
              <a:gd name="T18" fmla="*/ 142 w 243"/>
              <a:gd name="T19" fmla="*/ 35 h 238"/>
              <a:gd name="T20" fmla="*/ 128 w 243"/>
              <a:gd name="T21" fmla="*/ 35 h 238"/>
              <a:gd name="T22" fmla="*/ 110 w 243"/>
              <a:gd name="T23" fmla="*/ 25 h 238"/>
              <a:gd name="T24" fmla="*/ 102 w 243"/>
              <a:gd name="T25" fmla="*/ 13 h 238"/>
              <a:gd name="T26" fmla="*/ 101 w 243"/>
              <a:gd name="T27" fmla="*/ 22 h 238"/>
              <a:gd name="T28" fmla="*/ 208 w 243"/>
              <a:gd name="T29" fmla="*/ 128 h 238"/>
              <a:gd name="T30" fmla="*/ 206 w 243"/>
              <a:gd name="T31" fmla="*/ 132 h 238"/>
              <a:gd name="T32" fmla="*/ 101 w 243"/>
              <a:gd name="T33" fmla="*/ 74 h 238"/>
              <a:gd name="T34" fmla="*/ 196 w 243"/>
              <a:gd name="T35" fmla="*/ 149 h 238"/>
              <a:gd name="T36" fmla="*/ 194 w 243"/>
              <a:gd name="T37" fmla="*/ 153 h 238"/>
              <a:gd name="T38" fmla="*/ 101 w 243"/>
              <a:gd name="T39" fmla="*/ 101 h 238"/>
              <a:gd name="T40" fmla="*/ 185 w 243"/>
              <a:gd name="T41" fmla="*/ 170 h 238"/>
              <a:gd name="T42" fmla="*/ 182 w 243"/>
              <a:gd name="T43" fmla="*/ 174 h 238"/>
              <a:gd name="T44" fmla="*/ 101 w 243"/>
              <a:gd name="T45" fmla="*/ 129 h 238"/>
              <a:gd name="T46" fmla="*/ 173 w 243"/>
              <a:gd name="T47" fmla="*/ 191 h 238"/>
              <a:gd name="T48" fmla="*/ 171 w 243"/>
              <a:gd name="T49" fmla="*/ 195 h 238"/>
              <a:gd name="T50" fmla="*/ 101 w 243"/>
              <a:gd name="T51" fmla="*/ 156 h 238"/>
              <a:gd name="T52" fmla="*/ 138 w 243"/>
              <a:gd name="T53" fmla="*/ 231 h 238"/>
              <a:gd name="T54" fmla="*/ 243 w 243"/>
              <a:gd name="T55" fmla="*/ 91 h 238"/>
              <a:gd name="T56" fmla="*/ 101 w 243"/>
              <a:gd name="T57" fmla="*/ 22 h 238"/>
              <a:gd name="T58" fmla="*/ 85 w 243"/>
              <a:gd name="T59" fmla="*/ 11 h 238"/>
              <a:gd name="T60" fmla="*/ 78 w 243"/>
              <a:gd name="T61" fmla="*/ 0 h 238"/>
              <a:gd name="T62" fmla="*/ 15 w 243"/>
              <a:gd name="T63" fmla="*/ 163 h 238"/>
              <a:gd name="T64" fmla="*/ 101 w 243"/>
              <a:gd name="T65" fmla="*/ 156 h 238"/>
              <a:gd name="T66" fmla="*/ 27 w 243"/>
              <a:gd name="T67" fmla="*/ 113 h 238"/>
              <a:gd name="T68" fmla="*/ 101 w 243"/>
              <a:gd name="T69" fmla="*/ 151 h 238"/>
              <a:gd name="T70" fmla="*/ 40 w 243"/>
              <a:gd name="T71" fmla="*/ 95 h 238"/>
              <a:gd name="T72" fmla="*/ 42 w 243"/>
              <a:gd name="T73" fmla="*/ 91 h 238"/>
              <a:gd name="T74" fmla="*/ 101 w 243"/>
              <a:gd name="T75" fmla="*/ 101 h 238"/>
              <a:gd name="T76" fmla="*/ 51 w 243"/>
              <a:gd name="T77" fmla="*/ 71 h 238"/>
              <a:gd name="T78" fmla="*/ 101 w 243"/>
              <a:gd name="T79" fmla="*/ 96 h 238"/>
              <a:gd name="T80" fmla="*/ 63 w 243"/>
              <a:gd name="T81" fmla="*/ 53 h 238"/>
              <a:gd name="T82" fmla="*/ 65 w 243"/>
              <a:gd name="T83" fmla="*/ 49 h 238"/>
              <a:gd name="T84" fmla="*/ 101 w 243"/>
              <a:gd name="T85" fmla="*/ 2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3" h="238">
                <a:moveTo>
                  <a:pt x="232" y="85"/>
                </a:moveTo>
                <a:cubicBezTo>
                  <a:pt x="233" y="87"/>
                  <a:pt x="233" y="90"/>
                  <a:pt x="231" y="92"/>
                </a:cubicBezTo>
                <a:cubicBezTo>
                  <a:pt x="229" y="97"/>
                  <a:pt x="223" y="99"/>
                  <a:pt x="218" y="96"/>
                </a:cubicBezTo>
                <a:cubicBezTo>
                  <a:pt x="213" y="94"/>
                  <a:pt x="212" y="88"/>
                  <a:pt x="214" y="83"/>
                </a:cubicBezTo>
                <a:cubicBezTo>
                  <a:pt x="216" y="81"/>
                  <a:pt x="218" y="79"/>
                  <a:pt x="220" y="78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7" y="73"/>
                  <a:pt x="207" y="76"/>
                  <a:pt x="205" y="78"/>
                </a:cubicBezTo>
                <a:cubicBezTo>
                  <a:pt x="203" y="83"/>
                  <a:pt x="197" y="84"/>
                  <a:pt x="192" y="82"/>
                </a:cubicBezTo>
                <a:cubicBezTo>
                  <a:pt x="188" y="79"/>
                  <a:pt x="186" y="73"/>
                  <a:pt x="188" y="69"/>
                </a:cubicBezTo>
                <a:cubicBezTo>
                  <a:pt x="190" y="66"/>
                  <a:pt x="192" y="65"/>
                  <a:pt x="194" y="64"/>
                </a:cubicBezTo>
                <a:cubicBezTo>
                  <a:pt x="180" y="56"/>
                  <a:pt x="180" y="56"/>
                  <a:pt x="180" y="56"/>
                </a:cubicBezTo>
                <a:cubicBezTo>
                  <a:pt x="181" y="59"/>
                  <a:pt x="181" y="61"/>
                  <a:pt x="179" y="64"/>
                </a:cubicBezTo>
                <a:cubicBezTo>
                  <a:pt x="177" y="68"/>
                  <a:pt x="171" y="70"/>
                  <a:pt x="166" y="67"/>
                </a:cubicBezTo>
                <a:cubicBezTo>
                  <a:pt x="161" y="65"/>
                  <a:pt x="160" y="59"/>
                  <a:pt x="162" y="54"/>
                </a:cubicBezTo>
                <a:cubicBezTo>
                  <a:pt x="164" y="52"/>
                  <a:pt x="166" y="50"/>
                  <a:pt x="168" y="50"/>
                </a:cubicBezTo>
                <a:cubicBezTo>
                  <a:pt x="154" y="42"/>
                  <a:pt x="154" y="42"/>
                  <a:pt x="154" y="42"/>
                </a:cubicBezTo>
                <a:cubicBezTo>
                  <a:pt x="155" y="44"/>
                  <a:pt x="155" y="47"/>
                  <a:pt x="153" y="49"/>
                </a:cubicBezTo>
                <a:cubicBezTo>
                  <a:pt x="151" y="54"/>
                  <a:pt x="145" y="56"/>
                  <a:pt x="140" y="53"/>
                </a:cubicBezTo>
                <a:cubicBezTo>
                  <a:pt x="136" y="50"/>
                  <a:pt x="134" y="45"/>
                  <a:pt x="136" y="40"/>
                </a:cubicBezTo>
                <a:cubicBezTo>
                  <a:pt x="138" y="37"/>
                  <a:pt x="140" y="36"/>
                  <a:pt x="142" y="35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9" y="30"/>
                  <a:pt x="129" y="33"/>
                  <a:pt x="128" y="35"/>
                </a:cubicBezTo>
                <a:cubicBezTo>
                  <a:pt x="125" y="40"/>
                  <a:pt x="119" y="41"/>
                  <a:pt x="114" y="39"/>
                </a:cubicBezTo>
                <a:cubicBezTo>
                  <a:pt x="110" y="36"/>
                  <a:pt x="108" y="30"/>
                  <a:pt x="110" y="25"/>
                </a:cubicBezTo>
                <a:cubicBezTo>
                  <a:pt x="112" y="23"/>
                  <a:pt x="114" y="22"/>
                  <a:pt x="116" y="21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3" y="16"/>
                  <a:pt x="103" y="18"/>
                  <a:pt x="102" y="21"/>
                </a:cubicBezTo>
                <a:cubicBezTo>
                  <a:pt x="101" y="21"/>
                  <a:pt x="101" y="22"/>
                  <a:pt x="101" y="22"/>
                </a:cubicBezTo>
                <a:cubicBezTo>
                  <a:pt x="101" y="69"/>
                  <a:pt x="101" y="69"/>
                  <a:pt x="101" y="69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9" y="129"/>
                  <a:pt x="209" y="130"/>
                  <a:pt x="209" y="131"/>
                </a:cubicBezTo>
                <a:cubicBezTo>
                  <a:pt x="208" y="132"/>
                  <a:pt x="207" y="133"/>
                  <a:pt x="206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96" y="149"/>
                  <a:pt x="196" y="149"/>
                  <a:pt x="196" y="149"/>
                </a:cubicBezTo>
                <a:cubicBezTo>
                  <a:pt x="197" y="150"/>
                  <a:pt x="198" y="151"/>
                  <a:pt x="197" y="152"/>
                </a:cubicBezTo>
                <a:cubicBezTo>
                  <a:pt x="197" y="153"/>
                  <a:pt x="195" y="154"/>
                  <a:pt x="194" y="153"/>
                </a:cubicBezTo>
                <a:cubicBezTo>
                  <a:pt x="194" y="153"/>
                  <a:pt x="194" y="153"/>
                  <a:pt x="194" y="153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85" y="170"/>
                  <a:pt x="185" y="170"/>
                  <a:pt x="185" y="170"/>
                </a:cubicBezTo>
                <a:cubicBezTo>
                  <a:pt x="186" y="171"/>
                  <a:pt x="186" y="172"/>
                  <a:pt x="186" y="173"/>
                </a:cubicBezTo>
                <a:cubicBezTo>
                  <a:pt x="185" y="174"/>
                  <a:pt x="184" y="175"/>
                  <a:pt x="182" y="174"/>
                </a:cubicBezTo>
                <a:cubicBezTo>
                  <a:pt x="182" y="174"/>
                  <a:pt x="182" y="174"/>
                  <a:pt x="182" y="174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73" y="191"/>
                  <a:pt x="173" y="191"/>
                  <a:pt x="173" y="191"/>
                </a:cubicBezTo>
                <a:cubicBezTo>
                  <a:pt x="174" y="192"/>
                  <a:pt x="174" y="193"/>
                  <a:pt x="174" y="194"/>
                </a:cubicBezTo>
                <a:cubicBezTo>
                  <a:pt x="173" y="196"/>
                  <a:pt x="172" y="196"/>
                  <a:pt x="171" y="195"/>
                </a:cubicBezTo>
                <a:cubicBezTo>
                  <a:pt x="171" y="195"/>
                  <a:pt x="171" y="195"/>
                  <a:pt x="171" y="195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38" y="231"/>
                  <a:pt x="138" y="231"/>
                  <a:pt x="138" y="231"/>
                </a:cubicBezTo>
                <a:cubicBezTo>
                  <a:pt x="150" y="238"/>
                  <a:pt x="164" y="233"/>
                  <a:pt x="171" y="222"/>
                </a:cubicBezTo>
                <a:cubicBezTo>
                  <a:pt x="243" y="91"/>
                  <a:pt x="243" y="91"/>
                  <a:pt x="243" y="91"/>
                </a:cubicBezTo>
                <a:lnTo>
                  <a:pt x="232" y="85"/>
                </a:lnTo>
                <a:close/>
                <a:moveTo>
                  <a:pt x="101" y="22"/>
                </a:moveTo>
                <a:cubicBezTo>
                  <a:pt x="98" y="26"/>
                  <a:pt x="93" y="27"/>
                  <a:pt x="88" y="24"/>
                </a:cubicBezTo>
                <a:cubicBezTo>
                  <a:pt x="84" y="22"/>
                  <a:pt x="82" y="16"/>
                  <a:pt x="85" y="11"/>
                </a:cubicBezTo>
                <a:cubicBezTo>
                  <a:pt x="86" y="9"/>
                  <a:pt x="88" y="7"/>
                  <a:pt x="90" y="6"/>
                </a:cubicBezTo>
                <a:cubicBezTo>
                  <a:pt x="78" y="0"/>
                  <a:pt x="78" y="0"/>
                  <a:pt x="78" y="0"/>
                </a:cubicBezTo>
                <a:cubicBezTo>
                  <a:pt x="6" y="130"/>
                  <a:pt x="6" y="130"/>
                  <a:pt x="6" y="130"/>
                </a:cubicBezTo>
                <a:cubicBezTo>
                  <a:pt x="0" y="142"/>
                  <a:pt x="4" y="157"/>
                  <a:pt x="15" y="163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7" y="116"/>
                  <a:pt x="27" y="114"/>
                  <a:pt x="27" y="113"/>
                </a:cubicBezTo>
                <a:cubicBezTo>
                  <a:pt x="28" y="112"/>
                  <a:pt x="29" y="112"/>
                  <a:pt x="30" y="112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40" y="95"/>
                  <a:pt x="40" y="95"/>
                  <a:pt x="40" y="95"/>
                </a:cubicBezTo>
                <a:cubicBezTo>
                  <a:pt x="39" y="95"/>
                  <a:pt x="38" y="93"/>
                  <a:pt x="39" y="92"/>
                </a:cubicBezTo>
                <a:cubicBezTo>
                  <a:pt x="40" y="91"/>
                  <a:pt x="41" y="91"/>
                  <a:pt x="42" y="9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51" y="74"/>
                  <a:pt x="51" y="74"/>
                  <a:pt x="51" y="74"/>
                </a:cubicBezTo>
                <a:cubicBezTo>
                  <a:pt x="50" y="74"/>
                  <a:pt x="50" y="72"/>
                  <a:pt x="51" y="71"/>
                </a:cubicBezTo>
                <a:cubicBezTo>
                  <a:pt x="51" y="70"/>
                  <a:pt x="53" y="70"/>
                  <a:pt x="54" y="70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63" y="53"/>
                  <a:pt x="63" y="53"/>
                  <a:pt x="63" y="53"/>
                </a:cubicBezTo>
                <a:cubicBezTo>
                  <a:pt x="62" y="53"/>
                  <a:pt x="62" y="51"/>
                  <a:pt x="62" y="50"/>
                </a:cubicBezTo>
                <a:cubicBezTo>
                  <a:pt x="63" y="49"/>
                  <a:pt x="64" y="49"/>
                  <a:pt x="65" y="4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2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Freeform 58"/>
          <p:cNvSpPr>
            <a:spLocks noEditPoints="1"/>
          </p:cNvSpPr>
          <p:nvPr/>
        </p:nvSpPr>
        <p:spPr bwMode="auto">
          <a:xfrm>
            <a:off x="7072691" y="3293476"/>
            <a:ext cx="569510" cy="576541"/>
          </a:xfrm>
          <a:custGeom>
            <a:avLst/>
            <a:gdLst>
              <a:gd name="T0" fmla="*/ 189 w 236"/>
              <a:gd name="T1" fmla="*/ 60 h 239"/>
              <a:gd name="T2" fmla="*/ 196 w 236"/>
              <a:gd name="T3" fmla="*/ 122 h 239"/>
              <a:gd name="T4" fmla="*/ 198 w 236"/>
              <a:gd name="T5" fmla="*/ 136 h 239"/>
              <a:gd name="T6" fmla="*/ 208 w 236"/>
              <a:gd name="T7" fmla="*/ 157 h 239"/>
              <a:gd name="T8" fmla="*/ 189 w 236"/>
              <a:gd name="T9" fmla="*/ 195 h 239"/>
              <a:gd name="T10" fmla="*/ 168 w 236"/>
              <a:gd name="T11" fmla="*/ 156 h 239"/>
              <a:gd name="T12" fmla="*/ 168 w 236"/>
              <a:gd name="T13" fmla="*/ 78 h 239"/>
              <a:gd name="T14" fmla="*/ 182 w 236"/>
              <a:gd name="T15" fmla="*/ 92 h 239"/>
              <a:gd name="T16" fmla="*/ 185 w 236"/>
              <a:gd name="T17" fmla="*/ 107 h 239"/>
              <a:gd name="T18" fmla="*/ 189 w 236"/>
              <a:gd name="T19" fmla="*/ 141 h 239"/>
              <a:gd name="T20" fmla="*/ 189 w 236"/>
              <a:gd name="T21" fmla="*/ 130 h 239"/>
              <a:gd name="T22" fmla="*/ 168 w 236"/>
              <a:gd name="T23" fmla="*/ 155 h 239"/>
              <a:gd name="T24" fmla="*/ 160 w 236"/>
              <a:gd name="T25" fmla="*/ 138 h 239"/>
              <a:gd name="T26" fmla="*/ 165 w 236"/>
              <a:gd name="T27" fmla="*/ 172 h 239"/>
              <a:gd name="T28" fmla="*/ 168 w 236"/>
              <a:gd name="T29" fmla="*/ 16 h 239"/>
              <a:gd name="T30" fmla="*/ 163 w 236"/>
              <a:gd name="T31" fmla="*/ 49 h 239"/>
              <a:gd name="T32" fmla="*/ 168 w 236"/>
              <a:gd name="T33" fmla="*/ 78 h 239"/>
              <a:gd name="T34" fmla="*/ 159 w 236"/>
              <a:gd name="T35" fmla="*/ 118 h 239"/>
              <a:gd name="T36" fmla="*/ 159 w 236"/>
              <a:gd name="T37" fmla="*/ 209 h 239"/>
              <a:gd name="T38" fmla="*/ 159 w 236"/>
              <a:gd name="T39" fmla="*/ 5 h 239"/>
              <a:gd name="T40" fmla="*/ 159 w 236"/>
              <a:gd name="T41" fmla="*/ 40 h 239"/>
              <a:gd name="T42" fmla="*/ 144 w 236"/>
              <a:gd name="T43" fmla="*/ 89 h 239"/>
              <a:gd name="T44" fmla="*/ 159 w 236"/>
              <a:gd name="T45" fmla="*/ 108 h 239"/>
              <a:gd name="T46" fmla="*/ 159 w 236"/>
              <a:gd name="T47" fmla="*/ 136 h 239"/>
              <a:gd name="T48" fmla="*/ 144 w 236"/>
              <a:gd name="T49" fmla="*/ 162 h 239"/>
              <a:gd name="T50" fmla="*/ 151 w 236"/>
              <a:gd name="T51" fmla="*/ 143 h 239"/>
              <a:gd name="T52" fmla="*/ 146 w 236"/>
              <a:gd name="T53" fmla="*/ 109 h 239"/>
              <a:gd name="T54" fmla="*/ 123 w 236"/>
              <a:gd name="T55" fmla="*/ 7 h 239"/>
              <a:gd name="T56" fmla="*/ 144 w 236"/>
              <a:gd name="T57" fmla="*/ 0 h 239"/>
              <a:gd name="T58" fmla="*/ 144 w 236"/>
              <a:gd name="T59" fmla="*/ 187 h 239"/>
              <a:gd name="T60" fmla="*/ 123 w 236"/>
              <a:gd name="T61" fmla="*/ 225 h 239"/>
              <a:gd name="T62" fmla="*/ 140 w 236"/>
              <a:gd name="T63" fmla="*/ 96 h 239"/>
              <a:gd name="T64" fmla="*/ 123 w 236"/>
              <a:gd name="T65" fmla="*/ 135 h 239"/>
              <a:gd name="T66" fmla="*/ 137 w 236"/>
              <a:gd name="T67" fmla="*/ 113 h 239"/>
              <a:gd name="T68" fmla="*/ 123 w 236"/>
              <a:gd name="T69" fmla="*/ 82 h 239"/>
              <a:gd name="T70" fmla="*/ 125 w 236"/>
              <a:gd name="T71" fmla="*/ 171 h 239"/>
              <a:gd name="T72" fmla="*/ 123 w 236"/>
              <a:gd name="T73" fmla="*/ 7 h 239"/>
              <a:gd name="T74" fmla="*/ 123 w 236"/>
              <a:gd name="T75" fmla="*/ 7 h 239"/>
              <a:gd name="T76" fmla="*/ 123 w 236"/>
              <a:gd name="T77" fmla="*/ 177 h 239"/>
              <a:gd name="T78" fmla="*/ 121 w 236"/>
              <a:gd name="T79" fmla="*/ 162 h 239"/>
              <a:gd name="T80" fmla="*/ 123 w 236"/>
              <a:gd name="T81" fmla="*/ 135 h 239"/>
              <a:gd name="T82" fmla="*/ 99 w 236"/>
              <a:gd name="T83" fmla="*/ 124 h 239"/>
              <a:gd name="T84" fmla="*/ 106 w 236"/>
              <a:gd name="T85" fmla="*/ 164 h 239"/>
              <a:gd name="T86" fmla="*/ 108 w 236"/>
              <a:gd name="T87" fmla="*/ 179 h 239"/>
              <a:gd name="T88" fmla="*/ 118 w 236"/>
              <a:gd name="T89" fmla="*/ 199 h 239"/>
              <a:gd name="T90" fmla="*/ 123 w 236"/>
              <a:gd name="T91" fmla="*/ 99 h 239"/>
              <a:gd name="T92" fmla="*/ 99 w 236"/>
              <a:gd name="T93" fmla="*/ 18 h 239"/>
              <a:gd name="T94" fmla="*/ 99 w 236"/>
              <a:gd name="T95" fmla="*/ 18 h 239"/>
              <a:gd name="T96" fmla="*/ 89 w 236"/>
              <a:gd name="T97" fmla="*/ 212 h 239"/>
              <a:gd name="T98" fmla="*/ 99 w 236"/>
              <a:gd name="T99" fmla="*/ 183 h 239"/>
              <a:gd name="T100" fmla="*/ 71 w 236"/>
              <a:gd name="T101" fmla="*/ 227 h 239"/>
              <a:gd name="T102" fmla="*/ 95 w 236"/>
              <a:gd name="T103" fmla="*/ 117 h 239"/>
              <a:gd name="T104" fmla="*/ 71 w 236"/>
              <a:gd name="T105" fmla="*/ 160 h 239"/>
              <a:gd name="T106" fmla="*/ 92 w 236"/>
              <a:gd name="T107" fmla="*/ 134 h 239"/>
              <a:gd name="T108" fmla="*/ 71 w 236"/>
              <a:gd name="T109" fmla="*/ 107 h 239"/>
              <a:gd name="T110" fmla="*/ 7 w 236"/>
              <a:gd name="T111" fmla="*/ 91 h 239"/>
              <a:gd name="T112" fmla="*/ 70 w 236"/>
              <a:gd name="T113" fmla="*/ 181 h 239"/>
              <a:gd name="T114" fmla="*/ 71 w 236"/>
              <a:gd name="T115" fmla="*/ 149 h 239"/>
              <a:gd name="T116" fmla="*/ 52 w 236"/>
              <a:gd name="T117" fmla="*/ 133 h 239"/>
              <a:gd name="T118" fmla="*/ 35 w 236"/>
              <a:gd name="T119" fmla="*/ 109 h 239"/>
              <a:gd name="T120" fmla="*/ 71 w 236"/>
              <a:gd name="T121" fmla="*/ 31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36" h="239">
                <a:moveTo>
                  <a:pt x="189" y="195"/>
                </a:moveTo>
                <a:cubicBezTo>
                  <a:pt x="216" y="182"/>
                  <a:pt x="216" y="182"/>
                  <a:pt x="216" y="182"/>
                </a:cubicBezTo>
                <a:cubicBezTo>
                  <a:pt x="230" y="176"/>
                  <a:pt x="236" y="159"/>
                  <a:pt x="229" y="146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9" y="107"/>
                  <a:pt x="189" y="107"/>
                  <a:pt x="189" y="107"/>
                </a:cubicBezTo>
                <a:cubicBezTo>
                  <a:pt x="190" y="108"/>
                  <a:pt x="190" y="108"/>
                  <a:pt x="190" y="109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7" y="124"/>
                  <a:pt x="196" y="126"/>
                  <a:pt x="194" y="127"/>
                </a:cubicBezTo>
                <a:cubicBezTo>
                  <a:pt x="189" y="130"/>
                  <a:pt x="189" y="130"/>
                  <a:pt x="189" y="130"/>
                </a:cubicBezTo>
                <a:cubicBezTo>
                  <a:pt x="189" y="141"/>
                  <a:pt x="189" y="141"/>
                  <a:pt x="189" y="141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201" y="135"/>
                  <a:pt x="203" y="136"/>
                  <a:pt x="204" y="138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1" y="153"/>
                  <a:pt x="210" y="156"/>
                  <a:pt x="208" y="157"/>
                </a:cubicBezTo>
                <a:cubicBezTo>
                  <a:pt x="189" y="166"/>
                  <a:pt x="189" y="166"/>
                  <a:pt x="189" y="166"/>
                </a:cubicBezTo>
                <a:lnTo>
                  <a:pt x="189" y="195"/>
                </a:lnTo>
                <a:close/>
                <a:moveTo>
                  <a:pt x="168" y="204"/>
                </a:moveTo>
                <a:cubicBezTo>
                  <a:pt x="189" y="195"/>
                  <a:pt x="189" y="195"/>
                  <a:pt x="189" y="195"/>
                </a:cubicBezTo>
                <a:cubicBezTo>
                  <a:pt x="189" y="166"/>
                  <a:pt x="189" y="166"/>
                  <a:pt x="189" y="166"/>
                </a:cubicBezTo>
                <a:cubicBezTo>
                  <a:pt x="180" y="170"/>
                  <a:pt x="180" y="170"/>
                  <a:pt x="180" y="170"/>
                </a:cubicBezTo>
                <a:cubicBezTo>
                  <a:pt x="178" y="171"/>
                  <a:pt x="175" y="170"/>
                  <a:pt x="174" y="168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204"/>
                  <a:pt x="168" y="204"/>
                  <a:pt x="168" y="204"/>
                </a:cubicBezTo>
                <a:close/>
                <a:moveTo>
                  <a:pt x="189" y="60"/>
                </a:moveTo>
                <a:cubicBezTo>
                  <a:pt x="168" y="16"/>
                  <a:pt x="168" y="16"/>
                  <a:pt x="168" y="16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71" y="77"/>
                  <a:pt x="171" y="77"/>
                  <a:pt x="171" y="77"/>
                </a:cubicBezTo>
                <a:cubicBezTo>
                  <a:pt x="173" y="76"/>
                  <a:pt x="175" y="77"/>
                  <a:pt x="176" y="79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3" y="94"/>
                  <a:pt x="182" y="97"/>
                  <a:pt x="180" y="98"/>
                </a:cubicBezTo>
                <a:cubicBezTo>
                  <a:pt x="168" y="103"/>
                  <a:pt x="168" y="103"/>
                  <a:pt x="168" y="103"/>
                </a:cubicBezTo>
                <a:cubicBezTo>
                  <a:pt x="168" y="114"/>
                  <a:pt x="168" y="114"/>
                  <a:pt x="168" y="114"/>
                </a:cubicBezTo>
                <a:cubicBezTo>
                  <a:pt x="185" y="107"/>
                  <a:pt x="185" y="107"/>
                  <a:pt x="185" y="107"/>
                </a:cubicBezTo>
                <a:cubicBezTo>
                  <a:pt x="186" y="106"/>
                  <a:pt x="188" y="106"/>
                  <a:pt x="189" y="107"/>
                </a:cubicBezTo>
                <a:cubicBezTo>
                  <a:pt x="189" y="60"/>
                  <a:pt x="189" y="60"/>
                  <a:pt x="189" y="60"/>
                </a:cubicBezTo>
                <a:close/>
                <a:moveTo>
                  <a:pt x="189" y="130"/>
                </a:moveTo>
                <a:cubicBezTo>
                  <a:pt x="189" y="141"/>
                  <a:pt x="189" y="141"/>
                  <a:pt x="189" y="141"/>
                </a:cubicBezTo>
                <a:cubicBezTo>
                  <a:pt x="170" y="150"/>
                  <a:pt x="170" y="150"/>
                  <a:pt x="170" y="150"/>
                </a:cubicBezTo>
                <a:cubicBezTo>
                  <a:pt x="169" y="150"/>
                  <a:pt x="169" y="151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lnTo>
                  <a:pt x="189" y="130"/>
                </a:lnTo>
                <a:close/>
                <a:moveTo>
                  <a:pt x="159" y="209"/>
                </a:moveTo>
                <a:cubicBezTo>
                  <a:pt x="168" y="204"/>
                  <a:pt x="168" y="204"/>
                  <a:pt x="168" y="204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155"/>
                  <a:pt x="168" y="155"/>
                  <a:pt x="168" y="155"/>
                </a:cubicBezTo>
                <a:cubicBezTo>
                  <a:pt x="168" y="154"/>
                  <a:pt x="168" y="152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6" y="141"/>
                  <a:pt x="166" y="141"/>
                  <a:pt x="166" y="141"/>
                </a:cubicBezTo>
                <a:cubicBezTo>
                  <a:pt x="164" y="142"/>
                  <a:pt x="161" y="141"/>
                  <a:pt x="160" y="138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6" y="175"/>
                  <a:pt x="165" y="177"/>
                  <a:pt x="163" y="178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59" y="209"/>
                  <a:pt x="159" y="209"/>
                  <a:pt x="159" y="209"/>
                </a:cubicBezTo>
                <a:close/>
                <a:moveTo>
                  <a:pt x="168" y="16"/>
                </a:moveTo>
                <a:cubicBezTo>
                  <a:pt x="168" y="15"/>
                  <a:pt x="168" y="15"/>
                  <a:pt x="168" y="15"/>
                </a:cubicBezTo>
                <a:cubicBezTo>
                  <a:pt x="166" y="11"/>
                  <a:pt x="163" y="7"/>
                  <a:pt x="159" y="5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6" y="55"/>
                  <a:pt x="164" y="61"/>
                  <a:pt x="159" y="65"/>
                </a:cubicBezTo>
                <a:cubicBezTo>
                  <a:pt x="159" y="82"/>
                  <a:pt x="159" y="82"/>
                  <a:pt x="159" y="82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8" y="16"/>
                  <a:pt x="168" y="16"/>
                  <a:pt x="168" y="16"/>
                </a:cubicBezTo>
                <a:close/>
                <a:moveTo>
                  <a:pt x="168" y="103"/>
                </a:moveTo>
                <a:cubicBezTo>
                  <a:pt x="168" y="114"/>
                  <a:pt x="168" y="114"/>
                  <a:pt x="168" y="114"/>
                </a:cubicBezTo>
                <a:cubicBezTo>
                  <a:pt x="159" y="118"/>
                  <a:pt x="159" y="118"/>
                  <a:pt x="159" y="118"/>
                </a:cubicBezTo>
                <a:cubicBezTo>
                  <a:pt x="159" y="108"/>
                  <a:pt x="159" y="108"/>
                  <a:pt x="159" y="108"/>
                </a:cubicBezTo>
                <a:lnTo>
                  <a:pt x="168" y="103"/>
                </a:lnTo>
                <a:close/>
                <a:moveTo>
                  <a:pt x="144" y="216"/>
                </a:moveTo>
                <a:cubicBezTo>
                  <a:pt x="159" y="209"/>
                  <a:pt x="159" y="209"/>
                  <a:pt x="159" y="209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44" y="216"/>
                  <a:pt x="144" y="216"/>
                  <a:pt x="144" y="216"/>
                </a:cubicBezTo>
                <a:close/>
                <a:moveTo>
                  <a:pt x="159" y="5"/>
                </a:moveTo>
                <a:cubicBezTo>
                  <a:pt x="155" y="2"/>
                  <a:pt x="149" y="0"/>
                  <a:pt x="144" y="0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8" y="23"/>
                  <a:pt x="152" y="25"/>
                  <a:pt x="154" y="30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59" y="5"/>
                  <a:pt x="159" y="5"/>
                  <a:pt x="159" y="5"/>
                </a:cubicBezTo>
                <a:close/>
                <a:moveTo>
                  <a:pt x="159" y="65"/>
                </a:moveTo>
                <a:cubicBezTo>
                  <a:pt x="159" y="82"/>
                  <a:pt x="159" y="82"/>
                  <a:pt x="159" y="82"/>
                </a:cubicBezTo>
                <a:cubicBezTo>
                  <a:pt x="144" y="89"/>
                  <a:pt x="144" y="89"/>
                  <a:pt x="144" y="89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57" y="66"/>
                  <a:pt x="157" y="66"/>
                  <a:pt x="157" y="66"/>
                </a:cubicBezTo>
                <a:cubicBezTo>
                  <a:pt x="158" y="66"/>
                  <a:pt x="159" y="66"/>
                  <a:pt x="159" y="65"/>
                </a:cubicBezTo>
                <a:close/>
                <a:moveTo>
                  <a:pt x="159" y="108"/>
                </a:moveTo>
                <a:cubicBezTo>
                  <a:pt x="159" y="118"/>
                  <a:pt x="159" y="118"/>
                  <a:pt x="159" y="118"/>
                </a:cubicBezTo>
                <a:cubicBezTo>
                  <a:pt x="156" y="120"/>
                  <a:pt x="156" y="120"/>
                  <a:pt x="156" y="120"/>
                </a:cubicBezTo>
                <a:cubicBezTo>
                  <a:pt x="154" y="121"/>
                  <a:pt x="153" y="123"/>
                  <a:pt x="154" y="126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8" y="157"/>
                  <a:pt x="155" y="156"/>
                  <a:pt x="153" y="157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44" y="151"/>
                  <a:pt x="144" y="151"/>
                  <a:pt x="144" y="151"/>
                </a:cubicBezTo>
                <a:cubicBezTo>
                  <a:pt x="149" y="148"/>
                  <a:pt x="149" y="148"/>
                  <a:pt x="149" y="148"/>
                </a:cubicBezTo>
                <a:cubicBezTo>
                  <a:pt x="151" y="147"/>
                  <a:pt x="152" y="145"/>
                  <a:pt x="151" y="143"/>
                </a:cubicBezTo>
                <a:cubicBezTo>
                  <a:pt x="151" y="143"/>
                  <a:pt x="151" y="143"/>
                  <a:pt x="151" y="143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45" y="129"/>
                  <a:pt x="144" y="129"/>
                  <a:pt x="144" y="128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6" y="109"/>
                  <a:pt x="146" y="109"/>
                  <a:pt x="146" y="109"/>
                </a:cubicBezTo>
                <a:cubicBezTo>
                  <a:pt x="147" y="111"/>
                  <a:pt x="150" y="112"/>
                  <a:pt x="152" y="111"/>
                </a:cubicBezTo>
                <a:lnTo>
                  <a:pt x="159" y="108"/>
                </a:lnTo>
                <a:close/>
                <a:moveTo>
                  <a:pt x="132" y="2"/>
                </a:moveTo>
                <a:cubicBezTo>
                  <a:pt x="123" y="7"/>
                  <a:pt x="123" y="7"/>
                  <a:pt x="123" y="7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37" y="23"/>
                  <a:pt x="137" y="23"/>
                  <a:pt x="137" y="23"/>
                </a:cubicBezTo>
                <a:cubicBezTo>
                  <a:pt x="139" y="22"/>
                  <a:pt x="142" y="22"/>
                  <a:pt x="144" y="22"/>
                </a:cubicBezTo>
                <a:cubicBezTo>
                  <a:pt x="144" y="0"/>
                  <a:pt x="144" y="0"/>
                  <a:pt x="144" y="0"/>
                </a:cubicBezTo>
                <a:cubicBezTo>
                  <a:pt x="140" y="0"/>
                  <a:pt x="136" y="1"/>
                  <a:pt x="132" y="2"/>
                </a:cubicBezTo>
                <a:close/>
                <a:moveTo>
                  <a:pt x="123" y="225"/>
                </a:moveTo>
                <a:cubicBezTo>
                  <a:pt x="144" y="216"/>
                  <a:pt x="144" y="216"/>
                  <a:pt x="144" y="216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35" y="191"/>
                  <a:pt x="135" y="191"/>
                  <a:pt x="135" y="191"/>
                </a:cubicBezTo>
                <a:cubicBezTo>
                  <a:pt x="133" y="192"/>
                  <a:pt x="130" y="191"/>
                  <a:pt x="129" y="189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225"/>
                  <a:pt x="123" y="225"/>
                  <a:pt x="123" y="225"/>
                </a:cubicBezTo>
                <a:close/>
                <a:moveTo>
                  <a:pt x="144" y="72"/>
                </a:moveTo>
                <a:cubicBezTo>
                  <a:pt x="144" y="89"/>
                  <a:pt x="144" y="89"/>
                  <a:pt x="144" y="89"/>
                </a:cubicBezTo>
                <a:cubicBezTo>
                  <a:pt x="142" y="90"/>
                  <a:pt x="142" y="90"/>
                  <a:pt x="142" y="90"/>
                </a:cubicBezTo>
                <a:cubicBezTo>
                  <a:pt x="140" y="91"/>
                  <a:pt x="139" y="94"/>
                  <a:pt x="140" y="96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4" y="128"/>
                  <a:pt x="144" y="128"/>
                  <a:pt x="144" y="128"/>
                </a:cubicBezTo>
                <a:cubicBezTo>
                  <a:pt x="143" y="127"/>
                  <a:pt x="141" y="127"/>
                  <a:pt x="139" y="128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35" y="119"/>
                  <a:pt x="135" y="119"/>
                  <a:pt x="135" y="119"/>
                </a:cubicBezTo>
                <a:cubicBezTo>
                  <a:pt x="137" y="118"/>
                  <a:pt x="138" y="115"/>
                  <a:pt x="137" y="113"/>
                </a:cubicBezTo>
                <a:cubicBezTo>
                  <a:pt x="137" y="113"/>
                  <a:pt x="137" y="113"/>
                  <a:pt x="137" y="113"/>
                </a:cubicBezTo>
                <a:cubicBezTo>
                  <a:pt x="131" y="100"/>
                  <a:pt x="131" y="100"/>
                  <a:pt x="131" y="100"/>
                </a:cubicBezTo>
                <a:cubicBezTo>
                  <a:pt x="130" y="98"/>
                  <a:pt x="128" y="97"/>
                  <a:pt x="126" y="98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23" y="82"/>
                  <a:pt x="123" y="82"/>
                  <a:pt x="123" y="82"/>
                </a:cubicBezTo>
                <a:cubicBezTo>
                  <a:pt x="144" y="72"/>
                  <a:pt x="144" y="72"/>
                  <a:pt x="144" y="72"/>
                </a:cubicBezTo>
                <a:close/>
                <a:moveTo>
                  <a:pt x="144" y="151"/>
                </a:moveTo>
                <a:cubicBezTo>
                  <a:pt x="144" y="162"/>
                  <a:pt x="144" y="162"/>
                  <a:pt x="144" y="162"/>
                </a:cubicBezTo>
                <a:cubicBezTo>
                  <a:pt x="125" y="171"/>
                  <a:pt x="125" y="171"/>
                  <a:pt x="125" y="171"/>
                </a:cubicBezTo>
                <a:cubicBezTo>
                  <a:pt x="124" y="171"/>
                  <a:pt x="124" y="172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lnTo>
                  <a:pt x="144" y="151"/>
                </a:lnTo>
                <a:close/>
                <a:moveTo>
                  <a:pt x="123" y="7"/>
                </a:moveTo>
                <a:cubicBezTo>
                  <a:pt x="99" y="18"/>
                  <a:pt x="99" y="18"/>
                  <a:pt x="99" y="18"/>
                </a:cubicBezTo>
                <a:cubicBezTo>
                  <a:pt x="99" y="41"/>
                  <a:pt x="99" y="41"/>
                  <a:pt x="99" y="41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23" y="7"/>
                  <a:pt x="123" y="7"/>
                  <a:pt x="123" y="7"/>
                </a:cubicBezTo>
                <a:close/>
                <a:moveTo>
                  <a:pt x="99" y="236"/>
                </a:moveTo>
                <a:cubicBezTo>
                  <a:pt x="100" y="236"/>
                  <a:pt x="102" y="235"/>
                  <a:pt x="103" y="235"/>
                </a:cubicBezTo>
                <a:cubicBezTo>
                  <a:pt x="123" y="225"/>
                  <a:pt x="123" y="225"/>
                  <a:pt x="123" y="225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176"/>
                  <a:pt x="123" y="176"/>
                  <a:pt x="123" y="176"/>
                </a:cubicBezTo>
                <a:cubicBezTo>
                  <a:pt x="122" y="175"/>
                  <a:pt x="123" y="174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cubicBezTo>
                  <a:pt x="121" y="162"/>
                  <a:pt x="121" y="162"/>
                  <a:pt x="121" y="162"/>
                </a:cubicBezTo>
                <a:cubicBezTo>
                  <a:pt x="119" y="163"/>
                  <a:pt x="116" y="162"/>
                  <a:pt x="115" y="159"/>
                </a:cubicBezTo>
                <a:cubicBezTo>
                  <a:pt x="109" y="147"/>
                  <a:pt x="109" y="147"/>
                  <a:pt x="109" y="147"/>
                </a:cubicBezTo>
                <a:cubicBezTo>
                  <a:pt x="108" y="145"/>
                  <a:pt x="109" y="142"/>
                  <a:pt x="111" y="141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07" y="132"/>
                  <a:pt x="107" y="132"/>
                  <a:pt x="107" y="132"/>
                </a:cubicBezTo>
                <a:cubicBezTo>
                  <a:pt x="105" y="133"/>
                  <a:pt x="102" y="132"/>
                  <a:pt x="101" y="130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9" y="150"/>
                  <a:pt x="99" y="151"/>
                  <a:pt x="100" y="151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7" y="166"/>
                  <a:pt x="106" y="169"/>
                  <a:pt x="104" y="170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108" y="179"/>
                  <a:pt x="108" y="179"/>
                  <a:pt x="108" y="179"/>
                </a:cubicBezTo>
                <a:cubicBezTo>
                  <a:pt x="110" y="178"/>
                  <a:pt x="113" y="179"/>
                  <a:pt x="114" y="181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1" y="196"/>
                  <a:pt x="120" y="198"/>
                  <a:pt x="118" y="199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36"/>
                  <a:pt x="99" y="236"/>
                  <a:pt x="99" y="236"/>
                </a:cubicBezTo>
                <a:close/>
                <a:moveTo>
                  <a:pt x="123" y="82"/>
                </a:moveTo>
                <a:cubicBezTo>
                  <a:pt x="123" y="99"/>
                  <a:pt x="123" y="99"/>
                  <a:pt x="123" y="99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9" y="94"/>
                  <a:pt x="99" y="94"/>
                  <a:pt x="99" y="94"/>
                </a:cubicBezTo>
                <a:lnTo>
                  <a:pt x="123" y="82"/>
                </a:lnTo>
                <a:close/>
                <a:moveTo>
                  <a:pt x="99" y="18"/>
                </a:moveTo>
                <a:cubicBezTo>
                  <a:pt x="71" y="31"/>
                  <a:pt x="71" y="31"/>
                  <a:pt x="71" y="31"/>
                </a:cubicBezTo>
                <a:cubicBezTo>
                  <a:pt x="71" y="54"/>
                  <a:pt x="71" y="54"/>
                  <a:pt x="71" y="54"/>
                </a:cubicBezTo>
                <a:cubicBezTo>
                  <a:pt x="99" y="41"/>
                  <a:pt x="99" y="41"/>
                  <a:pt x="99" y="41"/>
                </a:cubicBezTo>
                <a:cubicBezTo>
                  <a:pt x="99" y="18"/>
                  <a:pt x="99" y="18"/>
                  <a:pt x="99" y="18"/>
                </a:cubicBezTo>
                <a:close/>
                <a:moveTo>
                  <a:pt x="71" y="227"/>
                </a:moveTo>
                <a:cubicBezTo>
                  <a:pt x="77" y="235"/>
                  <a:pt x="88" y="239"/>
                  <a:pt x="99" y="236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89" y="212"/>
                  <a:pt x="89" y="212"/>
                  <a:pt x="89" y="212"/>
                </a:cubicBezTo>
                <a:cubicBezTo>
                  <a:pt x="87" y="213"/>
                  <a:pt x="85" y="213"/>
                  <a:pt x="84" y="210"/>
                </a:cubicBezTo>
                <a:cubicBezTo>
                  <a:pt x="78" y="197"/>
                  <a:pt x="78" y="197"/>
                  <a:pt x="78" y="197"/>
                </a:cubicBezTo>
                <a:cubicBezTo>
                  <a:pt x="77" y="195"/>
                  <a:pt x="78" y="193"/>
                  <a:pt x="80" y="19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4"/>
                  <a:pt x="72" y="183"/>
                  <a:pt x="71" y="182"/>
                </a:cubicBezTo>
                <a:cubicBezTo>
                  <a:pt x="71" y="227"/>
                  <a:pt x="71" y="227"/>
                  <a:pt x="71" y="227"/>
                </a:cubicBezTo>
                <a:close/>
                <a:moveTo>
                  <a:pt x="99" y="94"/>
                </a:moveTo>
                <a:cubicBezTo>
                  <a:pt x="99" y="111"/>
                  <a:pt x="99" y="111"/>
                  <a:pt x="99" y="111"/>
                </a:cubicBezTo>
                <a:cubicBezTo>
                  <a:pt x="97" y="111"/>
                  <a:pt x="97" y="111"/>
                  <a:pt x="97" y="111"/>
                </a:cubicBezTo>
                <a:cubicBezTo>
                  <a:pt x="95" y="112"/>
                  <a:pt x="94" y="115"/>
                  <a:pt x="95" y="117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7" y="149"/>
                  <a:pt x="96" y="148"/>
                  <a:pt x="94" y="149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90" y="140"/>
                  <a:pt x="90" y="140"/>
                  <a:pt x="90" y="140"/>
                </a:cubicBezTo>
                <a:cubicBezTo>
                  <a:pt x="92" y="139"/>
                  <a:pt x="93" y="136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5" y="119"/>
                  <a:pt x="82" y="118"/>
                  <a:pt x="80" y="119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lnTo>
                  <a:pt x="99" y="94"/>
                </a:lnTo>
                <a:close/>
                <a:moveTo>
                  <a:pt x="71" y="31"/>
                </a:moveTo>
                <a:cubicBezTo>
                  <a:pt x="20" y="55"/>
                  <a:pt x="20" y="55"/>
                  <a:pt x="20" y="55"/>
                </a:cubicBezTo>
                <a:cubicBezTo>
                  <a:pt x="6" y="62"/>
                  <a:pt x="0" y="78"/>
                  <a:pt x="7" y="91"/>
                </a:cubicBezTo>
                <a:cubicBezTo>
                  <a:pt x="68" y="222"/>
                  <a:pt x="68" y="222"/>
                  <a:pt x="68" y="222"/>
                </a:cubicBezTo>
                <a:cubicBezTo>
                  <a:pt x="69" y="223"/>
                  <a:pt x="70" y="225"/>
                  <a:pt x="71" y="22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1" y="182"/>
                  <a:pt x="70" y="181"/>
                  <a:pt x="70" y="181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3" y="166"/>
                  <a:pt x="64" y="163"/>
                  <a:pt x="66" y="162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62" y="153"/>
                  <a:pt x="62" y="153"/>
                  <a:pt x="62" y="153"/>
                </a:cubicBezTo>
                <a:cubicBezTo>
                  <a:pt x="60" y="154"/>
                  <a:pt x="57" y="153"/>
                  <a:pt x="56" y="151"/>
                </a:cubicBezTo>
                <a:cubicBezTo>
                  <a:pt x="50" y="138"/>
                  <a:pt x="50" y="138"/>
                  <a:pt x="50" y="138"/>
                </a:cubicBezTo>
                <a:cubicBezTo>
                  <a:pt x="49" y="136"/>
                  <a:pt x="50" y="134"/>
                  <a:pt x="52" y="133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cubicBezTo>
                  <a:pt x="53" y="115"/>
                  <a:pt x="53" y="115"/>
                  <a:pt x="53" y="115"/>
                </a:cubicBezTo>
                <a:cubicBezTo>
                  <a:pt x="46" y="118"/>
                  <a:pt x="38" y="116"/>
                  <a:pt x="35" y="109"/>
                </a:cubicBezTo>
                <a:cubicBezTo>
                  <a:pt x="26" y="89"/>
                  <a:pt x="26" y="89"/>
                  <a:pt x="26" y="89"/>
                </a:cubicBezTo>
                <a:cubicBezTo>
                  <a:pt x="23" y="83"/>
                  <a:pt x="26" y="75"/>
                  <a:pt x="33" y="72"/>
                </a:cubicBezTo>
                <a:cubicBezTo>
                  <a:pt x="71" y="54"/>
                  <a:pt x="71" y="54"/>
                  <a:pt x="71" y="54"/>
                </a:cubicBezTo>
                <a:lnTo>
                  <a:pt x="71" y="31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tangle 59"/>
          <p:cNvSpPr>
            <a:spLocks noChangeArrowheads="1"/>
          </p:cNvSpPr>
          <p:nvPr/>
        </p:nvSpPr>
        <p:spPr bwMode="auto">
          <a:xfrm>
            <a:off x="9282744" y="2746512"/>
            <a:ext cx="694311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ectangle 60"/>
          <p:cNvSpPr>
            <a:spLocks noChangeArrowheads="1"/>
          </p:cNvSpPr>
          <p:nvPr/>
        </p:nvSpPr>
        <p:spPr bwMode="auto">
          <a:xfrm>
            <a:off x="9310868" y="2676202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Rectangle 61"/>
          <p:cNvSpPr>
            <a:spLocks noChangeArrowheads="1"/>
          </p:cNvSpPr>
          <p:nvPr/>
        </p:nvSpPr>
        <p:spPr bwMode="auto">
          <a:xfrm>
            <a:off x="9562226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 62"/>
          <p:cNvSpPr>
            <a:spLocks noChangeArrowheads="1"/>
          </p:cNvSpPr>
          <p:nvPr/>
        </p:nvSpPr>
        <p:spPr bwMode="auto">
          <a:xfrm>
            <a:off x="9586832" y="2345745"/>
            <a:ext cx="86130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3"/>
          <p:cNvSpPr>
            <a:spLocks noChangeArrowheads="1"/>
          </p:cNvSpPr>
          <p:nvPr/>
        </p:nvSpPr>
        <p:spPr bwMode="auto">
          <a:xfrm>
            <a:off x="9562226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4"/>
          <p:cNvSpPr>
            <a:spLocks noChangeArrowheads="1"/>
          </p:cNvSpPr>
          <p:nvPr/>
        </p:nvSpPr>
        <p:spPr bwMode="auto">
          <a:xfrm>
            <a:off x="9767879" y="2604135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 65"/>
          <p:cNvSpPr>
            <a:spLocks noChangeArrowheads="1"/>
          </p:cNvSpPr>
          <p:nvPr/>
        </p:nvSpPr>
        <p:spPr bwMode="auto">
          <a:xfrm>
            <a:off x="9790733" y="2345745"/>
            <a:ext cx="84372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66"/>
          <p:cNvSpPr>
            <a:spLocks noChangeArrowheads="1"/>
          </p:cNvSpPr>
          <p:nvPr/>
        </p:nvSpPr>
        <p:spPr bwMode="auto">
          <a:xfrm>
            <a:off x="9767879" y="2331684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Rectangle 67"/>
          <p:cNvSpPr>
            <a:spLocks noChangeArrowheads="1"/>
          </p:cNvSpPr>
          <p:nvPr/>
        </p:nvSpPr>
        <p:spPr bwMode="auto">
          <a:xfrm>
            <a:off x="9360085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68"/>
          <p:cNvSpPr>
            <a:spLocks noChangeArrowheads="1"/>
          </p:cNvSpPr>
          <p:nvPr/>
        </p:nvSpPr>
        <p:spPr bwMode="auto">
          <a:xfrm>
            <a:off x="9382934" y="2345745"/>
            <a:ext cx="87888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angle 69"/>
          <p:cNvSpPr>
            <a:spLocks noChangeArrowheads="1"/>
          </p:cNvSpPr>
          <p:nvPr/>
        </p:nvSpPr>
        <p:spPr bwMode="auto">
          <a:xfrm>
            <a:off x="9360085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0"/>
          <p:cNvSpPr>
            <a:spLocks noChangeArrowheads="1"/>
          </p:cNvSpPr>
          <p:nvPr/>
        </p:nvSpPr>
        <p:spPr bwMode="auto">
          <a:xfrm>
            <a:off x="9310868" y="2254343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Freeform 71"/>
          <p:cNvSpPr>
            <a:spLocks/>
          </p:cNvSpPr>
          <p:nvPr/>
        </p:nvSpPr>
        <p:spPr bwMode="auto">
          <a:xfrm>
            <a:off x="9310868" y="2050445"/>
            <a:ext cx="638063" cy="203899"/>
          </a:xfrm>
          <a:custGeom>
            <a:avLst/>
            <a:gdLst>
              <a:gd name="T0" fmla="*/ 181 w 363"/>
              <a:gd name="T1" fmla="*/ 0 h 116"/>
              <a:gd name="T2" fmla="*/ 363 w 363"/>
              <a:gd name="T3" fmla="*/ 116 h 116"/>
              <a:gd name="T4" fmla="*/ 0 w 363"/>
              <a:gd name="T5" fmla="*/ 116 h 116"/>
              <a:gd name="T6" fmla="*/ 181 w 363"/>
              <a:gd name="T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3" h="116">
                <a:moveTo>
                  <a:pt x="181" y="0"/>
                </a:moveTo>
                <a:lnTo>
                  <a:pt x="363" y="116"/>
                </a:lnTo>
                <a:lnTo>
                  <a:pt x="0" y="116"/>
                </a:lnTo>
                <a:lnTo>
                  <a:pt x="181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Freeform 72"/>
          <p:cNvSpPr>
            <a:spLocks noEditPoints="1"/>
          </p:cNvSpPr>
          <p:nvPr/>
        </p:nvSpPr>
        <p:spPr bwMode="auto">
          <a:xfrm>
            <a:off x="7556636" y="2235007"/>
            <a:ext cx="885905" cy="578300"/>
          </a:xfrm>
          <a:custGeom>
            <a:avLst/>
            <a:gdLst>
              <a:gd name="T0" fmla="*/ 82 w 367"/>
              <a:gd name="T1" fmla="*/ 27 h 240"/>
              <a:gd name="T2" fmla="*/ 367 w 367"/>
              <a:gd name="T3" fmla="*/ 120 h 240"/>
              <a:gd name="T4" fmla="*/ 82 w 367"/>
              <a:gd name="T5" fmla="*/ 213 h 240"/>
              <a:gd name="T6" fmla="*/ 82 w 367"/>
              <a:gd name="T7" fmla="*/ 177 h 240"/>
              <a:gd name="T8" fmla="*/ 127 w 367"/>
              <a:gd name="T9" fmla="*/ 143 h 240"/>
              <a:gd name="T10" fmla="*/ 127 w 367"/>
              <a:gd name="T11" fmla="*/ 87 h 240"/>
              <a:gd name="T12" fmla="*/ 138 w 367"/>
              <a:gd name="T13" fmla="*/ 87 h 240"/>
              <a:gd name="T14" fmla="*/ 138 w 367"/>
              <a:gd name="T15" fmla="*/ 64 h 240"/>
              <a:gd name="T16" fmla="*/ 127 w 367"/>
              <a:gd name="T17" fmla="*/ 64 h 240"/>
              <a:gd name="T18" fmla="*/ 102 w 367"/>
              <a:gd name="T19" fmla="*/ 64 h 240"/>
              <a:gd name="T20" fmla="*/ 91 w 367"/>
              <a:gd name="T21" fmla="*/ 64 h 240"/>
              <a:gd name="T22" fmla="*/ 91 w 367"/>
              <a:gd name="T23" fmla="*/ 87 h 240"/>
              <a:gd name="T24" fmla="*/ 102 w 367"/>
              <a:gd name="T25" fmla="*/ 87 h 240"/>
              <a:gd name="T26" fmla="*/ 102 w 367"/>
              <a:gd name="T27" fmla="*/ 143 h 240"/>
              <a:gd name="T28" fmla="*/ 82 w 367"/>
              <a:gd name="T29" fmla="*/ 156 h 240"/>
              <a:gd name="T30" fmla="*/ 82 w 367"/>
              <a:gd name="T31" fmla="*/ 27 h 240"/>
              <a:gd name="T32" fmla="*/ 0 w 367"/>
              <a:gd name="T33" fmla="*/ 0 h 240"/>
              <a:gd name="T34" fmla="*/ 82 w 367"/>
              <a:gd name="T35" fmla="*/ 27 h 240"/>
              <a:gd name="T36" fmla="*/ 82 w 367"/>
              <a:gd name="T37" fmla="*/ 156 h 240"/>
              <a:gd name="T38" fmla="*/ 82 w 367"/>
              <a:gd name="T39" fmla="*/ 156 h 240"/>
              <a:gd name="T40" fmla="*/ 62 w 367"/>
              <a:gd name="T41" fmla="*/ 143 h 240"/>
              <a:gd name="T42" fmla="*/ 62 w 367"/>
              <a:gd name="T43" fmla="*/ 87 h 240"/>
              <a:gd name="T44" fmla="*/ 73 w 367"/>
              <a:gd name="T45" fmla="*/ 87 h 240"/>
              <a:gd name="T46" fmla="*/ 73 w 367"/>
              <a:gd name="T47" fmla="*/ 64 h 240"/>
              <a:gd name="T48" fmla="*/ 62 w 367"/>
              <a:gd name="T49" fmla="*/ 64 h 240"/>
              <a:gd name="T50" fmla="*/ 37 w 367"/>
              <a:gd name="T51" fmla="*/ 64 h 240"/>
              <a:gd name="T52" fmla="*/ 26 w 367"/>
              <a:gd name="T53" fmla="*/ 64 h 240"/>
              <a:gd name="T54" fmla="*/ 26 w 367"/>
              <a:gd name="T55" fmla="*/ 87 h 240"/>
              <a:gd name="T56" fmla="*/ 37 w 367"/>
              <a:gd name="T57" fmla="*/ 87 h 240"/>
              <a:gd name="T58" fmla="*/ 37 w 367"/>
              <a:gd name="T59" fmla="*/ 143 h 240"/>
              <a:gd name="T60" fmla="*/ 82 w 367"/>
              <a:gd name="T61" fmla="*/ 177 h 240"/>
              <a:gd name="T62" fmla="*/ 82 w 367"/>
              <a:gd name="T63" fmla="*/ 177 h 240"/>
              <a:gd name="T64" fmla="*/ 82 w 367"/>
              <a:gd name="T65" fmla="*/ 213 h 240"/>
              <a:gd name="T66" fmla="*/ 0 w 367"/>
              <a:gd name="T67" fmla="*/ 240 h 240"/>
              <a:gd name="T68" fmla="*/ 0 w 367"/>
              <a:gd name="T69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7" h="240">
                <a:moveTo>
                  <a:pt x="82" y="27"/>
                </a:moveTo>
                <a:cubicBezTo>
                  <a:pt x="367" y="120"/>
                  <a:pt x="367" y="120"/>
                  <a:pt x="367" y="120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107" y="177"/>
                  <a:pt x="127" y="162"/>
                  <a:pt x="127" y="143"/>
                </a:cubicBezTo>
                <a:cubicBezTo>
                  <a:pt x="127" y="87"/>
                  <a:pt x="127" y="87"/>
                  <a:pt x="127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02" y="64"/>
                  <a:pt x="102" y="64"/>
                  <a:pt x="102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87"/>
                  <a:pt x="91" y="87"/>
                  <a:pt x="91" y="87"/>
                </a:cubicBezTo>
                <a:cubicBezTo>
                  <a:pt x="102" y="87"/>
                  <a:pt x="102" y="87"/>
                  <a:pt x="102" y="87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102" y="150"/>
                  <a:pt x="93" y="156"/>
                  <a:pt x="82" y="156"/>
                </a:cubicBezTo>
                <a:lnTo>
                  <a:pt x="82" y="27"/>
                </a:lnTo>
                <a:close/>
                <a:moveTo>
                  <a:pt x="0" y="0"/>
                </a:moveTo>
                <a:cubicBezTo>
                  <a:pt x="82" y="27"/>
                  <a:pt x="82" y="27"/>
                  <a:pt x="82" y="27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71" y="156"/>
                  <a:pt x="62" y="150"/>
                  <a:pt x="62" y="143"/>
                </a:cubicBezTo>
                <a:cubicBezTo>
                  <a:pt x="62" y="87"/>
                  <a:pt x="62" y="87"/>
                  <a:pt x="62" y="87"/>
                </a:cubicBezTo>
                <a:cubicBezTo>
                  <a:pt x="73" y="87"/>
                  <a:pt x="73" y="87"/>
                  <a:pt x="73" y="87"/>
                </a:cubicBezTo>
                <a:cubicBezTo>
                  <a:pt x="73" y="64"/>
                  <a:pt x="73" y="64"/>
                  <a:pt x="73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37" y="64"/>
                  <a:pt x="37" y="64"/>
                  <a:pt x="37" y="64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87"/>
                  <a:pt x="26" y="87"/>
                  <a:pt x="26" y="87"/>
                </a:cubicBezTo>
                <a:cubicBezTo>
                  <a:pt x="37" y="87"/>
                  <a:pt x="37" y="87"/>
                  <a:pt x="37" y="87"/>
                </a:cubicBezTo>
                <a:cubicBezTo>
                  <a:pt x="37" y="143"/>
                  <a:pt x="37" y="143"/>
                  <a:pt x="37" y="143"/>
                </a:cubicBezTo>
                <a:cubicBezTo>
                  <a:pt x="37" y="162"/>
                  <a:pt x="57" y="177"/>
                  <a:pt x="82" y="177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0" y="240"/>
                  <a:pt x="0" y="240"/>
                  <a:pt x="0" y="240"/>
                </a:cubicBez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 73"/>
          <p:cNvSpPr>
            <a:spLocks noEditPoints="1"/>
          </p:cNvSpPr>
          <p:nvPr/>
        </p:nvSpPr>
        <p:spPr bwMode="auto">
          <a:xfrm>
            <a:off x="9511251" y="2869556"/>
            <a:ext cx="207414" cy="362096"/>
          </a:xfrm>
          <a:custGeom>
            <a:avLst/>
            <a:gdLst>
              <a:gd name="T0" fmla="*/ 37 w 86"/>
              <a:gd name="T1" fmla="*/ 128 h 150"/>
              <a:gd name="T2" fmla="*/ 34 w 86"/>
              <a:gd name="T3" fmla="*/ 127 h 150"/>
              <a:gd name="T4" fmla="*/ 34 w 86"/>
              <a:gd name="T5" fmla="*/ 150 h 150"/>
              <a:gd name="T6" fmla="*/ 45 w 86"/>
              <a:gd name="T7" fmla="*/ 142 h 150"/>
              <a:gd name="T8" fmla="*/ 37 w 86"/>
              <a:gd name="T9" fmla="*/ 128 h 150"/>
              <a:gd name="T10" fmla="*/ 34 w 86"/>
              <a:gd name="T11" fmla="*/ 118 h 150"/>
              <a:gd name="T12" fmla="*/ 34 w 86"/>
              <a:gd name="T13" fmla="*/ 51 h 150"/>
              <a:gd name="T14" fmla="*/ 51 w 86"/>
              <a:gd name="T15" fmla="*/ 46 h 150"/>
              <a:gd name="T16" fmla="*/ 61 w 86"/>
              <a:gd name="T17" fmla="*/ 8 h 150"/>
              <a:gd name="T18" fmla="*/ 72 w 86"/>
              <a:gd name="T19" fmla="*/ 1 h 150"/>
              <a:gd name="T20" fmla="*/ 78 w 86"/>
              <a:gd name="T21" fmla="*/ 12 h 150"/>
              <a:gd name="T22" fmla="*/ 69 w 86"/>
              <a:gd name="T23" fmla="*/ 51 h 150"/>
              <a:gd name="T24" fmla="*/ 82 w 86"/>
              <a:gd name="T25" fmla="*/ 84 h 150"/>
              <a:gd name="T26" fmla="*/ 77 w 86"/>
              <a:gd name="T27" fmla="*/ 103 h 150"/>
              <a:gd name="T28" fmla="*/ 77 w 86"/>
              <a:gd name="T29" fmla="*/ 103 h 150"/>
              <a:gd name="T30" fmla="*/ 86 w 86"/>
              <a:gd name="T31" fmla="*/ 117 h 150"/>
              <a:gd name="T32" fmla="*/ 83 w 86"/>
              <a:gd name="T33" fmla="*/ 130 h 150"/>
              <a:gd name="T34" fmla="*/ 34 w 86"/>
              <a:gd name="T35" fmla="*/ 118 h 150"/>
              <a:gd name="T36" fmla="*/ 34 w 86"/>
              <a:gd name="T37" fmla="*/ 127 h 150"/>
              <a:gd name="T38" fmla="*/ 23 w 86"/>
              <a:gd name="T39" fmla="*/ 136 h 150"/>
              <a:gd name="T40" fmla="*/ 31 w 86"/>
              <a:gd name="T41" fmla="*/ 150 h 150"/>
              <a:gd name="T42" fmla="*/ 34 w 86"/>
              <a:gd name="T43" fmla="*/ 150 h 150"/>
              <a:gd name="T44" fmla="*/ 34 w 86"/>
              <a:gd name="T45" fmla="*/ 127 h 150"/>
              <a:gd name="T46" fmla="*/ 34 w 86"/>
              <a:gd name="T47" fmla="*/ 51 h 150"/>
              <a:gd name="T48" fmla="*/ 34 w 86"/>
              <a:gd name="T49" fmla="*/ 118 h 150"/>
              <a:gd name="T50" fmla="*/ 0 w 86"/>
              <a:gd name="T51" fmla="*/ 109 h 150"/>
              <a:gd name="T52" fmla="*/ 3 w 86"/>
              <a:gd name="T53" fmla="*/ 96 h 150"/>
              <a:gd name="T54" fmla="*/ 18 w 86"/>
              <a:gd name="T55" fmla="*/ 88 h 150"/>
              <a:gd name="T56" fmla="*/ 23 w 86"/>
              <a:gd name="T57" fmla="*/ 69 h 150"/>
              <a:gd name="T58" fmla="*/ 34 w 86"/>
              <a:gd name="T59" fmla="*/ 51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6" h="150">
                <a:moveTo>
                  <a:pt x="37" y="128"/>
                </a:moveTo>
                <a:cubicBezTo>
                  <a:pt x="36" y="127"/>
                  <a:pt x="35" y="127"/>
                  <a:pt x="34" y="127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9" y="150"/>
                  <a:pt x="44" y="147"/>
                  <a:pt x="45" y="142"/>
                </a:cubicBezTo>
                <a:cubicBezTo>
                  <a:pt x="47" y="136"/>
                  <a:pt x="43" y="129"/>
                  <a:pt x="37" y="128"/>
                </a:cubicBezTo>
                <a:close/>
                <a:moveTo>
                  <a:pt x="34" y="118"/>
                </a:moveTo>
                <a:cubicBezTo>
                  <a:pt x="34" y="51"/>
                  <a:pt x="34" y="51"/>
                  <a:pt x="34" y="51"/>
                </a:cubicBezTo>
                <a:cubicBezTo>
                  <a:pt x="39" y="48"/>
                  <a:pt x="45" y="46"/>
                  <a:pt x="51" y="46"/>
                </a:cubicBezTo>
                <a:cubicBezTo>
                  <a:pt x="61" y="8"/>
                  <a:pt x="61" y="8"/>
                  <a:pt x="61" y="8"/>
                </a:cubicBezTo>
                <a:cubicBezTo>
                  <a:pt x="62" y="3"/>
                  <a:pt x="67" y="0"/>
                  <a:pt x="72" y="1"/>
                </a:cubicBezTo>
                <a:cubicBezTo>
                  <a:pt x="77" y="2"/>
                  <a:pt x="80" y="7"/>
                  <a:pt x="78" y="12"/>
                </a:cubicBezTo>
                <a:cubicBezTo>
                  <a:pt x="69" y="51"/>
                  <a:pt x="69" y="51"/>
                  <a:pt x="69" y="51"/>
                </a:cubicBezTo>
                <a:cubicBezTo>
                  <a:pt x="79" y="57"/>
                  <a:pt x="86" y="68"/>
                  <a:pt x="82" y="84"/>
                </a:cubicBezTo>
                <a:cubicBezTo>
                  <a:pt x="82" y="84"/>
                  <a:pt x="79" y="97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5" y="112"/>
                  <a:pt x="86" y="117"/>
                  <a:pt x="86" y="117"/>
                </a:cubicBezTo>
                <a:cubicBezTo>
                  <a:pt x="83" y="130"/>
                  <a:pt x="83" y="130"/>
                  <a:pt x="83" y="130"/>
                </a:cubicBezTo>
                <a:lnTo>
                  <a:pt x="34" y="118"/>
                </a:lnTo>
                <a:close/>
                <a:moveTo>
                  <a:pt x="34" y="127"/>
                </a:moveTo>
                <a:cubicBezTo>
                  <a:pt x="29" y="127"/>
                  <a:pt x="24" y="131"/>
                  <a:pt x="23" y="136"/>
                </a:cubicBezTo>
                <a:cubicBezTo>
                  <a:pt x="21" y="142"/>
                  <a:pt x="25" y="148"/>
                  <a:pt x="31" y="150"/>
                </a:cubicBezTo>
                <a:cubicBezTo>
                  <a:pt x="32" y="150"/>
                  <a:pt x="33" y="150"/>
                  <a:pt x="34" y="150"/>
                </a:cubicBezTo>
                <a:cubicBezTo>
                  <a:pt x="34" y="127"/>
                  <a:pt x="34" y="127"/>
                  <a:pt x="34" y="127"/>
                </a:cubicBezTo>
                <a:close/>
                <a:moveTo>
                  <a:pt x="34" y="51"/>
                </a:moveTo>
                <a:cubicBezTo>
                  <a:pt x="34" y="118"/>
                  <a:pt x="34" y="118"/>
                  <a:pt x="34" y="118"/>
                </a:cubicBezTo>
                <a:cubicBezTo>
                  <a:pt x="0" y="109"/>
                  <a:pt x="0" y="109"/>
                  <a:pt x="0" y="109"/>
                </a:cubicBezTo>
                <a:cubicBezTo>
                  <a:pt x="3" y="96"/>
                  <a:pt x="3" y="96"/>
                  <a:pt x="3" y="96"/>
                </a:cubicBezTo>
                <a:cubicBezTo>
                  <a:pt x="3" y="96"/>
                  <a:pt x="16" y="97"/>
                  <a:pt x="18" y="88"/>
                </a:cubicBezTo>
                <a:cubicBezTo>
                  <a:pt x="20" y="80"/>
                  <a:pt x="23" y="69"/>
                  <a:pt x="23" y="69"/>
                </a:cubicBezTo>
                <a:cubicBezTo>
                  <a:pt x="25" y="61"/>
                  <a:pt x="29" y="55"/>
                  <a:pt x="34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Freeform 74"/>
          <p:cNvSpPr>
            <a:spLocks noEditPoints="1"/>
          </p:cNvSpPr>
          <p:nvPr/>
        </p:nvSpPr>
        <p:spPr bwMode="auto">
          <a:xfrm>
            <a:off x="7700770" y="1628586"/>
            <a:ext cx="416587" cy="509746"/>
          </a:xfrm>
          <a:custGeom>
            <a:avLst/>
            <a:gdLst>
              <a:gd name="T0" fmla="*/ 172 w 172"/>
              <a:gd name="T1" fmla="*/ 9 h 211"/>
              <a:gd name="T2" fmla="*/ 121 w 172"/>
              <a:gd name="T3" fmla="*/ 37 h 211"/>
              <a:gd name="T4" fmla="*/ 143 w 172"/>
              <a:gd name="T5" fmla="*/ 211 h 211"/>
              <a:gd name="T6" fmla="*/ 124 w 172"/>
              <a:gd name="T7" fmla="*/ 165 h 211"/>
              <a:gd name="T8" fmla="*/ 131 w 172"/>
              <a:gd name="T9" fmla="*/ 108 h 211"/>
              <a:gd name="T10" fmla="*/ 121 w 172"/>
              <a:gd name="T11" fmla="*/ 86 h 211"/>
              <a:gd name="T12" fmla="*/ 129 w 172"/>
              <a:gd name="T13" fmla="*/ 146 h 211"/>
              <a:gd name="T14" fmla="*/ 127 w 172"/>
              <a:gd name="T15" fmla="*/ 116 h 211"/>
              <a:gd name="T16" fmla="*/ 121 w 172"/>
              <a:gd name="T17" fmla="*/ 156 h 211"/>
              <a:gd name="T18" fmla="*/ 121 w 172"/>
              <a:gd name="T19" fmla="*/ 9 h 211"/>
              <a:gd name="T20" fmla="*/ 98 w 172"/>
              <a:gd name="T21" fmla="*/ 37 h 211"/>
              <a:gd name="T22" fmla="*/ 110 w 172"/>
              <a:gd name="T23" fmla="*/ 88 h 211"/>
              <a:gd name="T24" fmla="*/ 100 w 172"/>
              <a:gd name="T25" fmla="*/ 81 h 211"/>
              <a:gd name="T26" fmla="*/ 121 w 172"/>
              <a:gd name="T27" fmla="*/ 211 h 211"/>
              <a:gd name="T28" fmla="*/ 101 w 172"/>
              <a:gd name="T29" fmla="*/ 163 h 211"/>
              <a:gd name="T30" fmla="*/ 121 w 172"/>
              <a:gd name="T31" fmla="*/ 211 h 211"/>
              <a:gd name="T32" fmla="*/ 113 w 172"/>
              <a:gd name="T33" fmla="*/ 148 h 211"/>
              <a:gd name="T34" fmla="*/ 121 w 172"/>
              <a:gd name="T35" fmla="*/ 156 h 211"/>
              <a:gd name="T36" fmla="*/ 98 w 172"/>
              <a:gd name="T37" fmla="*/ 0 h 211"/>
              <a:gd name="T38" fmla="*/ 71 w 172"/>
              <a:gd name="T39" fmla="*/ 0 h 211"/>
              <a:gd name="T40" fmla="*/ 98 w 172"/>
              <a:gd name="T41" fmla="*/ 80 h 211"/>
              <a:gd name="T42" fmla="*/ 71 w 172"/>
              <a:gd name="T43" fmla="*/ 37 h 211"/>
              <a:gd name="T44" fmla="*/ 71 w 172"/>
              <a:gd name="T45" fmla="*/ 166 h 211"/>
              <a:gd name="T46" fmla="*/ 98 w 172"/>
              <a:gd name="T47" fmla="*/ 141 h 211"/>
              <a:gd name="T48" fmla="*/ 98 w 172"/>
              <a:gd name="T49" fmla="*/ 160 h 211"/>
              <a:gd name="T50" fmla="*/ 74 w 172"/>
              <a:gd name="T51" fmla="*/ 124 h 211"/>
              <a:gd name="T52" fmla="*/ 71 w 172"/>
              <a:gd name="T53" fmla="*/ 118 h 211"/>
              <a:gd name="T54" fmla="*/ 71 w 172"/>
              <a:gd name="T55" fmla="*/ 98 h 211"/>
              <a:gd name="T56" fmla="*/ 71 w 172"/>
              <a:gd name="T57" fmla="*/ 0 h 211"/>
              <a:gd name="T58" fmla="*/ 60 w 172"/>
              <a:gd name="T59" fmla="*/ 0 h 211"/>
              <a:gd name="T60" fmla="*/ 71 w 172"/>
              <a:gd name="T61" fmla="*/ 88 h 211"/>
              <a:gd name="T62" fmla="*/ 60 w 172"/>
              <a:gd name="T63" fmla="*/ 37 h 211"/>
              <a:gd name="T64" fmla="*/ 60 w 172"/>
              <a:gd name="T65" fmla="*/ 120 h 211"/>
              <a:gd name="T66" fmla="*/ 65 w 172"/>
              <a:gd name="T67" fmla="*/ 166 h 211"/>
              <a:gd name="T68" fmla="*/ 71 w 172"/>
              <a:gd name="T69" fmla="*/ 98 h 211"/>
              <a:gd name="T70" fmla="*/ 71 w 172"/>
              <a:gd name="T71" fmla="*/ 98 h 211"/>
              <a:gd name="T72" fmla="*/ 60 w 172"/>
              <a:gd name="T73" fmla="*/ 9 h 211"/>
              <a:gd name="T74" fmla="*/ 12 w 172"/>
              <a:gd name="T75" fmla="*/ 23 h 211"/>
              <a:gd name="T76" fmla="*/ 60 w 172"/>
              <a:gd name="T77" fmla="*/ 100 h 211"/>
              <a:gd name="T78" fmla="*/ 28 w 172"/>
              <a:gd name="T79" fmla="*/ 118 h 211"/>
              <a:gd name="T80" fmla="*/ 29 w 172"/>
              <a:gd name="T81" fmla="*/ 134 h 211"/>
              <a:gd name="T82" fmla="*/ 34 w 172"/>
              <a:gd name="T83" fmla="*/ 127 h 211"/>
              <a:gd name="T84" fmla="*/ 47 w 172"/>
              <a:gd name="T85" fmla="*/ 120 h 211"/>
              <a:gd name="T86" fmla="*/ 36 w 172"/>
              <a:gd name="T87" fmla="*/ 178 h 211"/>
              <a:gd name="T88" fmla="*/ 45 w 172"/>
              <a:gd name="T89" fmla="*/ 163 h 211"/>
              <a:gd name="T90" fmla="*/ 60 w 172"/>
              <a:gd name="T91" fmla="*/ 211 h 211"/>
              <a:gd name="T92" fmla="*/ 0 w 172"/>
              <a:gd name="T93" fmla="*/ 2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2" h="211">
                <a:moveTo>
                  <a:pt x="121" y="0"/>
                </a:moveTo>
                <a:cubicBezTo>
                  <a:pt x="172" y="0"/>
                  <a:pt x="172" y="0"/>
                  <a:pt x="172" y="0"/>
                </a:cubicBezTo>
                <a:cubicBezTo>
                  <a:pt x="172" y="9"/>
                  <a:pt x="172" y="9"/>
                  <a:pt x="172" y="9"/>
                </a:cubicBezTo>
                <a:cubicBezTo>
                  <a:pt x="121" y="9"/>
                  <a:pt x="121" y="9"/>
                  <a:pt x="121" y="9"/>
                </a:cubicBezTo>
                <a:cubicBezTo>
                  <a:pt x="121" y="0"/>
                  <a:pt x="121" y="0"/>
                  <a:pt x="121" y="0"/>
                </a:cubicBezTo>
                <a:close/>
                <a:moveTo>
                  <a:pt x="121" y="37"/>
                </a:moveTo>
                <a:cubicBezTo>
                  <a:pt x="172" y="37"/>
                  <a:pt x="172" y="37"/>
                  <a:pt x="172" y="37"/>
                </a:cubicBezTo>
                <a:cubicBezTo>
                  <a:pt x="172" y="183"/>
                  <a:pt x="172" y="183"/>
                  <a:pt x="172" y="183"/>
                </a:cubicBezTo>
                <a:cubicBezTo>
                  <a:pt x="172" y="198"/>
                  <a:pt x="159" y="211"/>
                  <a:pt x="143" y="211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1" y="166"/>
                  <a:pt x="121" y="166"/>
                  <a:pt x="121" y="166"/>
                </a:cubicBezTo>
                <a:cubicBezTo>
                  <a:pt x="122" y="166"/>
                  <a:pt x="123" y="166"/>
                  <a:pt x="124" y="165"/>
                </a:cubicBezTo>
                <a:cubicBezTo>
                  <a:pt x="130" y="163"/>
                  <a:pt x="134" y="159"/>
                  <a:pt x="138" y="153"/>
                </a:cubicBezTo>
                <a:cubicBezTo>
                  <a:pt x="142" y="145"/>
                  <a:pt x="145" y="137"/>
                  <a:pt x="145" y="128"/>
                </a:cubicBezTo>
                <a:cubicBezTo>
                  <a:pt x="145" y="115"/>
                  <a:pt x="140" y="108"/>
                  <a:pt x="131" y="108"/>
                </a:cubicBezTo>
                <a:cubicBezTo>
                  <a:pt x="128" y="108"/>
                  <a:pt x="125" y="109"/>
                  <a:pt x="121" y="111"/>
                </a:cubicBezTo>
                <a:cubicBezTo>
                  <a:pt x="127" y="85"/>
                  <a:pt x="127" y="85"/>
                  <a:pt x="127" y="85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21" y="37"/>
                  <a:pt x="121" y="37"/>
                  <a:pt x="121" y="37"/>
                </a:cubicBezTo>
                <a:close/>
                <a:moveTo>
                  <a:pt x="121" y="156"/>
                </a:moveTo>
                <a:cubicBezTo>
                  <a:pt x="123" y="155"/>
                  <a:pt x="126" y="152"/>
                  <a:pt x="129" y="146"/>
                </a:cubicBezTo>
                <a:cubicBezTo>
                  <a:pt x="131" y="140"/>
                  <a:pt x="133" y="134"/>
                  <a:pt x="133" y="129"/>
                </a:cubicBezTo>
                <a:cubicBezTo>
                  <a:pt x="133" y="123"/>
                  <a:pt x="132" y="119"/>
                  <a:pt x="129" y="117"/>
                </a:cubicBezTo>
                <a:cubicBezTo>
                  <a:pt x="129" y="117"/>
                  <a:pt x="128" y="116"/>
                  <a:pt x="127" y="116"/>
                </a:cubicBezTo>
                <a:cubicBezTo>
                  <a:pt x="126" y="116"/>
                  <a:pt x="124" y="117"/>
                  <a:pt x="123" y="117"/>
                </a:cubicBezTo>
                <a:cubicBezTo>
                  <a:pt x="122" y="117"/>
                  <a:pt x="121" y="117"/>
                  <a:pt x="121" y="118"/>
                </a:cubicBezTo>
                <a:lnTo>
                  <a:pt x="121" y="156"/>
                </a:lnTo>
                <a:close/>
                <a:moveTo>
                  <a:pt x="98" y="0"/>
                </a:moveTo>
                <a:cubicBezTo>
                  <a:pt x="121" y="0"/>
                  <a:pt x="121" y="0"/>
                  <a:pt x="121" y="0"/>
                </a:cubicBezTo>
                <a:cubicBezTo>
                  <a:pt x="121" y="9"/>
                  <a:pt x="121" y="9"/>
                  <a:pt x="121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0"/>
                  <a:pt x="98" y="0"/>
                  <a:pt x="98" y="0"/>
                </a:cubicBezTo>
                <a:close/>
                <a:moveTo>
                  <a:pt x="98" y="37"/>
                </a:moveTo>
                <a:cubicBezTo>
                  <a:pt x="121" y="37"/>
                  <a:pt x="121" y="37"/>
                  <a:pt x="121" y="37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8" y="90"/>
                  <a:pt x="98" y="90"/>
                  <a:pt x="98" y="90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99" y="81"/>
                  <a:pt x="98" y="80"/>
                </a:cubicBezTo>
                <a:cubicBezTo>
                  <a:pt x="98" y="37"/>
                  <a:pt x="98" y="37"/>
                  <a:pt x="98" y="37"/>
                </a:cubicBezTo>
                <a:close/>
                <a:moveTo>
                  <a:pt x="121" y="211"/>
                </a:moveTo>
                <a:cubicBezTo>
                  <a:pt x="98" y="211"/>
                  <a:pt x="98" y="211"/>
                  <a:pt x="98" y="211"/>
                </a:cubicBezTo>
                <a:cubicBezTo>
                  <a:pt x="98" y="160"/>
                  <a:pt x="98" y="160"/>
                  <a:pt x="98" y="160"/>
                </a:cubicBezTo>
                <a:cubicBezTo>
                  <a:pt x="99" y="161"/>
                  <a:pt x="100" y="162"/>
                  <a:pt x="101" y="163"/>
                </a:cubicBezTo>
                <a:cubicBezTo>
                  <a:pt x="103" y="166"/>
                  <a:pt x="107" y="167"/>
                  <a:pt x="112" y="167"/>
                </a:cubicBezTo>
                <a:cubicBezTo>
                  <a:pt x="115" y="167"/>
                  <a:pt x="118" y="167"/>
                  <a:pt x="121" y="166"/>
                </a:cubicBezTo>
                <a:cubicBezTo>
                  <a:pt x="121" y="211"/>
                  <a:pt x="121" y="211"/>
                  <a:pt x="121" y="211"/>
                </a:cubicBezTo>
                <a:close/>
                <a:moveTo>
                  <a:pt x="121" y="118"/>
                </a:moveTo>
                <a:cubicBezTo>
                  <a:pt x="120" y="118"/>
                  <a:pt x="120" y="118"/>
                  <a:pt x="120" y="119"/>
                </a:cubicBezTo>
                <a:cubicBezTo>
                  <a:pt x="113" y="148"/>
                  <a:pt x="113" y="148"/>
                  <a:pt x="113" y="148"/>
                </a:cubicBezTo>
                <a:cubicBezTo>
                  <a:pt x="113" y="149"/>
                  <a:pt x="113" y="150"/>
                  <a:pt x="113" y="151"/>
                </a:cubicBezTo>
                <a:cubicBezTo>
                  <a:pt x="113" y="154"/>
                  <a:pt x="115" y="156"/>
                  <a:pt x="119" y="156"/>
                </a:cubicBezTo>
                <a:cubicBezTo>
                  <a:pt x="120" y="156"/>
                  <a:pt x="120" y="156"/>
                  <a:pt x="121" y="156"/>
                </a:cubicBezTo>
                <a:lnTo>
                  <a:pt x="121" y="118"/>
                </a:lnTo>
                <a:close/>
                <a:moveTo>
                  <a:pt x="71" y="0"/>
                </a:moveTo>
                <a:cubicBezTo>
                  <a:pt x="98" y="0"/>
                  <a:pt x="98" y="0"/>
                  <a:pt x="98" y="0"/>
                </a:cubicBezTo>
                <a:cubicBezTo>
                  <a:pt x="98" y="9"/>
                  <a:pt x="98" y="9"/>
                  <a:pt x="98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1" y="0"/>
                  <a:pt x="71" y="0"/>
                  <a:pt x="71" y="0"/>
                </a:cubicBezTo>
                <a:close/>
                <a:moveTo>
                  <a:pt x="71" y="37"/>
                </a:moveTo>
                <a:cubicBezTo>
                  <a:pt x="98" y="37"/>
                  <a:pt x="98" y="37"/>
                  <a:pt x="98" y="37"/>
                </a:cubicBezTo>
                <a:cubicBezTo>
                  <a:pt x="98" y="80"/>
                  <a:pt x="98" y="80"/>
                  <a:pt x="98" y="80"/>
                </a:cubicBezTo>
                <a:cubicBezTo>
                  <a:pt x="96" y="80"/>
                  <a:pt x="94" y="80"/>
                  <a:pt x="91" y="80"/>
                </a:cubicBezTo>
                <a:cubicBezTo>
                  <a:pt x="85" y="80"/>
                  <a:pt x="78" y="83"/>
                  <a:pt x="71" y="88"/>
                </a:cubicBezTo>
                <a:cubicBezTo>
                  <a:pt x="71" y="37"/>
                  <a:pt x="71" y="37"/>
                  <a:pt x="71" y="37"/>
                </a:cubicBezTo>
                <a:close/>
                <a:moveTo>
                  <a:pt x="98" y="211"/>
                </a:moveTo>
                <a:cubicBezTo>
                  <a:pt x="71" y="211"/>
                  <a:pt x="71" y="211"/>
                  <a:pt x="71" y="211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82" y="166"/>
                  <a:pt x="82" y="166"/>
                  <a:pt x="82" y="166"/>
                </a:cubicBezTo>
                <a:cubicBezTo>
                  <a:pt x="98" y="90"/>
                  <a:pt x="98" y="90"/>
                  <a:pt x="98" y="90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7" y="146"/>
                  <a:pt x="97" y="146"/>
                  <a:pt x="97" y="146"/>
                </a:cubicBezTo>
                <a:cubicBezTo>
                  <a:pt x="97" y="148"/>
                  <a:pt x="97" y="150"/>
                  <a:pt x="97" y="152"/>
                </a:cubicBezTo>
                <a:cubicBezTo>
                  <a:pt x="97" y="155"/>
                  <a:pt x="97" y="158"/>
                  <a:pt x="98" y="160"/>
                </a:cubicBezTo>
                <a:cubicBezTo>
                  <a:pt x="98" y="211"/>
                  <a:pt x="98" y="211"/>
                  <a:pt x="98" y="211"/>
                </a:cubicBezTo>
                <a:close/>
                <a:moveTo>
                  <a:pt x="71" y="137"/>
                </a:moveTo>
                <a:cubicBezTo>
                  <a:pt x="74" y="124"/>
                  <a:pt x="74" y="124"/>
                  <a:pt x="74" y="124"/>
                </a:cubicBezTo>
                <a:cubicBezTo>
                  <a:pt x="73" y="124"/>
                  <a:pt x="72" y="124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lose/>
                <a:moveTo>
                  <a:pt x="71" y="118"/>
                </a:moveTo>
                <a:cubicBezTo>
                  <a:pt x="73" y="118"/>
                  <a:pt x="74" y="119"/>
                  <a:pt x="75" y="119"/>
                </a:cubicBezTo>
                <a:cubicBezTo>
                  <a:pt x="82" y="88"/>
                  <a:pt x="82" y="88"/>
                  <a:pt x="82" y="88"/>
                </a:cubicBezTo>
                <a:cubicBezTo>
                  <a:pt x="79" y="90"/>
                  <a:pt x="75" y="93"/>
                  <a:pt x="71" y="98"/>
                </a:cubicBezTo>
                <a:lnTo>
                  <a:pt x="71" y="118"/>
                </a:lnTo>
                <a:close/>
                <a:moveTo>
                  <a:pt x="60" y="0"/>
                </a:moveTo>
                <a:cubicBezTo>
                  <a:pt x="71" y="0"/>
                  <a:pt x="71" y="0"/>
                  <a:pt x="71" y="0"/>
                </a:cubicBezTo>
                <a:cubicBezTo>
                  <a:pt x="71" y="9"/>
                  <a:pt x="71" y="9"/>
                  <a:pt x="71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0" y="0"/>
                  <a:pt x="60" y="0"/>
                  <a:pt x="60" y="0"/>
                </a:cubicBezTo>
                <a:close/>
                <a:moveTo>
                  <a:pt x="60" y="37"/>
                </a:moveTo>
                <a:cubicBezTo>
                  <a:pt x="71" y="37"/>
                  <a:pt x="71" y="37"/>
                  <a:pt x="71" y="37"/>
                </a:cubicBezTo>
                <a:cubicBezTo>
                  <a:pt x="71" y="88"/>
                  <a:pt x="71" y="88"/>
                  <a:pt x="71" y="88"/>
                </a:cubicBezTo>
                <a:cubicBezTo>
                  <a:pt x="71" y="89"/>
                  <a:pt x="71" y="89"/>
                  <a:pt x="71" y="89"/>
                </a:cubicBezTo>
                <a:cubicBezTo>
                  <a:pt x="67" y="92"/>
                  <a:pt x="64" y="96"/>
                  <a:pt x="60" y="100"/>
                </a:cubicBezTo>
                <a:cubicBezTo>
                  <a:pt x="60" y="37"/>
                  <a:pt x="60" y="37"/>
                  <a:pt x="60" y="37"/>
                </a:cubicBezTo>
                <a:close/>
                <a:moveTo>
                  <a:pt x="71" y="211"/>
                </a:moveTo>
                <a:cubicBezTo>
                  <a:pt x="60" y="211"/>
                  <a:pt x="60" y="211"/>
                  <a:pt x="60" y="211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4" y="121"/>
                  <a:pt x="68" y="122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71" y="211"/>
                  <a:pt x="71" y="211"/>
                  <a:pt x="71" y="211"/>
                </a:cubicBezTo>
                <a:close/>
                <a:moveTo>
                  <a:pt x="71" y="98"/>
                </a:moveTo>
                <a:cubicBezTo>
                  <a:pt x="68" y="102"/>
                  <a:pt x="65" y="108"/>
                  <a:pt x="61" y="115"/>
                </a:cubicBezTo>
                <a:cubicBezTo>
                  <a:pt x="65" y="116"/>
                  <a:pt x="68" y="117"/>
                  <a:pt x="71" y="118"/>
                </a:cubicBezTo>
                <a:lnTo>
                  <a:pt x="71" y="98"/>
                </a:lnTo>
                <a:close/>
                <a:moveTo>
                  <a:pt x="29" y="0"/>
                </a:moveTo>
                <a:cubicBezTo>
                  <a:pt x="60" y="0"/>
                  <a:pt x="60" y="0"/>
                  <a:pt x="60" y="0"/>
                </a:cubicBezTo>
                <a:cubicBezTo>
                  <a:pt x="60" y="9"/>
                  <a:pt x="60" y="9"/>
                  <a:pt x="60" y="9"/>
                </a:cubicBezTo>
                <a:cubicBezTo>
                  <a:pt x="26" y="9"/>
                  <a:pt x="26" y="9"/>
                  <a:pt x="26" y="9"/>
                </a:cubicBezTo>
                <a:cubicBezTo>
                  <a:pt x="18" y="9"/>
                  <a:pt x="12" y="15"/>
                  <a:pt x="12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30"/>
                  <a:pt x="18" y="37"/>
                  <a:pt x="26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7" y="104"/>
                  <a:pt x="54" y="109"/>
                  <a:pt x="51" y="114"/>
                </a:cubicBezTo>
                <a:cubicBezTo>
                  <a:pt x="48" y="114"/>
                  <a:pt x="46" y="113"/>
                  <a:pt x="45" y="113"/>
                </a:cubicBezTo>
                <a:cubicBezTo>
                  <a:pt x="38" y="113"/>
                  <a:pt x="32" y="115"/>
                  <a:pt x="28" y="118"/>
                </a:cubicBezTo>
                <a:cubicBezTo>
                  <a:pt x="23" y="120"/>
                  <a:pt x="21" y="124"/>
                  <a:pt x="21" y="128"/>
                </a:cubicBezTo>
                <a:cubicBezTo>
                  <a:pt x="21" y="130"/>
                  <a:pt x="22" y="131"/>
                  <a:pt x="23" y="133"/>
                </a:cubicBezTo>
                <a:cubicBezTo>
                  <a:pt x="24" y="134"/>
                  <a:pt x="26" y="134"/>
                  <a:pt x="29" y="134"/>
                </a:cubicBezTo>
                <a:cubicBezTo>
                  <a:pt x="30" y="134"/>
                  <a:pt x="31" y="134"/>
                  <a:pt x="33" y="133"/>
                </a:cubicBezTo>
                <a:cubicBezTo>
                  <a:pt x="34" y="132"/>
                  <a:pt x="35" y="131"/>
                  <a:pt x="35" y="130"/>
                </a:cubicBezTo>
                <a:cubicBezTo>
                  <a:pt x="35" y="129"/>
                  <a:pt x="34" y="128"/>
                  <a:pt x="34" y="127"/>
                </a:cubicBezTo>
                <a:cubicBezTo>
                  <a:pt x="34" y="127"/>
                  <a:pt x="33" y="126"/>
                  <a:pt x="33" y="126"/>
                </a:cubicBezTo>
                <a:cubicBezTo>
                  <a:pt x="34" y="124"/>
                  <a:pt x="35" y="123"/>
                  <a:pt x="38" y="122"/>
                </a:cubicBezTo>
                <a:cubicBezTo>
                  <a:pt x="40" y="121"/>
                  <a:pt x="43" y="120"/>
                  <a:pt x="47" y="120"/>
                </a:cubicBezTo>
                <a:cubicBezTo>
                  <a:pt x="44" y="125"/>
                  <a:pt x="42" y="129"/>
                  <a:pt x="40" y="134"/>
                </a:cubicBezTo>
                <a:cubicBezTo>
                  <a:pt x="33" y="148"/>
                  <a:pt x="30" y="159"/>
                  <a:pt x="30" y="167"/>
                </a:cubicBezTo>
                <a:cubicBezTo>
                  <a:pt x="30" y="173"/>
                  <a:pt x="32" y="176"/>
                  <a:pt x="36" y="178"/>
                </a:cubicBezTo>
                <a:cubicBezTo>
                  <a:pt x="37" y="179"/>
                  <a:pt x="41" y="180"/>
                  <a:pt x="45" y="180"/>
                </a:cubicBezTo>
                <a:cubicBezTo>
                  <a:pt x="44" y="178"/>
                  <a:pt x="44" y="176"/>
                  <a:pt x="44" y="173"/>
                </a:cubicBezTo>
                <a:cubicBezTo>
                  <a:pt x="44" y="170"/>
                  <a:pt x="44" y="167"/>
                  <a:pt x="45" y="163"/>
                </a:cubicBezTo>
                <a:cubicBezTo>
                  <a:pt x="47" y="150"/>
                  <a:pt x="52" y="136"/>
                  <a:pt x="59" y="120"/>
                </a:cubicBezTo>
                <a:cubicBezTo>
                  <a:pt x="59" y="120"/>
                  <a:pt x="60" y="120"/>
                  <a:pt x="60" y="120"/>
                </a:cubicBezTo>
                <a:cubicBezTo>
                  <a:pt x="60" y="211"/>
                  <a:pt x="60" y="211"/>
                  <a:pt x="60" y="211"/>
                </a:cubicBezTo>
                <a:cubicBezTo>
                  <a:pt x="29" y="211"/>
                  <a:pt x="29" y="211"/>
                  <a:pt x="29" y="211"/>
                </a:cubicBezTo>
                <a:cubicBezTo>
                  <a:pt x="13" y="211"/>
                  <a:pt x="0" y="198"/>
                  <a:pt x="0" y="18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3" y="0"/>
                  <a:pt x="29" y="0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Freeform 75"/>
          <p:cNvSpPr>
            <a:spLocks noEditPoints="1"/>
          </p:cNvSpPr>
          <p:nvPr/>
        </p:nvSpPr>
        <p:spPr bwMode="auto">
          <a:xfrm>
            <a:off x="8502305" y="2164698"/>
            <a:ext cx="631031" cy="632789"/>
          </a:xfrm>
          <a:custGeom>
            <a:avLst/>
            <a:gdLst>
              <a:gd name="T0" fmla="*/ 249 w 261"/>
              <a:gd name="T1" fmla="*/ 220 h 262"/>
              <a:gd name="T2" fmla="*/ 261 w 261"/>
              <a:gd name="T3" fmla="*/ 70 h 262"/>
              <a:gd name="T4" fmla="*/ 249 w 261"/>
              <a:gd name="T5" fmla="*/ 70 h 262"/>
              <a:gd name="T6" fmla="*/ 249 w 261"/>
              <a:gd name="T7" fmla="*/ 154 h 262"/>
              <a:gd name="T8" fmla="*/ 227 w 261"/>
              <a:gd name="T9" fmla="*/ 180 h 262"/>
              <a:gd name="T10" fmla="*/ 209 w 261"/>
              <a:gd name="T11" fmla="*/ 262 h 262"/>
              <a:gd name="T12" fmla="*/ 209 w 261"/>
              <a:gd name="T13" fmla="*/ 262 h 262"/>
              <a:gd name="T14" fmla="*/ 209 w 261"/>
              <a:gd name="T15" fmla="*/ 15 h 262"/>
              <a:gd name="T16" fmla="*/ 203 w 261"/>
              <a:gd name="T17" fmla="*/ 28 h 262"/>
              <a:gd name="T18" fmla="*/ 209 w 261"/>
              <a:gd name="T19" fmla="*/ 50 h 262"/>
              <a:gd name="T20" fmla="*/ 201 w 261"/>
              <a:gd name="T21" fmla="*/ 120 h 262"/>
              <a:gd name="T22" fmla="*/ 209 w 261"/>
              <a:gd name="T23" fmla="*/ 197 h 262"/>
              <a:gd name="T24" fmla="*/ 209 w 261"/>
              <a:gd name="T25" fmla="*/ 197 h 262"/>
              <a:gd name="T26" fmla="*/ 195 w 261"/>
              <a:gd name="T27" fmla="*/ 232 h 262"/>
              <a:gd name="T28" fmla="*/ 168 w 261"/>
              <a:gd name="T29" fmla="*/ 36 h 262"/>
              <a:gd name="T30" fmla="*/ 195 w 261"/>
              <a:gd name="T31" fmla="*/ 20 h 262"/>
              <a:gd name="T32" fmla="*/ 195 w 261"/>
              <a:gd name="T33" fmla="*/ 50 h 262"/>
              <a:gd name="T34" fmla="*/ 195 w 261"/>
              <a:gd name="T35" fmla="*/ 120 h 262"/>
              <a:gd name="T36" fmla="*/ 168 w 261"/>
              <a:gd name="T37" fmla="*/ 220 h 262"/>
              <a:gd name="T38" fmla="*/ 192 w 261"/>
              <a:gd name="T39" fmla="*/ 249 h 262"/>
              <a:gd name="T40" fmla="*/ 168 w 261"/>
              <a:gd name="T41" fmla="*/ 21 h 262"/>
              <a:gd name="T42" fmla="*/ 168 w 261"/>
              <a:gd name="T43" fmla="*/ 44 h 262"/>
              <a:gd name="T44" fmla="*/ 135 w 261"/>
              <a:gd name="T45" fmla="*/ 120 h 262"/>
              <a:gd name="T46" fmla="*/ 167 w 261"/>
              <a:gd name="T47" fmla="*/ 198 h 262"/>
              <a:gd name="T48" fmla="*/ 167 w 261"/>
              <a:gd name="T49" fmla="*/ 167 h 262"/>
              <a:gd name="T50" fmla="*/ 130 w 261"/>
              <a:gd name="T51" fmla="*/ 147 h 262"/>
              <a:gd name="T52" fmla="*/ 93 w 261"/>
              <a:gd name="T53" fmla="*/ 44 h 262"/>
              <a:gd name="T54" fmla="*/ 130 w 261"/>
              <a:gd name="T55" fmla="*/ 0 h 262"/>
              <a:gd name="T56" fmla="*/ 126 w 261"/>
              <a:gd name="T57" fmla="*/ 120 h 262"/>
              <a:gd name="T58" fmla="*/ 130 w 261"/>
              <a:gd name="T59" fmla="*/ 159 h 262"/>
              <a:gd name="T60" fmla="*/ 130 w 261"/>
              <a:gd name="T61" fmla="*/ 179 h 262"/>
              <a:gd name="T62" fmla="*/ 130 w 261"/>
              <a:gd name="T63" fmla="*/ 198 h 262"/>
              <a:gd name="T64" fmla="*/ 93 w 261"/>
              <a:gd name="T65" fmla="*/ 3 h 262"/>
              <a:gd name="T66" fmla="*/ 93 w 261"/>
              <a:gd name="T67" fmla="*/ 36 h 262"/>
              <a:gd name="T68" fmla="*/ 67 w 261"/>
              <a:gd name="T69" fmla="*/ 20 h 262"/>
              <a:gd name="T70" fmla="*/ 67 w 261"/>
              <a:gd name="T71" fmla="*/ 70 h 262"/>
              <a:gd name="T72" fmla="*/ 92 w 261"/>
              <a:gd name="T73" fmla="*/ 147 h 262"/>
              <a:gd name="T74" fmla="*/ 92 w 261"/>
              <a:gd name="T75" fmla="*/ 179 h 262"/>
              <a:gd name="T76" fmla="*/ 93 w 261"/>
              <a:gd name="T77" fmla="*/ 198 h 262"/>
              <a:gd name="T78" fmla="*/ 67 w 261"/>
              <a:gd name="T79" fmla="*/ 171 h 262"/>
              <a:gd name="T80" fmla="*/ 69 w 261"/>
              <a:gd name="T81" fmla="*/ 232 h 262"/>
              <a:gd name="T82" fmla="*/ 58 w 261"/>
              <a:gd name="T83" fmla="*/ 28 h 262"/>
              <a:gd name="T84" fmla="*/ 67 w 261"/>
              <a:gd name="T85" fmla="*/ 9 h 262"/>
              <a:gd name="T86" fmla="*/ 67 w 261"/>
              <a:gd name="T87" fmla="*/ 120 h 262"/>
              <a:gd name="T88" fmla="*/ 67 w 261"/>
              <a:gd name="T89" fmla="*/ 188 h 262"/>
              <a:gd name="T90" fmla="*/ 67 w 261"/>
              <a:gd name="T91" fmla="*/ 232 h 262"/>
              <a:gd name="T92" fmla="*/ 67 w 261"/>
              <a:gd name="T93" fmla="*/ 232 h 262"/>
              <a:gd name="T94" fmla="*/ 52 w 261"/>
              <a:gd name="T95" fmla="*/ 50 h 262"/>
              <a:gd name="T96" fmla="*/ 12 w 261"/>
              <a:gd name="T97" fmla="*/ 220 h 262"/>
              <a:gd name="T98" fmla="*/ 52 w 261"/>
              <a:gd name="T99" fmla="*/ 232 h 262"/>
              <a:gd name="T100" fmla="*/ 52 w 261"/>
              <a:gd name="T101" fmla="*/ 232 h 262"/>
              <a:gd name="T102" fmla="*/ 12 w 261"/>
              <a:gd name="T103" fmla="*/ 114 h 262"/>
              <a:gd name="T104" fmla="*/ 0 w 261"/>
              <a:gd name="T105" fmla="*/ 104 h 262"/>
              <a:gd name="T106" fmla="*/ 12 w 261"/>
              <a:gd name="T107" fmla="*/ 154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61" h="262">
                <a:moveTo>
                  <a:pt x="249" y="220"/>
                </a:moveTo>
                <a:cubicBezTo>
                  <a:pt x="249" y="154"/>
                  <a:pt x="249" y="154"/>
                  <a:pt x="249" y="154"/>
                </a:cubicBezTo>
                <a:cubicBezTo>
                  <a:pt x="251" y="157"/>
                  <a:pt x="252" y="160"/>
                  <a:pt x="252" y="164"/>
                </a:cubicBezTo>
                <a:cubicBezTo>
                  <a:pt x="252" y="220"/>
                  <a:pt x="252" y="220"/>
                  <a:pt x="252" y="220"/>
                </a:cubicBezTo>
                <a:cubicBezTo>
                  <a:pt x="249" y="220"/>
                  <a:pt x="249" y="220"/>
                  <a:pt x="249" y="220"/>
                </a:cubicBezTo>
                <a:close/>
                <a:moveTo>
                  <a:pt x="249" y="114"/>
                </a:moveTo>
                <a:cubicBezTo>
                  <a:pt x="249" y="70"/>
                  <a:pt x="249" y="70"/>
                  <a:pt x="249" y="70"/>
                </a:cubicBezTo>
                <a:cubicBezTo>
                  <a:pt x="250" y="70"/>
                  <a:pt x="250" y="70"/>
                  <a:pt x="250" y="69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9" y="66"/>
                  <a:pt x="261" y="67"/>
                  <a:pt x="261" y="70"/>
                </a:cubicBezTo>
                <a:cubicBezTo>
                  <a:pt x="261" y="104"/>
                  <a:pt x="261" y="104"/>
                  <a:pt x="261" y="104"/>
                </a:cubicBezTo>
                <a:cubicBezTo>
                  <a:pt x="261" y="107"/>
                  <a:pt x="259" y="110"/>
                  <a:pt x="257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50" y="114"/>
                  <a:pt x="250" y="114"/>
                  <a:pt x="249" y="114"/>
                </a:cubicBezTo>
                <a:close/>
                <a:moveTo>
                  <a:pt x="249" y="70"/>
                </a:moveTo>
                <a:cubicBezTo>
                  <a:pt x="249" y="114"/>
                  <a:pt x="249" y="114"/>
                  <a:pt x="249" y="114"/>
                </a:cubicBezTo>
                <a:cubicBezTo>
                  <a:pt x="248" y="114"/>
                  <a:pt x="246" y="112"/>
                  <a:pt x="246" y="110"/>
                </a:cubicBezTo>
                <a:cubicBezTo>
                  <a:pt x="246" y="76"/>
                  <a:pt x="246" y="76"/>
                  <a:pt x="246" y="76"/>
                </a:cubicBezTo>
                <a:cubicBezTo>
                  <a:pt x="246" y="74"/>
                  <a:pt x="248" y="71"/>
                  <a:pt x="249" y="70"/>
                </a:cubicBezTo>
                <a:close/>
                <a:moveTo>
                  <a:pt x="249" y="154"/>
                </a:moveTo>
                <a:cubicBezTo>
                  <a:pt x="246" y="150"/>
                  <a:pt x="241" y="146"/>
                  <a:pt x="235" y="146"/>
                </a:cubicBezTo>
                <a:cubicBezTo>
                  <a:pt x="235" y="50"/>
                  <a:pt x="235" y="50"/>
                  <a:pt x="235" y="50"/>
                </a:cubicBezTo>
                <a:cubicBezTo>
                  <a:pt x="209" y="50"/>
                  <a:pt x="209" y="50"/>
                  <a:pt x="209" y="50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19" y="162"/>
                  <a:pt x="227" y="170"/>
                  <a:pt x="227" y="180"/>
                </a:cubicBezTo>
                <a:cubicBezTo>
                  <a:pt x="227" y="189"/>
                  <a:pt x="219" y="197"/>
                  <a:pt x="209" y="197"/>
                </a:cubicBezTo>
                <a:cubicBezTo>
                  <a:pt x="209" y="220"/>
                  <a:pt x="209" y="220"/>
                  <a:pt x="209" y="220"/>
                </a:cubicBezTo>
                <a:cubicBezTo>
                  <a:pt x="249" y="220"/>
                  <a:pt x="249" y="220"/>
                  <a:pt x="249" y="220"/>
                </a:cubicBezTo>
                <a:cubicBezTo>
                  <a:pt x="249" y="154"/>
                  <a:pt x="249" y="154"/>
                  <a:pt x="249" y="154"/>
                </a:cubicBezTo>
                <a:close/>
                <a:moveTo>
                  <a:pt x="209" y="262"/>
                </a:moveTo>
                <a:cubicBezTo>
                  <a:pt x="209" y="232"/>
                  <a:pt x="209" y="232"/>
                  <a:pt x="209" y="232"/>
                </a:cubicBezTo>
                <a:cubicBezTo>
                  <a:pt x="226" y="232"/>
                  <a:pt x="226" y="232"/>
                  <a:pt x="226" y="232"/>
                </a:cubicBezTo>
                <a:cubicBezTo>
                  <a:pt x="226" y="249"/>
                  <a:pt x="226" y="249"/>
                  <a:pt x="226" y="249"/>
                </a:cubicBezTo>
                <a:cubicBezTo>
                  <a:pt x="226" y="257"/>
                  <a:pt x="220" y="262"/>
                  <a:pt x="213" y="262"/>
                </a:cubicBezTo>
                <a:cubicBezTo>
                  <a:pt x="209" y="262"/>
                  <a:pt x="209" y="262"/>
                  <a:pt x="209" y="262"/>
                </a:cubicBezTo>
                <a:close/>
                <a:moveTo>
                  <a:pt x="209" y="44"/>
                </a:moveTo>
                <a:cubicBezTo>
                  <a:pt x="209" y="15"/>
                  <a:pt x="209" y="15"/>
                  <a:pt x="209" y="15"/>
                </a:cubicBezTo>
                <a:cubicBezTo>
                  <a:pt x="225" y="23"/>
                  <a:pt x="235" y="33"/>
                  <a:pt x="235" y="44"/>
                </a:cubicBezTo>
                <a:lnTo>
                  <a:pt x="209" y="44"/>
                </a:lnTo>
                <a:close/>
                <a:moveTo>
                  <a:pt x="209" y="15"/>
                </a:moveTo>
                <a:cubicBezTo>
                  <a:pt x="209" y="44"/>
                  <a:pt x="209" y="44"/>
                  <a:pt x="209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9" y="37"/>
                  <a:pt x="203" y="33"/>
                  <a:pt x="203" y="28"/>
                </a:cubicBezTo>
                <a:cubicBezTo>
                  <a:pt x="203" y="24"/>
                  <a:pt x="199" y="20"/>
                  <a:pt x="195" y="20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200" y="11"/>
                  <a:pt x="205" y="13"/>
                  <a:pt x="209" y="15"/>
                </a:cubicBezTo>
                <a:close/>
                <a:moveTo>
                  <a:pt x="209" y="50"/>
                </a:moveTo>
                <a:cubicBezTo>
                  <a:pt x="209" y="162"/>
                  <a:pt x="209" y="162"/>
                  <a:pt x="209" y="162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03" y="162"/>
                  <a:pt x="198" y="166"/>
                  <a:pt x="195" y="171"/>
                </a:cubicBezTo>
                <a:cubicBezTo>
                  <a:pt x="195" y="120"/>
                  <a:pt x="195" y="120"/>
                  <a:pt x="195" y="120"/>
                </a:cubicBezTo>
                <a:cubicBezTo>
                  <a:pt x="201" y="120"/>
                  <a:pt x="201" y="120"/>
                  <a:pt x="201" y="120"/>
                </a:cubicBezTo>
                <a:cubicBezTo>
                  <a:pt x="201" y="70"/>
                  <a:pt x="201" y="70"/>
                  <a:pt x="201" y="70"/>
                </a:cubicBezTo>
                <a:cubicBezTo>
                  <a:pt x="195" y="70"/>
                  <a:pt x="195" y="70"/>
                  <a:pt x="195" y="70"/>
                </a:cubicBezTo>
                <a:cubicBezTo>
                  <a:pt x="195" y="50"/>
                  <a:pt x="195" y="50"/>
                  <a:pt x="195" y="50"/>
                </a:cubicBezTo>
                <a:cubicBezTo>
                  <a:pt x="209" y="50"/>
                  <a:pt x="209" y="50"/>
                  <a:pt x="209" y="50"/>
                </a:cubicBezTo>
                <a:close/>
                <a:moveTo>
                  <a:pt x="209" y="197"/>
                </a:moveTo>
                <a:cubicBezTo>
                  <a:pt x="209" y="220"/>
                  <a:pt x="209" y="220"/>
                  <a:pt x="209" y="220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95" y="188"/>
                  <a:pt x="195" y="188"/>
                  <a:pt x="195" y="188"/>
                </a:cubicBezTo>
                <a:cubicBezTo>
                  <a:pt x="198" y="193"/>
                  <a:pt x="203" y="197"/>
                  <a:pt x="209" y="197"/>
                </a:cubicBezTo>
                <a:cubicBezTo>
                  <a:pt x="209" y="197"/>
                  <a:pt x="209" y="197"/>
                  <a:pt x="209" y="197"/>
                </a:cubicBezTo>
                <a:close/>
                <a:moveTo>
                  <a:pt x="209" y="232"/>
                </a:moveTo>
                <a:cubicBezTo>
                  <a:pt x="209" y="262"/>
                  <a:pt x="209" y="262"/>
                  <a:pt x="209" y="262"/>
                </a:cubicBezTo>
                <a:cubicBezTo>
                  <a:pt x="206" y="262"/>
                  <a:pt x="206" y="262"/>
                  <a:pt x="206" y="262"/>
                </a:cubicBezTo>
                <a:cubicBezTo>
                  <a:pt x="201" y="262"/>
                  <a:pt x="197" y="260"/>
                  <a:pt x="195" y="257"/>
                </a:cubicBezTo>
                <a:cubicBezTo>
                  <a:pt x="195" y="232"/>
                  <a:pt x="195" y="232"/>
                  <a:pt x="195" y="232"/>
                </a:cubicBezTo>
                <a:lnTo>
                  <a:pt x="209" y="232"/>
                </a:lnTo>
                <a:close/>
                <a:moveTo>
                  <a:pt x="171" y="20"/>
                </a:moveTo>
                <a:cubicBezTo>
                  <a:pt x="175" y="20"/>
                  <a:pt x="179" y="24"/>
                  <a:pt x="179" y="28"/>
                </a:cubicBezTo>
                <a:cubicBezTo>
                  <a:pt x="179" y="33"/>
                  <a:pt x="175" y="37"/>
                  <a:pt x="171" y="37"/>
                </a:cubicBezTo>
                <a:cubicBezTo>
                  <a:pt x="170" y="37"/>
                  <a:pt x="169" y="37"/>
                  <a:pt x="168" y="36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0" y="37"/>
                  <a:pt x="186" y="33"/>
                  <a:pt x="186" y="28"/>
                </a:cubicBezTo>
                <a:cubicBezTo>
                  <a:pt x="186" y="24"/>
                  <a:pt x="190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187" y="6"/>
                  <a:pt x="178" y="4"/>
                  <a:pt x="168" y="3"/>
                </a:cubicBezTo>
                <a:cubicBezTo>
                  <a:pt x="168" y="21"/>
                  <a:pt x="168" y="21"/>
                  <a:pt x="168" y="21"/>
                </a:cubicBezTo>
                <a:cubicBezTo>
                  <a:pt x="169" y="20"/>
                  <a:pt x="170" y="20"/>
                  <a:pt x="171" y="20"/>
                </a:cubicBezTo>
                <a:close/>
                <a:moveTo>
                  <a:pt x="195" y="50"/>
                </a:moveTo>
                <a:cubicBezTo>
                  <a:pt x="195" y="70"/>
                  <a:pt x="195" y="70"/>
                  <a:pt x="195" y="70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8" y="50"/>
                  <a:pt x="168" y="50"/>
                  <a:pt x="168" y="50"/>
                </a:cubicBezTo>
                <a:cubicBezTo>
                  <a:pt x="195" y="50"/>
                  <a:pt x="195" y="50"/>
                  <a:pt x="195" y="50"/>
                </a:cubicBezTo>
                <a:close/>
                <a:moveTo>
                  <a:pt x="195" y="120"/>
                </a:moveTo>
                <a:cubicBezTo>
                  <a:pt x="195" y="171"/>
                  <a:pt x="195" y="171"/>
                  <a:pt x="195" y="171"/>
                </a:cubicBezTo>
                <a:cubicBezTo>
                  <a:pt x="193" y="173"/>
                  <a:pt x="192" y="176"/>
                  <a:pt x="192" y="180"/>
                </a:cubicBezTo>
                <a:cubicBezTo>
                  <a:pt x="192" y="183"/>
                  <a:pt x="193" y="186"/>
                  <a:pt x="195" y="188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95" y="120"/>
                  <a:pt x="195" y="120"/>
                  <a:pt x="195" y="120"/>
                </a:cubicBezTo>
                <a:close/>
                <a:moveTo>
                  <a:pt x="195" y="232"/>
                </a:moveTo>
                <a:cubicBezTo>
                  <a:pt x="195" y="257"/>
                  <a:pt x="195" y="257"/>
                  <a:pt x="195" y="257"/>
                </a:cubicBezTo>
                <a:cubicBezTo>
                  <a:pt x="193" y="254"/>
                  <a:pt x="192" y="252"/>
                  <a:pt x="192" y="249"/>
                </a:cubicBezTo>
                <a:cubicBezTo>
                  <a:pt x="192" y="232"/>
                  <a:pt x="192" y="232"/>
                  <a:pt x="192" y="232"/>
                </a:cubicBezTo>
                <a:lnTo>
                  <a:pt x="195" y="232"/>
                </a:lnTo>
                <a:close/>
                <a:moveTo>
                  <a:pt x="168" y="36"/>
                </a:moveTo>
                <a:cubicBezTo>
                  <a:pt x="165" y="35"/>
                  <a:pt x="162" y="32"/>
                  <a:pt x="162" y="28"/>
                </a:cubicBezTo>
                <a:cubicBezTo>
                  <a:pt x="162" y="25"/>
                  <a:pt x="165" y="22"/>
                  <a:pt x="168" y="21"/>
                </a:cubicBezTo>
                <a:cubicBezTo>
                  <a:pt x="168" y="3"/>
                  <a:pt x="168" y="3"/>
                  <a:pt x="168" y="3"/>
                </a:cubicBezTo>
                <a:cubicBezTo>
                  <a:pt x="157" y="1"/>
                  <a:pt x="144" y="0"/>
                  <a:pt x="131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68" y="36"/>
                  <a:pt x="168" y="36"/>
                  <a:pt x="168" y="36"/>
                </a:cubicBezTo>
                <a:close/>
                <a:moveTo>
                  <a:pt x="168" y="50"/>
                </a:moveTo>
                <a:cubicBezTo>
                  <a:pt x="168" y="70"/>
                  <a:pt x="168" y="70"/>
                  <a:pt x="168" y="70"/>
                </a:cubicBezTo>
                <a:cubicBezTo>
                  <a:pt x="135" y="70"/>
                  <a:pt x="135" y="70"/>
                  <a:pt x="135" y="70"/>
                </a:cubicBezTo>
                <a:cubicBezTo>
                  <a:pt x="135" y="120"/>
                  <a:pt x="135" y="120"/>
                  <a:pt x="135" y="1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30" y="220"/>
                  <a:pt x="130" y="220"/>
                  <a:pt x="130" y="220"/>
                </a:cubicBezTo>
                <a:cubicBezTo>
                  <a:pt x="130" y="198"/>
                  <a:pt x="130" y="198"/>
                  <a:pt x="130" y="198"/>
                </a:cubicBezTo>
                <a:cubicBezTo>
                  <a:pt x="167" y="198"/>
                  <a:pt x="167" y="198"/>
                  <a:pt x="167" y="198"/>
                </a:cubicBezTo>
                <a:cubicBezTo>
                  <a:pt x="167" y="187"/>
                  <a:pt x="167" y="187"/>
                  <a:pt x="167" y="187"/>
                </a:cubicBezTo>
                <a:cubicBezTo>
                  <a:pt x="130" y="187"/>
                  <a:pt x="130" y="187"/>
                  <a:pt x="130" y="187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67" y="179"/>
                  <a:pt x="167" y="179"/>
                  <a:pt x="167" y="179"/>
                </a:cubicBezTo>
                <a:cubicBezTo>
                  <a:pt x="167" y="167"/>
                  <a:pt x="167" y="167"/>
                  <a:pt x="167" y="167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59"/>
                  <a:pt x="130" y="159"/>
                  <a:pt x="130" y="159"/>
                </a:cubicBezTo>
                <a:cubicBezTo>
                  <a:pt x="167" y="159"/>
                  <a:pt x="167" y="159"/>
                  <a:pt x="167" y="159"/>
                </a:cubicBezTo>
                <a:cubicBezTo>
                  <a:pt x="167" y="147"/>
                  <a:pt x="167" y="147"/>
                  <a:pt x="167" y="147"/>
                </a:cubicBezTo>
                <a:cubicBezTo>
                  <a:pt x="130" y="147"/>
                  <a:pt x="130" y="147"/>
                  <a:pt x="130" y="147"/>
                </a:cubicBezTo>
                <a:cubicBezTo>
                  <a:pt x="130" y="50"/>
                  <a:pt x="130" y="50"/>
                  <a:pt x="130" y="50"/>
                </a:cubicBezTo>
                <a:lnTo>
                  <a:pt x="168" y="50"/>
                </a:lnTo>
                <a:close/>
                <a:moveTo>
                  <a:pt x="130" y="0"/>
                </a:moveTo>
                <a:cubicBezTo>
                  <a:pt x="130" y="44"/>
                  <a:pt x="130" y="44"/>
                  <a:pt x="130" y="44"/>
                </a:cubicBezTo>
                <a:cubicBezTo>
                  <a:pt x="93" y="44"/>
                  <a:pt x="93" y="44"/>
                  <a:pt x="93" y="44"/>
                </a:cubicBezTo>
                <a:cubicBezTo>
                  <a:pt x="93" y="36"/>
                  <a:pt x="93" y="36"/>
                  <a:pt x="93" y="36"/>
                </a:cubicBezTo>
                <a:cubicBezTo>
                  <a:pt x="96" y="35"/>
                  <a:pt x="99" y="32"/>
                  <a:pt x="99" y="28"/>
                </a:cubicBezTo>
                <a:cubicBezTo>
                  <a:pt x="99" y="25"/>
                  <a:pt x="96" y="22"/>
                  <a:pt x="93" y="21"/>
                </a:cubicBezTo>
                <a:cubicBezTo>
                  <a:pt x="93" y="3"/>
                  <a:pt x="93" y="3"/>
                  <a:pt x="93" y="3"/>
                </a:cubicBezTo>
                <a:cubicBezTo>
                  <a:pt x="104" y="1"/>
                  <a:pt x="117" y="0"/>
                  <a:pt x="130" y="0"/>
                </a:cubicBezTo>
                <a:close/>
                <a:moveTo>
                  <a:pt x="130" y="50"/>
                </a:moveTo>
                <a:cubicBezTo>
                  <a:pt x="130" y="147"/>
                  <a:pt x="130" y="147"/>
                  <a:pt x="130" y="147"/>
                </a:cubicBezTo>
                <a:cubicBezTo>
                  <a:pt x="93" y="147"/>
                  <a:pt x="93" y="147"/>
                  <a:pt x="93" y="147"/>
                </a:cubicBezTo>
                <a:cubicBezTo>
                  <a:pt x="93" y="120"/>
                  <a:pt x="93" y="120"/>
                  <a:pt x="93" y="120"/>
                </a:cubicBezTo>
                <a:cubicBezTo>
                  <a:pt x="126" y="120"/>
                  <a:pt x="126" y="120"/>
                  <a:pt x="126" y="120"/>
                </a:cubicBezTo>
                <a:cubicBezTo>
                  <a:pt x="126" y="70"/>
                  <a:pt x="126" y="70"/>
                  <a:pt x="126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50"/>
                  <a:pt x="93" y="50"/>
                  <a:pt x="93" y="50"/>
                </a:cubicBezTo>
                <a:cubicBezTo>
                  <a:pt x="130" y="50"/>
                  <a:pt x="130" y="50"/>
                  <a:pt x="130" y="50"/>
                </a:cubicBezTo>
                <a:close/>
                <a:moveTo>
                  <a:pt x="130" y="159"/>
                </a:moveTo>
                <a:cubicBezTo>
                  <a:pt x="130" y="167"/>
                  <a:pt x="130" y="167"/>
                  <a:pt x="130" y="167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130" y="159"/>
                  <a:pt x="130" y="159"/>
                  <a:pt x="130" y="159"/>
                </a:cubicBezTo>
                <a:close/>
                <a:moveTo>
                  <a:pt x="130" y="179"/>
                </a:moveTo>
                <a:cubicBezTo>
                  <a:pt x="130" y="187"/>
                  <a:pt x="130" y="187"/>
                  <a:pt x="130" y="187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130" y="179"/>
                  <a:pt x="130" y="179"/>
                  <a:pt x="130" y="179"/>
                </a:cubicBezTo>
                <a:close/>
                <a:moveTo>
                  <a:pt x="130" y="198"/>
                </a:moveTo>
                <a:cubicBezTo>
                  <a:pt x="130" y="220"/>
                  <a:pt x="130" y="220"/>
                  <a:pt x="130" y="220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93" y="198"/>
                  <a:pt x="93" y="198"/>
                  <a:pt x="93" y="198"/>
                </a:cubicBezTo>
                <a:lnTo>
                  <a:pt x="130" y="198"/>
                </a:lnTo>
                <a:close/>
                <a:moveTo>
                  <a:pt x="93" y="3"/>
                </a:moveTo>
                <a:cubicBezTo>
                  <a:pt x="93" y="21"/>
                  <a:pt x="93" y="21"/>
                  <a:pt x="93" y="21"/>
                </a:cubicBezTo>
                <a:cubicBezTo>
                  <a:pt x="92" y="20"/>
                  <a:pt x="92" y="20"/>
                  <a:pt x="91" y="20"/>
                </a:cubicBezTo>
                <a:cubicBezTo>
                  <a:pt x="86" y="20"/>
                  <a:pt x="83" y="24"/>
                  <a:pt x="83" y="28"/>
                </a:cubicBezTo>
                <a:cubicBezTo>
                  <a:pt x="83" y="33"/>
                  <a:pt x="86" y="37"/>
                  <a:pt x="91" y="37"/>
                </a:cubicBezTo>
                <a:cubicBezTo>
                  <a:pt x="92" y="37"/>
                  <a:pt x="92" y="37"/>
                  <a:pt x="93" y="36"/>
                </a:cubicBezTo>
                <a:cubicBezTo>
                  <a:pt x="93" y="44"/>
                  <a:pt x="93" y="44"/>
                  <a:pt x="93" y="44"/>
                </a:cubicBezTo>
                <a:cubicBezTo>
                  <a:pt x="67" y="44"/>
                  <a:pt x="67" y="44"/>
                  <a:pt x="67" y="44"/>
                </a:cubicBezTo>
                <a:cubicBezTo>
                  <a:pt x="67" y="37"/>
                  <a:pt x="67" y="37"/>
                  <a:pt x="67" y="37"/>
                </a:cubicBezTo>
                <a:cubicBezTo>
                  <a:pt x="71" y="37"/>
                  <a:pt x="75" y="33"/>
                  <a:pt x="75" y="28"/>
                </a:cubicBezTo>
                <a:cubicBezTo>
                  <a:pt x="75" y="24"/>
                  <a:pt x="71" y="20"/>
                  <a:pt x="67" y="20"/>
                </a:cubicBezTo>
                <a:cubicBezTo>
                  <a:pt x="67" y="9"/>
                  <a:pt x="67" y="9"/>
                  <a:pt x="67" y="9"/>
                </a:cubicBezTo>
                <a:cubicBezTo>
                  <a:pt x="75" y="6"/>
                  <a:pt x="84" y="4"/>
                  <a:pt x="93" y="3"/>
                </a:cubicBezTo>
                <a:close/>
                <a:moveTo>
                  <a:pt x="93" y="50"/>
                </a:moveTo>
                <a:cubicBezTo>
                  <a:pt x="93" y="70"/>
                  <a:pt x="93" y="70"/>
                  <a:pt x="93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50"/>
                  <a:pt x="67" y="50"/>
                  <a:pt x="67" y="50"/>
                </a:cubicBezTo>
                <a:cubicBezTo>
                  <a:pt x="93" y="50"/>
                  <a:pt x="93" y="50"/>
                  <a:pt x="93" y="50"/>
                </a:cubicBezTo>
                <a:close/>
                <a:moveTo>
                  <a:pt x="93" y="120"/>
                </a:moveTo>
                <a:cubicBezTo>
                  <a:pt x="93" y="147"/>
                  <a:pt x="93" y="147"/>
                  <a:pt x="93" y="147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92" y="159"/>
                  <a:pt x="92" y="159"/>
                  <a:pt x="92" y="159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79"/>
                  <a:pt x="92" y="179"/>
                  <a:pt x="92" y="179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2" y="187"/>
                  <a:pt x="92" y="187"/>
                  <a:pt x="92" y="187"/>
                </a:cubicBezTo>
                <a:cubicBezTo>
                  <a:pt x="92" y="198"/>
                  <a:pt x="92" y="198"/>
                  <a:pt x="92" y="198"/>
                </a:cubicBezTo>
                <a:cubicBezTo>
                  <a:pt x="93" y="198"/>
                  <a:pt x="93" y="198"/>
                  <a:pt x="93" y="198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67" y="220"/>
                  <a:pt x="67" y="220"/>
                  <a:pt x="67" y="220"/>
                </a:cubicBezTo>
                <a:cubicBezTo>
                  <a:pt x="67" y="188"/>
                  <a:pt x="67" y="188"/>
                  <a:pt x="67" y="188"/>
                </a:cubicBezTo>
                <a:cubicBezTo>
                  <a:pt x="68" y="186"/>
                  <a:pt x="69" y="183"/>
                  <a:pt x="69" y="180"/>
                </a:cubicBezTo>
                <a:cubicBezTo>
                  <a:pt x="69" y="176"/>
                  <a:pt x="68" y="173"/>
                  <a:pt x="67" y="171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93" y="120"/>
                  <a:pt x="93" y="120"/>
                  <a:pt x="93" y="120"/>
                </a:cubicBezTo>
                <a:close/>
                <a:moveTo>
                  <a:pt x="67" y="257"/>
                </a:moveTo>
                <a:cubicBezTo>
                  <a:pt x="67" y="232"/>
                  <a:pt x="67" y="232"/>
                  <a:pt x="67" y="232"/>
                </a:cubicBezTo>
                <a:cubicBezTo>
                  <a:pt x="69" y="232"/>
                  <a:pt x="69" y="232"/>
                  <a:pt x="69" y="232"/>
                </a:cubicBezTo>
                <a:cubicBezTo>
                  <a:pt x="69" y="249"/>
                  <a:pt x="69" y="249"/>
                  <a:pt x="69" y="249"/>
                </a:cubicBezTo>
                <a:cubicBezTo>
                  <a:pt x="69" y="252"/>
                  <a:pt x="68" y="254"/>
                  <a:pt x="67" y="257"/>
                </a:cubicBezTo>
                <a:close/>
                <a:moveTo>
                  <a:pt x="67" y="9"/>
                </a:moveTo>
                <a:cubicBezTo>
                  <a:pt x="67" y="20"/>
                  <a:pt x="67" y="20"/>
                  <a:pt x="67" y="20"/>
                </a:cubicBezTo>
                <a:cubicBezTo>
                  <a:pt x="62" y="20"/>
                  <a:pt x="58" y="24"/>
                  <a:pt x="58" y="28"/>
                </a:cubicBezTo>
                <a:cubicBezTo>
                  <a:pt x="58" y="33"/>
                  <a:pt x="62" y="37"/>
                  <a:pt x="67" y="37"/>
                </a:cubicBezTo>
                <a:cubicBezTo>
                  <a:pt x="67" y="44"/>
                  <a:pt x="67" y="44"/>
                  <a:pt x="67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15"/>
                  <a:pt x="52" y="15"/>
                  <a:pt x="52" y="15"/>
                </a:cubicBezTo>
                <a:cubicBezTo>
                  <a:pt x="56" y="13"/>
                  <a:pt x="61" y="11"/>
                  <a:pt x="67" y="9"/>
                </a:cubicBezTo>
                <a:close/>
                <a:moveTo>
                  <a:pt x="67" y="50"/>
                </a:moveTo>
                <a:cubicBezTo>
                  <a:pt x="67" y="70"/>
                  <a:pt x="67" y="70"/>
                  <a:pt x="67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7" y="171"/>
                  <a:pt x="67" y="171"/>
                  <a:pt x="67" y="171"/>
                </a:cubicBezTo>
                <a:cubicBezTo>
                  <a:pt x="64" y="166"/>
                  <a:pt x="58" y="162"/>
                  <a:pt x="52" y="162"/>
                </a:cubicBezTo>
                <a:cubicBezTo>
                  <a:pt x="52" y="50"/>
                  <a:pt x="52" y="50"/>
                  <a:pt x="52" y="50"/>
                </a:cubicBezTo>
                <a:cubicBezTo>
                  <a:pt x="67" y="50"/>
                  <a:pt x="67" y="50"/>
                  <a:pt x="67" y="50"/>
                </a:cubicBezTo>
                <a:close/>
                <a:moveTo>
                  <a:pt x="67" y="188"/>
                </a:moveTo>
                <a:cubicBezTo>
                  <a:pt x="67" y="220"/>
                  <a:pt x="67" y="220"/>
                  <a:pt x="67" y="220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52" y="197"/>
                  <a:pt x="52" y="197"/>
                  <a:pt x="52" y="197"/>
                </a:cubicBezTo>
                <a:cubicBezTo>
                  <a:pt x="58" y="197"/>
                  <a:pt x="64" y="193"/>
                  <a:pt x="67" y="188"/>
                </a:cubicBezTo>
                <a:close/>
                <a:moveTo>
                  <a:pt x="67" y="232"/>
                </a:moveTo>
                <a:cubicBezTo>
                  <a:pt x="67" y="257"/>
                  <a:pt x="67" y="257"/>
                  <a:pt x="67" y="257"/>
                </a:cubicBezTo>
                <a:cubicBezTo>
                  <a:pt x="64" y="260"/>
                  <a:pt x="60" y="262"/>
                  <a:pt x="56" y="262"/>
                </a:cubicBezTo>
                <a:cubicBezTo>
                  <a:pt x="52" y="262"/>
                  <a:pt x="52" y="262"/>
                  <a:pt x="52" y="262"/>
                </a:cubicBezTo>
                <a:cubicBezTo>
                  <a:pt x="52" y="232"/>
                  <a:pt x="52" y="232"/>
                  <a:pt x="52" y="232"/>
                </a:cubicBezTo>
                <a:lnTo>
                  <a:pt x="67" y="232"/>
                </a:lnTo>
                <a:close/>
                <a:moveTo>
                  <a:pt x="52" y="15"/>
                </a:moveTo>
                <a:cubicBezTo>
                  <a:pt x="52" y="44"/>
                  <a:pt x="52" y="44"/>
                  <a:pt x="52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33"/>
                  <a:pt x="36" y="23"/>
                  <a:pt x="52" y="15"/>
                </a:cubicBezTo>
                <a:close/>
                <a:moveTo>
                  <a:pt x="52" y="50"/>
                </a:moveTo>
                <a:cubicBezTo>
                  <a:pt x="52" y="162"/>
                  <a:pt x="52" y="162"/>
                  <a:pt x="52" y="162"/>
                </a:cubicBezTo>
                <a:cubicBezTo>
                  <a:pt x="42" y="162"/>
                  <a:pt x="35" y="170"/>
                  <a:pt x="35" y="180"/>
                </a:cubicBezTo>
                <a:cubicBezTo>
                  <a:pt x="35" y="189"/>
                  <a:pt x="42" y="197"/>
                  <a:pt x="52" y="197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12" y="220"/>
                  <a:pt x="12" y="220"/>
                  <a:pt x="12" y="220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15" y="150"/>
                  <a:pt x="21" y="146"/>
                  <a:pt x="27" y="146"/>
                </a:cubicBezTo>
                <a:cubicBezTo>
                  <a:pt x="27" y="50"/>
                  <a:pt x="27" y="50"/>
                  <a:pt x="27" y="50"/>
                </a:cubicBezTo>
                <a:cubicBezTo>
                  <a:pt x="52" y="50"/>
                  <a:pt x="52" y="50"/>
                  <a:pt x="52" y="50"/>
                </a:cubicBezTo>
                <a:close/>
                <a:moveTo>
                  <a:pt x="52" y="232"/>
                </a:moveTo>
                <a:cubicBezTo>
                  <a:pt x="52" y="262"/>
                  <a:pt x="52" y="262"/>
                  <a:pt x="52" y="262"/>
                </a:cubicBezTo>
                <a:cubicBezTo>
                  <a:pt x="48" y="262"/>
                  <a:pt x="48" y="262"/>
                  <a:pt x="48" y="262"/>
                </a:cubicBezTo>
                <a:cubicBezTo>
                  <a:pt x="41" y="262"/>
                  <a:pt x="35" y="257"/>
                  <a:pt x="35" y="249"/>
                </a:cubicBezTo>
                <a:cubicBezTo>
                  <a:pt x="35" y="232"/>
                  <a:pt x="35" y="232"/>
                  <a:pt x="35" y="232"/>
                </a:cubicBezTo>
                <a:cubicBezTo>
                  <a:pt x="52" y="232"/>
                  <a:pt x="52" y="232"/>
                  <a:pt x="52" y="232"/>
                </a:cubicBezTo>
                <a:close/>
                <a:moveTo>
                  <a:pt x="12" y="114"/>
                </a:moveTo>
                <a:cubicBezTo>
                  <a:pt x="14" y="114"/>
                  <a:pt x="15" y="112"/>
                  <a:pt x="15" y="110"/>
                </a:cubicBezTo>
                <a:cubicBezTo>
                  <a:pt x="15" y="76"/>
                  <a:pt x="15" y="76"/>
                  <a:pt x="15" y="76"/>
                </a:cubicBezTo>
                <a:cubicBezTo>
                  <a:pt x="15" y="74"/>
                  <a:pt x="14" y="71"/>
                  <a:pt x="12" y="70"/>
                </a:cubicBezTo>
                <a:lnTo>
                  <a:pt x="12" y="114"/>
                </a:lnTo>
                <a:close/>
                <a:moveTo>
                  <a:pt x="12" y="70"/>
                </a:moveTo>
                <a:cubicBezTo>
                  <a:pt x="12" y="114"/>
                  <a:pt x="12" y="114"/>
                  <a:pt x="12" y="114"/>
                </a:cubicBezTo>
                <a:cubicBezTo>
                  <a:pt x="12" y="114"/>
                  <a:pt x="11" y="114"/>
                  <a:pt x="11" y="113"/>
                </a:cubicBezTo>
                <a:cubicBezTo>
                  <a:pt x="4" y="111"/>
                  <a:pt x="4" y="111"/>
                  <a:pt x="4" y="111"/>
                </a:cubicBezTo>
                <a:cubicBezTo>
                  <a:pt x="2" y="110"/>
                  <a:pt x="0" y="107"/>
                  <a:pt x="0" y="104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7"/>
                  <a:pt x="2" y="66"/>
                  <a:pt x="4" y="67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70"/>
                  <a:pt x="12" y="70"/>
                  <a:pt x="12" y="70"/>
                </a:cubicBezTo>
                <a:close/>
                <a:moveTo>
                  <a:pt x="12" y="154"/>
                </a:moveTo>
                <a:cubicBezTo>
                  <a:pt x="12" y="220"/>
                  <a:pt x="12" y="220"/>
                  <a:pt x="12" y="220"/>
                </a:cubicBezTo>
                <a:cubicBezTo>
                  <a:pt x="9" y="220"/>
                  <a:pt x="9" y="220"/>
                  <a:pt x="9" y="220"/>
                </a:cubicBezTo>
                <a:cubicBezTo>
                  <a:pt x="9" y="164"/>
                  <a:pt x="9" y="164"/>
                  <a:pt x="9" y="164"/>
                </a:cubicBezTo>
                <a:cubicBezTo>
                  <a:pt x="9" y="160"/>
                  <a:pt x="10" y="157"/>
                  <a:pt x="12" y="154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Freeform 76"/>
          <p:cNvSpPr>
            <a:spLocks noEditPoints="1"/>
          </p:cNvSpPr>
          <p:nvPr/>
        </p:nvSpPr>
        <p:spPr bwMode="auto">
          <a:xfrm>
            <a:off x="7873026" y="2980293"/>
            <a:ext cx="711889" cy="539629"/>
          </a:xfrm>
          <a:custGeom>
            <a:avLst/>
            <a:gdLst>
              <a:gd name="T0" fmla="*/ 271 w 295"/>
              <a:gd name="T1" fmla="*/ 0 h 224"/>
              <a:gd name="T2" fmla="*/ 277 w 295"/>
              <a:gd name="T3" fmla="*/ 35 h 224"/>
              <a:gd name="T4" fmla="*/ 224 w 295"/>
              <a:gd name="T5" fmla="*/ 224 h 224"/>
              <a:gd name="T6" fmla="*/ 248 w 295"/>
              <a:gd name="T7" fmla="*/ 188 h 224"/>
              <a:gd name="T8" fmla="*/ 249 w 295"/>
              <a:gd name="T9" fmla="*/ 29 h 224"/>
              <a:gd name="T10" fmla="*/ 224 w 295"/>
              <a:gd name="T11" fmla="*/ 194 h 224"/>
              <a:gd name="T12" fmla="*/ 224 w 295"/>
              <a:gd name="T13" fmla="*/ 16 h 224"/>
              <a:gd name="T14" fmla="*/ 224 w 295"/>
              <a:gd name="T15" fmla="*/ 208 h 224"/>
              <a:gd name="T16" fmla="*/ 224 w 295"/>
              <a:gd name="T17" fmla="*/ 179 h 224"/>
              <a:gd name="T18" fmla="*/ 224 w 295"/>
              <a:gd name="T19" fmla="*/ 194 h 224"/>
              <a:gd name="T20" fmla="*/ 201 w 295"/>
              <a:gd name="T21" fmla="*/ 128 h 224"/>
              <a:gd name="T22" fmla="*/ 203 w 295"/>
              <a:gd name="T23" fmla="*/ 98 h 224"/>
              <a:gd name="T24" fmla="*/ 195 w 295"/>
              <a:gd name="T25" fmla="*/ 67 h 224"/>
              <a:gd name="T26" fmla="*/ 187 w 295"/>
              <a:gd name="T27" fmla="*/ 128 h 224"/>
              <a:gd name="T28" fmla="*/ 187 w 295"/>
              <a:gd name="T29" fmla="*/ 100 h 224"/>
              <a:gd name="T30" fmla="*/ 190 w 295"/>
              <a:gd name="T31" fmla="*/ 75 h 224"/>
              <a:gd name="T32" fmla="*/ 187 w 295"/>
              <a:gd name="T33" fmla="*/ 0 h 224"/>
              <a:gd name="T34" fmla="*/ 187 w 295"/>
              <a:gd name="T35" fmla="*/ 0 h 224"/>
              <a:gd name="T36" fmla="*/ 147 w 295"/>
              <a:gd name="T37" fmla="*/ 208 h 224"/>
              <a:gd name="T38" fmla="*/ 182 w 295"/>
              <a:gd name="T39" fmla="*/ 67 h 224"/>
              <a:gd name="T40" fmla="*/ 168 w 295"/>
              <a:gd name="T41" fmla="*/ 109 h 224"/>
              <a:gd name="T42" fmla="*/ 187 w 295"/>
              <a:gd name="T43" fmla="*/ 194 h 224"/>
              <a:gd name="T44" fmla="*/ 148 w 295"/>
              <a:gd name="T45" fmla="*/ 125 h 224"/>
              <a:gd name="T46" fmla="*/ 147 w 295"/>
              <a:gd name="T47" fmla="*/ 106 h 224"/>
              <a:gd name="T48" fmla="*/ 184 w 295"/>
              <a:gd name="T49" fmla="*/ 70 h 224"/>
              <a:gd name="T50" fmla="*/ 187 w 295"/>
              <a:gd name="T51" fmla="*/ 91 h 224"/>
              <a:gd name="T52" fmla="*/ 179 w 295"/>
              <a:gd name="T53" fmla="*/ 116 h 224"/>
              <a:gd name="T54" fmla="*/ 187 w 295"/>
              <a:gd name="T55" fmla="*/ 100 h 224"/>
              <a:gd name="T56" fmla="*/ 147 w 295"/>
              <a:gd name="T57" fmla="*/ 16 h 224"/>
              <a:gd name="T58" fmla="*/ 147 w 295"/>
              <a:gd name="T59" fmla="*/ 208 h 224"/>
              <a:gd name="T60" fmla="*/ 147 w 295"/>
              <a:gd name="T61" fmla="*/ 106 h 224"/>
              <a:gd name="T62" fmla="*/ 127 w 295"/>
              <a:gd name="T63" fmla="*/ 121 h 224"/>
              <a:gd name="T64" fmla="*/ 147 w 295"/>
              <a:gd name="T65" fmla="*/ 137 h 224"/>
              <a:gd name="T66" fmla="*/ 102 w 295"/>
              <a:gd name="T67" fmla="*/ 156 h 224"/>
              <a:gd name="T68" fmla="*/ 109 w 295"/>
              <a:gd name="T69" fmla="*/ 113 h 224"/>
              <a:gd name="T70" fmla="*/ 100 w 295"/>
              <a:gd name="T71" fmla="*/ 93 h 224"/>
              <a:gd name="T72" fmla="*/ 111 w 295"/>
              <a:gd name="T73" fmla="*/ 97 h 224"/>
              <a:gd name="T74" fmla="*/ 99 w 295"/>
              <a:gd name="T75" fmla="*/ 88 h 224"/>
              <a:gd name="T76" fmla="*/ 101 w 295"/>
              <a:gd name="T77" fmla="*/ 150 h 224"/>
              <a:gd name="T78" fmla="*/ 99 w 295"/>
              <a:gd name="T79" fmla="*/ 123 h 224"/>
              <a:gd name="T80" fmla="*/ 0 w 295"/>
              <a:gd name="T81" fmla="*/ 23 h 224"/>
              <a:gd name="T82" fmla="*/ 99 w 295"/>
              <a:gd name="T83" fmla="*/ 208 h 224"/>
              <a:gd name="T84" fmla="*/ 17 w 295"/>
              <a:gd name="T85" fmla="*/ 35 h 224"/>
              <a:gd name="T86" fmla="*/ 99 w 295"/>
              <a:gd name="T87" fmla="*/ 29 h 224"/>
              <a:gd name="T88" fmla="*/ 79 w 295"/>
              <a:gd name="T89" fmla="*/ 129 h 224"/>
              <a:gd name="T90" fmla="*/ 99 w 295"/>
              <a:gd name="T91" fmla="*/ 157 h 224"/>
              <a:gd name="T92" fmla="*/ 30 w 295"/>
              <a:gd name="T93" fmla="*/ 45 h 224"/>
              <a:gd name="T94" fmla="*/ 99 w 295"/>
              <a:gd name="T95" fmla="*/ 115 h 224"/>
              <a:gd name="T96" fmla="*/ 99 w 295"/>
              <a:gd name="T97" fmla="*/ 123 h 224"/>
              <a:gd name="T98" fmla="*/ 91 w 295"/>
              <a:gd name="T99" fmla="*/ 133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95" h="224">
                <a:moveTo>
                  <a:pt x="271" y="224"/>
                </a:moveTo>
                <a:cubicBezTo>
                  <a:pt x="284" y="224"/>
                  <a:pt x="295" y="213"/>
                  <a:pt x="295" y="200"/>
                </a:cubicBezTo>
                <a:cubicBezTo>
                  <a:pt x="295" y="23"/>
                  <a:pt x="295" y="23"/>
                  <a:pt x="295" y="23"/>
                </a:cubicBezTo>
                <a:cubicBezTo>
                  <a:pt x="295" y="10"/>
                  <a:pt x="284" y="0"/>
                  <a:pt x="271" y="0"/>
                </a:cubicBezTo>
                <a:cubicBezTo>
                  <a:pt x="224" y="0"/>
                  <a:pt x="224" y="0"/>
                  <a:pt x="224" y="0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58" y="16"/>
                  <a:pt x="258" y="16"/>
                  <a:pt x="258" y="16"/>
                </a:cubicBezTo>
                <a:cubicBezTo>
                  <a:pt x="268" y="16"/>
                  <a:pt x="277" y="24"/>
                  <a:pt x="277" y="35"/>
                </a:cubicBezTo>
                <a:cubicBezTo>
                  <a:pt x="277" y="189"/>
                  <a:pt x="277" y="189"/>
                  <a:pt x="277" y="189"/>
                </a:cubicBezTo>
                <a:cubicBezTo>
                  <a:pt x="277" y="199"/>
                  <a:pt x="268" y="208"/>
                  <a:pt x="258" y="208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224" y="224"/>
                  <a:pt x="224" y="224"/>
                  <a:pt x="224" y="224"/>
                </a:cubicBezTo>
                <a:cubicBezTo>
                  <a:pt x="271" y="224"/>
                  <a:pt x="271" y="224"/>
                  <a:pt x="271" y="224"/>
                </a:cubicBezTo>
                <a:close/>
                <a:moveTo>
                  <a:pt x="224" y="194"/>
                </a:moveTo>
                <a:cubicBezTo>
                  <a:pt x="224" y="188"/>
                  <a:pt x="224" y="188"/>
                  <a:pt x="224" y="188"/>
                </a:cubicBezTo>
                <a:cubicBezTo>
                  <a:pt x="248" y="188"/>
                  <a:pt x="248" y="188"/>
                  <a:pt x="248" y="188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24" y="179"/>
                  <a:pt x="224" y="179"/>
                  <a:pt x="224" y="179"/>
                </a:cubicBezTo>
                <a:cubicBezTo>
                  <a:pt x="224" y="29"/>
                  <a:pt x="224" y="29"/>
                  <a:pt x="224" y="29"/>
                </a:cubicBezTo>
                <a:cubicBezTo>
                  <a:pt x="249" y="29"/>
                  <a:pt x="249" y="29"/>
                  <a:pt x="249" y="29"/>
                </a:cubicBezTo>
                <a:cubicBezTo>
                  <a:pt x="257" y="29"/>
                  <a:pt x="264" y="36"/>
                  <a:pt x="264" y="45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4" y="187"/>
                  <a:pt x="257" y="194"/>
                  <a:pt x="249" y="194"/>
                </a:cubicBezTo>
                <a:lnTo>
                  <a:pt x="224" y="194"/>
                </a:lnTo>
                <a:close/>
                <a:moveTo>
                  <a:pt x="224" y="0"/>
                </a:moveTo>
                <a:cubicBezTo>
                  <a:pt x="187" y="0"/>
                  <a:pt x="187" y="0"/>
                  <a:pt x="187" y="0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24" y="0"/>
                  <a:pt x="224" y="0"/>
                  <a:pt x="224" y="0"/>
                </a:cubicBezTo>
                <a:close/>
                <a:moveTo>
                  <a:pt x="187" y="224"/>
                </a:moveTo>
                <a:cubicBezTo>
                  <a:pt x="224" y="224"/>
                  <a:pt x="224" y="224"/>
                  <a:pt x="224" y="224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87" y="224"/>
                  <a:pt x="187" y="224"/>
                  <a:pt x="187" y="224"/>
                </a:cubicBezTo>
                <a:close/>
                <a:moveTo>
                  <a:pt x="224" y="29"/>
                </a:moveTo>
                <a:cubicBezTo>
                  <a:pt x="224" y="179"/>
                  <a:pt x="224" y="179"/>
                  <a:pt x="224" y="179"/>
                </a:cubicBezTo>
                <a:cubicBezTo>
                  <a:pt x="200" y="179"/>
                  <a:pt x="200" y="179"/>
                  <a:pt x="200" y="179"/>
                </a:cubicBezTo>
                <a:cubicBezTo>
                  <a:pt x="200" y="188"/>
                  <a:pt x="200" y="188"/>
                  <a:pt x="200" y="188"/>
                </a:cubicBezTo>
                <a:cubicBezTo>
                  <a:pt x="224" y="188"/>
                  <a:pt x="224" y="188"/>
                  <a:pt x="224" y="188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87" y="135"/>
                  <a:pt x="187" y="135"/>
                  <a:pt x="187" y="135"/>
                </a:cubicBezTo>
                <a:cubicBezTo>
                  <a:pt x="188" y="135"/>
                  <a:pt x="189" y="134"/>
                  <a:pt x="189" y="134"/>
                </a:cubicBezTo>
                <a:cubicBezTo>
                  <a:pt x="194" y="133"/>
                  <a:pt x="197" y="131"/>
                  <a:pt x="201" y="128"/>
                </a:cubicBezTo>
                <a:cubicBezTo>
                  <a:pt x="204" y="124"/>
                  <a:pt x="206" y="121"/>
                  <a:pt x="207" y="117"/>
                </a:cubicBezTo>
                <a:cubicBezTo>
                  <a:pt x="208" y="115"/>
                  <a:pt x="208" y="113"/>
                  <a:pt x="208" y="111"/>
                </a:cubicBezTo>
                <a:cubicBezTo>
                  <a:pt x="208" y="109"/>
                  <a:pt x="208" y="107"/>
                  <a:pt x="207" y="104"/>
                </a:cubicBezTo>
                <a:cubicBezTo>
                  <a:pt x="207" y="102"/>
                  <a:pt x="205" y="100"/>
                  <a:pt x="203" y="98"/>
                </a:cubicBezTo>
                <a:cubicBezTo>
                  <a:pt x="200" y="96"/>
                  <a:pt x="197" y="94"/>
                  <a:pt x="193" y="94"/>
                </a:cubicBezTo>
                <a:cubicBezTo>
                  <a:pt x="197" y="91"/>
                  <a:pt x="199" y="88"/>
                  <a:pt x="201" y="85"/>
                </a:cubicBezTo>
                <a:cubicBezTo>
                  <a:pt x="202" y="81"/>
                  <a:pt x="202" y="78"/>
                  <a:pt x="201" y="74"/>
                </a:cubicBezTo>
                <a:cubicBezTo>
                  <a:pt x="200" y="71"/>
                  <a:pt x="198" y="69"/>
                  <a:pt x="195" y="67"/>
                </a:cubicBezTo>
                <a:cubicBezTo>
                  <a:pt x="193" y="66"/>
                  <a:pt x="190" y="66"/>
                  <a:pt x="187" y="66"/>
                </a:cubicBezTo>
                <a:cubicBezTo>
                  <a:pt x="187" y="29"/>
                  <a:pt x="187" y="29"/>
                  <a:pt x="187" y="29"/>
                </a:cubicBezTo>
                <a:cubicBezTo>
                  <a:pt x="224" y="29"/>
                  <a:pt x="224" y="29"/>
                  <a:pt x="224" y="29"/>
                </a:cubicBezTo>
                <a:close/>
                <a:moveTo>
                  <a:pt x="187" y="128"/>
                </a:moveTo>
                <a:cubicBezTo>
                  <a:pt x="187" y="128"/>
                  <a:pt x="188" y="128"/>
                  <a:pt x="188" y="128"/>
                </a:cubicBezTo>
                <a:cubicBezTo>
                  <a:pt x="191" y="127"/>
                  <a:pt x="193" y="125"/>
                  <a:pt x="194" y="122"/>
                </a:cubicBezTo>
                <a:cubicBezTo>
                  <a:pt x="195" y="118"/>
                  <a:pt x="195" y="115"/>
                  <a:pt x="194" y="111"/>
                </a:cubicBezTo>
                <a:cubicBezTo>
                  <a:pt x="193" y="106"/>
                  <a:pt x="191" y="103"/>
                  <a:pt x="187" y="100"/>
                </a:cubicBezTo>
                <a:cubicBezTo>
                  <a:pt x="187" y="128"/>
                  <a:pt x="187" y="128"/>
                  <a:pt x="187" y="128"/>
                </a:cubicBezTo>
                <a:close/>
                <a:moveTo>
                  <a:pt x="187" y="91"/>
                </a:moveTo>
                <a:cubicBezTo>
                  <a:pt x="189" y="87"/>
                  <a:pt x="190" y="84"/>
                  <a:pt x="190" y="80"/>
                </a:cubicBezTo>
                <a:cubicBezTo>
                  <a:pt x="190" y="78"/>
                  <a:pt x="190" y="77"/>
                  <a:pt x="190" y="75"/>
                </a:cubicBezTo>
                <a:cubicBezTo>
                  <a:pt x="189" y="74"/>
                  <a:pt x="189" y="72"/>
                  <a:pt x="188" y="71"/>
                </a:cubicBezTo>
                <a:cubicBezTo>
                  <a:pt x="187" y="71"/>
                  <a:pt x="187" y="71"/>
                  <a:pt x="187" y="71"/>
                </a:cubicBezTo>
                <a:lnTo>
                  <a:pt x="187" y="91"/>
                </a:lnTo>
                <a:close/>
                <a:moveTo>
                  <a:pt x="187" y="0"/>
                </a:moveTo>
                <a:cubicBezTo>
                  <a:pt x="147" y="0"/>
                  <a:pt x="147" y="0"/>
                  <a:pt x="147" y="0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187" y="0"/>
                  <a:pt x="187" y="0"/>
                  <a:pt x="187" y="0"/>
                </a:cubicBezTo>
                <a:close/>
                <a:moveTo>
                  <a:pt x="147" y="224"/>
                </a:moveTo>
                <a:cubicBezTo>
                  <a:pt x="187" y="224"/>
                  <a:pt x="187" y="224"/>
                  <a:pt x="187" y="224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4"/>
                  <a:pt x="147" y="224"/>
                  <a:pt x="147" y="224"/>
                </a:cubicBezTo>
                <a:close/>
                <a:moveTo>
                  <a:pt x="187" y="29"/>
                </a:moveTo>
                <a:cubicBezTo>
                  <a:pt x="187" y="66"/>
                  <a:pt x="187" y="66"/>
                  <a:pt x="187" y="66"/>
                </a:cubicBezTo>
                <a:cubicBezTo>
                  <a:pt x="185" y="66"/>
                  <a:pt x="184" y="66"/>
                  <a:pt x="182" y="67"/>
                </a:cubicBezTo>
                <a:cubicBezTo>
                  <a:pt x="176" y="68"/>
                  <a:pt x="172" y="71"/>
                  <a:pt x="169" y="75"/>
                </a:cubicBezTo>
                <a:cubicBezTo>
                  <a:pt x="167" y="80"/>
                  <a:pt x="166" y="84"/>
                  <a:pt x="167" y="88"/>
                </a:cubicBezTo>
                <a:cubicBezTo>
                  <a:pt x="168" y="93"/>
                  <a:pt x="172" y="97"/>
                  <a:pt x="177" y="98"/>
                </a:cubicBezTo>
                <a:cubicBezTo>
                  <a:pt x="173" y="101"/>
                  <a:pt x="169" y="105"/>
                  <a:pt x="168" y="109"/>
                </a:cubicBezTo>
                <a:cubicBezTo>
                  <a:pt x="166" y="113"/>
                  <a:pt x="165" y="117"/>
                  <a:pt x="167" y="122"/>
                </a:cubicBezTo>
                <a:cubicBezTo>
                  <a:pt x="168" y="126"/>
                  <a:pt x="170" y="130"/>
                  <a:pt x="175" y="133"/>
                </a:cubicBezTo>
                <a:cubicBezTo>
                  <a:pt x="178" y="135"/>
                  <a:pt x="182" y="135"/>
                  <a:pt x="187" y="135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8" y="125"/>
                  <a:pt x="148" y="125"/>
                  <a:pt x="148" y="125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58" y="112"/>
                  <a:pt x="158" y="112"/>
                  <a:pt x="158" y="112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87" y="29"/>
                  <a:pt x="187" y="29"/>
                  <a:pt x="187" y="29"/>
                </a:cubicBezTo>
                <a:close/>
                <a:moveTo>
                  <a:pt x="187" y="71"/>
                </a:moveTo>
                <a:cubicBezTo>
                  <a:pt x="186" y="70"/>
                  <a:pt x="185" y="70"/>
                  <a:pt x="184" y="70"/>
                </a:cubicBezTo>
                <a:cubicBezTo>
                  <a:pt x="181" y="71"/>
                  <a:pt x="179" y="73"/>
                  <a:pt x="178" y="76"/>
                </a:cubicBezTo>
                <a:cubicBezTo>
                  <a:pt x="177" y="78"/>
                  <a:pt x="177" y="81"/>
                  <a:pt x="178" y="83"/>
                </a:cubicBezTo>
                <a:cubicBezTo>
                  <a:pt x="179" y="88"/>
                  <a:pt x="181" y="91"/>
                  <a:pt x="185" y="93"/>
                </a:cubicBezTo>
                <a:cubicBezTo>
                  <a:pt x="186" y="92"/>
                  <a:pt x="187" y="91"/>
                  <a:pt x="187" y="91"/>
                </a:cubicBezTo>
                <a:cubicBezTo>
                  <a:pt x="187" y="71"/>
                  <a:pt x="187" y="71"/>
                  <a:pt x="187" y="71"/>
                </a:cubicBezTo>
                <a:close/>
                <a:moveTo>
                  <a:pt x="187" y="100"/>
                </a:moveTo>
                <a:cubicBezTo>
                  <a:pt x="187" y="100"/>
                  <a:pt x="186" y="100"/>
                  <a:pt x="186" y="99"/>
                </a:cubicBezTo>
                <a:cubicBezTo>
                  <a:pt x="181" y="104"/>
                  <a:pt x="179" y="110"/>
                  <a:pt x="179" y="116"/>
                </a:cubicBezTo>
                <a:cubicBezTo>
                  <a:pt x="179" y="118"/>
                  <a:pt x="179" y="120"/>
                  <a:pt x="180" y="121"/>
                </a:cubicBezTo>
                <a:cubicBezTo>
                  <a:pt x="180" y="124"/>
                  <a:pt x="182" y="126"/>
                  <a:pt x="183" y="127"/>
                </a:cubicBezTo>
                <a:cubicBezTo>
                  <a:pt x="184" y="128"/>
                  <a:pt x="186" y="128"/>
                  <a:pt x="187" y="128"/>
                </a:cubicBezTo>
                <a:lnTo>
                  <a:pt x="187" y="100"/>
                </a:lnTo>
                <a:close/>
                <a:moveTo>
                  <a:pt x="147" y="0"/>
                </a:moveTo>
                <a:cubicBezTo>
                  <a:pt x="99" y="0"/>
                  <a:pt x="99" y="0"/>
                  <a:pt x="99" y="0"/>
                </a:cubicBezTo>
                <a:cubicBezTo>
                  <a:pt x="99" y="16"/>
                  <a:pt x="99" y="16"/>
                  <a:pt x="99" y="1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0"/>
                  <a:pt x="147" y="0"/>
                  <a:pt x="147" y="0"/>
                </a:cubicBezTo>
                <a:close/>
                <a:moveTo>
                  <a:pt x="99" y="224"/>
                </a:moveTo>
                <a:cubicBezTo>
                  <a:pt x="147" y="224"/>
                  <a:pt x="147" y="224"/>
                  <a:pt x="147" y="224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24"/>
                  <a:pt x="99" y="224"/>
                  <a:pt x="99" y="224"/>
                </a:cubicBezTo>
                <a:close/>
                <a:moveTo>
                  <a:pt x="147" y="29"/>
                </a:moveTo>
                <a:cubicBezTo>
                  <a:pt x="147" y="106"/>
                  <a:pt x="147" y="106"/>
                  <a:pt x="147" y="106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37" y="107"/>
                  <a:pt x="137" y="107"/>
                  <a:pt x="137" y="107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27" y="121"/>
                  <a:pt x="127" y="121"/>
                  <a:pt x="127" y="121"/>
                </a:cubicBezTo>
                <a:cubicBezTo>
                  <a:pt x="127" y="131"/>
                  <a:pt x="127" y="131"/>
                  <a:pt x="127" y="131"/>
                </a:cubicBezTo>
                <a:cubicBezTo>
                  <a:pt x="138" y="128"/>
                  <a:pt x="138" y="128"/>
                  <a:pt x="138" y="128"/>
                </a:cubicBezTo>
                <a:cubicBezTo>
                  <a:pt x="138" y="139"/>
                  <a:pt x="138" y="139"/>
                  <a:pt x="138" y="139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99" y="157"/>
                  <a:pt x="99" y="157"/>
                  <a:pt x="99" y="157"/>
                </a:cubicBezTo>
                <a:cubicBezTo>
                  <a:pt x="100" y="157"/>
                  <a:pt x="101" y="157"/>
                  <a:pt x="102" y="156"/>
                </a:cubicBezTo>
                <a:cubicBezTo>
                  <a:pt x="109" y="155"/>
                  <a:pt x="113" y="151"/>
                  <a:pt x="117" y="145"/>
                </a:cubicBezTo>
                <a:cubicBezTo>
                  <a:pt x="120" y="139"/>
                  <a:pt x="121" y="132"/>
                  <a:pt x="119" y="124"/>
                </a:cubicBezTo>
                <a:cubicBezTo>
                  <a:pt x="118" y="120"/>
                  <a:pt x="116" y="117"/>
                  <a:pt x="114" y="115"/>
                </a:cubicBezTo>
                <a:cubicBezTo>
                  <a:pt x="112" y="114"/>
                  <a:pt x="111" y="113"/>
                  <a:pt x="109" y="113"/>
                </a:cubicBezTo>
                <a:cubicBezTo>
                  <a:pt x="108" y="112"/>
                  <a:pt x="105" y="113"/>
                  <a:pt x="103" y="113"/>
                </a:cubicBezTo>
                <a:cubicBezTo>
                  <a:pt x="101" y="114"/>
                  <a:pt x="100" y="114"/>
                  <a:pt x="99" y="115"/>
                </a:cubicBezTo>
                <a:cubicBezTo>
                  <a:pt x="99" y="93"/>
                  <a:pt x="99" y="93"/>
                  <a:pt x="99" y="93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2" y="93"/>
                  <a:pt x="103" y="93"/>
                  <a:pt x="104" y="94"/>
                </a:cubicBezTo>
                <a:cubicBezTo>
                  <a:pt x="105" y="94"/>
                  <a:pt x="106" y="95"/>
                  <a:pt x="106" y="97"/>
                </a:cubicBezTo>
                <a:cubicBezTo>
                  <a:pt x="106" y="98"/>
                  <a:pt x="106" y="99"/>
                  <a:pt x="105" y="100"/>
                </a:cubicBezTo>
                <a:cubicBezTo>
                  <a:pt x="108" y="99"/>
                  <a:pt x="110" y="98"/>
                  <a:pt x="111" y="97"/>
                </a:cubicBezTo>
                <a:cubicBezTo>
                  <a:pt x="112" y="95"/>
                  <a:pt x="112" y="93"/>
                  <a:pt x="111" y="92"/>
                </a:cubicBezTo>
                <a:cubicBezTo>
                  <a:pt x="111" y="90"/>
                  <a:pt x="110" y="89"/>
                  <a:pt x="107" y="88"/>
                </a:cubicBezTo>
                <a:cubicBezTo>
                  <a:pt x="105" y="87"/>
                  <a:pt x="103" y="87"/>
                  <a:pt x="100" y="88"/>
                </a:cubicBezTo>
                <a:cubicBezTo>
                  <a:pt x="99" y="88"/>
                  <a:pt x="99" y="88"/>
                  <a:pt x="99" y="88"/>
                </a:cubicBezTo>
                <a:cubicBezTo>
                  <a:pt x="99" y="29"/>
                  <a:pt x="99" y="29"/>
                  <a:pt x="99" y="29"/>
                </a:cubicBezTo>
                <a:cubicBezTo>
                  <a:pt x="147" y="29"/>
                  <a:pt x="147" y="29"/>
                  <a:pt x="147" y="29"/>
                </a:cubicBezTo>
                <a:close/>
                <a:moveTo>
                  <a:pt x="99" y="150"/>
                </a:moveTo>
                <a:cubicBezTo>
                  <a:pt x="100" y="150"/>
                  <a:pt x="101" y="150"/>
                  <a:pt x="101" y="150"/>
                </a:cubicBezTo>
                <a:cubicBezTo>
                  <a:pt x="105" y="149"/>
                  <a:pt x="107" y="146"/>
                  <a:pt x="109" y="142"/>
                </a:cubicBezTo>
                <a:cubicBezTo>
                  <a:pt x="110" y="137"/>
                  <a:pt x="111" y="133"/>
                  <a:pt x="110" y="129"/>
                </a:cubicBezTo>
                <a:cubicBezTo>
                  <a:pt x="108" y="123"/>
                  <a:pt x="106" y="120"/>
                  <a:pt x="103" y="121"/>
                </a:cubicBezTo>
                <a:cubicBezTo>
                  <a:pt x="101" y="121"/>
                  <a:pt x="100" y="122"/>
                  <a:pt x="99" y="123"/>
                </a:cubicBezTo>
                <a:lnTo>
                  <a:pt x="99" y="150"/>
                </a:lnTo>
                <a:close/>
                <a:moveTo>
                  <a:pt x="99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13"/>
                  <a:pt x="10" y="224"/>
                  <a:pt x="23" y="224"/>
                </a:cubicBezTo>
                <a:cubicBezTo>
                  <a:pt x="99" y="224"/>
                  <a:pt x="99" y="224"/>
                  <a:pt x="99" y="224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26" y="208"/>
                  <a:pt x="17" y="199"/>
                  <a:pt x="17" y="189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99" y="16"/>
                  <a:pt x="99" y="16"/>
                  <a:pt x="99" y="16"/>
                </a:cubicBezTo>
                <a:cubicBezTo>
                  <a:pt x="99" y="0"/>
                  <a:pt x="99" y="0"/>
                  <a:pt x="99" y="0"/>
                </a:cubicBezTo>
                <a:close/>
                <a:moveTo>
                  <a:pt x="99" y="29"/>
                </a:moveTo>
                <a:cubicBezTo>
                  <a:pt x="99" y="88"/>
                  <a:pt x="99" y="88"/>
                  <a:pt x="99" y="88"/>
                </a:cubicBezTo>
                <a:cubicBezTo>
                  <a:pt x="93" y="89"/>
                  <a:pt x="89" y="93"/>
                  <a:pt x="85" y="97"/>
                </a:cubicBezTo>
                <a:cubicBezTo>
                  <a:pt x="82" y="102"/>
                  <a:pt x="80" y="109"/>
                  <a:pt x="79" y="116"/>
                </a:cubicBezTo>
                <a:cubicBezTo>
                  <a:pt x="78" y="120"/>
                  <a:pt x="78" y="124"/>
                  <a:pt x="79" y="129"/>
                </a:cubicBezTo>
                <a:cubicBezTo>
                  <a:pt x="79" y="134"/>
                  <a:pt x="80" y="138"/>
                  <a:pt x="81" y="142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2" y="146"/>
                  <a:pt x="82" y="148"/>
                  <a:pt x="83" y="150"/>
                </a:cubicBezTo>
                <a:cubicBezTo>
                  <a:pt x="86" y="156"/>
                  <a:pt x="92" y="158"/>
                  <a:pt x="99" y="157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46" y="194"/>
                  <a:pt x="46" y="194"/>
                  <a:pt x="46" y="194"/>
                </a:cubicBezTo>
                <a:cubicBezTo>
                  <a:pt x="37" y="194"/>
                  <a:pt x="30" y="187"/>
                  <a:pt x="30" y="179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36"/>
                  <a:pt x="37" y="29"/>
                  <a:pt x="46" y="29"/>
                </a:cubicBezTo>
                <a:cubicBezTo>
                  <a:pt x="99" y="29"/>
                  <a:pt x="99" y="29"/>
                  <a:pt x="99" y="29"/>
                </a:cubicBezTo>
                <a:close/>
                <a:moveTo>
                  <a:pt x="99" y="93"/>
                </a:moveTo>
                <a:cubicBezTo>
                  <a:pt x="99" y="115"/>
                  <a:pt x="99" y="115"/>
                  <a:pt x="99" y="115"/>
                </a:cubicBezTo>
                <a:cubicBezTo>
                  <a:pt x="98" y="115"/>
                  <a:pt x="97" y="116"/>
                  <a:pt x="96" y="118"/>
                </a:cubicBezTo>
                <a:cubicBezTo>
                  <a:pt x="94" y="120"/>
                  <a:pt x="93" y="122"/>
                  <a:pt x="94" y="125"/>
                </a:cubicBezTo>
                <a:cubicBezTo>
                  <a:pt x="94" y="127"/>
                  <a:pt x="95" y="128"/>
                  <a:pt x="97" y="129"/>
                </a:cubicBezTo>
                <a:cubicBezTo>
                  <a:pt x="97" y="127"/>
                  <a:pt x="98" y="125"/>
                  <a:pt x="99" y="123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8" y="150"/>
                  <a:pt x="97" y="149"/>
                  <a:pt x="96" y="149"/>
                </a:cubicBezTo>
                <a:cubicBezTo>
                  <a:pt x="95" y="148"/>
                  <a:pt x="94" y="146"/>
                  <a:pt x="93" y="142"/>
                </a:cubicBezTo>
                <a:cubicBezTo>
                  <a:pt x="92" y="140"/>
                  <a:pt x="92" y="137"/>
                  <a:pt x="91" y="133"/>
                </a:cubicBezTo>
                <a:cubicBezTo>
                  <a:pt x="91" y="128"/>
                  <a:pt x="90" y="124"/>
                  <a:pt x="90" y="119"/>
                </a:cubicBezTo>
                <a:cubicBezTo>
                  <a:pt x="90" y="111"/>
                  <a:pt x="91" y="104"/>
                  <a:pt x="93" y="100"/>
                </a:cubicBezTo>
                <a:cubicBezTo>
                  <a:pt x="95" y="97"/>
                  <a:pt x="97" y="94"/>
                  <a:pt x="99" y="93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Freeform 77"/>
          <p:cNvSpPr>
            <a:spLocks/>
          </p:cNvSpPr>
          <p:nvPr/>
        </p:nvSpPr>
        <p:spPr bwMode="auto">
          <a:xfrm>
            <a:off x="8184153" y="2189306"/>
            <a:ext cx="237297" cy="177533"/>
          </a:xfrm>
          <a:custGeom>
            <a:avLst/>
            <a:gdLst>
              <a:gd name="T0" fmla="*/ 69 w 98"/>
              <a:gd name="T1" fmla="*/ 0 h 74"/>
              <a:gd name="T2" fmla="*/ 49 w 98"/>
              <a:gd name="T3" fmla="*/ 8 h 74"/>
              <a:gd name="T4" fmla="*/ 30 w 98"/>
              <a:gd name="T5" fmla="*/ 0 h 74"/>
              <a:gd name="T6" fmla="*/ 0 w 98"/>
              <a:gd name="T7" fmla="*/ 29 h 74"/>
              <a:gd name="T8" fmla="*/ 51 w 98"/>
              <a:gd name="T9" fmla="*/ 74 h 74"/>
              <a:gd name="T10" fmla="*/ 98 w 98"/>
              <a:gd name="T11" fmla="*/ 29 h 74"/>
              <a:gd name="T12" fmla="*/ 69 w 98"/>
              <a:gd name="T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" h="74">
                <a:moveTo>
                  <a:pt x="69" y="0"/>
                </a:moveTo>
                <a:cubicBezTo>
                  <a:pt x="61" y="0"/>
                  <a:pt x="54" y="3"/>
                  <a:pt x="49" y="8"/>
                </a:cubicBezTo>
                <a:cubicBezTo>
                  <a:pt x="44" y="3"/>
                  <a:pt x="37" y="0"/>
                  <a:pt x="30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47"/>
                  <a:pt x="15" y="74"/>
                  <a:pt x="51" y="74"/>
                </a:cubicBezTo>
                <a:cubicBezTo>
                  <a:pt x="88" y="74"/>
                  <a:pt x="98" y="45"/>
                  <a:pt x="98" y="29"/>
                </a:cubicBezTo>
                <a:cubicBezTo>
                  <a:pt x="98" y="13"/>
                  <a:pt x="85" y="0"/>
                  <a:pt x="69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Freeform 78"/>
          <p:cNvSpPr>
            <a:spLocks/>
          </p:cNvSpPr>
          <p:nvPr/>
        </p:nvSpPr>
        <p:spPr bwMode="auto">
          <a:xfrm>
            <a:off x="8289613" y="2143606"/>
            <a:ext cx="65037" cy="80856"/>
          </a:xfrm>
          <a:custGeom>
            <a:avLst/>
            <a:gdLst>
              <a:gd name="T0" fmla="*/ 6 w 27"/>
              <a:gd name="T1" fmla="*/ 34 h 34"/>
              <a:gd name="T2" fmla="*/ 13 w 27"/>
              <a:gd name="T3" fmla="*/ 0 h 34"/>
              <a:gd name="T4" fmla="*/ 27 w 27"/>
              <a:gd name="T5" fmla="*/ 3 h 34"/>
              <a:gd name="T6" fmla="*/ 6 w 27"/>
              <a:gd name="T7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34">
                <a:moveTo>
                  <a:pt x="6" y="34"/>
                </a:moveTo>
                <a:cubicBezTo>
                  <a:pt x="0" y="22"/>
                  <a:pt x="4" y="9"/>
                  <a:pt x="13" y="0"/>
                </a:cubicBezTo>
                <a:cubicBezTo>
                  <a:pt x="27" y="3"/>
                  <a:pt x="27" y="3"/>
                  <a:pt x="27" y="3"/>
                </a:cubicBezTo>
                <a:cubicBezTo>
                  <a:pt x="14" y="10"/>
                  <a:pt x="6" y="18"/>
                  <a:pt x="6" y="34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Freeform 79"/>
          <p:cNvSpPr>
            <a:spLocks noEditPoints="1"/>
          </p:cNvSpPr>
          <p:nvPr/>
        </p:nvSpPr>
        <p:spPr bwMode="auto">
          <a:xfrm>
            <a:off x="7920489" y="3623628"/>
            <a:ext cx="249601" cy="346276"/>
          </a:xfrm>
          <a:custGeom>
            <a:avLst/>
            <a:gdLst>
              <a:gd name="T0" fmla="*/ 87 w 103"/>
              <a:gd name="T1" fmla="*/ 88 h 143"/>
              <a:gd name="T2" fmla="*/ 103 w 103"/>
              <a:gd name="T3" fmla="*/ 112 h 143"/>
              <a:gd name="T4" fmla="*/ 102 w 103"/>
              <a:gd name="T5" fmla="*/ 143 h 143"/>
              <a:gd name="T6" fmla="*/ 87 w 103"/>
              <a:gd name="T7" fmla="*/ 137 h 143"/>
              <a:gd name="T8" fmla="*/ 87 w 103"/>
              <a:gd name="T9" fmla="*/ 134 h 143"/>
              <a:gd name="T10" fmla="*/ 91 w 103"/>
              <a:gd name="T11" fmla="*/ 136 h 143"/>
              <a:gd name="T12" fmla="*/ 100 w 103"/>
              <a:gd name="T13" fmla="*/ 130 h 143"/>
              <a:gd name="T14" fmla="*/ 100 w 103"/>
              <a:gd name="T15" fmla="*/ 113 h 143"/>
              <a:gd name="T16" fmla="*/ 100 w 103"/>
              <a:gd name="T17" fmla="*/ 113 h 143"/>
              <a:gd name="T18" fmla="*/ 99 w 103"/>
              <a:gd name="T19" fmla="*/ 111 h 143"/>
              <a:gd name="T20" fmla="*/ 92 w 103"/>
              <a:gd name="T21" fmla="*/ 110 h 143"/>
              <a:gd name="T22" fmla="*/ 90 w 103"/>
              <a:gd name="T23" fmla="*/ 116 h 143"/>
              <a:gd name="T24" fmla="*/ 87 w 103"/>
              <a:gd name="T25" fmla="*/ 115 h 143"/>
              <a:gd name="T26" fmla="*/ 87 w 103"/>
              <a:gd name="T27" fmla="*/ 88 h 143"/>
              <a:gd name="T28" fmla="*/ 73 w 103"/>
              <a:gd name="T29" fmla="*/ 132 h 143"/>
              <a:gd name="T30" fmla="*/ 32 w 103"/>
              <a:gd name="T31" fmla="*/ 70 h 143"/>
              <a:gd name="T32" fmla="*/ 28 w 103"/>
              <a:gd name="T33" fmla="*/ 68 h 143"/>
              <a:gd name="T34" fmla="*/ 28 w 103"/>
              <a:gd name="T35" fmla="*/ 67 h 143"/>
              <a:gd name="T36" fmla="*/ 28 w 103"/>
              <a:gd name="T37" fmla="*/ 63 h 143"/>
              <a:gd name="T38" fmla="*/ 29 w 103"/>
              <a:gd name="T39" fmla="*/ 65 h 143"/>
              <a:gd name="T40" fmla="*/ 34 w 103"/>
              <a:gd name="T41" fmla="*/ 66 h 143"/>
              <a:gd name="T42" fmla="*/ 41 w 103"/>
              <a:gd name="T43" fmla="*/ 61 h 143"/>
              <a:gd name="T44" fmla="*/ 41 w 103"/>
              <a:gd name="T45" fmla="*/ 61 h 143"/>
              <a:gd name="T46" fmla="*/ 37 w 103"/>
              <a:gd name="T47" fmla="*/ 59 h 143"/>
              <a:gd name="T48" fmla="*/ 28 w 103"/>
              <a:gd name="T49" fmla="*/ 45 h 143"/>
              <a:gd name="T50" fmla="*/ 28 w 103"/>
              <a:gd name="T51" fmla="*/ 26 h 143"/>
              <a:gd name="T52" fmla="*/ 39 w 103"/>
              <a:gd name="T53" fmla="*/ 19 h 143"/>
              <a:gd name="T54" fmla="*/ 44 w 103"/>
              <a:gd name="T55" fmla="*/ 21 h 143"/>
              <a:gd name="T56" fmla="*/ 61 w 103"/>
              <a:gd name="T57" fmla="*/ 46 h 143"/>
              <a:gd name="T58" fmla="*/ 61 w 103"/>
              <a:gd name="T59" fmla="*/ 50 h 143"/>
              <a:gd name="T60" fmla="*/ 87 w 103"/>
              <a:gd name="T61" fmla="*/ 88 h 143"/>
              <a:gd name="T62" fmla="*/ 87 w 103"/>
              <a:gd name="T63" fmla="*/ 115 h 143"/>
              <a:gd name="T64" fmla="*/ 84 w 103"/>
              <a:gd name="T65" fmla="*/ 116 h 143"/>
              <a:gd name="T66" fmla="*/ 82 w 103"/>
              <a:gd name="T67" fmla="*/ 122 h 143"/>
              <a:gd name="T68" fmla="*/ 75 w 103"/>
              <a:gd name="T69" fmla="*/ 121 h 143"/>
              <a:gd name="T70" fmla="*/ 74 w 103"/>
              <a:gd name="T71" fmla="*/ 128 h 143"/>
              <a:gd name="T72" fmla="*/ 75 w 103"/>
              <a:gd name="T73" fmla="*/ 130 h 143"/>
              <a:gd name="T74" fmla="*/ 87 w 103"/>
              <a:gd name="T75" fmla="*/ 134 h 143"/>
              <a:gd name="T76" fmla="*/ 87 w 103"/>
              <a:gd name="T77" fmla="*/ 137 h 143"/>
              <a:gd name="T78" fmla="*/ 73 w 103"/>
              <a:gd name="T79" fmla="*/ 132 h 143"/>
              <a:gd name="T80" fmla="*/ 28 w 103"/>
              <a:gd name="T81" fmla="*/ 4 h 143"/>
              <a:gd name="T82" fmla="*/ 28 w 103"/>
              <a:gd name="T83" fmla="*/ 24 h 143"/>
              <a:gd name="T84" fmla="*/ 36 w 103"/>
              <a:gd name="T85" fmla="*/ 15 h 143"/>
              <a:gd name="T86" fmla="*/ 32 w 103"/>
              <a:gd name="T87" fmla="*/ 8 h 143"/>
              <a:gd name="T88" fmla="*/ 28 w 103"/>
              <a:gd name="T89" fmla="*/ 4 h 143"/>
              <a:gd name="T90" fmla="*/ 28 w 103"/>
              <a:gd name="T91" fmla="*/ 67 h 143"/>
              <a:gd name="T92" fmla="*/ 11 w 103"/>
              <a:gd name="T93" fmla="*/ 43 h 143"/>
              <a:gd name="T94" fmla="*/ 11 w 103"/>
              <a:gd name="T95" fmla="*/ 37 h 143"/>
              <a:gd name="T96" fmla="*/ 5 w 103"/>
              <a:gd name="T97" fmla="*/ 27 h 143"/>
              <a:gd name="T98" fmla="*/ 9 w 103"/>
              <a:gd name="T99" fmla="*/ 4 h 143"/>
              <a:gd name="T100" fmla="*/ 28 w 103"/>
              <a:gd name="T101" fmla="*/ 4 h 143"/>
              <a:gd name="T102" fmla="*/ 28 w 103"/>
              <a:gd name="T103" fmla="*/ 24 h 143"/>
              <a:gd name="T104" fmla="*/ 21 w 103"/>
              <a:gd name="T105" fmla="*/ 31 h 143"/>
              <a:gd name="T106" fmla="*/ 28 w 103"/>
              <a:gd name="T107" fmla="*/ 26 h 143"/>
              <a:gd name="T108" fmla="*/ 28 w 103"/>
              <a:gd name="T109" fmla="*/ 45 h 143"/>
              <a:gd name="T110" fmla="*/ 22 w 103"/>
              <a:gd name="T111" fmla="*/ 37 h 143"/>
              <a:gd name="T112" fmla="*/ 22 w 103"/>
              <a:gd name="T113" fmla="*/ 33 h 143"/>
              <a:gd name="T114" fmla="*/ 15 w 103"/>
              <a:gd name="T115" fmla="*/ 37 h 143"/>
              <a:gd name="T116" fmla="*/ 14 w 103"/>
              <a:gd name="T117" fmla="*/ 43 h 143"/>
              <a:gd name="T118" fmla="*/ 28 w 103"/>
              <a:gd name="T119" fmla="*/ 63 h 143"/>
              <a:gd name="T120" fmla="*/ 28 w 103"/>
              <a:gd name="T121" fmla="*/ 67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3" h="143">
                <a:moveTo>
                  <a:pt x="87" y="88"/>
                </a:moveTo>
                <a:cubicBezTo>
                  <a:pt x="103" y="112"/>
                  <a:pt x="103" y="112"/>
                  <a:pt x="103" y="112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91" y="136"/>
                  <a:pt x="91" y="136"/>
                  <a:pt x="91" y="136"/>
                </a:cubicBezTo>
                <a:cubicBezTo>
                  <a:pt x="100" y="130"/>
                  <a:pt x="100" y="130"/>
                  <a:pt x="100" y="130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8" y="109"/>
                  <a:pt x="95" y="108"/>
                  <a:pt x="92" y="110"/>
                </a:cubicBezTo>
                <a:cubicBezTo>
                  <a:pt x="90" y="111"/>
                  <a:pt x="89" y="114"/>
                  <a:pt x="90" y="116"/>
                </a:cubicBezTo>
                <a:cubicBezTo>
                  <a:pt x="89" y="115"/>
                  <a:pt x="88" y="115"/>
                  <a:pt x="87" y="115"/>
                </a:cubicBezTo>
                <a:lnTo>
                  <a:pt x="87" y="88"/>
                </a:lnTo>
                <a:close/>
                <a:moveTo>
                  <a:pt x="73" y="132"/>
                </a:moveTo>
                <a:cubicBezTo>
                  <a:pt x="32" y="70"/>
                  <a:pt x="32" y="70"/>
                  <a:pt x="32" y="70"/>
                </a:cubicBezTo>
                <a:cubicBezTo>
                  <a:pt x="30" y="70"/>
                  <a:pt x="29" y="69"/>
                  <a:pt x="28" y="68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3"/>
                  <a:pt x="28" y="63"/>
                  <a:pt x="28" y="63"/>
                </a:cubicBezTo>
                <a:cubicBezTo>
                  <a:pt x="29" y="65"/>
                  <a:pt x="29" y="65"/>
                  <a:pt x="29" y="65"/>
                </a:cubicBezTo>
                <a:cubicBezTo>
                  <a:pt x="30" y="67"/>
                  <a:pt x="33" y="67"/>
                  <a:pt x="34" y="66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0" y="61"/>
                  <a:pt x="38" y="61"/>
                  <a:pt x="37" y="59"/>
                </a:cubicBezTo>
                <a:cubicBezTo>
                  <a:pt x="28" y="45"/>
                  <a:pt x="28" y="45"/>
                  <a:pt x="28" y="45"/>
                </a:cubicBezTo>
                <a:cubicBezTo>
                  <a:pt x="28" y="26"/>
                  <a:pt x="28" y="26"/>
                  <a:pt x="28" y="26"/>
                </a:cubicBezTo>
                <a:cubicBezTo>
                  <a:pt x="39" y="19"/>
                  <a:pt x="39" y="19"/>
                  <a:pt x="39" y="19"/>
                </a:cubicBezTo>
                <a:cubicBezTo>
                  <a:pt x="41" y="18"/>
                  <a:pt x="43" y="19"/>
                  <a:pt x="44" y="21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7"/>
                  <a:pt x="62" y="49"/>
                  <a:pt x="61" y="50"/>
                </a:cubicBezTo>
                <a:cubicBezTo>
                  <a:pt x="87" y="88"/>
                  <a:pt x="87" y="88"/>
                  <a:pt x="87" y="88"/>
                </a:cubicBezTo>
                <a:cubicBezTo>
                  <a:pt x="87" y="115"/>
                  <a:pt x="87" y="115"/>
                  <a:pt x="87" y="115"/>
                </a:cubicBezTo>
                <a:cubicBezTo>
                  <a:pt x="86" y="115"/>
                  <a:pt x="85" y="115"/>
                  <a:pt x="84" y="116"/>
                </a:cubicBezTo>
                <a:cubicBezTo>
                  <a:pt x="82" y="117"/>
                  <a:pt x="81" y="120"/>
                  <a:pt x="82" y="122"/>
                </a:cubicBezTo>
                <a:cubicBezTo>
                  <a:pt x="80" y="120"/>
                  <a:pt x="77" y="120"/>
                  <a:pt x="75" y="121"/>
                </a:cubicBezTo>
                <a:cubicBezTo>
                  <a:pt x="73" y="123"/>
                  <a:pt x="72" y="126"/>
                  <a:pt x="74" y="128"/>
                </a:cubicBezTo>
                <a:cubicBezTo>
                  <a:pt x="75" y="130"/>
                  <a:pt x="75" y="130"/>
                  <a:pt x="75" y="130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73" y="132"/>
                  <a:pt x="73" y="132"/>
                  <a:pt x="73" y="132"/>
                </a:cubicBezTo>
                <a:close/>
                <a:moveTo>
                  <a:pt x="28" y="4"/>
                </a:moveTo>
                <a:cubicBezTo>
                  <a:pt x="28" y="24"/>
                  <a:pt x="28" y="24"/>
                  <a:pt x="28" y="24"/>
                </a:cubicBezTo>
                <a:cubicBezTo>
                  <a:pt x="36" y="15"/>
                  <a:pt x="36" y="15"/>
                  <a:pt x="36" y="15"/>
                </a:cubicBezTo>
                <a:cubicBezTo>
                  <a:pt x="32" y="8"/>
                  <a:pt x="32" y="8"/>
                  <a:pt x="32" y="8"/>
                </a:cubicBezTo>
                <a:cubicBezTo>
                  <a:pt x="31" y="7"/>
                  <a:pt x="29" y="5"/>
                  <a:pt x="28" y="4"/>
                </a:cubicBezTo>
                <a:close/>
                <a:moveTo>
                  <a:pt x="28" y="67"/>
                </a:moveTo>
                <a:cubicBezTo>
                  <a:pt x="11" y="43"/>
                  <a:pt x="11" y="43"/>
                  <a:pt x="11" y="43"/>
                </a:cubicBezTo>
                <a:cubicBezTo>
                  <a:pt x="10" y="41"/>
                  <a:pt x="10" y="38"/>
                  <a:pt x="11" y="37"/>
                </a:cubicBezTo>
                <a:cubicBezTo>
                  <a:pt x="5" y="27"/>
                  <a:pt x="5" y="27"/>
                  <a:pt x="5" y="27"/>
                </a:cubicBezTo>
                <a:cubicBezTo>
                  <a:pt x="0" y="19"/>
                  <a:pt x="2" y="9"/>
                  <a:pt x="9" y="4"/>
                </a:cubicBezTo>
                <a:cubicBezTo>
                  <a:pt x="15" y="0"/>
                  <a:pt x="22" y="0"/>
                  <a:pt x="28" y="4"/>
                </a:cubicBezTo>
                <a:cubicBezTo>
                  <a:pt x="28" y="24"/>
                  <a:pt x="28" y="24"/>
                  <a:pt x="28" y="24"/>
                </a:cubicBezTo>
                <a:cubicBezTo>
                  <a:pt x="21" y="31"/>
                  <a:pt x="21" y="31"/>
                  <a:pt x="21" y="31"/>
                </a:cubicBezTo>
                <a:cubicBezTo>
                  <a:pt x="28" y="26"/>
                  <a:pt x="28" y="26"/>
                  <a:pt x="28" y="26"/>
                </a:cubicBezTo>
                <a:cubicBezTo>
                  <a:pt x="28" y="45"/>
                  <a:pt x="28" y="45"/>
                  <a:pt x="28" y="45"/>
                </a:cubicBezTo>
                <a:cubicBezTo>
                  <a:pt x="22" y="37"/>
                  <a:pt x="22" y="37"/>
                  <a:pt x="22" y="37"/>
                </a:cubicBezTo>
                <a:cubicBezTo>
                  <a:pt x="21" y="36"/>
                  <a:pt x="21" y="34"/>
                  <a:pt x="22" y="33"/>
                </a:cubicBezTo>
                <a:cubicBezTo>
                  <a:pt x="15" y="37"/>
                  <a:pt x="15" y="37"/>
                  <a:pt x="15" y="37"/>
                </a:cubicBezTo>
                <a:cubicBezTo>
                  <a:pt x="14" y="39"/>
                  <a:pt x="13" y="41"/>
                  <a:pt x="14" y="43"/>
                </a:cubicBezTo>
                <a:cubicBezTo>
                  <a:pt x="28" y="63"/>
                  <a:pt x="28" y="63"/>
                  <a:pt x="28" y="63"/>
                </a:cubicBezTo>
                <a:lnTo>
                  <a:pt x="28" y="67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Freeform 80"/>
          <p:cNvSpPr>
            <a:spLocks noEditPoints="1"/>
          </p:cNvSpPr>
          <p:nvPr/>
        </p:nvSpPr>
        <p:spPr bwMode="auto">
          <a:xfrm>
            <a:off x="9838190" y="1848304"/>
            <a:ext cx="312879" cy="342762"/>
          </a:xfrm>
          <a:custGeom>
            <a:avLst/>
            <a:gdLst>
              <a:gd name="T0" fmla="*/ 101 w 130"/>
              <a:gd name="T1" fmla="*/ 65 h 142"/>
              <a:gd name="T2" fmla="*/ 97 w 130"/>
              <a:gd name="T3" fmla="*/ 81 h 142"/>
              <a:gd name="T4" fmla="*/ 97 w 130"/>
              <a:gd name="T5" fmla="*/ 94 h 142"/>
              <a:gd name="T6" fmla="*/ 100 w 130"/>
              <a:gd name="T7" fmla="*/ 95 h 142"/>
              <a:gd name="T8" fmla="*/ 111 w 130"/>
              <a:gd name="T9" fmla="*/ 112 h 142"/>
              <a:gd name="T10" fmla="*/ 97 w 130"/>
              <a:gd name="T11" fmla="*/ 103 h 142"/>
              <a:gd name="T12" fmla="*/ 97 w 130"/>
              <a:gd name="T13" fmla="*/ 28 h 142"/>
              <a:gd name="T14" fmla="*/ 111 w 130"/>
              <a:gd name="T15" fmla="*/ 19 h 142"/>
              <a:gd name="T16" fmla="*/ 100 w 130"/>
              <a:gd name="T17" fmla="*/ 35 h 142"/>
              <a:gd name="T18" fmla="*/ 97 w 130"/>
              <a:gd name="T19" fmla="*/ 36 h 142"/>
              <a:gd name="T20" fmla="*/ 127 w 130"/>
              <a:gd name="T21" fmla="*/ 62 h 142"/>
              <a:gd name="T22" fmla="*/ 108 w 130"/>
              <a:gd name="T23" fmla="*/ 65 h 142"/>
              <a:gd name="T24" fmla="*/ 127 w 130"/>
              <a:gd name="T25" fmla="*/ 69 h 142"/>
              <a:gd name="T26" fmla="*/ 127 w 130"/>
              <a:gd name="T27" fmla="*/ 62 h 142"/>
              <a:gd name="T28" fmla="*/ 67 w 130"/>
              <a:gd name="T29" fmla="*/ 142 h 142"/>
              <a:gd name="T30" fmla="*/ 85 w 130"/>
              <a:gd name="T31" fmla="*/ 95 h 142"/>
              <a:gd name="T32" fmla="*/ 97 w 130"/>
              <a:gd name="T33" fmla="*/ 50 h 142"/>
              <a:gd name="T34" fmla="*/ 65 w 130"/>
              <a:gd name="T35" fmla="*/ 37 h 142"/>
              <a:gd name="T36" fmla="*/ 93 w 130"/>
              <a:gd name="T37" fmla="*/ 65 h 142"/>
              <a:gd name="T38" fmla="*/ 79 w 130"/>
              <a:gd name="T39" fmla="*/ 90 h 142"/>
              <a:gd name="T40" fmla="*/ 78 w 130"/>
              <a:gd name="T41" fmla="*/ 110 h 142"/>
              <a:gd name="T42" fmla="*/ 65 w 130"/>
              <a:gd name="T43" fmla="*/ 142 h 142"/>
              <a:gd name="T44" fmla="*/ 97 w 130"/>
              <a:gd name="T45" fmla="*/ 36 h 142"/>
              <a:gd name="T46" fmla="*/ 95 w 130"/>
              <a:gd name="T47" fmla="*/ 31 h 142"/>
              <a:gd name="T48" fmla="*/ 97 w 130"/>
              <a:gd name="T49" fmla="*/ 94 h 142"/>
              <a:gd name="T50" fmla="*/ 95 w 130"/>
              <a:gd name="T51" fmla="*/ 100 h 142"/>
              <a:gd name="T52" fmla="*/ 97 w 130"/>
              <a:gd name="T53" fmla="*/ 94 h 142"/>
              <a:gd name="T54" fmla="*/ 65 w 130"/>
              <a:gd name="T55" fmla="*/ 0 h 142"/>
              <a:gd name="T56" fmla="*/ 68 w 130"/>
              <a:gd name="T57" fmla="*/ 3 h 142"/>
              <a:gd name="T58" fmla="*/ 65 w 130"/>
              <a:gd name="T59" fmla="*/ 23 h 142"/>
              <a:gd name="T60" fmla="*/ 65 w 130"/>
              <a:gd name="T61" fmla="*/ 23 h 142"/>
              <a:gd name="T62" fmla="*/ 32 w 130"/>
              <a:gd name="T63" fmla="*/ 50 h 142"/>
              <a:gd name="T64" fmla="*/ 45 w 130"/>
              <a:gd name="T65" fmla="*/ 96 h 142"/>
              <a:gd name="T66" fmla="*/ 63 w 130"/>
              <a:gd name="T67" fmla="*/ 142 h 142"/>
              <a:gd name="T68" fmla="*/ 65 w 130"/>
              <a:gd name="T69" fmla="*/ 110 h 142"/>
              <a:gd name="T70" fmla="*/ 52 w 130"/>
              <a:gd name="T71" fmla="*/ 93 h 142"/>
              <a:gd name="T72" fmla="*/ 36 w 130"/>
              <a:gd name="T73" fmla="*/ 65 h 142"/>
              <a:gd name="T74" fmla="*/ 65 w 130"/>
              <a:gd name="T75" fmla="*/ 37 h 142"/>
              <a:gd name="T76" fmla="*/ 65 w 130"/>
              <a:gd name="T77" fmla="*/ 29 h 142"/>
              <a:gd name="T78" fmla="*/ 65 w 130"/>
              <a:gd name="T79" fmla="*/ 0 h 142"/>
              <a:gd name="T80" fmla="*/ 62 w 130"/>
              <a:gd name="T81" fmla="*/ 20 h 142"/>
              <a:gd name="T82" fmla="*/ 65 w 130"/>
              <a:gd name="T83" fmla="*/ 0 h 142"/>
              <a:gd name="T84" fmla="*/ 32 w 130"/>
              <a:gd name="T85" fmla="*/ 94 h 142"/>
              <a:gd name="T86" fmla="*/ 35 w 130"/>
              <a:gd name="T87" fmla="*/ 100 h 142"/>
              <a:gd name="T88" fmla="*/ 32 w 130"/>
              <a:gd name="T89" fmla="*/ 36 h 142"/>
              <a:gd name="T90" fmla="*/ 35 w 130"/>
              <a:gd name="T91" fmla="*/ 31 h 142"/>
              <a:gd name="T92" fmla="*/ 32 w 130"/>
              <a:gd name="T93" fmla="*/ 36 h 142"/>
              <a:gd name="T94" fmla="*/ 29 w 130"/>
              <a:gd name="T95" fmla="*/ 65 h 142"/>
              <a:gd name="T96" fmla="*/ 32 w 130"/>
              <a:gd name="T97" fmla="*/ 50 h 142"/>
              <a:gd name="T98" fmla="*/ 32 w 130"/>
              <a:gd name="T99" fmla="*/ 36 h 142"/>
              <a:gd name="T100" fmla="*/ 30 w 130"/>
              <a:gd name="T101" fmla="*/ 35 h 142"/>
              <a:gd name="T102" fmla="*/ 19 w 130"/>
              <a:gd name="T103" fmla="*/ 19 h 142"/>
              <a:gd name="T104" fmla="*/ 32 w 130"/>
              <a:gd name="T105" fmla="*/ 28 h 142"/>
              <a:gd name="T106" fmla="*/ 32 w 130"/>
              <a:gd name="T107" fmla="*/ 103 h 142"/>
              <a:gd name="T108" fmla="*/ 19 w 130"/>
              <a:gd name="T109" fmla="*/ 112 h 142"/>
              <a:gd name="T110" fmla="*/ 30 w 130"/>
              <a:gd name="T111" fmla="*/ 95 h 142"/>
              <a:gd name="T112" fmla="*/ 32 w 130"/>
              <a:gd name="T113" fmla="*/ 94 h 142"/>
              <a:gd name="T114" fmla="*/ 22 w 130"/>
              <a:gd name="T115" fmla="*/ 65 h 142"/>
              <a:gd name="T116" fmla="*/ 3 w 130"/>
              <a:gd name="T117" fmla="*/ 62 h 142"/>
              <a:gd name="T118" fmla="*/ 3 w 130"/>
              <a:gd name="T119" fmla="*/ 69 h 142"/>
              <a:gd name="T120" fmla="*/ 22 w 130"/>
              <a:gd name="T121" fmla="*/ 6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0" h="142">
                <a:moveTo>
                  <a:pt x="97" y="81"/>
                </a:moveTo>
                <a:cubicBezTo>
                  <a:pt x="100" y="76"/>
                  <a:pt x="101" y="71"/>
                  <a:pt x="101" y="65"/>
                </a:cubicBezTo>
                <a:cubicBezTo>
                  <a:pt x="101" y="60"/>
                  <a:pt x="100" y="55"/>
                  <a:pt x="97" y="50"/>
                </a:cubicBezTo>
                <a:cubicBezTo>
                  <a:pt x="97" y="81"/>
                  <a:pt x="97" y="81"/>
                  <a:pt x="97" y="81"/>
                </a:cubicBezTo>
                <a:close/>
                <a:moveTo>
                  <a:pt x="97" y="103"/>
                </a:moveTo>
                <a:cubicBezTo>
                  <a:pt x="97" y="94"/>
                  <a:pt x="97" y="94"/>
                  <a:pt x="97" y="94"/>
                </a:cubicBezTo>
                <a:cubicBezTo>
                  <a:pt x="98" y="94"/>
                  <a:pt x="99" y="95"/>
                  <a:pt x="100" y="95"/>
                </a:cubicBezTo>
                <a:cubicBezTo>
                  <a:pt x="100" y="95"/>
                  <a:pt x="100" y="95"/>
                  <a:pt x="100" y="95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13" y="108"/>
                  <a:pt x="113" y="110"/>
                  <a:pt x="111" y="112"/>
                </a:cubicBezTo>
                <a:cubicBezTo>
                  <a:pt x="110" y="113"/>
                  <a:pt x="108" y="113"/>
                  <a:pt x="106" y="112"/>
                </a:cubicBezTo>
                <a:cubicBezTo>
                  <a:pt x="97" y="103"/>
                  <a:pt x="97" y="103"/>
                  <a:pt x="97" y="103"/>
                </a:cubicBezTo>
                <a:close/>
                <a:moveTo>
                  <a:pt x="97" y="36"/>
                </a:moveTo>
                <a:cubicBezTo>
                  <a:pt x="97" y="28"/>
                  <a:pt x="97" y="28"/>
                  <a:pt x="97" y="28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8" y="18"/>
                  <a:pt x="110" y="18"/>
                  <a:pt x="111" y="19"/>
                </a:cubicBezTo>
                <a:cubicBezTo>
                  <a:pt x="113" y="20"/>
                  <a:pt x="113" y="23"/>
                  <a:pt x="111" y="24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99" y="36"/>
                  <a:pt x="98" y="36"/>
                  <a:pt x="97" y="36"/>
                </a:cubicBezTo>
                <a:close/>
                <a:moveTo>
                  <a:pt x="127" y="62"/>
                </a:moveTo>
                <a:cubicBezTo>
                  <a:pt x="127" y="62"/>
                  <a:pt x="127" y="62"/>
                  <a:pt x="127" y="62"/>
                </a:cubicBezTo>
                <a:cubicBezTo>
                  <a:pt x="111" y="62"/>
                  <a:pt x="111" y="62"/>
                  <a:pt x="111" y="62"/>
                </a:cubicBezTo>
                <a:cubicBezTo>
                  <a:pt x="109" y="62"/>
                  <a:pt x="108" y="64"/>
                  <a:pt x="108" y="65"/>
                </a:cubicBezTo>
                <a:cubicBezTo>
                  <a:pt x="108" y="67"/>
                  <a:pt x="109" y="69"/>
                  <a:pt x="111" y="69"/>
                </a:cubicBezTo>
                <a:cubicBezTo>
                  <a:pt x="127" y="69"/>
                  <a:pt x="127" y="69"/>
                  <a:pt x="127" y="69"/>
                </a:cubicBezTo>
                <a:cubicBezTo>
                  <a:pt x="129" y="69"/>
                  <a:pt x="130" y="67"/>
                  <a:pt x="130" y="65"/>
                </a:cubicBezTo>
                <a:cubicBezTo>
                  <a:pt x="130" y="64"/>
                  <a:pt x="129" y="62"/>
                  <a:pt x="127" y="62"/>
                </a:cubicBezTo>
                <a:close/>
                <a:moveTo>
                  <a:pt x="65" y="142"/>
                </a:moveTo>
                <a:cubicBezTo>
                  <a:pt x="67" y="142"/>
                  <a:pt x="67" y="142"/>
                  <a:pt x="67" y="142"/>
                </a:cubicBezTo>
                <a:cubicBezTo>
                  <a:pt x="77" y="142"/>
                  <a:pt x="85" y="134"/>
                  <a:pt x="85" y="124"/>
                </a:cubicBezTo>
                <a:cubicBezTo>
                  <a:pt x="85" y="95"/>
                  <a:pt x="85" y="95"/>
                  <a:pt x="85" y="95"/>
                </a:cubicBezTo>
                <a:cubicBezTo>
                  <a:pt x="90" y="92"/>
                  <a:pt x="95" y="87"/>
                  <a:pt x="97" y="81"/>
                </a:cubicBezTo>
                <a:cubicBezTo>
                  <a:pt x="97" y="50"/>
                  <a:pt x="97" y="50"/>
                  <a:pt x="97" y="50"/>
                </a:cubicBezTo>
                <a:cubicBezTo>
                  <a:pt x="92" y="38"/>
                  <a:pt x="79" y="29"/>
                  <a:pt x="65" y="29"/>
                </a:cubicBezTo>
                <a:cubicBezTo>
                  <a:pt x="65" y="37"/>
                  <a:pt x="65" y="37"/>
                  <a:pt x="65" y="37"/>
                </a:cubicBezTo>
                <a:cubicBezTo>
                  <a:pt x="73" y="37"/>
                  <a:pt x="80" y="40"/>
                  <a:pt x="85" y="45"/>
                </a:cubicBezTo>
                <a:cubicBezTo>
                  <a:pt x="90" y="50"/>
                  <a:pt x="93" y="57"/>
                  <a:pt x="93" y="65"/>
                </a:cubicBezTo>
                <a:cubicBezTo>
                  <a:pt x="93" y="76"/>
                  <a:pt x="88" y="85"/>
                  <a:pt x="79" y="90"/>
                </a:cubicBezTo>
                <a:cubicBezTo>
                  <a:pt x="79" y="90"/>
                  <a:pt x="79" y="90"/>
                  <a:pt x="79" y="90"/>
                </a:cubicBezTo>
                <a:cubicBezTo>
                  <a:pt x="78" y="91"/>
                  <a:pt x="78" y="92"/>
                  <a:pt x="78" y="93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65" y="142"/>
                  <a:pt x="65" y="142"/>
                  <a:pt x="65" y="142"/>
                </a:cubicBezTo>
                <a:close/>
                <a:moveTo>
                  <a:pt x="97" y="28"/>
                </a:moveTo>
                <a:cubicBezTo>
                  <a:pt x="97" y="36"/>
                  <a:pt x="97" y="36"/>
                  <a:pt x="97" y="36"/>
                </a:cubicBezTo>
                <a:cubicBezTo>
                  <a:pt x="97" y="36"/>
                  <a:pt x="96" y="36"/>
                  <a:pt x="95" y="35"/>
                </a:cubicBezTo>
                <a:cubicBezTo>
                  <a:pt x="94" y="34"/>
                  <a:pt x="94" y="32"/>
                  <a:pt x="95" y="31"/>
                </a:cubicBezTo>
                <a:cubicBezTo>
                  <a:pt x="97" y="28"/>
                  <a:pt x="97" y="28"/>
                  <a:pt x="97" y="28"/>
                </a:cubicBezTo>
                <a:close/>
                <a:moveTo>
                  <a:pt x="97" y="94"/>
                </a:moveTo>
                <a:cubicBezTo>
                  <a:pt x="97" y="103"/>
                  <a:pt x="97" y="103"/>
                  <a:pt x="97" y="103"/>
                </a:cubicBezTo>
                <a:cubicBezTo>
                  <a:pt x="95" y="100"/>
                  <a:pt x="95" y="100"/>
                  <a:pt x="95" y="100"/>
                </a:cubicBezTo>
                <a:cubicBezTo>
                  <a:pt x="94" y="99"/>
                  <a:pt x="94" y="97"/>
                  <a:pt x="95" y="95"/>
                </a:cubicBezTo>
                <a:cubicBezTo>
                  <a:pt x="96" y="95"/>
                  <a:pt x="97" y="94"/>
                  <a:pt x="97" y="94"/>
                </a:cubicBezTo>
                <a:close/>
                <a:moveTo>
                  <a:pt x="65" y="23"/>
                </a:move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7" y="0"/>
                  <a:pt x="68" y="2"/>
                  <a:pt x="68" y="3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21"/>
                  <a:pt x="67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lose/>
                <a:moveTo>
                  <a:pt x="65" y="29"/>
                </a:moveTo>
                <a:cubicBezTo>
                  <a:pt x="50" y="29"/>
                  <a:pt x="38" y="37"/>
                  <a:pt x="32" y="50"/>
                </a:cubicBezTo>
                <a:cubicBezTo>
                  <a:pt x="32" y="81"/>
                  <a:pt x="32" y="81"/>
                  <a:pt x="32" y="81"/>
                </a:cubicBezTo>
                <a:cubicBezTo>
                  <a:pt x="35" y="87"/>
                  <a:pt x="40" y="92"/>
                  <a:pt x="45" y="96"/>
                </a:cubicBezTo>
                <a:cubicBezTo>
                  <a:pt x="45" y="124"/>
                  <a:pt x="45" y="124"/>
                  <a:pt x="45" y="124"/>
                </a:cubicBezTo>
                <a:cubicBezTo>
                  <a:pt x="45" y="134"/>
                  <a:pt x="53" y="142"/>
                  <a:pt x="63" y="142"/>
                </a:cubicBezTo>
                <a:cubicBezTo>
                  <a:pt x="65" y="142"/>
                  <a:pt x="65" y="142"/>
                  <a:pt x="65" y="142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2" y="93"/>
                  <a:pt x="52" y="93"/>
                  <a:pt x="52" y="93"/>
                </a:cubicBezTo>
                <a:cubicBezTo>
                  <a:pt x="52" y="92"/>
                  <a:pt x="52" y="91"/>
                  <a:pt x="51" y="90"/>
                </a:cubicBezTo>
                <a:cubicBezTo>
                  <a:pt x="42" y="85"/>
                  <a:pt x="36" y="76"/>
                  <a:pt x="36" y="65"/>
                </a:cubicBezTo>
                <a:cubicBezTo>
                  <a:pt x="36" y="57"/>
                  <a:pt x="39" y="50"/>
                  <a:pt x="44" y="45"/>
                </a:cubicBezTo>
                <a:cubicBezTo>
                  <a:pt x="50" y="40"/>
                  <a:pt x="57" y="37"/>
                  <a:pt x="65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65" y="0"/>
                </a:moveTo>
                <a:cubicBezTo>
                  <a:pt x="65" y="23"/>
                  <a:pt x="65" y="23"/>
                  <a:pt x="65" y="23"/>
                </a:cubicBezTo>
                <a:cubicBezTo>
                  <a:pt x="63" y="23"/>
                  <a:pt x="62" y="21"/>
                  <a:pt x="62" y="20"/>
                </a:cubicBezTo>
                <a:cubicBezTo>
                  <a:pt x="62" y="3"/>
                  <a:pt x="62" y="3"/>
                  <a:pt x="62" y="3"/>
                </a:cubicBezTo>
                <a:cubicBezTo>
                  <a:pt x="62" y="2"/>
                  <a:pt x="63" y="0"/>
                  <a:pt x="65" y="0"/>
                </a:cubicBezTo>
                <a:close/>
                <a:moveTo>
                  <a:pt x="32" y="103"/>
                </a:moveTo>
                <a:cubicBezTo>
                  <a:pt x="32" y="94"/>
                  <a:pt x="32" y="94"/>
                  <a:pt x="32" y="94"/>
                </a:cubicBezTo>
                <a:cubicBezTo>
                  <a:pt x="33" y="94"/>
                  <a:pt x="34" y="95"/>
                  <a:pt x="35" y="95"/>
                </a:cubicBezTo>
                <a:cubicBezTo>
                  <a:pt x="36" y="97"/>
                  <a:pt x="36" y="99"/>
                  <a:pt x="35" y="100"/>
                </a:cubicBezTo>
                <a:cubicBezTo>
                  <a:pt x="32" y="103"/>
                  <a:pt x="32" y="103"/>
                  <a:pt x="32" y="103"/>
                </a:cubicBezTo>
                <a:close/>
                <a:moveTo>
                  <a:pt x="32" y="36"/>
                </a:moveTo>
                <a:cubicBezTo>
                  <a:pt x="32" y="28"/>
                  <a:pt x="32" y="28"/>
                  <a:pt x="32" y="28"/>
                </a:cubicBezTo>
                <a:cubicBezTo>
                  <a:pt x="35" y="31"/>
                  <a:pt x="35" y="31"/>
                  <a:pt x="35" y="31"/>
                </a:cubicBezTo>
                <a:cubicBezTo>
                  <a:pt x="36" y="32"/>
                  <a:pt x="36" y="34"/>
                  <a:pt x="35" y="35"/>
                </a:cubicBezTo>
                <a:cubicBezTo>
                  <a:pt x="34" y="36"/>
                  <a:pt x="33" y="36"/>
                  <a:pt x="32" y="36"/>
                </a:cubicBezTo>
                <a:close/>
                <a:moveTo>
                  <a:pt x="32" y="50"/>
                </a:moveTo>
                <a:cubicBezTo>
                  <a:pt x="30" y="54"/>
                  <a:pt x="29" y="60"/>
                  <a:pt x="29" y="65"/>
                </a:cubicBezTo>
                <a:cubicBezTo>
                  <a:pt x="29" y="71"/>
                  <a:pt x="30" y="76"/>
                  <a:pt x="32" y="81"/>
                </a:cubicBezTo>
                <a:cubicBezTo>
                  <a:pt x="32" y="50"/>
                  <a:pt x="32" y="50"/>
                  <a:pt x="32" y="50"/>
                </a:cubicBezTo>
                <a:close/>
                <a:moveTo>
                  <a:pt x="32" y="28"/>
                </a:move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1" y="36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19" y="24"/>
                  <a:pt x="19" y="24"/>
                  <a:pt x="19" y="24"/>
                </a:cubicBezTo>
                <a:cubicBezTo>
                  <a:pt x="17" y="23"/>
                  <a:pt x="17" y="20"/>
                  <a:pt x="19" y="19"/>
                </a:cubicBezTo>
                <a:cubicBezTo>
                  <a:pt x="20" y="18"/>
                  <a:pt x="22" y="18"/>
                  <a:pt x="24" y="19"/>
                </a:cubicBezTo>
                <a:cubicBezTo>
                  <a:pt x="32" y="28"/>
                  <a:pt x="32" y="28"/>
                  <a:pt x="32" y="28"/>
                </a:cubicBezTo>
                <a:close/>
                <a:moveTo>
                  <a:pt x="32" y="94"/>
                </a:moveTo>
                <a:cubicBezTo>
                  <a:pt x="32" y="103"/>
                  <a:pt x="32" y="103"/>
                  <a:pt x="32" y="103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22" y="113"/>
                  <a:pt x="20" y="113"/>
                  <a:pt x="19" y="112"/>
                </a:cubicBezTo>
                <a:cubicBezTo>
                  <a:pt x="17" y="110"/>
                  <a:pt x="17" y="108"/>
                  <a:pt x="19" y="107"/>
                </a:cubicBezTo>
                <a:cubicBezTo>
                  <a:pt x="30" y="95"/>
                  <a:pt x="30" y="95"/>
                  <a:pt x="30" y="95"/>
                </a:cubicBezTo>
                <a:cubicBezTo>
                  <a:pt x="30" y="95"/>
                  <a:pt x="30" y="95"/>
                  <a:pt x="30" y="95"/>
                </a:cubicBezTo>
                <a:cubicBezTo>
                  <a:pt x="31" y="95"/>
                  <a:pt x="32" y="95"/>
                  <a:pt x="32" y="94"/>
                </a:cubicBezTo>
                <a:close/>
                <a:moveTo>
                  <a:pt x="22" y="65"/>
                </a:moveTo>
                <a:cubicBezTo>
                  <a:pt x="22" y="65"/>
                  <a:pt x="22" y="65"/>
                  <a:pt x="22" y="65"/>
                </a:cubicBezTo>
                <a:cubicBezTo>
                  <a:pt x="22" y="64"/>
                  <a:pt x="21" y="62"/>
                  <a:pt x="19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1" y="62"/>
                  <a:pt x="0" y="64"/>
                  <a:pt x="0" y="65"/>
                </a:cubicBezTo>
                <a:cubicBezTo>
                  <a:pt x="0" y="67"/>
                  <a:pt x="1" y="69"/>
                  <a:pt x="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69"/>
                  <a:pt x="22" y="67"/>
                  <a:pt x="22" y="6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Freeform 81"/>
          <p:cNvSpPr>
            <a:spLocks noEditPoints="1"/>
          </p:cNvSpPr>
          <p:nvPr/>
        </p:nvSpPr>
        <p:spPr bwMode="auto">
          <a:xfrm>
            <a:off x="8273796" y="1387772"/>
            <a:ext cx="472835" cy="680249"/>
          </a:xfrm>
          <a:custGeom>
            <a:avLst/>
            <a:gdLst>
              <a:gd name="T0" fmla="*/ 98 w 196"/>
              <a:gd name="T1" fmla="*/ 5 h 282"/>
              <a:gd name="T2" fmla="*/ 113 w 196"/>
              <a:gd name="T3" fmla="*/ 0 h 282"/>
              <a:gd name="T4" fmla="*/ 155 w 196"/>
              <a:gd name="T5" fmla="*/ 128 h 282"/>
              <a:gd name="T6" fmla="*/ 108 w 196"/>
              <a:gd name="T7" fmla="*/ 143 h 282"/>
              <a:gd name="T8" fmla="*/ 98 w 196"/>
              <a:gd name="T9" fmla="*/ 111 h 282"/>
              <a:gd name="T10" fmla="*/ 98 w 196"/>
              <a:gd name="T11" fmla="*/ 5 h 282"/>
              <a:gd name="T12" fmla="*/ 98 w 196"/>
              <a:gd name="T13" fmla="*/ 222 h 282"/>
              <a:gd name="T14" fmla="*/ 136 w 196"/>
              <a:gd name="T15" fmla="*/ 209 h 282"/>
              <a:gd name="T16" fmla="*/ 107 w 196"/>
              <a:gd name="T17" fmla="*/ 209 h 282"/>
              <a:gd name="T18" fmla="*/ 107 w 196"/>
              <a:gd name="T19" fmla="*/ 192 h 282"/>
              <a:gd name="T20" fmla="*/ 152 w 196"/>
              <a:gd name="T21" fmla="*/ 192 h 282"/>
              <a:gd name="T22" fmla="*/ 189 w 196"/>
              <a:gd name="T23" fmla="*/ 192 h 282"/>
              <a:gd name="T24" fmla="*/ 196 w 196"/>
              <a:gd name="T25" fmla="*/ 192 h 282"/>
              <a:gd name="T26" fmla="*/ 196 w 196"/>
              <a:gd name="T27" fmla="*/ 209 h 282"/>
              <a:gd name="T28" fmla="*/ 180 w 196"/>
              <a:gd name="T29" fmla="*/ 209 h 282"/>
              <a:gd name="T30" fmla="*/ 134 w 196"/>
              <a:gd name="T31" fmla="*/ 247 h 282"/>
              <a:gd name="T32" fmla="*/ 169 w 196"/>
              <a:gd name="T33" fmla="*/ 267 h 282"/>
              <a:gd name="T34" fmla="*/ 169 w 196"/>
              <a:gd name="T35" fmla="*/ 282 h 282"/>
              <a:gd name="T36" fmla="*/ 98 w 196"/>
              <a:gd name="T37" fmla="*/ 282 h 282"/>
              <a:gd name="T38" fmla="*/ 98 w 196"/>
              <a:gd name="T39" fmla="*/ 268 h 282"/>
              <a:gd name="T40" fmla="*/ 111 w 196"/>
              <a:gd name="T41" fmla="*/ 255 h 282"/>
              <a:gd name="T42" fmla="*/ 98 w 196"/>
              <a:gd name="T43" fmla="*/ 242 h 282"/>
              <a:gd name="T44" fmla="*/ 98 w 196"/>
              <a:gd name="T45" fmla="*/ 222 h 282"/>
              <a:gd name="T46" fmla="*/ 67 w 196"/>
              <a:gd name="T47" fmla="*/ 15 h 282"/>
              <a:gd name="T48" fmla="*/ 98 w 196"/>
              <a:gd name="T49" fmla="*/ 5 h 282"/>
              <a:gd name="T50" fmla="*/ 98 w 196"/>
              <a:gd name="T51" fmla="*/ 111 h 282"/>
              <a:gd name="T52" fmla="*/ 92 w 196"/>
              <a:gd name="T53" fmla="*/ 92 h 282"/>
              <a:gd name="T54" fmla="*/ 33 w 196"/>
              <a:gd name="T55" fmla="*/ 157 h 282"/>
              <a:gd name="T56" fmla="*/ 98 w 196"/>
              <a:gd name="T57" fmla="*/ 222 h 282"/>
              <a:gd name="T58" fmla="*/ 98 w 196"/>
              <a:gd name="T59" fmla="*/ 222 h 282"/>
              <a:gd name="T60" fmla="*/ 98 w 196"/>
              <a:gd name="T61" fmla="*/ 242 h 282"/>
              <a:gd name="T62" fmla="*/ 85 w 196"/>
              <a:gd name="T63" fmla="*/ 255 h 282"/>
              <a:gd name="T64" fmla="*/ 98 w 196"/>
              <a:gd name="T65" fmla="*/ 268 h 282"/>
              <a:gd name="T66" fmla="*/ 98 w 196"/>
              <a:gd name="T67" fmla="*/ 282 h 282"/>
              <a:gd name="T68" fmla="*/ 27 w 196"/>
              <a:gd name="T69" fmla="*/ 282 h 282"/>
              <a:gd name="T70" fmla="*/ 27 w 196"/>
              <a:gd name="T71" fmla="*/ 267 h 282"/>
              <a:gd name="T72" fmla="*/ 61 w 196"/>
              <a:gd name="T73" fmla="*/ 247 h 282"/>
              <a:gd name="T74" fmla="*/ 0 w 196"/>
              <a:gd name="T75" fmla="*/ 157 h 282"/>
              <a:gd name="T76" fmla="*/ 82 w 196"/>
              <a:gd name="T77" fmla="*/ 61 h 282"/>
              <a:gd name="T78" fmla="*/ 67 w 196"/>
              <a:gd name="T79" fmla="*/ 15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6" h="282">
                <a:moveTo>
                  <a:pt x="98" y="5"/>
                </a:moveTo>
                <a:cubicBezTo>
                  <a:pt x="113" y="0"/>
                  <a:pt x="113" y="0"/>
                  <a:pt x="113" y="0"/>
                </a:cubicBezTo>
                <a:cubicBezTo>
                  <a:pt x="155" y="128"/>
                  <a:pt x="155" y="128"/>
                  <a:pt x="155" y="128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8" y="5"/>
                  <a:pt x="98" y="5"/>
                  <a:pt x="98" y="5"/>
                </a:cubicBezTo>
                <a:close/>
                <a:moveTo>
                  <a:pt x="98" y="222"/>
                </a:moveTo>
                <a:cubicBezTo>
                  <a:pt x="112" y="222"/>
                  <a:pt x="125" y="217"/>
                  <a:pt x="136" y="209"/>
                </a:cubicBezTo>
                <a:cubicBezTo>
                  <a:pt x="107" y="209"/>
                  <a:pt x="107" y="209"/>
                  <a:pt x="107" y="209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52" y="192"/>
                  <a:pt x="152" y="192"/>
                  <a:pt x="152" y="192"/>
                </a:cubicBezTo>
                <a:cubicBezTo>
                  <a:pt x="189" y="192"/>
                  <a:pt x="189" y="192"/>
                  <a:pt x="189" y="192"/>
                </a:cubicBezTo>
                <a:cubicBezTo>
                  <a:pt x="196" y="192"/>
                  <a:pt x="196" y="192"/>
                  <a:pt x="196" y="192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80" y="209"/>
                  <a:pt x="180" y="209"/>
                  <a:pt x="180" y="209"/>
                </a:cubicBezTo>
                <a:cubicBezTo>
                  <a:pt x="169" y="226"/>
                  <a:pt x="153" y="239"/>
                  <a:pt x="134" y="247"/>
                </a:cubicBezTo>
                <a:cubicBezTo>
                  <a:pt x="154" y="251"/>
                  <a:pt x="169" y="257"/>
                  <a:pt x="169" y="267"/>
                </a:cubicBezTo>
                <a:cubicBezTo>
                  <a:pt x="169" y="282"/>
                  <a:pt x="169" y="282"/>
                  <a:pt x="169" y="282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98" y="268"/>
                  <a:pt x="98" y="268"/>
                  <a:pt x="98" y="268"/>
                </a:cubicBezTo>
                <a:cubicBezTo>
                  <a:pt x="105" y="268"/>
                  <a:pt x="111" y="262"/>
                  <a:pt x="111" y="255"/>
                </a:cubicBezTo>
                <a:cubicBezTo>
                  <a:pt x="111" y="248"/>
                  <a:pt x="105" y="242"/>
                  <a:pt x="98" y="242"/>
                </a:cubicBezTo>
                <a:lnTo>
                  <a:pt x="98" y="222"/>
                </a:lnTo>
                <a:close/>
                <a:moveTo>
                  <a:pt x="67" y="15"/>
                </a:moveTo>
                <a:cubicBezTo>
                  <a:pt x="98" y="5"/>
                  <a:pt x="98" y="5"/>
                  <a:pt x="98" y="5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2" y="92"/>
                  <a:pt x="92" y="92"/>
                  <a:pt x="92" y="92"/>
                </a:cubicBezTo>
                <a:cubicBezTo>
                  <a:pt x="59" y="95"/>
                  <a:pt x="33" y="123"/>
                  <a:pt x="33" y="157"/>
                </a:cubicBezTo>
                <a:cubicBezTo>
                  <a:pt x="33" y="193"/>
                  <a:pt x="62" y="222"/>
                  <a:pt x="98" y="22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98" y="242"/>
                  <a:pt x="98" y="242"/>
                  <a:pt x="98" y="242"/>
                </a:cubicBezTo>
                <a:cubicBezTo>
                  <a:pt x="91" y="242"/>
                  <a:pt x="85" y="248"/>
                  <a:pt x="85" y="255"/>
                </a:cubicBezTo>
                <a:cubicBezTo>
                  <a:pt x="85" y="262"/>
                  <a:pt x="91" y="268"/>
                  <a:pt x="98" y="268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27" y="282"/>
                  <a:pt x="27" y="282"/>
                  <a:pt x="27" y="282"/>
                </a:cubicBezTo>
                <a:cubicBezTo>
                  <a:pt x="27" y="267"/>
                  <a:pt x="27" y="267"/>
                  <a:pt x="27" y="267"/>
                </a:cubicBezTo>
                <a:cubicBezTo>
                  <a:pt x="27" y="257"/>
                  <a:pt x="41" y="251"/>
                  <a:pt x="61" y="247"/>
                </a:cubicBezTo>
                <a:cubicBezTo>
                  <a:pt x="26" y="233"/>
                  <a:pt x="0" y="198"/>
                  <a:pt x="0" y="157"/>
                </a:cubicBezTo>
                <a:cubicBezTo>
                  <a:pt x="0" y="108"/>
                  <a:pt x="36" y="68"/>
                  <a:pt x="82" y="61"/>
                </a:cubicBezTo>
                <a:lnTo>
                  <a:pt x="67" y="1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Freeform 82"/>
          <p:cNvSpPr>
            <a:spLocks noEditPoints="1"/>
          </p:cNvSpPr>
          <p:nvPr/>
        </p:nvSpPr>
        <p:spPr bwMode="auto">
          <a:xfrm>
            <a:off x="8105053" y="1291096"/>
            <a:ext cx="272451" cy="240813"/>
          </a:xfrm>
          <a:custGeom>
            <a:avLst/>
            <a:gdLst>
              <a:gd name="T0" fmla="*/ 103 w 113"/>
              <a:gd name="T1" fmla="*/ 31 h 100"/>
              <a:gd name="T2" fmla="*/ 57 w 113"/>
              <a:gd name="T3" fmla="*/ 0 h 100"/>
              <a:gd name="T4" fmla="*/ 57 w 113"/>
              <a:gd name="T5" fmla="*/ 9 h 100"/>
              <a:gd name="T6" fmla="*/ 95 w 113"/>
              <a:gd name="T7" fmla="*/ 35 h 100"/>
              <a:gd name="T8" fmla="*/ 72 w 113"/>
              <a:gd name="T9" fmla="*/ 88 h 100"/>
              <a:gd name="T10" fmla="*/ 57 w 113"/>
              <a:gd name="T11" fmla="*/ 91 h 100"/>
              <a:gd name="T12" fmla="*/ 57 w 113"/>
              <a:gd name="T13" fmla="*/ 100 h 100"/>
              <a:gd name="T14" fmla="*/ 75 w 113"/>
              <a:gd name="T15" fmla="*/ 96 h 100"/>
              <a:gd name="T16" fmla="*/ 103 w 113"/>
              <a:gd name="T17" fmla="*/ 31 h 100"/>
              <a:gd name="T18" fmla="*/ 57 w 113"/>
              <a:gd name="T19" fmla="*/ 0 h 100"/>
              <a:gd name="T20" fmla="*/ 38 w 113"/>
              <a:gd name="T21" fmla="*/ 4 h 100"/>
              <a:gd name="T22" fmla="*/ 11 w 113"/>
              <a:gd name="T23" fmla="*/ 68 h 100"/>
              <a:gd name="T24" fmla="*/ 57 w 113"/>
              <a:gd name="T25" fmla="*/ 100 h 100"/>
              <a:gd name="T26" fmla="*/ 57 w 113"/>
              <a:gd name="T27" fmla="*/ 91 h 100"/>
              <a:gd name="T28" fmla="*/ 19 w 113"/>
              <a:gd name="T29" fmla="*/ 65 h 100"/>
              <a:gd name="T30" fmla="*/ 19 w 113"/>
              <a:gd name="T31" fmla="*/ 65 h 100"/>
              <a:gd name="T32" fmla="*/ 42 w 113"/>
              <a:gd name="T33" fmla="*/ 12 h 100"/>
              <a:gd name="T34" fmla="*/ 57 w 113"/>
              <a:gd name="T35" fmla="*/ 9 h 100"/>
              <a:gd name="T36" fmla="*/ 57 w 113"/>
              <a:gd name="T37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3" h="100">
                <a:moveTo>
                  <a:pt x="103" y="31"/>
                </a:moveTo>
                <a:cubicBezTo>
                  <a:pt x="95" y="12"/>
                  <a:pt x="77" y="0"/>
                  <a:pt x="57" y="0"/>
                </a:cubicBezTo>
                <a:cubicBezTo>
                  <a:pt x="57" y="9"/>
                  <a:pt x="57" y="9"/>
                  <a:pt x="57" y="9"/>
                </a:cubicBezTo>
                <a:cubicBezTo>
                  <a:pt x="73" y="9"/>
                  <a:pt x="88" y="19"/>
                  <a:pt x="95" y="35"/>
                </a:cubicBezTo>
                <a:cubicBezTo>
                  <a:pt x="103" y="56"/>
                  <a:pt x="93" y="79"/>
                  <a:pt x="72" y="88"/>
                </a:cubicBezTo>
                <a:cubicBezTo>
                  <a:pt x="67" y="90"/>
                  <a:pt x="62" y="91"/>
                  <a:pt x="57" y="91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63" y="100"/>
                  <a:pt x="69" y="99"/>
                  <a:pt x="75" y="96"/>
                </a:cubicBezTo>
                <a:cubicBezTo>
                  <a:pt x="101" y="86"/>
                  <a:pt x="113" y="57"/>
                  <a:pt x="103" y="31"/>
                </a:cubicBezTo>
                <a:close/>
                <a:moveTo>
                  <a:pt x="57" y="0"/>
                </a:moveTo>
                <a:cubicBezTo>
                  <a:pt x="51" y="0"/>
                  <a:pt x="44" y="1"/>
                  <a:pt x="38" y="4"/>
                </a:cubicBezTo>
                <a:cubicBezTo>
                  <a:pt x="13" y="14"/>
                  <a:pt x="0" y="43"/>
                  <a:pt x="11" y="68"/>
                </a:cubicBezTo>
                <a:cubicBezTo>
                  <a:pt x="18" y="88"/>
                  <a:pt x="37" y="100"/>
                  <a:pt x="57" y="100"/>
                </a:cubicBezTo>
                <a:cubicBezTo>
                  <a:pt x="57" y="91"/>
                  <a:pt x="57" y="91"/>
                  <a:pt x="57" y="91"/>
                </a:cubicBezTo>
                <a:cubicBezTo>
                  <a:pt x="41" y="90"/>
                  <a:pt x="26" y="81"/>
                  <a:pt x="19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1" y="44"/>
                  <a:pt x="21" y="21"/>
                  <a:pt x="42" y="12"/>
                </a:cubicBezTo>
                <a:cubicBezTo>
                  <a:pt x="47" y="10"/>
                  <a:pt x="52" y="9"/>
                  <a:pt x="57" y="9"/>
                </a:cubicBezTo>
                <a:lnTo>
                  <a:pt x="57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Freeform 83"/>
          <p:cNvSpPr>
            <a:spLocks/>
          </p:cNvSpPr>
          <p:nvPr/>
        </p:nvSpPr>
        <p:spPr bwMode="auto">
          <a:xfrm>
            <a:off x="8027712" y="1435234"/>
            <a:ext cx="119526" cy="75584"/>
          </a:xfrm>
          <a:custGeom>
            <a:avLst/>
            <a:gdLst>
              <a:gd name="T0" fmla="*/ 7 w 68"/>
              <a:gd name="T1" fmla="*/ 43 h 43"/>
              <a:gd name="T2" fmla="*/ 0 w 68"/>
              <a:gd name="T3" fmla="*/ 25 h 43"/>
              <a:gd name="T4" fmla="*/ 62 w 68"/>
              <a:gd name="T5" fmla="*/ 0 h 43"/>
              <a:gd name="T6" fmla="*/ 68 w 68"/>
              <a:gd name="T7" fmla="*/ 18 h 43"/>
              <a:gd name="T8" fmla="*/ 7 w 68"/>
              <a:gd name="T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43">
                <a:moveTo>
                  <a:pt x="7" y="43"/>
                </a:moveTo>
                <a:lnTo>
                  <a:pt x="0" y="25"/>
                </a:lnTo>
                <a:lnTo>
                  <a:pt x="62" y="0"/>
                </a:lnTo>
                <a:lnTo>
                  <a:pt x="68" y="18"/>
                </a:lnTo>
                <a:lnTo>
                  <a:pt x="7" y="4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Freeform 84"/>
          <p:cNvSpPr>
            <a:spLocks/>
          </p:cNvSpPr>
          <p:nvPr/>
        </p:nvSpPr>
        <p:spPr bwMode="auto">
          <a:xfrm>
            <a:off x="7952129" y="1445779"/>
            <a:ext cx="161713" cy="98434"/>
          </a:xfrm>
          <a:custGeom>
            <a:avLst/>
            <a:gdLst>
              <a:gd name="T0" fmla="*/ 16 w 67"/>
              <a:gd name="T1" fmla="*/ 39 h 41"/>
              <a:gd name="T2" fmla="*/ 2 w 67"/>
              <a:gd name="T3" fmla="*/ 33 h 41"/>
              <a:gd name="T4" fmla="*/ 8 w 67"/>
              <a:gd name="T5" fmla="*/ 19 h 41"/>
              <a:gd name="T6" fmla="*/ 50 w 67"/>
              <a:gd name="T7" fmla="*/ 2 h 41"/>
              <a:gd name="T8" fmla="*/ 64 w 67"/>
              <a:gd name="T9" fmla="*/ 8 h 41"/>
              <a:gd name="T10" fmla="*/ 58 w 67"/>
              <a:gd name="T11" fmla="*/ 22 h 41"/>
              <a:gd name="T12" fmla="*/ 16 w 67"/>
              <a:gd name="T13" fmla="*/ 39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" h="41">
                <a:moveTo>
                  <a:pt x="16" y="39"/>
                </a:moveTo>
                <a:cubicBezTo>
                  <a:pt x="10" y="41"/>
                  <a:pt x="4" y="39"/>
                  <a:pt x="2" y="33"/>
                </a:cubicBezTo>
                <a:cubicBezTo>
                  <a:pt x="0" y="28"/>
                  <a:pt x="2" y="21"/>
                  <a:pt x="8" y="19"/>
                </a:cubicBezTo>
                <a:cubicBezTo>
                  <a:pt x="50" y="2"/>
                  <a:pt x="50" y="2"/>
                  <a:pt x="50" y="2"/>
                </a:cubicBezTo>
                <a:cubicBezTo>
                  <a:pt x="56" y="0"/>
                  <a:pt x="62" y="3"/>
                  <a:pt x="64" y="8"/>
                </a:cubicBezTo>
                <a:cubicBezTo>
                  <a:pt x="67" y="14"/>
                  <a:pt x="64" y="20"/>
                  <a:pt x="58" y="22"/>
                </a:cubicBezTo>
                <a:lnTo>
                  <a:pt x="16" y="3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Freeform 85"/>
          <p:cNvSpPr>
            <a:spLocks noEditPoints="1"/>
          </p:cNvSpPr>
          <p:nvPr/>
        </p:nvSpPr>
        <p:spPr bwMode="auto">
          <a:xfrm>
            <a:off x="7858968" y="2728933"/>
            <a:ext cx="493928" cy="175776"/>
          </a:xfrm>
          <a:custGeom>
            <a:avLst/>
            <a:gdLst>
              <a:gd name="T0" fmla="*/ 142 w 205"/>
              <a:gd name="T1" fmla="*/ 5 h 73"/>
              <a:gd name="T2" fmla="*/ 157 w 205"/>
              <a:gd name="T3" fmla="*/ 2 h 73"/>
              <a:gd name="T4" fmla="*/ 164 w 205"/>
              <a:gd name="T5" fmla="*/ 5 h 73"/>
              <a:gd name="T6" fmla="*/ 179 w 205"/>
              <a:gd name="T7" fmla="*/ 2 h 73"/>
              <a:gd name="T8" fmla="*/ 202 w 205"/>
              <a:gd name="T9" fmla="*/ 18 h 73"/>
              <a:gd name="T10" fmla="*/ 187 w 205"/>
              <a:gd name="T11" fmla="*/ 42 h 73"/>
              <a:gd name="T12" fmla="*/ 177 w 205"/>
              <a:gd name="T13" fmla="*/ 43 h 73"/>
              <a:gd name="T14" fmla="*/ 166 w 205"/>
              <a:gd name="T15" fmla="*/ 18 h 73"/>
              <a:gd name="T16" fmla="*/ 172 w 205"/>
              <a:gd name="T17" fmla="*/ 45 h 73"/>
              <a:gd name="T18" fmla="*/ 167 w 205"/>
              <a:gd name="T19" fmla="*/ 50 h 73"/>
              <a:gd name="T20" fmla="*/ 142 w 205"/>
              <a:gd name="T21" fmla="*/ 55 h 73"/>
              <a:gd name="T22" fmla="*/ 142 w 205"/>
              <a:gd name="T23" fmla="*/ 20 h 73"/>
              <a:gd name="T24" fmla="*/ 158 w 205"/>
              <a:gd name="T25" fmla="*/ 17 h 73"/>
              <a:gd name="T26" fmla="*/ 163 w 205"/>
              <a:gd name="T27" fmla="*/ 19 h 73"/>
              <a:gd name="T28" fmla="*/ 161 w 205"/>
              <a:gd name="T29" fmla="*/ 9 h 73"/>
              <a:gd name="T30" fmla="*/ 155 w 205"/>
              <a:gd name="T31" fmla="*/ 5 h 73"/>
              <a:gd name="T32" fmla="*/ 142 w 205"/>
              <a:gd name="T33" fmla="*/ 8 h 73"/>
              <a:gd name="T34" fmla="*/ 142 w 205"/>
              <a:gd name="T35" fmla="*/ 5 h 73"/>
              <a:gd name="T36" fmla="*/ 28 w 205"/>
              <a:gd name="T37" fmla="*/ 30 h 73"/>
              <a:gd name="T38" fmla="*/ 116 w 205"/>
              <a:gd name="T39" fmla="*/ 13 h 73"/>
              <a:gd name="T40" fmla="*/ 121 w 205"/>
              <a:gd name="T41" fmla="*/ 9 h 73"/>
              <a:gd name="T42" fmla="*/ 142 w 205"/>
              <a:gd name="T43" fmla="*/ 5 h 73"/>
              <a:gd name="T44" fmla="*/ 142 w 205"/>
              <a:gd name="T45" fmla="*/ 8 h 73"/>
              <a:gd name="T46" fmla="*/ 124 w 205"/>
              <a:gd name="T47" fmla="*/ 11 h 73"/>
              <a:gd name="T48" fmla="*/ 120 w 205"/>
              <a:gd name="T49" fmla="*/ 17 h 73"/>
              <a:gd name="T50" fmla="*/ 122 w 205"/>
              <a:gd name="T51" fmla="*/ 28 h 73"/>
              <a:gd name="T52" fmla="*/ 122 w 205"/>
              <a:gd name="T53" fmla="*/ 28 h 73"/>
              <a:gd name="T54" fmla="*/ 126 w 205"/>
              <a:gd name="T55" fmla="*/ 24 h 73"/>
              <a:gd name="T56" fmla="*/ 142 w 205"/>
              <a:gd name="T57" fmla="*/ 20 h 73"/>
              <a:gd name="T58" fmla="*/ 142 w 205"/>
              <a:gd name="T59" fmla="*/ 55 h 73"/>
              <a:gd name="T60" fmla="*/ 130 w 205"/>
              <a:gd name="T61" fmla="*/ 57 h 73"/>
              <a:gd name="T62" fmla="*/ 125 w 205"/>
              <a:gd name="T63" fmla="*/ 56 h 73"/>
              <a:gd name="T64" fmla="*/ 35 w 205"/>
              <a:gd name="T65" fmla="*/ 73 h 73"/>
              <a:gd name="T66" fmla="*/ 28 w 205"/>
              <a:gd name="T67" fmla="*/ 70 h 73"/>
              <a:gd name="T68" fmla="*/ 28 w 205"/>
              <a:gd name="T69" fmla="*/ 67 h 73"/>
              <a:gd name="T70" fmla="*/ 35 w 205"/>
              <a:gd name="T71" fmla="*/ 70 h 73"/>
              <a:gd name="T72" fmla="*/ 35 w 205"/>
              <a:gd name="T73" fmla="*/ 70 h 73"/>
              <a:gd name="T74" fmla="*/ 37 w 205"/>
              <a:gd name="T75" fmla="*/ 70 h 73"/>
              <a:gd name="T76" fmla="*/ 42 w 205"/>
              <a:gd name="T77" fmla="*/ 62 h 73"/>
              <a:gd name="T78" fmla="*/ 36 w 205"/>
              <a:gd name="T79" fmla="*/ 57 h 73"/>
              <a:gd name="T80" fmla="*/ 40 w 205"/>
              <a:gd name="T81" fmla="*/ 50 h 73"/>
              <a:gd name="T82" fmla="*/ 34 w 205"/>
              <a:gd name="T83" fmla="*/ 45 h 73"/>
              <a:gd name="T84" fmla="*/ 37 w 205"/>
              <a:gd name="T85" fmla="*/ 38 h 73"/>
              <a:gd name="T86" fmla="*/ 30 w 205"/>
              <a:gd name="T87" fmla="*/ 33 h 73"/>
              <a:gd name="T88" fmla="*/ 28 w 205"/>
              <a:gd name="T89" fmla="*/ 33 h 73"/>
              <a:gd name="T90" fmla="*/ 28 w 205"/>
              <a:gd name="T91" fmla="*/ 34 h 73"/>
              <a:gd name="T92" fmla="*/ 28 w 205"/>
              <a:gd name="T93" fmla="*/ 30 h 73"/>
              <a:gd name="T94" fmla="*/ 26 w 205"/>
              <a:gd name="T95" fmla="*/ 31 h 73"/>
              <a:gd name="T96" fmla="*/ 28 w 205"/>
              <a:gd name="T97" fmla="*/ 30 h 73"/>
              <a:gd name="T98" fmla="*/ 28 w 205"/>
              <a:gd name="T99" fmla="*/ 34 h 73"/>
              <a:gd name="T100" fmla="*/ 13 w 205"/>
              <a:gd name="T101" fmla="*/ 49 h 73"/>
              <a:gd name="T102" fmla="*/ 15 w 205"/>
              <a:gd name="T103" fmla="*/ 62 h 73"/>
              <a:gd name="T104" fmla="*/ 28 w 205"/>
              <a:gd name="T105" fmla="*/ 67 h 73"/>
              <a:gd name="T106" fmla="*/ 28 w 205"/>
              <a:gd name="T107" fmla="*/ 70 h 73"/>
              <a:gd name="T108" fmla="*/ 0 w 205"/>
              <a:gd name="T109" fmla="*/ 58 h 73"/>
              <a:gd name="T110" fmla="*/ 26 w 205"/>
              <a:gd name="T111" fmla="*/ 3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5" h="73">
                <a:moveTo>
                  <a:pt x="142" y="5"/>
                </a:moveTo>
                <a:cubicBezTo>
                  <a:pt x="157" y="2"/>
                  <a:pt x="157" y="2"/>
                  <a:pt x="157" y="2"/>
                </a:cubicBezTo>
                <a:cubicBezTo>
                  <a:pt x="160" y="1"/>
                  <a:pt x="163" y="3"/>
                  <a:pt x="164" y="5"/>
                </a:cubicBezTo>
                <a:cubicBezTo>
                  <a:pt x="179" y="2"/>
                  <a:pt x="179" y="2"/>
                  <a:pt x="179" y="2"/>
                </a:cubicBezTo>
                <a:cubicBezTo>
                  <a:pt x="190" y="0"/>
                  <a:pt x="200" y="7"/>
                  <a:pt x="202" y="18"/>
                </a:cubicBezTo>
                <a:cubicBezTo>
                  <a:pt x="205" y="29"/>
                  <a:pt x="197" y="39"/>
                  <a:pt x="187" y="42"/>
                </a:cubicBezTo>
                <a:cubicBezTo>
                  <a:pt x="177" y="43"/>
                  <a:pt x="177" y="43"/>
                  <a:pt x="177" y="43"/>
                </a:cubicBezTo>
                <a:cubicBezTo>
                  <a:pt x="166" y="18"/>
                  <a:pt x="166" y="18"/>
                  <a:pt x="166" y="18"/>
                </a:cubicBezTo>
                <a:cubicBezTo>
                  <a:pt x="172" y="45"/>
                  <a:pt x="172" y="45"/>
                  <a:pt x="172" y="45"/>
                </a:cubicBezTo>
                <a:cubicBezTo>
                  <a:pt x="172" y="47"/>
                  <a:pt x="170" y="50"/>
                  <a:pt x="167" y="5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58" y="17"/>
                  <a:pt x="158" y="17"/>
                  <a:pt x="158" y="17"/>
                </a:cubicBezTo>
                <a:cubicBezTo>
                  <a:pt x="160" y="17"/>
                  <a:pt x="162" y="18"/>
                  <a:pt x="163" y="19"/>
                </a:cubicBezTo>
                <a:cubicBezTo>
                  <a:pt x="161" y="9"/>
                  <a:pt x="161" y="9"/>
                  <a:pt x="161" y="9"/>
                </a:cubicBezTo>
                <a:cubicBezTo>
                  <a:pt x="161" y="6"/>
                  <a:pt x="158" y="5"/>
                  <a:pt x="155" y="5"/>
                </a:cubicBezTo>
                <a:cubicBezTo>
                  <a:pt x="142" y="8"/>
                  <a:pt x="142" y="8"/>
                  <a:pt x="142" y="8"/>
                </a:cubicBezTo>
                <a:lnTo>
                  <a:pt x="142" y="5"/>
                </a:lnTo>
                <a:close/>
                <a:moveTo>
                  <a:pt x="28" y="30"/>
                </a:moveTo>
                <a:cubicBezTo>
                  <a:pt x="116" y="13"/>
                  <a:pt x="116" y="13"/>
                  <a:pt x="116" y="13"/>
                </a:cubicBezTo>
                <a:cubicBezTo>
                  <a:pt x="117" y="11"/>
                  <a:pt x="119" y="9"/>
                  <a:pt x="121" y="9"/>
                </a:cubicBezTo>
                <a:cubicBezTo>
                  <a:pt x="142" y="5"/>
                  <a:pt x="142" y="5"/>
                  <a:pt x="142" y="5"/>
                </a:cubicBezTo>
                <a:cubicBezTo>
                  <a:pt x="142" y="8"/>
                  <a:pt x="142" y="8"/>
                  <a:pt x="142" y="8"/>
                </a:cubicBezTo>
                <a:cubicBezTo>
                  <a:pt x="124" y="11"/>
                  <a:pt x="124" y="11"/>
                  <a:pt x="124" y="11"/>
                </a:cubicBezTo>
                <a:cubicBezTo>
                  <a:pt x="121" y="12"/>
                  <a:pt x="119" y="15"/>
                  <a:pt x="120" y="17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6"/>
                  <a:pt x="124" y="24"/>
                  <a:pt x="126" y="24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28" y="58"/>
                  <a:pt x="126" y="57"/>
                  <a:pt x="125" y="56"/>
                </a:cubicBezTo>
                <a:cubicBezTo>
                  <a:pt x="35" y="73"/>
                  <a:pt x="35" y="73"/>
                  <a:pt x="35" y="73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67"/>
                  <a:pt x="28" y="67"/>
                  <a:pt x="28" y="67"/>
                </a:cubicBezTo>
                <a:cubicBezTo>
                  <a:pt x="35" y="70"/>
                  <a:pt x="35" y="70"/>
                  <a:pt x="35" y="70"/>
                </a:cubicBezTo>
                <a:cubicBezTo>
                  <a:pt x="35" y="70"/>
                  <a:pt x="35" y="70"/>
                  <a:pt x="35" y="70"/>
                </a:cubicBezTo>
                <a:cubicBezTo>
                  <a:pt x="37" y="70"/>
                  <a:pt x="37" y="70"/>
                  <a:pt x="37" y="70"/>
                </a:cubicBezTo>
                <a:cubicBezTo>
                  <a:pt x="41" y="69"/>
                  <a:pt x="43" y="66"/>
                  <a:pt x="42" y="62"/>
                </a:cubicBezTo>
                <a:cubicBezTo>
                  <a:pt x="42" y="59"/>
                  <a:pt x="39" y="57"/>
                  <a:pt x="36" y="57"/>
                </a:cubicBezTo>
                <a:cubicBezTo>
                  <a:pt x="39" y="56"/>
                  <a:pt x="40" y="53"/>
                  <a:pt x="40" y="50"/>
                </a:cubicBezTo>
                <a:cubicBezTo>
                  <a:pt x="39" y="47"/>
                  <a:pt x="37" y="45"/>
                  <a:pt x="34" y="45"/>
                </a:cubicBezTo>
                <a:cubicBezTo>
                  <a:pt x="36" y="44"/>
                  <a:pt x="38" y="41"/>
                  <a:pt x="37" y="38"/>
                </a:cubicBezTo>
                <a:cubicBezTo>
                  <a:pt x="37" y="34"/>
                  <a:pt x="33" y="32"/>
                  <a:pt x="30" y="33"/>
                </a:cubicBezTo>
                <a:cubicBezTo>
                  <a:pt x="28" y="33"/>
                  <a:pt x="28" y="33"/>
                  <a:pt x="28" y="33"/>
                </a:cubicBezTo>
                <a:cubicBezTo>
                  <a:pt x="28" y="34"/>
                  <a:pt x="28" y="34"/>
                  <a:pt x="28" y="34"/>
                </a:cubicBezTo>
                <a:lnTo>
                  <a:pt x="28" y="30"/>
                </a:lnTo>
                <a:close/>
                <a:moveTo>
                  <a:pt x="26" y="31"/>
                </a:moveTo>
                <a:cubicBezTo>
                  <a:pt x="28" y="30"/>
                  <a:pt x="28" y="30"/>
                  <a:pt x="28" y="30"/>
                </a:cubicBezTo>
                <a:cubicBezTo>
                  <a:pt x="28" y="34"/>
                  <a:pt x="28" y="34"/>
                  <a:pt x="28" y="34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62"/>
                  <a:pt x="15" y="62"/>
                  <a:pt x="15" y="62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70"/>
                  <a:pt x="28" y="70"/>
                  <a:pt x="28" y="70"/>
                </a:cubicBezTo>
                <a:cubicBezTo>
                  <a:pt x="0" y="58"/>
                  <a:pt x="0" y="58"/>
                  <a:pt x="0" y="58"/>
                </a:cubicBezTo>
                <a:lnTo>
                  <a:pt x="26" y="3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Freeform 86"/>
          <p:cNvSpPr>
            <a:spLocks/>
          </p:cNvSpPr>
          <p:nvPr/>
        </p:nvSpPr>
        <p:spPr bwMode="auto">
          <a:xfrm>
            <a:off x="9904987" y="3182435"/>
            <a:ext cx="272451" cy="349792"/>
          </a:xfrm>
          <a:custGeom>
            <a:avLst/>
            <a:gdLst>
              <a:gd name="T0" fmla="*/ 113 w 113"/>
              <a:gd name="T1" fmla="*/ 25 h 145"/>
              <a:gd name="T2" fmla="*/ 108 w 113"/>
              <a:gd name="T3" fmla="*/ 22 h 145"/>
              <a:gd name="T4" fmla="*/ 42 w 113"/>
              <a:gd name="T5" fmla="*/ 128 h 145"/>
              <a:gd name="T6" fmla="*/ 19 w 113"/>
              <a:gd name="T7" fmla="*/ 132 h 145"/>
              <a:gd name="T8" fmla="*/ 12 w 113"/>
              <a:gd name="T9" fmla="*/ 109 h 145"/>
              <a:gd name="T10" fmla="*/ 78 w 113"/>
              <a:gd name="T11" fmla="*/ 3 h 145"/>
              <a:gd name="T12" fmla="*/ 73 w 113"/>
              <a:gd name="T13" fmla="*/ 0 h 145"/>
              <a:gd name="T14" fmla="*/ 6 w 113"/>
              <a:gd name="T15" fmla="*/ 107 h 145"/>
              <a:gd name="T16" fmla="*/ 15 w 113"/>
              <a:gd name="T17" fmla="*/ 138 h 145"/>
              <a:gd name="T18" fmla="*/ 47 w 113"/>
              <a:gd name="T19" fmla="*/ 132 h 145"/>
              <a:gd name="T20" fmla="*/ 113 w 113"/>
              <a:gd name="T21" fmla="*/ 2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3" h="145">
                <a:moveTo>
                  <a:pt x="113" y="25"/>
                </a:moveTo>
                <a:cubicBezTo>
                  <a:pt x="108" y="22"/>
                  <a:pt x="108" y="22"/>
                  <a:pt x="108" y="22"/>
                </a:cubicBezTo>
                <a:cubicBezTo>
                  <a:pt x="42" y="128"/>
                  <a:pt x="42" y="128"/>
                  <a:pt x="42" y="128"/>
                </a:cubicBezTo>
                <a:cubicBezTo>
                  <a:pt x="38" y="135"/>
                  <a:pt x="27" y="137"/>
                  <a:pt x="19" y="132"/>
                </a:cubicBezTo>
                <a:cubicBezTo>
                  <a:pt x="11" y="127"/>
                  <a:pt x="8" y="117"/>
                  <a:pt x="12" y="109"/>
                </a:cubicBezTo>
                <a:cubicBezTo>
                  <a:pt x="78" y="3"/>
                  <a:pt x="78" y="3"/>
                  <a:pt x="78" y="3"/>
                </a:cubicBezTo>
                <a:cubicBezTo>
                  <a:pt x="73" y="0"/>
                  <a:pt x="73" y="0"/>
                  <a:pt x="73" y="0"/>
                </a:cubicBezTo>
                <a:cubicBezTo>
                  <a:pt x="6" y="107"/>
                  <a:pt x="6" y="107"/>
                  <a:pt x="6" y="107"/>
                </a:cubicBezTo>
                <a:cubicBezTo>
                  <a:pt x="0" y="117"/>
                  <a:pt x="4" y="131"/>
                  <a:pt x="15" y="138"/>
                </a:cubicBezTo>
                <a:cubicBezTo>
                  <a:pt x="26" y="145"/>
                  <a:pt x="40" y="142"/>
                  <a:pt x="47" y="132"/>
                </a:cubicBezTo>
                <a:lnTo>
                  <a:pt x="113" y="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Freeform 87"/>
          <p:cNvSpPr>
            <a:spLocks/>
          </p:cNvSpPr>
          <p:nvPr/>
        </p:nvSpPr>
        <p:spPr bwMode="auto">
          <a:xfrm>
            <a:off x="10059667" y="3170130"/>
            <a:ext cx="131832" cy="91402"/>
          </a:xfrm>
          <a:custGeom>
            <a:avLst/>
            <a:gdLst>
              <a:gd name="T0" fmla="*/ 54 w 55"/>
              <a:gd name="T1" fmla="*/ 35 h 38"/>
              <a:gd name="T2" fmla="*/ 48 w 55"/>
              <a:gd name="T3" fmla="*/ 37 h 38"/>
              <a:gd name="T4" fmla="*/ 3 w 55"/>
              <a:gd name="T5" fmla="*/ 9 h 38"/>
              <a:gd name="T6" fmla="*/ 2 w 55"/>
              <a:gd name="T7" fmla="*/ 3 h 38"/>
              <a:gd name="T8" fmla="*/ 8 w 55"/>
              <a:gd name="T9" fmla="*/ 1 h 38"/>
              <a:gd name="T10" fmla="*/ 53 w 55"/>
              <a:gd name="T11" fmla="*/ 29 h 38"/>
              <a:gd name="T12" fmla="*/ 54 w 55"/>
              <a:gd name="T13" fmla="*/ 35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38">
                <a:moveTo>
                  <a:pt x="54" y="35"/>
                </a:moveTo>
                <a:cubicBezTo>
                  <a:pt x="53" y="37"/>
                  <a:pt x="50" y="38"/>
                  <a:pt x="48" y="37"/>
                </a:cubicBezTo>
                <a:cubicBezTo>
                  <a:pt x="3" y="9"/>
                  <a:pt x="3" y="9"/>
                  <a:pt x="3" y="9"/>
                </a:cubicBezTo>
                <a:cubicBezTo>
                  <a:pt x="1" y="7"/>
                  <a:pt x="0" y="5"/>
                  <a:pt x="2" y="3"/>
                </a:cubicBezTo>
                <a:cubicBezTo>
                  <a:pt x="3" y="1"/>
                  <a:pt x="6" y="0"/>
                  <a:pt x="8" y="1"/>
                </a:cubicBezTo>
                <a:cubicBezTo>
                  <a:pt x="53" y="29"/>
                  <a:pt x="53" y="29"/>
                  <a:pt x="53" y="29"/>
                </a:cubicBezTo>
                <a:cubicBezTo>
                  <a:pt x="55" y="31"/>
                  <a:pt x="55" y="33"/>
                  <a:pt x="54" y="3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Freeform 88"/>
          <p:cNvSpPr>
            <a:spLocks/>
          </p:cNvSpPr>
          <p:nvPr/>
        </p:nvSpPr>
        <p:spPr bwMode="auto">
          <a:xfrm>
            <a:off x="9957719" y="3242199"/>
            <a:ext cx="181049" cy="251358"/>
          </a:xfrm>
          <a:custGeom>
            <a:avLst/>
            <a:gdLst>
              <a:gd name="T0" fmla="*/ 75 w 75"/>
              <a:gd name="T1" fmla="*/ 4 h 104"/>
              <a:gd name="T2" fmla="*/ 69 w 75"/>
              <a:gd name="T3" fmla="*/ 0 h 104"/>
              <a:gd name="T4" fmla="*/ 10 w 75"/>
              <a:gd name="T5" fmla="*/ 95 h 104"/>
              <a:gd name="T6" fmla="*/ 0 w 75"/>
              <a:gd name="T7" fmla="*/ 100 h 104"/>
              <a:gd name="T8" fmla="*/ 1 w 75"/>
              <a:gd name="T9" fmla="*/ 101 h 104"/>
              <a:gd name="T10" fmla="*/ 17 w 75"/>
              <a:gd name="T11" fmla="*/ 98 h 104"/>
              <a:gd name="T12" fmla="*/ 75 w 75"/>
              <a:gd name="T13" fmla="*/ 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" h="104">
                <a:moveTo>
                  <a:pt x="75" y="4"/>
                </a:moveTo>
                <a:cubicBezTo>
                  <a:pt x="69" y="0"/>
                  <a:pt x="69" y="0"/>
                  <a:pt x="69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8" y="98"/>
                  <a:pt x="4" y="100"/>
                  <a:pt x="0" y="100"/>
                </a:cubicBezTo>
                <a:cubicBezTo>
                  <a:pt x="0" y="100"/>
                  <a:pt x="1" y="100"/>
                  <a:pt x="1" y="101"/>
                </a:cubicBezTo>
                <a:cubicBezTo>
                  <a:pt x="7" y="104"/>
                  <a:pt x="14" y="103"/>
                  <a:pt x="17" y="98"/>
                </a:cubicBezTo>
                <a:lnTo>
                  <a:pt x="75" y="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Freeform 89"/>
          <p:cNvSpPr>
            <a:spLocks noEditPoints="1"/>
          </p:cNvSpPr>
          <p:nvPr/>
        </p:nvSpPr>
        <p:spPr bwMode="auto">
          <a:xfrm>
            <a:off x="9535856" y="1811391"/>
            <a:ext cx="246085" cy="179290"/>
          </a:xfrm>
          <a:custGeom>
            <a:avLst/>
            <a:gdLst>
              <a:gd name="T0" fmla="*/ 84 w 102"/>
              <a:gd name="T1" fmla="*/ 71 h 74"/>
              <a:gd name="T2" fmla="*/ 79 w 102"/>
              <a:gd name="T3" fmla="*/ 69 h 74"/>
              <a:gd name="T4" fmla="*/ 79 w 102"/>
              <a:gd name="T5" fmla="*/ 69 h 74"/>
              <a:gd name="T6" fmla="*/ 79 w 102"/>
              <a:gd name="T7" fmla="*/ 52 h 74"/>
              <a:gd name="T8" fmla="*/ 86 w 102"/>
              <a:gd name="T9" fmla="*/ 49 h 74"/>
              <a:gd name="T10" fmla="*/ 90 w 102"/>
              <a:gd name="T11" fmla="*/ 38 h 74"/>
              <a:gd name="T12" fmla="*/ 79 w 102"/>
              <a:gd name="T13" fmla="*/ 31 h 74"/>
              <a:gd name="T14" fmla="*/ 85 w 102"/>
              <a:gd name="T15" fmla="*/ 20 h 74"/>
              <a:gd name="T16" fmla="*/ 79 w 102"/>
              <a:gd name="T17" fmla="*/ 16 h 74"/>
              <a:gd name="T18" fmla="*/ 72 w 102"/>
              <a:gd name="T19" fmla="*/ 3 h 74"/>
              <a:gd name="T20" fmla="*/ 79 w 102"/>
              <a:gd name="T21" fmla="*/ 16 h 74"/>
              <a:gd name="T22" fmla="*/ 72 w 102"/>
              <a:gd name="T23" fmla="*/ 21 h 74"/>
              <a:gd name="T24" fmla="*/ 72 w 102"/>
              <a:gd name="T25" fmla="*/ 9 h 74"/>
              <a:gd name="T26" fmla="*/ 79 w 102"/>
              <a:gd name="T27" fmla="*/ 73 h 74"/>
              <a:gd name="T28" fmla="*/ 72 w 102"/>
              <a:gd name="T29" fmla="*/ 69 h 74"/>
              <a:gd name="T30" fmla="*/ 79 w 102"/>
              <a:gd name="T31" fmla="*/ 73 h 74"/>
              <a:gd name="T32" fmla="*/ 79 w 102"/>
              <a:gd name="T33" fmla="*/ 34 h 74"/>
              <a:gd name="T34" fmla="*/ 75 w 102"/>
              <a:gd name="T35" fmla="*/ 45 h 74"/>
              <a:gd name="T36" fmla="*/ 79 w 102"/>
              <a:gd name="T37" fmla="*/ 52 h 74"/>
              <a:gd name="T38" fmla="*/ 72 w 102"/>
              <a:gd name="T39" fmla="*/ 25 h 74"/>
              <a:gd name="T40" fmla="*/ 79 w 102"/>
              <a:gd name="T41" fmla="*/ 31 h 74"/>
              <a:gd name="T42" fmla="*/ 72 w 102"/>
              <a:gd name="T43" fmla="*/ 3 h 74"/>
              <a:gd name="T44" fmla="*/ 71 w 102"/>
              <a:gd name="T45" fmla="*/ 8 h 74"/>
              <a:gd name="T46" fmla="*/ 66 w 102"/>
              <a:gd name="T47" fmla="*/ 2 h 74"/>
              <a:gd name="T48" fmla="*/ 66 w 102"/>
              <a:gd name="T49" fmla="*/ 73 h 74"/>
              <a:gd name="T50" fmla="*/ 67 w 102"/>
              <a:gd name="T51" fmla="*/ 65 h 74"/>
              <a:gd name="T52" fmla="*/ 72 w 102"/>
              <a:gd name="T53" fmla="*/ 74 h 74"/>
              <a:gd name="T54" fmla="*/ 72 w 102"/>
              <a:gd name="T55" fmla="*/ 21 h 74"/>
              <a:gd name="T56" fmla="*/ 72 w 102"/>
              <a:gd name="T57" fmla="*/ 52 h 74"/>
              <a:gd name="T58" fmla="*/ 66 w 102"/>
              <a:gd name="T59" fmla="*/ 57 h 74"/>
              <a:gd name="T60" fmla="*/ 69 w 102"/>
              <a:gd name="T61" fmla="*/ 16 h 74"/>
              <a:gd name="T62" fmla="*/ 22 w 102"/>
              <a:gd name="T63" fmla="*/ 10 h 74"/>
              <a:gd name="T64" fmla="*/ 66 w 102"/>
              <a:gd name="T65" fmla="*/ 5 h 74"/>
              <a:gd name="T66" fmla="*/ 64 w 102"/>
              <a:gd name="T67" fmla="*/ 6 h 74"/>
              <a:gd name="T68" fmla="*/ 66 w 102"/>
              <a:gd name="T69" fmla="*/ 16 h 74"/>
              <a:gd name="T70" fmla="*/ 66 w 102"/>
              <a:gd name="T71" fmla="*/ 64 h 74"/>
              <a:gd name="T72" fmla="*/ 37 w 102"/>
              <a:gd name="T73" fmla="*/ 57 h 74"/>
              <a:gd name="T74" fmla="*/ 22 w 102"/>
              <a:gd name="T75" fmla="*/ 49 h 74"/>
              <a:gd name="T76" fmla="*/ 27 w 102"/>
              <a:gd name="T77" fmla="*/ 48 h 74"/>
              <a:gd name="T78" fmla="*/ 22 w 102"/>
              <a:gd name="T79" fmla="*/ 27 h 74"/>
              <a:gd name="T80" fmla="*/ 2 w 102"/>
              <a:gd name="T81" fmla="*/ 41 h 74"/>
              <a:gd name="T82" fmla="*/ 22 w 102"/>
              <a:gd name="T83" fmla="*/ 10 h 74"/>
              <a:gd name="T84" fmla="*/ 17 w 102"/>
              <a:gd name="T85" fmla="*/ 28 h 74"/>
              <a:gd name="T86" fmla="*/ 22 w 102"/>
              <a:gd name="T87" fmla="*/ 49 h 74"/>
              <a:gd name="T88" fmla="*/ 2 w 102"/>
              <a:gd name="T89" fmla="*/ 41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2" h="74">
                <a:moveTo>
                  <a:pt x="79" y="7"/>
                </a:moveTo>
                <a:cubicBezTo>
                  <a:pt x="102" y="22"/>
                  <a:pt x="98" y="62"/>
                  <a:pt x="84" y="71"/>
                </a:cubicBezTo>
                <a:cubicBezTo>
                  <a:pt x="82" y="72"/>
                  <a:pt x="80" y="73"/>
                  <a:pt x="79" y="73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83" y="67"/>
                  <a:pt x="85" y="61"/>
                  <a:pt x="83" y="57"/>
                </a:cubicBezTo>
                <a:cubicBezTo>
                  <a:pt x="82" y="55"/>
                  <a:pt x="80" y="53"/>
                  <a:pt x="79" y="52"/>
                </a:cubicBezTo>
                <a:cubicBezTo>
                  <a:pt x="79" y="49"/>
                  <a:pt x="79" y="49"/>
                  <a:pt x="79" y="49"/>
                </a:cubicBezTo>
                <a:cubicBezTo>
                  <a:pt x="81" y="50"/>
                  <a:pt x="84" y="50"/>
                  <a:pt x="86" y="49"/>
                </a:cubicBezTo>
                <a:cubicBezTo>
                  <a:pt x="86" y="49"/>
                  <a:pt x="86" y="49"/>
                  <a:pt x="86" y="49"/>
                </a:cubicBezTo>
                <a:cubicBezTo>
                  <a:pt x="90" y="47"/>
                  <a:pt x="92" y="42"/>
                  <a:pt x="90" y="38"/>
                </a:cubicBezTo>
                <a:cubicBezTo>
                  <a:pt x="88" y="34"/>
                  <a:pt x="83" y="32"/>
                  <a:pt x="79" y="34"/>
                </a:cubicBezTo>
                <a:cubicBezTo>
                  <a:pt x="79" y="31"/>
                  <a:pt x="79" y="31"/>
                  <a:pt x="79" y="31"/>
                </a:cubicBezTo>
                <a:cubicBezTo>
                  <a:pt x="80" y="31"/>
                  <a:pt x="81" y="30"/>
                  <a:pt x="82" y="30"/>
                </a:cubicBezTo>
                <a:cubicBezTo>
                  <a:pt x="86" y="28"/>
                  <a:pt x="87" y="24"/>
                  <a:pt x="85" y="20"/>
                </a:cubicBezTo>
                <a:cubicBezTo>
                  <a:pt x="85" y="20"/>
                  <a:pt x="85" y="20"/>
                  <a:pt x="85" y="20"/>
                </a:cubicBezTo>
                <a:cubicBezTo>
                  <a:pt x="84" y="17"/>
                  <a:pt x="81" y="16"/>
                  <a:pt x="79" y="16"/>
                </a:cubicBezTo>
                <a:lnTo>
                  <a:pt x="79" y="7"/>
                </a:lnTo>
                <a:close/>
                <a:moveTo>
                  <a:pt x="72" y="3"/>
                </a:moveTo>
                <a:cubicBezTo>
                  <a:pt x="74" y="4"/>
                  <a:pt x="76" y="5"/>
                  <a:pt x="79" y="7"/>
                </a:cubicBezTo>
                <a:cubicBezTo>
                  <a:pt x="79" y="16"/>
                  <a:pt x="79" y="16"/>
                  <a:pt x="79" y="16"/>
                </a:cubicBezTo>
                <a:cubicBezTo>
                  <a:pt x="77" y="16"/>
                  <a:pt x="76" y="16"/>
                  <a:pt x="75" y="17"/>
                </a:cubicBezTo>
                <a:cubicBezTo>
                  <a:pt x="73" y="17"/>
                  <a:pt x="72" y="19"/>
                  <a:pt x="72" y="21"/>
                </a:cubicBezTo>
                <a:cubicBezTo>
                  <a:pt x="72" y="13"/>
                  <a:pt x="72" y="13"/>
                  <a:pt x="72" y="13"/>
                </a:cubicBezTo>
                <a:cubicBezTo>
                  <a:pt x="72" y="12"/>
                  <a:pt x="72" y="10"/>
                  <a:pt x="72" y="9"/>
                </a:cubicBezTo>
                <a:cubicBezTo>
                  <a:pt x="72" y="3"/>
                  <a:pt x="72" y="3"/>
                  <a:pt x="72" y="3"/>
                </a:cubicBezTo>
                <a:close/>
                <a:moveTo>
                  <a:pt x="79" y="73"/>
                </a:moveTo>
                <a:cubicBezTo>
                  <a:pt x="76" y="74"/>
                  <a:pt x="74" y="74"/>
                  <a:pt x="72" y="74"/>
                </a:cubicBezTo>
                <a:cubicBezTo>
                  <a:pt x="72" y="69"/>
                  <a:pt x="72" y="69"/>
                  <a:pt x="72" y="69"/>
                </a:cubicBezTo>
                <a:cubicBezTo>
                  <a:pt x="74" y="70"/>
                  <a:pt x="76" y="70"/>
                  <a:pt x="79" y="69"/>
                </a:cubicBezTo>
                <a:cubicBezTo>
                  <a:pt x="79" y="73"/>
                  <a:pt x="79" y="73"/>
                  <a:pt x="79" y="73"/>
                </a:cubicBezTo>
                <a:close/>
                <a:moveTo>
                  <a:pt x="79" y="31"/>
                </a:moveTo>
                <a:cubicBezTo>
                  <a:pt x="79" y="34"/>
                  <a:pt x="79" y="34"/>
                  <a:pt x="79" y="34"/>
                </a:cubicBezTo>
                <a:cubicBezTo>
                  <a:pt x="78" y="34"/>
                  <a:pt x="78" y="34"/>
                  <a:pt x="78" y="34"/>
                </a:cubicBezTo>
                <a:cubicBezTo>
                  <a:pt x="74" y="36"/>
                  <a:pt x="73" y="41"/>
                  <a:pt x="75" y="45"/>
                </a:cubicBezTo>
                <a:cubicBezTo>
                  <a:pt x="76" y="47"/>
                  <a:pt x="77" y="48"/>
                  <a:pt x="79" y="49"/>
                </a:cubicBezTo>
                <a:cubicBezTo>
                  <a:pt x="79" y="52"/>
                  <a:pt x="79" y="52"/>
                  <a:pt x="79" y="52"/>
                </a:cubicBezTo>
                <a:cubicBezTo>
                  <a:pt x="76" y="51"/>
                  <a:pt x="74" y="51"/>
                  <a:pt x="72" y="52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6"/>
                  <a:pt x="72" y="26"/>
                  <a:pt x="72" y="26"/>
                </a:cubicBezTo>
                <a:cubicBezTo>
                  <a:pt x="73" y="29"/>
                  <a:pt x="76" y="31"/>
                  <a:pt x="79" y="31"/>
                </a:cubicBezTo>
                <a:close/>
                <a:moveTo>
                  <a:pt x="66" y="2"/>
                </a:moveTo>
                <a:cubicBezTo>
                  <a:pt x="68" y="2"/>
                  <a:pt x="70" y="3"/>
                  <a:pt x="72" y="3"/>
                </a:cubicBezTo>
                <a:cubicBezTo>
                  <a:pt x="72" y="9"/>
                  <a:pt x="72" y="9"/>
                  <a:pt x="72" y="9"/>
                </a:cubicBezTo>
                <a:cubicBezTo>
                  <a:pt x="71" y="9"/>
                  <a:pt x="71" y="9"/>
                  <a:pt x="71" y="8"/>
                </a:cubicBezTo>
                <a:cubicBezTo>
                  <a:pt x="70" y="7"/>
                  <a:pt x="68" y="5"/>
                  <a:pt x="66" y="5"/>
                </a:cubicBezTo>
                <a:cubicBezTo>
                  <a:pt x="66" y="2"/>
                  <a:pt x="66" y="2"/>
                  <a:pt x="66" y="2"/>
                </a:cubicBezTo>
                <a:close/>
                <a:moveTo>
                  <a:pt x="72" y="74"/>
                </a:moveTo>
                <a:cubicBezTo>
                  <a:pt x="70" y="74"/>
                  <a:pt x="68" y="73"/>
                  <a:pt x="66" y="73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67" y="64"/>
                  <a:pt x="67" y="65"/>
                </a:cubicBezTo>
                <a:cubicBezTo>
                  <a:pt x="68" y="67"/>
                  <a:pt x="70" y="68"/>
                  <a:pt x="72" y="69"/>
                </a:cubicBezTo>
                <a:cubicBezTo>
                  <a:pt x="72" y="74"/>
                  <a:pt x="72" y="74"/>
                  <a:pt x="72" y="74"/>
                </a:cubicBezTo>
                <a:close/>
                <a:moveTo>
                  <a:pt x="72" y="13"/>
                </a:moveTo>
                <a:cubicBezTo>
                  <a:pt x="72" y="21"/>
                  <a:pt x="72" y="21"/>
                  <a:pt x="72" y="21"/>
                </a:cubicBezTo>
                <a:cubicBezTo>
                  <a:pt x="71" y="22"/>
                  <a:pt x="71" y="24"/>
                  <a:pt x="72" y="25"/>
                </a:cubicBezTo>
                <a:cubicBezTo>
                  <a:pt x="72" y="52"/>
                  <a:pt x="72" y="52"/>
                  <a:pt x="72" y="52"/>
                </a:cubicBezTo>
                <a:cubicBezTo>
                  <a:pt x="71" y="52"/>
                  <a:pt x="71" y="52"/>
                  <a:pt x="71" y="52"/>
                </a:cubicBezTo>
                <a:cubicBezTo>
                  <a:pt x="69" y="54"/>
                  <a:pt x="67" y="55"/>
                  <a:pt x="66" y="57"/>
                </a:cubicBezTo>
                <a:cubicBezTo>
                  <a:pt x="66" y="16"/>
                  <a:pt x="66" y="16"/>
                  <a:pt x="66" y="16"/>
                </a:cubicBezTo>
                <a:cubicBezTo>
                  <a:pt x="67" y="16"/>
                  <a:pt x="68" y="16"/>
                  <a:pt x="69" y="16"/>
                </a:cubicBezTo>
                <a:cubicBezTo>
                  <a:pt x="70" y="15"/>
                  <a:pt x="71" y="14"/>
                  <a:pt x="72" y="13"/>
                </a:cubicBezTo>
                <a:close/>
                <a:moveTo>
                  <a:pt x="22" y="10"/>
                </a:moveTo>
                <a:cubicBezTo>
                  <a:pt x="41" y="2"/>
                  <a:pt x="55" y="0"/>
                  <a:pt x="66" y="2"/>
                </a:cubicBezTo>
                <a:cubicBezTo>
                  <a:pt x="66" y="5"/>
                  <a:pt x="66" y="5"/>
                  <a:pt x="66" y="5"/>
                </a:cubicBezTo>
                <a:cubicBezTo>
                  <a:pt x="65" y="5"/>
                  <a:pt x="65" y="6"/>
                  <a:pt x="64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61" y="7"/>
                  <a:pt x="60" y="11"/>
                  <a:pt x="61" y="13"/>
                </a:cubicBezTo>
                <a:cubicBezTo>
                  <a:pt x="62" y="15"/>
                  <a:pt x="64" y="16"/>
                  <a:pt x="66" y="16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9"/>
                  <a:pt x="66" y="62"/>
                  <a:pt x="66" y="64"/>
                </a:cubicBezTo>
                <a:cubicBezTo>
                  <a:pt x="66" y="73"/>
                  <a:pt x="66" y="73"/>
                  <a:pt x="66" y="73"/>
                </a:cubicBezTo>
                <a:cubicBezTo>
                  <a:pt x="56" y="68"/>
                  <a:pt x="48" y="56"/>
                  <a:pt x="37" y="57"/>
                </a:cubicBezTo>
                <a:cubicBezTo>
                  <a:pt x="32" y="57"/>
                  <a:pt x="27" y="58"/>
                  <a:pt x="22" y="57"/>
                </a:cubicBezTo>
                <a:cubicBezTo>
                  <a:pt x="22" y="49"/>
                  <a:pt x="22" y="49"/>
                  <a:pt x="22" y="49"/>
                </a:cubicBezTo>
                <a:cubicBezTo>
                  <a:pt x="24" y="49"/>
                  <a:pt x="25" y="48"/>
                  <a:pt x="27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2" y="45"/>
                  <a:pt x="34" y="38"/>
                  <a:pt x="32" y="33"/>
                </a:cubicBezTo>
                <a:cubicBezTo>
                  <a:pt x="30" y="29"/>
                  <a:pt x="26" y="27"/>
                  <a:pt x="22" y="27"/>
                </a:cubicBezTo>
                <a:lnTo>
                  <a:pt x="22" y="10"/>
                </a:lnTo>
                <a:close/>
                <a:moveTo>
                  <a:pt x="2" y="41"/>
                </a:moveTo>
                <a:cubicBezTo>
                  <a:pt x="0" y="23"/>
                  <a:pt x="18" y="12"/>
                  <a:pt x="18" y="12"/>
                </a:cubicBezTo>
                <a:cubicBezTo>
                  <a:pt x="20" y="12"/>
                  <a:pt x="21" y="11"/>
                  <a:pt x="22" y="10"/>
                </a:cubicBezTo>
                <a:cubicBezTo>
                  <a:pt x="22" y="27"/>
                  <a:pt x="22" y="27"/>
                  <a:pt x="22" y="27"/>
                </a:cubicBezTo>
                <a:cubicBezTo>
                  <a:pt x="20" y="27"/>
                  <a:pt x="19" y="27"/>
                  <a:pt x="17" y="28"/>
                </a:cubicBezTo>
                <a:cubicBezTo>
                  <a:pt x="12" y="31"/>
                  <a:pt x="9" y="37"/>
                  <a:pt x="12" y="43"/>
                </a:cubicBezTo>
                <a:cubicBezTo>
                  <a:pt x="14" y="47"/>
                  <a:pt x="18" y="49"/>
                  <a:pt x="22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12" y="57"/>
                  <a:pt x="4" y="53"/>
                  <a:pt x="2" y="4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Freeform 90"/>
          <p:cNvSpPr>
            <a:spLocks/>
          </p:cNvSpPr>
          <p:nvPr/>
        </p:nvSpPr>
        <p:spPr bwMode="auto">
          <a:xfrm>
            <a:off x="7484568" y="2985568"/>
            <a:ext cx="228507" cy="295302"/>
          </a:xfrm>
          <a:custGeom>
            <a:avLst/>
            <a:gdLst>
              <a:gd name="T0" fmla="*/ 0 w 95"/>
              <a:gd name="T1" fmla="*/ 21 h 123"/>
              <a:gd name="T2" fmla="*/ 4 w 95"/>
              <a:gd name="T3" fmla="*/ 19 h 123"/>
              <a:gd name="T4" fmla="*/ 59 w 95"/>
              <a:gd name="T5" fmla="*/ 109 h 123"/>
              <a:gd name="T6" fmla="*/ 79 w 95"/>
              <a:gd name="T7" fmla="*/ 112 h 123"/>
              <a:gd name="T8" fmla="*/ 85 w 95"/>
              <a:gd name="T9" fmla="*/ 93 h 123"/>
              <a:gd name="T10" fmla="*/ 29 w 95"/>
              <a:gd name="T11" fmla="*/ 3 h 123"/>
              <a:gd name="T12" fmla="*/ 34 w 95"/>
              <a:gd name="T13" fmla="*/ 0 h 123"/>
              <a:gd name="T14" fmla="*/ 90 w 95"/>
              <a:gd name="T15" fmla="*/ 91 h 123"/>
              <a:gd name="T16" fmla="*/ 82 w 95"/>
              <a:gd name="T17" fmla="*/ 117 h 123"/>
              <a:gd name="T18" fmla="*/ 56 w 95"/>
              <a:gd name="T19" fmla="*/ 112 h 123"/>
              <a:gd name="T20" fmla="*/ 0 w 95"/>
              <a:gd name="T21" fmla="*/ 2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5" h="123">
                <a:moveTo>
                  <a:pt x="0" y="21"/>
                </a:moveTo>
                <a:cubicBezTo>
                  <a:pt x="4" y="19"/>
                  <a:pt x="4" y="19"/>
                  <a:pt x="4" y="19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63" y="115"/>
                  <a:pt x="72" y="117"/>
                  <a:pt x="79" y="112"/>
                </a:cubicBezTo>
                <a:cubicBezTo>
                  <a:pt x="87" y="108"/>
                  <a:pt x="89" y="99"/>
                  <a:pt x="85" y="93"/>
                </a:cubicBezTo>
                <a:cubicBezTo>
                  <a:pt x="29" y="3"/>
                  <a:pt x="29" y="3"/>
                  <a:pt x="29" y="3"/>
                </a:cubicBezTo>
                <a:cubicBezTo>
                  <a:pt x="34" y="0"/>
                  <a:pt x="34" y="0"/>
                  <a:pt x="34" y="0"/>
                </a:cubicBezTo>
                <a:cubicBezTo>
                  <a:pt x="90" y="91"/>
                  <a:pt x="90" y="91"/>
                  <a:pt x="90" y="91"/>
                </a:cubicBezTo>
                <a:cubicBezTo>
                  <a:pt x="95" y="100"/>
                  <a:pt x="92" y="111"/>
                  <a:pt x="82" y="117"/>
                </a:cubicBezTo>
                <a:cubicBezTo>
                  <a:pt x="73" y="123"/>
                  <a:pt x="61" y="121"/>
                  <a:pt x="56" y="112"/>
                </a:cubicBezTo>
                <a:lnTo>
                  <a:pt x="0" y="2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Freeform 91"/>
          <p:cNvSpPr>
            <a:spLocks/>
          </p:cNvSpPr>
          <p:nvPr/>
        </p:nvSpPr>
        <p:spPr bwMode="auto">
          <a:xfrm>
            <a:off x="7470504" y="2975019"/>
            <a:ext cx="112496" cy="77341"/>
          </a:xfrm>
          <a:custGeom>
            <a:avLst/>
            <a:gdLst>
              <a:gd name="T0" fmla="*/ 1 w 47"/>
              <a:gd name="T1" fmla="*/ 30 h 32"/>
              <a:gd name="T2" fmla="*/ 6 w 47"/>
              <a:gd name="T3" fmla="*/ 31 h 32"/>
              <a:gd name="T4" fmla="*/ 44 w 47"/>
              <a:gd name="T5" fmla="*/ 7 h 32"/>
              <a:gd name="T6" fmla="*/ 46 w 47"/>
              <a:gd name="T7" fmla="*/ 2 h 32"/>
              <a:gd name="T8" fmla="*/ 41 w 47"/>
              <a:gd name="T9" fmla="*/ 1 h 32"/>
              <a:gd name="T10" fmla="*/ 2 w 47"/>
              <a:gd name="T11" fmla="*/ 25 h 32"/>
              <a:gd name="T12" fmla="*/ 1 w 47"/>
              <a:gd name="T13" fmla="*/ 3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32">
                <a:moveTo>
                  <a:pt x="1" y="30"/>
                </a:moveTo>
                <a:cubicBezTo>
                  <a:pt x="2" y="32"/>
                  <a:pt x="4" y="32"/>
                  <a:pt x="6" y="31"/>
                </a:cubicBezTo>
                <a:cubicBezTo>
                  <a:pt x="44" y="7"/>
                  <a:pt x="44" y="7"/>
                  <a:pt x="44" y="7"/>
                </a:cubicBezTo>
                <a:cubicBezTo>
                  <a:pt x="46" y="6"/>
                  <a:pt x="47" y="4"/>
                  <a:pt x="46" y="2"/>
                </a:cubicBezTo>
                <a:cubicBezTo>
                  <a:pt x="45" y="1"/>
                  <a:pt x="42" y="0"/>
                  <a:pt x="41" y="1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6"/>
                  <a:pt x="0" y="28"/>
                  <a:pt x="1" y="3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Freeform 92"/>
          <p:cNvSpPr>
            <a:spLocks/>
          </p:cNvSpPr>
          <p:nvPr/>
        </p:nvSpPr>
        <p:spPr bwMode="auto">
          <a:xfrm>
            <a:off x="7516205" y="3038298"/>
            <a:ext cx="154682" cy="212687"/>
          </a:xfrm>
          <a:custGeom>
            <a:avLst/>
            <a:gdLst>
              <a:gd name="T0" fmla="*/ 0 w 64"/>
              <a:gd name="T1" fmla="*/ 3 h 88"/>
              <a:gd name="T2" fmla="*/ 5 w 64"/>
              <a:gd name="T3" fmla="*/ 0 h 88"/>
              <a:gd name="T4" fmla="*/ 55 w 64"/>
              <a:gd name="T5" fmla="*/ 80 h 88"/>
              <a:gd name="T6" fmla="*/ 64 w 64"/>
              <a:gd name="T7" fmla="*/ 85 h 88"/>
              <a:gd name="T8" fmla="*/ 63 w 64"/>
              <a:gd name="T9" fmla="*/ 85 h 88"/>
              <a:gd name="T10" fmla="*/ 49 w 64"/>
              <a:gd name="T11" fmla="*/ 82 h 88"/>
              <a:gd name="T12" fmla="*/ 0 w 64"/>
              <a:gd name="T13" fmla="*/ 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88">
                <a:moveTo>
                  <a:pt x="0" y="3"/>
                </a:moveTo>
                <a:cubicBezTo>
                  <a:pt x="5" y="0"/>
                  <a:pt x="5" y="0"/>
                  <a:pt x="5" y="0"/>
                </a:cubicBezTo>
                <a:cubicBezTo>
                  <a:pt x="55" y="80"/>
                  <a:pt x="55" y="80"/>
                  <a:pt x="55" y="80"/>
                </a:cubicBezTo>
                <a:cubicBezTo>
                  <a:pt x="57" y="83"/>
                  <a:pt x="60" y="85"/>
                  <a:pt x="64" y="85"/>
                </a:cubicBezTo>
                <a:cubicBezTo>
                  <a:pt x="63" y="85"/>
                  <a:pt x="63" y="85"/>
                  <a:pt x="63" y="85"/>
                </a:cubicBezTo>
                <a:cubicBezTo>
                  <a:pt x="58" y="88"/>
                  <a:pt x="52" y="87"/>
                  <a:pt x="49" y="82"/>
                </a:cubicBezTo>
                <a:lnTo>
                  <a:pt x="0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Freeform 93"/>
          <p:cNvSpPr>
            <a:spLocks noEditPoints="1"/>
          </p:cNvSpPr>
          <p:nvPr/>
        </p:nvSpPr>
        <p:spPr bwMode="auto">
          <a:xfrm>
            <a:off x="8990958" y="4813626"/>
            <a:ext cx="242569" cy="265421"/>
          </a:xfrm>
          <a:custGeom>
            <a:avLst/>
            <a:gdLst>
              <a:gd name="T0" fmla="*/ 78 w 101"/>
              <a:gd name="T1" fmla="*/ 51 h 110"/>
              <a:gd name="T2" fmla="*/ 75 w 101"/>
              <a:gd name="T3" fmla="*/ 63 h 110"/>
              <a:gd name="T4" fmla="*/ 75 w 101"/>
              <a:gd name="T5" fmla="*/ 73 h 110"/>
              <a:gd name="T6" fmla="*/ 77 w 101"/>
              <a:gd name="T7" fmla="*/ 74 h 110"/>
              <a:gd name="T8" fmla="*/ 86 w 101"/>
              <a:gd name="T9" fmla="*/ 86 h 110"/>
              <a:gd name="T10" fmla="*/ 75 w 101"/>
              <a:gd name="T11" fmla="*/ 80 h 110"/>
              <a:gd name="T12" fmla="*/ 75 w 101"/>
              <a:gd name="T13" fmla="*/ 22 h 110"/>
              <a:gd name="T14" fmla="*/ 86 w 101"/>
              <a:gd name="T15" fmla="*/ 15 h 110"/>
              <a:gd name="T16" fmla="*/ 77 w 101"/>
              <a:gd name="T17" fmla="*/ 28 h 110"/>
              <a:gd name="T18" fmla="*/ 75 w 101"/>
              <a:gd name="T19" fmla="*/ 28 h 110"/>
              <a:gd name="T20" fmla="*/ 98 w 101"/>
              <a:gd name="T21" fmla="*/ 48 h 110"/>
              <a:gd name="T22" fmla="*/ 83 w 101"/>
              <a:gd name="T23" fmla="*/ 51 h 110"/>
              <a:gd name="T24" fmla="*/ 98 w 101"/>
              <a:gd name="T25" fmla="*/ 53 h 110"/>
              <a:gd name="T26" fmla="*/ 98 w 101"/>
              <a:gd name="T27" fmla="*/ 48 h 110"/>
              <a:gd name="T28" fmla="*/ 52 w 101"/>
              <a:gd name="T29" fmla="*/ 110 h 110"/>
              <a:gd name="T30" fmla="*/ 66 w 101"/>
              <a:gd name="T31" fmla="*/ 74 h 110"/>
              <a:gd name="T32" fmla="*/ 75 w 101"/>
              <a:gd name="T33" fmla="*/ 39 h 110"/>
              <a:gd name="T34" fmla="*/ 50 w 101"/>
              <a:gd name="T35" fmla="*/ 29 h 110"/>
              <a:gd name="T36" fmla="*/ 72 w 101"/>
              <a:gd name="T37" fmla="*/ 51 h 110"/>
              <a:gd name="T38" fmla="*/ 62 w 101"/>
              <a:gd name="T39" fmla="*/ 70 h 110"/>
              <a:gd name="T40" fmla="*/ 60 w 101"/>
              <a:gd name="T41" fmla="*/ 85 h 110"/>
              <a:gd name="T42" fmla="*/ 50 w 101"/>
              <a:gd name="T43" fmla="*/ 110 h 110"/>
              <a:gd name="T44" fmla="*/ 75 w 101"/>
              <a:gd name="T45" fmla="*/ 28 h 110"/>
              <a:gd name="T46" fmla="*/ 74 w 101"/>
              <a:gd name="T47" fmla="*/ 24 h 110"/>
              <a:gd name="T48" fmla="*/ 75 w 101"/>
              <a:gd name="T49" fmla="*/ 73 h 110"/>
              <a:gd name="T50" fmla="*/ 74 w 101"/>
              <a:gd name="T51" fmla="*/ 78 h 110"/>
              <a:gd name="T52" fmla="*/ 75 w 101"/>
              <a:gd name="T53" fmla="*/ 73 h 110"/>
              <a:gd name="T54" fmla="*/ 50 w 101"/>
              <a:gd name="T55" fmla="*/ 0 h 110"/>
              <a:gd name="T56" fmla="*/ 53 w 101"/>
              <a:gd name="T57" fmla="*/ 3 h 110"/>
              <a:gd name="T58" fmla="*/ 50 w 101"/>
              <a:gd name="T59" fmla="*/ 18 h 110"/>
              <a:gd name="T60" fmla="*/ 50 w 101"/>
              <a:gd name="T61" fmla="*/ 23 h 110"/>
              <a:gd name="T62" fmla="*/ 25 w 101"/>
              <a:gd name="T63" fmla="*/ 63 h 110"/>
              <a:gd name="T64" fmla="*/ 35 w 101"/>
              <a:gd name="T65" fmla="*/ 96 h 110"/>
              <a:gd name="T66" fmla="*/ 50 w 101"/>
              <a:gd name="T67" fmla="*/ 110 h 110"/>
              <a:gd name="T68" fmla="*/ 41 w 101"/>
              <a:gd name="T69" fmla="*/ 85 h 110"/>
              <a:gd name="T70" fmla="*/ 39 w 101"/>
              <a:gd name="T71" fmla="*/ 70 h 110"/>
              <a:gd name="T72" fmla="*/ 34 w 101"/>
              <a:gd name="T73" fmla="*/ 35 h 110"/>
              <a:gd name="T74" fmla="*/ 50 w 101"/>
              <a:gd name="T75" fmla="*/ 23 h 110"/>
              <a:gd name="T76" fmla="*/ 50 w 101"/>
              <a:gd name="T77" fmla="*/ 18 h 110"/>
              <a:gd name="T78" fmla="*/ 48 w 101"/>
              <a:gd name="T79" fmla="*/ 3 h 110"/>
              <a:gd name="T80" fmla="*/ 25 w 101"/>
              <a:gd name="T81" fmla="*/ 80 h 110"/>
              <a:gd name="T82" fmla="*/ 27 w 101"/>
              <a:gd name="T83" fmla="*/ 74 h 110"/>
              <a:gd name="T84" fmla="*/ 25 w 101"/>
              <a:gd name="T85" fmla="*/ 80 h 110"/>
              <a:gd name="T86" fmla="*/ 25 w 101"/>
              <a:gd name="T87" fmla="*/ 22 h 110"/>
              <a:gd name="T88" fmla="*/ 27 w 101"/>
              <a:gd name="T89" fmla="*/ 28 h 110"/>
              <a:gd name="T90" fmla="*/ 25 w 101"/>
              <a:gd name="T91" fmla="*/ 39 h 110"/>
              <a:gd name="T92" fmla="*/ 25 w 101"/>
              <a:gd name="T93" fmla="*/ 63 h 110"/>
              <a:gd name="T94" fmla="*/ 25 w 101"/>
              <a:gd name="T95" fmla="*/ 22 h 110"/>
              <a:gd name="T96" fmla="*/ 23 w 101"/>
              <a:gd name="T97" fmla="*/ 28 h 110"/>
              <a:gd name="T98" fmla="*/ 15 w 101"/>
              <a:gd name="T99" fmla="*/ 19 h 110"/>
              <a:gd name="T100" fmla="*/ 18 w 101"/>
              <a:gd name="T101" fmla="*/ 15 h 110"/>
              <a:gd name="T102" fmla="*/ 25 w 101"/>
              <a:gd name="T103" fmla="*/ 73 h 110"/>
              <a:gd name="T104" fmla="*/ 18 w 101"/>
              <a:gd name="T105" fmla="*/ 86 h 110"/>
              <a:gd name="T106" fmla="*/ 15 w 101"/>
              <a:gd name="T107" fmla="*/ 83 h 110"/>
              <a:gd name="T108" fmla="*/ 23 w 101"/>
              <a:gd name="T109" fmla="*/ 74 h 110"/>
              <a:gd name="T110" fmla="*/ 18 w 101"/>
              <a:gd name="T111" fmla="*/ 51 h 110"/>
              <a:gd name="T112" fmla="*/ 15 w 101"/>
              <a:gd name="T113" fmla="*/ 48 h 110"/>
              <a:gd name="T114" fmla="*/ 0 w 101"/>
              <a:gd name="T115" fmla="*/ 51 h 110"/>
              <a:gd name="T116" fmla="*/ 15 w 101"/>
              <a:gd name="T117" fmla="*/ 53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10">
                <a:moveTo>
                  <a:pt x="75" y="63"/>
                </a:moveTo>
                <a:cubicBezTo>
                  <a:pt x="77" y="59"/>
                  <a:pt x="78" y="55"/>
                  <a:pt x="78" y="51"/>
                </a:cubicBezTo>
                <a:cubicBezTo>
                  <a:pt x="78" y="47"/>
                  <a:pt x="77" y="43"/>
                  <a:pt x="75" y="39"/>
                </a:cubicBezTo>
                <a:cubicBezTo>
                  <a:pt x="75" y="63"/>
                  <a:pt x="75" y="63"/>
                  <a:pt x="75" y="63"/>
                </a:cubicBezTo>
                <a:close/>
                <a:moveTo>
                  <a:pt x="75" y="80"/>
                </a:moveTo>
                <a:cubicBezTo>
                  <a:pt x="75" y="73"/>
                  <a:pt x="75" y="73"/>
                  <a:pt x="75" y="73"/>
                </a:cubicBezTo>
                <a:cubicBezTo>
                  <a:pt x="76" y="73"/>
                  <a:pt x="77" y="73"/>
                  <a:pt x="77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86" y="83"/>
                  <a:pt x="86" y="83"/>
                  <a:pt x="86" y="83"/>
                </a:cubicBezTo>
                <a:cubicBezTo>
                  <a:pt x="87" y="84"/>
                  <a:pt x="87" y="85"/>
                  <a:pt x="86" y="86"/>
                </a:cubicBezTo>
                <a:cubicBezTo>
                  <a:pt x="85" y="87"/>
                  <a:pt x="83" y="87"/>
                  <a:pt x="82" y="86"/>
                </a:cubicBezTo>
                <a:cubicBezTo>
                  <a:pt x="75" y="80"/>
                  <a:pt x="75" y="80"/>
                  <a:pt x="75" y="80"/>
                </a:cubicBezTo>
                <a:close/>
                <a:moveTo>
                  <a:pt x="75" y="28"/>
                </a:moveTo>
                <a:cubicBezTo>
                  <a:pt x="75" y="22"/>
                  <a:pt x="75" y="22"/>
                  <a:pt x="75" y="22"/>
                </a:cubicBezTo>
                <a:cubicBezTo>
                  <a:pt x="82" y="15"/>
                  <a:pt x="82" y="15"/>
                  <a:pt x="82" y="15"/>
                </a:cubicBezTo>
                <a:cubicBezTo>
                  <a:pt x="83" y="14"/>
                  <a:pt x="85" y="14"/>
                  <a:pt x="86" y="15"/>
                </a:cubicBezTo>
                <a:cubicBezTo>
                  <a:pt x="87" y="16"/>
                  <a:pt x="87" y="18"/>
                  <a:pt x="86" y="19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6" y="28"/>
                  <a:pt x="75" y="28"/>
                </a:cubicBezTo>
                <a:close/>
                <a:moveTo>
                  <a:pt x="98" y="48"/>
                </a:moveTo>
                <a:cubicBezTo>
                  <a:pt x="98" y="48"/>
                  <a:pt x="98" y="48"/>
                  <a:pt x="98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4" y="48"/>
                  <a:pt x="83" y="49"/>
                  <a:pt x="83" y="51"/>
                </a:cubicBezTo>
                <a:cubicBezTo>
                  <a:pt x="83" y="52"/>
                  <a:pt x="84" y="53"/>
                  <a:pt x="86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3"/>
                  <a:pt x="101" y="52"/>
                  <a:pt x="101" y="51"/>
                </a:cubicBezTo>
                <a:cubicBezTo>
                  <a:pt x="101" y="49"/>
                  <a:pt x="100" y="48"/>
                  <a:pt x="98" y="48"/>
                </a:cubicBezTo>
                <a:close/>
                <a:moveTo>
                  <a:pt x="50" y="110"/>
                </a:moveTo>
                <a:cubicBezTo>
                  <a:pt x="52" y="110"/>
                  <a:pt x="52" y="110"/>
                  <a:pt x="52" y="110"/>
                </a:cubicBezTo>
                <a:cubicBezTo>
                  <a:pt x="60" y="110"/>
                  <a:pt x="66" y="104"/>
                  <a:pt x="66" y="96"/>
                </a:cubicBezTo>
                <a:cubicBezTo>
                  <a:pt x="66" y="74"/>
                  <a:pt x="66" y="74"/>
                  <a:pt x="66" y="74"/>
                </a:cubicBezTo>
                <a:cubicBezTo>
                  <a:pt x="70" y="71"/>
                  <a:pt x="73" y="67"/>
                  <a:pt x="75" y="63"/>
                </a:cubicBezTo>
                <a:cubicBezTo>
                  <a:pt x="75" y="39"/>
                  <a:pt x="75" y="39"/>
                  <a:pt x="75" y="39"/>
                </a:cubicBezTo>
                <a:cubicBezTo>
                  <a:pt x="71" y="29"/>
                  <a:pt x="61" y="23"/>
                  <a:pt x="50" y="23"/>
                </a:cubicBezTo>
                <a:cubicBezTo>
                  <a:pt x="50" y="29"/>
                  <a:pt x="50" y="29"/>
                  <a:pt x="50" y="29"/>
                </a:cubicBezTo>
                <a:cubicBezTo>
                  <a:pt x="56" y="29"/>
                  <a:pt x="62" y="31"/>
                  <a:pt x="66" y="35"/>
                </a:cubicBezTo>
                <a:cubicBezTo>
                  <a:pt x="70" y="39"/>
                  <a:pt x="72" y="45"/>
                  <a:pt x="72" y="51"/>
                </a:cubicBezTo>
                <a:cubicBezTo>
                  <a:pt x="72" y="59"/>
                  <a:pt x="68" y="66"/>
                  <a:pt x="62" y="70"/>
                </a:cubicBezTo>
                <a:cubicBezTo>
                  <a:pt x="62" y="70"/>
                  <a:pt x="62" y="70"/>
                  <a:pt x="62" y="70"/>
                </a:cubicBezTo>
                <a:cubicBezTo>
                  <a:pt x="61" y="70"/>
                  <a:pt x="60" y="71"/>
                  <a:pt x="60" y="72"/>
                </a:cubicBezTo>
                <a:cubicBezTo>
                  <a:pt x="60" y="85"/>
                  <a:pt x="60" y="85"/>
                  <a:pt x="60" y="85"/>
                </a:cubicBezTo>
                <a:cubicBezTo>
                  <a:pt x="50" y="85"/>
                  <a:pt x="50" y="85"/>
                  <a:pt x="50" y="85"/>
                </a:cubicBezTo>
                <a:cubicBezTo>
                  <a:pt x="50" y="110"/>
                  <a:pt x="50" y="110"/>
                  <a:pt x="50" y="110"/>
                </a:cubicBezTo>
                <a:close/>
                <a:moveTo>
                  <a:pt x="75" y="22"/>
                </a:moveTo>
                <a:cubicBezTo>
                  <a:pt x="75" y="28"/>
                  <a:pt x="75" y="28"/>
                  <a:pt x="75" y="28"/>
                </a:cubicBezTo>
                <a:cubicBezTo>
                  <a:pt x="75" y="28"/>
                  <a:pt x="74" y="28"/>
                  <a:pt x="74" y="28"/>
                </a:cubicBezTo>
                <a:cubicBezTo>
                  <a:pt x="72" y="27"/>
                  <a:pt x="72" y="25"/>
                  <a:pt x="74" y="24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5" y="73"/>
                </a:moveTo>
                <a:cubicBezTo>
                  <a:pt x="75" y="80"/>
                  <a:pt x="75" y="80"/>
                  <a:pt x="75" y="80"/>
                </a:cubicBezTo>
                <a:cubicBezTo>
                  <a:pt x="74" y="78"/>
                  <a:pt x="74" y="78"/>
                  <a:pt x="74" y="78"/>
                </a:cubicBezTo>
                <a:cubicBezTo>
                  <a:pt x="72" y="77"/>
                  <a:pt x="72" y="75"/>
                  <a:pt x="74" y="74"/>
                </a:cubicBezTo>
                <a:cubicBezTo>
                  <a:pt x="74" y="73"/>
                  <a:pt x="75" y="73"/>
                  <a:pt x="75" y="73"/>
                </a:cubicBezTo>
                <a:close/>
                <a:moveTo>
                  <a:pt x="50" y="18"/>
                </a:moveTo>
                <a:cubicBezTo>
                  <a:pt x="50" y="0"/>
                  <a:pt x="50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2" y="0"/>
                  <a:pt x="53" y="2"/>
                  <a:pt x="53" y="3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7"/>
                  <a:pt x="52" y="18"/>
                  <a:pt x="50" y="18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0" y="23"/>
                </a:moveTo>
                <a:cubicBezTo>
                  <a:pt x="39" y="23"/>
                  <a:pt x="30" y="29"/>
                  <a:pt x="25" y="39"/>
                </a:cubicBezTo>
                <a:cubicBezTo>
                  <a:pt x="25" y="63"/>
                  <a:pt x="25" y="63"/>
                  <a:pt x="25" y="63"/>
                </a:cubicBezTo>
                <a:cubicBezTo>
                  <a:pt x="27" y="68"/>
                  <a:pt x="31" y="71"/>
                  <a:pt x="35" y="74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104"/>
                  <a:pt x="41" y="110"/>
                  <a:pt x="49" y="110"/>
                </a:cubicBezTo>
                <a:cubicBezTo>
                  <a:pt x="50" y="110"/>
                  <a:pt x="50" y="110"/>
                  <a:pt x="50" y="110"/>
                </a:cubicBezTo>
                <a:cubicBezTo>
                  <a:pt x="50" y="85"/>
                  <a:pt x="50" y="85"/>
                  <a:pt x="50" y="85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0" y="71"/>
                  <a:pt x="39" y="70"/>
                </a:cubicBezTo>
                <a:cubicBezTo>
                  <a:pt x="33" y="66"/>
                  <a:pt x="28" y="59"/>
                  <a:pt x="28" y="51"/>
                </a:cubicBezTo>
                <a:cubicBezTo>
                  <a:pt x="28" y="45"/>
                  <a:pt x="30" y="39"/>
                  <a:pt x="34" y="35"/>
                </a:cubicBezTo>
                <a:cubicBezTo>
                  <a:pt x="39" y="31"/>
                  <a:pt x="44" y="29"/>
                  <a:pt x="50" y="29"/>
                </a:cubicBezTo>
                <a:cubicBezTo>
                  <a:pt x="50" y="23"/>
                  <a:pt x="50" y="23"/>
                  <a:pt x="50" y="23"/>
                </a:cubicBezTo>
                <a:close/>
                <a:moveTo>
                  <a:pt x="50" y="0"/>
                </a:moveTo>
                <a:cubicBezTo>
                  <a:pt x="50" y="18"/>
                  <a:pt x="50" y="18"/>
                  <a:pt x="50" y="18"/>
                </a:cubicBezTo>
                <a:cubicBezTo>
                  <a:pt x="49" y="18"/>
                  <a:pt x="48" y="17"/>
                  <a:pt x="48" y="15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2"/>
                  <a:pt x="49" y="1"/>
                  <a:pt x="50" y="0"/>
                </a:cubicBezTo>
                <a:close/>
                <a:moveTo>
                  <a:pt x="25" y="80"/>
                </a:moveTo>
                <a:cubicBezTo>
                  <a:pt x="25" y="73"/>
                  <a:pt x="25" y="73"/>
                  <a:pt x="25" y="73"/>
                </a:cubicBezTo>
                <a:cubicBezTo>
                  <a:pt x="26" y="73"/>
                  <a:pt x="27" y="73"/>
                  <a:pt x="27" y="74"/>
                </a:cubicBezTo>
                <a:cubicBezTo>
                  <a:pt x="28" y="75"/>
                  <a:pt x="28" y="77"/>
                  <a:pt x="27" y="78"/>
                </a:cubicBezTo>
                <a:cubicBezTo>
                  <a:pt x="25" y="80"/>
                  <a:pt x="25" y="80"/>
                  <a:pt x="25" y="80"/>
                </a:cubicBezTo>
                <a:close/>
                <a:moveTo>
                  <a:pt x="25" y="28"/>
                </a:moveTo>
                <a:cubicBezTo>
                  <a:pt x="25" y="22"/>
                  <a:pt x="25" y="22"/>
                  <a:pt x="25" y="22"/>
                </a:cubicBezTo>
                <a:cubicBezTo>
                  <a:pt x="27" y="24"/>
                  <a:pt x="27" y="24"/>
                  <a:pt x="27" y="24"/>
                </a:cubicBezTo>
                <a:cubicBezTo>
                  <a:pt x="28" y="25"/>
                  <a:pt x="28" y="27"/>
                  <a:pt x="27" y="28"/>
                </a:cubicBezTo>
                <a:cubicBezTo>
                  <a:pt x="27" y="28"/>
                  <a:pt x="26" y="28"/>
                  <a:pt x="25" y="28"/>
                </a:cubicBezTo>
                <a:close/>
                <a:moveTo>
                  <a:pt x="25" y="39"/>
                </a:moveTo>
                <a:cubicBezTo>
                  <a:pt x="23" y="42"/>
                  <a:pt x="22" y="46"/>
                  <a:pt x="22" y="51"/>
                </a:cubicBezTo>
                <a:cubicBezTo>
                  <a:pt x="22" y="55"/>
                  <a:pt x="23" y="59"/>
                  <a:pt x="25" y="63"/>
                </a:cubicBezTo>
                <a:cubicBezTo>
                  <a:pt x="25" y="39"/>
                  <a:pt x="25" y="39"/>
                  <a:pt x="25" y="39"/>
                </a:cubicBezTo>
                <a:close/>
                <a:moveTo>
                  <a:pt x="25" y="22"/>
                </a:move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4" y="28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6"/>
                  <a:pt x="15" y="15"/>
                </a:cubicBezTo>
                <a:cubicBezTo>
                  <a:pt x="16" y="14"/>
                  <a:pt x="17" y="14"/>
                  <a:pt x="18" y="15"/>
                </a:cubicBezTo>
                <a:cubicBezTo>
                  <a:pt x="25" y="22"/>
                  <a:pt x="25" y="22"/>
                  <a:pt x="25" y="22"/>
                </a:cubicBezTo>
                <a:close/>
                <a:moveTo>
                  <a:pt x="25" y="73"/>
                </a:moveTo>
                <a:cubicBezTo>
                  <a:pt x="25" y="80"/>
                  <a:pt x="25" y="80"/>
                  <a:pt x="25" y="80"/>
                </a:cubicBezTo>
                <a:cubicBezTo>
                  <a:pt x="18" y="86"/>
                  <a:pt x="18" y="86"/>
                  <a:pt x="18" y="86"/>
                </a:cubicBezTo>
                <a:cubicBezTo>
                  <a:pt x="17" y="87"/>
                  <a:pt x="16" y="87"/>
                  <a:pt x="15" y="86"/>
                </a:cubicBezTo>
                <a:cubicBezTo>
                  <a:pt x="14" y="85"/>
                  <a:pt x="14" y="84"/>
                  <a:pt x="15" y="83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4"/>
                  <a:pt x="23" y="74"/>
                  <a:pt x="23" y="74"/>
                </a:cubicBezTo>
                <a:cubicBezTo>
                  <a:pt x="24" y="74"/>
                  <a:pt x="25" y="73"/>
                  <a:pt x="25" y="73"/>
                </a:cubicBezTo>
                <a:close/>
                <a:moveTo>
                  <a:pt x="18" y="51"/>
                </a:moveTo>
                <a:cubicBezTo>
                  <a:pt x="18" y="51"/>
                  <a:pt x="18" y="51"/>
                  <a:pt x="18" y="51"/>
                </a:cubicBezTo>
                <a:cubicBezTo>
                  <a:pt x="18" y="49"/>
                  <a:pt x="16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9"/>
                  <a:pt x="0" y="51"/>
                </a:cubicBezTo>
                <a:cubicBezTo>
                  <a:pt x="0" y="52"/>
                  <a:pt x="1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6" y="53"/>
                  <a:pt x="18" y="52"/>
                  <a:pt x="18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Freeform 94"/>
          <p:cNvSpPr>
            <a:spLocks/>
          </p:cNvSpPr>
          <p:nvPr/>
        </p:nvSpPr>
        <p:spPr bwMode="auto">
          <a:xfrm>
            <a:off x="8697412" y="3064666"/>
            <a:ext cx="70311" cy="66794"/>
          </a:xfrm>
          <a:custGeom>
            <a:avLst/>
            <a:gdLst>
              <a:gd name="T0" fmla="*/ 28 w 29"/>
              <a:gd name="T1" fmla="*/ 16 h 28"/>
              <a:gd name="T2" fmla="*/ 12 w 29"/>
              <a:gd name="T3" fmla="*/ 27 h 28"/>
              <a:gd name="T4" fmla="*/ 1 w 29"/>
              <a:gd name="T5" fmla="*/ 12 h 28"/>
              <a:gd name="T6" fmla="*/ 17 w 29"/>
              <a:gd name="T7" fmla="*/ 1 h 28"/>
              <a:gd name="T8" fmla="*/ 28 w 29"/>
              <a:gd name="T9" fmla="*/ 16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8">
                <a:moveTo>
                  <a:pt x="28" y="16"/>
                </a:moveTo>
                <a:cubicBezTo>
                  <a:pt x="26" y="23"/>
                  <a:pt x="19" y="28"/>
                  <a:pt x="12" y="27"/>
                </a:cubicBezTo>
                <a:cubicBezTo>
                  <a:pt x="5" y="26"/>
                  <a:pt x="0" y="19"/>
                  <a:pt x="1" y="12"/>
                </a:cubicBezTo>
                <a:cubicBezTo>
                  <a:pt x="3" y="4"/>
                  <a:pt x="10" y="0"/>
                  <a:pt x="17" y="1"/>
                </a:cubicBezTo>
                <a:cubicBezTo>
                  <a:pt x="24" y="2"/>
                  <a:pt x="29" y="9"/>
                  <a:pt x="28" y="1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Freeform 95"/>
          <p:cNvSpPr>
            <a:spLocks/>
          </p:cNvSpPr>
          <p:nvPr/>
        </p:nvSpPr>
        <p:spPr bwMode="auto">
          <a:xfrm>
            <a:off x="8681591" y="2862525"/>
            <a:ext cx="65037" cy="217961"/>
          </a:xfrm>
          <a:custGeom>
            <a:avLst/>
            <a:gdLst>
              <a:gd name="T0" fmla="*/ 27 w 27"/>
              <a:gd name="T1" fmla="*/ 90 h 91"/>
              <a:gd name="T2" fmla="*/ 12 w 27"/>
              <a:gd name="T3" fmla="*/ 14 h 91"/>
              <a:gd name="T4" fmla="*/ 1 w 27"/>
              <a:gd name="T5" fmla="*/ 0 h 91"/>
              <a:gd name="T6" fmla="*/ 17 w 27"/>
              <a:gd name="T7" fmla="*/ 91 h 91"/>
              <a:gd name="T8" fmla="*/ 27 w 27"/>
              <a:gd name="T9" fmla="*/ 9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91">
                <a:moveTo>
                  <a:pt x="27" y="90"/>
                </a:moveTo>
                <a:cubicBezTo>
                  <a:pt x="27" y="90"/>
                  <a:pt x="12" y="14"/>
                  <a:pt x="12" y="14"/>
                </a:cubicBezTo>
                <a:cubicBezTo>
                  <a:pt x="12" y="14"/>
                  <a:pt x="3" y="0"/>
                  <a:pt x="1" y="0"/>
                </a:cubicBezTo>
                <a:cubicBezTo>
                  <a:pt x="0" y="0"/>
                  <a:pt x="17" y="91"/>
                  <a:pt x="17" y="91"/>
                </a:cubicBezTo>
                <a:lnTo>
                  <a:pt x="27" y="9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Freeform 96"/>
          <p:cNvSpPr>
            <a:spLocks/>
          </p:cNvSpPr>
          <p:nvPr/>
        </p:nvSpPr>
        <p:spPr bwMode="auto">
          <a:xfrm>
            <a:off x="8727296" y="2897678"/>
            <a:ext cx="140620" cy="188079"/>
          </a:xfrm>
          <a:custGeom>
            <a:avLst/>
            <a:gdLst>
              <a:gd name="T0" fmla="*/ 1 w 80"/>
              <a:gd name="T1" fmla="*/ 99 h 107"/>
              <a:gd name="T2" fmla="*/ 60 w 80"/>
              <a:gd name="T3" fmla="*/ 13 h 107"/>
              <a:gd name="T4" fmla="*/ 80 w 80"/>
              <a:gd name="T5" fmla="*/ 0 h 107"/>
              <a:gd name="T6" fmla="*/ 71 w 80"/>
              <a:gd name="T7" fmla="*/ 21 h 107"/>
              <a:gd name="T8" fmla="*/ 12 w 80"/>
              <a:gd name="T9" fmla="*/ 107 h 107"/>
              <a:gd name="T10" fmla="*/ 0 w 80"/>
              <a:gd name="T11" fmla="*/ 100 h 107"/>
              <a:gd name="T12" fmla="*/ 1 w 80"/>
              <a:gd name="T13" fmla="*/ 9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107">
                <a:moveTo>
                  <a:pt x="1" y="99"/>
                </a:moveTo>
                <a:lnTo>
                  <a:pt x="60" y="13"/>
                </a:lnTo>
                <a:lnTo>
                  <a:pt x="80" y="0"/>
                </a:lnTo>
                <a:lnTo>
                  <a:pt x="71" y="21"/>
                </a:lnTo>
                <a:lnTo>
                  <a:pt x="12" y="107"/>
                </a:lnTo>
                <a:lnTo>
                  <a:pt x="0" y="100"/>
                </a:lnTo>
                <a:lnTo>
                  <a:pt x="1" y="9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Freeform 97"/>
          <p:cNvSpPr>
            <a:spLocks/>
          </p:cNvSpPr>
          <p:nvPr/>
        </p:nvSpPr>
        <p:spPr bwMode="auto">
          <a:xfrm>
            <a:off x="8714992" y="3115639"/>
            <a:ext cx="17577" cy="35155"/>
          </a:xfrm>
          <a:custGeom>
            <a:avLst/>
            <a:gdLst>
              <a:gd name="T0" fmla="*/ 2 w 7"/>
              <a:gd name="T1" fmla="*/ 3 h 15"/>
              <a:gd name="T2" fmla="*/ 5 w 7"/>
              <a:gd name="T3" fmla="*/ 1 h 15"/>
              <a:gd name="T4" fmla="*/ 7 w 7"/>
              <a:gd name="T5" fmla="*/ 3 h 15"/>
              <a:gd name="T6" fmla="*/ 5 w 7"/>
              <a:gd name="T7" fmla="*/ 13 h 15"/>
              <a:gd name="T8" fmla="*/ 3 w 7"/>
              <a:gd name="T9" fmla="*/ 15 h 15"/>
              <a:gd name="T10" fmla="*/ 1 w 7"/>
              <a:gd name="T11" fmla="*/ 12 h 15"/>
              <a:gd name="T12" fmla="*/ 2 w 7"/>
              <a:gd name="T13" fmla="*/ 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15">
                <a:moveTo>
                  <a:pt x="2" y="3"/>
                </a:moveTo>
                <a:cubicBezTo>
                  <a:pt x="3" y="1"/>
                  <a:pt x="4" y="0"/>
                  <a:pt x="5" y="1"/>
                </a:cubicBezTo>
                <a:cubicBezTo>
                  <a:pt x="6" y="1"/>
                  <a:pt x="7" y="2"/>
                  <a:pt x="7" y="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4"/>
                  <a:pt x="4" y="15"/>
                  <a:pt x="3" y="15"/>
                </a:cubicBezTo>
                <a:cubicBezTo>
                  <a:pt x="1" y="15"/>
                  <a:pt x="0" y="13"/>
                  <a:pt x="1" y="12"/>
                </a:cubicBezTo>
                <a:lnTo>
                  <a:pt x="2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Freeform 98"/>
          <p:cNvSpPr>
            <a:spLocks noEditPoints="1"/>
          </p:cNvSpPr>
          <p:nvPr/>
        </p:nvSpPr>
        <p:spPr bwMode="auto">
          <a:xfrm>
            <a:off x="8658742" y="1335042"/>
            <a:ext cx="244327" cy="261905"/>
          </a:xfrm>
          <a:custGeom>
            <a:avLst/>
            <a:gdLst>
              <a:gd name="T0" fmla="*/ 78 w 101"/>
              <a:gd name="T1" fmla="*/ 50 h 109"/>
              <a:gd name="T2" fmla="*/ 76 w 101"/>
              <a:gd name="T3" fmla="*/ 62 h 109"/>
              <a:gd name="T4" fmla="*/ 76 w 101"/>
              <a:gd name="T5" fmla="*/ 73 h 109"/>
              <a:gd name="T6" fmla="*/ 78 w 101"/>
              <a:gd name="T7" fmla="*/ 73 h 109"/>
              <a:gd name="T8" fmla="*/ 86 w 101"/>
              <a:gd name="T9" fmla="*/ 86 h 109"/>
              <a:gd name="T10" fmla="*/ 76 w 101"/>
              <a:gd name="T11" fmla="*/ 79 h 109"/>
              <a:gd name="T12" fmla="*/ 76 w 101"/>
              <a:gd name="T13" fmla="*/ 22 h 109"/>
              <a:gd name="T14" fmla="*/ 86 w 101"/>
              <a:gd name="T15" fmla="*/ 15 h 109"/>
              <a:gd name="T16" fmla="*/ 78 w 101"/>
              <a:gd name="T17" fmla="*/ 27 h 109"/>
              <a:gd name="T18" fmla="*/ 76 w 101"/>
              <a:gd name="T19" fmla="*/ 28 h 109"/>
              <a:gd name="T20" fmla="*/ 99 w 101"/>
              <a:gd name="T21" fmla="*/ 48 h 109"/>
              <a:gd name="T22" fmla="*/ 84 w 101"/>
              <a:gd name="T23" fmla="*/ 50 h 109"/>
              <a:gd name="T24" fmla="*/ 99 w 101"/>
              <a:gd name="T25" fmla="*/ 53 h 109"/>
              <a:gd name="T26" fmla="*/ 99 w 101"/>
              <a:gd name="T27" fmla="*/ 48 h 109"/>
              <a:gd name="T28" fmla="*/ 53 w 101"/>
              <a:gd name="T29" fmla="*/ 109 h 109"/>
              <a:gd name="T30" fmla="*/ 66 w 101"/>
              <a:gd name="T31" fmla="*/ 73 h 109"/>
              <a:gd name="T32" fmla="*/ 76 w 101"/>
              <a:gd name="T33" fmla="*/ 38 h 109"/>
              <a:gd name="T34" fmla="*/ 51 w 101"/>
              <a:gd name="T35" fmla="*/ 28 h 109"/>
              <a:gd name="T36" fmla="*/ 73 w 101"/>
              <a:gd name="T37" fmla="*/ 50 h 109"/>
              <a:gd name="T38" fmla="*/ 62 w 101"/>
              <a:gd name="T39" fmla="*/ 69 h 109"/>
              <a:gd name="T40" fmla="*/ 61 w 101"/>
              <a:gd name="T41" fmla="*/ 84 h 109"/>
              <a:gd name="T42" fmla="*/ 51 w 101"/>
              <a:gd name="T43" fmla="*/ 109 h 109"/>
              <a:gd name="T44" fmla="*/ 76 w 101"/>
              <a:gd name="T45" fmla="*/ 28 h 109"/>
              <a:gd name="T46" fmla="*/ 74 w 101"/>
              <a:gd name="T47" fmla="*/ 23 h 109"/>
              <a:gd name="T48" fmla="*/ 76 w 101"/>
              <a:gd name="T49" fmla="*/ 73 h 109"/>
              <a:gd name="T50" fmla="*/ 74 w 101"/>
              <a:gd name="T51" fmla="*/ 77 h 109"/>
              <a:gd name="T52" fmla="*/ 76 w 101"/>
              <a:gd name="T53" fmla="*/ 73 h 109"/>
              <a:gd name="T54" fmla="*/ 51 w 101"/>
              <a:gd name="T55" fmla="*/ 0 h 109"/>
              <a:gd name="T56" fmla="*/ 53 w 101"/>
              <a:gd name="T57" fmla="*/ 2 h 109"/>
              <a:gd name="T58" fmla="*/ 51 w 101"/>
              <a:gd name="T59" fmla="*/ 17 h 109"/>
              <a:gd name="T60" fmla="*/ 51 w 101"/>
              <a:gd name="T61" fmla="*/ 22 h 109"/>
              <a:gd name="T62" fmla="*/ 26 w 101"/>
              <a:gd name="T63" fmla="*/ 62 h 109"/>
              <a:gd name="T64" fmla="*/ 35 w 101"/>
              <a:gd name="T65" fmla="*/ 95 h 109"/>
              <a:gd name="T66" fmla="*/ 51 w 101"/>
              <a:gd name="T67" fmla="*/ 109 h 109"/>
              <a:gd name="T68" fmla="*/ 41 w 101"/>
              <a:gd name="T69" fmla="*/ 84 h 109"/>
              <a:gd name="T70" fmla="*/ 40 w 101"/>
              <a:gd name="T71" fmla="*/ 69 h 109"/>
              <a:gd name="T72" fmla="*/ 35 w 101"/>
              <a:gd name="T73" fmla="*/ 35 h 109"/>
              <a:gd name="T74" fmla="*/ 51 w 101"/>
              <a:gd name="T75" fmla="*/ 22 h 109"/>
              <a:gd name="T76" fmla="*/ 51 w 101"/>
              <a:gd name="T77" fmla="*/ 17 h 109"/>
              <a:gd name="T78" fmla="*/ 48 w 101"/>
              <a:gd name="T79" fmla="*/ 2 h 109"/>
              <a:gd name="T80" fmla="*/ 26 w 101"/>
              <a:gd name="T81" fmla="*/ 79 h 109"/>
              <a:gd name="T82" fmla="*/ 28 w 101"/>
              <a:gd name="T83" fmla="*/ 73 h 109"/>
              <a:gd name="T84" fmla="*/ 26 w 101"/>
              <a:gd name="T85" fmla="*/ 79 h 109"/>
              <a:gd name="T86" fmla="*/ 26 w 101"/>
              <a:gd name="T87" fmla="*/ 21 h 109"/>
              <a:gd name="T88" fmla="*/ 28 w 101"/>
              <a:gd name="T89" fmla="*/ 27 h 109"/>
              <a:gd name="T90" fmla="*/ 26 w 101"/>
              <a:gd name="T91" fmla="*/ 38 h 109"/>
              <a:gd name="T92" fmla="*/ 26 w 101"/>
              <a:gd name="T93" fmla="*/ 62 h 109"/>
              <a:gd name="T94" fmla="*/ 26 w 101"/>
              <a:gd name="T95" fmla="*/ 21 h 109"/>
              <a:gd name="T96" fmla="*/ 24 w 101"/>
              <a:gd name="T97" fmla="*/ 27 h 109"/>
              <a:gd name="T98" fmla="*/ 15 w 101"/>
              <a:gd name="T99" fmla="*/ 18 h 109"/>
              <a:gd name="T100" fmla="*/ 19 w 101"/>
              <a:gd name="T101" fmla="*/ 15 h 109"/>
              <a:gd name="T102" fmla="*/ 26 w 101"/>
              <a:gd name="T103" fmla="*/ 73 h 109"/>
              <a:gd name="T104" fmla="*/ 19 w 101"/>
              <a:gd name="T105" fmla="*/ 86 h 109"/>
              <a:gd name="T106" fmla="*/ 15 w 101"/>
              <a:gd name="T107" fmla="*/ 82 h 109"/>
              <a:gd name="T108" fmla="*/ 24 w 101"/>
              <a:gd name="T109" fmla="*/ 73 h 109"/>
              <a:gd name="T110" fmla="*/ 18 w 101"/>
              <a:gd name="T111" fmla="*/ 50 h 109"/>
              <a:gd name="T112" fmla="*/ 15 w 101"/>
              <a:gd name="T113" fmla="*/ 48 h 109"/>
              <a:gd name="T114" fmla="*/ 0 w 101"/>
              <a:gd name="T115" fmla="*/ 50 h 109"/>
              <a:gd name="T116" fmla="*/ 15 w 101"/>
              <a:gd name="T117" fmla="*/ 5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09">
                <a:moveTo>
                  <a:pt x="76" y="62"/>
                </a:moveTo>
                <a:cubicBezTo>
                  <a:pt x="78" y="58"/>
                  <a:pt x="78" y="54"/>
                  <a:pt x="78" y="50"/>
                </a:cubicBezTo>
                <a:cubicBezTo>
                  <a:pt x="78" y="46"/>
                  <a:pt x="78" y="42"/>
                  <a:pt x="76" y="38"/>
                </a:cubicBezTo>
                <a:cubicBezTo>
                  <a:pt x="76" y="62"/>
                  <a:pt x="76" y="62"/>
                  <a:pt x="76" y="62"/>
                </a:cubicBezTo>
                <a:close/>
                <a:moveTo>
                  <a:pt x="76" y="79"/>
                </a:moveTo>
                <a:cubicBezTo>
                  <a:pt x="76" y="73"/>
                  <a:pt x="76" y="73"/>
                  <a:pt x="76" y="73"/>
                </a:cubicBezTo>
                <a:cubicBezTo>
                  <a:pt x="77" y="73"/>
                  <a:pt x="77" y="73"/>
                  <a:pt x="78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82"/>
                  <a:pt x="86" y="82"/>
                  <a:pt x="86" y="82"/>
                </a:cubicBezTo>
                <a:cubicBezTo>
                  <a:pt x="87" y="83"/>
                  <a:pt x="87" y="85"/>
                  <a:pt x="86" y="86"/>
                </a:cubicBezTo>
                <a:cubicBezTo>
                  <a:pt x="85" y="87"/>
                  <a:pt x="84" y="87"/>
                  <a:pt x="83" y="86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76" y="28"/>
                </a:moveTo>
                <a:cubicBezTo>
                  <a:pt x="76" y="22"/>
                  <a:pt x="76" y="22"/>
                  <a:pt x="76" y="22"/>
                </a:cubicBezTo>
                <a:cubicBezTo>
                  <a:pt x="83" y="15"/>
                  <a:pt x="83" y="15"/>
                  <a:pt x="83" y="15"/>
                </a:cubicBezTo>
                <a:cubicBezTo>
                  <a:pt x="84" y="14"/>
                  <a:pt x="85" y="14"/>
                  <a:pt x="86" y="15"/>
                </a:cubicBezTo>
                <a:cubicBezTo>
                  <a:pt x="87" y="16"/>
                  <a:pt x="87" y="17"/>
                  <a:pt x="86" y="1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8"/>
                  <a:pt x="77" y="28"/>
                  <a:pt x="76" y="28"/>
                </a:cubicBezTo>
                <a:close/>
                <a:moveTo>
                  <a:pt x="99" y="48"/>
                </a:moveTo>
                <a:cubicBezTo>
                  <a:pt x="99" y="48"/>
                  <a:pt x="99" y="48"/>
                  <a:pt x="99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5" y="48"/>
                  <a:pt x="84" y="49"/>
                  <a:pt x="84" y="50"/>
                </a:cubicBezTo>
                <a:cubicBezTo>
                  <a:pt x="84" y="52"/>
                  <a:pt x="85" y="53"/>
                  <a:pt x="86" y="53"/>
                </a:cubicBezTo>
                <a:cubicBezTo>
                  <a:pt x="99" y="53"/>
                  <a:pt x="99" y="53"/>
                  <a:pt x="99" y="53"/>
                </a:cubicBezTo>
                <a:cubicBezTo>
                  <a:pt x="100" y="53"/>
                  <a:pt x="101" y="52"/>
                  <a:pt x="101" y="50"/>
                </a:cubicBezTo>
                <a:cubicBezTo>
                  <a:pt x="101" y="49"/>
                  <a:pt x="100" y="48"/>
                  <a:pt x="99" y="48"/>
                </a:cubicBezTo>
                <a:close/>
                <a:moveTo>
                  <a:pt x="51" y="109"/>
                </a:moveTo>
                <a:cubicBezTo>
                  <a:pt x="53" y="109"/>
                  <a:pt x="53" y="109"/>
                  <a:pt x="53" y="109"/>
                </a:cubicBezTo>
                <a:cubicBezTo>
                  <a:pt x="60" y="109"/>
                  <a:pt x="66" y="103"/>
                  <a:pt x="66" y="95"/>
                </a:cubicBezTo>
                <a:cubicBezTo>
                  <a:pt x="66" y="73"/>
                  <a:pt x="66" y="73"/>
                  <a:pt x="66" y="73"/>
                </a:cubicBezTo>
                <a:cubicBezTo>
                  <a:pt x="70" y="70"/>
                  <a:pt x="74" y="67"/>
                  <a:pt x="76" y="62"/>
                </a:cubicBezTo>
                <a:cubicBezTo>
                  <a:pt x="76" y="38"/>
                  <a:pt x="76" y="38"/>
                  <a:pt x="76" y="38"/>
                </a:cubicBezTo>
                <a:cubicBezTo>
                  <a:pt x="71" y="29"/>
                  <a:pt x="62" y="22"/>
                  <a:pt x="51" y="22"/>
                </a:cubicBezTo>
                <a:cubicBezTo>
                  <a:pt x="51" y="28"/>
                  <a:pt x="51" y="28"/>
                  <a:pt x="51" y="28"/>
                </a:cubicBezTo>
                <a:cubicBezTo>
                  <a:pt x="57" y="28"/>
                  <a:pt x="62" y="31"/>
                  <a:pt x="66" y="35"/>
                </a:cubicBezTo>
                <a:cubicBezTo>
                  <a:pt x="70" y="39"/>
                  <a:pt x="73" y="44"/>
                  <a:pt x="73" y="50"/>
                </a:cubicBezTo>
                <a:cubicBezTo>
                  <a:pt x="73" y="58"/>
                  <a:pt x="68" y="65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70"/>
                  <a:pt x="61" y="71"/>
                  <a:pt x="61" y="72"/>
                </a:cubicBezTo>
                <a:cubicBezTo>
                  <a:pt x="61" y="84"/>
                  <a:pt x="61" y="84"/>
                  <a:pt x="61" y="84"/>
                </a:cubicBezTo>
                <a:cubicBezTo>
                  <a:pt x="51" y="84"/>
                  <a:pt x="51" y="84"/>
                  <a:pt x="51" y="84"/>
                </a:cubicBezTo>
                <a:cubicBezTo>
                  <a:pt x="51" y="109"/>
                  <a:pt x="51" y="109"/>
                  <a:pt x="51" y="109"/>
                </a:cubicBezTo>
                <a:close/>
                <a:moveTo>
                  <a:pt x="76" y="22"/>
                </a:moveTo>
                <a:cubicBezTo>
                  <a:pt x="76" y="28"/>
                  <a:pt x="76" y="28"/>
                  <a:pt x="76" y="28"/>
                </a:cubicBezTo>
                <a:cubicBezTo>
                  <a:pt x="75" y="28"/>
                  <a:pt x="75" y="28"/>
                  <a:pt x="74" y="27"/>
                </a:cubicBezTo>
                <a:cubicBezTo>
                  <a:pt x="73" y="26"/>
                  <a:pt x="73" y="24"/>
                  <a:pt x="74" y="23"/>
                </a:cubicBezTo>
                <a:cubicBezTo>
                  <a:pt x="76" y="22"/>
                  <a:pt x="76" y="22"/>
                  <a:pt x="76" y="22"/>
                </a:cubicBezTo>
                <a:close/>
                <a:moveTo>
                  <a:pt x="76" y="73"/>
                </a:moveTo>
                <a:cubicBezTo>
                  <a:pt x="76" y="79"/>
                  <a:pt x="76" y="79"/>
                  <a:pt x="76" y="79"/>
                </a:cubicBezTo>
                <a:cubicBezTo>
                  <a:pt x="74" y="77"/>
                  <a:pt x="74" y="77"/>
                  <a:pt x="74" y="77"/>
                </a:cubicBezTo>
                <a:cubicBezTo>
                  <a:pt x="73" y="76"/>
                  <a:pt x="73" y="74"/>
                  <a:pt x="74" y="73"/>
                </a:cubicBezTo>
                <a:cubicBezTo>
                  <a:pt x="75" y="73"/>
                  <a:pt x="75" y="73"/>
                  <a:pt x="76" y="73"/>
                </a:cubicBezTo>
                <a:close/>
                <a:moveTo>
                  <a:pt x="51" y="17"/>
                </a:move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3" y="1"/>
                  <a:pt x="53" y="2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6"/>
                  <a:pt x="52" y="17"/>
                  <a:pt x="51" y="17"/>
                </a:cubicBezTo>
                <a:cubicBezTo>
                  <a:pt x="51" y="17"/>
                  <a:pt x="51" y="17"/>
                  <a:pt x="51" y="17"/>
                </a:cubicBezTo>
                <a:close/>
                <a:moveTo>
                  <a:pt x="51" y="22"/>
                </a:moveTo>
                <a:cubicBezTo>
                  <a:pt x="40" y="22"/>
                  <a:pt x="30" y="29"/>
                  <a:pt x="26" y="38"/>
                </a:cubicBezTo>
                <a:cubicBezTo>
                  <a:pt x="26" y="62"/>
                  <a:pt x="26" y="62"/>
                  <a:pt x="26" y="62"/>
                </a:cubicBezTo>
                <a:cubicBezTo>
                  <a:pt x="28" y="67"/>
                  <a:pt x="31" y="71"/>
                  <a:pt x="35" y="74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103"/>
                  <a:pt x="42" y="109"/>
                  <a:pt x="49" y="109"/>
                </a:cubicBezTo>
                <a:cubicBezTo>
                  <a:pt x="51" y="109"/>
                  <a:pt x="51" y="109"/>
                  <a:pt x="51" y="109"/>
                </a:cubicBezTo>
                <a:cubicBezTo>
                  <a:pt x="51" y="84"/>
                  <a:pt x="51" y="84"/>
                  <a:pt x="5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1" y="70"/>
                  <a:pt x="40" y="69"/>
                </a:cubicBezTo>
                <a:cubicBezTo>
                  <a:pt x="33" y="66"/>
                  <a:pt x="28" y="58"/>
                  <a:pt x="28" y="50"/>
                </a:cubicBezTo>
                <a:cubicBezTo>
                  <a:pt x="28" y="44"/>
                  <a:pt x="31" y="39"/>
                  <a:pt x="35" y="35"/>
                </a:cubicBezTo>
                <a:cubicBezTo>
                  <a:pt x="39" y="31"/>
                  <a:pt x="44" y="28"/>
                  <a:pt x="51" y="28"/>
                </a:cubicBezTo>
                <a:cubicBezTo>
                  <a:pt x="51" y="22"/>
                  <a:pt x="51" y="22"/>
                  <a:pt x="51" y="22"/>
                </a:cubicBezTo>
                <a:close/>
                <a:moveTo>
                  <a:pt x="51" y="0"/>
                </a:moveTo>
                <a:cubicBezTo>
                  <a:pt x="51" y="17"/>
                  <a:pt x="51" y="17"/>
                  <a:pt x="51" y="17"/>
                </a:cubicBezTo>
                <a:cubicBezTo>
                  <a:pt x="49" y="17"/>
                  <a:pt x="48" y="16"/>
                  <a:pt x="48" y="15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1"/>
                  <a:pt x="49" y="0"/>
                  <a:pt x="51" y="0"/>
                </a:cubicBezTo>
                <a:close/>
                <a:moveTo>
                  <a:pt x="26" y="79"/>
                </a:moveTo>
                <a:cubicBezTo>
                  <a:pt x="26" y="73"/>
                  <a:pt x="26" y="73"/>
                  <a:pt x="26" y="73"/>
                </a:cubicBezTo>
                <a:cubicBezTo>
                  <a:pt x="26" y="73"/>
                  <a:pt x="27" y="73"/>
                  <a:pt x="28" y="73"/>
                </a:cubicBezTo>
                <a:cubicBezTo>
                  <a:pt x="29" y="74"/>
                  <a:pt x="29" y="76"/>
                  <a:pt x="28" y="77"/>
                </a:cubicBezTo>
                <a:cubicBezTo>
                  <a:pt x="26" y="79"/>
                  <a:pt x="26" y="79"/>
                  <a:pt x="26" y="79"/>
                </a:cubicBezTo>
                <a:close/>
                <a:moveTo>
                  <a:pt x="26" y="28"/>
                </a:moveTo>
                <a:cubicBezTo>
                  <a:pt x="26" y="21"/>
                  <a:pt x="26" y="21"/>
                  <a:pt x="26" y="21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4"/>
                  <a:pt x="29" y="26"/>
                  <a:pt x="28" y="27"/>
                </a:cubicBezTo>
                <a:cubicBezTo>
                  <a:pt x="27" y="28"/>
                  <a:pt x="26" y="28"/>
                  <a:pt x="26" y="28"/>
                </a:cubicBezTo>
                <a:close/>
                <a:moveTo>
                  <a:pt x="26" y="38"/>
                </a:moveTo>
                <a:cubicBezTo>
                  <a:pt x="24" y="42"/>
                  <a:pt x="23" y="46"/>
                  <a:pt x="23" y="50"/>
                </a:cubicBezTo>
                <a:cubicBezTo>
                  <a:pt x="23" y="55"/>
                  <a:pt x="24" y="59"/>
                  <a:pt x="26" y="62"/>
                </a:cubicBezTo>
                <a:cubicBezTo>
                  <a:pt x="26" y="38"/>
                  <a:pt x="26" y="38"/>
                  <a:pt x="26" y="38"/>
                </a:cubicBezTo>
                <a:close/>
                <a:moveTo>
                  <a:pt x="26" y="21"/>
                </a:moveTo>
                <a:cubicBezTo>
                  <a:pt x="26" y="28"/>
                  <a:pt x="26" y="28"/>
                  <a:pt x="26" y="28"/>
                </a:cubicBezTo>
                <a:cubicBezTo>
                  <a:pt x="25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15" y="18"/>
                  <a:pt x="15" y="18"/>
                  <a:pt x="15" y="18"/>
                </a:cubicBezTo>
                <a:cubicBezTo>
                  <a:pt x="14" y="17"/>
                  <a:pt x="14" y="16"/>
                  <a:pt x="15" y="15"/>
                </a:cubicBezTo>
                <a:cubicBezTo>
                  <a:pt x="16" y="14"/>
                  <a:pt x="18" y="14"/>
                  <a:pt x="19" y="15"/>
                </a:cubicBezTo>
                <a:cubicBezTo>
                  <a:pt x="26" y="21"/>
                  <a:pt x="26" y="21"/>
                  <a:pt x="26" y="21"/>
                </a:cubicBezTo>
                <a:close/>
                <a:moveTo>
                  <a:pt x="26" y="73"/>
                </a:moveTo>
                <a:cubicBezTo>
                  <a:pt x="26" y="79"/>
                  <a:pt x="26" y="79"/>
                  <a:pt x="26" y="79"/>
                </a:cubicBezTo>
                <a:cubicBezTo>
                  <a:pt x="19" y="86"/>
                  <a:pt x="19" y="86"/>
                  <a:pt x="19" y="86"/>
                </a:cubicBezTo>
                <a:cubicBezTo>
                  <a:pt x="18" y="87"/>
                  <a:pt x="16" y="87"/>
                  <a:pt x="15" y="86"/>
                </a:cubicBezTo>
                <a:cubicBezTo>
                  <a:pt x="14" y="85"/>
                  <a:pt x="14" y="83"/>
                  <a:pt x="15" y="82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5" y="73"/>
                  <a:pt x="26" y="73"/>
                </a:cubicBezTo>
                <a:close/>
                <a:moveTo>
                  <a:pt x="18" y="50"/>
                </a:moveTo>
                <a:cubicBezTo>
                  <a:pt x="18" y="50"/>
                  <a:pt x="18" y="50"/>
                  <a:pt x="18" y="50"/>
                </a:cubicBezTo>
                <a:cubicBezTo>
                  <a:pt x="18" y="49"/>
                  <a:pt x="17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0"/>
                </a:cubicBezTo>
                <a:cubicBezTo>
                  <a:pt x="0" y="52"/>
                  <a:pt x="2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7" y="53"/>
                  <a:pt x="18" y="52"/>
                  <a:pt x="18" y="5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燕尾形 109"/>
          <p:cNvSpPr/>
          <p:nvPr/>
        </p:nvSpPr>
        <p:spPr>
          <a:xfrm rot="5400000">
            <a:off x="1938008" y="1878239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5" name="直接连接符 110"/>
          <p:cNvCxnSpPr/>
          <p:nvPr/>
        </p:nvCxnSpPr>
        <p:spPr>
          <a:xfrm>
            <a:off x="2137335" y="2516081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矩形 111"/>
          <p:cNvSpPr/>
          <p:nvPr/>
        </p:nvSpPr>
        <p:spPr>
          <a:xfrm>
            <a:off x="1118218" y="1789000"/>
            <a:ext cx="579275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C21F7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А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C21F7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7" name="矩形 47"/>
              <p:cNvSpPr>
                <a:spLocks noChangeArrowheads="1"/>
              </p:cNvSpPr>
              <p:nvPr/>
            </p:nvSpPr>
            <p:spPr bwMode="auto">
              <a:xfrm>
                <a:off x="1670296" y="3180465"/>
                <a:ext cx="3667595" cy="979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68555" tIns="34278" rIns="68555" bIns="34278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lvl="0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altLang="zh-CN" sz="4800" b="1" i="1" dirty="0" smtClean="0">
                              <a:solidFill>
                                <a:prstClr val="black">
                                  <a:lumMod val="75000"/>
                                  <a:lumOff val="25000"/>
                                </a:prstClr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</m:ctrlPr>
                        </m:radPr>
                        <m:deg/>
                        <m:e>
                          <m:r>
                            <m:rPr>
                              <m:nor/>
                            </m:rPr>
                            <a:rPr lang="uk-UA" altLang="zh-CN" sz="4800" b="1" i="0" dirty="0" smtClean="0">
                              <a:solidFill>
                                <a:prstClr val="black">
                                  <a:lumMod val="75000"/>
                                  <a:lumOff val="25000"/>
                                </a:prstClr>
                              </a:solidFill>
                              <a:latin typeface="Raleway"/>
                              <a:ea typeface="等线" panose="02010600030101010101" pitchFamily="2" charset="-122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ru-RU" altLang="zh-CN" sz="4800" b="1" i="0" dirty="0">
                              <a:solidFill>
                                <a:prstClr val="black">
                                  <a:lumMod val="75000"/>
                                  <a:lumOff val="25000"/>
                                </a:prstClr>
                              </a:solidFill>
                              <a:latin typeface="Raleway"/>
                              <a:ea typeface="等线" panose="02010600030101010101" pitchFamily="2" charset="-122"/>
                              <a:cs typeface="Open Sans" panose="020B0606030504020204" pitchFamily="34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ru-RU" altLang="zh-CN" sz="4800" b="1" i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Raleway"/>
                  <a:ea typeface="等线" panose="02010600030101010101" pitchFamily="2" charset="-122"/>
                  <a:cs typeface="Open Sans" panose="020B0606030504020204" pitchFamily="34" charset="0"/>
                </a:endParaRPr>
              </a:p>
            </p:txBody>
          </p:sp>
        </mc:Choice>
        <mc:Fallback>
          <p:sp>
            <p:nvSpPr>
              <p:cNvPr id="107" name="矩形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0296" y="3180465"/>
                <a:ext cx="3667595" cy="97921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" name="燕尾形 113"/>
          <p:cNvSpPr/>
          <p:nvPr/>
        </p:nvSpPr>
        <p:spPr>
          <a:xfrm rot="5400000">
            <a:off x="1938008" y="3393115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9" name="直接连接符 114"/>
          <p:cNvCxnSpPr/>
          <p:nvPr/>
        </p:nvCxnSpPr>
        <p:spPr>
          <a:xfrm>
            <a:off x="2137335" y="4030957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燕尾形 117"/>
          <p:cNvSpPr/>
          <p:nvPr/>
        </p:nvSpPr>
        <p:spPr>
          <a:xfrm rot="5400000">
            <a:off x="1938008" y="4987721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3" name="直接连接符 118"/>
          <p:cNvCxnSpPr/>
          <p:nvPr/>
        </p:nvCxnSpPr>
        <p:spPr>
          <a:xfrm>
            <a:off x="2137335" y="5625565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2">
            <a:extLst>
              <a:ext uri="{FF2B5EF4-FFF2-40B4-BE49-F238E27FC236}">
                <a16:creationId xmlns:a16="http://schemas.microsoft.com/office/drawing/2014/main" xmlns="" id="{83E07B79-A12C-431C-9865-1A07C7608B1A}"/>
              </a:ext>
            </a:extLst>
          </p:cNvPr>
          <p:cNvSpPr/>
          <p:nvPr/>
        </p:nvSpPr>
        <p:spPr>
          <a:xfrm>
            <a:off x="1254704" y="19371"/>
            <a:ext cx="110678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800" b="1" dirty="0">
                <a:solidFill>
                  <a:srgbClr val="C21F7D"/>
                </a:solidFill>
                <a:latin typeface="Raleway"/>
              </a:rPr>
              <a:t>Дано вектори </a:t>
            </a:r>
            <a:r>
              <a:rPr lang="uk-UA" sz="4800" b="1" i="1" dirty="0">
                <a:solidFill>
                  <a:srgbClr val="C21F7D"/>
                </a:solidFill>
                <a:latin typeface="Raleway"/>
              </a:rPr>
              <a:t>а</a:t>
            </a:r>
            <a:r>
              <a:rPr lang="uk-UA" sz="4800" b="1" dirty="0">
                <a:solidFill>
                  <a:srgbClr val="C21F7D"/>
                </a:solidFill>
                <a:latin typeface="Raleway"/>
              </a:rPr>
              <a:t>(4; -5) і </a:t>
            </a:r>
            <a:r>
              <a:rPr lang="en-US" sz="4800" b="1" i="1" dirty="0">
                <a:solidFill>
                  <a:srgbClr val="C21F7D"/>
                </a:solidFill>
                <a:latin typeface="Bookman Old Style" panose="02050604050505020204" pitchFamily="18" charset="0"/>
              </a:rPr>
              <a:t>b</a:t>
            </a:r>
            <a:r>
              <a:rPr lang="uk-UA" sz="4800" b="1" dirty="0">
                <a:solidFill>
                  <a:srgbClr val="C21F7D"/>
                </a:solidFill>
                <a:latin typeface="Bookman Old Style" panose="02050604050505020204" pitchFamily="18" charset="0"/>
              </a:rPr>
              <a:t> ( -1; 7). Знайти |</a:t>
            </a:r>
            <a:r>
              <a:rPr lang="uk-UA" sz="4800" b="1" i="1" dirty="0">
                <a:solidFill>
                  <a:srgbClr val="C21F7D"/>
                </a:solidFill>
                <a:latin typeface="Bookman Old Style" panose="02050604050505020204" pitchFamily="18" charset="0"/>
              </a:rPr>
              <a:t>а </a:t>
            </a:r>
            <a:r>
              <a:rPr lang="uk-UA" sz="4800" b="1" dirty="0">
                <a:solidFill>
                  <a:srgbClr val="C21F7D"/>
                </a:solidFill>
                <a:latin typeface="Bookman Old Style" panose="02050604050505020204" pitchFamily="18" charset="0"/>
              </a:rPr>
              <a:t>+ </a:t>
            </a:r>
            <a:r>
              <a:rPr lang="en-US" sz="4800" b="1" i="1" dirty="0">
                <a:solidFill>
                  <a:srgbClr val="C21F7D"/>
                </a:solidFill>
                <a:latin typeface="Bookman Old Style" panose="02050604050505020204" pitchFamily="18" charset="0"/>
              </a:rPr>
              <a:t>b|</a:t>
            </a:r>
            <a:r>
              <a:rPr lang="uk-UA" sz="4800" b="1" i="1" dirty="0">
                <a:solidFill>
                  <a:srgbClr val="C21F7D"/>
                </a:solidFill>
                <a:latin typeface="Bookman Old Style" panose="02050604050505020204" pitchFamily="18" charset="0"/>
              </a:rPr>
              <a:t>.</a:t>
            </a:r>
            <a:endParaRPr lang="en-US" sz="4800" b="1" i="1" dirty="0">
              <a:solidFill>
                <a:srgbClr val="C21F7D"/>
              </a:solidFill>
              <a:latin typeface="Raleway"/>
            </a:endParaRPr>
          </a:p>
        </p:txBody>
      </p:sp>
      <p:sp>
        <p:nvSpPr>
          <p:cNvPr id="117" name="矩形 47">
            <a:extLst>
              <a:ext uri="{FF2B5EF4-FFF2-40B4-BE49-F238E27FC236}">
                <a16:creationId xmlns:a16="http://schemas.microsoft.com/office/drawing/2014/main" xmlns="" id="{72FFCE5A-A1CB-4FEB-9C66-149D3AE7C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5062" y="1679925"/>
            <a:ext cx="3667595" cy="80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altLang="zh-CN" sz="4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/>
                <a:cs typeface="Open Sans" panose="020B0606030504020204" pitchFamily="34" charset="0"/>
                <a:sym typeface="Calibri" pitchFamily="34" charset="0"/>
              </a:rPr>
              <a:t>13</a:t>
            </a:r>
          </a:p>
        </p:txBody>
      </p:sp>
      <p:sp>
        <p:nvSpPr>
          <p:cNvPr id="118" name="矩形 47">
            <a:extLst>
              <a:ext uri="{FF2B5EF4-FFF2-40B4-BE49-F238E27FC236}">
                <a16:creationId xmlns:a16="http://schemas.microsoft.com/office/drawing/2014/main" xmlns="" id="{97B8623F-7278-4833-9996-F0CDC7806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1976" y="4661250"/>
            <a:ext cx="3667595" cy="80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  <a:defRPr/>
            </a:pPr>
            <a:r>
              <a:rPr lang="ru-RU" altLang="zh-CN" sz="48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Raleway"/>
                <a:ea typeface="等线" panose="02010600030101010101" pitchFamily="2" charset="-122"/>
                <a:cs typeface="Open Sans" panose="020B0606030504020204" pitchFamily="34" charset="0"/>
              </a:rPr>
              <a:t>-13</a:t>
            </a:r>
          </a:p>
        </p:txBody>
      </p:sp>
      <p:sp>
        <p:nvSpPr>
          <p:cNvPr id="119" name="矩形 111">
            <a:extLst>
              <a:ext uri="{FF2B5EF4-FFF2-40B4-BE49-F238E27FC236}">
                <a16:creationId xmlns:a16="http://schemas.microsoft.com/office/drawing/2014/main" xmlns="" id="{1D88A114-A54B-4A15-954C-236FED423943}"/>
              </a:ext>
            </a:extLst>
          </p:cNvPr>
          <p:cNvSpPr/>
          <p:nvPr/>
        </p:nvSpPr>
        <p:spPr>
          <a:xfrm>
            <a:off x="1075071" y="3215831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C21F7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Б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C21F7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20" name="矩形 111">
            <a:extLst>
              <a:ext uri="{FF2B5EF4-FFF2-40B4-BE49-F238E27FC236}">
                <a16:creationId xmlns:a16="http://schemas.microsoft.com/office/drawing/2014/main" xmlns="" id="{5E76C2ED-90AA-497B-A00D-838D16131649}"/>
              </a:ext>
            </a:extLst>
          </p:cNvPr>
          <p:cNvSpPr/>
          <p:nvPr/>
        </p:nvSpPr>
        <p:spPr>
          <a:xfrm>
            <a:off x="1052266" y="4667293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C21F7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В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C21F7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xmlns="" id="{FB9FA785-ED35-428F-B37D-19749DEFEBD1}"/>
              </a:ext>
            </a:extLst>
          </p:cNvPr>
          <p:cNvSpPr/>
          <p:nvPr/>
        </p:nvSpPr>
        <p:spPr>
          <a:xfrm>
            <a:off x="227618" y="148751"/>
            <a:ext cx="1074919" cy="1014740"/>
          </a:xfrm>
          <a:prstGeom prst="ellipse">
            <a:avLst/>
          </a:prstGeom>
          <a:solidFill>
            <a:srgbClr val="40937D"/>
          </a:solidFill>
          <a:ln>
            <a:solidFill>
              <a:srgbClr val="409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B1491F9-0691-4F71-9381-F45C54AB955A}"/>
              </a:ext>
            </a:extLst>
          </p:cNvPr>
          <p:cNvSpPr/>
          <p:nvPr/>
        </p:nvSpPr>
        <p:spPr>
          <a:xfrm>
            <a:off x="446048" y="194456"/>
            <a:ext cx="5902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aleway"/>
              </a:rPr>
              <a:t>4</a:t>
            </a:r>
          </a:p>
        </p:txBody>
      </p:sp>
      <p:cxnSp>
        <p:nvCxnSpPr>
          <p:cNvPr id="111" name="Прямая со стрелкой 110">
            <a:extLst>
              <a:ext uri="{FF2B5EF4-FFF2-40B4-BE49-F238E27FC236}">
                <a16:creationId xmlns:a16="http://schemas.microsoft.com/office/drawing/2014/main" xmlns="" id="{EE451F20-1BD0-4879-AF97-FEDB1565AA6A}"/>
              </a:ext>
            </a:extLst>
          </p:cNvPr>
          <p:cNvCxnSpPr/>
          <p:nvPr/>
        </p:nvCxnSpPr>
        <p:spPr>
          <a:xfrm>
            <a:off x="5554980" y="173471"/>
            <a:ext cx="422910" cy="7612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 стрелкой 120">
            <a:extLst>
              <a:ext uri="{FF2B5EF4-FFF2-40B4-BE49-F238E27FC236}">
                <a16:creationId xmlns:a16="http://schemas.microsoft.com/office/drawing/2014/main" xmlns="" id="{63BEDADC-D583-4CB2-96C0-CBD7A3355852}"/>
              </a:ext>
            </a:extLst>
          </p:cNvPr>
          <p:cNvCxnSpPr/>
          <p:nvPr/>
        </p:nvCxnSpPr>
        <p:spPr>
          <a:xfrm>
            <a:off x="8279798" y="86898"/>
            <a:ext cx="422910" cy="7612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 стрелкой 121">
            <a:extLst>
              <a:ext uri="{FF2B5EF4-FFF2-40B4-BE49-F238E27FC236}">
                <a16:creationId xmlns:a16="http://schemas.microsoft.com/office/drawing/2014/main" xmlns="" id="{D35AAEAC-BF0E-4E65-A0CA-A4E46A9FFD8D}"/>
              </a:ext>
            </a:extLst>
          </p:cNvPr>
          <p:cNvCxnSpPr/>
          <p:nvPr/>
        </p:nvCxnSpPr>
        <p:spPr>
          <a:xfrm>
            <a:off x="4444354" y="918682"/>
            <a:ext cx="422910" cy="7612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 стрелкой 122">
            <a:extLst>
              <a:ext uri="{FF2B5EF4-FFF2-40B4-BE49-F238E27FC236}">
                <a16:creationId xmlns:a16="http://schemas.microsoft.com/office/drawing/2014/main" xmlns="" id="{6F7A2CFA-D1D2-40AC-839F-A9A2C79064B5}"/>
              </a:ext>
            </a:extLst>
          </p:cNvPr>
          <p:cNvCxnSpPr/>
          <p:nvPr/>
        </p:nvCxnSpPr>
        <p:spPr>
          <a:xfrm>
            <a:off x="5554980" y="832032"/>
            <a:ext cx="422910" cy="7612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76563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 flipH="1">
            <a:off x="8219899" y="5779686"/>
            <a:ext cx="989728" cy="212927"/>
          </a:xfrm>
          <a:custGeom>
            <a:avLst/>
            <a:gdLst>
              <a:gd name="T0" fmla="*/ 20 w 23"/>
              <a:gd name="T1" fmla="*/ 0 h 5"/>
              <a:gd name="T2" fmla="*/ 3 w 23"/>
              <a:gd name="T3" fmla="*/ 0 h 5"/>
              <a:gd name="T4" fmla="*/ 0 w 23"/>
              <a:gd name="T5" fmla="*/ 2 h 5"/>
              <a:gd name="T6" fmla="*/ 3 w 23"/>
              <a:gd name="T7" fmla="*/ 5 h 5"/>
              <a:gd name="T8" fmla="*/ 20 w 23"/>
              <a:gd name="T9" fmla="*/ 5 h 5"/>
              <a:gd name="T10" fmla="*/ 23 w 23"/>
              <a:gd name="T11" fmla="*/ 2 h 5"/>
              <a:gd name="T12" fmla="*/ 20 w 23"/>
              <a:gd name="T1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5">
                <a:moveTo>
                  <a:pt x="20" y="0"/>
                </a:move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5"/>
                  <a:pt x="3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2" y="5"/>
                  <a:pt x="23" y="4"/>
                  <a:pt x="23" y="2"/>
                </a:cubicBezTo>
                <a:cubicBezTo>
                  <a:pt x="23" y="1"/>
                  <a:pt x="22" y="0"/>
                  <a:pt x="20" y="0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24"/>
          <p:cNvSpPr/>
          <p:nvPr/>
        </p:nvSpPr>
        <p:spPr>
          <a:xfrm flipH="1">
            <a:off x="7960489" y="5339915"/>
            <a:ext cx="1508550" cy="439770"/>
          </a:xfrm>
          <a:custGeom>
            <a:avLst/>
            <a:gdLst>
              <a:gd name="connsiteX0" fmla="*/ 0 w 2645228"/>
              <a:gd name="connsiteY0" fmla="*/ 0 h 496975"/>
              <a:gd name="connsiteX1" fmla="*/ 2645228 w 2645228"/>
              <a:gd name="connsiteY1" fmla="*/ 0 h 496975"/>
              <a:gd name="connsiteX2" fmla="*/ 2645228 w 2645228"/>
              <a:gd name="connsiteY2" fmla="*/ 56095 h 496975"/>
              <a:gd name="connsiteX3" fmla="*/ 2204348 w 2645228"/>
              <a:gd name="connsiteY3" fmla="*/ 496975 h 496975"/>
              <a:gd name="connsiteX4" fmla="*/ 440880 w 2645228"/>
              <a:gd name="connsiteY4" fmla="*/ 496975 h 496975"/>
              <a:gd name="connsiteX5" fmla="*/ 0 w 2645228"/>
              <a:gd name="connsiteY5" fmla="*/ 56095 h 496975"/>
              <a:gd name="connsiteX6" fmla="*/ 0 w 2645228"/>
              <a:gd name="connsiteY6" fmla="*/ 0 h 49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45228" h="496975">
                <a:moveTo>
                  <a:pt x="0" y="0"/>
                </a:moveTo>
                <a:lnTo>
                  <a:pt x="2645228" y="0"/>
                </a:lnTo>
                <a:lnTo>
                  <a:pt x="2645228" y="56095"/>
                </a:lnTo>
                <a:cubicBezTo>
                  <a:pt x="2645228" y="299586"/>
                  <a:pt x="2447839" y="496975"/>
                  <a:pt x="2204348" y="496975"/>
                </a:cubicBezTo>
                <a:lnTo>
                  <a:pt x="440880" y="496975"/>
                </a:lnTo>
                <a:cubicBezTo>
                  <a:pt x="197389" y="496975"/>
                  <a:pt x="0" y="299586"/>
                  <a:pt x="0" y="5609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25"/>
          <p:cNvSpPr/>
          <p:nvPr/>
        </p:nvSpPr>
        <p:spPr>
          <a:xfrm flipH="1">
            <a:off x="8378291" y="6081374"/>
            <a:ext cx="672945" cy="143656"/>
          </a:xfrm>
          <a:custGeom>
            <a:avLst/>
            <a:gdLst>
              <a:gd name="connsiteX0" fmla="*/ 0 w 694404"/>
              <a:gd name="connsiteY0" fmla="*/ 0 h 288475"/>
              <a:gd name="connsiteX1" fmla="*/ 694404 w 694404"/>
              <a:gd name="connsiteY1" fmla="*/ 0 h 288475"/>
              <a:gd name="connsiteX2" fmla="*/ 693800 w 694404"/>
              <a:gd name="connsiteY2" fmla="*/ 5989 h 288475"/>
              <a:gd name="connsiteX3" fmla="*/ 347202 w 694404"/>
              <a:gd name="connsiteY3" fmla="*/ 288475 h 288475"/>
              <a:gd name="connsiteX4" fmla="*/ 604 w 694404"/>
              <a:gd name="connsiteY4" fmla="*/ 5989 h 288475"/>
              <a:gd name="connsiteX5" fmla="*/ 0 w 694404"/>
              <a:gd name="connsiteY5" fmla="*/ 0 h 28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4404" h="288475">
                <a:moveTo>
                  <a:pt x="0" y="0"/>
                </a:moveTo>
                <a:lnTo>
                  <a:pt x="694404" y="0"/>
                </a:lnTo>
                <a:lnTo>
                  <a:pt x="693800" y="5989"/>
                </a:lnTo>
                <a:cubicBezTo>
                  <a:pt x="660811" y="167204"/>
                  <a:pt x="518169" y="288475"/>
                  <a:pt x="347202" y="288475"/>
                </a:cubicBezTo>
                <a:cubicBezTo>
                  <a:pt x="176235" y="288475"/>
                  <a:pt x="33593" y="167204"/>
                  <a:pt x="604" y="598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8593707" y="4490200"/>
            <a:ext cx="196867" cy="581816"/>
          </a:xfrm>
          <a:custGeom>
            <a:avLst/>
            <a:gdLst>
              <a:gd name="T0" fmla="*/ 77 w 112"/>
              <a:gd name="T1" fmla="*/ 270 h 331"/>
              <a:gd name="T2" fmla="*/ 44 w 112"/>
              <a:gd name="T3" fmla="*/ 331 h 331"/>
              <a:gd name="T4" fmla="*/ 15 w 112"/>
              <a:gd name="T5" fmla="*/ 328 h 331"/>
              <a:gd name="T6" fmla="*/ 0 w 112"/>
              <a:gd name="T7" fmla="*/ 261 h 331"/>
              <a:gd name="T8" fmla="*/ 35 w 112"/>
              <a:gd name="T9" fmla="*/ 0 h 331"/>
              <a:gd name="T10" fmla="*/ 112 w 112"/>
              <a:gd name="T11" fmla="*/ 11 h 331"/>
              <a:gd name="T12" fmla="*/ 77 w 112"/>
              <a:gd name="T13" fmla="*/ 27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331">
                <a:moveTo>
                  <a:pt x="77" y="270"/>
                </a:moveTo>
                <a:lnTo>
                  <a:pt x="44" y="331"/>
                </a:lnTo>
                <a:lnTo>
                  <a:pt x="15" y="328"/>
                </a:lnTo>
                <a:lnTo>
                  <a:pt x="0" y="261"/>
                </a:lnTo>
                <a:lnTo>
                  <a:pt x="35" y="0"/>
                </a:lnTo>
                <a:lnTo>
                  <a:pt x="112" y="11"/>
                </a:lnTo>
                <a:lnTo>
                  <a:pt x="77" y="27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8649951" y="4386493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2 w 64"/>
              <a:gd name="T15" fmla="*/ 22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3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2" y="22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8632375" y="4451527"/>
            <a:ext cx="168743" cy="163472"/>
          </a:xfrm>
          <a:custGeom>
            <a:avLst/>
            <a:gdLst>
              <a:gd name="T0" fmla="*/ 85 w 96"/>
              <a:gd name="T1" fmla="*/ 93 h 93"/>
              <a:gd name="T2" fmla="*/ 0 w 96"/>
              <a:gd name="T3" fmla="*/ 81 h 93"/>
              <a:gd name="T4" fmla="*/ 11 w 96"/>
              <a:gd name="T5" fmla="*/ 0 h 93"/>
              <a:gd name="T6" fmla="*/ 96 w 96"/>
              <a:gd name="T7" fmla="*/ 12 h 93"/>
              <a:gd name="T8" fmla="*/ 85 w 96"/>
              <a:gd name="T9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3">
                <a:moveTo>
                  <a:pt x="85" y="93"/>
                </a:moveTo>
                <a:lnTo>
                  <a:pt x="0" y="81"/>
                </a:lnTo>
                <a:lnTo>
                  <a:pt x="11" y="0"/>
                </a:lnTo>
                <a:lnTo>
                  <a:pt x="96" y="12"/>
                </a:lnTo>
                <a:lnTo>
                  <a:pt x="85" y="9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8620070" y="5050920"/>
            <a:ext cx="50976" cy="84372"/>
          </a:xfrm>
          <a:custGeom>
            <a:avLst/>
            <a:gdLst>
              <a:gd name="T0" fmla="*/ 0 w 21"/>
              <a:gd name="T1" fmla="*/ 5 h 35"/>
              <a:gd name="T2" fmla="*/ 5 w 21"/>
              <a:gd name="T3" fmla="*/ 26 h 35"/>
              <a:gd name="T4" fmla="*/ 21 w 21"/>
              <a:gd name="T5" fmla="*/ 9 h 35"/>
              <a:gd name="T6" fmla="*/ 0 w 21"/>
              <a:gd name="T7" fmla="*/ 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5"/>
                </a:moveTo>
                <a:cubicBezTo>
                  <a:pt x="0" y="5"/>
                  <a:pt x="3" y="22"/>
                  <a:pt x="5" y="26"/>
                </a:cubicBezTo>
                <a:cubicBezTo>
                  <a:pt x="6" y="31"/>
                  <a:pt x="9" y="35"/>
                  <a:pt x="21" y="9"/>
                </a:cubicBezTo>
                <a:cubicBezTo>
                  <a:pt x="21" y="9"/>
                  <a:pt x="13" y="0"/>
                  <a:pt x="0" y="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8797607" y="4488442"/>
            <a:ext cx="195110" cy="581816"/>
          </a:xfrm>
          <a:custGeom>
            <a:avLst/>
            <a:gdLst>
              <a:gd name="T0" fmla="*/ 75 w 111"/>
              <a:gd name="T1" fmla="*/ 269 h 331"/>
              <a:gd name="T2" fmla="*/ 44 w 111"/>
              <a:gd name="T3" fmla="*/ 331 h 331"/>
              <a:gd name="T4" fmla="*/ 15 w 111"/>
              <a:gd name="T5" fmla="*/ 326 h 331"/>
              <a:gd name="T6" fmla="*/ 0 w 111"/>
              <a:gd name="T7" fmla="*/ 259 h 331"/>
              <a:gd name="T8" fmla="*/ 34 w 111"/>
              <a:gd name="T9" fmla="*/ 0 h 331"/>
              <a:gd name="T10" fmla="*/ 111 w 111"/>
              <a:gd name="T11" fmla="*/ 9 h 331"/>
              <a:gd name="T12" fmla="*/ 75 w 111"/>
              <a:gd name="T13" fmla="*/ 269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331">
                <a:moveTo>
                  <a:pt x="75" y="269"/>
                </a:moveTo>
                <a:lnTo>
                  <a:pt x="44" y="331"/>
                </a:lnTo>
                <a:lnTo>
                  <a:pt x="15" y="326"/>
                </a:lnTo>
                <a:lnTo>
                  <a:pt x="0" y="259"/>
                </a:lnTo>
                <a:lnTo>
                  <a:pt x="34" y="0"/>
                </a:lnTo>
                <a:lnTo>
                  <a:pt x="111" y="9"/>
                </a:lnTo>
                <a:lnTo>
                  <a:pt x="75" y="26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8852093" y="4381219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1 w 64"/>
              <a:gd name="T15" fmla="*/ 23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4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1" y="23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8836273" y="4449770"/>
            <a:ext cx="168743" cy="161713"/>
          </a:xfrm>
          <a:custGeom>
            <a:avLst/>
            <a:gdLst>
              <a:gd name="T0" fmla="*/ 85 w 96"/>
              <a:gd name="T1" fmla="*/ 92 h 92"/>
              <a:gd name="T2" fmla="*/ 0 w 96"/>
              <a:gd name="T3" fmla="*/ 81 h 92"/>
              <a:gd name="T4" fmla="*/ 11 w 96"/>
              <a:gd name="T5" fmla="*/ 0 h 92"/>
              <a:gd name="T6" fmla="*/ 96 w 96"/>
              <a:gd name="T7" fmla="*/ 11 h 92"/>
              <a:gd name="T8" fmla="*/ 85 w 96"/>
              <a:gd name="T9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2">
                <a:moveTo>
                  <a:pt x="85" y="92"/>
                </a:moveTo>
                <a:lnTo>
                  <a:pt x="0" y="81"/>
                </a:lnTo>
                <a:lnTo>
                  <a:pt x="11" y="0"/>
                </a:lnTo>
                <a:lnTo>
                  <a:pt x="96" y="11"/>
                </a:lnTo>
                <a:lnTo>
                  <a:pt x="85" y="9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8823969" y="5045648"/>
            <a:ext cx="50976" cy="84372"/>
          </a:xfrm>
          <a:custGeom>
            <a:avLst/>
            <a:gdLst>
              <a:gd name="T0" fmla="*/ 0 w 21"/>
              <a:gd name="T1" fmla="*/ 6 h 35"/>
              <a:gd name="T2" fmla="*/ 5 w 21"/>
              <a:gd name="T3" fmla="*/ 27 h 35"/>
              <a:gd name="T4" fmla="*/ 21 w 21"/>
              <a:gd name="T5" fmla="*/ 10 h 35"/>
              <a:gd name="T6" fmla="*/ 0 w 21"/>
              <a:gd name="T7" fmla="*/ 6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6"/>
                </a:moveTo>
                <a:cubicBezTo>
                  <a:pt x="0" y="6"/>
                  <a:pt x="3" y="22"/>
                  <a:pt x="5" y="27"/>
                </a:cubicBezTo>
                <a:cubicBezTo>
                  <a:pt x="6" y="31"/>
                  <a:pt x="9" y="35"/>
                  <a:pt x="21" y="10"/>
                </a:cubicBezTo>
                <a:cubicBezTo>
                  <a:pt x="21" y="10"/>
                  <a:pt x="13" y="0"/>
                  <a:pt x="0" y="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8975137" y="4491956"/>
            <a:ext cx="45701" cy="295302"/>
          </a:xfrm>
          <a:custGeom>
            <a:avLst/>
            <a:gdLst>
              <a:gd name="T0" fmla="*/ 4 w 19"/>
              <a:gd name="T1" fmla="*/ 0 h 122"/>
              <a:gd name="T2" fmla="*/ 19 w 19"/>
              <a:gd name="T3" fmla="*/ 16 h 122"/>
              <a:gd name="T4" fmla="*/ 7 w 19"/>
              <a:gd name="T5" fmla="*/ 115 h 122"/>
              <a:gd name="T6" fmla="*/ 0 w 19"/>
              <a:gd name="T7" fmla="*/ 121 h 122"/>
              <a:gd name="T8" fmla="*/ 10 w 19"/>
              <a:gd name="T9" fmla="*/ 43 h 122"/>
              <a:gd name="T10" fmla="*/ 5 w 19"/>
              <a:gd name="T11" fmla="*/ 34 h 122"/>
              <a:gd name="T12" fmla="*/ 4 w 19"/>
              <a:gd name="T13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122">
                <a:moveTo>
                  <a:pt x="4" y="0"/>
                </a:moveTo>
                <a:cubicBezTo>
                  <a:pt x="4" y="0"/>
                  <a:pt x="18" y="10"/>
                  <a:pt x="19" y="16"/>
                </a:cubicBezTo>
                <a:cubicBezTo>
                  <a:pt x="19" y="21"/>
                  <a:pt x="7" y="115"/>
                  <a:pt x="7" y="115"/>
                </a:cubicBezTo>
                <a:cubicBezTo>
                  <a:pt x="7" y="115"/>
                  <a:pt x="8" y="122"/>
                  <a:pt x="0" y="121"/>
                </a:cubicBezTo>
                <a:cubicBezTo>
                  <a:pt x="10" y="43"/>
                  <a:pt x="10" y="43"/>
                  <a:pt x="10" y="43"/>
                </a:cubicBezTo>
                <a:cubicBezTo>
                  <a:pt x="5" y="34"/>
                  <a:pt x="5" y="34"/>
                  <a:pt x="5" y="34"/>
                </a:cubicBezTo>
                <a:cubicBezTo>
                  <a:pt x="4" y="0"/>
                  <a:pt x="4" y="0"/>
                  <a:pt x="4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23"/>
          <p:cNvGrpSpPr/>
          <p:nvPr/>
        </p:nvGrpSpPr>
        <p:grpSpPr>
          <a:xfrm>
            <a:off x="7607610" y="4356171"/>
            <a:ext cx="905241" cy="687281"/>
            <a:chOff x="7170738" y="4168775"/>
            <a:chExt cx="817563" cy="620713"/>
          </a:xfrm>
          <a:solidFill>
            <a:srgbClr val="40937D"/>
          </a:solidFill>
        </p:grpSpPr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7170738" y="4168775"/>
              <a:ext cx="785813" cy="354013"/>
            </a:xfrm>
            <a:custGeom>
              <a:avLst/>
              <a:gdLst>
                <a:gd name="T0" fmla="*/ 246 w 495"/>
                <a:gd name="T1" fmla="*/ 223 h 223"/>
                <a:gd name="T2" fmla="*/ 0 w 495"/>
                <a:gd name="T3" fmla="*/ 111 h 223"/>
                <a:gd name="T4" fmla="*/ 252 w 495"/>
                <a:gd name="T5" fmla="*/ 0 h 223"/>
                <a:gd name="T6" fmla="*/ 495 w 495"/>
                <a:gd name="T7" fmla="*/ 109 h 223"/>
                <a:gd name="T8" fmla="*/ 246 w 495"/>
                <a:gd name="T9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223">
                  <a:moveTo>
                    <a:pt x="246" y="223"/>
                  </a:moveTo>
                  <a:lnTo>
                    <a:pt x="0" y="111"/>
                  </a:lnTo>
                  <a:lnTo>
                    <a:pt x="252" y="0"/>
                  </a:lnTo>
                  <a:lnTo>
                    <a:pt x="495" y="109"/>
                  </a:lnTo>
                  <a:lnTo>
                    <a:pt x="246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7924800" y="4335463"/>
              <a:ext cx="23813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Oval 16"/>
            <p:cNvSpPr>
              <a:spLocks noChangeArrowheads="1"/>
            </p:cNvSpPr>
            <p:nvPr/>
          </p:nvSpPr>
          <p:spPr bwMode="auto">
            <a:xfrm>
              <a:off x="7897813" y="4564063"/>
              <a:ext cx="76200" cy="77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7888288" y="4605338"/>
              <a:ext cx="55563" cy="171450"/>
            </a:xfrm>
            <a:custGeom>
              <a:avLst/>
              <a:gdLst>
                <a:gd name="T0" fmla="*/ 14 w 26"/>
                <a:gd name="T1" fmla="*/ 4 h 79"/>
                <a:gd name="T2" fmla="*/ 6 w 26"/>
                <a:gd name="T3" fmla="*/ 79 h 79"/>
                <a:gd name="T4" fmla="*/ 26 w 26"/>
                <a:gd name="T5" fmla="*/ 79 h 79"/>
                <a:gd name="T6" fmla="*/ 26 w 26"/>
                <a:gd name="T7" fmla="*/ 0 h 79"/>
                <a:gd name="T8" fmla="*/ 14 w 26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9">
                  <a:moveTo>
                    <a:pt x="14" y="4"/>
                  </a:moveTo>
                  <a:cubicBezTo>
                    <a:pt x="14" y="4"/>
                    <a:pt x="0" y="34"/>
                    <a:pt x="6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14" y="7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7932738" y="4605338"/>
              <a:ext cx="55563" cy="171450"/>
            </a:xfrm>
            <a:custGeom>
              <a:avLst/>
              <a:gdLst>
                <a:gd name="T0" fmla="*/ 11 w 25"/>
                <a:gd name="T1" fmla="*/ 4 h 79"/>
                <a:gd name="T2" fmla="*/ 20 w 25"/>
                <a:gd name="T3" fmla="*/ 79 h 79"/>
                <a:gd name="T4" fmla="*/ 0 w 25"/>
                <a:gd name="T5" fmla="*/ 79 h 79"/>
                <a:gd name="T6" fmla="*/ 0 w 25"/>
                <a:gd name="T7" fmla="*/ 0 h 79"/>
                <a:gd name="T8" fmla="*/ 11 w 25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9">
                  <a:moveTo>
                    <a:pt x="11" y="4"/>
                  </a:moveTo>
                  <a:cubicBezTo>
                    <a:pt x="11" y="4"/>
                    <a:pt x="25" y="34"/>
                    <a:pt x="2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" y="7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7327900" y="4449763"/>
              <a:ext cx="455613" cy="339725"/>
            </a:xfrm>
            <a:custGeom>
              <a:avLst/>
              <a:gdLst>
                <a:gd name="T0" fmla="*/ 209 w 209"/>
                <a:gd name="T1" fmla="*/ 0 h 156"/>
                <a:gd name="T2" fmla="*/ 104 w 209"/>
                <a:gd name="T3" fmla="*/ 49 h 156"/>
                <a:gd name="T4" fmla="*/ 0 w 209"/>
                <a:gd name="T5" fmla="*/ 0 h 156"/>
                <a:gd name="T6" fmla="*/ 0 w 209"/>
                <a:gd name="T7" fmla="*/ 120 h 156"/>
                <a:gd name="T8" fmla="*/ 102 w 209"/>
                <a:gd name="T9" fmla="*/ 156 h 156"/>
                <a:gd name="T10" fmla="*/ 102 w 209"/>
                <a:gd name="T11" fmla="*/ 156 h 156"/>
                <a:gd name="T12" fmla="*/ 104 w 209"/>
                <a:gd name="T13" fmla="*/ 156 h 156"/>
                <a:gd name="T14" fmla="*/ 107 w 209"/>
                <a:gd name="T15" fmla="*/ 156 h 156"/>
                <a:gd name="T16" fmla="*/ 107 w 209"/>
                <a:gd name="T17" fmla="*/ 156 h 156"/>
                <a:gd name="T18" fmla="*/ 209 w 209"/>
                <a:gd name="T19" fmla="*/ 120 h 156"/>
                <a:gd name="T20" fmla="*/ 209 w 20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156">
                  <a:moveTo>
                    <a:pt x="209" y="0"/>
                  </a:moveTo>
                  <a:cubicBezTo>
                    <a:pt x="209" y="1"/>
                    <a:pt x="121" y="41"/>
                    <a:pt x="104" y="49"/>
                  </a:cubicBezTo>
                  <a:cubicBezTo>
                    <a:pt x="87" y="41"/>
                    <a:pt x="0" y="1"/>
                    <a:pt x="0" y="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28" y="150"/>
                    <a:pt x="84" y="155"/>
                    <a:pt x="102" y="156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4" y="156"/>
                  </a:cubicBezTo>
                  <a:cubicBezTo>
                    <a:pt x="106" y="156"/>
                    <a:pt x="107" y="156"/>
                    <a:pt x="107" y="156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25" y="155"/>
                    <a:pt x="181" y="150"/>
                    <a:pt x="209" y="120"/>
                  </a:cubicBezTo>
                  <a:lnTo>
                    <a:pt x="20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Freeform 20"/>
          <p:cNvSpPr>
            <a:spLocks noEditPoints="1"/>
          </p:cNvSpPr>
          <p:nvPr/>
        </p:nvSpPr>
        <p:spPr bwMode="auto">
          <a:xfrm>
            <a:off x="6871114" y="2010017"/>
            <a:ext cx="529082" cy="557206"/>
          </a:xfrm>
          <a:custGeom>
            <a:avLst/>
            <a:gdLst>
              <a:gd name="T0" fmla="*/ 168 w 219"/>
              <a:gd name="T1" fmla="*/ 224 h 231"/>
              <a:gd name="T2" fmla="*/ 197 w 219"/>
              <a:gd name="T3" fmla="*/ 212 h 231"/>
              <a:gd name="T4" fmla="*/ 168 w 219"/>
              <a:gd name="T5" fmla="*/ 132 h 231"/>
              <a:gd name="T6" fmla="*/ 168 w 219"/>
              <a:gd name="T7" fmla="*/ 150 h 231"/>
              <a:gd name="T8" fmla="*/ 192 w 219"/>
              <a:gd name="T9" fmla="*/ 190 h 231"/>
              <a:gd name="T10" fmla="*/ 168 w 219"/>
              <a:gd name="T11" fmla="*/ 209 h 231"/>
              <a:gd name="T12" fmla="*/ 168 w 219"/>
              <a:gd name="T13" fmla="*/ 224 h 231"/>
              <a:gd name="T14" fmla="*/ 168 w 219"/>
              <a:gd name="T15" fmla="*/ 203 h 231"/>
              <a:gd name="T16" fmla="*/ 168 w 219"/>
              <a:gd name="T17" fmla="*/ 157 h 231"/>
              <a:gd name="T18" fmla="*/ 181 w 219"/>
              <a:gd name="T19" fmla="*/ 187 h 231"/>
              <a:gd name="T20" fmla="*/ 168 w 219"/>
              <a:gd name="T21" fmla="*/ 203 h 231"/>
              <a:gd name="T22" fmla="*/ 146 w 219"/>
              <a:gd name="T23" fmla="*/ 112 h 231"/>
              <a:gd name="T24" fmla="*/ 141 w 219"/>
              <a:gd name="T25" fmla="*/ 98 h 231"/>
              <a:gd name="T26" fmla="*/ 141 w 219"/>
              <a:gd name="T27" fmla="*/ 44 h 231"/>
              <a:gd name="T28" fmla="*/ 146 w 219"/>
              <a:gd name="T29" fmla="*/ 37 h 231"/>
              <a:gd name="T30" fmla="*/ 148 w 219"/>
              <a:gd name="T31" fmla="*/ 37 h 231"/>
              <a:gd name="T32" fmla="*/ 148 w 219"/>
              <a:gd name="T33" fmla="*/ 14 h 231"/>
              <a:gd name="T34" fmla="*/ 146 w 219"/>
              <a:gd name="T35" fmla="*/ 14 h 231"/>
              <a:gd name="T36" fmla="*/ 146 w 219"/>
              <a:gd name="T37" fmla="*/ 13 h 231"/>
              <a:gd name="T38" fmla="*/ 114 w 219"/>
              <a:gd name="T39" fmla="*/ 0 h 231"/>
              <a:gd name="T40" fmla="*/ 81 w 219"/>
              <a:gd name="T41" fmla="*/ 13 h 231"/>
              <a:gd name="T42" fmla="*/ 81 w 219"/>
              <a:gd name="T43" fmla="*/ 14 h 231"/>
              <a:gd name="T44" fmla="*/ 80 w 219"/>
              <a:gd name="T45" fmla="*/ 14 h 231"/>
              <a:gd name="T46" fmla="*/ 80 w 219"/>
              <a:gd name="T47" fmla="*/ 37 h 231"/>
              <a:gd name="T48" fmla="*/ 81 w 219"/>
              <a:gd name="T49" fmla="*/ 37 h 231"/>
              <a:gd name="T50" fmla="*/ 90 w 219"/>
              <a:gd name="T51" fmla="*/ 45 h 231"/>
              <a:gd name="T52" fmla="*/ 90 w 219"/>
              <a:gd name="T53" fmla="*/ 98 h 231"/>
              <a:gd name="T54" fmla="*/ 83 w 219"/>
              <a:gd name="T55" fmla="*/ 112 h 231"/>
              <a:gd name="T56" fmla="*/ 31 w 219"/>
              <a:gd name="T57" fmla="*/ 212 h 231"/>
              <a:gd name="T58" fmla="*/ 114 w 219"/>
              <a:gd name="T59" fmla="*/ 230 h 231"/>
              <a:gd name="T60" fmla="*/ 168 w 219"/>
              <a:gd name="T61" fmla="*/ 224 h 231"/>
              <a:gd name="T62" fmla="*/ 168 w 219"/>
              <a:gd name="T63" fmla="*/ 209 h 231"/>
              <a:gd name="T64" fmla="*/ 144 w 219"/>
              <a:gd name="T65" fmla="*/ 212 h 231"/>
              <a:gd name="T66" fmla="*/ 144 w 219"/>
              <a:gd name="T67" fmla="*/ 212 h 231"/>
              <a:gd name="T68" fmla="*/ 168 w 219"/>
              <a:gd name="T69" fmla="*/ 203 h 231"/>
              <a:gd name="T70" fmla="*/ 168 w 219"/>
              <a:gd name="T71" fmla="*/ 157 h 231"/>
              <a:gd name="T72" fmla="*/ 149 w 219"/>
              <a:gd name="T73" fmla="*/ 134 h 231"/>
              <a:gd name="T74" fmla="*/ 168 w 219"/>
              <a:gd name="T75" fmla="*/ 150 h 231"/>
              <a:gd name="T76" fmla="*/ 168 w 219"/>
              <a:gd name="T77" fmla="*/ 132 h 231"/>
              <a:gd name="T78" fmla="*/ 146 w 219"/>
              <a:gd name="T79" fmla="*/ 112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9" h="231">
                <a:moveTo>
                  <a:pt x="168" y="224"/>
                </a:moveTo>
                <a:cubicBezTo>
                  <a:pt x="179" y="221"/>
                  <a:pt x="189" y="217"/>
                  <a:pt x="197" y="212"/>
                </a:cubicBezTo>
                <a:cubicBezTo>
                  <a:pt x="219" y="196"/>
                  <a:pt x="191" y="157"/>
                  <a:pt x="168" y="132"/>
                </a:cubicBezTo>
                <a:cubicBezTo>
                  <a:pt x="168" y="150"/>
                  <a:pt x="168" y="150"/>
                  <a:pt x="168" y="150"/>
                </a:cubicBezTo>
                <a:cubicBezTo>
                  <a:pt x="180" y="162"/>
                  <a:pt x="193" y="177"/>
                  <a:pt x="192" y="190"/>
                </a:cubicBezTo>
                <a:cubicBezTo>
                  <a:pt x="192" y="201"/>
                  <a:pt x="180" y="207"/>
                  <a:pt x="168" y="209"/>
                </a:cubicBezTo>
                <a:cubicBezTo>
                  <a:pt x="168" y="224"/>
                  <a:pt x="168" y="224"/>
                  <a:pt x="168" y="224"/>
                </a:cubicBezTo>
                <a:close/>
                <a:moveTo>
                  <a:pt x="168" y="203"/>
                </a:moveTo>
                <a:cubicBezTo>
                  <a:pt x="168" y="157"/>
                  <a:pt x="168" y="157"/>
                  <a:pt x="168" y="157"/>
                </a:cubicBezTo>
                <a:cubicBezTo>
                  <a:pt x="175" y="167"/>
                  <a:pt x="182" y="179"/>
                  <a:pt x="181" y="187"/>
                </a:cubicBezTo>
                <a:cubicBezTo>
                  <a:pt x="180" y="194"/>
                  <a:pt x="175" y="199"/>
                  <a:pt x="168" y="203"/>
                </a:cubicBezTo>
                <a:close/>
                <a:moveTo>
                  <a:pt x="146" y="112"/>
                </a:moveTo>
                <a:cubicBezTo>
                  <a:pt x="146" y="112"/>
                  <a:pt x="141" y="109"/>
                  <a:pt x="141" y="98"/>
                </a:cubicBezTo>
                <a:cubicBezTo>
                  <a:pt x="141" y="90"/>
                  <a:pt x="141" y="56"/>
                  <a:pt x="141" y="44"/>
                </a:cubicBezTo>
                <a:cubicBezTo>
                  <a:pt x="144" y="43"/>
                  <a:pt x="146" y="40"/>
                  <a:pt x="146" y="37"/>
                </a:cubicBezTo>
                <a:cubicBezTo>
                  <a:pt x="148" y="37"/>
                  <a:pt x="148" y="37"/>
                  <a:pt x="148" y="37"/>
                </a:cubicBezTo>
                <a:cubicBezTo>
                  <a:pt x="148" y="14"/>
                  <a:pt x="148" y="14"/>
                  <a:pt x="148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3"/>
                  <a:pt x="146" y="13"/>
                </a:cubicBezTo>
                <a:cubicBezTo>
                  <a:pt x="146" y="6"/>
                  <a:pt x="132" y="0"/>
                  <a:pt x="114" y="0"/>
                </a:cubicBezTo>
                <a:cubicBezTo>
                  <a:pt x="95" y="0"/>
                  <a:pt x="81" y="6"/>
                  <a:pt x="81" y="13"/>
                </a:cubicBezTo>
                <a:cubicBezTo>
                  <a:pt x="81" y="13"/>
                  <a:pt x="81" y="14"/>
                  <a:pt x="81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37"/>
                  <a:pt x="80" y="37"/>
                  <a:pt x="80" y="37"/>
                </a:cubicBezTo>
                <a:cubicBezTo>
                  <a:pt x="81" y="37"/>
                  <a:pt x="81" y="37"/>
                  <a:pt x="81" y="37"/>
                </a:cubicBezTo>
                <a:cubicBezTo>
                  <a:pt x="81" y="40"/>
                  <a:pt x="84" y="43"/>
                  <a:pt x="90" y="45"/>
                </a:cubicBezTo>
                <a:cubicBezTo>
                  <a:pt x="90" y="56"/>
                  <a:pt x="90" y="90"/>
                  <a:pt x="90" y="98"/>
                </a:cubicBezTo>
                <a:cubicBezTo>
                  <a:pt x="90" y="109"/>
                  <a:pt x="83" y="112"/>
                  <a:pt x="83" y="112"/>
                </a:cubicBezTo>
                <a:cubicBezTo>
                  <a:pt x="71" y="119"/>
                  <a:pt x="0" y="190"/>
                  <a:pt x="31" y="212"/>
                </a:cubicBezTo>
                <a:cubicBezTo>
                  <a:pt x="58" y="231"/>
                  <a:pt x="105" y="230"/>
                  <a:pt x="114" y="230"/>
                </a:cubicBezTo>
                <a:cubicBezTo>
                  <a:pt x="121" y="230"/>
                  <a:pt x="145" y="230"/>
                  <a:pt x="168" y="224"/>
                </a:cubicBezTo>
                <a:cubicBezTo>
                  <a:pt x="168" y="209"/>
                  <a:pt x="168" y="209"/>
                  <a:pt x="168" y="209"/>
                </a:cubicBezTo>
                <a:cubicBezTo>
                  <a:pt x="156" y="212"/>
                  <a:pt x="144" y="212"/>
                  <a:pt x="144" y="212"/>
                </a:cubicBezTo>
                <a:cubicBezTo>
                  <a:pt x="144" y="212"/>
                  <a:pt x="144" y="212"/>
                  <a:pt x="144" y="212"/>
                </a:cubicBezTo>
                <a:cubicBezTo>
                  <a:pt x="144" y="212"/>
                  <a:pt x="158" y="210"/>
                  <a:pt x="168" y="203"/>
                </a:cubicBezTo>
                <a:cubicBezTo>
                  <a:pt x="168" y="157"/>
                  <a:pt x="168" y="157"/>
                  <a:pt x="168" y="157"/>
                </a:cubicBezTo>
                <a:cubicBezTo>
                  <a:pt x="159" y="144"/>
                  <a:pt x="149" y="134"/>
                  <a:pt x="149" y="134"/>
                </a:cubicBezTo>
                <a:cubicBezTo>
                  <a:pt x="149" y="134"/>
                  <a:pt x="158" y="141"/>
                  <a:pt x="168" y="150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9" y="122"/>
                  <a:pt x="150" y="114"/>
                  <a:pt x="146" y="112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10247746" y="1879941"/>
            <a:ext cx="156440" cy="156440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>
            <a:off x="10303992" y="1995954"/>
            <a:ext cx="246085" cy="513262"/>
          </a:xfrm>
          <a:custGeom>
            <a:avLst/>
            <a:gdLst>
              <a:gd name="T0" fmla="*/ 0 w 102"/>
              <a:gd name="T1" fmla="*/ 6 h 213"/>
              <a:gd name="T2" fmla="*/ 68 w 102"/>
              <a:gd name="T3" fmla="*/ 184 h 213"/>
              <a:gd name="T4" fmla="*/ 99 w 102"/>
              <a:gd name="T5" fmla="*/ 213 h 213"/>
              <a:gd name="T6" fmla="*/ 23 w 102"/>
              <a:gd name="T7" fmla="*/ 0 h 213"/>
              <a:gd name="T8" fmla="*/ 0 w 102"/>
              <a:gd name="T9" fmla="*/ 6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213">
                <a:moveTo>
                  <a:pt x="0" y="6"/>
                </a:moveTo>
                <a:cubicBezTo>
                  <a:pt x="0" y="7"/>
                  <a:pt x="68" y="184"/>
                  <a:pt x="68" y="184"/>
                </a:cubicBezTo>
                <a:cubicBezTo>
                  <a:pt x="68" y="184"/>
                  <a:pt x="96" y="213"/>
                  <a:pt x="99" y="213"/>
                </a:cubicBezTo>
                <a:cubicBezTo>
                  <a:pt x="102" y="213"/>
                  <a:pt x="23" y="0"/>
                  <a:pt x="23" y="0"/>
                </a:cubicBezTo>
                <a:lnTo>
                  <a:pt x="0" y="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23"/>
          <p:cNvSpPr>
            <a:spLocks/>
          </p:cNvSpPr>
          <p:nvPr/>
        </p:nvSpPr>
        <p:spPr bwMode="auto">
          <a:xfrm>
            <a:off x="10087791" y="1995954"/>
            <a:ext cx="263662" cy="506232"/>
          </a:xfrm>
          <a:custGeom>
            <a:avLst/>
            <a:gdLst>
              <a:gd name="T0" fmla="*/ 149 w 150"/>
              <a:gd name="T1" fmla="*/ 14 h 288"/>
              <a:gd name="T2" fmla="*/ 40 w 150"/>
              <a:gd name="T3" fmla="*/ 248 h 288"/>
              <a:gd name="T4" fmla="*/ 0 w 150"/>
              <a:gd name="T5" fmla="*/ 288 h 288"/>
              <a:gd name="T6" fmla="*/ 11 w 150"/>
              <a:gd name="T7" fmla="*/ 233 h 288"/>
              <a:gd name="T8" fmla="*/ 117 w 150"/>
              <a:gd name="T9" fmla="*/ 0 h 288"/>
              <a:gd name="T10" fmla="*/ 150 w 150"/>
              <a:gd name="T11" fmla="*/ 11 h 288"/>
              <a:gd name="T12" fmla="*/ 149 w 150"/>
              <a:gd name="T13" fmla="*/ 1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" h="288">
                <a:moveTo>
                  <a:pt x="149" y="14"/>
                </a:moveTo>
                <a:lnTo>
                  <a:pt x="40" y="248"/>
                </a:lnTo>
                <a:lnTo>
                  <a:pt x="0" y="288"/>
                </a:lnTo>
                <a:lnTo>
                  <a:pt x="11" y="233"/>
                </a:lnTo>
                <a:lnTo>
                  <a:pt x="117" y="0"/>
                </a:lnTo>
                <a:lnTo>
                  <a:pt x="150" y="11"/>
                </a:lnTo>
                <a:lnTo>
                  <a:pt x="149" y="1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 24"/>
          <p:cNvSpPr>
            <a:spLocks/>
          </p:cNvSpPr>
          <p:nvPr/>
        </p:nvSpPr>
        <p:spPr bwMode="auto">
          <a:xfrm>
            <a:off x="10318058" y="1823695"/>
            <a:ext cx="28124" cy="87888"/>
          </a:xfrm>
          <a:custGeom>
            <a:avLst/>
            <a:gdLst>
              <a:gd name="T0" fmla="*/ 12 w 12"/>
              <a:gd name="T1" fmla="*/ 30 h 36"/>
              <a:gd name="T2" fmla="*/ 6 w 12"/>
              <a:gd name="T3" fmla="*/ 36 h 36"/>
              <a:gd name="T4" fmla="*/ 0 w 12"/>
              <a:gd name="T5" fmla="*/ 30 h 36"/>
              <a:gd name="T6" fmla="*/ 0 w 12"/>
              <a:gd name="T7" fmla="*/ 6 h 36"/>
              <a:gd name="T8" fmla="*/ 6 w 12"/>
              <a:gd name="T9" fmla="*/ 0 h 36"/>
              <a:gd name="T10" fmla="*/ 12 w 12"/>
              <a:gd name="T11" fmla="*/ 6 h 36"/>
              <a:gd name="T12" fmla="*/ 12 w 12"/>
              <a:gd name="T13" fmla="*/ 3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6">
                <a:moveTo>
                  <a:pt x="12" y="30"/>
                </a:moveTo>
                <a:cubicBezTo>
                  <a:pt x="12" y="33"/>
                  <a:pt x="10" y="36"/>
                  <a:pt x="6" y="36"/>
                </a:cubicBezTo>
                <a:cubicBezTo>
                  <a:pt x="3" y="36"/>
                  <a:pt x="0" y="33"/>
                  <a:pt x="0" y="30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0" y="0"/>
                  <a:pt x="12" y="3"/>
                  <a:pt x="12" y="6"/>
                </a:cubicBezTo>
                <a:lnTo>
                  <a:pt x="12" y="3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 25"/>
          <p:cNvSpPr>
            <a:spLocks noEditPoints="1"/>
          </p:cNvSpPr>
          <p:nvPr/>
        </p:nvSpPr>
        <p:spPr bwMode="auto">
          <a:xfrm>
            <a:off x="9059511" y="1445780"/>
            <a:ext cx="249601" cy="674975"/>
          </a:xfrm>
          <a:custGeom>
            <a:avLst/>
            <a:gdLst>
              <a:gd name="T0" fmla="*/ 51 w 103"/>
              <a:gd name="T1" fmla="*/ 280 h 280"/>
              <a:gd name="T2" fmla="*/ 103 w 103"/>
              <a:gd name="T3" fmla="*/ 140 h 280"/>
              <a:gd name="T4" fmla="*/ 51 w 103"/>
              <a:gd name="T5" fmla="*/ 0 h 280"/>
              <a:gd name="T6" fmla="*/ 51 w 103"/>
              <a:gd name="T7" fmla="*/ 22 h 280"/>
              <a:gd name="T8" fmla="*/ 94 w 103"/>
              <a:gd name="T9" fmla="*/ 140 h 280"/>
              <a:gd name="T10" fmla="*/ 51 w 103"/>
              <a:gd name="T11" fmla="*/ 257 h 280"/>
              <a:gd name="T12" fmla="*/ 51 w 103"/>
              <a:gd name="T13" fmla="*/ 280 h 280"/>
              <a:gd name="T14" fmla="*/ 51 w 103"/>
              <a:gd name="T15" fmla="*/ 0 h 280"/>
              <a:gd name="T16" fmla="*/ 0 w 103"/>
              <a:gd name="T17" fmla="*/ 140 h 280"/>
              <a:gd name="T18" fmla="*/ 51 w 103"/>
              <a:gd name="T19" fmla="*/ 280 h 280"/>
              <a:gd name="T20" fmla="*/ 51 w 103"/>
              <a:gd name="T21" fmla="*/ 280 h 280"/>
              <a:gd name="T22" fmla="*/ 51 w 103"/>
              <a:gd name="T23" fmla="*/ 257 h 280"/>
              <a:gd name="T24" fmla="*/ 51 w 103"/>
              <a:gd name="T25" fmla="*/ 257 h 280"/>
              <a:gd name="T26" fmla="*/ 51 w 103"/>
              <a:gd name="T27" fmla="*/ 257 h 280"/>
              <a:gd name="T28" fmla="*/ 8 w 103"/>
              <a:gd name="T29" fmla="*/ 140 h 280"/>
              <a:gd name="T30" fmla="*/ 51 w 103"/>
              <a:gd name="T31" fmla="*/ 22 h 280"/>
              <a:gd name="T32" fmla="*/ 51 w 103"/>
              <a:gd name="T33" fmla="*/ 22 h 280"/>
              <a:gd name="T34" fmla="*/ 51 w 103"/>
              <a:gd name="T35" fmla="*/ 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3" h="280">
                <a:moveTo>
                  <a:pt x="51" y="280"/>
                </a:moveTo>
                <a:cubicBezTo>
                  <a:pt x="80" y="280"/>
                  <a:pt x="103" y="217"/>
                  <a:pt x="103" y="140"/>
                </a:cubicBezTo>
                <a:cubicBezTo>
                  <a:pt x="103" y="62"/>
                  <a:pt x="80" y="0"/>
                  <a:pt x="51" y="0"/>
                </a:cubicBezTo>
                <a:cubicBezTo>
                  <a:pt x="51" y="22"/>
                  <a:pt x="51" y="22"/>
                  <a:pt x="51" y="22"/>
                </a:cubicBezTo>
                <a:cubicBezTo>
                  <a:pt x="75" y="22"/>
                  <a:pt x="94" y="75"/>
                  <a:pt x="94" y="140"/>
                </a:cubicBezTo>
                <a:cubicBezTo>
                  <a:pt x="94" y="204"/>
                  <a:pt x="75" y="257"/>
                  <a:pt x="51" y="257"/>
                </a:cubicBezTo>
                <a:lnTo>
                  <a:pt x="51" y="280"/>
                </a:lnTo>
                <a:close/>
                <a:moveTo>
                  <a:pt x="51" y="0"/>
                </a:moveTo>
                <a:cubicBezTo>
                  <a:pt x="23" y="0"/>
                  <a:pt x="0" y="62"/>
                  <a:pt x="0" y="140"/>
                </a:cubicBezTo>
                <a:cubicBezTo>
                  <a:pt x="0" y="217"/>
                  <a:pt x="23" y="280"/>
                  <a:pt x="51" y="280"/>
                </a:cubicBezTo>
                <a:cubicBezTo>
                  <a:pt x="51" y="280"/>
                  <a:pt x="51" y="280"/>
                  <a:pt x="51" y="280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27" y="257"/>
                  <a:pt x="8" y="204"/>
                  <a:pt x="8" y="140"/>
                </a:cubicBezTo>
                <a:cubicBezTo>
                  <a:pt x="8" y="75"/>
                  <a:pt x="27" y="22"/>
                  <a:pt x="51" y="22"/>
                </a:cubicBezTo>
                <a:cubicBezTo>
                  <a:pt x="51" y="22"/>
                  <a:pt x="51" y="22"/>
                  <a:pt x="51" y="22"/>
                </a:cubicBezTo>
                <a:cubicBezTo>
                  <a:pt x="51" y="0"/>
                  <a:pt x="51" y="0"/>
                  <a:pt x="51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 26"/>
          <p:cNvSpPr>
            <a:spLocks noEditPoints="1"/>
          </p:cNvSpPr>
          <p:nvPr/>
        </p:nvSpPr>
        <p:spPr bwMode="auto">
          <a:xfrm>
            <a:off x="8845062" y="1658466"/>
            <a:ext cx="676734" cy="247843"/>
          </a:xfrm>
          <a:custGeom>
            <a:avLst/>
            <a:gdLst>
              <a:gd name="T0" fmla="*/ 280 w 280"/>
              <a:gd name="T1" fmla="*/ 52 h 103"/>
              <a:gd name="T2" fmla="*/ 140 w 280"/>
              <a:gd name="T3" fmla="*/ 0 h 103"/>
              <a:gd name="T4" fmla="*/ 140 w 280"/>
              <a:gd name="T5" fmla="*/ 8 h 103"/>
              <a:gd name="T6" fmla="*/ 257 w 280"/>
              <a:gd name="T7" fmla="*/ 52 h 103"/>
              <a:gd name="T8" fmla="*/ 140 w 280"/>
              <a:gd name="T9" fmla="*/ 95 h 103"/>
              <a:gd name="T10" fmla="*/ 140 w 280"/>
              <a:gd name="T11" fmla="*/ 103 h 103"/>
              <a:gd name="T12" fmla="*/ 280 w 280"/>
              <a:gd name="T13" fmla="*/ 52 h 103"/>
              <a:gd name="T14" fmla="*/ 140 w 280"/>
              <a:gd name="T15" fmla="*/ 0 h 103"/>
              <a:gd name="T16" fmla="*/ 140 w 280"/>
              <a:gd name="T17" fmla="*/ 0 h 103"/>
              <a:gd name="T18" fmla="*/ 0 w 280"/>
              <a:gd name="T19" fmla="*/ 52 h 103"/>
              <a:gd name="T20" fmla="*/ 140 w 280"/>
              <a:gd name="T21" fmla="*/ 103 h 103"/>
              <a:gd name="T22" fmla="*/ 140 w 280"/>
              <a:gd name="T23" fmla="*/ 103 h 103"/>
              <a:gd name="T24" fmla="*/ 140 w 280"/>
              <a:gd name="T25" fmla="*/ 95 h 103"/>
              <a:gd name="T26" fmla="*/ 140 w 280"/>
              <a:gd name="T27" fmla="*/ 95 h 103"/>
              <a:gd name="T28" fmla="*/ 23 w 280"/>
              <a:gd name="T29" fmla="*/ 52 h 103"/>
              <a:gd name="T30" fmla="*/ 23 w 280"/>
              <a:gd name="T31" fmla="*/ 52 h 103"/>
              <a:gd name="T32" fmla="*/ 140 w 280"/>
              <a:gd name="T33" fmla="*/ 8 h 103"/>
              <a:gd name="T34" fmla="*/ 140 w 280"/>
              <a:gd name="T35" fmla="*/ 8 h 103"/>
              <a:gd name="T36" fmla="*/ 140 w 280"/>
              <a:gd name="T37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0" h="103">
                <a:moveTo>
                  <a:pt x="280" y="52"/>
                </a:moveTo>
                <a:cubicBezTo>
                  <a:pt x="280" y="23"/>
                  <a:pt x="217" y="0"/>
                  <a:pt x="140" y="0"/>
                </a:cubicBezTo>
                <a:cubicBezTo>
                  <a:pt x="140" y="8"/>
                  <a:pt x="140" y="8"/>
                  <a:pt x="140" y="8"/>
                </a:cubicBezTo>
                <a:cubicBezTo>
                  <a:pt x="205" y="8"/>
                  <a:pt x="257" y="28"/>
                  <a:pt x="257" y="52"/>
                </a:cubicBezTo>
                <a:cubicBezTo>
                  <a:pt x="257" y="75"/>
                  <a:pt x="205" y="95"/>
                  <a:pt x="140" y="95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217" y="103"/>
                  <a:pt x="280" y="80"/>
                  <a:pt x="280" y="52"/>
                </a:cubicBezTo>
                <a:close/>
                <a:moveTo>
                  <a:pt x="140" y="0"/>
                </a:moveTo>
                <a:cubicBezTo>
                  <a:pt x="140" y="0"/>
                  <a:pt x="140" y="0"/>
                  <a:pt x="140" y="0"/>
                </a:cubicBezTo>
                <a:cubicBezTo>
                  <a:pt x="63" y="0"/>
                  <a:pt x="0" y="23"/>
                  <a:pt x="0" y="52"/>
                </a:cubicBezTo>
                <a:cubicBezTo>
                  <a:pt x="0" y="80"/>
                  <a:pt x="63" y="103"/>
                  <a:pt x="140" y="103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75" y="95"/>
                  <a:pt x="23" y="75"/>
                  <a:pt x="23" y="52"/>
                </a:cubicBezTo>
                <a:cubicBezTo>
                  <a:pt x="23" y="52"/>
                  <a:pt x="23" y="52"/>
                  <a:pt x="23" y="52"/>
                </a:cubicBezTo>
                <a:cubicBezTo>
                  <a:pt x="23" y="28"/>
                  <a:pt x="75" y="8"/>
                  <a:pt x="140" y="8"/>
                </a:cubicBezTo>
                <a:cubicBezTo>
                  <a:pt x="140" y="8"/>
                  <a:pt x="140" y="8"/>
                  <a:pt x="140" y="8"/>
                </a:cubicBezTo>
                <a:lnTo>
                  <a:pt x="14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 27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16 h 229"/>
              <a:gd name="T2" fmla="*/ 119 w 238"/>
              <a:gd name="T3" fmla="*/ 46 h 229"/>
              <a:gd name="T4" fmla="*/ 119 w 238"/>
              <a:gd name="T5" fmla="*/ 57 h 229"/>
              <a:gd name="T6" fmla="*/ 202 w 238"/>
              <a:gd name="T7" fmla="*/ 32 h 229"/>
              <a:gd name="T8" fmla="*/ 150 w 238"/>
              <a:gd name="T9" fmla="*/ 145 h 229"/>
              <a:gd name="T10" fmla="*/ 119 w 238"/>
              <a:gd name="T11" fmla="*/ 172 h 229"/>
              <a:gd name="T12" fmla="*/ 119 w 238"/>
              <a:gd name="T13" fmla="*/ 183 h 229"/>
              <a:gd name="T14" fmla="*/ 156 w 238"/>
              <a:gd name="T15" fmla="*/ 151 h 229"/>
              <a:gd name="T16" fmla="*/ 218 w 238"/>
              <a:gd name="T17" fmla="*/ 16 h 229"/>
              <a:gd name="T18" fmla="*/ 119 w 238"/>
              <a:gd name="T19" fmla="*/ 46 h 229"/>
              <a:gd name="T20" fmla="*/ 83 w 238"/>
              <a:gd name="T21" fmla="*/ 78 h 229"/>
              <a:gd name="T22" fmla="*/ 20 w 238"/>
              <a:gd name="T23" fmla="*/ 214 h 229"/>
              <a:gd name="T24" fmla="*/ 119 w 238"/>
              <a:gd name="T25" fmla="*/ 183 h 229"/>
              <a:gd name="T26" fmla="*/ 119 w 238"/>
              <a:gd name="T27" fmla="*/ 172 h 229"/>
              <a:gd name="T28" fmla="*/ 36 w 238"/>
              <a:gd name="T29" fmla="*/ 197 h 229"/>
              <a:gd name="T30" fmla="*/ 36 w 238"/>
              <a:gd name="T31" fmla="*/ 197 h 229"/>
              <a:gd name="T32" fmla="*/ 89 w 238"/>
              <a:gd name="T33" fmla="*/ 84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16"/>
                </a:moveTo>
                <a:cubicBezTo>
                  <a:pt x="202" y="0"/>
                  <a:pt x="162" y="13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55" y="30"/>
                  <a:pt x="189" y="19"/>
                  <a:pt x="202" y="32"/>
                </a:cubicBezTo>
                <a:cubicBezTo>
                  <a:pt x="219" y="49"/>
                  <a:pt x="195" y="99"/>
                  <a:pt x="150" y="145"/>
                </a:cubicBezTo>
                <a:cubicBezTo>
                  <a:pt x="140" y="155"/>
                  <a:pt x="129" y="164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31" y="174"/>
                  <a:pt x="144" y="163"/>
                  <a:pt x="156" y="151"/>
                </a:cubicBezTo>
                <a:cubicBezTo>
                  <a:pt x="210" y="96"/>
                  <a:pt x="238" y="36"/>
                  <a:pt x="218" y="16"/>
                </a:cubicBezTo>
                <a:close/>
                <a:moveTo>
                  <a:pt x="119" y="46"/>
                </a:moveTo>
                <a:cubicBezTo>
                  <a:pt x="107" y="55"/>
                  <a:pt x="95" y="66"/>
                  <a:pt x="83" y="78"/>
                </a:cubicBezTo>
                <a:cubicBezTo>
                  <a:pt x="28" y="133"/>
                  <a:pt x="0" y="193"/>
                  <a:pt x="20" y="214"/>
                </a:cubicBezTo>
                <a:cubicBezTo>
                  <a:pt x="36" y="229"/>
                  <a:pt x="76" y="216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83" y="199"/>
                  <a:pt x="49" y="211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19" y="181"/>
                  <a:pt x="43" y="130"/>
                  <a:pt x="89" y="84"/>
                </a:cubicBezTo>
                <a:cubicBezTo>
                  <a:pt x="99" y="74"/>
                  <a:pt x="109" y="65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 28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214 h 229"/>
              <a:gd name="T2" fmla="*/ 156 w 238"/>
              <a:gd name="T3" fmla="*/ 78 h 229"/>
              <a:gd name="T4" fmla="*/ 119 w 238"/>
              <a:gd name="T5" fmla="*/ 46 h 229"/>
              <a:gd name="T6" fmla="*/ 119 w 238"/>
              <a:gd name="T7" fmla="*/ 57 h 229"/>
              <a:gd name="T8" fmla="*/ 150 w 238"/>
              <a:gd name="T9" fmla="*/ 84 h 229"/>
              <a:gd name="T10" fmla="*/ 202 w 238"/>
              <a:gd name="T11" fmla="*/ 197 h 229"/>
              <a:gd name="T12" fmla="*/ 119 w 238"/>
              <a:gd name="T13" fmla="*/ 172 h 229"/>
              <a:gd name="T14" fmla="*/ 119 w 238"/>
              <a:gd name="T15" fmla="*/ 183 h 229"/>
              <a:gd name="T16" fmla="*/ 218 w 238"/>
              <a:gd name="T17" fmla="*/ 214 h 229"/>
              <a:gd name="T18" fmla="*/ 119 w 238"/>
              <a:gd name="T19" fmla="*/ 46 h 229"/>
              <a:gd name="T20" fmla="*/ 20 w 238"/>
              <a:gd name="T21" fmla="*/ 16 h 229"/>
              <a:gd name="T22" fmla="*/ 83 w 238"/>
              <a:gd name="T23" fmla="*/ 151 h 229"/>
              <a:gd name="T24" fmla="*/ 119 w 238"/>
              <a:gd name="T25" fmla="*/ 183 h 229"/>
              <a:gd name="T26" fmla="*/ 119 w 238"/>
              <a:gd name="T27" fmla="*/ 172 h 229"/>
              <a:gd name="T28" fmla="*/ 89 w 238"/>
              <a:gd name="T29" fmla="*/ 145 h 229"/>
              <a:gd name="T30" fmla="*/ 36 w 238"/>
              <a:gd name="T31" fmla="*/ 32 h 229"/>
              <a:gd name="T32" fmla="*/ 36 w 238"/>
              <a:gd name="T33" fmla="*/ 32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214"/>
                </a:moveTo>
                <a:cubicBezTo>
                  <a:pt x="238" y="193"/>
                  <a:pt x="210" y="133"/>
                  <a:pt x="156" y="78"/>
                </a:cubicBezTo>
                <a:cubicBezTo>
                  <a:pt x="144" y="66"/>
                  <a:pt x="131" y="55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29" y="65"/>
                  <a:pt x="140" y="74"/>
                  <a:pt x="150" y="84"/>
                </a:cubicBezTo>
                <a:cubicBezTo>
                  <a:pt x="195" y="130"/>
                  <a:pt x="219" y="181"/>
                  <a:pt x="202" y="197"/>
                </a:cubicBezTo>
                <a:cubicBezTo>
                  <a:pt x="189" y="211"/>
                  <a:pt x="155" y="199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62" y="216"/>
                  <a:pt x="202" y="229"/>
                  <a:pt x="218" y="214"/>
                </a:cubicBezTo>
                <a:close/>
                <a:moveTo>
                  <a:pt x="119" y="46"/>
                </a:moveTo>
                <a:cubicBezTo>
                  <a:pt x="76" y="13"/>
                  <a:pt x="36" y="0"/>
                  <a:pt x="20" y="16"/>
                </a:cubicBezTo>
                <a:cubicBezTo>
                  <a:pt x="0" y="36"/>
                  <a:pt x="28" y="96"/>
                  <a:pt x="83" y="151"/>
                </a:cubicBezTo>
                <a:cubicBezTo>
                  <a:pt x="95" y="163"/>
                  <a:pt x="107" y="174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109" y="164"/>
                  <a:pt x="99" y="155"/>
                  <a:pt x="89" y="145"/>
                </a:cubicBezTo>
                <a:cubicBezTo>
                  <a:pt x="43" y="99"/>
                  <a:pt x="19" y="49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49" y="19"/>
                  <a:pt x="83" y="30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29"/>
          <p:cNvSpPr>
            <a:spLocks noChangeArrowheads="1"/>
          </p:cNvSpPr>
          <p:nvPr/>
        </p:nvSpPr>
        <p:spPr bwMode="auto">
          <a:xfrm>
            <a:off x="9133336" y="1730535"/>
            <a:ext cx="103708" cy="103708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 30"/>
          <p:cNvSpPr>
            <a:spLocks noEditPoints="1"/>
          </p:cNvSpPr>
          <p:nvPr/>
        </p:nvSpPr>
        <p:spPr bwMode="auto">
          <a:xfrm>
            <a:off x="9929595" y="1254183"/>
            <a:ext cx="284755" cy="539629"/>
          </a:xfrm>
          <a:custGeom>
            <a:avLst/>
            <a:gdLst>
              <a:gd name="T0" fmla="*/ 67 w 162"/>
              <a:gd name="T1" fmla="*/ 307 h 307"/>
              <a:gd name="T2" fmla="*/ 162 w 162"/>
              <a:gd name="T3" fmla="*/ 307 h 307"/>
              <a:gd name="T4" fmla="*/ 67 w 162"/>
              <a:gd name="T5" fmla="*/ 127 h 307"/>
              <a:gd name="T6" fmla="*/ 67 w 162"/>
              <a:gd name="T7" fmla="*/ 193 h 307"/>
              <a:gd name="T8" fmla="*/ 110 w 162"/>
              <a:gd name="T9" fmla="*/ 267 h 307"/>
              <a:gd name="T10" fmla="*/ 67 w 162"/>
              <a:gd name="T11" fmla="*/ 267 h 307"/>
              <a:gd name="T12" fmla="*/ 67 w 162"/>
              <a:gd name="T13" fmla="*/ 307 h 307"/>
              <a:gd name="T14" fmla="*/ 0 w 162"/>
              <a:gd name="T15" fmla="*/ 0 h 307"/>
              <a:gd name="T16" fmla="*/ 0 w 162"/>
              <a:gd name="T17" fmla="*/ 307 h 307"/>
              <a:gd name="T18" fmla="*/ 67 w 162"/>
              <a:gd name="T19" fmla="*/ 307 h 307"/>
              <a:gd name="T20" fmla="*/ 67 w 162"/>
              <a:gd name="T21" fmla="*/ 267 h 307"/>
              <a:gd name="T22" fmla="*/ 24 w 162"/>
              <a:gd name="T23" fmla="*/ 267 h 307"/>
              <a:gd name="T24" fmla="*/ 24 w 162"/>
              <a:gd name="T25" fmla="*/ 120 h 307"/>
              <a:gd name="T26" fmla="*/ 24 w 162"/>
              <a:gd name="T27" fmla="*/ 120 h 307"/>
              <a:gd name="T28" fmla="*/ 67 w 162"/>
              <a:gd name="T29" fmla="*/ 193 h 307"/>
              <a:gd name="T30" fmla="*/ 67 w 162"/>
              <a:gd name="T31" fmla="*/ 127 h 307"/>
              <a:gd name="T32" fmla="*/ 0 w 162"/>
              <a:gd name="T33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2" h="307">
                <a:moveTo>
                  <a:pt x="67" y="307"/>
                </a:moveTo>
                <a:lnTo>
                  <a:pt x="162" y="307"/>
                </a:lnTo>
                <a:lnTo>
                  <a:pt x="67" y="127"/>
                </a:lnTo>
                <a:lnTo>
                  <a:pt x="67" y="193"/>
                </a:lnTo>
                <a:lnTo>
                  <a:pt x="110" y="267"/>
                </a:lnTo>
                <a:lnTo>
                  <a:pt x="67" y="267"/>
                </a:lnTo>
                <a:lnTo>
                  <a:pt x="67" y="307"/>
                </a:lnTo>
                <a:close/>
                <a:moveTo>
                  <a:pt x="0" y="0"/>
                </a:moveTo>
                <a:lnTo>
                  <a:pt x="0" y="307"/>
                </a:lnTo>
                <a:lnTo>
                  <a:pt x="67" y="307"/>
                </a:lnTo>
                <a:lnTo>
                  <a:pt x="67" y="267"/>
                </a:lnTo>
                <a:lnTo>
                  <a:pt x="24" y="267"/>
                </a:lnTo>
                <a:lnTo>
                  <a:pt x="24" y="120"/>
                </a:lnTo>
                <a:lnTo>
                  <a:pt x="24" y="120"/>
                </a:lnTo>
                <a:lnTo>
                  <a:pt x="67" y="193"/>
                </a:lnTo>
                <a:lnTo>
                  <a:pt x="67" y="127"/>
                </a:ln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>
            <a:off x="9787218" y="1252427"/>
            <a:ext cx="72068" cy="525568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 32"/>
          <p:cNvSpPr>
            <a:spLocks noEditPoints="1"/>
          </p:cNvSpPr>
          <p:nvPr/>
        </p:nvSpPr>
        <p:spPr bwMode="auto">
          <a:xfrm>
            <a:off x="7452927" y="3899595"/>
            <a:ext cx="622244" cy="455257"/>
          </a:xfrm>
          <a:custGeom>
            <a:avLst/>
            <a:gdLst>
              <a:gd name="T0" fmla="*/ 213 w 258"/>
              <a:gd name="T1" fmla="*/ 31 h 189"/>
              <a:gd name="T2" fmla="*/ 204 w 258"/>
              <a:gd name="T3" fmla="*/ 69 h 189"/>
              <a:gd name="T4" fmla="*/ 228 w 258"/>
              <a:gd name="T5" fmla="*/ 109 h 189"/>
              <a:gd name="T6" fmla="*/ 204 w 258"/>
              <a:gd name="T7" fmla="*/ 146 h 189"/>
              <a:gd name="T8" fmla="*/ 204 w 258"/>
              <a:gd name="T9" fmla="*/ 27 h 189"/>
              <a:gd name="T10" fmla="*/ 91 w 258"/>
              <a:gd name="T11" fmla="*/ 14 h 189"/>
              <a:gd name="T12" fmla="*/ 97 w 258"/>
              <a:gd name="T13" fmla="*/ 15 h 189"/>
              <a:gd name="T14" fmla="*/ 91 w 258"/>
              <a:gd name="T15" fmla="*/ 42 h 189"/>
              <a:gd name="T16" fmla="*/ 91 w 258"/>
              <a:gd name="T17" fmla="*/ 162 h 189"/>
              <a:gd name="T18" fmla="*/ 166 w 258"/>
              <a:gd name="T19" fmla="*/ 145 h 189"/>
              <a:gd name="T20" fmla="*/ 204 w 258"/>
              <a:gd name="T21" fmla="*/ 125 h 189"/>
              <a:gd name="T22" fmla="*/ 191 w 258"/>
              <a:gd name="T23" fmla="*/ 122 h 189"/>
              <a:gd name="T24" fmla="*/ 204 w 258"/>
              <a:gd name="T25" fmla="*/ 69 h 189"/>
              <a:gd name="T26" fmla="*/ 91 w 258"/>
              <a:gd name="T27" fmla="*/ 6 h 189"/>
              <a:gd name="T28" fmla="*/ 78 w 258"/>
              <a:gd name="T29" fmla="*/ 24 h 189"/>
              <a:gd name="T30" fmla="*/ 91 w 258"/>
              <a:gd name="T31" fmla="*/ 14 h 189"/>
              <a:gd name="T32" fmla="*/ 78 w 258"/>
              <a:gd name="T33" fmla="*/ 188 h 189"/>
              <a:gd name="T34" fmla="*/ 91 w 258"/>
              <a:gd name="T35" fmla="*/ 162 h 189"/>
              <a:gd name="T36" fmla="*/ 78 w 258"/>
              <a:gd name="T37" fmla="*/ 176 h 189"/>
              <a:gd name="T38" fmla="*/ 91 w 258"/>
              <a:gd name="T39" fmla="*/ 42 h 189"/>
              <a:gd name="T40" fmla="*/ 80 w 258"/>
              <a:gd name="T41" fmla="*/ 134 h 189"/>
              <a:gd name="T42" fmla="*/ 78 w 258"/>
              <a:gd name="T43" fmla="*/ 64 h 189"/>
              <a:gd name="T44" fmla="*/ 78 w 258"/>
              <a:gd name="T45" fmla="*/ 33 h 189"/>
              <a:gd name="T46" fmla="*/ 91 w 258"/>
              <a:gd name="T47" fmla="*/ 42 h 189"/>
              <a:gd name="T48" fmla="*/ 60 w 258"/>
              <a:gd name="T49" fmla="*/ 18 h 189"/>
              <a:gd name="T50" fmla="*/ 68 w 258"/>
              <a:gd name="T51" fmla="*/ 42 h 189"/>
              <a:gd name="T52" fmla="*/ 78 w 258"/>
              <a:gd name="T53" fmla="*/ 33 h 189"/>
              <a:gd name="T54" fmla="*/ 78 w 258"/>
              <a:gd name="T55" fmla="*/ 9 h 189"/>
              <a:gd name="T56" fmla="*/ 78 w 258"/>
              <a:gd name="T57" fmla="*/ 188 h 189"/>
              <a:gd name="T58" fmla="*/ 60 w 258"/>
              <a:gd name="T59" fmla="*/ 176 h 189"/>
              <a:gd name="T60" fmla="*/ 78 w 258"/>
              <a:gd name="T61" fmla="*/ 64 h 189"/>
              <a:gd name="T62" fmla="*/ 60 w 258"/>
              <a:gd name="T63" fmla="*/ 134 h 189"/>
              <a:gd name="T64" fmla="*/ 70 w 258"/>
              <a:gd name="T65" fmla="*/ 116 h 189"/>
              <a:gd name="T66" fmla="*/ 60 w 258"/>
              <a:gd name="T67" fmla="*/ 87 h 189"/>
              <a:gd name="T68" fmla="*/ 76 w 258"/>
              <a:gd name="T69" fmla="*/ 68 h 189"/>
              <a:gd name="T70" fmla="*/ 60 w 258"/>
              <a:gd name="T71" fmla="*/ 18 h 189"/>
              <a:gd name="T72" fmla="*/ 60 w 258"/>
              <a:gd name="T73" fmla="*/ 187 h 189"/>
              <a:gd name="T74" fmla="*/ 59 w 258"/>
              <a:gd name="T75" fmla="*/ 175 h 189"/>
              <a:gd name="T76" fmla="*/ 49 w 258"/>
              <a:gd name="T77" fmla="*/ 144 h 189"/>
              <a:gd name="T78" fmla="*/ 60 w 258"/>
              <a:gd name="T79" fmla="*/ 125 h 189"/>
              <a:gd name="T80" fmla="*/ 41 w 258"/>
              <a:gd name="T81" fmla="*/ 125 h 189"/>
              <a:gd name="T82" fmla="*/ 60 w 258"/>
              <a:gd name="T83" fmla="*/ 87 h 189"/>
              <a:gd name="T84" fmla="*/ 51 w 258"/>
              <a:gd name="T85" fmla="*/ 76 h 189"/>
              <a:gd name="T86" fmla="*/ 43 w 258"/>
              <a:gd name="T87" fmla="*/ 51 h 189"/>
              <a:gd name="T88" fmla="*/ 60 w 258"/>
              <a:gd name="T89" fmla="*/ 1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8" h="189">
                <a:moveTo>
                  <a:pt x="253" y="104"/>
                </a:moveTo>
                <a:cubicBezTo>
                  <a:pt x="258" y="60"/>
                  <a:pt x="213" y="31"/>
                  <a:pt x="213" y="31"/>
                </a:cubicBezTo>
                <a:cubicBezTo>
                  <a:pt x="210" y="30"/>
                  <a:pt x="207" y="28"/>
                  <a:pt x="204" y="27"/>
                </a:cubicBezTo>
                <a:cubicBezTo>
                  <a:pt x="204" y="69"/>
                  <a:pt x="204" y="69"/>
                  <a:pt x="204" y="69"/>
                </a:cubicBezTo>
                <a:cubicBezTo>
                  <a:pt x="208" y="69"/>
                  <a:pt x="212" y="70"/>
                  <a:pt x="216" y="72"/>
                </a:cubicBezTo>
                <a:cubicBezTo>
                  <a:pt x="230" y="79"/>
                  <a:pt x="235" y="95"/>
                  <a:pt x="228" y="109"/>
                </a:cubicBezTo>
                <a:cubicBezTo>
                  <a:pt x="224" y="119"/>
                  <a:pt x="214" y="125"/>
                  <a:pt x="204" y="125"/>
                </a:cubicBezTo>
                <a:cubicBezTo>
                  <a:pt x="204" y="146"/>
                  <a:pt x="204" y="146"/>
                  <a:pt x="204" y="146"/>
                </a:cubicBezTo>
                <a:cubicBezTo>
                  <a:pt x="230" y="144"/>
                  <a:pt x="249" y="134"/>
                  <a:pt x="253" y="104"/>
                </a:cubicBezTo>
                <a:close/>
                <a:moveTo>
                  <a:pt x="204" y="27"/>
                </a:moveTo>
                <a:cubicBezTo>
                  <a:pt x="156" y="5"/>
                  <a:pt x="119" y="0"/>
                  <a:pt x="91" y="6"/>
                </a:cubicBezTo>
                <a:cubicBezTo>
                  <a:pt x="91" y="14"/>
                  <a:pt x="91" y="14"/>
                  <a:pt x="91" y="14"/>
                </a:cubicBezTo>
                <a:cubicBezTo>
                  <a:pt x="93" y="14"/>
                  <a:pt x="95" y="14"/>
                  <a:pt x="97" y="15"/>
                </a:cubicBezTo>
                <a:cubicBezTo>
                  <a:pt x="97" y="15"/>
                  <a:pt x="97" y="15"/>
                  <a:pt x="97" y="15"/>
                </a:cubicBezTo>
                <a:cubicBezTo>
                  <a:pt x="104" y="19"/>
                  <a:pt x="107" y="27"/>
                  <a:pt x="103" y="34"/>
                </a:cubicBezTo>
                <a:cubicBezTo>
                  <a:pt x="101" y="39"/>
                  <a:pt x="96" y="42"/>
                  <a:pt x="91" y="42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93" y="151"/>
                  <a:pt x="93" y="157"/>
                  <a:pt x="91" y="162"/>
                </a:cubicBezTo>
                <a:cubicBezTo>
                  <a:pt x="91" y="185"/>
                  <a:pt x="91" y="185"/>
                  <a:pt x="91" y="185"/>
                </a:cubicBezTo>
                <a:cubicBezTo>
                  <a:pt x="117" y="174"/>
                  <a:pt x="138" y="143"/>
                  <a:pt x="166" y="145"/>
                </a:cubicBezTo>
                <a:cubicBezTo>
                  <a:pt x="179" y="147"/>
                  <a:pt x="192" y="147"/>
                  <a:pt x="204" y="146"/>
                </a:cubicBezTo>
                <a:cubicBezTo>
                  <a:pt x="204" y="125"/>
                  <a:pt x="204" y="125"/>
                  <a:pt x="204" y="125"/>
                </a:cubicBezTo>
                <a:cubicBezTo>
                  <a:pt x="199" y="125"/>
                  <a:pt x="195" y="124"/>
                  <a:pt x="191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77" y="115"/>
                  <a:pt x="172" y="98"/>
                  <a:pt x="179" y="84"/>
                </a:cubicBezTo>
                <a:cubicBezTo>
                  <a:pt x="184" y="74"/>
                  <a:pt x="193" y="69"/>
                  <a:pt x="204" y="69"/>
                </a:cubicBezTo>
                <a:lnTo>
                  <a:pt x="204" y="27"/>
                </a:lnTo>
                <a:close/>
                <a:moveTo>
                  <a:pt x="91" y="6"/>
                </a:moveTo>
                <a:cubicBezTo>
                  <a:pt x="86" y="6"/>
                  <a:pt x="82" y="8"/>
                  <a:pt x="78" y="9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3"/>
                  <a:pt x="78" y="22"/>
                  <a:pt x="78" y="22"/>
                </a:cubicBezTo>
                <a:cubicBezTo>
                  <a:pt x="81" y="17"/>
                  <a:pt x="86" y="14"/>
                  <a:pt x="91" y="14"/>
                </a:cubicBezTo>
                <a:cubicBezTo>
                  <a:pt x="91" y="6"/>
                  <a:pt x="91" y="6"/>
                  <a:pt x="91" y="6"/>
                </a:cubicBezTo>
                <a:close/>
                <a:moveTo>
                  <a:pt x="78" y="188"/>
                </a:moveTo>
                <a:cubicBezTo>
                  <a:pt x="82" y="188"/>
                  <a:pt x="87" y="187"/>
                  <a:pt x="91" y="185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0" y="163"/>
                  <a:pt x="90" y="164"/>
                  <a:pt x="90" y="165"/>
                </a:cubicBezTo>
                <a:cubicBezTo>
                  <a:pt x="87" y="170"/>
                  <a:pt x="83" y="174"/>
                  <a:pt x="78" y="176"/>
                </a:cubicBezTo>
                <a:cubicBezTo>
                  <a:pt x="78" y="188"/>
                  <a:pt x="78" y="188"/>
                  <a:pt x="78" y="188"/>
                </a:cubicBezTo>
                <a:close/>
                <a:moveTo>
                  <a:pt x="91" y="42"/>
                </a:moveTo>
                <a:cubicBezTo>
                  <a:pt x="91" y="146"/>
                  <a:pt x="91" y="146"/>
                  <a:pt x="91" y="146"/>
                </a:cubicBezTo>
                <a:cubicBezTo>
                  <a:pt x="89" y="141"/>
                  <a:pt x="85" y="136"/>
                  <a:pt x="80" y="134"/>
                </a:cubicBezTo>
                <a:cubicBezTo>
                  <a:pt x="79" y="133"/>
                  <a:pt x="78" y="133"/>
                  <a:pt x="78" y="133"/>
                </a:cubicBezTo>
                <a:cubicBezTo>
                  <a:pt x="78" y="64"/>
                  <a:pt x="78" y="64"/>
                  <a:pt x="78" y="64"/>
                </a:cubicBezTo>
                <a:cubicBezTo>
                  <a:pt x="79" y="61"/>
                  <a:pt x="79" y="57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9" y="36"/>
                  <a:pt x="81" y="39"/>
                  <a:pt x="84" y="41"/>
                </a:cubicBezTo>
                <a:cubicBezTo>
                  <a:pt x="86" y="42"/>
                  <a:pt x="89" y="42"/>
                  <a:pt x="91" y="42"/>
                </a:cubicBezTo>
                <a:close/>
                <a:moveTo>
                  <a:pt x="78" y="9"/>
                </a:moveTo>
                <a:cubicBezTo>
                  <a:pt x="71" y="11"/>
                  <a:pt x="65" y="14"/>
                  <a:pt x="60" y="18"/>
                </a:cubicBezTo>
                <a:cubicBezTo>
                  <a:pt x="60" y="40"/>
                  <a:pt x="60" y="40"/>
                  <a:pt x="60" y="40"/>
                </a:cubicBezTo>
                <a:cubicBezTo>
                  <a:pt x="62" y="40"/>
                  <a:pt x="65" y="41"/>
                  <a:pt x="68" y="42"/>
                </a:cubicBezTo>
                <a:cubicBezTo>
                  <a:pt x="73" y="45"/>
                  <a:pt x="76" y="49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7" y="30"/>
                  <a:pt x="77" y="27"/>
                  <a:pt x="78" y="24"/>
                </a:cubicBezTo>
                <a:cubicBezTo>
                  <a:pt x="78" y="9"/>
                  <a:pt x="78" y="9"/>
                  <a:pt x="78" y="9"/>
                </a:cubicBezTo>
                <a:close/>
                <a:moveTo>
                  <a:pt x="60" y="187"/>
                </a:moveTo>
                <a:cubicBezTo>
                  <a:pt x="66" y="188"/>
                  <a:pt x="72" y="189"/>
                  <a:pt x="78" y="188"/>
                </a:cubicBezTo>
                <a:cubicBezTo>
                  <a:pt x="78" y="176"/>
                  <a:pt x="78" y="176"/>
                  <a:pt x="78" y="176"/>
                </a:cubicBezTo>
                <a:cubicBezTo>
                  <a:pt x="72" y="178"/>
                  <a:pt x="65" y="178"/>
                  <a:pt x="60" y="176"/>
                </a:cubicBezTo>
                <a:cubicBezTo>
                  <a:pt x="60" y="187"/>
                  <a:pt x="60" y="187"/>
                  <a:pt x="60" y="187"/>
                </a:cubicBezTo>
                <a:close/>
                <a:moveTo>
                  <a:pt x="78" y="64"/>
                </a:moveTo>
                <a:cubicBezTo>
                  <a:pt x="78" y="133"/>
                  <a:pt x="78" y="133"/>
                  <a:pt x="78" y="133"/>
                </a:cubicBezTo>
                <a:cubicBezTo>
                  <a:pt x="72" y="131"/>
                  <a:pt x="65" y="131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64" y="123"/>
                  <a:pt x="67" y="120"/>
                  <a:pt x="70" y="116"/>
                </a:cubicBezTo>
                <a:cubicBezTo>
                  <a:pt x="75" y="105"/>
                  <a:pt x="71" y="92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66" y="78"/>
                  <a:pt x="73" y="74"/>
                  <a:pt x="76" y="68"/>
                </a:cubicBezTo>
                <a:cubicBezTo>
                  <a:pt x="77" y="66"/>
                  <a:pt x="77" y="65"/>
                  <a:pt x="78" y="64"/>
                </a:cubicBezTo>
                <a:close/>
                <a:moveTo>
                  <a:pt x="60" y="18"/>
                </a:moveTo>
                <a:cubicBezTo>
                  <a:pt x="0" y="56"/>
                  <a:pt x="10" y="159"/>
                  <a:pt x="46" y="180"/>
                </a:cubicBezTo>
                <a:cubicBezTo>
                  <a:pt x="51" y="183"/>
                  <a:pt x="55" y="185"/>
                  <a:pt x="60" y="187"/>
                </a:cubicBezTo>
                <a:cubicBezTo>
                  <a:pt x="60" y="176"/>
                  <a:pt x="60" y="176"/>
                  <a:pt x="60" y="176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48" y="170"/>
                  <a:pt x="43" y="156"/>
                  <a:pt x="49" y="144"/>
                </a:cubicBezTo>
                <a:cubicBezTo>
                  <a:pt x="51" y="139"/>
                  <a:pt x="55" y="136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54" y="128"/>
                  <a:pt x="47" y="128"/>
                  <a:pt x="41" y="125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1" y="120"/>
                  <a:pt x="26" y="107"/>
                  <a:pt x="32" y="97"/>
                </a:cubicBezTo>
                <a:cubicBezTo>
                  <a:pt x="37" y="86"/>
                  <a:pt x="49" y="82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57" y="78"/>
                  <a:pt x="54" y="77"/>
                  <a:pt x="51" y="76"/>
                </a:cubicBezTo>
                <a:cubicBezTo>
                  <a:pt x="42" y="71"/>
                  <a:pt x="38" y="60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6" y="44"/>
                  <a:pt x="53" y="40"/>
                  <a:pt x="60" y="40"/>
                </a:cubicBezTo>
                <a:lnTo>
                  <a:pt x="60" y="1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oup 127"/>
          <p:cNvGrpSpPr/>
          <p:nvPr/>
        </p:nvGrpSpPr>
        <p:grpSpPr>
          <a:xfrm>
            <a:off x="9201885" y="4354851"/>
            <a:ext cx="562481" cy="724193"/>
            <a:chOff x="8610600" y="4127500"/>
            <a:chExt cx="508001" cy="654050"/>
          </a:xfrm>
          <a:solidFill>
            <a:srgbClr val="40937D"/>
          </a:solidFill>
        </p:grpSpPr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34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8729663" y="4613275"/>
              <a:ext cx="141288" cy="168275"/>
            </a:xfrm>
            <a:custGeom>
              <a:avLst/>
              <a:gdLst>
                <a:gd name="T0" fmla="*/ 45 w 65"/>
                <a:gd name="T1" fmla="*/ 5 h 77"/>
                <a:gd name="T2" fmla="*/ 45 w 65"/>
                <a:gd name="T3" fmla="*/ 28 h 77"/>
                <a:gd name="T4" fmla="*/ 25 w 65"/>
                <a:gd name="T5" fmla="*/ 45 h 77"/>
                <a:gd name="T6" fmla="*/ 1 w 65"/>
                <a:gd name="T7" fmla="*/ 64 h 77"/>
                <a:gd name="T8" fmla="*/ 65 w 65"/>
                <a:gd name="T9" fmla="*/ 77 h 77"/>
                <a:gd name="T10" fmla="*/ 65 w 65"/>
                <a:gd name="T11" fmla="*/ 0 h 77"/>
                <a:gd name="T12" fmla="*/ 45 w 65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7">
                  <a:moveTo>
                    <a:pt x="45" y="5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39" y="40"/>
                    <a:pt x="25" y="45"/>
                  </a:cubicBezTo>
                  <a:cubicBezTo>
                    <a:pt x="12" y="49"/>
                    <a:pt x="0" y="56"/>
                    <a:pt x="1" y="64"/>
                  </a:cubicBezTo>
                  <a:cubicBezTo>
                    <a:pt x="2" y="71"/>
                    <a:pt x="18" y="77"/>
                    <a:pt x="65" y="77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4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8855075" y="4613275"/>
              <a:ext cx="134938" cy="168275"/>
            </a:xfrm>
            <a:custGeom>
              <a:avLst/>
              <a:gdLst>
                <a:gd name="T0" fmla="*/ 14 w 62"/>
                <a:gd name="T1" fmla="*/ 5 h 77"/>
                <a:gd name="T2" fmla="*/ 14 w 62"/>
                <a:gd name="T3" fmla="*/ 28 h 77"/>
                <a:gd name="T4" fmla="*/ 32 w 62"/>
                <a:gd name="T5" fmla="*/ 45 h 77"/>
                <a:gd name="T6" fmla="*/ 61 w 62"/>
                <a:gd name="T7" fmla="*/ 64 h 77"/>
                <a:gd name="T8" fmla="*/ 0 w 62"/>
                <a:gd name="T9" fmla="*/ 77 h 77"/>
                <a:gd name="T10" fmla="*/ 0 w 62"/>
                <a:gd name="T11" fmla="*/ 0 h 77"/>
                <a:gd name="T12" fmla="*/ 14 w 62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7">
                  <a:moveTo>
                    <a:pt x="14" y="5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9" y="40"/>
                    <a:pt x="32" y="45"/>
                  </a:cubicBezTo>
                  <a:cubicBezTo>
                    <a:pt x="46" y="49"/>
                    <a:pt x="62" y="56"/>
                    <a:pt x="61" y="64"/>
                  </a:cubicBezTo>
                  <a:cubicBezTo>
                    <a:pt x="60" y="71"/>
                    <a:pt x="34" y="77"/>
                    <a:pt x="0" y="7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39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40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5" name="Freeform 41"/>
          <p:cNvSpPr>
            <a:spLocks noEditPoints="1"/>
          </p:cNvSpPr>
          <p:nvPr/>
        </p:nvSpPr>
        <p:spPr bwMode="auto">
          <a:xfrm>
            <a:off x="9667692" y="3623630"/>
            <a:ext cx="474592" cy="432405"/>
          </a:xfrm>
          <a:custGeom>
            <a:avLst/>
            <a:gdLst>
              <a:gd name="T0" fmla="*/ 116 w 196"/>
              <a:gd name="T1" fmla="*/ 2 h 179"/>
              <a:gd name="T2" fmla="*/ 98 w 196"/>
              <a:gd name="T3" fmla="*/ 0 h 179"/>
              <a:gd name="T4" fmla="*/ 98 w 196"/>
              <a:gd name="T5" fmla="*/ 17 h 179"/>
              <a:gd name="T6" fmla="*/ 113 w 196"/>
              <a:gd name="T7" fmla="*/ 18 h 179"/>
              <a:gd name="T8" fmla="*/ 169 w 196"/>
              <a:gd name="T9" fmla="*/ 105 h 179"/>
              <a:gd name="T10" fmla="*/ 98 w 196"/>
              <a:gd name="T11" fmla="*/ 163 h 179"/>
              <a:gd name="T12" fmla="*/ 98 w 196"/>
              <a:gd name="T13" fmla="*/ 179 h 179"/>
              <a:gd name="T14" fmla="*/ 185 w 196"/>
              <a:gd name="T15" fmla="*/ 108 h 179"/>
              <a:gd name="T16" fmla="*/ 116 w 196"/>
              <a:gd name="T17" fmla="*/ 2 h 179"/>
              <a:gd name="T18" fmla="*/ 98 w 196"/>
              <a:gd name="T19" fmla="*/ 0 h 179"/>
              <a:gd name="T20" fmla="*/ 10 w 196"/>
              <a:gd name="T21" fmla="*/ 71 h 179"/>
              <a:gd name="T22" fmla="*/ 79 w 196"/>
              <a:gd name="T23" fmla="*/ 177 h 179"/>
              <a:gd name="T24" fmla="*/ 98 w 196"/>
              <a:gd name="T25" fmla="*/ 179 h 179"/>
              <a:gd name="T26" fmla="*/ 98 w 196"/>
              <a:gd name="T27" fmla="*/ 163 h 179"/>
              <a:gd name="T28" fmla="*/ 83 w 196"/>
              <a:gd name="T29" fmla="*/ 161 h 179"/>
              <a:gd name="T30" fmla="*/ 83 w 196"/>
              <a:gd name="T31" fmla="*/ 161 h 179"/>
              <a:gd name="T32" fmla="*/ 26 w 196"/>
              <a:gd name="T33" fmla="*/ 75 h 179"/>
              <a:gd name="T34" fmla="*/ 98 w 196"/>
              <a:gd name="T35" fmla="*/ 17 h 179"/>
              <a:gd name="T36" fmla="*/ 98 w 196"/>
              <a:gd name="T37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" h="179">
                <a:moveTo>
                  <a:pt x="116" y="2"/>
                </a:moveTo>
                <a:cubicBezTo>
                  <a:pt x="110" y="1"/>
                  <a:pt x="104" y="0"/>
                  <a:pt x="98" y="0"/>
                </a:cubicBezTo>
                <a:cubicBezTo>
                  <a:pt x="98" y="17"/>
                  <a:pt x="98" y="17"/>
                  <a:pt x="98" y="17"/>
                </a:cubicBezTo>
                <a:cubicBezTo>
                  <a:pt x="103" y="17"/>
                  <a:pt x="108" y="17"/>
                  <a:pt x="113" y="18"/>
                </a:cubicBezTo>
                <a:cubicBezTo>
                  <a:pt x="152" y="27"/>
                  <a:pt x="177" y="65"/>
                  <a:pt x="169" y="105"/>
                </a:cubicBezTo>
                <a:cubicBezTo>
                  <a:pt x="162" y="139"/>
                  <a:pt x="131" y="163"/>
                  <a:pt x="98" y="163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39" y="179"/>
                  <a:pt x="177" y="150"/>
                  <a:pt x="185" y="108"/>
                </a:cubicBezTo>
                <a:cubicBezTo>
                  <a:pt x="196" y="60"/>
                  <a:pt x="165" y="12"/>
                  <a:pt x="116" y="2"/>
                </a:cubicBezTo>
                <a:close/>
                <a:moveTo>
                  <a:pt x="98" y="0"/>
                </a:moveTo>
                <a:cubicBezTo>
                  <a:pt x="56" y="0"/>
                  <a:pt x="19" y="29"/>
                  <a:pt x="10" y="71"/>
                </a:cubicBezTo>
                <a:cubicBezTo>
                  <a:pt x="0" y="120"/>
                  <a:pt x="31" y="167"/>
                  <a:pt x="79" y="177"/>
                </a:cubicBezTo>
                <a:cubicBezTo>
                  <a:pt x="85" y="179"/>
                  <a:pt x="92" y="179"/>
                  <a:pt x="98" y="179"/>
                </a:cubicBezTo>
                <a:cubicBezTo>
                  <a:pt x="98" y="163"/>
                  <a:pt x="98" y="163"/>
                  <a:pt x="98" y="163"/>
                </a:cubicBezTo>
                <a:cubicBezTo>
                  <a:pt x="93" y="163"/>
                  <a:pt x="88" y="162"/>
                  <a:pt x="83" y="161"/>
                </a:cubicBezTo>
                <a:cubicBezTo>
                  <a:pt x="83" y="161"/>
                  <a:pt x="83" y="161"/>
                  <a:pt x="83" y="161"/>
                </a:cubicBezTo>
                <a:cubicBezTo>
                  <a:pt x="43" y="153"/>
                  <a:pt x="18" y="114"/>
                  <a:pt x="26" y="75"/>
                </a:cubicBezTo>
                <a:cubicBezTo>
                  <a:pt x="33" y="40"/>
                  <a:pt x="64" y="17"/>
                  <a:pt x="98" y="17"/>
                </a:cubicBezTo>
                <a:lnTo>
                  <a:pt x="98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 42"/>
          <p:cNvSpPr>
            <a:spLocks/>
          </p:cNvSpPr>
          <p:nvPr/>
        </p:nvSpPr>
        <p:spPr bwMode="auto">
          <a:xfrm>
            <a:off x="9790731" y="4022638"/>
            <a:ext cx="101949" cy="219719"/>
          </a:xfrm>
          <a:custGeom>
            <a:avLst/>
            <a:gdLst>
              <a:gd name="T0" fmla="*/ 33 w 58"/>
              <a:gd name="T1" fmla="*/ 125 h 125"/>
              <a:gd name="T2" fmla="*/ 0 w 58"/>
              <a:gd name="T3" fmla="*/ 118 h 125"/>
              <a:gd name="T4" fmla="*/ 25 w 58"/>
              <a:gd name="T5" fmla="*/ 0 h 125"/>
              <a:gd name="T6" fmla="*/ 58 w 58"/>
              <a:gd name="T7" fmla="*/ 7 h 125"/>
              <a:gd name="T8" fmla="*/ 33 w 58"/>
              <a:gd name="T9" fmla="*/ 125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25">
                <a:moveTo>
                  <a:pt x="33" y="125"/>
                </a:moveTo>
                <a:lnTo>
                  <a:pt x="0" y="118"/>
                </a:lnTo>
                <a:lnTo>
                  <a:pt x="25" y="0"/>
                </a:lnTo>
                <a:lnTo>
                  <a:pt x="58" y="7"/>
                </a:lnTo>
                <a:lnTo>
                  <a:pt x="33" y="1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 43"/>
          <p:cNvSpPr>
            <a:spLocks/>
          </p:cNvSpPr>
          <p:nvPr/>
        </p:nvSpPr>
        <p:spPr bwMode="auto">
          <a:xfrm>
            <a:off x="9748545" y="4089431"/>
            <a:ext cx="144136" cy="297061"/>
          </a:xfrm>
          <a:custGeom>
            <a:avLst/>
            <a:gdLst>
              <a:gd name="T0" fmla="*/ 40 w 60"/>
              <a:gd name="T1" fmla="*/ 106 h 123"/>
              <a:gd name="T2" fmla="*/ 18 w 60"/>
              <a:gd name="T3" fmla="*/ 121 h 123"/>
              <a:gd name="T4" fmla="*/ 3 w 60"/>
              <a:gd name="T5" fmla="*/ 98 h 123"/>
              <a:gd name="T6" fmla="*/ 20 w 60"/>
              <a:gd name="T7" fmla="*/ 17 h 123"/>
              <a:gd name="T8" fmla="*/ 42 w 60"/>
              <a:gd name="T9" fmla="*/ 2 h 123"/>
              <a:gd name="T10" fmla="*/ 57 w 60"/>
              <a:gd name="T11" fmla="*/ 25 h 123"/>
              <a:gd name="T12" fmla="*/ 40 w 60"/>
              <a:gd name="T13" fmla="*/ 10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0" h="123">
                <a:moveTo>
                  <a:pt x="40" y="106"/>
                </a:moveTo>
                <a:cubicBezTo>
                  <a:pt x="38" y="116"/>
                  <a:pt x="28" y="123"/>
                  <a:pt x="18" y="121"/>
                </a:cubicBezTo>
                <a:cubicBezTo>
                  <a:pt x="7" y="118"/>
                  <a:pt x="0" y="108"/>
                  <a:pt x="3" y="98"/>
                </a:cubicBezTo>
                <a:cubicBezTo>
                  <a:pt x="20" y="17"/>
                  <a:pt x="20" y="17"/>
                  <a:pt x="20" y="17"/>
                </a:cubicBezTo>
                <a:cubicBezTo>
                  <a:pt x="22" y="6"/>
                  <a:pt x="32" y="0"/>
                  <a:pt x="42" y="2"/>
                </a:cubicBezTo>
                <a:cubicBezTo>
                  <a:pt x="53" y="4"/>
                  <a:pt x="60" y="14"/>
                  <a:pt x="57" y="25"/>
                </a:cubicBezTo>
                <a:lnTo>
                  <a:pt x="40" y="10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 44"/>
          <p:cNvSpPr>
            <a:spLocks/>
          </p:cNvSpPr>
          <p:nvPr/>
        </p:nvSpPr>
        <p:spPr bwMode="auto">
          <a:xfrm>
            <a:off x="8431992" y="762014"/>
            <a:ext cx="580057" cy="530840"/>
          </a:xfrm>
          <a:custGeom>
            <a:avLst/>
            <a:gdLst>
              <a:gd name="T0" fmla="*/ 117 w 240"/>
              <a:gd name="T1" fmla="*/ 220 h 220"/>
              <a:gd name="T2" fmla="*/ 0 w 240"/>
              <a:gd name="T3" fmla="*/ 219 h 220"/>
              <a:gd name="T4" fmla="*/ 0 w 240"/>
              <a:gd name="T5" fmla="*/ 44 h 220"/>
              <a:gd name="T6" fmla="*/ 120 w 240"/>
              <a:gd name="T7" fmla="*/ 44 h 220"/>
              <a:gd name="T8" fmla="*/ 240 w 240"/>
              <a:gd name="T9" fmla="*/ 44 h 220"/>
              <a:gd name="T10" fmla="*/ 240 w 240"/>
              <a:gd name="T11" fmla="*/ 219 h 220"/>
              <a:gd name="T12" fmla="*/ 117 w 240"/>
              <a:gd name="T13" fmla="*/ 22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0" h="220">
                <a:moveTo>
                  <a:pt x="117" y="220"/>
                </a:moveTo>
                <a:cubicBezTo>
                  <a:pt x="117" y="220"/>
                  <a:pt x="76" y="179"/>
                  <a:pt x="0" y="219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78" y="0"/>
                  <a:pt x="120" y="44"/>
                </a:cubicBezTo>
                <a:cubicBezTo>
                  <a:pt x="240" y="44"/>
                  <a:pt x="240" y="44"/>
                  <a:pt x="240" y="44"/>
                </a:cubicBezTo>
                <a:cubicBezTo>
                  <a:pt x="240" y="219"/>
                  <a:pt x="240" y="219"/>
                  <a:pt x="240" y="219"/>
                </a:cubicBezTo>
                <a:lnTo>
                  <a:pt x="117" y="220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Freeform 45"/>
          <p:cNvSpPr>
            <a:spLocks noEditPoints="1"/>
          </p:cNvSpPr>
          <p:nvPr/>
        </p:nvSpPr>
        <p:spPr bwMode="auto">
          <a:xfrm>
            <a:off x="8259735" y="3708001"/>
            <a:ext cx="706615" cy="585330"/>
          </a:xfrm>
          <a:custGeom>
            <a:avLst/>
            <a:gdLst>
              <a:gd name="T0" fmla="*/ 199 w 293"/>
              <a:gd name="T1" fmla="*/ 192 h 242"/>
              <a:gd name="T2" fmla="*/ 219 w 293"/>
              <a:gd name="T3" fmla="*/ 205 h 242"/>
              <a:gd name="T4" fmla="*/ 219 w 293"/>
              <a:gd name="T5" fmla="*/ 214 h 242"/>
              <a:gd name="T6" fmla="*/ 199 w 293"/>
              <a:gd name="T7" fmla="*/ 214 h 242"/>
              <a:gd name="T8" fmla="*/ 219 w 293"/>
              <a:gd name="T9" fmla="*/ 242 h 242"/>
              <a:gd name="T10" fmla="*/ 242 w 293"/>
              <a:gd name="T11" fmla="*/ 216 h 242"/>
              <a:gd name="T12" fmla="*/ 199 w 293"/>
              <a:gd name="T13" fmla="*/ 170 h 242"/>
              <a:gd name="T14" fmla="*/ 293 w 293"/>
              <a:gd name="T15" fmla="*/ 147 h 242"/>
              <a:gd name="T16" fmla="*/ 269 w 293"/>
              <a:gd name="T17" fmla="*/ 0 h 242"/>
              <a:gd name="T18" fmla="*/ 199 w 293"/>
              <a:gd name="T19" fmla="*/ 16 h 242"/>
              <a:gd name="T20" fmla="*/ 275 w 293"/>
              <a:gd name="T21" fmla="*/ 35 h 242"/>
              <a:gd name="T22" fmla="*/ 256 w 293"/>
              <a:gd name="T23" fmla="*/ 154 h 242"/>
              <a:gd name="T24" fmla="*/ 199 w 293"/>
              <a:gd name="T25" fmla="*/ 170 h 242"/>
              <a:gd name="T26" fmla="*/ 175 w 293"/>
              <a:gd name="T27" fmla="*/ 192 h 242"/>
              <a:gd name="T28" fmla="*/ 199 w 293"/>
              <a:gd name="T29" fmla="*/ 170 h 242"/>
              <a:gd name="T30" fmla="*/ 146 w 293"/>
              <a:gd name="T31" fmla="*/ 154 h 242"/>
              <a:gd name="T32" fmla="*/ 199 w 293"/>
              <a:gd name="T33" fmla="*/ 242 h 242"/>
              <a:gd name="T34" fmla="*/ 179 w 293"/>
              <a:gd name="T35" fmla="*/ 214 h 242"/>
              <a:gd name="T36" fmla="*/ 179 w 293"/>
              <a:gd name="T37" fmla="*/ 205 h 242"/>
              <a:gd name="T38" fmla="*/ 199 w 293"/>
              <a:gd name="T39" fmla="*/ 192 h 242"/>
              <a:gd name="T40" fmla="*/ 146 w 293"/>
              <a:gd name="T41" fmla="*/ 0 h 242"/>
              <a:gd name="T42" fmla="*/ 199 w 293"/>
              <a:gd name="T43" fmla="*/ 16 h 242"/>
              <a:gd name="T44" fmla="*/ 146 w 293"/>
              <a:gd name="T45" fmla="*/ 0 h 242"/>
              <a:gd name="T46" fmla="*/ 0 w 293"/>
              <a:gd name="T47" fmla="*/ 24 h 242"/>
              <a:gd name="T48" fmla="*/ 23 w 293"/>
              <a:gd name="T49" fmla="*/ 170 h 242"/>
              <a:gd name="T50" fmla="*/ 117 w 293"/>
              <a:gd name="T51" fmla="*/ 192 h 242"/>
              <a:gd name="T52" fmla="*/ 52 w 293"/>
              <a:gd name="T53" fmla="*/ 216 h 242"/>
              <a:gd name="T54" fmla="*/ 75 w 293"/>
              <a:gd name="T55" fmla="*/ 242 h 242"/>
              <a:gd name="T56" fmla="*/ 146 w 293"/>
              <a:gd name="T57" fmla="*/ 154 h 242"/>
              <a:gd name="T58" fmla="*/ 37 w 293"/>
              <a:gd name="T59" fmla="*/ 154 h 242"/>
              <a:gd name="T60" fmla="*/ 17 w 293"/>
              <a:gd name="T61" fmla="*/ 35 h 242"/>
              <a:gd name="T62" fmla="*/ 146 w 293"/>
              <a:gd name="T63" fmla="*/ 1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3" h="242">
                <a:moveTo>
                  <a:pt x="219" y="192"/>
                </a:moveTo>
                <a:cubicBezTo>
                  <a:pt x="199" y="192"/>
                  <a:pt x="199" y="192"/>
                  <a:pt x="199" y="192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219" y="205"/>
                  <a:pt x="219" y="205"/>
                  <a:pt x="219" y="205"/>
                </a:cubicBezTo>
                <a:cubicBezTo>
                  <a:pt x="221" y="205"/>
                  <a:pt x="223" y="207"/>
                  <a:pt x="223" y="209"/>
                </a:cubicBezTo>
                <a:cubicBezTo>
                  <a:pt x="223" y="212"/>
                  <a:pt x="221" y="214"/>
                  <a:pt x="219" y="214"/>
                </a:cubicBezTo>
                <a:cubicBezTo>
                  <a:pt x="219" y="214"/>
                  <a:pt x="219" y="214"/>
                  <a:pt x="219" y="214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219" y="242"/>
                  <a:pt x="219" y="242"/>
                  <a:pt x="219" y="242"/>
                </a:cubicBezTo>
                <a:cubicBezTo>
                  <a:pt x="232" y="242"/>
                  <a:pt x="242" y="232"/>
                  <a:pt x="242" y="219"/>
                </a:cubicBezTo>
                <a:cubicBezTo>
                  <a:pt x="242" y="216"/>
                  <a:pt x="242" y="216"/>
                  <a:pt x="242" y="216"/>
                </a:cubicBezTo>
                <a:cubicBezTo>
                  <a:pt x="242" y="203"/>
                  <a:pt x="232" y="192"/>
                  <a:pt x="219" y="192"/>
                </a:cubicBezTo>
                <a:close/>
                <a:moveTo>
                  <a:pt x="199" y="170"/>
                </a:moveTo>
                <a:cubicBezTo>
                  <a:pt x="269" y="170"/>
                  <a:pt x="269" y="170"/>
                  <a:pt x="269" y="170"/>
                </a:cubicBezTo>
                <a:cubicBezTo>
                  <a:pt x="282" y="170"/>
                  <a:pt x="293" y="160"/>
                  <a:pt x="293" y="147"/>
                </a:cubicBezTo>
                <a:cubicBezTo>
                  <a:pt x="293" y="24"/>
                  <a:pt x="293" y="24"/>
                  <a:pt x="293" y="24"/>
                </a:cubicBezTo>
                <a:cubicBezTo>
                  <a:pt x="293" y="11"/>
                  <a:pt x="282" y="0"/>
                  <a:pt x="269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199" y="16"/>
                  <a:pt x="199" y="16"/>
                  <a:pt x="199" y="16"/>
                </a:cubicBezTo>
                <a:cubicBezTo>
                  <a:pt x="256" y="16"/>
                  <a:pt x="256" y="16"/>
                  <a:pt x="256" y="16"/>
                </a:cubicBezTo>
                <a:cubicBezTo>
                  <a:pt x="267" y="16"/>
                  <a:pt x="275" y="24"/>
                  <a:pt x="275" y="35"/>
                </a:cubicBezTo>
                <a:cubicBezTo>
                  <a:pt x="275" y="135"/>
                  <a:pt x="275" y="135"/>
                  <a:pt x="275" y="135"/>
                </a:cubicBezTo>
                <a:cubicBezTo>
                  <a:pt x="275" y="146"/>
                  <a:pt x="267" y="154"/>
                  <a:pt x="256" y="154"/>
                </a:cubicBezTo>
                <a:cubicBezTo>
                  <a:pt x="199" y="154"/>
                  <a:pt x="199" y="154"/>
                  <a:pt x="199" y="154"/>
                </a:cubicBezTo>
                <a:lnTo>
                  <a:pt x="199" y="170"/>
                </a:lnTo>
                <a:close/>
                <a:moveTo>
                  <a:pt x="199" y="192"/>
                </a:moveTo>
                <a:cubicBezTo>
                  <a:pt x="175" y="192"/>
                  <a:pt x="175" y="192"/>
                  <a:pt x="175" y="192"/>
                </a:cubicBezTo>
                <a:cubicBezTo>
                  <a:pt x="175" y="170"/>
                  <a:pt x="175" y="170"/>
                  <a:pt x="175" y="170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199" y="154"/>
                  <a:pt x="199" y="154"/>
                  <a:pt x="199" y="154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79" y="214"/>
                  <a:pt x="179" y="214"/>
                  <a:pt x="179" y="214"/>
                </a:cubicBezTo>
                <a:cubicBezTo>
                  <a:pt x="177" y="214"/>
                  <a:pt x="175" y="212"/>
                  <a:pt x="175" y="209"/>
                </a:cubicBezTo>
                <a:cubicBezTo>
                  <a:pt x="175" y="207"/>
                  <a:pt x="177" y="205"/>
                  <a:pt x="179" y="205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199" y="192"/>
                  <a:pt x="199" y="192"/>
                  <a:pt x="199" y="192"/>
                </a:cubicBezTo>
                <a:close/>
                <a:moveTo>
                  <a:pt x="199" y="0"/>
                </a:moveTo>
                <a:cubicBezTo>
                  <a:pt x="146" y="0"/>
                  <a:pt x="146" y="0"/>
                  <a:pt x="146" y="0"/>
                </a:cubicBezTo>
                <a:cubicBezTo>
                  <a:pt x="146" y="16"/>
                  <a:pt x="146" y="16"/>
                  <a:pt x="146" y="16"/>
                </a:cubicBezTo>
                <a:cubicBezTo>
                  <a:pt x="199" y="16"/>
                  <a:pt x="199" y="16"/>
                  <a:pt x="199" y="16"/>
                </a:cubicBezTo>
                <a:lnTo>
                  <a:pt x="199" y="0"/>
                </a:lnTo>
                <a:close/>
                <a:moveTo>
                  <a:pt x="14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1"/>
                  <a:pt x="0" y="24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60"/>
                  <a:pt x="10" y="170"/>
                  <a:pt x="23" y="170"/>
                </a:cubicBezTo>
                <a:cubicBezTo>
                  <a:pt x="117" y="170"/>
                  <a:pt x="117" y="170"/>
                  <a:pt x="117" y="170"/>
                </a:cubicBezTo>
                <a:cubicBezTo>
                  <a:pt x="117" y="192"/>
                  <a:pt x="117" y="192"/>
                  <a:pt x="117" y="192"/>
                </a:cubicBezTo>
                <a:cubicBezTo>
                  <a:pt x="75" y="192"/>
                  <a:pt x="75" y="192"/>
                  <a:pt x="75" y="192"/>
                </a:cubicBezTo>
                <a:cubicBezTo>
                  <a:pt x="62" y="192"/>
                  <a:pt x="52" y="203"/>
                  <a:pt x="52" y="216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32"/>
                  <a:pt x="62" y="242"/>
                  <a:pt x="75" y="242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26" y="154"/>
                  <a:pt x="17" y="146"/>
                  <a:pt x="17" y="1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146" y="16"/>
                  <a:pt x="146" y="16"/>
                  <a:pt x="146" y="16"/>
                </a:cubicBezTo>
                <a:lnTo>
                  <a:pt x="146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reeform 46"/>
          <p:cNvSpPr>
            <a:spLocks noEditPoints="1"/>
          </p:cNvSpPr>
          <p:nvPr/>
        </p:nvSpPr>
        <p:spPr bwMode="auto">
          <a:xfrm>
            <a:off x="9509494" y="2542613"/>
            <a:ext cx="906999" cy="1058165"/>
          </a:xfrm>
          <a:custGeom>
            <a:avLst/>
            <a:gdLst>
              <a:gd name="T0" fmla="*/ 376 w 376"/>
              <a:gd name="T1" fmla="*/ 43 h 438"/>
              <a:gd name="T2" fmla="*/ 324 w 376"/>
              <a:gd name="T3" fmla="*/ 32 h 438"/>
              <a:gd name="T4" fmla="*/ 334 w 376"/>
              <a:gd name="T5" fmla="*/ 54 h 438"/>
              <a:gd name="T6" fmla="*/ 324 w 376"/>
              <a:gd name="T7" fmla="*/ 59 h 438"/>
              <a:gd name="T8" fmla="*/ 272 w 376"/>
              <a:gd name="T9" fmla="*/ 63 h 438"/>
              <a:gd name="T10" fmla="*/ 304 w 376"/>
              <a:gd name="T11" fmla="*/ 98 h 438"/>
              <a:gd name="T12" fmla="*/ 256 w 376"/>
              <a:gd name="T13" fmla="*/ 81 h 438"/>
              <a:gd name="T14" fmla="*/ 271 w 376"/>
              <a:gd name="T15" fmla="*/ 103 h 438"/>
              <a:gd name="T16" fmla="*/ 241 w 376"/>
              <a:gd name="T17" fmla="*/ 100 h 438"/>
              <a:gd name="T18" fmla="*/ 256 w 376"/>
              <a:gd name="T19" fmla="*/ 122 h 438"/>
              <a:gd name="T20" fmla="*/ 226 w 376"/>
              <a:gd name="T21" fmla="*/ 119 h 438"/>
              <a:gd name="T22" fmla="*/ 240 w 376"/>
              <a:gd name="T23" fmla="*/ 140 h 438"/>
              <a:gd name="T24" fmla="*/ 210 w 376"/>
              <a:gd name="T25" fmla="*/ 138 h 438"/>
              <a:gd name="T26" fmla="*/ 242 w 376"/>
              <a:gd name="T27" fmla="*/ 173 h 438"/>
              <a:gd name="T28" fmla="*/ 195 w 376"/>
              <a:gd name="T29" fmla="*/ 156 h 438"/>
              <a:gd name="T30" fmla="*/ 210 w 376"/>
              <a:gd name="T31" fmla="*/ 178 h 438"/>
              <a:gd name="T32" fmla="*/ 180 w 376"/>
              <a:gd name="T33" fmla="*/ 175 h 438"/>
              <a:gd name="T34" fmla="*/ 194 w 376"/>
              <a:gd name="T35" fmla="*/ 197 h 438"/>
              <a:gd name="T36" fmla="*/ 164 w 376"/>
              <a:gd name="T37" fmla="*/ 194 h 438"/>
              <a:gd name="T38" fmla="*/ 179 w 376"/>
              <a:gd name="T39" fmla="*/ 215 h 438"/>
              <a:gd name="T40" fmla="*/ 149 w 376"/>
              <a:gd name="T41" fmla="*/ 213 h 438"/>
              <a:gd name="T42" fmla="*/ 181 w 376"/>
              <a:gd name="T43" fmla="*/ 248 h 438"/>
              <a:gd name="T44" fmla="*/ 134 w 376"/>
              <a:gd name="T45" fmla="*/ 232 h 438"/>
              <a:gd name="T46" fmla="*/ 148 w 376"/>
              <a:gd name="T47" fmla="*/ 253 h 438"/>
              <a:gd name="T48" fmla="*/ 118 w 376"/>
              <a:gd name="T49" fmla="*/ 250 h 438"/>
              <a:gd name="T50" fmla="*/ 133 w 376"/>
              <a:gd name="T51" fmla="*/ 272 h 438"/>
              <a:gd name="T52" fmla="*/ 103 w 376"/>
              <a:gd name="T53" fmla="*/ 269 h 438"/>
              <a:gd name="T54" fmla="*/ 117 w 376"/>
              <a:gd name="T55" fmla="*/ 290 h 438"/>
              <a:gd name="T56" fmla="*/ 88 w 376"/>
              <a:gd name="T57" fmla="*/ 288 h 438"/>
              <a:gd name="T58" fmla="*/ 119 w 376"/>
              <a:gd name="T59" fmla="*/ 323 h 438"/>
              <a:gd name="T60" fmla="*/ 72 w 376"/>
              <a:gd name="T61" fmla="*/ 307 h 438"/>
              <a:gd name="T62" fmla="*/ 87 w 376"/>
              <a:gd name="T63" fmla="*/ 328 h 438"/>
              <a:gd name="T64" fmla="*/ 57 w 376"/>
              <a:gd name="T65" fmla="*/ 325 h 438"/>
              <a:gd name="T66" fmla="*/ 71 w 376"/>
              <a:gd name="T67" fmla="*/ 347 h 438"/>
              <a:gd name="T68" fmla="*/ 42 w 376"/>
              <a:gd name="T69" fmla="*/ 344 h 438"/>
              <a:gd name="T70" fmla="*/ 56 w 376"/>
              <a:gd name="T71" fmla="*/ 366 h 438"/>
              <a:gd name="T72" fmla="*/ 26 w 376"/>
              <a:gd name="T73" fmla="*/ 363 h 438"/>
              <a:gd name="T74" fmla="*/ 58 w 376"/>
              <a:gd name="T75" fmla="*/ 398 h 438"/>
              <a:gd name="T76" fmla="*/ 0 w 376"/>
              <a:gd name="T77" fmla="*/ 395 h 438"/>
              <a:gd name="T78" fmla="*/ 324 w 376"/>
              <a:gd name="T79" fmla="*/ 106 h 438"/>
              <a:gd name="T80" fmla="*/ 316 w 376"/>
              <a:gd name="T81" fmla="*/ 56 h 438"/>
              <a:gd name="T82" fmla="*/ 324 w 376"/>
              <a:gd name="T83" fmla="*/ 32 h 438"/>
              <a:gd name="T84" fmla="*/ 323 w 376"/>
              <a:gd name="T85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76" h="438">
                <a:moveTo>
                  <a:pt x="324" y="106"/>
                </a:moveTo>
                <a:cubicBezTo>
                  <a:pt x="376" y="43"/>
                  <a:pt x="376" y="43"/>
                  <a:pt x="376" y="43"/>
                </a:cubicBezTo>
                <a:cubicBezTo>
                  <a:pt x="324" y="1"/>
                  <a:pt x="324" y="1"/>
                  <a:pt x="324" y="1"/>
                </a:cubicBezTo>
                <a:cubicBezTo>
                  <a:pt x="324" y="32"/>
                  <a:pt x="324" y="32"/>
                  <a:pt x="324" y="32"/>
                </a:cubicBezTo>
                <a:cubicBezTo>
                  <a:pt x="327" y="32"/>
                  <a:pt x="330" y="33"/>
                  <a:pt x="332" y="35"/>
                </a:cubicBezTo>
                <a:cubicBezTo>
                  <a:pt x="338" y="40"/>
                  <a:pt x="339" y="49"/>
                  <a:pt x="334" y="54"/>
                </a:cubicBezTo>
                <a:cubicBezTo>
                  <a:pt x="334" y="54"/>
                  <a:pt x="334" y="54"/>
                  <a:pt x="334" y="54"/>
                </a:cubicBezTo>
                <a:cubicBezTo>
                  <a:pt x="332" y="57"/>
                  <a:pt x="328" y="59"/>
                  <a:pt x="324" y="59"/>
                </a:cubicBezTo>
                <a:lnTo>
                  <a:pt x="324" y="106"/>
                </a:lnTo>
                <a:close/>
                <a:moveTo>
                  <a:pt x="272" y="63"/>
                </a:moveTo>
                <a:cubicBezTo>
                  <a:pt x="308" y="92"/>
                  <a:pt x="308" y="92"/>
                  <a:pt x="308" y="92"/>
                </a:cubicBezTo>
                <a:cubicBezTo>
                  <a:pt x="304" y="98"/>
                  <a:pt x="304" y="98"/>
                  <a:pt x="304" y="98"/>
                </a:cubicBezTo>
                <a:cubicBezTo>
                  <a:pt x="267" y="68"/>
                  <a:pt x="267" y="68"/>
                  <a:pt x="267" y="68"/>
                </a:cubicBezTo>
                <a:cubicBezTo>
                  <a:pt x="256" y="81"/>
                  <a:pt x="256" y="81"/>
                  <a:pt x="256" y="81"/>
                </a:cubicBezTo>
                <a:cubicBezTo>
                  <a:pt x="276" y="97"/>
                  <a:pt x="276" y="97"/>
                  <a:pt x="276" y="97"/>
                </a:cubicBezTo>
                <a:cubicBezTo>
                  <a:pt x="271" y="103"/>
                  <a:pt x="271" y="103"/>
                  <a:pt x="271" y="103"/>
                </a:cubicBezTo>
                <a:cubicBezTo>
                  <a:pt x="252" y="87"/>
                  <a:pt x="252" y="87"/>
                  <a:pt x="252" y="87"/>
                </a:cubicBezTo>
                <a:cubicBezTo>
                  <a:pt x="241" y="100"/>
                  <a:pt x="241" y="100"/>
                  <a:pt x="241" y="100"/>
                </a:cubicBezTo>
                <a:cubicBezTo>
                  <a:pt x="260" y="116"/>
                  <a:pt x="260" y="116"/>
                  <a:pt x="260" y="116"/>
                </a:cubicBezTo>
                <a:cubicBezTo>
                  <a:pt x="256" y="122"/>
                  <a:pt x="256" y="122"/>
                  <a:pt x="256" y="122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45" y="135"/>
                  <a:pt x="245" y="135"/>
                  <a:pt x="245" y="135"/>
                </a:cubicBezTo>
                <a:cubicBezTo>
                  <a:pt x="240" y="140"/>
                  <a:pt x="240" y="140"/>
                  <a:pt x="240" y="140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10" y="138"/>
                  <a:pt x="210" y="138"/>
                  <a:pt x="210" y="138"/>
                </a:cubicBezTo>
                <a:cubicBezTo>
                  <a:pt x="247" y="167"/>
                  <a:pt x="247" y="167"/>
                  <a:pt x="247" y="167"/>
                </a:cubicBezTo>
                <a:cubicBezTo>
                  <a:pt x="242" y="173"/>
                  <a:pt x="242" y="173"/>
                  <a:pt x="242" y="173"/>
                </a:cubicBezTo>
                <a:cubicBezTo>
                  <a:pt x="206" y="143"/>
                  <a:pt x="206" y="143"/>
                  <a:pt x="206" y="143"/>
                </a:cubicBezTo>
                <a:cubicBezTo>
                  <a:pt x="195" y="156"/>
                  <a:pt x="195" y="156"/>
                  <a:pt x="195" y="156"/>
                </a:cubicBezTo>
                <a:cubicBezTo>
                  <a:pt x="214" y="172"/>
                  <a:pt x="214" y="172"/>
                  <a:pt x="214" y="172"/>
                </a:cubicBezTo>
                <a:cubicBezTo>
                  <a:pt x="210" y="178"/>
                  <a:pt x="210" y="178"/>
                  <a:pt x="210" y="178"/>
                </a:cubicBezTo>
                <a:cubicBezTo>
                  <a:pt x="190" y="162"/>
                  <a:pt x="190" y="162"/>
                  <a:pt x="190" y="162"/>
                </a:cubicBezTo>
                <a:cubicBezTo>
                  <a:pt x="180" y="175"/>
                  <a:pt x="180" y="175"/>
                  <a:pt x="180" y="175"/>
                </a:cubicBezTo>
                <a:cubicBezTo>
                  <a:pt x="199" y="191"/>
                  <a:pt x="199" y="191"/>
                  <a:pt x="199" y="191"/>
                </a:cubicBezTo>
                <a:cubicBezTo>
                  <a:pt x="194" y="197"/>
                  <a:pt x="194" y="197"/>
                  <a:pt x="194" y="197"/>
                </a:cubicBezTo>
                <a:cubicBezTo>
                  <a:pt x="175" y="181"/>
                  <a:pt x="175" y="181"/>
                  <a:pt x="175" y="181"/>
                </a:cubicBezTo>
                <a:cubicBezTo>
                  <a:pt x="164" y="194"/>
                  <a:pt x="164" y="194"/>
                  <a:pt x="164" y="194"/>
                </a:cubicBezTo>
                <a:cubicBezTo>
                  <a:pt x="184" y="210"/>
                  <a:pt x="184" y="210"/>
                  <a:pt x="184" y="210"/>
                </a:cubicBezTo>
                <a:cubicBezTo>
                  <a:pt x="179" y="215"/>
                  <a:pt x="179" y="215"/>
                  <a:pt x="179" y="215"/>
                </a:cubicBezTo>
                <a:cubicBezTo>
                  <a:pt x="160" y="200"/>
                  <a:pt x="160" y="200"/>
                  <a:pt x="160" y="200"/>
                </a:cubicBezTo>
                <a:cubicBezTo>
                  <a:pt x="149" y="213"/>
                  <a:pt x="149" y="213"/>
                  <a:pt x="149" y="213"/>
                </a:cubicBezTo>
                <a:cubicBezTo>
                  <a:pt x="185" y="243"/>
                  <a:pt x="185" y="243"/>
                  <a:pt x="185" y="243"/>
                </a:cubicBezTo>
                <a:cubicBezTo>
                  <a:pt x="181" y="248"/>
                  <a:pt x="181" y="248"/>
                  <a:pt x="181" y="248"/>
                </a:cubicBezTo>
                <a:cubicBezTo>
                  <a:pt x="144" y="218"/>
                  <a:pt x="144" y="218"/>
                  <a:pt x="144" y="218"/>
                </a:cubicBezTo>
                <a:cubicBezTo>
                  <a:pt x="134" y="232"/>
                  <a:pt x="134" y="232"/>
                  <a:pt x="134" y="232"/>
                </a:cubicBezTo>
                <a:cubicBezTo>
                  <a:pt x="153" y="247"/>
                  <a:pt x="153" y="247"/>
                  <a:pt x="153" y="247"/>
                </a:cubicBezTo>
                <a:cubicBezTo>
                  <a:pt x="148" y="253"/>
                  <a:pt x="148" y="253"/>
                  <a:pt x="148" y="253"/>
                </a:cubicBezTo>
                <a:cubicBezTo>
                  <a:pt x="129" y="237"/>
                  <a:pt x="129" y="237"/>
                  <a:pt x="129" y="237"/>
                </a:cubicBezTo>
                <a:cubicBezTo>
                  <a:pt x="118" y="250"/>
                  <a:pt x="118" y="250"/>
                  <a:pt x="118" y="250"/>
                </a:cubicBezTo>
                <a:cubicBezTo>
                  <a:pt x="137" y="266"/>
                  <a:pt x="137" y="266"/>
                  <a:pt x="137" y="266"/>
                </a:cubicBezTo>
                <a:cubicBezTo>
                  <a:pt x="133" y="272"/>
                  <a:pt x="133" y="272"/>
                  <a:pt x="133" y="272"/>
                </a:cubicBezTo>
                <a:cubicBezTo>
                  <a:pt x="114" y="256"/>
                  <a:pt x="114" y="256"/>
                  <a:pt x="114" y="256"/>
                </a:cubicBezTo>
                <a:cubicBezTo>
                  <a:pt x="103" y="269"/>
                  <a:pt x="103" y="269"/>
                  <a:pt x="103" y="26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17" y="290"/>
                  <a:pt x="117" y="290"/>
                  <a:pt x="117" y="290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88" y="288"/>
                  <a:pt x="88" y="288"/>
                  <a:pt x="88" y="288"/>
                </a:cubicBezTo>
                <a:cubicBezTo>
                  <a:pt x="124" y="318"/>
                  <a:pt x="124" y="318"/>
                  <a:pt x="124" y="318"/>
                </a:cubicBezTo>
                <a:cubicBezTo>
                  <a:pt x="119" y="323"/>
                  <a:pt x="119" y="323"/>
                  <a:pt x="119" y="323"/>
                </a:cubicBezTo>
                <a:cubicBezTo>
                  <a:pt x="83" y="294"/>
                  <a:pt x="83" y="294"/>
                  <a:pt x="83" y="294"/>
                </a:cubicBezTo>
                <a:cubicBezTo>
                  <a:pt x="72" y="307"/>
                  <a:pt x="72" y="307"/>
                  <a:pt x="72" y="307"/>
                </a:cubicBezTo>
                <a:cubicBezTo>
                  <a:pt x="91" y="322"/>
                  <a:pt x="91" y="322"/>
                  <a:pt x="91" y="322"/>
                </a:cubicBezTo>
                <a:cubicBezTo>
                  <a:pt x="87" y="328"/>
                  <a:pt x="87" y="328"/>
                  <a:pt x="87" y="328"/>
                </a:cubicBezTo>
                <a:cubicBezTo>
                  <a:pt x="68" y="312"/>
                  <a:pt x="68" y="312"/>
                  <a:pt x="68" y="312"/>
                </a:cubicBezTo>
                <a:cubicBezTo>
                  <a:pt x="57" y="325"/>
                  <a:pt x="57" y="325"/>
                  <a:pt x="57" y="325"/>
                </a:cubicBezTo>
                <a:cubicBezTo>
                  <a:pt x="76" y="341"/>
                  <a:pt x="76" y="341"/>
                  <a:pt x="76" y="341"/>
                </a:cubicBezTo>
                <a:cubicBezTo>
                  <a:pt x="71" y="347"/>
                  <a:pt x="71" y="347"/>
                  <a:pt x="71" y="347"/>
                </a:cubicBezTo>
                <a:cubicBezTo>
                  <a:pt x="52" y="331"/>
                  <a:pt x="52" y="331"/>
                  <a:pt x="52" y="331"/>
                </a:cubicBezTo>
                <a:cubicBezTo>
                  <a:pt x="42" y="344"/>
                  <a:pt x="42" y="344"/>
                  <a:pt x="42" y="344"/>
                </a:cubicBezTo>
                <a:cubicBezTo>
                  <a:pt x="61" y="360"/>
                  <a:pt x="61" y="360"/>
                  <a:pt x="61" y="360"/>
                </a:cubicBezTo>
                <a:cubicBezTo>
                  <a:pt x="56" y="366"/>
                  <a:pt x="56" y="366"/>
                  <a:pt x="56" y="366"/>
                </a:cubicBezTo>
                <a:cubicBezTo>
                  <a:pt x="37" y="350"/>
                  <a:pt x="37" y="350"/>
                  <a:pt x="37" y="350"/>
                </a:cubicBezTo>
                <a:cubicBezTo>
                  <a:pt x="26" y="363"/>
                  <a:pt x="26" y="363"/>
                  <a:pt x="26" y="363"/>
                </a:cubicBezTo>
                <a:cubicBezTo>
                  <a:pt x="63" y="393"/>
                  <a:pt x="63" y="393"/>
                  <a:pt x="63" y="393"/>
                </a:cubicBezTo>
                <a:cubicBezTo>
                  <a:pt x="58" y="398"/>
                  <a:pt x="58" y="398"/>
                  <a:pt x="58" y="398"/>
                </a:cubicBezTo>
                <a:cubicBezTo>
                  <a:pt x="22" y="369"/>
                  <a:pt x="22" y="369"/>
                  <a:pt x="22" y="369"/>
                </a:cubicBezTo>
                <a:cubicBezTo>
                  <a:pt x="0" y="395"/>
                  <a:pt x="0" y="395"/>
                  <a:pt x="0" y="395"/>
                </a:cubicBezTo>
                <a:cubicBezTo>
                  <a:pt x="53" y="438"/>
                  <a:pt x="53" y="438"/>
                  <a:pt x="53" y="438"/>
                </a:cubicBezTo>
                <a:cubicBezTo>
                  <a:pt x="324" y="106"/>
                  <a:pt x="324" y="106"/>
                  <a:pt x="324" y="106"/>
                </a:cubicBezTo>
                <a:cubicBezTo>
                  <a:pt x="324" y="59"/>
                  <a:pt x="324" y="59"/>
                  <a:pt x="324" y="59"/>
                </a:cubicBezTo>
                <a:cubicBezTo>
                  <a:pt x="321" y="59"/>
                  <a:pt x="318" y="58"/>
                  <a:pt x="316" y="56"/>
                </a:cubicBezTo>
                <a:cubicBezTo>
                  <a:pt x="310" y="51"/>
                  <a:pt x="309" y="43"/>
                  <a:pt x="314" y="37"/>
                </a:cubicBezTo>
                <a:cubicBezTo>
                  <a:pt x="316" y="34"/>
                  <a:pt x="320" y="32"/>
                  <a:pt x="324" y="32"/>
                </a:cubicBezTo>
                <a:cubicBezTo>
                  <a:pt x="324" y="1"/>
                  <a:pt x="324" y="1"/>
                  <a:pt x="324" y="1"/>
                </a:cubicBezTo>
                <a:cubicBezTo>
                  <a:pt x="323" y="0"/>
                  <a:pt x="323" y="0"/>
                  <a:pt x="323" y="0"/>
                </a:cubicBezTo>
                <a:lnTo>
                  <a:pt x="272" y="63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 47"/>
          <p:cNvSpPr>
            <a:spLocks noEditPoints="1"/>
          </p:cNvSpPr>
          <p:nvPr/>
        </p:nvSpPr>
        <p:spPr bwMode="auto">
          <a:xfrm>
            <a:off x="10196773" y="2851977"/>
            <a:ext cx="391979" cy="769894"/>
          </a:xfrm>
          <a:custGeom>
            <a:avLst/>
            <a:gdLst>
              <a:gd name="T0" fmla="*/ 121 w 162"/>
              <a:gd name="T1" fmla="*/ 144 h 319"/>
              <a:gd name="T2" fmla="*/ 128 w 162"/>
              <a:gd name="T3" fmla="*/ 138 h 319"/>
              <a:gd name="T4" fmla="*/ 150 w 162"/>
              <a:gd name="T5" fmla="*/ 80 h 319"/>
              <a:gd name="T6" fmla="*/ 147 w 162"/>
              <a:gd name="T7" fmla="*/ 69 h 319"/>
              <a:gd name="T8" fmla="*/ 156 w 162"/>
              <a:gd name="T9" fmla="*/ 46 h 319"/>
              <a:gd name="T10" fmla="*/ 137 w 162"/>
              <a:gd name="T11" fmla="*/ 3 h 319"/>
              <a:gd name="T12" fmla="*/ 121 w 162"/>
              <a:gd name="T13" fmla="*/ 1 h 319"/>
              <a:gd name="T14" fmla="*/ 121 w 162"/>
              <a:gd name="T15" fmla="*/ 58 h 319"/>
              <a:gd name="T16" fmla="*/ 126 w 162"/>
              <a:gd name="T17" fmla="*/ 61 h 319"/>
              <a:gd name="T18" fmla="*/ 121 w 162"/>
              <a:gd name="T19" fmla="*/ 59 h 319"/>
              <a:gd name="T20" fmla="*/ 121 w 162"/>
              <a:gd name="T21" fmla="*/ 85 h 319"/>
              <a:gd name="T22" fmla="*/ 125 w 162"/>
              <a:gd name="T23" fmla="*/ 75 h 319"/>
              <a:gd name="T24" fmla="*/ 123 w 162"/>
              <a:gd name="T25" fmla="*/ 66 h 319"/>
              <a:gd name="T26" fmla="*/ 139 w 162"/>
              <a:gd name="T27" fmla="*/ 72 h 319"/>
              <a:gd name="T28" fmla="*/ 144 w 162"/>
              <a:gd name="T29" fmla="*/ 83 h 319"/>
              <a:gd name="T30" fmla="*/ 125 w 162"/>
              <a:gd name="T31" fmla="*/ 132 h 319"/>
              <a:gd name="T32" fmla="*/ 121 w 162"/>
              <a:gd name="T33" fmla="*/ 136 h 319"/>
              <a:gd name="T34" fmla="*/ 121 w 162"/>
              <a:gd name="T35" fmla="*/ 144 h 319"/>
              <a:gd name="T36" fmla="*/ 66 w 162"/>
              <a:gd name="T37" fmla="*/ 284 h 319"/>
              <a:gd name="T38" fmla="*/ 121 w 162"/>
              <a:gd name="T39" fmla="*/ 144 h 319"/>
              <a:gd name="T40" fmla="*/ 121 w 162"/>
              <a:gd name="T41" fmla="*/ 144 h 319"/>
              <a:gd name="T42" fmla="*/ 121 w 162"/>
              <a:gd name="T43" fmla="*/ 136 h 319"/>
              <a:gd name="T44" fmla="*/ 114 w 162"/>
              <a:gd name="T45" fmla="*/ 137 h 319"/>
              <a:gd name="T46" fmla="*/ 98 w 162"/>
              <a:gd name="T47" fmla="*/ 130 h 319"/>
              <a:gd name="T48" fmla="*/ 98 w 162"/>
              <a:gd name="T49" fmla="*/ 130 h 319"/>
              <a:gd name="T50" fmla="*/ 106 w 162"/>
              <a:gd name="T51" fmla="*/ 125 h 319"/>
              <a:gd name="T52" fmla="*/ 121 w 162"/>
              <a:gd name="T53" fmla="*/ 85 h 319"/>
              <a:gd name="T54" fmla="*/ 121 w 162"/>
              <a:gd name="T55" fmla="*/ 59 h 319"/>
              <a:gd name="T56" fmla="*/ 85 w 162"/>
              <a:gd name="T57" fmla="*/ 45 h 319"/>
              <a:gd name="T58" fmla="*/ 74 w 162"/>
              <a:gd name="T59" fmla="*/ 51 h 319"/>
              <a:gd name="T60" fmla="*/ 52 w 162"/>
              <a:gd name="T61" fmla="*/ 108 h 319"/>
              <a:gd name="T62" fmla="*/ 54 w 162"/>
              <a:gd name="T63" fmla="*/ 118 h 319"/>
              <a:gd name="T64" fmla="*/ 35 w 162"/>
              <a:gd name="T65" fmla="*/ 168 h 319"/>
              <a:gd name="T66" fmla="*/ 35 w 162"/>
              <a:gd name="T67" fmla="*/ 256 h 319"/>
              <a:gd name="T68" fmla="*/ 39 w 162"/>
              <a:gd name="T69" fmla="*/ 257 h 319"/>
              <a:gd name="T70" fmla="*/ 45 w 162"/>
              <a:gd name="T71" fmla="*/ 268 h 319"/>
              <a:gd name="T72" fmla="*/ 58 w 162"/>
              <a:gd name="T73" fmla="*/ 264 h 319"/>
              <a:gd name="T74" fmla="*/ 64 w 162"/>
              <a:gd name="T75" fmla="*/ 278 h 319"/>
              <a:gd name="T76" fmla="*/ 63 w 162"/>
              <a:gd name="T77" fmla="*/ 281 h 319"/>
              <a:gd name="T78" fmla="*/ 35 w 162"/>
              <a:gd name="T79" fmla="*/ 300 h 319"/>
              <a:gd name="T80" fmla="*/ 35 w 162"/>
              <a:gd name="T81" fmla="*/ 306 h 319"/>
              <a:gd name="T82" fmla="*/ 66 w 162"/>
              <a:gd name="T83" fmla="*/ 284 h 319"/>
              <a:gd name="T84" fmla="*/ 121 w 162"/>
              <a:gd name="T85" fmla="*/ 1 h 319"/>
              <a:gd name="T86" fmla="*/ 121 w 162"/>
              <a:gd name="T87" fmla="*/ 58 h 319"/>
              <a:gd name="T88" fmla="*/ 88 w 162"/>
              <a:gd name="T89" fmla="*/ 36 h 319"/>
              <a:gd name="T90" fmla="*/ 94 w 162"/>
              <a:gd name="T91" fmla="*/ 22 h 319"/>
              <a:gd name="T92" fmla="*/ 121 w 162"/>
              <a:gd name="T93" fmla="*/ 1 h 319"/>
              <a:gd name="T94" fmla="*/ 35 w 162"/>
              <a:gd name="T95" fmla="*/ 168 h 319"/>
              <a:gd name="T96" fmla="*/ 0 w 162"/>
              <a:gd name="T97" fmla="*/ 258 h 319"/>
              <a:gd name="T98" fmla="*/ 15 w 162"/>
              <a:gd name="T99" fmla="*/ 319 h 319"/>
              <a:gd name="T100" fmla="*/ 35 w 162"/>
              <a:gd name="T101" fmla="*/ 306 h 319"/>
              <a:gd name="T102" fmla="*/ 35 w 162"/>
              <a:gd name="T103" fmla="*/ 300 h 319"/>
              <a:gd name="T104" fmla="*/ 33 w 162"/>
              <a:gd name="T105" fmla="*/ 301 h 319"/>
              <a:gd name="T106" fmla="*/ 13 w 162"/>
              <a:gd name="T107" fmla="*/ 294 h 319"/>
              <a:gd name="T108" fmla="*/ 5 w 162"/>
              <a:gd name="T109" fmla="*/ 259 h 319"/>
              <a:gd name="T110" fmla="*/ 5 w 162"/>
              <a:gd name="T111" fmla="*/ 259 h 319"/>
              <a:gd name="T112" fmla="*/ 6 w 162"/>
              <a:gd name="T113" fmla="*/ 256 h 319"/>
              <a:gd name="T114" fmla="*/ 19 w 162"/>
              <a:gd name="T115" fmla="*/ 250 h 319"/>
              <a:gd name="T116" fmla="*/ 26 w 162"/>
              <a:gd name="T117" fmla="*/ 261 h 319"/>
              <a:gd name="T118" fmla="*/ 35 w 162"/>
              <a:gd name="T119" fmla="*/ 256 h 319"/>
              <a:gd name="T120" fmla="*/ 35 w 162"/>
              <a:gd name="T121" fmla="*/ 168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2" h="319">
                <a:moveTo>
                  <a:pt x="121" y="144"/>
                </a:moveTo>
                <a:cubicBezTo>
                  <a:pt x="124" y="143"/>
                  <a:pt x="127" y="141"/>
                  <a:pt x="128" y="138"/>
                </a:cubicBezTo>
                <a:cubicBezTo>
                  <a:pt x="150" y="80"/>
                  <a:pt x="150" y="80"/>
                  <a:pt x="150" y="80"/>
                </a:cubicBezTo>
                <a:cubicBezTo>
                  <a:pt x="152" y="76"/>
                  <a:pt x="150" y="71"/>
                  <a:pt x="147" y="69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62" y="29"/>
                  <a:pt x="154" y="9"/>
                  <a:pt x="137" y="3"/>
                </a:cubicBezTo>
                <a:cubicBezTo>
                  <a:pt x="132" y="1"/>
                  <a:pt x="126" y="0"/>
                  <a:pt x="121" y="1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26" y="72"/>
                  <a:pt x="126" y="68"/>
                  <a:pt x="123" y="66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3" y="73"/>
                  <a:pt x="146" y="78"/>
                  <a:pt x="144" y="83"/>
                </a:cubicBezTo>
                <a:cubicBezTo>
                  <a:pt x="125" y="132"/>
                  <a:pt x="125" y="132"/>
                  <a:pt x="125" y="132"/>
                </a:cubicBezTo>
                <a:cubicBezTo>
                  <a:pt x="124" y="134"/>
                  <a:pt x="123" y="135"/>
                  <a:pt x="121" y="136"/>
                </a:cubicBezTo>
                <a:lnTo>
                  <a:pt x="121" y="144"/>
                </a:lnTo>
                <a:close/>
                <a:moveTo>
                  <a:pt x="66" y="284"/>
                </a:moveTo>
                <a:cubicBezTo>
                  <a:pt x="121" y="144"/>
                  <a:pt x="121" y="144"/>
                  <a:pt x="121" y="144"/>
                </a:cubicBezTo>
                <a:cubicBezTo>
                  <a:pt x="121" y="144"/>
                  <a:pt x="121" y="144"/>
                  <a:pt x="121" y="144"/>
                </a:cubicBezTo>
                <a:cubicBezTo>
                  <a:pt x="121" y="136"/>
                  <a:pt x="121" y="136"/>
                  <a:pt x="121" y="136"/>
                </a:cubicBezTo>
                <a:cubicBezTo>
                  <a:pt x="119" y="137"/>
                  <a:pt x="117" y="137"/>
                  <a:pt x="114" y="137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102" y="130"/>
                  <a:pt x="105" y="128"/>
                  <a:pt x="106" y="125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85" y="45"/>
                  <a:pt x="85" y="45"/>
                  <a:pt x="85" y="45"/>
                </a:cubicBezTo>
                <a:cubicBezTo>
                  <a:pt x="80" y="44"/>
                  <a:pt x="76" y="47"/>
                  <a:pt x="74" y="51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1" y="112"/>
                  <a:pt x="52" y="115"/>
                  <a:pt x="54" y="118"/>
                </a:cubicBezTo>
                <a:cubicBezTo>
                  <a:pt x="35" y="168"/>
                  <a:pt x="35" y="168"/>
                  <a:pt x="35" y="168"/>
                </a:cubicBezTo>
                <a:cubicBezTo>
                  <a:pt x="35" y="256"/>
                  <a:pt x="35" y="256"/>
                  <a:pt x="35" y="256"/>
                </a:cubicBezTo>
                <a:cubicBezTo>
                  <a:pt x="36" y="256"/>
                  <a:pt x="37" y="257"/>
                  <a:pt x="39" y="257"/>
                </a:cubicBezTo>
                <a:cubicBezTo>
                  <a:pt x="43" y="259"/>
                  <a:pt x="46" y="264"/>
                  <a:pt x="45" y="268"/>
                </a:cubicBezTo>
                <a:cubicBezTo>
                  <a:pt x="48" y="264"/>
                  <a:pt x="53" y="263"/>
                  <a:pt x="58" y="264"/>
                </a:cubicBezTo>
                <a:cubicBezTo>
                  <a:pt x="63" y="267"/>
                  <a:pt x="66" y="273"/>
                  <a:pt x="64" y="278"/>
                </a:cubicBezTo>
                <a:cubicBezTo>
                  <a:pt x="63" y="281"/>
                  <a:pt x="63" y="281"/>
                  <a:pt x="63" y="281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66" y="284"/>
                  <a:pt x="66" y="284"/>
                  <a:pt x="66" y="284"/>
                </a:cubicBezTo>
                <a:close/>
                <a:moveTo>
                  <a:pt x="121" y="1"/>
                </a:moveTo>
                <a:cubicBezTo>
                  <a:pt x="121" y="58"/>
                  <a:pt x="121" y="58"/>
                  <a:pt x="121" y="58"/>
                </a:cubicBezTo>
                <a:cubicBezTo>
                  <a:pt x="88" y="36"/>
                  <a:pt x="88" y="36"/>
                  <a:pt x="88" y="36"/>
                </a:cubicBezTo>
                <a:cubicBezTo>
                  <a:pt x="94" y="22"/>
                  <a:pt x="94" y="22"/>
                  <a:pt x="94" y="22"/>
                </a:cubicBezTo>
                <a:cubicBezTo>
                  <a:pt x="98" y="10"/>
                  <a:pt x="109" y="2"/>
                  <a:pt x="121" y="1"/>
                </a:cubicBezTo>
                <a:close/>
                <a:moveTo>
                  <a:pt x="35" y="168"/>
                </a:moveTo>
                <a:cubicBezTo>
                  <a:pt x="0" y="258"/>
                  <a:pt x="0" y="258"/>
                  <a:pt x="0" y="258"/>
                </a:cubicBezTo>
                <a:cubicBezTo>
                  <a:pt x="15" y="319"/>
                  <a:pt x="15" y="319"/>
                  <a:pt x="15" y="319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13" y="294"/>
                  <a:pt x="13" y="294"/>
                  <a:pt x="13" y="294"/>
                </a:cubicBezTo>
                <a:cubicBezTo>
                  <a:pt x="5" y="259"/>
                  <a:pt x="5" y="259"/>
                  <a:pt x="5" y="259"/>
                </a:cubicBezTo>
                <a:cubicBezTo>
                  <a:pt x="5" y="259"/>
                  <a:pt x="5" y="259"/>
                  <a:pt x="5" y="259"/>
                </a:cubicBezTo>
                <a:cubicBezTo>
                  <a:pt x="6" y="256"/>
                  <a:pt x="6" y="256"/>
                  <a:pt x="6" y="256"/>
                </a:cubicBezTo>
                <a:cubicBezTo>
                  <a:pt x="8" y="250"/>
                  <a:pt x="14" y="248"/>
                  <a:pt x="19" y="250"/>
                </a:cubicBezTo>
                <a:cubicBezTo>
                  <a:pt x="24" y="251"/>
                  <a:pt x="27" y="256"/>
                  <a:pt x="26" y="261"/>
                </a:cubicBezTo>
                <a:cubicBezTo>
                  <a:pt x="28" y="258"/>
                  <a:pt x="31" y="256"/>
                  <a:pt x="35" y="256"/>
                </a:cubicBezTo>
                <a:lnTo>
                  <a:pt x="35" y="168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 48"/>
          <p:cNvSpPr>
            <a:spLocks noEditPoints="1"/>
          </p:cNvSpPr>
          <p:nvPr/>
        </p:nvSpPr>
        <p:spPr bwMode="auto">
          <a:xfrm>
            <a:off x="8829245" y="2950413"/>
            <a:ext cx="641578" cy="641578"/>
          </a:xfrm>
          <a:custGeom>
            <a:avLst/>
            <a:gdLst>
              <a:gd name="T0" fmla="*/ 133 w 266"/>
              <a:gd name="T1" fmla="*/ 0 h 266"/>
              <a:gd name="T2" fmla="*/ 133 w 266"/>
              <a:gd name="T3" fmla="*/ 0 h 266"/>
              <a:gd name="T4" fmla="*/ 133 w 266"/>
              <a:gd name="T5" fmla="*/ 35 h 266"/>
              <a:gd name="T6" fmla="*/ 150 w 266"/>
              <a:gd name="T7" fmla="*/ 24 h 266"/>
              <a:gd name="T8" fmla="*/ 242 w 266"/>
              <a:gd name="T9" fmla="*/ 117 h 266"/>
              <a:gd name="T10" fmla="*/ 231 w 266"/>
              <a:gd name="T11" fmla="*/ 133 h 266"/>
              <a:gd name="T12" fmla="*/ 242 w 266"/>
              <a:gd name="T13" fmla="*/ 149 h 266"/>
              <a:gd name="T14" fmla="*/ 150 w 266"/>
              <a:gd name="T15" fmla="*/ 242 h 266"/>
              <a:gd name="T16" fmla="*/ 150 w 266"/>
              <a:gd name="T17" fmla="*/ 242 h 266"/>
              <a:gd name="T18" fmla="*/ 133 w 266"/>
              <a:gd name="T19" fmla="*/ 231 h 266"/>
              <a:gd name="T20" fmla="*/ 133 w 266"/>
              <a:gd name="T21" fmla="*/ 266 h 266"/>
              <a:gd name="T22" fmla="*/ 133 w 266"/>
              <a:gd name="T23" fmla="*/ 266 h 266"/>
              <a:gd name="T24" fmla="*/ 266 w 266"/>
              <a:gd name="T25" fmla="*/ 133 h 266"/>
              <a:gd name="T26" fmla="*/ 133 w 266"/>
              <a:gd name="T27" fmla="*/ 0 h 266"/>
              <a:gd name="T28" fmla="*/ 133 w 266"/>
              <a:gd name="T29" fmla="*/ 0 h 266"/>
              <a:gd name="T30" fmla="*/ 133 w 266"/>
              <a:gd name="T31" fmla="*/ 0 h 266"/>
              <a:gd name="T32" fmla="*/ 0 w 266"/>
              <a:gd name="T33" fmla="*/ 133 h 266"/>
              <a:gd name="T34" fmla="*/ 133 w 266"/>
              <a:gd name="T35" fmla="*/ 266 h 266"/>
              <a:gd name="T36" fmla="*/ 133 w 266"/>
              <a:gd name="T37" fmla="*/ 266 h 266"/>
              <a:gd name="T38" fmla="*/ 133 w 266"/>
              <a:gd name="T39" fmla="*/ 231 h 266"/>
              <a:gd name="T40" fmla="*/ 133 w 266"/>
              <a:gd name="T41" fmla="*/ 231 h 266"/>
              <a:gd name="T42" fmla="*/ 117 w 266"/>
              <a:gd name="T43" fmla="*/ 242 h 266"/>
              <a:gd name="T44" fmla="*/ 24 w 266"/>
              <a:gd name="T45" fmla="*/ 149 h 266"/>
              <a:gd name="T46" fmla="*/ 35 w 266"/>
              <a:gd name="T47" fmla="*/ 133 h 266"/>
              <a:gd name="T48" fmla="*/ 24 w 266"/>
              <a:gd name="T49" fmla="*/ 117 h 266"/>
              <a:gd name="T50" fmla="*/ 117 w 266"/>
              <a:gd name="T51" fmla="*/ 24 h 266"/>
              <a:gd name="T52" fmla="*/ 133 w 266"/>
              <a:gd name="T53" fmla="*/ 35 h 266"/>
              <a:gd name="T54" fmla="*/ 133 w 266"/>
              <a:gd name="T55" fmla="*/ 35 h 266"/>
              <a:gd name="T56" fmla="*/ 133 w 266"/>
              <a:gd name="T57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66" h="266"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41" y="35"/>
                  <a:pt x="147" y="30"/>
                  <a:pt x="150" y="24"/>
                </a:cubicBezTo>
                <a:cubicBezTo>
                  <a:pt x="197" y="31"/>
                  <a:pt x="235" y="69"/>
                  <a:pt x="242" y="117"/>
                </a:cubicBezTo>
                <a:cubicBezTo>
                  <a:pt x="236" y="119"/>
                  <a:pt x="231" y="125"/>
                  <a:pt x="231" y="133"/>
                </a:cubicBezTo>
                <a:cubicBezTo>
                  <a:pt x="231" y="140"/>
                  <a:pt x="236" y="147"/>
                  <a:pt x="242" y="149"/>
                </a:cubicBezTo>
                <a:cubicBezTo>
                  <a:pt x="235" y="197"/>
                  <a:pt x="197" y="235"/>
                  <a:pt x="150" y="242"/>
                </a:cubicBezTo>
                <a:cubicBezTo>
                  <a:pt x="150" y="242"/>
                  <a:pt x="150" y="242"/>
                  <a:pt x="150" y="242"/>
                </a:cubicBezTo>
                <a:cubicBezTo>
                  <a:pt x="147" y="236"/>
                  <a:pt x="141" y="231"/>
                  <a:pt x="133" y="231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207" y="266"/>
                  <a:pt x="266" y="206"/>
                  <a:pt x="266" y="133"/>
                </a:cubicBezTo>
                <a:cubicBezTo>
                  <a:pt x="266" y="59"/>
                  <a:pt x="207" y="0"/>
                  <a:pt x="133" y="0"/>
                </a:cubicBezTo>
                <a:close/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60" y="0"/>
                  <a:pt x="0" y="59"/>
                  <a:pt x="0" y="133"/>
                </a:cubicBezTo>
                <a:cubicBezTo>
                  <a:pt x="0" y="206"/>
                  <a:pt x="60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26" y="231"/>
                  <a:pt x="120" y="236"/>
                  <a:pt x="117" y="242"/>
                </a:cubicBezTo>
                <a:cubicBezTo>
                  <a:pt x="69" y="235"/>
                  <a:pt x="31" y="197"/>
                  <a:pt x="24" y="149"/>
                </a:cubicBezTo>
                <a:cubicBezTo>
                  <a:pt x="31" y="147"/>
                  <a:pt x="35" y="140"/>
                  <a:pt x="35" y="133"/>
                </a:cubicBezTo>
                <a:cubicBezTo>
                  <a:pt x="35" y="125"/>
                  <a:pt x="31" y="119"/>
                  <a:pt x="24" y="117"/>
                </a:cubicBezTo>
                <a:cubicBezTo>
                  <a:pt x="31" y="69"/>
                  <a:pt x="69" y="31"/>
                  <a:pt x="117" y="24"/>
                </a:cubicBezTo>
                <a:cubicBezTo>
                  <a:pt x="120" y="30"/>
                  <a:pt x="126" y="35"/>
                  <a:pt x="133" y="35"/>
                </a:cubicBezTo>
                <a:cubicBezTo>
                  <a:pt x="133" y="35"/>
                  <a:pt x="133" y="35"/>
                  <a:pt x="133" y="35"/>
                </a:cubicBezTo>
                <a:lnTo>
                  <a:pt x="133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 49"/>
          <p:cNvSpPr>
            <a:spLocks/>
          </p:cNvSpPr>
          <p:nvPr/>
        </p:nvSpPr>
        <p:spPr bwMode="auto">
          <a:xfrm>
            <a:off x="8947016" y="3154310"/>
            <a:ext cx="319910" cy="168743"/>
          </a:xfrm>
          <a:custGeom>
            <a:avLst/>
            <a:gdLst>
              <a:gd name="T0" fmla="*/ 124 w 133"/>
              <a:gd name="T1" fmla="*/ 0 h 70"/>
              <a:gd name="T2" fmla="*/ 93 w 133"/>
              <a:gd name="T3" fmla="*/ 30 h 70"/>
              <a:gd name="T4" fmla="*/ 84 w 133"/>
              <a:gd name="T5" fmla="*/ 28 h 70"/>
              <a:gd name="T6" fmla="*/ 65 w 133"/>
              <a:gd name="T7" fmla="*/ 42 h 70"/>
              <a:gd name="T8" fmla="*/ 0 w 133"/>
              <a:gd name="T9" fmla="*/ 42 h 70"/>
              <a:gd name="T10" fmla="*/ 0 w 133"/>
              <a:gd name="T11" fmla="*/ 56 h 70"/>
              <a:gd name="T12" fmla="*/ 65 w 133"/>
              <a:gd name="T13" fmla="*/ 56 h 70"/>
              <a:gd name="T14" fmla="*/ 84 w 133"/>
              <a:gd name="T15" fmla="*/ 70 h 70"/>
              <a:gd name="T16" fmla="*/ 105 w 133"/>
              <a:gd name="T17" fmla="*/ 49 h 70"/>
              <a:gd name="T18" fmla="*/ 103 w 133"/>
              <a:gd name="T19" fmla="*/ 40 h 70"/>
              <a:gd name="T20" fmla="*/ 133 w 133"/>
              <a:gd name="T21" fmla="*/ 9 h 70"/>
              <a:gd name="T22" fmla="*/ 124 w 133"/>
              <a:gd name="T2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70">
                <a:moveTo>
                  <a:pt x="124" y="0"/>
                </a:moveTo>
                <a:cubicBezTo>
                  <a:pt x="93" y="30"/>
                  <a:pt x="93" y="30"/>
                  <a:pt x="93" y="30"/>
                </a:cubicBezTo>
                <a:cubicBezTo>
                  <a:pt x="91" y="29"/>
                  <a:pt x="88" y="28"/>
                  <a:pt x="84" y="28"/>
                </a:cubicBezTo>
                <a:cubicBezTo>
                  <a:pt x="75" y="28"/>
                  <a:pt x="67" y="34"/>
                  <a:pt x="65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56"/>
                  <a:pt x="0" y="56"/>
                  <a:pt x="0" y="56"/>
                </a:cubicBezTo>
                <a:cubicBezTo>
                  <a:pt x="65" y="56"/>
                  <a:pt x="65" y="56"/>
                  <a:pt x="65" y="56"/>
                </a:cubicBezTo>
                <a:cubicBezTo>
                  <a:pt x="67" y="64"/>
                  <a:pt x="75" y="70"/>
                  <a:pt x="84" y="70"/>
                </a:cubicBezTo>
                <a:cubicBezTo>
                  <a:pt x="96" y="70"/>
                  <a:pt x="105" y="60"/>
                  <a:pt x="105" y="49"/>
                </a:cubicBezTo>
                <a:cubicBezTo>
                  <a:pt x="105" y="46"/>
                  <a:pt x="104" y="43"/>
                  <a:pt x="103" y="40"/>
                </a:cubicBezTo>
                <a:cubicBezTo>
                  <a:pt x="133" y="9"/>
                  <a:pt x="133" y="9"/>
                  <a:pt x="133" y="9"/>
                </a:cubicBezTo>
                <a:lnTo>
                  <a:pt x="124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4" name="Group 126"/>
          <p:cNvGrpSpPr/>
          <p:nvPr/>
        </p:nvGrpSpPr>
        <p:grpSpPr>
          <a:xfrm>
            <a:off x="9085874" y="3776552"/>
            <a:ext cx="502716" cy="478108"/>
            <a:chOff x="8505825" y="3605213"/>
            <a:chExt cx="454025" cy="431800"/>
          </a:xfrm>
        </p:grpSpPr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8505825" y="3694113"/>
              <a:ext cx="454025" cy="342900"/>
            </a:xfrm>
            <a:custGeom>
              <a:avLst/>
              <a:gdLst>
                <a:gd name="T0" fmla="*/ 146 w 208"/>
                <a:gd name="T1" fmla="*/ 0 h 157"/>
                <a:gd name="T2" fmla="*/ 104 w 208"/>
                <a:gd name="T3" fmla="*/ 15 h 157"/>
                <a:gd name="T4" fmla="*/ 62 w 208"/>
                <a:gd name="T5" fmla="*/ 0 h 157"/>
                <a:gd name="T6" fmla="*/ 0 w 208"/>
                <a:gd name="T7" fmla="*/ 60 h 157"/>
                <a:gd name="T8" fmla="*/ 107 w 208"/>
                <a:gd name="T9" fmla="*/ 157 h 157"/>
                <a:gd name="T10" fmla="*/ 208 w 208"/>
                <a:gd name="T11" fmla="*/ 60 h 157"/>
                <a:gd name="T12" fmla="*/ 146 w 208"/>
                <a:gd name="T1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157">
                  <a:moveTo>
                    <a:pt x="146" y="0"/>
                  </a:moveTo>
                  <a:cubicBezTo>
                    <a:pt x="130" y="0"/>
                    <a:pt x="115" y="6"/>
                    <a:pt x="104" y="15"/>
                  </a:cubicBezTo>
                  <a:cubicBezTo>
                    <a:pt x="93" y="6"/>
                    <a:pt x="78" y="0"/>
                    <a:pt x="62" y="0"/>
                  </a:cubicBezTo>
                  <a:cubicBezTo>
                    <a:pt x="28" y="0"/>
                    <a:pt x="0" y="27"/>
                    <a:pt x="0" y="60"/>
                  </a:cubicBezTo>
                  <a:cubicBezTo>
                    <a:pt x="0" y="98"/>
                    <a:pt x="31" y="157"/>
                    <a:pt x="107" y="157"/>
                  </a:cubicBezTo>
                  <a:cubicBezTo>
                    <a:pt x="185" y="157"/>
                    <a:pt x="208" y="95"/>
                    <a:pt x="208" y="60"/>
                  </a:cubicBezTo>
                  <a:cubicBezTo>
                    <a:pt x="208" y="27"/>
                    <a:pt x="180" y="0"/>
                    <a:pt x="146" y="0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8709025" y="3605213"/>
              <a:ext cx="123825" cy="157163"/>
            </a:xfrm>
            <a:custGeom>
              <a:avLst/>
              <a:gdLst>
                <a:gd name="T0" fmla="*/ 12 w 57"/>
                <a:gd name="T1" fmla="*/ 72 h 72"/>
                <a:gd name="T2" fmla="*/ 27 w 57"/>
                <a:gd name="T3" fmla="*/ 0 h 72"/>
                <a:gd name="T4" fmla="*/ 57 w 57"/>
                <a:gd name="T5" fmla="*/ 6 h 72"/>
                <a:gd name="T6" fmla="*/ 12 w 57"/>
                <a:gd name="T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2">
                  <a:moveTo>
                    <a:pt x="12" y="72"/>
                  </a:moveTo>
                  <a:cubicBezTo>
                    <a:pt x="0" y="48"/>
                    <a:pt x="7" y="20"/>
                    <a:pt x="27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29" y="21"/>
                    <a:pt x="12" y="37"/>
                    <a:pt x="12" y="72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7" name="Freeform 52"/>
          <p:cNvSpPr>
            <a:spLocks/>
          </p:cNvSpPr>
          <p:nvPr/>
        </p:nvSpPr>
        <p:spPr bwMode="auto">
          <a:xfrm>
            <a:off x="7535543" y="930759"/>
            <a:ext cx="752316" cy="611697"/>
          </a:xfrm>
          <a:custGeom>
            <a:avLst/>
            <a:gdLst>
              <a:gd name="T0" fmla="*/ 312 w 312"/>
              <a:gd name="T1" fmla="*/ 86 h 253"/>
              <a:gd name="T2" fmla="*/ 305 w 312"/>
              <a:gd name="T3" fmla="*/ 75 h 253"/>
              <a:gd name="T4" fmla="*/ 79 w 312"/>
              <a:gd name="T5" fmla="*/ 226 h 253"/>
              <a:gd name="T6" fmla="*/ 28 w 312"/>
              <a:gd name="T7" fmla="*/ 214 h 253"/>
              <a:gd name="T8" fmla="*/ 35 w 312"/>
              <a:gd name="T9" fmla="*/ 162 h 253"/>
              <a:gd name="T10" fmla="*/ 262 w 312"/>
              <a:gd name="T11" fmla="*/ 11 h 253"/>
              <a:gd name="T12" fmla="*/ 254 w 312"/>
              <a:gd name="T13" fmla="*/ 0 h 253"/>
              <a:gd name="T14" fmla="*/ 26 w 312"/>
              <a:gd name="T15" fmla="*/ 153 h 253"/>
              <a:gd name="T16" fmla="*/ 15 w 312"/>
              <a:gd name="T17" fmla="*/ 222 h 253"/>
              <a:gd name="T18" fmla="*/ 83 w 312"/>
              <a:gd name="T19" fmla="*/ 239 h 253"/>
              <a:gd name="T20" fmla="*/ 312 w 312"/>
              <a:gd name="T21" fmla="*/ 86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2" h="253">
                <a:moveTo>
                  <a:pt x="312" y="86"/>
                </a:moveTo>
                <a:cubicBezTo>
                  <a:pt x="305" y="75"/>
                  <a:pt x="305" y="75"/>
                  <a:pt x="305" y="75"/>
                </a:cubicBezTo>
                <a:cubicBezTo>
                  <a:pt x="79" y="226"/>
                  <a:pt x="79" y="226"/>
                  <a:pt x="79" y="226"/>
                </a:cubicBezTo>
                <a:cubicBezTo>
                  <a:pt x="63" y="237"/>
                  <a:pt x="40" y="231"/>
                  <a:pt x="28" y="214"/>
                </a:cubicBezTo>
                <a:cubicBezTo>
                  <a:pt x="16" y="196"/>
                  <a:pt x="19" y="173"/>
                  <a:pt x="35" y="162"/>
                </a:cubicBezTo>
                <a:cubicBezTo>
                  <a:pt x="262" y="11"/>
                  <a:pt x="262" y="11"/>
                  <a:pt x="262" y="11"/>
                </a:cubicBezTo>
                <a:cubicBezTo>
                  <a:pt x="254" y="0"/>
                  <a:pt x="254" y="0"/>
                  <a:pt x="254" y="0"/>
                </a:cubicBezTo>
                <a:cubicBezTo>
                  <a:pt x="26" y="153"/>
                  <a:pt x="26" y="153"/>
                  <a:pt x="26" y="153"/>
                </a:cubicBezTo>
                <a:cubicBezTo>
                  <a:pt x="4" y="167"/>
                  <a:pt x="0" y="198"/>
                  <a:pt x="15" y="222"/>
                </a:cubicBezTo>
                <a:cubicBezTo>
                  <a:pt x="31" y="246"/>
                  <a:pt x="62" y="253"/>
                  <a:pt x="83" y="239"/>
                </a:cubicBezTo>
                <a:lnTo>
                  <a:pt x="312" y="8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 53"/>
          <p:cNvSpPr>
            <a:spLocks/>
          </p:cNvSpPr>
          <p:nvPr/>
        </p:nvSpPr>
        <p:spPr bwMode="auto">
          <a:xfrm>
            <a:off x="8106809" y="897363"/>
            <a:ext cx="207414" cy="284755"/>
          </a:xfrm>
          <a:custGeom>
            <a:avLst/>
            <a:gdLst>
              <a:gd name="T0" fmla="*/ 80 w 86"/>
              <a:gd name="T1" fmla="*/ 115 h 118"/>
              <a:gd name="T2" fmla="*/ 68 w 86"/>
              <a:gd name="T3" fmla="*/ 113 h 118"/>
              <a:gd name="T4" fmla="*/ 3 w 86"/>
              <a:gd name="T5" fmla="*/ 16 h 118"/>
              <a:gd name="T6" fmla="*/ 6 w 86"/>
              <a:gd name="T7" fmla="*/ 3 h 118"/>
              <a:gd name="T8" fmla="*/ 19 w 86"/>
              <a:gd name="T9" fmla="*/ 6 h 118"/>
              <a:gd name="T10" fmla="*/ 83 w 86"/>
              <a:gd name="T11" fmla="*/ 102 h 118"/>
              <a:gd name="T12" fmla="*/ 80 w 86"/>
              <a:gd name="T13" fmla="*/ 115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118">
                <a:moveTo>
                  <a:pt x="80" y="115"/>
                </a:moveTo>
                <a:cubicBezTo>
                  <a:pt x="76" y="118"/>
                  <a:pt x="70" y="117"/>
                  <a:pt x="68" y="113"/>
                </a:cubicBezTo>
                <a:cubicBezTo>
                  <a:pt x="3" y="16"/>
                  <a:pt x="3" y="16"/>
                  <a:pt x="3" y="16"/>
                </a:cubicBezTo>
                <a:cubicBezTo>
                  <a:pt x="0" y="12"/>
                  <a:pt x="1" y="6"/>
                  <a:pt x="6" y="3"/>
                </a:cubicBezTo>
                <a:cubicBezTo>
                  <a:pt x="10" y="0"/>
                  <a:pt x="16" y="2"/>
                  <a:pt x="19" y="6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86" y="107"/>
                  <a:pt x="85" y="112"/>
                  <a:pt x="80" y="11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 54"/>
          <p:cNvSpPr>
            <a:spLocks/>
          </p:cNvSpPr>
          <p:nvPr/>
        </p:nvSpPr>
        <p:spPr bwMode="auto">
          <a:xfrm>
            <a:off x="7633974" y="1092472"/>
            <a:ext cx="569510" cy="372643"/>
          </a:xfrm>
          <a:custGeom>
            <a:avLst/>
            <a:gdLst>
              <a:gd name="T0" fmla="*/ 236 w 236"/>
              <a:gd name="T1" fmla="*/ 13 h 154"/>
              <a:gd name="T2" fmla="*/ 227 w 236"/>
              <a:gd name="T3" fmla="*/ 0 h 154"/>
              <a:gd name="T4" fmla="*/ 25 w 236"/>
              <a:gd name="T5" fmla="*/ 135 h 154"/>
              <a:gd name="T6" fmla="*/ 0 w 236"/>
              <a:gd name="T7" fmla="*/ 136 h 154"/>
              <a:gd name="T8" fmla="*/ 1 w 236"/>
              <a:gd name="T9" fmla="*/ 138 h 154"/>
              <a:gd name="T10" fmla="*/ 36 w 236"/>
              <a:gd name="T11" fmla="*/ 146 h 154"/>
              <a:gd name="T12" fmla="*/ 236 w 236"/>
              <a:gd name="T13" fmla="*/ 1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6" h="154">
                <a:moveTo>
                  <a:pt x="236" y="13"/>
                </a:moveTo>
                <a:cubicBezTo>
                  <a:pt x="227" y="0"/>
                  <a:pt x="227" y="0"/>
                  <a:pt x="227" y="0"/>
                </a:cubicBezTo>
                <a:cubicBezTo>
                  <a:pt x="25" y="135"/>
                  <a:pt x="25" y="135"/>
                  <a:pt x="25" y="135"/>
                </a:cubicBezTo>
                <a:cubicBezTo>
                  <a:pt x="17" y="140"/>
                  <a:pt x="8" y="140"/>
                  <a:pt x="0" y="136"/>
                </a:cubicBezTo>
                <a:cubicBezTo>
                  <a:pt x="0" y="137"/>
                  <a:pt x="0" y="137"/>
                  <a:pt x="1" y="138"/>
                </a:cubicBezTo>
                <a:cubicBezTo>
                  <a:pt x="9" y="150"/>
                  <a:pt x="25" y="154"/>
                  <a:pt x="36" y="146"/>
                </a:cubicBezTo>
                <a:lnTo>
                  <a:pt x="236" y="1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 55"/>
          <p:cNvSpPr>
            <a:spLocks noEditPoints="1"/>
          </p:cNvSpPr>
          <p:nvPr/>
        </p:nvSpPr>
        <p:spPr bwMode="auto">
          <a:xfrm>
            <a:off x="7169932" y="1419414"/>
            <a:ext cx="328699" cy="576541"/>
          </a:xfrm>
          <a:custGeom>
            <a:avLst/>
            <a:gdLst>
              <a:gd name="T0" fmla="*/ 59 w 136"/>
              <a:gd name="T1" fmla="*/ 203 h 239"/>
              <a:gd name="T2" fmla="*/ 54 w 136"/>
              <a:gd name="T3" fmla="*/ 203 h 239"/>
              <a:gd name="T4" fmla="*/ 54 w 136"/>
              <a:gd name="T5" fmla="*/ 239 h 239"/>
              <a:gd name="T6" fmla="*/ 72 w 136"/>
              <a:gd name="T7" fmla="*/ 226 h 239"/>
              <a:gd name="T8" fmla="*/ 59 w 136"/>
              <a:gd name="T9" fmla="*/ 203 h 239"/>
              <a:gd name="T10" fmla="*/ 54 w 136"/>
              <a:gd name="T11" fmla="*/ 187 h 239"/>
              <a:gd name="T12" fmla="*/ 54 w 136"/>
              <a:gd name="T13" fmla="*/ 82 h 239"/>
              <a:gd name="T14" fmla="*/ 81 w 136"/>
              <a:gd name="T15" fmla="*/ 74 h 239"/>
              <a:gd name="T16" fmla="*/ 97 w 136"/>
              <a:gd name="T17" fmla="*/ 13 h 239"/>
              <a:gd name="T18" fmla="*/ 114 w 136"/>
              <a:gd name="T19" fmla="*/ 2 h 239"/>
              <a:gd name="T20" fmla="*/ 124 w 136"/>
              <a:gd name="T21" fmla="*/ 20 h 239"/>
              <a:gd name="T22" fmla="*/ 109 w 136"/>
              <a:gd name="T23" fmla="*/ 81 h 239"/>
              <a:gd name="T24" fmla="*/ 130 w 136"/>
              <a:gd name="T25" fmla="*/ 134 h 239"/>
              <a:gd name="T26" fmla="*/ 122 w 136"/>
              <a:gd name="T27" fmla="*/ 164 h 239"/>
              <a:gd name="T28" fmla="*/ 122 w 136"/>
              <a:gd name="T29" fmla="*/ 164 h 239"/>
              <a:gd name="T30" fmla="*/ 136 w 136"/>
              <a:gd name="T31" fmla="*/ 187 h 239"/>
              <a:gd name="T32" fmla="*/ 131 w 136"/>
              <a:gd name="T33" fmla="*/ 207 h 239"/>
              <a:gd name="T34" fmla="*/ 54 w 136"/>
              <a:gd name="T35" fmla="*/ 187 h 239"/>
              <a:gd name="T36" fmla="*/ 54 w 136"/>
              <a:gd name="T37" fmla="*/ 203 h 239"/>
              <a:gd name="T38" fmla="*/ 36 w 136"/>
              <a:gd name="T39" fmla="*/ 216 h 239"/>
              <a:gd name="T40" fmla="*/ 50 w 136"/>
              <a:gd name="T41" fmla="*/ 239 h 239"/>
              <a:gd name="T42" fmla="*/ 54 w 136"/>
              <a:gd name="T43" fmla="*/ 239 h 239"/>
              <a:gd name="T44" fmla="*/ 54 w 136"/>
              <a:gd name="T45" fmla="*/ 203 h 239"/>
              <a:gd name="T46" fmla="*/ 54 w 136"/>
              <a:gd name="T47" fmla="*/ 82 h 239"/>
              <a:gd name="T48" fmla="*/ 54 w 136"/>
              <a:gd name="T49" fmla="*/ 187 h 239"/>
              <a:gd name="T50" fmla="*/ 0 w 136"/>
              <a:gd name="T51" fmla="*/ 173 h 239"/>
              <a:gd name="T52" fmla="*/ 5 w 136"/>
              <a:gd name="T53" fmla="*/ 152 h 239"/>
              <a:gd name="T54" fmla="*/ 29 w 136"/>
              <a:gd name="T55" fmla="*/ 140 h 239"/>
              <a:gd name="T56" fmla="*/ 37 w 136"/>
              <a:gd name="T57" fmla="*/ 109 h 239"/>
              <a:gd name="T58" fmla="*/ 54 w 136"/>
              <a:gd name="T59" fmla="*/ 8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6" h="239">
                <a:moveTo>
                  <a:pt x="59" y="203"/>
                </a:moveTo>
                <a:cubicBezTo>
                  <a:pt x="57" y="203"/>
                  <a:pt x="56" y="203"/>
                  <a:pt x="54" y="203"/>
                </a:cubicBezTo>
                <a:cubicBezTo>
                  <a:pt x="54" y="239"/>
                  <a:pt x="54" y="239"/>
                  <a:pt x="54" y="239"/>
                </a:cubicBezTo>
                <a:cubicBezTo>
                  <a:pt x="62" y="239"/>
                  <a:pt x="70" y="234"/>
                  <a:pt x="72" y="226"/>
                </a:cubicBezTo>
                <a:cubicBezTo>
                  <a:pt x="74" y="216"/>
                  <a:pt x="69" y="206"/>
                  <a:pt x="59" y="203"/>
                </a:cubicBezTo>
                <a:close/>
                <a:moveTo>
                  <a:pt x="54" y="187"/>
                </a:moveTo>
                <a:cubicBezTo>
                  <a:pt x="54" y="82"/>
                  <a:pt x="54" y="82"/>
                  <a:pt x="54" y="82"/>
                </a:cubicBezTo>
                <a:cubicBezTo>
                  <a:pt x="62" y="76"/>
                  <a:pt x="71" y="74"/>
                  <a:pt x="81" y="74"/>
                </a:cubicBezTo>
                <a:cubicBezTo>
                  <a:pt x="97" y="13"/>
                  <a:pt x="97" y="13"/>
                  <a:pt x="97" y="13"/>
                </a:cubicBezTo>
                <a:cubicBezTo>
                  <a:pt x="99" y="5"/>
                  <a:pt x="107" y="0"/>
                  <a:pt x="114" y="2"/>
                </a:cubicBezTo>
                <a:cubicBezTo>
                  <a:pt x="122" y="4"/>
                  <a:pt x="126" y="12"/>
                  <a:pt x="124" y="20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25" y="90"/>
                  <a:pt x="136" y="109"/>
                  <a:pt x="130" y="134"/>
                </a:cubicBezTo>
                <a:cubicBezTo>
                  <a:pt x="130" y="134"/>
                  <a:pt x="125" y="154"/>
                  <a:pt x="122" y="164"/>
                </a:cubicBezTo>
                <a:cubicBezTo>
                  <a:pt x="122" y="164"/>
                  <a:pt x="122" y="164"/>
                  <a:pt x="122" y="164"/>
                </a:cubicBezTo>
                <a:cubicBezTo>
                  <a:pt x="118" y="178"/>
                  <a:pt x="136" y="187"/>
                  <a:pt x="136" y="187"/>
                </a:cubicBezTo>
                <a:cubicBezTo>
                  <a:pt x="131" y="207"/>
                  <a:pt x="131" y="207"/>
                  <a:pt x="131" y="207"/>
                </a:cubicBezTo>
                <a:lnTo>
                  <a:pt x="54" y="187"/>
                </a:lnTo>
                <a:close/>
                <a:moveTo>
                  <a:pt x="54" y="203"/>
                </a:moveTo>
                <a:cubicBezTo>
                  <a:pt x="46" y="203"/>
                  <a:pt x="38" y="208"/>
                  <a:pt x="36" y="216"/>
                </a:cubicBezTo>
                <a:cubicBezTo>
                  <a:pt x="34" y="226"/>
                  <a:pt x="40" y="236"/>
                  <a:pt x="50" y="239"/>
                </a:cubicBezTo>
                <a:cubicBezTo>
                  <a:pt x="51" y="239"/>
                  <a:pt x="53" y="239"/>
                  <a:pt x="54" y="239"/>
                </a:cubicBezTo>
                <a:cubicBezTo>
                  <a:pt x="54" y="203"/>
                  <a:pt x="54" y="203"/>
                  <a:pt x="54" y="203"/>
                </a:cubicBezTo>
                <a:close/>
                <a:moveTo>
                  <a:pt x="54" y="82"/>
                </a:moveTo>
                <a:cubicBezTo>
                  <a:pt x="54" y="187"/>
                  <a:pt x="54" y="187"/>
                  <a:pt x="54" y="187"/>
                </a:cubicBezTo>
                <a:cubicBezTo>
                  <a:pt x="0" y="173"/>
                  <a:pt x="0" y="173"/>
                  <a:pt x="0" y="173"/>
                </a:cubicBezTo>
                <a:cubicBezTo>
                  <a:pt x="5" y="152"/>
                  <a:pt x="5" y="152"/>
                  <a:pt x="5" y="152"/>
                </a:cubicBezTo>
                <a:cubicBezTo>
                  <a:pt x="5" y="152"/>
                  <a:pt x="25" y="154"/>
                  <a:pt x="29" y="140"/>
                </a:cubicBezTo>
                <a:cubicBezTo>
                  <a:pt x="32" y="128"/>
                  <a:pt x="37" y="109"/>
                  <a:pt x="37" y="109"/>
                </a:cubicBezTo>
                <a:cubicBezTo>
                  <a:pt x="40" y="97"/>
                  <a:pt x="46" y="88"/>
                  <a:pt x="54" y="82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 56"/>
          <p:cNvSpPr>
            <a:spLocks noEditPoints="1"/>
          </p:cNvSpPr>
          <p:nvPr/>
        </p:nvSpPr>
        <p:spPr bwMode="auto">
          <a:xfrm>
            <a:off x="6871111" y="2626986"/>
            <a:ext cx="615211" cy="669702"/>
          </a:xfrm>
          <a:custGeom>
            <a:avLst/>
            <a:gdLst>
              <a:gd name="T0" fmla="*/ 198 w 255"/>
              <a:gd name="T1" fmla="*/ 128 h 277"/>
              <a:gd name="T2" fmla="*/ 191 w 255"/>
              <a:gd name="T3" fmla="*/ 158 h 277"/>
              <a:gd name="T4" fmla="*/ 191 w 255"/>
              <a:gd name="T5" fmla="*/ 185 h 277"/>
              <a:gd name="T6" fmla="*/ 196 w 255"/>
              <a:gd name="T7" fmla="*/ 187 h 277"/>
              <a:gd name="T8" fmla="*/ 218 w 255"/>
              <a:gd name="T9" fmla="*/ 218 h 277"/>
              <a:gd name="T10" fmla="*/ 191 w 255"/>
              <a:gd name="T11" fmla="*/ 201 h 277"/>
              <a:gd name="T12" fmla="*/ 191 w 255"/>
              <a:gd name="T13" fmla="*/ 55 h 277"/>
              <a:gd name="T14" fmla="*/ 218 w 255"/>
              <a:gd name="T15" fmla="*/ 38 h 277"/>
              <a:gd name="T16" fmla="*/ 196 w 255"/>
              <a:gd name="T17" fmla="*/ 69 h 277"/>
              <a:gd name="T18" fmla="*/ 191 w 255"/>
              <a:gd name="T19" fmla="*/ 71 h 277"/>
              <a:gd name="T20" fmla="*/ 249 w 255"/>
              <a:gd name="T21" fmla="*/ 121 h 277"/>
              <a:gd name="T22" fmla="*/ 211 w 255"/>
              <a:gd name="T23" fmla="*/ 128 h 277"/>
              <a:gd name="T24" fmla="*/ 249 w 255"/>
              <a:gd name="T25" fmla="*/ 134 h 277"/>
              <a:gd name="T26" fmla="*/ 249 w 255"/>
              <a:gd name="T27" fmla="*/ 121 h 277"/>
              <a:gd name="T28" fmla="*/ 132 w 255"/>
              <a:gd name="T29" fmla="*/ 277 h 277"/>
              <a:gd name="T30" fmla="*/ 167 w 255"/>
              <a:gd name="T31" fmla="*/ 186 h 277"/>
              <a:gd name="T32" fmla="*/ 191 w 255"/>
              <a:gd name="T33" fmla="*/ 98 h 277"/>
              <a:gd name="T34" fmla="*/ 127 w 255"/>
              <a:gd name="T35" fmla="*/ 72 h 277"/>
              <a:gd name="T36" fmla="*/ 183 w 255"/>
              <a:gd name="T37" fmla="*/ 128 h 277"/>
              <a:gd name="T38" fmla="*/ 156 w 255"/>
              <a:gd name="T39" fmla="*/ 176 h 277"/>
              <a:gd name="T40" fmla="*/ 153 w 255"/>
              <a:gd name="T41" fmla="*/ 214 h 277"/>
              <a:gd name="T42" fmla="*/ 127 w 255"/>
              <a:gd name="T43" fmla="*/ 277 h 277"/>
              <a:gd name="T44" fmla="*/ 191 w 255"/>
              <a:gd name="T45" fmla="*/ 71 h 277"/>
              <a:gd name="T46" fmla="*/ 186 w 255"/>
              <a:gd name="T47" fmla="*/ 60 h 277"/>
              <a:gd name="T48" fmla="*/ 191 w 255"/>
              <a:gd name="T49" fmla="*/ 185 h 277"/>
              <a:gd name="T50" fmla="*/ 186 w 255"/>
              <a:gd name="T51" fmla="*/ 196 h 277"/>
              <a:gd name="T52" fmla="*/ 191 w 255"/>
              <a:gd name="T53" fmla="*/ 185 h 277"/>
              <a:gd name="T54" fmla="*/ 127 w 255"/>
              <a:gd name="T55" fmla="*/ 0 h 277"/>
              <a:gd name="T56" fmla="*/ 134 w 255"/>
              <a:gd name="T57" fmla="*/ 7 h 277"/>
              <a:gd name="T58" fmla="*/ 128 w 255"/>
              <a:gd name="T59" fmla="*/ 45 h 277"/>
              <a:gd name="T60" fmla="*/ 127 w 255"/>
              <a:gd name="T61" fmla="*/ 45 h 277"/>
              <a:gd name="T62" fmla="*/ 64 w 255"/>
              <a:gd name="T63" fmla="*/ 97 h 277"/>
              <a:gd name="T64" fmla="*/ 89 w 255"/>
              <a:gd name="T65" fmla="*/ 187 h 277"/>
              <a:gd name="T66" fmla="*/ 124 w 255"/>
              <a:gd name="T67" fmla="*/ 277 h 277"/>
              <a:gd name="T68" fmla="*/ 127 w 255"/>
              <a:gd name="T69" fmla="*/ 214 h 277"/>
              <a:gd name="T70" fmla="*/ 103 w 255"/>
              <a:gd name="T71" fmla="*/ 183 h 277"/>
              <a:gd name="T72" fmla="*/ 71 w 255"/>
              <a:gd name="T73" fmla="*/ 128 h 277"/>
              <a:gd name="T74" fmla="*/ 127 w 255"/>
              <a:gd name="T75" fmla="*/ 72 h 277"/>
              <a:gd name="T76" fmla="*/ 127 w 255"/>
              <a:gd name="T77" fmla="*/ 57 h 277"/>
              <a:gd name="T78" fmla="*/ 127 w 255"/>
              <a:gd name="T79" fmla="*/ 0 h 277"/>
              <a:gd name="T80" fmla="*/ 121 w 255"/>
              <a:gd name="T81" fmla="*/ 38 h 277"/>
              <a:gd name="T82" fmla="*/ 127 w 255"/>
              <a:gd name="T83" fmla="*/ 0 h 277"/>
              <a:gd name="T84" fmla="*/ 64 w 255"/>
              <a:gd name="T85" fmla="*/ 185 h 277"/>
              <a:gd name="T86" fmla="*/ 69 w 255"/>
              <a:gd name="T87" fmla="*/ 196 h 277"/>
              <a:gd name="T88" fmla="*/ 64 w 255"/>
              <a:gd name="T89" fmla="*/ 71 h 277"/>
              <a:gd name="T90" fmla="*/ 69 w 255"/>
              <a:gd name="T91" fmla="*/ 60 h 277"/>
              <a:gd name="T92" fmla="*/ 64 w 255"/>
              <a:gd name="T93" fmla="*/ 71 h 277"/>
              <a:gd name="T94" fmla="*/ 57 w 255"/>
              <a:gd name="T95" fmla="*/ 128 h 277"/>
              <a:gd name="T96" fmla="*/ 64 w 255"/>
              <a:gd name="T97" fmla="*/ 97 h 277"/>
              <a:gd name="T98" fmla="*/ 64 w 255"/>
              <a:gd name="T99" fmla="*/ 71 h 277"/>
              <a:gd name="T100" fmla="*/ 60 w 255"/>
              <a:gd name="T101" fmla="*/ 69 h 277"/>
              <a:gd name="T102" fmla="*/ 38 w 255"/>
              <a:gd name="T103" fmla="*/ 38 h 277"/>
              <a:gd name="T104" fmla="*/ 64 w 255"/>
              <a:gd name="T105" fmla="*/ 55 h 277"/>
              <a:gd name="T106" fmla="*/ 64 w 255"/>
              <a:gd name="T107" fmla="*/ 201 h 277"/>
              <a:gd name="T108" fmla="*/ 38 w 255"/>
              <a:gd name="T109" fmla="*/ 218 h 277"/>
              <a:gd name="T110" fmla="*/ 60 w 255"/>
              <a:gd name="T111" fmla="*/ 187 h 277"/>
              <a:gd name="T112" fmla="*/ 64 w 255"/>
              <a:gd name="T113" fmla="*/ 185 h 277"/>
              <a:gd name="T114" fmla="*/ 45 w 255"/>
              <a:gd name="T115" fmla="*/ 128 h 277"/>
              <a:gd name="T116" fmla="*/ 7 w 255"/>
              <a:gd name="T117" fmla="*/ 121 h 277"/>
              <a:gd name="T118" fmla="*/ 7 w 255"/>
              <a:gd name="T119" fmla="*/ 134 h 277"/>
              <a:gd name="T120" fmla="*/ 45 w 255"/>
              <a:gd name="T121" fmla="*/ 128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5" h="277">
                <a:moveTo>
                  <a:pt x="191" y="158"/>
                </a:moveTo>
                <a:cubicBezTo>
                  <a:pt x="195" y="149"/>
                  <a:pt x="198" y="139"/>
                  <a:pt x="198" y="128"/>
                </a:cubicBezTo>
                <a:cubicBezTo>
                  <a:pt x="198" y="117"/>
                  <a:pt x="195" y="107"/>
                  <a:pt x="191" y="98"/>
                </a:cubicBezTo>
                <a:cubicBezTo>
                  <a:pt x="191" y="158"/>
                  <a:pt x="191" y="158"/>
                  <a:pt x="191" y="158"/>
                </a:cubicBezTo>
                <a:close/>
                <a:moveTo>
                  <a:pt x="191" y="201"/>
                </a:moveTo>
                <a:cubicBezTo>
                  <a:pt x="191" y="185"/>
                  <a:pt x="191" y="185"/>
                  <a:pt x="191" y="185"/>
                </a:cubicBezTo>
                <a:cubicBezTo>
                  <a:pt x="193" y="185"/>
                  <a:pt x="194" y="185"/>
                  <a:pt x="196" y="187"/>
                </a:cubicBezTo>
                <a:cubicBezTo>
                  <a:pt x="196" y="187"/>
                  <a:pt x="196" y="187"/>
                  <a:pt x="196" y="187"/>
                </a:cubicBezTo>
                <a:cubicBezTo>
                  <a:pt x="218" y="209"/>
                  <a:pt x="218" y="209"/>
                  <a:pt x="218" y="209"/>
                </a:cubicBezTo>
                <a:cubicBezTo>
                  <a:pt x="220" y="211"/>
                  <a:pt x="220" y="216"/>
                  <a:pt x="218" y="218"/>
                </a:cubicBezTo>
                <a:cubicBezTo>
                  <a:pt x="215" y="221"/>
                  <a:pt x="211" y="221"/>
                  <a:pt x="209" y="218"/>
                </a:cubicBezTo>
                <a:cubicBezTo>
                  <a:pt x="191" y="201"/>
                  <a:pt x="191" y="201"/>
                  <a:pt x="191" y="201"/>
                </a:cubicBezTo>
                <a:close/>
                <a:moveTo>
                  <a:pt x="191" y="71"/>
                </a:moveTo>
                <a:cubicBezTo>
                  <a:pt x="191" y="55"/>
                  <a:pt x="191" y="55"/>
                  <a:pt x="191" y="55"/>
                </a:cubicBezTo>
                <a:cubicBezTo>
                  <a:pt x="209" y="38"/>
                  <a:pt x="209" y="38"/>
                  <a:pt x="209" y="38"/>
                </a:cubicBezTo>
                <a:cubicBezTo>
                  <a:pt x="211" y="35"/>
                  <a:pt x="215" y="35"/>
                  <a:pt x="218" y="38"/>
                </a:cubicBezTo>
                <a:cubicBezTo>
                  <a:pt x="220" y="40"/>
                  <a:pt x="220" y="44"/>
                  <a:pt x="218" y="47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4" y="71"/>
                  <a:pt x="193" y="71"/>
                  <a:pt x="191" y="71"/>
                </a:cubicBezTo>
                <a:close/>
                <a:moveTo>
                  <a:pt x="249" y="121"/>
                </a:moveTo>
                <a:cubicBezTo>
                  <a:pt x="249" y="121"/>
                  <a:pt x="249" y="121"/>
                  <a:pt x="249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4" y="121"/>
                  <a:pt x="211" y="124"/>
                  <a:pt x="211" y="128"/>
                </a:cubicBezTo>
                <a:cubicBezTo>
                  <a:pt x="211" y="132"/>
                  <a:pt x="214" y="134"/>
                  <a:pt x="217" y="134"/>
                </a:cubicBezTo>
                <a:cubicBezTo>
                  <a:pt x="249" y="134"/>
                  <a:pt x="249" y="134"/>
                  <a:pt x="249" y="134"/>
                </a:cubicBezTo>
                <a:cubicBezTo>
                  <a:pt x="252" y="134"/>
                  <a:pt x="255" y="132"/>
                  <a:pt x="255" y="128"/>
                </a:cubicBezTo>
                <a:cubicBezTo>
                  <a:pt x="255" y="124"/>
                  <a:pt x="252" y="121"/>
                  <a:pt x="249" y="121"/>
                </a:cubicBezTo>
                <a:close/>
                <a:moveTo>
                  <a:pt x="127" y="277"/>
                </a:moveTo>
                <a:cubicBezTo>
                  <a:pt x="132" y="277"/>
                  <a:pt x="132" y="277"/>
                  <a:pt x="132" y="277"/>
                </a:cubicBezTo>
                <a:cubicBezTo>
                  <a:pt x="151" y="277"/>
                  <a:pt x="167" y="262"/>
                  <a:pt x="167" y="242"/>
                </a:cubicBezTo>
                <a:cubicBezTo>
                  <a:pt x="167" y="186"/>
                  <a:pt x="167" y="186"/>
                  <a:pt x="167" y="186"/>
                </a:cubicBezTo>
                <a:cubicBezTo>
                  <a:pt x="177" y="179"/>
                  <a:pt x="186" y="169"/>
                  <a:pt x="191" y="158"/>
                </a:cubicBezTo>
                <a:cubicBezTo>
                  <a:pt x="191" y="98"/>
                  <a:pt x="191" y="98"/>
                  <a:pt x="191" y="98"/>
                </a:cubicBezTo>
                <a:cubicBezTo>
                  <a:pt x="180" y="74"/>
                  <a:pt x="156" y="57"/>
                  <a:pt x="127" y="57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43" y="72"/>
                  <a:pt x="157" y="78"/>
                  <a:pt x="167" y="88"/>
                </a:cubicBezTo>
                <a:cubicBezTo>
                  <a:pt x="177" y="98"/>
                  <a:pt x="183" y="112"/>
                  <a:pt x="183" y="128"/>
                </a:cubicBezTo>
                <a:cubicBezTo>
                  <a:pt x="183" y="148"/>
                  <a:pt x="172" y="166"/>
                  <a:pt x="156" y="176"/>
                </a:cubicBezTo>
                <a:cubicBezTo>
                  <a:pt x="156" y="176"/>
                  <a:pt x="156" y="176"/>
                  <a:pt x="156" y="176"/>
                </a:cubicBezTo>
                <a:cubicBezTo>
                  <a:pt x="154" y="177"/>
                  <a:pt x="153" y="180"/>
                  <a:pt x="153" y="182"/>
                </a:cubicBezTo>
                <a:cubicBezTo>
                  <a:pt x="153" y="214"/>
                  <a:pt x="153" y="214"/>
                  <a:pt x="153" y="214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27" y="277"/>
                  <a:pt x="127" y="277"/>
                  <a:pt x="127" y="277"/>
                </a:cubicBezTo>
                <a:close/>
                <a:moveTo>
                  <a:pt x="191" y="55"/>
                </a:moveTo>
                <a:cubicBezTo>
                  <a:pt x="191" y="71"/>
                  <a:pt x="191" y="71"/>
                  <a:pt x="191" y="71"/>
                </a:cubicBezTo>
                <a:cubicBezTo>
                  <a:pt x="189" y="71"/>
                  <a:pt x="188" y="71"/>
                  <a:pt x="186" y="69"/>
                </a:cubicBezTo>
                <a:cubicBezTo>
                  <a:pt x="184" y="67"/>
                  <a:pt x="184" y="63"/>
                  <a:pt x="186" y="60"/>
                </a:cubicBezTo>
                <a:cubicBezTo>
                  <a:pt x="191" y="55"/>
                  <a:pt x="191" y="55"/>
                  <a:pt x="191" y="55"/>
                </a:cubicBezTo>
                <a:close/>
                <a:moveTo>
                  <a:pt x="191" y="185"/>
                </a:moveTo>
                <a:cubicBezTo>
                  <a:pt x="191" y="201"/>
                  <a:pt x="191" y="201"/>
                  <a:pt x="191" y="20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4" y="193"/>
                  <a:pt x="184" y="189"/>
                  <a:pt x="186" y="187"/>
                </a:cubicBezTo>
                <a:cubicBezTo>
                  <a:pt x="188" y="185"/>
                  <a:pt x="189" y="185"/>
                  <a:pt x="191" y="185"/>
                </a:cubicBezTo>
                <a:close/>
                <a:moveTo>
                  <a:pt x="127" y="45"/>
                </a:moveTo>
                <a:cubicBezTo>
                  <a:pt x="127" y="0"/>
                  <a:pt x="127" y="0"/>
                  <a:pt x="127" y="0"/>
                </a:cubicBezTo>
                <a:cubicBezTo>
                  <a:pt x="127" y="0"/>
                  <a:pt x="128" y="0"/>
                  <a:pt x="128" y="0"/>
                </a:cubicBezTo>
                <a:cubicBezTo>
                  <a:pt x="131" y="0"/>
                  <a:pt x="134" y="3"/>
                  <a:pt x="134" y="7"/>
                </a:cubicBezTo>
                <a:cubicBezTo>
                  <a:pt x="134" y="38"/>
                  <a:pt x="134" y="38"/>
                  <a:pt x="134" y="38"/>
                </a:cubicBezTo>
                <a:cubicBezTo>
                  <a:pt x="134" y="42"/>
                  <a:pt x="131" y="45"/>
                  <a:pt x="128" y="45"/>
                </a:cubicBezTo>
                <a:cubicBezTo>
                  <a:pt x="128" y="45"/>
                  <a:pt x="128" y="45"/>
                  <a:pt x="128" y="45"/>
                </a:cubicBezTo>
                <a:cubicBezTo>
                  <a:pt x="128" y="45"/>
                  <a:pt x="127" y="45"/>
                  <a:pt x="127" y="45"/>
                </a:cubicBezTo>
                <a:close/>
                <a:moveTo>
                  <a:pt x="127" y="57"/>
                </a:moveTo>
                <a:cubicBezTo>
                  <a:pt x="99" y="57"/>
                  <a:pt x="75" y="74"/>
                  <a:pt x="64" y="97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70" y="170"/>
                  <a:pt x="78" y="180"/>
                  <a:pt x="89" y="187"/>
                </a:cubicBezTo>
                <a:cubicBezTo>
                  <a:pt x="89" y="242"/>
                  <a:pt x="89" y="242"/>
                  <a:pt x="89" y="242"/>
                </a:cubicBezTo>
                <a:cubicBezTo>
                  <a:pt x="89" y="262"/>
                  <a:pt x="104" y="277"/>
                  <a:pt x="124" y="277"/>
                </a:cubicBezTo>
                <a:cubicBezTo>
                  <a:pt x="127" y="277"/>
                  <a:pt x="127" y="277"/>
                  <a:pt x="127" y="277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183"/>
                  <a:pt x="103" y="183"/>
                  <a:pt x="103" y="183"/>
                </a:cubicBezTo>
                <a:cubicBezTo>
                  <a:pt x="103" y="180"/>
                  <a:pt x="102" y="178"/>
                  <a:pt x="100" y="176"/>
                </a:cubicBezTo>
                <a:cubicBezTo>
                  <a:pt x="83" y="167"/>
                  <a:pt x="71" y="149"/>
                  <a:pt x="71" y="128"/>
                </a:cubicBezTo>
                <a:cubicBezTo>
                  <a:pt x="71" y="112"/>
                  <a:pt x="78" y="98"/>
                  <a:pt x="88" y="88"/>
                </a:cubicBezTo>
                <a:cubicBezTo>
                  <a:pt x="98" y="78"/>
                  <a:pt x="112" y="72"/>
                  <a:pt x="127" y="72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7" y="57"/>
                  <a:pt x="127" y="57"/>
                  <a:pt x="127" y="57"/>
                </a:cubicBezTo>
                <a:close/>
                <a:moveTo>
                  <a:pt x="127" y="0"/>
                </a:moveTo>
                <a:cubicBezTo>
                  <a:pt x="127" y="45"/>
                  <a:pt x="127" y="45"/>
                  <a:pt x="127" y="45"/>
                </a:cubicBezTo>
                <a:cubicBezTo>
                  <a:pt x="124" y="45"/>
                  <a:pt x="121" y="42"/>
                  <a:pt x="121" y="38"/>
                </a:cubicBezTo>
                <a:cubicBezTo>
                  <a:pt x="121" y="7"/>
                  <a:pt x="121" y="7"/>
                  <a:pt x="121" y="7"/>
                </a:cubicBezTo>
                <a:cubicBezTo>
                  <a:pt x="121" y="4"/>
                  <a:pt x="124" y="1"/>
                  <a:pt x="127" y="0"/>
                </a:cubicBezTo>
                <a:close/>
                <a:moveTo>
                  <a:pt x="64" y="201"/>
                </a:moveTo>
                <a:cubicBezTo>
                  <a:pt x="64" y="185"/>
                  <a:pt x="64" y="185"/>
                  <a:pt x="64" y="185"/>
                </a:cubicBezTo>
                <a:cubicBezTo>
                  <a:pt x="66" y="185"/>
                  <a:pt x="68" y="185"/>
                  <a:pt x="69" y="187"/>
                </a:cubicBezTo>
                <a:cubicBezTo>
                  <a:pt x="72" y="189"/>
                  <a:pt x="72" y="193"/>
                  <a:pt x="69" y="196"/>
                </a:cubicBezTo>
                <a:cubicBezTo>
                  <a:pt x="64" y="201"/>
                  <a:pt x="64" y="201"/>
                  <a:pt x="64" y="201"/>
                </a:cubicBezTo>
                <a:close/>
                <a:moveTo>
                  <a:pt x="64" y="71"/>
                </a:moveTo>
                <a:cubicBezTo>
                  <a:pt x="64" y="55"/>
                  <a:pt x="64" y="55"/>
                  <a:pt x="64" y="55"/>
                </a:cubicBezTo>
                <a:cubicBezTo>
                  <a:pt x="69" y="60"/>
                  <a:pt x="69" y="60"/>
                  <a:pt x="69" y="60"/>
                </a:cubicBezTo>
                <a:cubicBezTo>
                  <a:pt x="72" y="63"/>
                  <a:pt x="72" y="67"/>
                  <a:pt x="69" y="69"/>
                </a:cubicBezTo>
                <a:cubicBezTo>
                  <a:pt x="68" y="71"/>
                  <a:pt x="66" y="71"/>
                  <a:pt x="64" y="71"/>
                </a:cubicBezTo>
                <a:close/>
                <a:moveTo>
                  <a:pt x="64" y="97"/>
                </a:moveTo>
                <a:cubicBezTo>
                  <a:pt x="59" y="106"/>
                  <a:pt x="57" y="117"/>
                  <a:pt x="57" y="128"/>
                </a:cubicBezTo>
                <a:cubicBezTo>
                  <a:pt x="57" y="139"/>
                  <a:pt x="59" y="149"/>
                  <a:pt x="64" y="159"/>
                </a:cubicBezTo>
                <a:cubicBezTo>
                  <a:pt x="64" y="97"/>
                  <a:pt x="64" y="97"/>
                  <a:pt x="64" y="97"/>
                </a:cubicBezTo>
                <a:close/>
                <a:moveTo>
                  <a:pt x="64" y="55"/>
                </a:moveTo>
                <a:cubicBezTo>
                  <a:pt x="64" y="71"/>
                  <a:pt x="64" y="71"/>
                  <a:pt x="64" y="71"/>
                </a:cubicBezTo>
                <a:cubicBezTo>
                  <a:pt x="62" y="71"/>
                  <a:pt x="61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38" y="47"/>
                  <a:pt x="38" y="47"/>
                  <a:pt x="38" y="47"/>
                </a:cubicBezTo>
                <a:cubicBezTo>
                  <a:pt x="35" y="44"/>
                  <a:pt x="35" y="40"/>
                  <a:pt x="38" y="38"/>
                </a:cubicBezTo>
                <a:cubicBezTo>
                  <a:pt x="40" y="35"/>
                  <a:pt x="44" y="35"/>
                  <a:pt x="47" y="38"/>
                </a:cubicBezTo>
                <a:cubicBezTo>
                  <a:pt x="64" y="55"/>
                  <a:pt x="64" y="55"/>
                  <a:pt x="64" y="55"/>
                </a:cubicBezTo>
                <a:close/>
                <a:moveTo>
                  <a:pt x="64" y="185"/>
                </a:moveTo>
                <a:cubicBezTo>
                  <a:pt x="64" y="201"/>
                  <a:pt x="64" y="201"/>
                  <a:pt x="64" y="201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44" y="221"/>
                  <a:pt x="40" y="221"/>
                  <a:pt x="38" y="218"/>
                </a:cubicBezTo>
                <a:cubicBezTo>
                  <a:pt x="35" y="216"/>
                  <a:pt x="35" y="211"/>
                  <a:pt x="38" y="209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1" y="185"/>
                  <a:pt x="62" y="185"/>
                  <a:pt x="64" y="185"/>
                </a:cubicBezTo>
                <a:close/>
                <a:moveTo>
                  <a:pt x="45" y="128"/>
                </a:moveTo>
                <a:cubicBezTo>
                  <a:pt x="45" y="128"/>
                  <a:pt x="45" y="128"/>
                  <a:pt x="45" y="128"/>
                </a:cubicBezTo>
                <a:cubicBezTo>
                  <a:pt x="45" y="124"/>
                  <a:pt x="42" y="121"/>
                  <a:pt x="38" y="121"/>
                </a:cubicBezTo>
                <a:cubicBezTo>
                  <a:pt x="7" y="121"/>
                  <a:pt x="7" y="121"/>
                  <a:pt x="7" y="121"/>
                </a:cubicBezTo>
                <a:cubicBezTo>
                  <a:pt x="3" y="121"/>
                  <a:pt x="0" y="124"/>
                  <a:pt x="0" y="128"/>
                </a:cubicBezTo>
                <a:cubicBezTo>
                  <a:pt x="0" y="132"/>
                  <a:pt x="3" y="134"/>
                  <a:pt x="7" y="134"/>
                </a:cubicBezTo>
                <a:cubicBezTo>
                  <a:pt x="38" y="134"/>
                  <a:pt x="38" y="134"/>
                  <a:pt x="38" y="134"/>
                </a:cubicBezTo>
                <a:cubicBezTo>
                  <a:pt x="42" y="134"/>
                  <a:pt x="45" y="132"/>
                  <a:pt x="45" y="128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 57"/>
          <p:cNvSpPr>
            <a:spLocks noEditPoints="1"/>
          </p:cNvSpPr>
          <p:nvPr/>
        </p:nvSpPr>
        <p:spPr bwMode="auto">
          <a:xfrm>
            <a:off x="9140367" y="895604"/>
            <a:ext cx="585330" cy="574784"/>
          </a:xfrm>
          <a:custGeom>
            <a:avLst/>
            <a:gdLst>
              <a:gd name="T0" fmla="*/ 231 w 243"/>
              <a:gd name="T1" fmla="*/ 92 h 238"/>
              <a:gd name="T2" fmla="*/ 214 w 243"/>
              <a:gd name="T3" fmla="*/ 83 h 238"/>
              <a:gd name="T4" fmla="*/ 206 w 243"/>
              <a:gd name="T5" fmla="*/ 71 h 238"/>
              <a:gd name="T6" fmla="*/ 192 w 243"/>
              <a:gd name="T7" fmla="*/ 82 h 238"/>
              <a:gd name="T8" fmla="*/ 194 w 243"/>
              <a:gd name="T9" fmla="*/ 64 h 238"/>
              <a:gd name="T10" fmla="*/ 179 w 243"/>
              <a:gd name="T11" fmla="*/ 64 h 238"/>
              <a:gd name="T12" fmla="*/ 162 w 243"/>
              <a:gd name="T13" fmla="*/ 54 h 238"/>
              <a:gd name="T14" fmla="*/ 154 w 243"/>
              <a:gd name="T15" fmla="*/ 42 h 238"/>
              <a:gd name="T16" fmla="*/ 140 w 243"/>
              <a:gd name="T17" fmla="*/ 53 h 238"/>
              <a:gd name="T18" fmla="*/ 142 w 243"/>
              <a:gd name="T19" fmla="*/ 35 h 238"/>
              <a:gd name="T20" fmla="*/ 128 w 243"/>
              <a:gd name="T21" fmla="*/ 35 h 238"/>
              <a:gd name="T22" fmla="*/ 110 w 243"/>
              <a:gd name="T23" fmla="*/ 25 h 238"/>
              <a:gd name="T24" fmla="*/ 102 w 243"/>
              <a:gd name="T25" fmla="*/ 13 h 238"/>
              <a:gd name="T26" fmla="*/ 101 w 243"/>
              <a:gd name="T27" fmla="*/ 22 h 238"/>
              <a:gd name="T28" fmla="*/ 208 w 243"/>
              <a:gd name="T29" fmla="*/ 128 h 238"/>
              <a:gd name="T30" fmla="*/ 206 w 243"/>
              <a:gd name="T31" fmla="*/ 132 h 238"/>
              <a:gd name="T32" fmla="*/ 101 w 243"/>
              <a:gd name="T33" fmla="*/ 74 h 238"/>
              <a:gd name="T34" fmla="*/ 196 w 243"/>
              <a:gd name="T35" fmla="*/ 149 h 238"/>
              <a:gd name="T36" fmla="*/ 194 w 243"/>
              <a:gd name="T37" fmla="*/ 153 h 238"/>
              <a:gd name="T38" fmla="*/ 101 w 243"/>
              <a:gd name="T39" fmla="*/ 101 h 238"/>
              <a:gd name="T40" fmla="*/ 185 w 243"/>
              <a:gd name="T41" fmla="*/ 170 h 238"/>
              <a:gd name="T42" fmla="*/ 182 w 243"/>
              <a:gd name="T43" fmla="*/ 174 h 238"/>
              <a:gd name="T44" fmla="*/ 101 w 243"/>
              <a:gd name="T45" fmla="*/ 129 h 238"/>
              <a:gd name="T46" fmla="*/ 173 w 243"/>
              <a:gd name="T47" fmla="*/ 191 h 238"/>
              <a:gd name="T48" fmla="*/ 171 w 243"/>
              <a:gd name="T49" fmla="*/ 195 h 238"/>
              <a:gd name="T50" fmla="*/ 101 w 243"/>
              <a:gd name="T51" fmla="*/ 156 h 238"/>
              <a:gd name="T52" fmla="*/ 138 w 243"/>
              <a:gd name="T53" fmla="*/ 231 h 238"/>
              <a:gd name="T54" fmla="*/ 243 w 243"/>
              <a:gd name="T55" fmla="*/ 91 h 238"/>
              <a:gd name="T56" fmla="*/ 101 w 243"/>
              <a:gd name="T57" fmla="*/ 22 h 238"/>
              <a:gd name="T58" fmla="*/ 85 w 243"/>
              <a:gd name="T59" fmla="*/ 11 h 238"/>
              <a:gd name="T60" fmla="*/ 78 w 243"/>
              <a:gd name="T61" fmla="*/ 0 h 238"/>
              <a:gd name="T62" fmla="*/ 15 w 243"/>
              <a:gd name="T63" fmla="*/ 163 h 238"/>
              <a:gd name="T64" fmla="*/ 101 w 243"/>
              <a:gd name="T65" fmla="*/ 156 h 238"/>
              <a:gd name="T66" fmla="*/ 27 w 243"/>
              <a:gd name="T67" fmla="*/ 113 h 238"/>
              <a:gd name="T68" fmla="*/ 101 w 243"/>
              <a:gd name="T69" fmla="*/ 151 h 238"/>
              <a:gd name="T70" fmla="*/ 40 w 243"/>
              <a:gd name="T71" fmla="*/ 95 h 238"/>
              <a:gd name="T72" fmla="*/ 42 w 243"/>
              <a:gd name="T73" fmla="*/ 91 h 238"/>
              <a:gd name="T74" fmla="*/ 101 w 243"/>
              <a:gd name="T75" fmla="*/ 101 h 238"/>
              <a:gd name="T76" fmla="*/ 51 w 243"/>
              <a:gd name="T77" fmla="*/ 71 h 238"/>
              <a:gd name="T78" fmla="*/ 101 w 243"/>
              <a:gd name="T79" fmla="*/ 96 h 238"/>
              <a:gd name="T80" fmla="*/ 63 w 243"/>
              <a:gd name="T81" fmla="*/ 53 h 238"/>
              <a:gd name="T82" fmla="*/ 65 w 243"/>
              <a:gd name="T83" fmla="*/ 49 h 238"/>
              <a:gd name="T84" fmla="*/ 101 w 243"/>
              <a:gd name="T85" fmla="*/ 2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3" h="238">
                <a:moveTo>
                  <a:pt x="232" y="85"/>
                </a:moveTo>
                <a:cubicBezTo>
                  <a:pt x="233" y="87"/>
                  <a:pt x="233" y="90"/>
                  <a:pt x="231" y="92"/>
                </a:cubicBezTo>
                <a:cubicBezTo>
                  <a:pt x="229" y="97"/>
                  <a:pt x="223" y="99"/>
                  <a:pt x="218" y="96"/>
                </a:cubicBezTo>
                <a:cubicBezTo>
                  <a:pt x="213" y="94"/>
                  <a:pt x="212" y="88"/>
                  <a:pt x="214" y="83"/>
                </a:cubicBezTo>
                <a:cubicBezTo>
                  <a:pt x="216" y="81"/>
                  <a:pt x="218" y="79"/>
                  <a:pt x="220" y="78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7" y="73"/>
                  <a:pt x="207" y="76"/>
                  <a:pt x="205" y="78"/>
                </a:cubicBezTo>
                <a:cubicBezTo>
                  <a:pt x="203" y="83"/>
                  <a:pt x="197" y="84"/>
                  <a:pt x="192" y="82"/>
                </a:cubicBezTo>
                <a:cubicBezTo>
                  <a:pt x="188" y="79"/>
                  <a:pt x="186" y="73"/>
                  <a:pt x="188" y="69"/>
                </a:cubicBezTo>
                <a:cubicBezTo>
                  <a:pt x="190" y="66"/>
                  <a:pt x="192" y="65"/>
                  <a:pt x="194" y="64"/>
                </a:cubicBezTo>
                <a:cubicBezTo>
                  <a:pt x="180" y="56"/>
                  <a:pt x="180" y="56"/>
                  <a:pt x="180" y="56"/>
                </a:cubicBezTo>
                <a:cubicBezTo>
                  <a:pt x="181" y="59"/>
                  <a:pt x="181" y="61"/>
                  <a:pt x="179" y="64"/>
                </a:cubicBezTo>
                <a:cubicBezTo>
                  <a:pt x="177" y="68"/>
                  <a:pt x="171" y="70"/>
                  <a:pt x="166" y="67"/>
                </a:cubicBezTo>
                <a:cubicBezTo>
                  <a:pt x="161" y="65"/>
                  <a:pt x="160" y="59"/>
                  <a:pt x="162" y="54"/>
                </a:cubicBezTo>
                <a:cubicBezTo>
                  <a:pt x="164" y="52"/>
                  <a:pt x="166" y="50"/>
                  <a:pt x="168" y="50"/>
                </a:cubicBezTo>
                <a:cubicBezTo>
                  <a:pt x="154" y="42"/>
                  <a:pt x="154" y="42"/>
                  <a:pt x="154" y="42"/>
                </a:cubicBezTo>
                <a:cubicBezTo>
                  <a:pt x="155" y="44"/>
                  <a:pt x="155" y="47"/>
                  <a:pt x="153" y="49"/>
                </a:cubicBezTo>
                <a:cubicBezTo>
                  <a:pt x="151" y="54"/>
                  <a:pt x="145" y="56"/>
                  <a:pt x="140" y="53"/>
                </a:cubicBezTo>
                <a:cubicBezTo>
                  <a:pt x="136" y="50"/>
                  <a:pt x="134" y="45"/>
                  <a:pt x="136" y="40"/>
                </a:cubicBezTo>
                <a:cubicBezTo>
                  <a:pt x="138" y="37"/>
                  <a:pt x="140" y="36"/>
                  <a:pt x="142" y="35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9" y="30"/>
                  <a:pt x="129" y="33"/>
                  <a:pt x="128" y="35"/>
                </a:cubicBezTo>
                <a:cubicBezTo>
                  <a:pt x="125" y="40"/>
                  <a:pt x="119" y="41"/>
                  <a:pt x="114" y="39"/>
                </a:cubicBezTo>
                <a:cubicBezTo>
                  <a:pt x="110" y="36"/>
                  <a:pt x="108" y="30"/>
                  <a:pt x="110" y="25"/>
                </a:cubicBezTo>
                <a:cubicBezTo>
                  <a:pt x="112" y="23"/>
                  <a:pt x="114" y="22"/>
                  <a:pt x="116" y="21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3" y="16"/>
                  <a:pt x="103" y="18"/>
                  <a:pt x="102" y="21"/>
                </a:cubicBezTo>
                <a:cubicBezTo>
                  <a:pt x="101" y="21"/>
                  <a:pt x="101" y="22"/>
                  <a:pt x="101" y="22"/>
                </a:cubicBezTo>
                <a:cubicBezTo>
                  <a:pt x="101" y="69"/>
                  <a:pt x="101" y="69"/>
                  <a:pt x="101" y="69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9" y="129"/>
                  <a:pt x="209" y="130"/>
                  <a:pt x="209" y="131"/>
                </a:cubicBezTo>
                <a:cubicBezTo>
                  <a:pt x="208" y="132"/>
                  <a:pt x="207" y="133"/>
                  <a:pt x="206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96" y="149"/>
                  <a:pt x="196" y="149"/>
                  <a:pt x="196" y="149"/>
                </a:cubicBezTo>
                <a:cubicBezTo>
                  <a:pt x="197" y="150"/>
                  <a:pt x="198" y="151"/>
                  <a:pt x="197" y="152"/>
                </a:cubicBezTo>
                <a:cubicBezTo>
                  <a:pt x="197" y="153"/>
                  <a:pt x="195" y="154"/>
                  <a:pt x="194" y="153"/>
                </a:cubicBezTo>
                <a:cubicBezTo>
                  <a:pt x="194" y="153"/>
                  <a:pt x="194" y="153"/>
                  <a:pt x="194" y="153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85" y="170"/>
                  <a:pt x="185" y="170"/>
                  <a:pt x="185" y="170"/>
                </a:cubicBezTo>
                <a:cubicBezTo>
                  <a:pt x="186" y="171"/>
                  <a:pt x="186" y="172"/>
                  <a:pt x="186" y="173"/>
                </a:cubicBezTo>
                <a:cubicBezTo>
                  <a:pt x="185" y="174"/>
                  <a:pt x="184" y="175"/>
                  <a:pt x="182" y="174"/>
                </a:cubicBezTo>
                <a:cubicBezTo>
                  <a:pt x="182" y="174"/>
                  <a:pt x="182" y="174"/>
                  <a:pt x="182" y="174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73" y="191"/>
                  <a:pt x="173" y="191"/>
                  <a:pt x="173" y="191"/>
                </a:cubicBezTo>
                <a:cubicBezTo>
                  <a:pt x="174" y="192"/>
                  <a:pt x="174" y="193"/>
                  <a:pt x="174" y="194"/>
                </a:cubicBezTo>
                <a:cubicBezTo>
                  <a:pt x="173" y="196"/>
                  <a:pt x="172" y="196"/>
                  <a:pt x="171" y="195"/>
                </a:cubicBezTo>
                <a:cubicBezTo>
                  <a:pt x="171" y="195"/>
                  <a:pt x="171" y="195"/>
                  <a:pt x="171" y="195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38" y="231"/>
                  <a:pt x="138" y="231"/>
                  <a:pt x="138" y="231"/>
                </a:cubicBezTo>
                <a:cubicBezTo>
                  <a:pt x="150" y="238"/>
                  <a:pt x="164" y="233"/>
                  <a:pt x="171" y="222"/>
                </a:cubicBezTo>
                <a:cubicBezTo>
                  <a:pt x="243" y="91"/>
                  <a:pt x="243" y="91"/>
                  <a:pt x="243" y="91"/>
                </a:cubicBezTo>
                <a:lnTo>
                  <a:pt x="232" y="85"/>
                </a:lnTo>
                <a:close/>
                <a:moveTo>
                  <a:pt x="101" y="22"/>
                </a:moveTo>
                <a:cubicBezTo>
                  <a:pt x="98" y="26"/>
                  <a:pt x="93" y="27"/>
                  <a:pt x="88" y="24"/>
                </a:cubicBezTo>
                <a:cubicBezTo>
                  <a:pt x="84" y="22"/>
                  <a:pt x="82" y="16"/>
                  <a:pt x="85" y="11"/>
                </a:cubicBezTo>
                <a:cubicBezTo>
                  <a:pt x="86" y="9"/>
                  <a:pt x="88" y="7"/>
                  <a:pt x="90" y="6"/>
                </a:cubicBezTo>
                <a:cubicBezTo>
                  <a:pt x="78" y="0"/>
                  <a:pt x="78" y="0"/>
                  <a:pt x="78" y="0"/>
                </a:cubicBezTo>
                <a:cubicBezTo>
                  <a:pt x="6" y="130"/>
                  <a:pt x="6" y="130"/>
                  <a:pt x="6" y="130"/>
                </a:cubicBezTo>
                <a:cubicBezTo>
                  <a:pt x="0" y="142"/>
                  <a:pt x="4" y="157"/>
                  <a:pt x="15" y="163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7" y="116"/>
                  <a:pt x="27" y="114"/>
                  <a:pt x="27" y="113"/>
                </a:cubicBezTo>
                <a:cubicBezTo>
                  <a:pt x="28" y="112"/>
                  <a:pt x="29" y="112"/>
                  <a:pt x="30" y="112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40" y="95"/>
                  <a:pt x="40" y="95"/>
                  <a:pt x="40" y="95"/>
                </a:cubicBezTo>
                <a:cubicBezTo>
                  <a:pt x="39" y="95"/>
                  <a:pt x="38" y="93"/>
                  <a:pt x="39" y="92"/>
                </a:cubicBezTo>
                <a:cubicBezTo>
                  <a:pt x="40" y="91"/>
                  <a:pt x="41" y="91"/>
                  <a:pt x="42" y="9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51" y="74"/>
                  <a:pt x="51" y="74"/>
                  <a:pt x="51" y="74"/>
                </a:cubicBezTo>
                <a:cubicBezTo>
                  <a:pt x="50" y="74"/>
                  <a:pt x="50" y="72"/>
                  <a:pt x="51" y="71"/>
                </a:cubicBezTo>
                <a:cubicBezTo>
                  <a:pt x="51" y="70"/>
                  <a:pt x="53" y="70"/>
                  <a:pt x="54" y="70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63" y="53"/>
                  <a:pt x="63" y="53"/>
                  <a:pt x="63" y="53"/>
                </a:cubicBezTo>
                <a:cubicBezTo>
                  <a:pt x="62" y="53"/>
                  <a:pt x="62" y="51"/>
                  <a:pt x="62" y="50"/>
                </a:cubicBezTo>
                <a:cubicBezTo>
                  <a:pt x="63" y="49"/>
                  <a:pt x="64" y="49"/>
                  <a:pt x="65" y="4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2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Freeform 58"/>
          <p:cNvSpPr>
            <a:spLocks noEditPoints="1"/>
          </p:cNvSpPr>
          <p:nvPr/>
        </p:nvSpPr>
        <p:spPr bwMode="auto">
          <a:xfrm>
            <a:off x="7072691" y="3293476"/>
            <a:ext cx="569510" cy="576541"/>
          </a:xfrm>
          <a:custGeom>
            <a:avLst/>
            <a:gdLst>
              <a:gd name="T0" fmla="*/ 189 w 236"/>
              <a:gd name="T1" fmla="*/ 60 h 239"/>
              <a:gd name="T2" fmla="*/ 196 w 236"/>
              <a:gd name="T3" fmla="*/ 122 h 239"/>
              <a:gd name="T4" fmla="*/ 198 w 236"/>
              <a:gd name="T5" fmla="*/ 136 h 239"/>
              <a:gd name="T6" fmla="*/ 208 w 236"/>
              <a:gd name="T7" fmla="*/ 157 h 239"/>
              <a:gd name="T8" fmla="*/ 189 w 236"/>
              <a:gd name="T9" fmla="*/ 195 h 239"/>
              <a:gd name="T10" fmla="*/ 168 w 236"/>
              <a:gd name="T11" fmla="*/ 156 h 239"/>
              <a:gd name="T12" fmla="*/ 168 w 236"/>
              <a:gd name="T13" fmla="*/ 78 h 239"/>
              <a:gd name="T14" fmla="*/ 182 w 236"/>
              <a:gd name="T15" fmla="*/ 92 h 239"/>
              <a:gd name="T16" fmla="*/ 185 w 236"/>
              <a:gd name="T17" fmla="*/ 107 h 239"/>
              <a:gd name="T18" fmla="*/ 189 w 236"/>
              <a:gd name="T19" fmla="*/ 141 h 239"/>
              <a:gd name="T20" fmla="*/ 189 w 236"/>
              <a:gd name="T21" fmla="*/ 130 h 239"/>
              <a:gd name="T22" fmla="*/ 168 w 236"/>
              <a:gd name="T23" fmla="*/ 155 h 239"/>
              <a:gd name="T24" fmla="*/ 160 w 236"/>
              <a:gd name="T25" fmla="*/ 138 h 239"/>
              <a:gd name="T26" fmla="*/ 165 w 236"/>
              <a:gd name="T27" fmla="*/ 172 h 239"/>
              <a:gd name="T28" fmla="*/ 168 w 236"/>
              <a:gd name="T29" fmla="*/ 16 h 239"/>
              <a:gd name="T30" fmla="*/ 163 w 236"/>
              <a:gd name="T31" fmla="*/ 49 h 239"/>
              <a:gd name="T32" fmla="*/ 168 w 236"/>
              <a:gd name="T33" fmla="*/ 78 h 239"/>
              <a:gd name="T34" fmla="*/ 159 w 236"/>
              <a:gd name="T35" fmla="*/ 118 h 239"/>
              <a:gd name="T36" fmla="*/ 159 w 236"/>
              <a:gd name="T37" fmla="*/ 209 h 239"/>
              <a:gd name="T38" fmla="*/ 159 w 236"/>
              <a:gd name="T39" fmla="*/ 5 h 239"/>
              <a:gd name="T40" fmla="*/ 159 w 236"/>
              <a:gd name="T41" fmla="*/ 40 h 239"/>
              <a:gd name="T42" fmla="*/ 144 w 236"/>
              <a:gd name="T43" fmla="*/ 89 h 239"/>
              <a:gd name="T44" fmla="*/ 159 w 236"/>
              <a:gd name="T45" fmla="*/ 108 h 239"/>
              <a:gd name="T46" fmla="*/ 159 w 236"/>
              <a:gd name="T47" fmla="*/ 136 h 239"/>
              <a:gd name="T48" fmla="*/ 144 w 236"/>
              <a:gd name="T49" fmla="*/ 162 h 239"/>
              <a:gd name="T50" fmla="*/ 151 w 236"/>
              <a:gd name="T51" fmla="*/ 143 h 239"/>
              <a:gd name="T52" fmla="*/ 146 w 236"/>
              <a:gd name="T53" fmla="*/ 109 h 239"/>
              <a:gd name="T54" fmla="*/ 123 w 236"/>
              <a:gd name="T55" fmla="*/ 7 h 239"/>
              <a:gd name="T56" fmla="*/ 144 w 236"/>
              <a:gd name="T57" fmla="*/ 0 h 239"/>
              <a:gd name="T58" fmla="*/ 144 w 236"/>
              <a:gd name="T59" fmla="*/ 187 h 239"/>
              <a:gd name="T60" fmla="*/ 123 w 236"/>
              <a:gd name="T61" fmla="*/ 225 h 239"/>
              <a:gd name="T62" fmla="*/ 140 w 236"/>
              <a:gd name="T63" fmla="*/ 96 h 239"/>
              <a:gd name="T64" fmla="*/ 123 w 236"/>
              <a:gd name="T65" fmla="*/ 135 h 239"/>
              <a:gd name="T66" fmla="*/ 137 w 236"/>
              <a:gd name="T67" fmla="*/ 113 h 239"/>
              <a:gd name="T68" fmla="*/ 123 w 236"/>
              <a:gd name="T69" fmla="*/ 82 h 239"/>
              <a:gd name="T70" fmla="*/ 125 w 236"/>
              <a:gd name="T71" fmla="*/ 171 h 239"/>
              <a:gd name="T72" fmla="*/ 123 w 236"/>
              <a:gd name="T73" fmla="*/ 7 h 239"/>
              <a:gd name="T74" fmla="*/ 123 w 236"/>
              <a:gd name="T75" fmla="*/ 7 h 239"/>
              <a:gd name="T76" fmla="*/ 123 w 236"/>
              <a:gd name="T77" fmla="*/ 177 h 239"/>
              <a:gd name="T78" fmla="*/ 121 w 236"/>
              <a:gd name="T79" fmla="*/ 162 h 239"/>
              <a:gd name="T80" fmla="*/ 123 w 236"/>
              <a:gd name="T81" fmla="*/ 135 h 239"/>
              <a:gd name="T82" fmla="*/ 99 w 236"/>
              <a:gd name="T83" fmla="*/ 124 h 239"/>
              <a:gd name="T84" fmla="*/ 106 w 236"/>
              <a:gd name="T85" fmla="*/ 164 h 239"/>
              <a:gd name="T86" fmla="*/ 108 w 236"/>
              <a:gd name="T87" fmla="*/ 179 h 239"/>
              <a:gd name="T88" fmla="*/ 118 w 236"/>
              <a:gd name="T89" fmla="*/ 199 h 239"/>
              <a:gd name="T90" fmla="*/ 123 w 236"/>
              <a:gd name="T91" fmla="*/ 99 h 239"/>
              <a:gd name="T92" fmla="*/ 99 w 236"/>
              <a:gd name="T93" fmla="*/ 18 h 239"/>
              <a:gd name="T94" fmla="*/ 99 w 236"/>
              <a:gd name="T95" fmla="*/ 18 h 239"/>
              <a:gd name="T96" fmla="*/ 89 w 236"/>
              <a:gd name="T97" fmla="*/ 212 h 239"/>
              <a:gd name="T98" fmla="*/ 99 w 236"/>
              <a:gd name="T99" fmla="*/ 183 h 239"/>
              <a:gd name="T100" fmla="*/ 71 w 236"/>
              <a:gd name="T101" fmla="*/ 227 h 239"/>
              <a:gd name="T102" fmla="*/ 95 w 236"/>
              <a:gd name="T103" fmla="*/ 117 h 239"/>
              <a:gd name="T104" fmla="*/ 71 w 236"/>
              <a:gd name="T105" fmla="*/ 160 h 239"/>
              <a:gd name="T106" fmla="*/ 92 w 236"/>
              <a:gd name="T107" fmla="*/ 134 h 239"/>
              <a:gd name="T108" fmla="*/ 71 w 236"/>
              <a:gd name="T109" fmla="*/ 107 h 239"/>
              <a:gd name="T110" fmla="*/ 7 w 236"/>
              <a:gd name="T111" fmla="*/ 91 h 239"/>
              <a:gd name="T112" fmla="*/ 70 w 236"/>
              <a:gd name="T113" fmla="*/ 181 h 239"/>
              <a:gd name="T114" fmla="*/ 71 w 236"/>
              <a:gd name="T115" fmla="*/ 149 h 239"/>
              <a:gd name="T116" fmla="*/ 52 w 236"/>
              <a:gd name="T117" fmla="*/ 133 h 239"/>
              <a:gd name="T118" fmla="*/ 35 w 236"/>
              <a:gd name="T119" fmla="*/ 109 h 239"/>
              <a:gd name="T120" fmla="*/ 71 w 236"/>
              <a:gd name="T121" fmla="*/ 31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36" h="239">
                <a:moveTo>
                  <a:pt x="189" y="195"/>
                </a:moveTo>
                <a:cubicBezTo>
                  <a:pt x="216" y="182"/>
                  <a:pt x="216" y="182"/>
                  <a:pt x="216" y="182"/>
                </a:cubicBezTo>
                <a:cubicBezTo>
                  <a:pt x="230" y="176"/>
                  <a:pt x="236" y="159"/>
                  <a:pt x="229" y="146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9" y="107"/>
                  <a:pt x="189" y="107"/>
                  <a:pt x="189" y="107"/>
                </a:cubicBezTo>
                <a:cubicBezTo>
                  <a:pt x="190" y="108"/>
                  <a:pt x="190" y="108"/>
                  <a:pt x="190" y="109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7" y="124"/>
                  <a:pt x="196" y="126"/>
                  <a:pt x="194" y="127"/>
                </a:cubicBezTo>
                <a:cubicBezTo>
                  <a:pt x="189" y="130"/>
                  <a:pt x="189" y="130"/>
                  <a:pt x="189" y="130"/>
                </a:cubicBezTo>
                <a:cubicBezTo>
                  <a:pt x="189" y="141"/>
                  <a:pt x="189" y="141"/>
                  <a:pt x="189" y="141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201" y="135"/>
                  <a:pt x="203" y="136"/>
                  <a:pt x="204" y="138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1" y="153"/>
                  <a:pt x="210" y="156"/>
                  <a:pt x="208" y="157"/>
                </a:cubicBezTo>
                <a:cubicBezTo>
                  <a:pt x="189" y="166"/>
                  <a:pt x="189" y="166"/>
                  <a:pt x="189" y="166"/>
                </a:cubicBezTo>
                <a:lnTo>
                  <a:pt x="189" y="195"/>
                </a:lnTo>
                <a:close/>
                <a:moveTo>
                  <a:pt x="168" y="204"/>
                </a:moveTo>
                <a:cubicBezTo>
                  <a:pt x="189" y="195"/>
                  <a:pt x="189" y="195"/>
                  <a:pt x="189" y="195"/>
                </a:cubicBezTo>
                <a:cubicBezTo>
                  <a:pt x="189" y="166"/>
                  <a:pt x="189" y="166"/>
                  <a:pt x="189" y="166"/>
                </a:cubicBezTo>
                <a:cubicBezTo>
                  <a:pt x="180" y="170"/>
                  <a:pt x="180" y="170"/>
                  <a:pt x="180" y="170"/>
                </a:cubicBezTo>
                <a:cubicBezTo>
                  <a:pt x="178" y="171"/>
                  <a:pt x="175" y="170"/>
                  <a:pt x="174" y="168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204"/>
                  <a:pt x="168" y="204"/>
                  <a:pt x="168" y="204"/>
                </a:cubicBezTo>
                <a:close/>
                <a:moveTo>
                  <a:pt x="189" y="60"/>
                </a:moveTo>
                <a:cubicBezTo>
                  <a:pt x="168" y="16"/>
                  <a:pt x="168" y="16"/>
                  <a:pt x="168" y="16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71" y="77"/>
                  <a:pt x="171" y="77"/>
                  <a:pt x="171" y="77"/>
                </a:cubicBezTo>
                <a:cubicBezTo>
                  <a:pt x="173" y="76"/>
                  <a:pt x="175" y="77"/>
                  <a:pt x="176" y="79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3" y="94"/>
                  <a:pt x="182" y="97"/>
                  <a:pt x="180" y="98"/>
                </a:cubicBezTo>
                <a:cubicBezTo>
                  <a:pt x="168" y="103"/>
                  <a:pt x="168" y="103"/>
                  <a:pt x="168" y="103"/>
                </a:cubicBezTo>
                <a:cubicBezTo>
                  <a:pt x="168" y="114"/>
                  <a:pt x="168" y="114"/>
                  <a:pt x="168" y="114"/>
                </a:cubicBezTo>
                <a:cubicBezTo>
                  <a:pt x="185" y="107"/>
                  <a:pt x="185" y="107"/>
                  <a:pt x="185" y="107"/>
                </a:cubicBezTo>
                <a:cubicBezTo>
                  <a:pt x="186" y="106"/>
                  <a:pt x="188" y="106"/>
                  <a:pt x="189" y="107"/>
                </a:cubicBezTo>
                <a:cubicBezTo>
                  <a:pt x="189" y="60"/>
                  <a:pt x="189" y="60"/>
                  <a:pt x="189" y="60"/>
                </a:cubicBezTo>
                <a:close/>
                <a:moveTo>
                  <a:pt x="189" y="130"/>
                </a:moveTo>
                <a:cubicBezTo>
                  <a:pt x="189" y="141"/>
                  <a:pt x="189" y="141"/>
                  <a:pt x="189" y="141"/>
                </a:cubicBezTo>
                <a:cubicBezTo>
                  <a:pt x="170" y="150"/>
                  <a:pt x="170" y="150"/>
                  <a:pt x="170" y="150"/>
                </a:cubicBezTo>
                <a:cubicBezTo>
                  <a:pt x="169" y="150"/>
                  <a:pt x="169" y="151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lnTo>
                  <a:pt x="189" y="130"/>
                </a:lnTo>
                <a:close/>
                <a:moveTo>
                  <a:pt x="159" y="209"/>
                </a:moveTo>
                <a:cubicBezTo>
                  <a:pt x="168" y="204"/>
                  <a:pt x="168" y="204"/>
                  <a:pt x="168" y="204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155"/>
                  <a:pt x="168" y="155"/>
                  <a:pt x="168" y="155"/>
                </a:cubicBezTo>
                <a:cubicBezTo>
                  <a:pt x="168" y="154"/>
                  <a:pt x="168" y="152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6" y="141"/>
                  <a:pt x="166" y="141"/>
                  <a:pt x="166" y="141"/>
                </a:cubicBezTo>
                <a:cubicBezTo>
                  <a:pt x="164" y="142"/>
                  <a:pt x="161" y="141"/>
                  <a:pt x="160" y="138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6" y="175"/>
                  <a:pt x="165" y="177"/>
                  <a:pt x="163" y="178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59" y="209"/>
                  <a:pt x="159" y="209"/>
                  <a:pt x="159" y="209"/>
                </a:cubicBezTo>
                <a:close/>
                <a:moveTo>
                  <a:pt x="168" y="16"/>
                </a:moveTo>
                <a:cubicBezTo>
                  <a:pt x="168" y="15"/>
                  <a:pt x="168" y="15"/>
                  <a:pt x="168" y="15"/>
                </a:cubicBezTo>
                <a:cubicBezTo>
                  <a:pt x="166" y="11"/>
                  <a:pt x="163" y="7"/>
                  <a:pt x="159" y="5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6" y="55"/>
                  <a:pt x="164" y="61"/>
                  <a:pt x="159" y="65"/>
                </a:cubicBezTo>
                <a:cubicBezTo>
                  <a:pt x="159" y="82"/>
                  <a:pt x="159" y="82"/>
                  <a:pt x="159" y="82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8" y="16"/>
                  <a:pt x="168" y="16"/>
                  <a:pt x="168" y="16"/>
                </a:cubicBezTo>
                <a:close/>
                <a:moveTo>
                  <a:pt x="168" y="103"/>
                </a:moveTo>
                <a:cubicBezTo>
                  <a:pt x="168" y="114"/>
                  <a:pt x="168" y="114"/>
                  <a:pt x="168" y="114"/>
                </a:cubicBezTo>
                <a:cubicBezTo>
                  <a:pt x="159" y="118"/>
                  <a:pt x="159" y="118"/>
                  <a:pt x="159" y="118"/>
                </a:cubicBezTo>
                <a:cubicBezTo>
                  <a:pt x="159" y="108"/>
                  <a:pt x="159" y="108"/>
                  <a:pt x="159" y="108"/>
                </a:cubicBezTo>
                <a:lnTo>
                  <a:pt x="168" y="103"/>
                </a:lnTo>
                <a:close/>
                <a:moveTo>
                  <a:pt x="144" y="216"/>
                </a:moveTo>
                <a:cubicBezTo>
                  <a:pt x="159" y="209"/>
                  <a:pt x="159" y="209"/>
                  <a:pt x="159" y="209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44" y="216"/>
                  <a:pt x="144" y="216"/>
                  <a:pt x="144" y="216"/>
                </a:cubicBezTo>
                <a:close/>
                <a:moveTo>
                  <a:pt x="159" y="5"/>
                </a:moveTo>
                <a:cubicBezTo>
                  <a:pt x="155" y="2"/>
                  <a:pt x="149" y="0"/>
                  <a:pt x="144" y="0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8" y="23"/>
                  <a:pt x="152" y="25"/>
                  <a:pt x="154" y="30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59" y="5"/>
                  <a:pt x="159" y="5"/>
                  <a:pt x="159" y="5"/>
                </a:cubicBezTo>
                <a:close/>
                <a:moveTo>
                  <a:pt x="159" y="65"/>
                </a:moveTo>
                <a:cubicBezTo>
                  <a:pt x="159" y="82"/>
                  <a:pt x="159" y="82"/>
                  <a:pt x="159" y="82"/>
                </a:cubicBezTo>
                <a:cubicBezTo>
                  <a:pt x="144" y="89"/>
                  <a:pt x="144" y="89"/>
                  <a:pt x="144" y="89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57" y="66"/>
                  <a:pt x="157" y="66"/>
                  <a:pt x="157" y="66"/>
                </a:cubicBezTo>
                <a:cubicBezTo>
                  <a:pt x="158" y="66"/>
                  <a:pt x="159" y="66"/>
                  <a:pt x="159" y="65"/>
                </a:cubicBezTo>
                <a:close/>
                <a:moveTo>
                  <a:pt x="159" y="108"/>
                </a:moveTo>
                <a:cubicBezTo>
                  <a:pt x="159" y="118"/>
                  <a:pt x="159" y="118"/>
                  <a:pt x="159" y="118"/>
                </a:cubicBezTo>
                <a:cubicBezTo>
                  <a:pt x="156" y="120"/>
                  <a:pt x="156" y="120"/>
                  <a:pt x="156" y="120"/>
                </a:cubicBezTo>
                <a:cubicBezTo>
                  <a:pt x="154" y="121"/>
                  <a:pt x="153" y="123"/>
                  <a:pt x="154" y="126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8" y="157"/>
                  <a:pt x="155" y="156"/>
                  <a:pt x="153" y="157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44" y="151"/>
                  <a:pt x="144" y="151"/>
                  <a:pt x="144" y="151"/>
                </a:cubicBezTo>
                <a:cubicBezTo>
                  <a:pt x="149" y="148"/>
                  <a:pt x="149" y="148"/>
                  <a:pt x="149" y="148"/>
                </a:cubicBezTo>
                <a:cubicBezTo>
                  <a:pt x="151" y="147"/>
                  <a:pt x="152" y="145"/>
                  <a:pt x="151" y="143"/>
                </a:cubicBezTo>
                <a:cubicBezTo>
                  <a:pt x="151" y="143"/>
                  <a:pt x="151" y="143"/>
                  <a:pt x="151" y="143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45" y="129"/>
                  <a:pt x="144" y="129"/>
                  <a:pt x="144" y="128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6" y="109"/>
                  <a:pt x="146" y="109"/>
                  <a:pt x="146" y="109"/>
                </a:cubicBezTo>
                <a:cubicBezTo>
                  <a:pt x="147" y="111"/>
                  <a:pt x="150" y="112"/>
                  <a:pt x="152" y="111"/>
                </a:cubicBezTo>
                <a:lnTo>
                  <a:pt x="159" y="108"/>
                </a:lnTo>
                <a:close/>
                <a:moveTo>
                  <a:pt x="132" y="2"/>
                </a:moveTo>
                <a:cubicBezTo>
                  <a:pt x="123" y="7"/>
                  <a:pt x="123" y="7"/>
                  <a:pt x="123" y="7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37" y="23"/>
                  <a:pt x="137" y="23"/>
                  <a:pt x="137" y="23"/>
                </a:cubicBezTo>
                <a:cubicBezTo>
                  <a:pt x="139" y="22"/>
                  <a:pt x="142" y="22"/>
                  <a:pt x="144" y="22"/>
                </a:cubicBezTo>
                <a:cubicBezTo>
                  <a:pt x="144" y="0"/>
                  <a:pt x="144" y="0"/>
                  <a:pt x="144" y="0"/>
                </a:cubicBezTo>
                <a:cubicBezTo>
                  <a:pt x="140" y="0"/>
                  <a:pt x="136" y="1"/>
                  <a:pt x="132" y="2"/>
                </a:cubicBezTo>
                <a:close/>
                <a:moveTo>
                  <a:pt x="123" y="225"/>
                </a:moveTo>
                <a:cubicBezTo>
                  <a:pt x="144" y="216"/>
                  <a:pt x="144" y="216"/>
                  <a:pt x="144" y="216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35" y="191"/>
                  <a:pt x="135" y="191"/>
                  <a:pt x="135" y="191"/>
                </a:cubicBezTo>
                <a:cubicBezTo>
                  <a:pt x="133" y="192"/>
                  <a:pt x="130" y="191"/>
                  <a:pt x="129" y="189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225"/>
                  <a:pt x="123" y="225"/>
                  <a:pt x="123" y="225"/>
                </a:cubicBezTo>
                <a:close/>
                <a:moveTo>
                  <a:pt x="144" y="72"/>
                </a:moveTo>
                <a:cubicBezTo>
                  <a:pt x="144" y="89"/>
                  <a:pt x="144" y="89"/>
                  <a:pt x="144" y="89"/>
                </a:cubicBezTo>
                <a:cubicBezTo>
                  <a:pt x="142" y="90"/>
                  <a:pt x="142" y="90"/>
                  <a:pt x="142" y="90"/>
                </a:cubicBezTo>
                <a:cubicBezTo>
                  <a:pt x="140" y="91"/>
                  <a:pt x="139" y="94"/>
                  <a:pt x="140" y="96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4" y="128"/>
                  <a:pt x="144" y="128"/>
                  <a:pt x="144" y="128"/>
                </a:cubicBezTo>
                <a:cubicBezTo>
                  <a:pt x="143" y="127"/>
                  <a:pt x="141" y="127"/>
                  <a:pt x="139" y="128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35" y="119"/>
                  <a:pt x="135" y="119"/>
                  <a:pt x="135" y="119"/>
                </a:cubicBezTo>
                <a:cubicBezTo>
                  <a:pt x="137" y="118"/>
                  <a:pt x="138" y="115"/>
                  <a:pt x="137" y="113"/>
                </a:cubicBezTo>
                <a:cubicBezTo>
                  <a:pt x="137" y="113"/>
                  <a:pt x="137" y="113"/>
                  <a:pt x="137" y="113"/>
                </a:cubicBezTo>
                <a:cubicBezTo>
                  <a:pt x="131" y="100"/>
                  <a:pt x="131" y="100"/>
                  <a:pt x="131" y="100"/>
                </a:cubicBezTo>
                <a:cubicBezTo>
                  <a:pt x="130" y="98"/>
                  <a:pt x="128" y="97"/>
                  <a:pt x="126" y="98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23" y="82"/>
                  <a:pt x="123" y="82"/>
                  <a:pt x="123" y="82"/>
                </a:cubicBezTo>
                <a:cubicBezTo>
                  <a:pt x="144" y="72"/>
                  <a:pt x="144" y="72"/>
                  <a:pt x="144" y="72"/>
                </a:cubicBezTo>
                <a:close/>
                <a:moveTo>
                  <a:pt x="144" y="151"/>
                </a:moveTo>
                <a:cubicBezTo>
                  <a:pt x="144" y="162"/>
                  <a:pt x="144" y="162"/>
                  <a:pt x="144" y="162"/>
                </a:cubicBezTo>
                <a:cubicBezTo>
                  <a:pt x="125" y="171"/>
                  <a:pt x="125" y="171"/>
                  <a:pt x="125" y="171"/>
                </a:cubicBezTo>
                <a:cubicBezTo>
                  <a:pt x="124" y="171"/>
                  <a:pt x="124" y="172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lnTo>
                  <a:pt x="144" y="151"/>
                </a:lnTo>
                <a:close/>
                <a:moveTo>
                  <a:pt x="123" y="7"/>
                </a:moveTo>
                <a:cubicBezTo>
                  <a:pt x="99" y="18"/>
                  <a:pt x="99" y="18"/>
                  <a:pt x="99" y="18"/>
                </a:cubicBezTo>
                <a:cubicBezTo>
                  <a:pt x="99" y="41"/>
                  <a:pt x="99" y="41"/>
                  <a:pt x="99" y="41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23" y="7"/>
                  <a:pt x="123" y="7"/>
                  <a:pt x="123" y="7"/>
                </a:cubicBezTo>
                <a:close/>
                <a:moveTo>
                  <a:pt x="99" y="236"/>
                </a:moveTo>
                <a:cubicBezTo>
                  <a:pt x="100" y="236"/>
                  <a:pt x="102" y="235"/>
                  <a:pt x="103" y="235"/>
                </a:cubicBezTo>
                <a:cubicBezTo>
                  <a:pt x="123" y="225"/>
                  <a:pt x="123" y="225"/>
                  <a:pt x="123" y="225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176"/>
                  <a:pt x="123" y="176"/>
                  <a:pt x="123" y="176"/>
                </a:cubicBezTo>
                <a:cubicBezTo>
                  <a:pt x="122" y="175"/>
                  <a:pt x="123" y="174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cubicBezTo>
                  <a:pt x="121" y="162"/>
                  <a:pt x="121" y="162"/>
                  <a:pt x="121" y="162"/>
                </a:cubicBezTo>
                <a:cubicBezTo>
                  <a:pt x="119" y="163"/>
                  <a:pt x="116" y="162"/>
                  <a:pt x="115" y="159"/>
                </a:cubicBezTo>
                <a:cubicBezTo>
                  <a:pt x="109" y="147"/>
                  <a:pt x="109" y="147"/>
                  <a:pt x="109" y="147"/>
                </a:cubicBezTo>
                <a:cubicBezTo>
                  <a:pt x="108" y="145"/>
                  <a:pt x="109" y="142"/>
                  <a:pt x="111" y="141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07" y="132"/>
                  <a:pt x="107" y="132"/>
                  <a:pt x="107" y="132"/>
                </a:cubicBezTo>
                <a:cubicBezTo>
                  <a:pt x="105" y="133"/>
                  <a:pt x="102" y="132"/>
                  <a:pt x="101" y="130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9" y="150"/>
                  <a:pt x="99" y="151"/>
                  <a:pt x="100" y="151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7" y="166"/>
                  <a:pt x="106" y="169"/>
                  <a:pt x="104" y="170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108" y="179"/>
                  <a:pt x="108" y="179"/>
                  <a:pt x="108" y="179"/>
                </a:cubicBezTo>
                <a:cubicBezTo>
                  <a:pt x="110" y="178"/>
                  <a:pt x="113" y="179"/>
                  <a:pt x="114" y="181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1" y="196"/>
                  <a:pt x="120" y="198"/>
                  <a:pt x="118" y="199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36"/>
                  <a:pt x="99" y="236"/>
                  <a:pt x="99" y="236"/>
                </a:cubicBezTo>
                <a:close/>
                <a:moveTo>
                  <a:pt x="123" y="82"/>
                </a:moveTo>
                <a:cubicBezTo>
                  <a:pt x="123" y="99"/>
                  <a:pt x="123" y="99"/>
                  <a:pt x="123" y="99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9" y="94"/>
                  <a:pt x="99" y="94"/>
                  <a:pt x="99" y="94"/>
                </a:cubicBezTo>
                <a:lnTo>
                  <a:pt x="123" y="82"/>
                </a:lnTo>
                <a:close/>
                <a:moveTo>
                  <a:pt x="99" y="18"/>
                </a:moveTo>
                <a:cubicBezTo>
                  <a:pt x="71" y="31"/>
                  <a:pt x="71" y="31"/>
                  <a:pt x="71" y="31"/>
                </a:cubicBezTo>
                <a:cubicBezTo>
                  <a:pt x="71" y="54"/>
                  <a:pt x="71" y="54"/>
                  <a:pt x="71" y="54"/>
                </a:cubicBezTo>
                <a:cubicBezTo>
                  <a:pt x="99" y="41"/>
                  <a:pt x="99" y="41"/>
                  <a:pt x="99" y="41"/>
                </a:cubicBezTo>
                <a:cubicBezTo>
                  <a:pt x="99" y="18"/>
                  <a:pt x="99" y="18"/>
                  <a:pt x="99" y="18"/>
                </a:cubicBezTo>
                <a:close/>
                <a:moveTo>
                  <a:pt x="71" y="227"/>
                </a:moveTo>
                <a:cubicBezTo>
                  <a:pt x="77" y="235"/>
                  <a:pt x="88" y="239"/>
                  <a:pt x="99" y="236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89" y="212"/>
                  <a:pt x="89" y="212"/>
                  <a:pt x="89" y="212"/>
                </a:cubicBezTo>
                <a:cubicBezTo>
                  <a:pt x="87" y="213"/>
                  <a:pt x="85" y="213"/>
                  <a:pt x="84" y="210"/>
                </a:cubicBezTo>
                <a:cubicBezTo>
                  <a:pt x="78" y="197"/>
                  <a:pt x="78" y="197"/>
                  <a:pt x="78" y="197"/>
                </a:cubicBezTo>
                <a:cubicBezTo>
                  <a:pt x="77" y="195"/>
                  <a:pt x="78" y="193"/>
                  <a:pt x="80" y="19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4"/>
                  <a:pt x="72" y="183"/>
                  <a:pt x="71" y="182"/>
                </a:cubicBezTo>
                <a:cubicBezTo>
                  <a:pt x="71" y="227"/>
                  <a:pt x="71" y="227"/>
                  <a:pt x="71" y="227"/>
                </a:cubicBezTo>
                <a:close/>
                <a:moveTo>
                  <a:pt x="99" y="94"/>
                </a:moveTo>
                <a:cubicBezTo>
                  <a:pt x="99" y="111"/>
                  <a:pt x="99" y="111"/>
                  <a:pt x="99" y="111"/>
                </a:cubicBezTo>
                <a:cubicBezTo>
                  <a:pt x="97" y="111"/>
                  <a:pt x="97" y="111"/>
                  <a:pt x="97" y="111"/>
                </a:cubicBezTo>
                <a:cubicBezTo>
                  <a:pt x="95" y="112"/>
                  <a:pt x="94" y="115"/>
                  <a:pt x="95" y="117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7" y="149"/>
                  <a:pt x="96" y="148"/>
                  <a:pt x="94" y="149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90" y="140"/>
                  <a:pt x="90" y="140"/>
                  <a:pt x="90" y="140"/>
                </a:cubicBezTo>
                <a:cubicBezTo>
                  <a:pt x="92" y="139"/>
                  <a:pt x="93" y="136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5" y="119"/>
                  <a:pt x="82" y="118"/>
                  <a:pt x="80" y="119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lnTo>
                  <a:pt x="99" y="94"/>
                </a:lnTo>
                <a:close/>
                <a:moveTo>
                  <a:pt x="71" y="31"/>
                </a:moveTo>
                <a:cubicBezTo>
                  <a:pt x="20" y="55"/>
                  <a:pt x="20" y="55"/>
                  <a:pt x="20" y="55"/>
                </a:cubicBezTo>
                <a:cubicBezTo>
                  <a:pt x="6" y="62"/>
                  <a:pt x="0" y="78"/>
                  <a:pt x="7" y="91"/>
                </a:cubicBezTo>
                <a:cubicBezTo>
                  <a:pt x="68" y="222"/>
                  <a:pt x="68" y="222"/>
                  <a:pt x="68" y="222"/>
                </a:cubicBezTo>
                <a:cubicBezTo>
                  <a:pt x="69" y="223"/>
                  <a:pt x="70" y="225"/>
                  <a:pt x="71" y="22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1" y="182"/>
                  <a:pt x="70" y="181"/>
                  <a:pt x="70" y="181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3" y="166"/>
                  <a:pt x="64" y="163"/>
                  <a:pt x="66" y="162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62" y="153"/>
                  <a:pt x="62" y="153"/>
                  <a:pt x="62" y="153"/>
                </a:cubicBezTo>
                <a:cubicBezTo>
                  <a:pt x="60" y="154"/>
                  <a:pt x="57" y="153"/>
                  <a:pt x="56" y="151"/>
                </a:cubicBezTo>
                <a:cubicBezTo>
                  <a:pt x="50" y="138"/>
                  <a:pt x="50" y="138"/>
                  <a:pt x="50" y="138"/>
                </a:cubicBezTo>
                <a:cubicBezTo>
                  <a:pt x="49" y="136"/>
                  <a:pt x="50" y="134"/>
                  <a:pt x="52" y="133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cubicBezTo>
                  <a:pt x="53" y="115"/>
                  <a:pt x="53" y="115"/>
                  <a:pt x="53" y="115"/>
                </a:cubicBezTo>
                <a:cubicBezTo>
                  <a:pt x="46" y="118"/>
                  <a:pt x="38" y="116"/>
                  <a:pt x="35" y="109"/>
                </a:cubicBezTo>
                <a:cubicBezTo>
                  <a:pt x="26" y="89"/>
                  <a:pt x="26" y="89"/>
                  <a:pt x="26" y="89"/>
                </a:cubicBezTo>
                <a:cubicBezTo>
                  <a:pt x="23" y="83"/>
                  <a:pt x="26" y="75"/>
                  <a:pt x="33" y="72"/>
                </a:cubicBezTo>
                <a:cubicBezTo>
                  <a:pt x="71" y="54"/>
                  <a:pt x="71" y="54"/>
                  <a:pt x="71" y="54"/>
                </a:cubicBezTo>
                <a:lnTo>
                  <a:pt x="71" y="31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tangle 59"/>
          <p:cNvSpPr>
            <a:spLocks noChangeArrowheads="1"/>
          </p:cNvSpPr>
          <p:nvPr/>
        </p:nvSpPr>
        <p:spPr bwMode="auto">
          <a:xfrm>
            <a:off x="9282744" y="2746512"/>
            <a:ext cx="694311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ectangle 60"/>
          <p:cNvSpPr>
            <a:spLocks noChangeArrowheads="1"/>
          </p:cNvSpPr>
          <p:nvPr/>
        </p:nvSpPr>
        <p:spPr bwMode="auto">
          <a:xfrm>
            <a:off x="9310868" y="2676202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Rectangle 61"/>
          <p:cNvSpPr>
            <a:spLocks noChangeArrowheads="1"/>
          </p:cNvSpPr>
          <p:nvPr/>
        </p:nvSpPr>
        <p:spPr bwMode="auto">
          <a:xfrm>
            <a:off x="9562226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 62"/>
          <p:cNvSpPr>
            <a:spLocks noChangeArrowheads="1"/>
          </p:cNvSpPr>
          <p:nvPr/>
        </p:nvSpPr>
        <p:spPr bwMode="auto">
          <a:xfrm>
            <a:off x="9586832" y="2345745"/>
            <a:ext cx="86130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3"/>
          <p:cNvSpPr>
            <a:spLocks noChangeArrowheads="1"/>
          </p:cNvSpPr>
          <p:nvPr/>
        </p:nvSpPr>
        <p:spPr bwMode="auto">
          <a:xfrm>
            <a:off x="9562226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4"/>
          <p:cNvSpPr>
            <a:spLocks noChangeArrowheads="1"/>
          </p:cNvSpPr>
          <p:nvPr/>
        </p:nvSpPr>
        <p:spPr bwMode="auto">
          <a:xfrm>
            <a:off x="9767879" y="2604135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 65"/>
          <p:cNvSpPr>
            <a:spLocks noChangeArrowheads="1"/>
          </p:cNvSpPr>
          <p:nvPr/>
        </p:nvSpPr>
        <p:spPr bwMode="auto">
          <a:xfrm>
            <a:off x="9790733" y="2345745"/>
            <a:ext cx="84372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66"/>
          <p:cNvSpPr>
            <a:spLocks noChangeArrowheads="1"/>
          </p:cNvSpPr>
          <p:nvPr/>
        </p:nvSpPr>
        <p:spPr bwMode="auto">
          <a:xfrm>
            <a:off x="9767879" y="2331684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Rectangle 67"/>
          <p:cNvSpPr>
            <a:spLocks noChangeArrowheads="1"/>
          </p:cNvSpPr>
          <p:nvPr/>
        </p:nvSpPr>
        <p:spPr bwMode="auto">
          <a:xfrm>
            <a:off x="9360085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68"/>
          <p:cNvSpPr>
            <a:spLocks noChangeArrowheads="1"/>
          </p:cNvSpPr>
          <p:nvPr/>
        </p:nvSpPr>
        <p:spPr bwMode="auto">
          <a:xfrm>
            <a:off x="9382934" y="2345745"/>
            <a:ext cx="87888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angle 69"/>
          <p:cNvSpPr>
            <a:spLocks noChangeArrowheads="1"/>
          </p:cNvSpPr>
          <p:nvPr/>
        </p:nvSpPr>
        <p:spPr bwMode="auto">
          <a:xfrm>
            <a:off x="9360085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0"/>
          <p:cNvSpPr>
            <a:spLocks noChangeArrowheads="1"/>
          </p:cNvSpPr>
          <p:nvPr/>
        </p:nvSpPr>
        <p:spPr bwMode="auto">
          <a:xfrm>
            <a:off x="9310868" y="2254343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Freeform 71"/>
          <p:cNvSpPr>
            <a:spLocks/>
          </p:cNvSpPr>
          <p:nvPr/>
        </p:nvSpPr>
        <p:spPr bwMode="auto">
          <a:xfrm>
            <a:off x="9310868" y="2050445"/>
            <a:ext cx="638063" cy="203899"/>
          </a:xfrm>
          <a:custGeom>
            <a:avLst/>
            <a:gdLst>
              <a:gd name="T0" fmla="*/ 181 w 363"/>
              <a:gd name="T1" fmla="*/ 0 h 116"/>
              <a:gd name="T2" fmla="*/ 363 w 363"/>
              <a:gd name="T3" fmla="*/ 116 h 116"/>
              <a:gd name="T4" fmla="*/ 0 w 363"/>
              <a:gd name="T5" fmla="*/ 116 h 116"/>
              <a:gd name="T6" fmla="*/ 181 w 363"/>
              <a:gd name="T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3" h="116">
                <a:moveTo>
                  <a:pt x="181" y="0"/>
                </a:moveTo>
                <a:lnTo>
                  <a:pt x="363" y="116"/>
                </a:lnTo>
                <a:lnTo>
                  <a:pt x="0" y="116"/>
                </a:lnTo>
                <a:lnTo>
                  <a:pt x="181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Freeform 72"/>
          <p:cNvSpPr>
            <a:spLocks noEditPoints="1"/>
          </p:cNvSpPr>
          <p:nvPr/>
        </p:nvSpPr>
        <p:spPr bwMode="auto">
          <a:xfrm>
            <a:off x="7556636" y="2235007"/>
            <a:ext cx="885905" cy="578300"/>
          </a:xfrm>
          <a:custGeom>
            <a:avLst/>
            <a:gdLst>
              <a:gd name="T0" fmla="*/ 82 w 367"/>
              <a:gd name="T1" fmla="*/ 27 h 240"/>
              <a:gd name="T2" fmla="*/ 367 w 367"/>
              <a:gd name="T3" fmla="*/ 120 h 240"/>
              <a:gd name="T4" fmla="*/ 82 w 367"/>
              <a:gd name="T5" fmla="*/ 213 h 240"/>
              <a:gd name="T6" fmla="*/ 82 w 367"/>
              <a:gd name="T7" fmla="*/ 177 h 240"/>
              <a:gd name="T8" fmla="*/ 127 w 367"/>
              <a:gd name="T9" fmla="*/ 143 h 240"/>
              <a:gd name="T10" fmla="*/ 127 w 367"/>
              <a:gd name="T11" fmla="*/ 87 h 240"/>
              <a:gd name="T12" fmla="*/ 138 w 367"/>
              <a:gd name="T13" fmla="*/ 87 h 240"/>
              <a:gd name="T14" fmla="*/ 138 w 367"/>
              <a:gd name="T15" fmla="*/ 64 h 240"/>
              <a:gd name="T16" fmla="*/ 127 w 367"/>
              <a:gd name="T17" fmla="*/ 64 h 240"/>
              <a:gd name="T18" fmla="*/ 102 w 367"/>
              <a:gd name="T19" fmla="*/ 64 h 240"/>
              <a:gd name="T20" fmla="*/ 91 w 367"/>
              <a:gd name="T21" fmla="*/ 64 h 240"/>
              <a:gd name="T22" fmla="*/ 91 w 367"/>
              <a:gd name="T23" fmla="*/ 87 h 240"/>
              <a:gd name="T24" fmla="*/ 102 w 367"/>
              <a:gd name="T25" fmla="*/ 87 h 240"/>
              <a:gd name="T26" fmla="*/ 102 w 367"/>
              <a:gd name="T27" fmla="*/ 143 h 240"/>
              <a:gd name="T28" fmla="*/ 82 w 367"/>
              <a:gd name="T29" fmla="*/ 156 h 240"/>
              <a:gd name="T30" fmla="*/ 82 w 367"/>
              <a:gd name="T31" fmla="*/ 27 h 240"/>
              <a:gd name="T32" fmla="*/ 0 w 367"/>
              <a:gd name="T33" fmla="*/ 0 h 240"/>
              <a:gd name="T34" fmla="*/ 82 w 367"/>
              <a:gd name="T35" fmla="*/ 27 h 240"/>
              <a:gd name="T36" fmla="*/ 82 w 367"/>
              <a:gd name="T37" fmla="*/ 156 h 240"/>
              <a:gd name="T38" fmla="*/ 82 w 367"/>
              <a:gd name="T39" fmla="*/ 156 h 240"/>
              <a:gd name="T40" fmla="*/ 62 w 367"/>
              <a:gd name="T41" fmla="*/ 143 h 240"/>
              <a:gd name="T42" fmla="*/ 62 w 367"/>
              <a:gd name="T43" fmla="*/ 87 h 240"/>
              <a:gd name="T44" fmla="*/ 73 w 367"/>
              <a:gd name="T45" fmla="*/ 87 h 240"/>
              <a:gd name="T46" fmla="*/ 73 w 367"/>
              <a:gd name="T47" fmla="*/ 64 h 240"/>
              <a:gd name="T48" fmla="*/ 62 w 367"/>
              <a:gd name="T49" fmla="*/ 64 h 240"/>
              <a:gd name="T50" fmla="*/ 37 w 367"/>
              <a:gd name="T51" fmla="*/ 64 h 240"/>
              <a:gd name="T52" fmla="*/ 26 w 367"/>
              <a:gd name="T53" fmla="*/ 64 h 240"/>
              <a:gd name="T54" fmla="*/ 26 w 367"/>
              <a:gd name="T55" fmla="*/ 87 h 240"/>
              <a:gd name="T56" fmla="*/ 37 w 367"/>
              <a:gd name="T57" fmla="*/ 87 h 240"/>
              <a:gd name="T58" fmla="*/ 37 w 367"/>
              <a:gd name="T59" fmla="*/ 143 h 240"/>
              <a:gd name="T60" fmla="*/ 82 w 367"/>
              <a:gd name="T61" fmla="*/ 177 h 240"/>
              <a:gd name="T62" fmla="*/ 82 w 367"/>
              <a:gd name="T63" fmla="*/ 177 h 240"/>
              <a:gd name="T64" fmla="*/ 82 w 367"/>
              <a:gd name="T65" fmla="*/ 213 h 240"/>
              <a:gd name="T66" fmla="*/ 0 w 367"/>
              <a:gd name="T67" fmla="*/ 240 h 240"/>
              <a:gd name="T68" fmla="*/ 0 w 367"/>
              <a:gd name="T69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7" h="240">
                <a:moveTo>
                  <a:pt x="82" y="27"/>
                </a:moveTo>
                <a:cubicBezTo>
                  <a:pt x="367" y="120"/>
                  <a:pt x="367" y="120"/>
                  <a:pt x="367" y="120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107" y="177"/>
                  <a:pt x="127" y="162"/>
                  <a:pt x="127" y="143"/>
                </a:cubicBezTo>
                <a:cubicBezTo>
                  <a:pt x="127" y="87"/>
                  <a:pt x="127" y="87"/>
                  <a:pt x="127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02" y="64"/>
                  <a:pt x="102" y="64"/>
                  <a:pt x="102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87"/>
                  <a:pt x="91" y="87"/>
                  <a:pt x="91" y="87"/>
                </a:cubicBezTo>
                <a:cubicBezTo>
                  <a:pt x="102" y="87"/>
                  <a:pt x="102" y="87"/>
                  <a:pt x="102" y="87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102" y="150"/>
                  <a:pt x="93" y="156"/>
                  <a:pt x="82" y="156"/>
                </a:cubicBezTo>
                <a:lnTo>
                  <a:pt x="82" y="27"/>
                </a:lnTo>
                <a:close/>
                <a:moveTo>
                  <a:pt x="0" y="0"/>
                </a:moveTo>
                <a:cubicBezTo>
                  <a:pt x="82" y="27"/>
                  <a:pt x="82" y="27"/>
                  <a:pt x="82" y="27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71" y="156"/>
                  <a:pt x="62" y="150"/>
                  <a:pt x="62" y="143"/>
                </a:cubicBezTo>
                <a:cubicBezTo>
                  <a:pt x="62" y="87"/>
                  <a:pt x="62" y="87"/>
                  <a:pt x="62" y="87"/>
                </a:cubicBezTo>
                <a:cubicBezTo>
                  <a:pt x="73" y="87"/>
                  <a:pt x="73" y="87"/>
                  <a:pt x="73" y="87"/>
                </a:cubicBezTo>
                <a:cubicBezTo>
                  <a:pt x="73" y="64"/>
                  <a:pt x="73" y="64"/>
                  <a:pt x="73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37" y="64"/>
                  <a:pt x="37" y="64"/>
                  <a:pt x="37" y="64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87"/>
                  <a:pt x="26" y="87"/>
                  <a:pt x="26" y="87"/>
                </a:cubicBezTo>
                <a:cubicBezTo>
                  <a:pt x="37" y="87"/>
                  <a:pt x="37" y="87"/>
                  <a:pt x="37" y="87"/>
                </a:cubicBezTo>
                <a:cubicBezTo>
                  <a:pt x="37" y="143"/>
                  <a:pt x="37" y="143"/>
                  <a:pt x="37" y="143"/>
                </a:cubicBezTo>
                <a:cubicBezTo>
                  <a:pt x="37" y="162"/>
                  <a:pt x="57" y="177"/>
                  <a:pt x="82" y="177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0" y="240"/>
                  <a:pt x="0" y="240"/>
                  <a:pt x="0" y="240"/>
                </a:cubicBez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 73"/>
          <p:cNvSpPr>
            <a:spLocks noEditPoints="1"/>
          </p:cNvSpPr>
          <p:nvPr/>
        </p:nvSpPr>
        <p:spPr bwMode="auto">
          <a:xfrm>
            <a:off x="9511251" y="2869556"/>
            <a:ext cx="207414" cy="362096"/>
          </a:xfrm>
          <a:custGeom>
            <a:avLst/>
            <a:gdLst>
              <a:gd name="T0" fmla="*/ 37 w 86"/>
              <a:gd name="T1" fmla="*/ 128 h 150"/>
              <a:gd name="T2" fmla="*/ 34 w 86"/>
              <a:gd name="T3" fmla="*/ 127 h 150"/>
              <a:gd name="T4" fmla="*/ 34 w 86"/>
              <a:gd name="T5" fmla="*/ 150 h 150"/>
              <a:gd name="T6" fmla="*/ 45 w 86"/>
              <a:gd name="T7" fmla="*/ 142 h 150"/>
              <a:gd name="T8" fmla="*/ 37 w 86"/>
              <a:gd name="T9" fmla="*/ 128 h 150"/>
              <a:gd name="T10" fmla="*/ 34 w 86"/>
              <a:gd name="T11" fmla="*/ 118 h 150"/>
              <a:gd name="T12" fmla="*/ 34 w 86"/>
              <a:gd name="T13" fmla="*/ 51 h 150"/>
              <a:gd name="T14" fmla="*/ 51 w 86"/>
              <a:gd name="T15" fmla="*/ 46 h 150"/>
              <a:gd name="T16" fmla="*/ 61 w 86"/>
              <a:gd name="T17" fmla="*/ 8 h 150"/>
              <a:gd name="T18" fmla="*/ 72 w 86"/>
              <a:gd name="T19" fmla="*/ 1 h 150"/>
              <a:gd name="T20" fmla="*/ 78 w 86"/>
              <a:gd name="T21" fmla="*/ 12 h 150"/>
              <a:gd name="T22" fmla="*/ 69 w 86"/>
              <a:gd name="T23" fmla="*/ 51 h 150"/>
              <a:gd name="T24" fmla="*/ 82 w 86"/>
              <a:gd name="T25" fmla="*/ 84 h 150"/>
              <a:gd name="T26" fmla="*/ 77 w 86"/>
              <a:gd name="T27" fmla="*/ 103 h 150"/>
              <a:gd name="T28" fmla="*/ 77 w 86"/>
              <a:gd name="T29" fmla="*/ 103 h 150"/>
              <a:gd name="T30" fmla="*/ 86 w 86"/>
              <a:gd name="T31" fmla="*/ 117 h 150"/>
              <a:gd name="T32" fmla="*/ 83 w 86"/>
              <a:gd name="T33" fmla="*/ 130 h 150"/>
              <a:gd name="T34" fmla="*/ 34 w 86"/>
              <a:gd name="T35" fmla="*/ 118 h 150"/>
              <a:gd name="T36" fmla="*/ 34 w 86"/>
              <a:gd name="T37" fmla="*/ 127 h 150"/>
              <a:gd name="T38" fmla="*/ 23 w 86"/>
              <a:gd name="T39" fmla="*/ 136 h 150"/>
              <a:gd name="T40" fmla="*/ 31 w 86"/>
              <a:gd name="T41" fmla="*/ 150 h 150"/>
              <a:gd name="T42" fmla="*/ 34 w 86"/>
              <a:gd name="T43" fmla="*/ 150 h 150"/>
              <a:gd name="T44" fmla="*/ 34 w 86"/>
              <a:gd name="T45" fmla="*/ 127 h 150"/>
              <a:gd name="T46" fmla="*/ 34 w 86"/>
              <a:gd name="T47" fmla="*/ 51 h 150"/>
              <a:gd name="T48" fmla="*/ 34 w 86"/>
              <a:gd name="T49" fmla="*/ 118 h 150"/>
              <a:gd name="T50" fmla="*/ 0 w 86"/>
              <a:gd name="T51" fmla="*/ 109 h 150"/>
              <a:gd name="T52" fmla="*/ 3 w 86"/>
              <a:gd name="T53" fmla="*/ 96 h 150"/>
              <a:gd name="T54" fmla="*/ 18 w 86"/>
              <a:gd name="T55" fmla="*/ 88 h 150"/>
              <a:gd name="T56" fmla="*/ 23 w 86"/>
              <a:gd name="T57" fmla="*/ 69 h 150"/>
              <a:gd name="T58" fmla="*/ 34 w 86"/>
              <a:gd name="T59" fmla="*/ 51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6" h="150">
                <a:moveTo>
                  <a:pt x="37" y="128"/>
                </a:moveTo>
                <a:cubicBezTo>
                  <a:pt x="36" y="127"/>
                  <a:pt x="35" y="127"/>
                  <a:pt x="34" y="127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9" y="150"/>
                  <a:pt x="44" y="147"/>
                  <a:pt x="45" y="142"/>
                </a:cubicBezTo>
                <a:cubicBezTo>
                  <a:pt x="47" y="136"/>
                  <a:pt x="43" y="129"/>
                  <a:pt x="37" y="128"/>
                </a:cubicBezTo>
                <a:close/>
                <a:moveTo>
                  <a:pt x="34" y="118"/>
                </a:moveTo>
                <a:cubicBezTo>
                  <a:pt x="34" y="51"/>
                  <a:pt x="34" y="51"/>
                  <a:pt x="34" y="51"/>
                </a:cubicBezTo>
                <a:cubicBezTo>
                  <a:pt x="39" y="48"/>
                  <a:pt x="45" y="46"/>
                  <a:pt x="51" y="46"/>
                </a:cubicBezTo>
                <a:cubicBezTo>
                  <a:pt x="61" y="8"/>
                  <a:pt x="61" y="8"/>
                  <a:pt x="61" y="8"/>
                </a:cubicBezTo>
                <a:cubicBezTo>
                  <a:pt x="62" y="3"/>
                  <a:pt x="67" y="0"/>
                  <a:pt x="72" y="1"/>
                </a:cubicBezTo>
                <a:cubicBezTo>
                  <a:pt x="77" y="2"/>
                  <a:pt x="80" y="7"/>
                  <a:pt x="78" y="12"/>
                </a:cubicBezTo>
                <a:cubicBezTo>
                  <a:pt x="69" y="51"/>
                  <a:pt x="69" y="51"/>
                  <a:pt x="69" y="51"/>
                </a:cubicBezTo>
                <a:cubicBezTo>
                  <a:pt x="79" y="57"/>
                  <a:pt x="86" y="68"/>
                  <a:pt x="82" y="84"/>
                </a:cubicBezTo>
                <a:cubicBezTo>
                  <a:pt x="82" y="84"/>
                  <a:pt x="79" y="97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5" y="112"/>
                  <a:pt x="86" y="117"/>
                  <a:pt x="86" y="117"/>
                </a:cubicBezTo>
                <a:cubicBezTo>
                  <a:pt x="83" y="130"/>
                  <a:pt x="83" y="130"/>
                  <a:pt x="83" y="130"/>
                </a:cubicBezTo>
                <a:lnTo>
                  <a:pt x="34" y="118"/>
                </a:lnTo>
                <a:close/>
                <a:moveTo>
                  <a:pt x="34" y="127"/>
                </a:moveTo>
                <a:cubicBezTo>
                  <a:pt x="29" y="127"/>
                  <a:pt x="24" y="131"/>
                  <a:pt x="23" y="136"/>
                </a:cubicBezTo>
                <a:cubicBezTo>
                  <a:pt x="21" y="142"/>
                  <a:pt x="25" y="148"/>
                  <a:pt x="31" y="150"/>
                </a:cubicBezTo>
                <a:cubicBezTo>
                  <a:pt x="32" y="150"/>
                  <a:pt x="33" y="150"/>
                  <a:pt x="34" y="150"/>
                </a:cubicBezTo>
                <a:cubicBezTo>
                  <a:pt x="34" y="127"/>
                  <a:pt x="34" y="127"/>
                  <a:pt x="34" y="127"/>
                </a:cubicBezTo>
                <a:close/>
                <a:moveTo>
                  <a:pt x="34" y="51"/>
                </a:moveTo>
                <a:cubicBezTo>
                  <a:pt x="34" y="118"/>
                  <a:pt x="34" y="118"/>
                  <a:pt x="34" y="118"/>
                </a:cubicBezTo>
                <a:cubicBezTo>
                  <a:pt x="0" y="109"/>
                  <a:pt x="0" y="109"/>
                  <a:pt x="0" y="109"/>
                </a:cubicBezTo>
                <a:cubicBezTo>
                  <a:pt x="3" y="96"/>
                  <a:pt x="3" y="96"/>
                  <a:pt x="3" y="96"/>
                </a:cubicBezTo>
                <a:cubicBezTo>
                  <a:pt x="3" y="96"/>
                  <a:pt x="16" y="97"/>
                  <a:pt x="18" y="88"/>
                </a:cubicBezTo>
                <a:cubicBezTo>
                  <a:pt x="20" y="80"/>
                  <a:pt x="23" y="69"/>
                  <a:pt x="23" y="69"/>
                </a:cubicBezTo>
                <a:cubicBezTo>
                  <a:pt x="25" y="61"/>
                  <a:pt x="29" y="55"/>
                  <a:pt x="34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Freeform 74"/>
          <p:cNvSpPr>
            <a:spLocks noEditPoints="1"/>
          </p:cNvSpPr>
          <p:nvPr/>
        </p:nvSpPr>
        <p:spPr bwMode="auto">
          <a:xfrm>
            <a:off x="7700770" y="1628586"/>
            <a:ext cx="416587" cy="509746"/>
          </a:xfrm>
          <a:custGeom>
            <a:avLst/>
            <a:gdLst>
              <a:gd name="T0" fmla="*/ 172 w 172"/>
              <a:gd name="T1" fmla="*/ 9 h 211"/>
              <a:gd name="T2" fmla="*/ 121 w 172"/>
              <a:gd name="T3" fmla="*/ 37 h 211"/>
              <a:gd name="T4" fmla="*/ 143 w 172"/>
              <a:gd name="T5" fmla="*/ 211 h 211"/>
              <a:gd name="T6" fmla="*/ 124 w 172"/>
              <a:gd name="T7" fmla="*/ 165 h 211"/>
              <a:gd name="T8" fmla="*/ 131 w 172"/>
              <a:gd name="T9" fmla="*/ 108 h 211"/>
              <a:gd name="T10" fmla="*/ 121 w 172"/>
              <a:gd name="T11" fmla="*/ 86 h 211"/>
              <a:gd name="T12" fmla="*/ 129 w 172"/>
              <a:gd name="T13" fmla="*/ 146 h 211"/>
              <a:gd name="T14" fmla="*/ 127 w 172"/>
              <a:gd name="T15" fmla="*/ 116 h 211"/>
              <a:gd name="T16" fmla="*/ 121 w 172"/>
              <a:gd name="T17" fmla="*/ 156 h 211"/>
              <a:gd name="T18" fmla="*/ 121 w 172"/>
              <a:gd name="T19" fmla="*/ 9 h 211"/>
              <a:gd name="T20" fmla="*/ 98 w 172"/>
              <a:gd name="T21" fmla="*/ 37 h 211"/>
              <a:gd name="T22" fmla="*/ 110 w 172"/>
              <a:gd name="T23" fmla="*/ 88 h 211"/>
              <a:gd name="T24" fmla="*/ 100 w 172"/>
              <a:gd name="T25" fmla="*/ 81 h 211"/>
              <a:gd name="T26" fmla="*/ 121 w 172"/>
              <a:gd name="T27" fmla="*/ 211 h 211"/>
              <a:gd name="T28" fmla="*/ 101 w 172"/>
              <a:gd name="T29" fmla="*/ 163 h 211"/>
              <a:gd name="T30" fmla="*/ 121 w 172"/>
              <a:gd name="T31" fmla="*/ 211 h 211"/>
              <a:gd name="T32" fmla="*/ 113 w 172"/>
              <a:gd name="T33" fmla="*/ 148 h 211"/>
              <a:gd name="T34" fmla="*/ 121 w 172"/>
              <a:gd name="T35" fmla="*/ 156 h 211"/>
              <a:gd name="T36" fmla="*/ 98 w 172"/>
              <a:gd name="T37" fmla="*/ 0 h 211"/>
              <a:gd name="T38" fmla="*/ 71 w 172"/>
              <a:gd name="T39" fmla="*/ 0 h 211"/>
              <a:gd name="T40" fmla="*/ 98 w 172"/>
              <a:gd name="T41" fmla="*/ 80 h 211"/>
              <a:gd name="T42" fmla="*/ 71 w 172"/>
              <a:gd name="T43" fmla="*/ 37 h 211"/>
              <a:gd name="T44" fmla="*/ 71 w 172"/>
              <a:gd name="T45" fmla="*/ 166 h 211"/>
              <a:gd name="T46" fmla="*/ 98 w 172"/>
              <a:gd name="T47" fmla="*/ 141 h 211"/>
              <a:gd name="T48" fmla="*/ 98 w 172"/>
              <a:gd name="T49" fmla="*/ 160 h 211"/>
              <a:gd name="T50" fmla="*/ 74 w 172"/>
              <a:gd name="T51" fmla="*/ 124 h 211"/>
              <a:gd name="T52" fmla="*/ 71 w 172"/>
              <a:gd name="T53" fmla="*/ 118 h 211"/>
              <a:gd name="T54" fmla="*/ 71 w 172"/>
              <a:gd name="T55" fmla="*/ 98 h 211"/>
              <a:gd name="T56" fmla="*/ 71 w 172"/>
              <a:gd name="T57" fmla="*/ 0 h 211"/>
              <a:gd name="T58" fmla="*/ 60 w 172"/>
              <a:gd name="T59" fmla="*/ 0 h 211"/>
              <a:gd name="T60" fmla="*/ 71 w 172"/>
              <a:gd name="T61" fmla="*/ 88 h 211"/>
              <a:gd name="T62" fmla="*/ 60 w 172"/>
              <a:gd name="T63" fmla="*/ 37 h 211"/>
              <a:gd name="T64" fmla="*/ 60 w 172"/>
              <a:gd name="T65" fmla="*/ 120 h 211"/>
              <a:gd name="T66" fmla="*/ 65 w 172"/>
              <a:gd name="T67" fmla="*/ 166 h 211"/>
              <a:gd name="T68" fmla="*/ 71 w 172"/>
              <a:gd name="T69" fmla="*/ 98 h 211"/>
              <a:gd name="T70" fmla="*/ 71 w 172"/>
              <a:gd name="T71" fmla="*/ 98 h 211"/>
              <a:gd name="T72" fmla="*/ 60 w 172"/>
              <a:gd name="T73" fmla="*/ 9 h 211"/>
              <a:gd name="T74" fmla="*/ 12 w 172"/>
              <a:gd name="T75" fmla="*/ 23 h 211"/>
              <a:gd name="T76" fmla="*/ 60 w 172"/>
              <a:gd name="T77" fmla="*/ 100 h 211"/>
              <a:gd name="T78" fmla="*/ 28 w 172"/>
              <a:gd name="T79" fmla="*/ 118 h 211"/>
              <a:gd name="T80" fmla="*/ 29 w 172"/>
              <a:gd name="T81" fmla="*/ 134 h 211"/>
              <a:gd name="T82" fmla="*/ 34 w 172"/>
              <a:gd name="T83" fmla="*/ 127 h 211"/>
              <a:gd name="T84" fmla="*/ 47 w 172"/>
              <a:gd name="T85" fmla="*/ 120 h 211"/>
              <a:gd name="T86" fmla="*/ 36 w 172"/>
              <a:gd name="T87" fmla="*/ 178 h 211"/>
              <a:gd name="T88" fmla="*/ 45 w 172"/>
              <a:gd name="T89" fmla="*/ 163 h 211"/>
              <a:gd name="T90" fmla="*/ 60 w 172"/>
              <a:gd name="T91" fmla="*/ 211 h 211"/>
              <a:gd name="T92" fmla="*/ 0 w 172"/>
              <a:gd name="T93" fmla="*/ 2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2" h="211">
                <a:moveTo>
                  <a:pt x="121" y="0"/>
                </a:moveTo>
                <a:cubicBezTo>
                  <a:pt x="172" y="0"/>
                  <a:pt x="172" y="0"/>
                  <a:pt x="172" y="0"/>
                </a:cubicBezTo>
                <a:cubicBezTo>
                  <a:pt x="172" y="9"/>
                  <a:pt x="172" y="9"/>
                  <a:pt x="172" y="9"/>
                </a:cubicBezTo>
                <a:cubicBezTo>
                  <a:pt x="121" y="9"/>
                  <a:pt x="121" y="9"/>
                  <a:pt x="121" y="9"/>
                </a:cubicBezTo>
                <a:cubicBezTo>
                  <a:pt x="121" y="0"/>
                  <a:pt x="121" y="0"/>
                  <a:pt x="121" y="0"/>
                </a:cubicBezTo>
                <a:close/>
                <a:moveTo>
                  <a:pt x="121" y="37"/>
                </a:moveTo>
                <a:cubicBezTo>
                  <a:pt x="172" y="37"/>
                  <a:pt x="172" y="37"/>
                  <a:pt x="172" y="37"/>
                </a:cubicBezTo>
                <a:cubicBezTo>
                  <a:pt x="172" y="183"/>
                  <a:pt x="172" y="183"/>
                  <a:pt x="172" y="183"/>
                </a:cubicBezTo>
                <a:cubicBezTo>
                  <a:pt x="172" y="198"/>
                  <a:pt x="159" y="211"/>
                  <a:pt x="143" y="211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1" y="166"/>
                  <a:pt x="121" y="166"/>
                  <a:pt x="121" y="166"/>
                </a:cubicBezTo>
                <a:cubicBezTo>
                  <a:pt x="122" y="166"/>
                  <a:pt x="123" y="166"/>
                  <a:pt x="124" y="165"/>
                </a:cubicBezTo>
                <a:cubicBezTo>
                  <a:pt x="130" y="163"/>
                  <a:pt x="134" y="159"/>
                  <a:pt x="138" y="153"/>
                </a:cubicBezTo>
                <a:cubicBezTo>
                  <a:pt x="142" y="145"/>
                  <a:pt x="145" y="137"/>
                  <a:pt x="145" y="128"/>
                </a:cubicBezTo>
                <a:cubicBezTo>
                  <a:pt x="145" y="115"/>
                  <a:pt x="140" y="108"/>
                  <a:pt x="131" y="108"/>
                </a:cubicBezTo>
                <a:cubicBezTo>
                  <a:pt x="128" y="108"/>
                  <a:pt x="125" y="109"/>
                  <a:pt x="121" y="111"/>
                </a:cubicBezTo>
                <a:cubicBezTo>
                  <a:pt x="127" y="85"/>
                  <a:pt x="127" y="85"/>
                  <a:pt x="127" y="85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21" y="37"/>
                  <a:pt x="121" y="37"/>
                  <a:pt x="121" y="37"/>
                </a:cubicBezTo>
                <a:close/>
                <a:moveTo>
                  <a:pt x="121" y="156"/>
                </a:moveTo>
                <a:cubicBezTo>
                  <a:pt x="123" y="155"/>
                  <a:pt x="126" y="152"/>
                  <a:pt x="129" y="146"/>
                </a:cubicBezTo>
                <a:cubicBezTo>
                  <a:pt x="131" y="140"/>
                  <a:pt x="133" y="134"/>
                  <a:pt x="133" y="129"/>
                </a:cubicBezTo>
                <a:cubicBezTo>
                  <a:pt x="133" y="123"/>
                  <a:pt x="132" y="119"/>
                  <a:pt x="129" y="117"/>
                </a:cubicBezTo>
                <a:cubicBezTo>
                  <a:pt x="129" y="117"/>
                  <a:pt x="128" y="116"/>
                  <a:pt x="127" y="116"/>
                </a:cubicBezTo>
                <a:cubicBezTo>
                  <a:pt x="126" y="116"/>
                  <a:pt x="124" y="117"/>
                  <a:pt x="123" y="117"/>
                </a:cubicBezTo>
                <a:cubicBezTo>
                  <a:pt x="122" y="117"/>
                  <a:pt x="121" y="117"/>
                  <a:pt x="121" y="118"/>
                </a:cubicBezTo>
                <a:lnTo>
                  <a:pt x="121" y="156"/>
                </a:lnTo>
                <a:close/>
                <a:moveTo>
                  <a:pt x="98" y="0"/>
                </a:moveTo>
                <a:cubicBezTo>
                  <a:pt x="121" y="0"/>
                  <a:pt x="121" y="0"/>
                  <a:pt x="121" y="0"/>
                </a:cubicBezTo>
                <a:cubicBezTo>
                  <a:pt x="121" y="9"/>
                  <a:pt x="121" y="9"/>
                  <a:pt x="121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0"/>
                  <a:pt x="98" y="0"/>
                  <a:pt x="98" y="0"/>
                </a:cubicBezTo>
                <a:close/>
                <a:moveTo>
                  <a:pt x="98" y="37"/>
                </a:moveTo>
                <a:cubicBezTo>
                  <a:pt x="121" y="37"/>
                  <a:pt x="121" y="37"/>
                  <a:pt x="121" y="37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8" y="90"/>
                  <a:pt x="98" y="90"/>
                  <a:pt x="98" y="90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99" y="81"/>
                  <a:pt x="98" y="80"/>
                </a:cubicBezTo>
                <a:cubicBezTo>
                  <a:pt x="98" y="37"/>
                  <a:pt x="98" y="37"/>
                  <a:pt x="98" y="37"/>
                </a:cubicBezTo>
                <a:close/>
                <a:moveTo>
                  <a:pt x="121" y="211"/>
                </a:moveTo>
                <a:cubicBezTo>
                  <a:pt x="98" y="211"/>
                  <a:pt x="98" y="211"/>
                  <a:pt x="98" y="211"/>
                </a:cubicBezTo>
                <a:cubicBezTo>
                  <a:pt x="98" y="160"/>
                  <a:pt x="98" y="160"/>
                  <a:pt x="98" y="160"/>
                </a:cubicBezTo>
                <a:cubicBezTo>
                  <a:pt x="99" y="161"/>
                  <a:pt x="100" y="162"/>
                  <a:pt x="101" y="163"/>
                </a:cubicBezTo>
                <a:cubicBezTo>
                  <a:pt x="103" y="166"/>
                  <a:pt x="107" y="167"/>
                  <a:pt x="112" y="167"/>
                </a:cubicBezTo>
                <a:cubicBezTo>
                  <a:pt x="115" y="167"/>
                  <a:pt x="118" y="167"/>
                  <a:pt x="121" y="166"/>
                </a:cubicBezTo>
                <a:cubicBezTo>
                  <a:pt x="121" y="211"/>
                  <a:pt x="121" y="211"/>
                  <a:pt x="121" y="211"/>
                </a:cubicBezTo>
                <a:close/>
                <a:moveTo>
                  <a:pt x="121" y="118"/>
                </a:moveTo>
                <a:cubicBezTo>
                  <a:pt x="120" y="118"/>
                  <a:pt x="120" y="118"/>
                  <a:pt x="120" y="119"/>
                </a:cubicBezTo>
                <a:cubicBezTo>
                  <a:pt x="113" y="148"/>
                  <a:pt x="113" y="148"/>
                  <a:pt x="113" y="148"/>
                </a:cubicBezTo>
                <a:cubicBezTo>
                  <a:pt x="113" y="149"/>
                  <a:pt x="113" y="150"/>
                  <a:pt x="113" y="151"/>
                </a:cubicBezTo>
                <a:cubicBezTo>
                  <a:pt x="113" y="154"/>
                  <a:pt x="115" y="156"/>
                  <a:pt x="119" y="156"/>
                </a:cubicBezTo>
                <a:cubicBezTo>
                  <a:pt x="120" y="156"/>
                  <a:pt x="120" y="156"/>
                  <a:pt x="121" y="156"/>
                </a:cubicBezTo>
                <a:lnTo>
                  <a:pt x="121" y="118"/>
                </a:lnTo>
                <a:close/>
                <a:moveTo>
                  <a:pt x="71" y="0"/>
                </a:moveTo>
                <a:cubicBezTo>
                  <a:pt x="98" y="0"/>
                  <a:pt x="98" y="0"/>
                  <a:pt x="98" y="0"/>
                </a:cubicBezTo>
                <a:cubicBezTo>
                  <a:pt x="98" y="9"/>
                  <a:pt x="98" y="9"/>
                  <a:pt x="98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1" y="0"/>
                  <a:pt x="71" y="0"/>
                  <a:pt x="71" y="0"/>
                </a:cubicBezTo>
                <a:close/>
                <a:moveTo>
                  <a:pt x="71" y="37"/>
                </a:moveTo>
                <a:cubicBezTo>
                  <a:pt x="98" y="37"/>
                  <a:pt x="98" y="37"/>
                  <a:pt x="98" y="37"/>
                </a:cubicBezTo>
                <a:cubicBezTo>
                  <a:pt x="98" y="80"/>
                  <a:pt x="98" y="80"/>
                  <a:pt x="98" y="80"/>
                </a:cubicBezTo>
                <a:cubicBezTo>
                  <a:pt x="96" y="80"/>
                  <a:pt x="94" y="80"/>
                  <a:pt x="91" y="80"/>
                </a:cubicBezTo>
                <a:cubicBezTo>
                  <a:pt x="85" y="80"/>
                  <a:pt x="78" y="83"/>
                  <a:pt x="71" y="88"/>
                </a:cubicBezTo>
                <a:cubicBezTo>
                  <a:pt x="71" y="37"/>
                  <a:pt x="71" y="37"/>
                  <a:pt x="71" y="37"/>
                </a:cubicBezTo>
                <a:close/>
                <a:moveTo>
                  <a:pt x="98" y="211"/>
                </a:moveTo>
                <a:cubicBezTo>
                  <a:pt x="71" y="211"/>
                  <a:pt x="71" y="211"/>
                  <a:pt x="71" y="211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82" y="166"/>
                  <a:pt x="82" y="166"/>
                  <a:pt x="82" y="166"/>
                </a:cubicBezTo>
                <a:cubicBezTo>
                  <a:pt x="98" y="90"/>
                  <a:pt x="98" y="90"/>
                  <a:pt x="98" y="90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7" y="146"/>
                  <a:pt x="97" y="146"/>
                  <a:pt x="97" y="146"/>
                </a:cubicBezTo>
                <a:cubicBezTo>
                  <a:pt x="97" y="148"/>
                  <a:pt x="97" y="150"/>
                  <a:pt x="97" y="152"/>
                </a:cubicBezTo>
                <a:cubicBezTo>
                  <a:pt x="97" y="155"/>
                  <a:pt x="97" y="158"/>
                  <a:pt x="98" y="160"/>
                </a:cubicBezTo>
                <a:cubicBezTo>
                  <a:pt x="98" y="211"/>
                  <a:pt x="98" y="211"/>
                  <a:pt x="98" y="211"/>
                </a:cubicBezTo>
                <a:close/>
                <a:moveTo>
                  <a:pt x="71" y="137"/>
                </a:moveTo>
                <a:cubicBezTo>
                  <a:pt x="74" y="124"/>
                  <a:pt x="74" y="124"/>
                  <a:pt x="74" y="124"/>
                </a:cubicBezTo>
                <a:cubicBezTo>
                  <a:pt x="73" y="124"/>
                  <a:pt x="72" y="124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lose/>
                <a:moveTo>
                  <a:pt x="71" y="118"/>
                </a:moveTo>
                <a:cubicBezTo>
                  <a:pt x="73" y="118"/>
                  <a:pt x="74" y="119"/>
                  <a:pt x="75" y="119"/>
                </a:cubicBezTo>
                <a:cubicBezTo>
                  <a:pt x="82" y="88"/>
                  <a:pt x="82" y="88"/>
                  <a:pt x="82" y="88"/>
                </a:cubicBezTo>
                <a:cubicBezTo>
                  <a:pt x="79" y="90"/>
                  <a:pt x="75" y="93"/>
                  <a:pt x="71" y="98"/>
                </a:cubicBezTo>
                <a:lnTo>
                  <a:pt x="71" y="118"/>
                </a:lnTo>
                <a:close/>
                <a:moveTo>
                  <a:pt x="60" y="0"/>
                </a:moveTo>
                <a:cubicBezTo>
                  <a:pt x="71" y="0"/>
                  <a:pt x="71" y="0"/>
                  <a:pt x="71" y="0"/>
                </a:cubicBezTo>
                <a:cubicBezTo>
                  <a:pt x="71" y="9"/>
                  <a:pt x="71" y="9"/>
                  <a:pt x="71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0" y="0"/>
                  <a:pt x="60" y="0"/>
                  <a:pt x="60" y="0"/>
                </a:cubicBezTo>
                <a:close/>
                <a:moveTo>
                  <a:pt x="60" y="37"/>
                </a:moveTo>
                <a:cubicBezTo>
                  <a:pt x="71" y="37"/>
                  <a:pt x="71" y="37"/>
                  <a:pt x="71" y="37"/>
                </a:cubicBezTo>
                <a:cubicBezTo>
                  <a:pt x="71" y="88"/>
                  <a:pt x="71" y="88"/>
                  <a:pt x="71" y="88"/>
                </a:cubicBezTo>
                <a:cubicBezTo>
                  <a:pt x="71" y="89"/>
                  <a:pt x="71" y="89"/>
                  <a:pt x="71" y="89"/>
                </a:cubicBezTo>
                <a:cubicBezTo>
                  <a:pt x="67" y="92"/>
                  <a:pt x="64" y="96"/>
                  <a:pt x="60" y="100"/>
                </a:cubicBezTo>
                <a:cubicBezTo>
                  <a:pt x="60" y="37"/>
                  <a:pt x="60" y="37"/>
                  <a:pt x="60" y="37"/>
                </a:cubicBezTo>
                <a:close/>
                <a:moveTo>
                  <a:pt x="71" y="211"/>
                </a:moveTo>
                <a:cubicBezTo>
                  <a:pt x="60" y="211"/>
                  <a:pt x="60" y="211"/>
                  <a:pt x="60" y="211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4" y="121"/>
                  <a:pt x="68" y="122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71" y="211"/>
                  <a:pt x="71" y="211"/>
                  <a:pt x="71" y="211"/>
                </a:cubicBezTo>
                <a:close/>
                <a:moveTo>
                  <a:pt x="71" y="98"/>
                </a:moveTo>
                <a:cubicBezTo>
                  <a:pt x="68" y="102"/>
                  <a:pt x="65" y="108"/>
                  <a:pt x="61" y="115"/>
                </a:cubicBezTo>
                <a:cubicBezTo>
                  <a:pt x="65" y="116"/>
                  <a:pt x="68" y="117"/>
                  <a:pt x="71" y="118"/>
                </a:cubicBezTo>
                <a:lnTo>
                  <a:pt x="71" y="98"/>
                </a:lnTo>
                <a:close/>
                <a:moveTo>
                  <a:pt x="29" y="0"/>
                </a:moveTo>
                <a:cubicBezTo>
                  <a:pt x="60" y="0"/>
                  <a:pt x="60" y="0"/>
                  <a:pt x="60" y="0"/>
                </a:cubicBezTo>
                <a:cubicBezTo>
                  <a:pt x="60" y="9"/>
                  <a:pt x="60" y="9"/>
                  <a:pt x="60" y="9"/>
                </a:cubicBezTo>
                <a:cubicBezTo>
                  <a:pt x="26" y="9"/>
                  <a:pt x="26" y="9"/>
                  <a:pt x="26" y="9"/>
                </a:cubicBezTo>
                <a:cubicBezTo>
                  <a:pt x="18" y="9"/>
                  <a:pt x="12" y="15"/>
                  <a:pt x="12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30"/>
                  <a:pt x="18" y="37"/>
                  <a:pt x="26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7" y="104"/>
                  <a:pt x="54" y="109"/>
                  <a:pt x="51" y="114"/>
                </a:cubicBezTo>
                <a:cubicBezTo>
                  <a:pt x="48" y="114"/>
                  <a:pt x="46" y="113"/>
                  <a:pt x="45" y="113"/>
                </a:cubicBezTo>
                <a:cubicBezTo>
                  <a:pt x="38" y="113"/>
                  <a:pt x="32" y="115"/>
                  <a:pt x="28" y="118"/>
                </a:cubicBezTo>
                <a:cubicBezTo>
                  <a:pt x="23" y="120"/>
                  <a:pt x="21" y="124"/>
                  <a:pt x="21" y="128"/>
                </a:cubicBezTo>
                <a:cubicBezTo>
                  <a:pt x="21" y="130"/>
                  <a:pt x="22" y="131"/>
                  <a:pt x="23" y="133"/>
                </a:cubicBezTo>
                <a:cubicBezTo>
                  <a:pt x="24" y="134"/>
                  <a:pt x="26" y="134"/>
                  <a:pt x="29" y="134"/>
                </a:cubicBezTo>
                <a:cubicBezTo>
                  <a:pt x="30" y="134"/>
                  <a:pt x="31" y="134"/>
                  <a:pt x="33" y="133"/>
                </a:cubicBezTo>
                <a:cubicBezTo>
                  <a:pt x="34" y="132"/>
                  <a:pt x="35" y="131"/>
                  <a:pt x="35" y="130"/>
                </a:cubicBezTo>
                <a:cubicBezTo>
                  <a:pt x="35" y="129"/>
                  <a:pt x="34" y="128"/>
                  <a:pt x="34" y="127"/>
                </a:cubicBezTo>
                <a:cubicBezTo>
                  <a:pt x="34" y="127"/>
                  <a:pt x="33" y="126"/>
                  <a:pt x="33" y="126"/>
                </a:cubicBezTo>
                <a:cubicBezTo>
                  <a:pt x="34" y="124"/>
                  <a:pt x="35" y="123"/>
                  <a:pt x="38" y="122"/>
                </a:cubicBezTo>
                <a:cubicBezTo>
                  <a:pt x="40" y="121"/>
                  <a:pt x="43" y="120"/>
                  <a:pt x="47" y="120"/>
                </a:cubicBezTo>
                <a:cubicBezTo>
                  <a:pt x="44" y="125"/>
                  <a:pt x="42" y="129"/>
                  <a:pt x="40" y="134"/>
                </a:cubicBezTo>
                <a:cubicBezTo>
                  <a:pt x="33" y="148"/>
                  <a:pt x="30" y="159"/>
                  <a:pt x="30" y="167"/>
                </a:cubicBezTo>
                <a:cubicBezTo>
                  <a:pt x="30" y="173"/>
                  <a:pt x="32" y="176"/>
                  <a:pt x="36" y="178"/>
                </a:cubicBezTo>
                <a:cubicBezTo>
                  <a:pt x="37" y="179"/>
                  <a:pt x="41" y="180"/>
                  <a:pt x="45" y="180"/>
                </a:cubicBezTo>
                <a:cubicBezTo>
                  <a:pt x="44" y="178"/>
                  <a:pt x="44" y="176"/>
                  <a:pt x="44" y="173"/>
                </a:cubicBezTo>
                <a:cubicBezTo>
                  <a:pt x="44" y="170"/>
                  <a:pt x="44" y="167"/>
                  <a:pt x="45" y="163"/>
                </a:cubicBezTo>
                <a:cubicBezTo>
                  <a:pt x="47" y="150"/>
                  <a:pt x="52" y="136"/>
                  <a:pt x="59" y="120"/>
                </a:cubicBezTo>
                <a:cubicBezTo>
                  <a:pt x="59" y="120"/>
                  <a:pt x="60" y="120"/>
                  <a:pt x="60" y="120"/>
                </a:cubicBezTo>
                <a:cubicBezTo>
                  <a:pt x="60" y="211"/>
                  <a:pt x="60" y="211"/>
                  <a:pt x="60" y="211"/>
                </a:cubicBezTo>
                <a:cubicBezTo>
                  <a:pt x="29" y="211"/>
                  <a:pt x="29" y="211"/>
                  <a:pt x="29" y="211"/>
                </a:cubicBezTo>
                <a:cubicBezTo>
                  <a:pt x="13" y="211"/>
                  <a:pt x="0" y="198"/>
                  <a:pt x="0" y="18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3" y="0"/>
                  <a:pt x="29" y="0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Freeform 75"/>
          <p:cNvSpPr>
            <a:spLocks noEditPoints="1"/>
          </p:cNvSpPr>
          <p:nvPr/>
        </p:nvSpPr>
        <p:spPr bwMode="auto">
          <a:xfrm>
            <a:off x="8502305" y="2164698"/>
            <a:ext cx="631031" cy="632789"/>
          </a:xfrm>
          <a:custGeom>
            <a:avLst/>
            <a:gdLst>
              <a:gd name="T0" fmla="*/ 249 w 261"/>
              <a:gd name="T1" fmla="*/ 220 h 262"/>
              <a:gd name="T2" fmla="*/ 261 w 261"/>
              <a:gd name="T3" fmla="*/ 70 h 262"/>
              <a:gd name="T4" fmla="*/ 249 w 261"/>
              <a:gd name="T5" fmla="*/ 70 h 262"/>
              <a:gd name="T6" fmla="*/ 249 w 261"/>
              <a:gd name="T7" fmla="*/ 154 h 262"/>
              <a:gd name="T8" fmla="*/ 227 w 261"/>
              <a:gd name="T9" fmla="*/ 180 h 262"/>
              <a:gd name="T10" fmla="*/ 209 w 261"/>
              <a:gd name="T11" fmla="*/ 262 h 262"/>
              <a:gd name="T12" fmla="*/ 209 w 261"/>
              <a:gd name="T13" fmla="*/ 262 h 262"/>
              <a:gd name="T14" fmla="*/ 209 w 261"/>
              <a:gd name="T15" fmla="*/ 15 h 262"/>
              <a:gd name="T16" fmla="*/ 203 w 261"/>
              <a:gd name="T17" fmla="*/ 28 h 262"/>
              <a:gd name="T18" fmla="*/ 209 w 261"/>
              <a:gd name="T19" fmla="*/ 50 h 262"/>
              <a:gd name="T20" fmla="*/ 201 w 261"/>
              <a:gd name="T21" fmla="*/ 120 h 262"/>
              <a:gd name="T22" fmla="*/ 209 w 261"/>
              <a:gd name="T23" fmla="*/ 197 h 262"/>
              <a:gd name="T24" fmla="*/ 209 w 261"/>
              <a:gd name="T25" fmla="*/ 197 h 262"/>
              <a:gd name="T26" fmla="*/ 195 w 261"/>
              <a:gd name="T27" fmla="*/ 232 h 262"/>
              <a:gd name="T28" fmla="*/ 168 w 261"/>
              <a:gd name="T29" fmla="*/ 36 h 262"/>
              <a:gd name="T30" fmla="*/ 195 w 261"/>
              <a:gd name="T31" fmla="*/ 20 h 262"/>
              <a:gd name="T32" fmla="*/ 195 w 261"/>
              <a:gd name="T33" fmla="*/ 50 h 262"/>
              <a:gd name="T34" fmla="*/ 195 w 261"/>
              <a:gd name="T35" fmla="*/ 120 h 262"/>
              <a:gd name="T36" fmla="*/ 168 w 261"/>
              <a:gd name="T37" fmla="*/ 220 h 262"/>
              <a:gd name="T38" fmla="*/ 192 w 261"/>
              <a:gd name="T39" fmla="*/ 249 h 262"/>
              <a:gd name="T40" fmla="*/ 168 w 261"/>
              <a:gd name="T41" fmla="*/ 21 h 262"/>
              <a:gd name="T42" fmla="*/ 168 w 261"/>
              <a:gd name="T43" fmla="*/ 44 h 262"/>
              <a:gd name="T44" fmla="*/ 135 w 261"/>
              <a:gd name="T45" fmla="*/ 120 h 262"/>
              <a:gd name="T46" fmla="*/ 167 w 261"/>
              <a:gd name="T47" fmla="*/ 198 h 262"/>
              <a:gd name="T48" fmla="*/ 167 w 261"/>
              <a:gd name="T49" fmla="*/ 167 h 262"/>
              <a:gd name="T50" fmla="*/ 130 w 261"/>
              <a:gd name="T51" fmla="*/ 147 h 262"/>
              <a:gd name="T52" fmla="*/ 93 w 261"/>
              <a:gd name="T53" fmla="*/ 44 h 262"/>
              <a:gd name="T54" fmla="*/ 130 w 261"/>
              <a:gd name="T55" fmla="*/ 0 h 262"/>
              <a:gd name="T56" fmla="*/ 126 w 261"/>
              <a:gd name="T57" fmla="*/ 120 h 262"/>
              <a:gd name="T58" fmla="*/ 130 w 261"/>
              <a:gd name="T59" fmla="*/ 159 h 262"/>
              <a:gd name="T60" fmla="*/ 130 w 261"/>
              <a:gd name="T61" fmla="*/ 179 h 262"/>
              <a:gd name="T62" fmla="*/ 130 w 261"/>
              <a:gd name="T63" fmla="*/ 198 h 262"/>
              <a:gd name="T64" fmla="*/ 93 w 261"/>
              <a:gd name="T65" fmla="*/ 3 h 262"/>
              <a:gd name="T66" fmla="*/ 93 w 261"/>
              <a:gd name="T67" fmla="*/ 36 h 262"/>
              <a:gd name="T68" fmla="*/ 67 w 261"/>
              <a:gd name="T69" fmla="*/ 20 h 262"/>
              <a:gd name="T70" fmla="*/ 67 w 261"/>
              <a:gd name="T71" fmla="*/ 70 h 262"/>
              <a:gd name="T72" fmla="*/ 92 w 261"/>
              <a:gd name="T73" fmla="*/ 147 h 262"/>
              <a:gd name="T74" fmla="*/ 92 w 261"/>
              <a:gd name="T75" fmla="*/ 179 h 262"/>
              <a:gd name="T76" fmla="*/ 93 w 261"/>
              <a:gd name="T77" fmla="*/ 198 h 262"/>
              <a:gd name="T78" fmla="*/ 67 w 261"/>
              <a:gd name="T79" fmla="*/ 171 h 262"/>
              <a:gd name="T80" fmla="*/ 69 w 261"/>
              <a:gd name="T81" fmla="*/ 232 h 262"/>
              <a:gd name="T82" fmla="*/ 58 w 261"/>
              <a:gd name="T83" fmla="*/ 28 h 262"/>
              <a:gd name="T84" fmla="*/ 67 w 261"/>
              <a:gd name="T85" fmla="*/ 9 h 262"/>
              <a:gd name="T86" fmla="*/ 67 w 261"/>
              <a:gd name="T87" fmla="*/ 120 h 262"/>
              <a:gd name="T88" fmla="*/ 67 w 261"/>
              <a:gd name="T89" fmla="*/ 188 h 262"/>
              <a:gd name="T90" fmla="*/ 67 w 261"/>
              <a:gd name="T91" fmla="*/ 232 h 262"/>
              <a:gd name="T92" fmla="*/ 67 w 261"/>
              <a:gd name="T93" fmla="*/ 232 h 262"/>
              <a:gd name="T94" fmla="*/ 52 w 261"/>
              <a:gd name="T95" fmla="*/ 50 h 262"/>
              <a:gd name="T96" fmla="*/ 12 w 261"/>
              <a:gd name="T97" fmla="*/ 220 h 262"/>
              <a:gd name="T98" fmla="*/ 52 w 261"/>
              <a:gd name="T99" fmla="*/ 232 h 262"/>
              <a:gd name="T100" fmla="*/ 52 w 261"/>
              <a:gd name="T101" fmla="*/ 232 h 262"/>
              <a:gd name="T102" fmla="*/ 12 w 261"/>
              <a:gd name="T103" fmla="*/ 114 h 262"/>
              <a:gd name="T104" fmla="*/ 0 w 261"/>
              <a:gd name="T105" fmla="*/ 104 h 262"/>
              <a:gd name="T106" fmla="*/ 12 w 261"/>
              <a:gd name="T107" fmla="*/ 154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61" h="262">
                <a:moveTo>
                  <a:pt x="249" y="220"/>
                </a:moveTo>
                <a:cubicBezTo>
                  <a:pt x="249" y="154"/>
                  <a:pt x="249" y="154"/>
                  <a:pt x="249" y="154"/>
                </a:cubicBezTo>
                <a:cubicBezTo>
                  <a:pt x="251" y="157"/>
                  <a:pt x="252" y="160"/>
                  <a:pt x="252" y="164"/>
                </a:cubicBezTo>
                <a:cubicBezTo>
                  <a:pt x="252" y="220"/>
                  <a:pt x="252" y="220"/>
                  <a:pt x="252" y="220"/>
                </a:cubicBezTo>
                <a:cubicBezTo>
                  <a:pt x="249" y="220"/>
                  <a:pt x="249" y="220"/>
                  <a:pt x="249" y="220"/>
                </a:cubicBezTo>
                <a:close/>
                <a:moveTo>
                  <a:pt x="249" y="114"/>
                </a:moveTo>
                <a:cubicBezTo>
                  <a:pt x="249" y="70"/>
                  <a:pt x="249" y="70"/>
                  <a:pt x="249" y="70"/>
                </a:cubicBezTo>
                <a:cubicBezTo>
                  <a:pt x="250" y="70"/>
                  <a:pt x="250" y="70"/>
                  <a:pt x="250" y="69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9" y="66"/>
                  <a:pt x="261" y="67"/>
                  <a:pt x="261" y="70"/>
                </a:cubicBezTo>
                <a:cubicBezTo>
                  <a:pt x="261" y="104"/>
                  <a:pt x="261" y="104"/>
                  <a:pt x="261" y="104"/>
                </a:cubicBezTo>
                <a:cubicBezTo>
                  <a:pt x="261" y="107"/>
                  <a:pt x="259" y="110"/>
                  <a:pt x="257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50" y="114"/>
                  <a:pt x="250" y="114"/>
                  <a:pt x="249" y="114"/>
                </a:cubicBezTo>
                <a:close/>
                <a:moveTo>
                  <a:pt x="249" y="70"/>
                </a:moveTo>
                <a:cubicBezTo>
                  <a:pt x="249" y="114"/>
                  <a:pt x="249" y="114"/>
                  <a:pt x="249" y="114"/>
                </a:cubicBezTo>
                <a:cubicBezTo>
                  <a:pt x="248" y="114"/>
                  <a:pt x="246" y="112"/>
                  <a:pt x="246" y="110"/>
                </a:cubicBezTo>
                <a:cubicBezTo>
                  <a:pt x="246" y="76"/>
                  <a:pt x="246" y="76"/>
                  <a:pt x="246" y="76"/>
                </a:cubicBezTo>
                <a:cubicBezTo>
                  <a:pt x="246" y="74"/>
                  <a:pt x="248" y="71"/>
                  <a:pt x="249" y="70"/>
                </a:cubicBezTo>
                <a:close/>
                <a:moveTo>
                  <a:pt x="249" y="154"/>
                </a:moveTo>
                <a:cubicBezTo>
                  <a:pt x="246" y="150"/>
                  <a:pt x="241" y="146"/>
                  <a:pt x="235" y="146"/>
                </a:cubicBezTo>
                <a:cubicBezTo>
                  <a:pt x="235" y="50"/>
                  <a:pt x="235" y="50"/>
                  <a:pt x="235" y="50"/>
                </a:cubicBezTo>
                <a:cubicBezTo>
                  <a:pt x="209" y="50"/>
                  <a:pt x="209" y="50"/>
                  <a:pt x="209" y="50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19" y="162"/>
                  <a:pt x="227" y="170"/>
                  <a:pt x="227" y="180"/>
                </a:cubicBezTo>
                <a:cubicBezTo>
                  <a:pt x="227" y="189"/>
                  <a:pt x="219" y="197"/>
                  <a:pt x="209" y="197"/>
                </a:cubicBezTo>
                <a:cubicBezTo>
                  <a:pt x="209" y="220"/>
                  <a:pt x="209" y="220"/>
                  <a:pt x="209" y="220"/>
                </a:cubicBezTo>
                <a:cubicBezTo>
                  <a:pt x="249" y="220"/>
                  <a:pt x="249" y="220"/>
                  <a:pt x="249" y="220"/>
                </a:cubicBezTo>
                <a:cubicBezTo>
                  <a:pt x="249" y="154"/>
                  <a:pt x="249" y="154"/>
                  <a:pt x="249" y="154"/>
                </a:cubicBezTo>
                <a:close/>
                <a:moveTo>
                  <a:pt x="209" y="262"/>
                </a:moveTo>
                <a:cubicBezTo>
                  <a:pt x="209" y="232"/>
                  <a:pt x="209" y="232"/>
                  <a:pt x="209" y="232"/>
                </a:cubicBezTo>
                <a:cubicBezTo>
                  <a:pt x="226" y="232"/>
                  <a:pt x="226" y="232"/>
                  <a:pt x="226" y="232"/>
                </a:cubicBezTo>
                <a:cubicBezTo>
                  <a:pt x="226" y="249"/>
                  <a:pt x="226" y="249"/>
                  <a:pt x="226" y="249"/>
                </a:cubicBezTo>
                <a:cubicBezTo>
                  <a:pt x="226" y="257"/>
                  <a:pt x="220" y="262"/>
                  <a:pt x="213" y="262"/>
                </a:cubicBezTo>
                <a:cubicBezTo>
                  <a:pt x="209" y="262"/>
                  <a:pt x="209" y="262"/>
                  <a:pt x="209" y="262"/>
                </a:cubicBezTo>
                <a:close/>
                <a:moveTo>
                  <a:pt x="209" y="44"/>
                </a:moveTo>
                <a:cubicBezTo>
                  <a:pt x="209" y="15"/>
                  <a:pt x="209" y="15"/>
                  <a:pt x="209" y="15"/>
                </a:cubicBezTo>
                <a:cubicBezTo>
                  <a:pt x="225" y="23"/>
                  <a:pt x="235" y="33"/>
                  <a:pt x="235" y="44"/>
                </a:cubicBezTo>
                <a:lnTo>
                  <a:pt x="209" y="44"/>
                </a:lnTo>
                <a:close/>
                <a:moveTo>
                  <a:pt x="209" y="15"/>
                </a:moveTo>
                <a:cubicBezTo>
                  <a:pt x="209" y="44"/>
                  <a:pt x="209" y="44"/>
                  <a:pt x="209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9" y="37"/>
                  <a:pt x="203" y="33"/>
                  <a:pt x="203" y="28"/>
                </a:cubicBezTo>
                <a:cubicBezTo>
                  <a:pt x="203" y="24"/>
                  <a:pt x="199" y="20"/>
                  <a:pt x="195" y="20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200" y="11"/>
                  <a:pt x="205" y="13"/>
                  <a:pt x="209" y="15"/>
                </a:cubicBezTo>
                <a:close/>
                <a:moveTo>
                  <a:pt x="209" y="50"/>
                </a:moveTo>
                <a:cubicBezTo>
                  <a:pt x="209" y="162"/>
                  <a:pt x="209" y="162"/>
                  <a:pt x="209" y="162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03" y="162"/>
                  <a:pt x="198" y="166"/>
                  <a:pt x="195" y="171"/>
                </a:cubicBezTo>
                <a:cubicBezTo>
                  <a:pt x="195" y="120"/>
                  <a:pt x="195" y="120"/>
                  <a:pt x="195" y="120"/>
                </a:cubicBezTo>
                <a:cubicBezTo>
                  <a:pt x="201" y="120"/>
                  <a:pt x="201" y="120"/>
                  <a:pt x="201" y="120"/>
                </a:cubicBezTo>
                <a:cubicBezTo>
                  <a:pt x="201" y="70"/>
                  <a:pt x="201" y="70"/>
                  <a:pt x="201" y="70"/>
                </a:cubicBezTo>
                <a:cubicBezTo>
                  <a:pt x="195" y="70"/>
                  <a:pt x="195" y="70"/>
                  <a:pt x="195" y="70"/>
                </a:cubicBezTo>
                <a:cubicBezTo>
                  <a:pt x="195" y="50"/>
                  <a:pt x="195" y="50"/>
                  <a:pt x="195" y="50"/>
                </a:cubicBezTo>
                <a:cubicBezTo>
                  <a:pt x="209" y="50"/>
                  <a:pt x="209" y="50"/>
                  <a:pt x="209" y="50"/>
                </a:cubicBezTo>
                <a:close/>
                <a:moveTo>
                  <a:pt x="209" y="197"/>
                </a:moveTo>
                <a:cubicBezTo>
                  <a:pt x="209" y="220"/>
                  <a:pt x="209" y="220"/>
                  <a:pt x="209" y="220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95" y="188"/>
                  <a:pt x="195" y="188"/>
                  <a:pt x="195" y="188"/>
                </a:cubicBezTo>
                <a:cubicBezTo>
                  <a:pt x="198" y="193"/>
                  <a:pt x="203" y="197"/>
                  <a:pt x="209" y="197"/>
                </a:cubicBezTo>
                <a:cubicBezTo>
                  <a:pt x="209" y="197"/>
                  <a:pt x="209" y="197"/>
                  <a:pt x="209" y="197"/>
                </a:cubicBezTo>
                <a:close/>
                <a:moveTo>
                  <a:pt x="209" y="232"/>
                </a:moveTo>
                <a:cubicBezTo>
                  <a:pt x="209" y="262"/>
                  <a:pt x="209" y="262"/>
                  <a:pt x="209" y="262"/>
                </a:cubicBezTo>
                <a:cubicBezTo>
                  <a:pt x="206" y="262"/>
                  <a:pt x="206" y="262"/>
                  <a:pt x="206" y="262"/>
                </a:cubicBezTo>
                <a:cubicBezTo>
                  <a:pt x="201" y="262"/>
                  <a:pt x="197" y="260"/>
                  <a:pt x="195" y="257"/>
                </a:cubicBezTo>
                <a:cubicBezTo>
                  <a:pt x="195" y="232"/>
                  <a:pt x="195" y="232"/>
                  <a:pt x="195" y="232"/>
                </a:cubicBezTo>
                <a:lnTo>
                  <a:pt x="209" y="232"/>
                </a:lnTo>
                <a:close/>
                <a:moveTo>
                  <a:pt x="171" y="20"/>
                </a:moveTo>
                <a:cubicBezTo>
                  <a:pt x="175" y="20"/>
                  <a:pt x="179" y="24"/>
                  <a:pt x="179" y="28"/>
                </a:cubicBezTo>
                <a:cubicBezTo>
                  <a:pt x="179" y="33"/>
                  <a:pt x="175" y="37"/>
                  <a:pt x="171" y="37"/>
                </a:cubicBezTo>
                <a:cubicBezTo>
                  <a:pt x="170" y="37"/>
                  <a:pt x="169" y="37"/>
                  <a:pt x="168" y="36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0" y="37"/>
                  <a:pt x="186" y="33"/>
                  <a:pt x="186" y="28"/>
                </a:cubicBezTo>
                <a:cubicBezTo>
                  <a:pt x="186" y="24"/>
                  <a:pt x="190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187" y="6"/>
                  <a:pt x="178" y="4"/>
                  <a:pt x="168" y="3"/>
                </a:cubicBezTo>
                <a:cubicBezTo>
                  <a:pt x="168" y="21"/>
                  <a:pt x="168" y="21"/>
                  <a:pt x="168" y="21"/>
                </a:cubicBezTo>
                <a:cubicBezTo>
                  <a:pt x="169" y="20"/>
                  <a:pt x="170" y="20"/>
                  <a:pt x="171" y="20"/>
                </a:cubicBezTo>
                <a:close/>
                <a:moveTo>
                  <a:pt x="195" y="50"/>
                </a:moveTo>
                <a:cubicBezTo>
                  <a:pt x="195" y="70"/>
                  <a:pt x="195" y="70"/>
                  <a:pt x="195" y="70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8" y="50"/>
                  <a:pt x="168" y="50"/>
                  <a:pt x="168" y="50"/>
                </a:cubicBezTo>
                <a:cubicBezTo>
                  <a:pt x="195" y="50"/>
                  <a:pt x="195" y="50"/>
                  <a:pt x="195" y="50"/>
                </a:cubicBezTo>
                <a:close/>
                <a:moveTo>
                  <a:pt x="195" y="120"/>
                </a:moveTo>
                <a:cubicBezTo>
                  <a:pt x="195" y="171"/>
                  <a:pt x="195" y="171"/>
                  <a:pt x="195" y="171"/>
                </a:cubicBezTo>
                <a:cubicBezTo>
                  <a:pt x="193" y="173"/>
                  <a:pt x="192" y="176"/>
                  <a:pt x="192" y="180"/>
                </a:cubicBezTo>
                <a:cubicBezTo>
                  <a:pt x="192" y="183"/>
                  <a:pt x="193" y="186"/>
                  <a:pt x="195" y="188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95" y="120"/>
                  <a:pt x="195" y="120"/>
                  <a:pt x="195" y="120"/>
                </a:cubicBezTo>
                <a:close/>
                <a:moveTo>
                  <a:pt x="195" y="232"/>
                </a:moveTo>
                <a:cubicBezTo>
                  <a:pt x="195" y="257"/>
                  <a:pt x="195" y="257"/>
                  <a:pt x="195" y="257"/>
                </a:cubicBezTo>
                <a:cubicBezTo>
                  <a:pt x="193" y="254"/>
                  <a:pt x="192" y="252"/>
                  <a:pt x="192" y="249"/>
                </a:cubicBezTo>
                <a:cubicBezTo>
                  <a:pt x="192" y="232"/>
                  <a:pt x="192" y="232"/>
                  <a:pt x="192" y="232"/>
                </a:cubicBezTo>
                <a:lnTo>
                  <a:pt x="195" y="232"/>
                </a:lnTo>
                <a:close/>
                <a:moveTo>
                  <a:pt x="168" y="36"/>
                </a:moveTo>
                <a:cubicBezTo>
                  <a:pt x="165" y="35"/>
                  <a:pt x="162" y="32"/>
                  <a:pt x="162" y="28"/>
                </a:cubicBezTo>
                <a:cubicBezTo>
                  <a:pt x="162" y="25"/>
                  <a:pt x="165" y="22"/>
                  <a:pt x="168" y="21"/>
                </a:cubicBezTo>
                <a:cubicBezTo>
                  <a:pt x="168" y="3"/>
                  <a:pt x="168" y="3"/>
                  <a:pt x="168" y="3"/>
                </a:cubicBezTo>
                <a:cubicBezTo>
                  <a:pt x="157" y="1"/>
                  <a:pt x="144" y="0"/>
                  <a:pt x="131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68" y="36"/>
                  <a:pt x="168" y="36"/>
                  <a:pt x="168" y="36"/>
                </a:cubicBezTo>
                <a:close/>
                <a:moveTo>
                  <a:pt x="168" y="50"/>
                </a:moveTo>
                <a:cubicBezTo>
                  <a:pt x="168" y="70"/>
                  <a:pt x="168" y="70"/>
                  <a:pt x="168" y="70"/>
                </a:cubicBezTo>
                <a:cubicBezTo>
                  <a:pt x="135" y="70"/>
                  <a:pt x="135" y="70"/>
                  <a:pt x="135" y="70"/>
                </a:cubicBezTo>
                <a:cubicBezTo>
                  <a:pt x="135" y="120"/>
                  <a:pt x="135" y="120"/>
                  <a:pt x="135" y="1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30" y="220"/>
                  <a:pt x="130" y="220"/>
                  <a:pt x="130" y="220"/>
                </a:cubicBezTo>
                <a:cubicBezTo>
                  <a:pt x="130" y="198"/>
                  <a:pt x="130" y="198"/>
                  <a:pt x="130" y="198"/>
                </a:cubicBezTo>
                <a:cubicBezTo>
                  <a:pt x="167" y="198"/>
                  <a:pt x="167" y="198"/>
                  <a:pt x="167" y="198"/>
                </a:cubicBezTo>
                <a:cubicBezTo>
                  <a:pt x="167" y="187"/>
                  <a:pt x="167" y="187"/>
                  <a:pt x="167" y="187"/>
                </a:cubicBezTo>
                <a:cubicBezTo>
                  <a:pt x="130" y="187"/>
                  <a:pt x="130" y="187"/>
                  <a:pt x="130" y="187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67" y="179"/>
                  <a:pt x="167" y="179"/>
                  <a:pt x="167" y="179"/>
                </a:cubicBezTo>
                <a:cubicBezTo>
                  <a:pt x="167" y="167"/>
                  <a:pt x="167" y="167"/>
                  <a:pt x="167" y="167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59"/>
                  <a:pt x="130" y="159"/>
                  <a:pt x="130" y="159"/>
                </a:cubicBezTo>
                <a:cubicBezTo>
                  <a:pt x="167" y="159"/>
                  <a:pt x="167" y="159"/>
                  <a:pt x="167" y="159"/>
                </a:cubicBezTo>
                <a:cubicBezTo>
                  <a:pt x="167" y="147"/>
                  <a:pt x="167" y="147"/>
                  <a:pt x="167" y="147"/>
                </a:cubicBezTo>
                <a:cubicBezTo>
                  <a:pt x="130" y="147"/>
                  <a:pt x="130" y="147"/>
                  <a:pt x="130" y="147"/>
                </a:cubicBezTo>
                <a:cubicBezTo>
                  <a:pt x="130" y="50"/>
                  <a:pt x="130" y="50"/>
                  <a:pt x="130" y="50"/>
                </a:cubicBezTo>
                <a:lnTo>
                  <a:pt x="168" y="50"/>
                </a:lnTo>
                <a:close/>
                <a:moveTo>
                  <a:pt x="130" y="0"/>
                </a:moveTo>
                <a:cubicBezTo>
                  <a:pt x="130" y="44"/>
                  <a:pt x="130" y="44"/>
                  <a:pt x="130" y="44"/>
                </a:cubicBezTo>
                <a:cubicBezTo>
                  <a:pt x="93" y="44"/>
                  <a:pt x="93" y="44"/>
                  <a:pt x="93" y="44"/>
                </a:cubicBezTo>
                <a:cubicBezTo>
                  <a:pt x="93" y="36"/>
                  <a:pt x="93" y="36"/>
                  <a:pt x="93" y="36"/>
                </a:cubicBezTo>
                <a:cubicBezTo>
                  <a:pt x="96" y="35"/>
                  <a:pt x="99" y="32"/>
                  <a:pt x="99" y="28"/>
                </a:cubicBezTo>
                <a:cubicBezTo>
                  <a:pt x="99" y="25"/>
                  <a:pt x="96" y="22"/>
                  <a:pt x="93" y="21"/>
                </a:cubicBezTo>
                <a:cubicBezTo>
                  <a:pt x="93" y="3"/>
                  <a:pt x="93" y="3"/>
                  <a:pt x="93" y="3"/>
                </a:cubicBezTo>
                <a:cubicBezTo>
                  <a:pt x="104" y="1"/>
                  <a:pt x="117" y="0"/>
                  <a:pt x="130" y="0"/>
                </a:cubicBezTo>
                <a:close/>
                <a:moveTo>
                  <a:pt x="130" y="50"/>
                </a:moveTo>
                <a:cubicBezTo>
                  <a:pt x="130" y="147"/>
                  <a:pt x="130" y="147"/>
                  <a:pt x="130" y="147"/>
                </a:cubicBezTo>
                <a:cubicBezTo>
                  <a:pt x="93" y="147"/>
                  <a:pt x="93" y="147"/>
                  <a:pt x="93" y="147"/>
                </a:cubicBezTo>
                <a:cubicBezTo>
                  <a:pt x="93" y="120"/>
                  <a:pt x="93" y="120"/>
                  <a:pt x="93" y="120"/>
                </a:cubicBezTo>
                <a:cubicBezTo>
                  <a:pt x="126" y="120"/>
                  <a:pt x="126" y="120"/>
                  <a:pt x="126" y="120"/>
                </a:cubicBezTo>
                <a:cubicBezTo>
                  <a:pt x="126" y="70"/>
                  <a:pt x="126" y="70"/>
                  <a:pt x="126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50"/>
                  <a:pt x="93" y="50"/>
                  <a:pt x="93" y="50"/>
                </a:cubicBezTo>
                <a:cubicBezTo>
                  <a:pt x="130" y="50"/>
                  <a:pt x="130" y="50"/>
                  <a:pt x="130" y="50"/>
                </a:cubicBezTo>
                <a:close/>
                <a:moveTo>
                  <a:pt x="130" y="159"/>
                </a:moveTo>
                <a:cubicBezTo>
                  <a:pt x="130" y="167"/>
                  <a:pt x="130" y="167"/>
                  <a:pt x="130" y="167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130" y="159"/>
                  <a:pt x="130" y="159"/>
                  <a:pt x="130" y="159"/>
                </a:cubicBezTo>
                <a:close/>
                <a:moveTo>
                  <a:pt x="130" y="179"/>
                </a:moveTo>
                <a:cubicBezTo>
                  <a:pt x="130" y="187"/>
                  <a:pt x="130" y="187"/>
                  <a:pt x="130" y="187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130" y="179"/>
                  <a:pt x="130" y="179"/>
                  <a:pt x="130" y="179"/>
                </a:cubicBezTo>
                <a:close/>
                <a:moveTo>
                  <a:pt x="130" y="198"/>
                </a:moveTo>
                <a:cubicBezTo>
                  <a:pt x="130" y="220"/>
                  <a:pt x="130" y="220"/>
                  <a:pt x="130" y="220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93" y="198"/>
                  <a:pt x="93" y="198"/>
                  <a:pt x="93" y="198"/>
                </a:cubicBezTo>
                <a:lnTo>
                  <a:pt x="130" y="198"/>
                </a:lnTo>
                <a:close/>
                <a:moveTo>
                  <a:pt x="93" y="3"/>
                </a:moveTo>
                <a:cubicBezTo>
                  <a:pt x="93" y="21"/>
                  <a:pt x="93" y="21"/>
                  <a:pt x="93" y="21"/>
                </a:cubicBezTo>
                <a:cubicBezTo>
                  <a:pt x="92" y="20"/>
                  <a:pt x="92" y="20"/>
                  <a:pt x="91" y="20"/>
                </a:cubicBezTo>
                <a:cubicBezTo>
                  <a:pt x="86" y="20"/>
                  <a:pt x="83" y="24"/>
                  <a:pt x="83" y="28"/>
                </a:cubicBezTo>
                <a:cubicBezTo>
                  <a:pt x="83" y="33"/>
                  <a:pt x="86" y="37"/>
                  <a:pt x="91" y="37"/>
                </a:cubicBezTo>
                <a:cubicBezTo>
                  <a:pt x="92" y="37"/>
                  <a:pt x="92" y="37"/>
                  <a:pt x="93" y="36"/>
                </a:cubicBezTo>
                <a:cubicBezTo>
                  <a:pt x="93" y="44"/>
                  <a:pt x="93" y="44"/>
                  <a:pt x="93" y="44"/>
                </a:cubicBezTo>
                <a:cubicBezTo>
                  <a:pt x="67" y="44"/>
                  <a:pt x="67" y="44"/>
                  <a:pt x="67" y="44"/>
                </a:cubicBezTo>
                <a:cubicBezTo>
                  <a:pt x="67" y="37"/>
                  <a:pt x="67" y="37"/>
                  <a:pt x="67" y="37"/>
                </a:cubicBezTo>
                <a:cubicBezTo>
                  <a:pt x="71" y="37"/>
                  <a:pt x="75" y="33"/>
                  <a:pt x="75" y="28"/>
                </a:cubicBezTo>
                <a:cubicBezTo>
                  <a:pt x="75" y="24"/>
                  <a:pt x="71" y="20"/>
                  <a:pt x="67" y="20"/>
                </a:cubicBezTo>
                <a:cubicBezTo>
                  <a:pt x="67" y="9"/>
                  <a:pt x="67" y="9"/>
                  <a:pt x="67" y="9"/>
                </a:cubicBezTo>
                <a:cubicBezTo>
                  <a:pt x="75" y="6"/>
                  <a:pt x="84" y="4"/>
                  <a:pt x="93" y="3"/>
                </a:cubicBezTo>
                <a:close/>
                <a:moveTo>
                  <a:pt x="93" y="50"/>
                </a:moveTo>
                <a:cubicBezTo>
                  <a:pt x="93" y="70"/>
                  <a:pt x="93" y="70"/>
                  <a:pt x="93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50"/>
                  <a:pt x="67" y="50"/>
                  <a:pt x="67" y="50"/>
                </a:cubicBezTo>
                <a:cubicBezTo>
                  <a:pt x="93" y="50"/>
                  <a:pt x="93" y="50"/>
                  <a:pt x="93" y="50"/>
                </a:cubicBezTo>
                <a:close/>
                <a:moveTo>
                  <a:pt x="93" y="120"/>
                </a:moveTo>
                <a:cubicBezTo>
                  <a:pt x="93" y="147"/>
                  <a:pt x="93" y="147"/>
                  <a:pt x="93" y="147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92" y="159"/>
                  <a:pt x="92" y="159"/>
                  <a:pt x="92" y="159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79"/>
                  <a:pt x="92" y="179"/>
                  <a:pt x="92" y="179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2" y="187"/>
                  <a:pt x="92" y="187"/>
                  <a:pt x="92" y="187"/>
                </a:cubicBezTo>
                <a:cubicBezTo>
                  <a:pt x="92" y="198"/>
                  <a:pt x="92" y="198"/>
                  <a:pt x="92" y="198"/>
                </a:cubicBezTo>
                <a:cubicBezTo>
                  <a:pt x="93" y="198"/>
                  <a:pt x="93" y="198"/>
                  <a:pt x="93" y="198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67" y="220"/>
                  <a:pt x="67" y="220"/>
                  <a:pt x="67" y="220"/>
                </a:cubicBezTo>
                <a:cubicBezTo>
                  <a:pt x="67" y="188"/>
                  <a:pt x="67" y="188"/>
                  <a:pt x="67" y="188"/>
                </a:cubicBezTo>
                <a:cubicBezTo>
                  <a:pt x="68" y="186"/>
                  <a:pt x="69" y="183"/>
                  <a:pt x="69" y="180"/>
                </a:cubicBezTo>
                <a:cubicBezTo>
                  <a:pt x="69" y="176"/>
                  <a:pt x="68" y="173"/>
                  <a:pt x="67" y="171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93" y="120"/>
                  <a:pt x="93" y="120"/>
                  <a:pt x="93" y="120"/>
                </a:cubicBezTo>
                <a:close/>
                <a:moveTo>
                  <a:pt x="67" y="257"/>
                </a:moveTo>
                <a:cubicBezTo>
                  <a:pt x="67" y="232"/>
                  <a:pt x="67" y="232"/>
                  <a:pt x="67" y="232"/>
                </a:cubicBezTo>
                <a:cubicBezTo>
                  <a:pt x="69" y="232"/>
                  <a:pt x="69" y="232"/>
                  <a:pt x="69" y="232"/>
                </a:cubicBezTo>
                <a:cubicBezTo>
                  <a:pt x="69" y="249"/>
                  <a:pt x="69" y="249"/>
                  <a:pt x="69" y="249"/>
                </a:cubicBezTo>
                <a:cubicBezTo>
                  <a:pt x="69" y="252"/>
                  <a:pt x="68" y="254"/>
                  <a:pt x="67" y="257"/>
                </a:cubicBezTo>
                <a:close/>
                <a:moveTo>
                  <a:pt x="67" y="9"/>
                </a:moveTo>
                <a:cubicBezTo>
                  <a:pt x="67" y="20"/>
                  <a:pt x="67" y="20"/>
                  <a:pt x="67" y="20"/>
                </a:cubicBezTo>
                <a:cubicBezTo>
                  <a:pt x="62" y="20"/>
                  <a:pt x="58" y="24"/>
                  <a:pt x="58" y="28"/>
                </a:cubicBezTo>
                <a:cubicBezTo>
                  <a:pt x="58" y="33"/>
                  <a:pt x="62" y="37"/>
                  <a:pt x="67" y="37"/>
                </a:cubicBezTo>
                <a:cubicBezTo>
                  <a:pt x="67" y="44"/>
                  <a:pt x="67" y="44"/>
                  <a:pt x="67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15"/>
                  <a:pt x="52" y="15"/>
                  <a:pt x="52" y="15"/>
                </a:cubicBezTo>
                <a:cubicBezTo>
                  <a:pt x="56" y="13"/>
                  <a:pt x="61" y="11"/>
                  <a:pt x="67" y="9"/>
                </a:cubicBezTo>
                <a:close/>
                <a:moveTo>
                  <a:pt x="67" y="50"/>
                </a:moveTo>
                <a:cubicBezTo>
                  <a:pt x="67" y="70"/>
                  <a:pt x="67" y="70"/>
                  <a:pt x="67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7" y="171"/>
                  <a:pt x="67" y="171"/>
                  <a:pt x="67" y="171"/>
                </a:cubicBezTo>
                <a:cubicBezTo>
                  <a:pt x="64" y="166"/>
                  <a:pt x="58" y="162"/>
                  <a:pt x="52" y="162"/>
                </a:cubicBezTo>
                <a:cubicBezTo>
                  <a:pt x="52" y="50"/>
                  <a:pt x="52" y="50"/>
                  <a:pt x="52" y="50"/>
                </a:cubicBezTo>
                <a:cubicBezTo>
                  <a:pt x="67" y="50"/>
                  <a:pt x="67" y="50"/>
                  <a:pt x="67" y="50"/>
                </a:cubicBezTo>
                <a:close/>
                <a:moveTo>
                  <a:pt x="67" y="188"/>
                </a:moveTo>
                <a:cubicBezTo>
                  <a:pt x="67" y="220"/>
                  <a:pt x="67" y="220"/>
                  <a:pt x="67" y="220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52" y="197"/>
                  <a:pt x="52" y="197"/>
                  <a:pt x="52" y="197"/>
                </a:cubicBezTo>
                <a:cubicBezTo>
                  <a:pt x="58" y="197"/>
                  <a:pt x="64" y="193"/>
                  <a:pt x="67" y="188"/>
                </a:cubicBezTo>
                <a:close/>
                <a:moveTo>
                  <a:pt x="67" y="232"/>
                </a:moveTo>
                <a:cubicBezTo>
                  <a:pt x="67" y="257"/>
                  <a:pt x="67" y="257"/>
                  <a:pt x="67" y="257"/>
                </a:cubicBezTo>
                <a:cubicBezTo>
                  <a:pt x="64" y="260"/>
                  <a:pt x="60" y="262"/>
                  <a:pt x="56" y="262"/>
                </a:cubicBezTo>
                <a:cubicBezTo>
                  <a:pt x="52" y="262"/>
                  <a:pt x="52" y="262"/>
                  <a:pt x="52" y="262"/>
                </a:cubicBezTo>
                <a:cubicBezTo>
                  <a:pt x="52" y="232"/>
                  <a:pt x="52" y="232"/>
                  <a:pt x="52" y="232"/>
                </a:cubicBezTo>
                <a:lnTo>
                  <a:pt x="67" y="232"/>
                </a:lnTo>
                <a:close/>
                <a:moveTo>
                  <a:pt x="52" y="15"/>
                </a:moveTo>
                <a:cubicBezTo>
                  <a:pt x="52" y="44"/>
                  <a:pt x="52" y="44"/>
                  <a:pt x="52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33"/>
                  <a:pt x="36" y="23"/>
                  <a:pt x="52" y="15"/>
                </a:cubicBezTo>
                <a:close/>
                <a:moveTo>
                  <a:pt x="52" y="50"/>
                </a:moveTo>
                <a:cubicBezTo>
                  <a:pt x="52" y="162"/>
                  <a:pt x="52" y="162"/>
                  <a:pt x="52" y="162"/>
                </a:cubicBezTo>
                <a:cubicBezTo>
                  <a:pt x="42" y="162"/>
                  <a:pt x="35" y="170"/>
                  <a:pt x="35" y="180"/>
                </a:cubicBezTo>
                <a:cubicBezTo>
                  <a:pt x="35" y="189"/>
                  <a:pt x="42" y="197"/>
                  <a:pt x="52" y="197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12" y="220"/>
                  <a:pt x="12" y="220"/>
                  <a:pt x="12" y="220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15" y="150"/>
                  <a:pt x="21" y="146"/>
                  <a:pt x="27" y="146"/>
                </a:cubicBezTo>
                <a:cubicBezTo>
                  <a:pt x="27" y="50"/>
                  <a:pt x="27" y="50"/>
                  <a:pt x="27" y="50"/>
                </a:cubicBezTo>
                <a:cubicBezTo>
                  <a:pt x="52" y="50"/>
                  <a:pt x="52" y="50"/>
                  <a:pt x="52" y="50"/>
                </a:cubicBezTo>
                <a:close/>
                <a:moveTo>
                  <a:pt x="52" y="232"/>
                </a:moveTo>
                <a:cubicBezTo>
                  <a:pt x="52" y="262"/>
                  <a:pt x="52" y="262"/>
                  <a:pt x="52" y="262"/>
                </a:cubicBezTo>
                <a:cubicBezTo>
                  <a:pt x="48" y="262"/>
                  <a:pt x="48" y="262"/>
                  <a:pt x="48" y="262"/>
                </a:cubicBezTo>
                <a:cubicBezTo>
                  <a:pt x="41" y="262"/>
                  <a:pt x="35" y="257"/>
                  <a:pt x="35" y="249"/>
                </a:cubicBezTo>
                <a:cubicBezTo>
                  <a:pt x="35" y="232"/>
                  <a:pt x="35" y="232"/>
                  <a:pt x="35" y="232"/>
                </a:cubicBezTo>
                <a:cubicBezTo>
                  <a:pt x="52" y="232"/>
                  <a:pt x="52" y="232"/>
                  <a:pt x="52" y="232"/>
                </a:cubicBezTo>
                <a:close/>
                <a:moveTo>
                  <a:pt x="12" y="114"/>
                </a:moveTo>
                <a:cubicBezTo>
                  <a:pt x="14" y="114"/>
                  <a:pt x="15" y="112"/>
                  <a:pt x="15" y="110"/>
                </a:cubicBezTo>
                <a:cubicBezTo>
                  <a:pt x="15" y="76"/>
                  <a:pt x="15" y="76"/>
                  <a:pt x="15" y="76"/>
                </a:cubicBezTo>
                <a:cubicBezTo>
                  <a:pt x="15" y="74"/>
                  <a:pt x="14" y="71"/>
                  <a:pt x="12" y="70"/>
                </a:cubicBezTo>
                <a:lnTo>
                  <a:pt x="12" y="114"/>
                </a:lnTo>
                <a:close/>
                <a:moveTo>
                  <a:pt x="12" y="70"/>
                </a:moveTo>
                <a:cubicBezTo>
                  <a:pt x="12" y="114"/>
                  <a:pt x="12" y="114"/>
                  <a:pt x="12" y="114"/>
                </a:cubicBezTo>
                <a:cubicBezTo>
                  <a:pt x="12" y="114"/>
                  <a:pt x="11" y="114"/>
                  <a:pt x="11" y="113"/>
                </a:cubicBezTo>
                <a:cubicBezTo>
                  <a:pt x="4" y="111"/>
                  <a:pt x="4" y="111"/>
                  <a:pt x="4" y="111"/>
                </a:cubicBezTo>
                <a:cubicBezTo>
                  <a:pt x="2" y="110"/>
                  <a:pt x="0" y="107"/>
                  <a:pt x="0" y="104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7"/>
                  <a:pt x="2" y="66"/>
                  <a:pt x="4" y="67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70"/>
                  <a:pt x="12" y="70"/>
                  <a:pt x="12" y="70"/>
                </a:cubicBezTo>
                <a:close/>
                <a:moveTo>
                  <a:pt x="12" y="154"/>
                </a:moveTo>
                <a:cubicBezTo>
                  <a:pt x="12" y="220"/>
                  <a:pt x="12" y="220"/>
                  <a:pt x="12" y="220"/>
                </a:cubicBezTo>
                <a:cubicBezTo>
                  <a:pt x="9" y="220"/>
                  <a:pt x="9" y="220"/>
                  <a:pt x="9" y="220"/>
                </a:cubicBezTo>
                <a:cubicBezTo>
                  <a:pt x="9" y="164"/>
                  <a:pt x="9" y="164"/>
                  <a:pt x="9" y="164"/>
                </a:cubicBezTo>
                <a:cubicBezTo>
                  <a:pt x="9" y="160"/>
                  <a:pt x="10" y="157"/>
                  <a:pt x="12" y="154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Freeform 76"/>
          <p:cNvSpPr>
            <a:spLocks noEditPoints="1"/>
          </p:cNvSpPr>
          <p:nvPr/>
        </p:nvSpPr>
        <p:spPr bwMode="auto">
          <a:xfrm>
            <a:off x="7873026" y="2980293"/>
            <a:ext cx="711889" cy="539629"/>
          </a:xfrm>
          <a:custGeom>
            <a:avLst/>
            <a:gdLst>
              <a:gd name="T0" fmla="*/ 271 w 295"/>
              <a:gd name="T1" fmla="*/ 0 h 224"/>
              <a:gd name="T2" fmla="*/ 277 w 295"/>
              <a:gd name="T3" fmla="*/ 35 h 224"/>
              <a:gd name="T4" fmla="*/ 224 w 295"/>
              <a:gd name="T5" fmla="*/ 224 h 224"/>
              <a:gd name="T6" fmla="*/ 248 w 295"/>
              <a:gd name="T7" fmla="*/ 188 h 224"/>
              <a:gd name="T8" fmla="*/ 249 w 295"/>
              <a:gd name="T9" fmla="*/ 29 h 224"/>
              <a:gd name="T10" fmla="*/ 224 w 295"/>
              <a:gd name="T11" fmla="*/ 194 h 224"/>
              <a:gd name="T12" fmla="*/ 224 w 295"/>
              <a:gd name="T13" fmla="*/ 16 h 224"/>
              <a:gd name="T14" fmla="*/ 224 w 295"/>
              <a:gd name="T15" fmla="*/ 208 h 224"/>
              <a:gd name="T16" fmla="*/ 224 w 295"/>
              <a:gd name="T17" fmla="*/ 179 h 224"/>
              <a:gd name="T18" fmla="*/ 224 w 295"/>
              <a:gd name="T19" fmla="*/ 194 h 224"/>
              <a:gd name="T20" fmla="*/ 201 w 295"/>
              <a:gd name="T21" fmla="*/ 128 h 224"/>
              <a:gd name="T22" fmla="*/ 203 w 295"/>
              <a:gd name="T23" fmla="*/ 98 h 224"/>
              <a:gd name="T24" fmla="*/ 195 w 295"/>
              <a:gd name="T25" fmla="*/ 67 h 224"/>
              <a:gd name="T26" fmla="*/ 187 w 295"/>
              <a:gd name="T27" fmla="*/ 128 h 224"/>
              <a:gd name="T28" fmla="*/ 187 w 295"/>
              <a:gd name="T29" fmla="*/ 100 h 224"/>
              <a:gd name="T30" fmla="*/ 190 w 295"/>
              <a:gd name="T31" fmla="*/ 75 h 224"/>
              <a:gd name="T32" fmla="*/ 187 w 295"/>
              <a:gd name="T33" fmla="*/ 0 h 224"/>
              <a:gd name="T34" fmla="*/ 187 w 295"/>
              <a:gd name="T35" fmla="*/ 0 h 224"/>
              <a:gd name="T36" fmla="*/ 147 w 295"/>
              <a:gd name="T37" fmla="*/ 208 h 224"/>
              <a:gd name="T38" fmla="*/ 182 w 295"/>
              <a:gd name="T39" fmla="*/ 67 h 224"/>
              <a:gd name="T40" fmla="*/ 168 w 295"/>
              <a:gd name="T41" fmla="*/ 109 h 224"/>
              <a:gd name="T42" fmla="*/ 187 w 295"/>
              <a:gd name="T43" fmla="*/ 194 h 224"/>
              <a:gd name="T44" fmla="*/ 148 w 295"/>
              <a:gd name="T45" fmla="*/ 125 h 224"/>
              <a:gd name="T46" fmla="*/ 147 w 295"/>
              <a:gd name="T47" fmla="*/ 106 h 224"/>
              <a:gd name="T48" fmla="*/ 184 w 295"/>
              <a:gd name="T49" fmla="*/ 70 h 224"/>
              <a:gd name="T50" fmla="*/ 187 w 295"/>
              <a:gd name="T51" fmla="*/ 91 h 224"/>
              <a:gd name="T52" fmla="*/ 179 w 295"/>
              <a:gd name="T53" fmla="*/ 116 h 224"/>
              <a:gd name="T54" fmla="*/ 187 w 295"/>
              <a:gd name="T55" fmla="*/ 100 h 224"/>
              <a:gd name="T56" fmla="*/ 147 w 295"/>
              <a:gd name="T57" fmla="*/ 16 h 224"/>
              <a:gd name="T58" fmla="*/ 147 w 295"/>
              <a:gd name="T59" fmla="*/ 208 h 224"/>
              <a:gd name="T60" fmla="*/ 147 w 295"/>
              <a:gd name="T61" fmla="*/ 106 h 224"/>
              <a:gd name="T62" fmla="*/ 127 w 295"/>
              <a:gd name="T63" fmla="*/ 121 h 224"/>
              <a:gd name="T64" fmla="*/ 147 w 295"/>
              <a:gd name="T65" fmla="*/ 137 h 224"/>
              <a:gd name="T66" fmla="*/ 102 w 295"/>
              <a:gd name="T67" fmla="*/ 156 h 224"/>
              <a:gd name="T68" fmla="*/ 109 w 295"/>
              <a:gd name="T69" fmla="*/ 113 h 224"/>
              <a:gd name="T70" fmla="*/ 100 w 295"/>
              <a:gd name="T71" fmla="*/ 93 h 224"/>
              <a:gd name="T72" fmla="*/ 111 w 295"/>
              <a:gd name="T73" fmla="*/ 97 h 224"/>
              <a:gd name="T74" fmla="*/ 99 w 295"/>
              <a:gd name="T75" fmla="*/ 88 h 224"/>
              <a:gd name="T76" fmla="*/ 101 w 295"/>
              <a:gd name="T77" fmla="*/ 150 h 224"/>
              <a:gd name="T78" fmla="*/ 99 w 295"/>
              <a:gd name="T79" fmla="*/ 123 h 224"/>
              <a:gd name="T80" fmla="*/ 0 w 295"/>
              <a:gd name="T81" fmla="*/ 23 h 224"/>
              <a:gd name="T82" fmla="*/ 99 w 295"/>
              <a:gd name="T83" fmla="*/ 208 h 224"/>
              <a:gd name="T84" fmla="*/ 17 w 295"/>
              <a:gd name="T85" fmla="*/ 35 h 224"/>
              <a:gd name="T86" fmla="*/ 99 w 295"/>
              <a:gd name="T87" fmla="*/ 29 h 224"/>
              <a:gd name="T88" fmla="*/ 79 w 295"/>
              <a:gd name="T89" fmla="*/ 129 h 224"/>
              <a:gd name="T90" fmla="*/ 99 w 295"/>
              <a:gd name="T91" fmla="*/ 157 h 224"/>
              <a:gd name="T92" fmla="*/ 30 w 295"/>
              <a:gd name="T93" fmla="*/ 45 h 224"/>
              <a:gd name="T94" fmla="*/ 99 w 295"/>
              <a:gd name="T95" fmla="*/ 115 h 224"/>
              <a:gd name="T96" fmla="*/ 99 w 295"/>
              <a:gd name="T97" fmla="*/ 123 h 224"/>
              <a:gd name="T98" fmla="*/ 91 w 295"/>
              <a:gd name="T99" fmla="*/ 133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95" h="224">
                <a:moveTo>
                  <a:pt x="271" y="224"/>
                </a:moveTo>
                <a:cubicBezTo>
                  <a:pt x="284" y="224"/>
                  <a:pt x="295" y="213"/>
                  <a:pt x="295" y="200"/>
                </a:cubicBezTo>
                <a:cubicBezTo>
                  <a:pt x="295" y="23"/>
                  <a:pt x="295" y="23"/>
                  <a:pt x="295" y="23"/>
                </a:cubicBezTo>
                <a:cubicBezTo>
                  <a:pt x="295" y="10"/>
                  <a:pt x="284" y="0"/>
                  <a:pt x="271" y="0"/>
                </a:cubicBezTo>
                <a:cubicBezTo>
                  <a:pt x="224" y="0"/>
                  <a:pt x="224" y="0"/>
                  <a:pt x="224" y="0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58" y="16"/>
                  <a:pt x="258" y="16"/>
                  <a:pt x="258" y="16"/>
                </a:cubicBezTo>
                <a:cubicBezTo>
                  <a:pt x="268" y="16"/>
                  <a:pt x="277" y="24"/>
                  <a:pt x="277" y="35"/>
                </a:cubicBezTo>
                <a:cubicBezTo>
                  <a:pt x="277" y="189"/>
                  <a:pt x="277" y="189"/>
                  <a:pt x="277" y="189"/>
                </a:cubicBezTo>
                <a:cubicBezTo>
                  <a:pt x="277" y="199"/>
                  <a:pt x="268" y="208"/>
                  <a:pt x="258" y="208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224" y="224"/>
                  <a:pt x="224" y="224"/>
                  <a:pt x="224" y="224"/>
                </a:cubicBezTo>
                <a:cubicBezTo>
                  <a:pt x="271" y="224"/>
                  <a:pt x="271" y="224"/>
                  <a:pt x="271" y="224"/>
                </a:cubicBezTo>
                <a:close/>
                <a:moveTo>
                  <a:pt x="224" y="194"/>
                </a:moveTo>
                <a:cubicBezTo>
                  <a:pt x="224" y="188"/>
                  <a:pt x="224" y="188"/>
                  <a:pt x="224" y="188"/>
                </a:cubicBezTo>
                <a:cubicBezTo>
                  <a:pt x="248" y="188"/>
                  <a:pt x="248" y="188"/>
                  <a:pt x="248" y="188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24" y="179"/>
                  <a:pt x="224" y="179"/>
                  <a:pt x="224" y="179"/>
                </a:cubicBezTo>
                <a:cubicBezTo>
                  <a:pt x="224" y="29"/>
                  <a:pt x="224" y="29"/>
                  <a:pt x="224" y="29"/>
                </a:cubicBezTo>
                <a:cubicBezTo>
                  <a:pt x="249" y="29"/>
                  <a:pt x="249" y="29"/>
                  <a:pt x="249" y="29"/>
                </a:cubicBezTo>
                <a:cubicBezTo>
                  <a:pt x="257" y="29"/>
                  <a:pt x="264" y="36"/>
                  <a:pt x="264" y="45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4" y="187"/>
                  <a:pt x="257" y="194"/>
                  <a:pt x="249" y="194"/>
                </a:cubicBezTo>
                <a:lnTo>
                  <a:pt x="224" y="194"/>
                </a:lnTo>
                <a:close/>
                <a:moveTo>
                  <a:pt x="224" y="0"/>
                </a:moveTo>
                <a:cubicBezTo>
                  <a:pt x="187" y="0"/>
                  <a:pt x="187" y="0"/>
                  <a:pt x="187" y="0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24" y="0"/>
                  <a:pt x="224" y="0"/>
                  <a:pt x="224" y="0"/>
                </a:cubicBezTo>
                <a:close/>
                <a:moveTo>
                  <a:pt x="187" y="224"/>
                </a:moveTo>
                <a:cubicBezTo>
                  <a:pt x="224" y="224"/>
                  <a:pt x="224" y="224"/>
                  <a:pt x="224" y="224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87" y="224"/>
                  <a:pt x="187" y="224"/>
                  <a:pt x="187" y="224"/>
                </a:cubicBezTo>
                <a:close/>
                <a:moveTo>
                  <a:pt x="224" y="29"/>
                </a:moveTo>
                <a:cubicBezTo>
                  <a:pt x="224" y="179"/>
                  <a:pt x="224" y="179"/>
                  <a:pt x="224" y="179"/>
                </a:cubicBezTo>
                <a:cubicBezTo>
                  <a:pt x="200" y="179"/>
                  <a:pt x="200" y="179"/>
                  <a:pt x="200" y="179"/>
                </a:cubicBezTo>
                <a:cubicBezTo>
                  <a:pt x="200" y="188"/>
                  <a:pt x="200" y="188"/>
                  <a:pt x="200" y="188"/>
                </a:cubicBezTo>
                <a:cubicBezTo>
                  <a:pt x="224" y="188"/>
                  <a:pt x="224" y="188"/>
                  <a:pt x="224" y="188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87" y="135"/>
                  <a:pt x="187" y="135"/>
                  <a:pt x="187" y="135"/>
                </a:cubicBezTo>
                <a:cubicBezTo>
                  <a:pt x="188" y="135"/>
                  <a:pt x="189" y="134"/>
                  <a:pt x="189" y="134"/>
                </a:cubicBezTo>
                <a:cubicBezTo>
                  <a:pt x="194" y="133"/>
                  <a:pt x="197" y="131"/>
                  <a:pt x="201" y="128"/>
                </a:cubicBezTo>
                <a:cubicBezTo>
                  <a:pt x="204" y="124"/>
                  <a:pt x="206" y="121"/>
                  <a:pt x="207" y="117"/>
                </a:cubicBezTo>
                <a:cubicBezTo>
                  <a:pt x="208" y="115"/>
                  <a:pt x="208" y="113"/>
                  <a:pt x="208" y="111"/>
                </a:cubicBezTo>
                <a:cubicBezTo>
                  <a:pt x="208" y="109"/>
                  <a:pt x="208" y="107"/>
                  <a:pt x="207" y="104"/>
                </a:cubicBezTo>
                <a:cubicBezTo>
                  <a:pt x="207" y="102"/>
                  <a:pt x="205" y="100"/>
                  <a:pt x="203" y="98"/>
                </a:cubicBezTo>
                <a:cubicBezTo>
                  <a:pt x="200" y="96"/>
                  <a:pt x="197" y="94"/>
                  <a:pt x="193" y="94"/>
                </a:cubicBezTo>
                <a:cubicBezTo>
                  <a:pt x="197" y="91"/>
                  <a:pt x="199" y="88"/>
                  <a:pt x="201" y="85"/>
                </a:cubicBezTo>
                <a:cubicBezTo>
                  <a:pt x="202" y="81"/>
                  <a:pt x="202" y="78"/>
                  <a:pt x="201" y="74"/>
                </a:cubicBezTo>
                <a:cubicBezTo>
                  <a:pt x="200" y="71"/>
                  <a:pt x="198" y="69"/>
                  <a:pt x="195" y="67"/>
                </a:cubicBezTo>
                <a:cubicBezTo>
                  <a:pt x="193" y="66"/>
                  <a:pt x="190" y="66"/>
                  <a:pt x="187" y="66"/>
                </a:cubicBezTo>
                <a:cubicBezTo>
                  <a:pt x="187" y="29"/>
                  <a:pt x="187" y="29"/>
                  <a:pt x="187" y="29"/>
                </a:cubicBezTo>
                <a:cubicBezTo>
                  <a:pt x="224" y="29"/>
                  <a:pt x="224" y="29"/>
                  <a:pt x="224" y="29"/>
                </a:cubicBezTo>
                <a:close/>
                <a:moveTo>
                  <a:pt x="187" y="128"/>
                </a:moveTo>
                <a:cubicBezTo>
                  <a:pt x="187" y="128"/>
                  <a:pt x="188" y="128"/>
                  <a:pt x="188" y="128"/>
                </a:cubicBezTo>
                <a:cubicBezTo>
                  <a:pt x="191" y="127"/>
                  <a:pt x="193" y="125"/>
                  <a:pt x="194" y="122"/>
                </a:cubicBezTo>
                <a:cubicBezTo>
                  <a:pt x="195" y="118"/>
                  <a:pt x="195" y="115"/>
                  <a:pt x="194" y="111"/>
                </a:cubicBezTo>
                <a:cubicBezTo>
                  <a:pt x="193" y="106"/>
                  <a:pt x="191" y="103"/>
                  <a:pt x="187" y="100"/>
                </a:cubicBezTo>
                <a:cubicBezTo>
                  <a:pt x="187" y="128"/>
                  <a:pt x="187" y="128"/>
                  <a:pt x="187" y="128"/>
                </a:cubicBezTo>
                <a:close/>
                <a:moveTo>
                  <a:pt x="187" y="91"/>
                </a:moveTo>
                <a:cubicBezTo>
                  <a:pt x="189" y="87"/>
                  <a:pt x="190" y="84"/>
                  <a:pt x="190" y="80"/>
                </a:cubicBezTo>
                <a:cubicBezTo>
                  <a:pt x="190" y="78"/>
                  <a:pt x="190" y="77"/>
                  <a:pt x="190" y="75"/>
                </a:cubicBezTo>
                <a:cubicBezTo>
                  <a:pt x="189" y="74"/>
                  <a:pt x="189" y="72"/>
                  <a:pt x="188" y="71"/>
                </a:cubicBezTo>
                <a:cubicBezTo>
                  <a:pt x="187" y="71"/>
                  <a:pt x="187" y="71"/>
                  <a:pt x="187" y="71"/>
                </a:cubicBezTo>
                <a:lnTo>
                  <a:pt x="187" y="91"/>
                </a:lnTo>
                <a:close/>
                <a:moveTo>
                  <a:pt x="187" y="0"/>
                </a:moveTo>
                <a:cubicBezTo>
                  <a:pt x="147" y="0"/>
                  <a:pt x="147" y="0"/>
                  <a:pt x="147" y="0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187" y="0"/>
                  <a:pt x="187" y="0"/>
                  <a:pt x="187" y="0"/>
                </a:cubicBezTo>
                <a:close/>
                <a:moveTo>
                  <a:pt x="147" y="224"/>
                </a:moveTo>
                <a:cubicBezTo>
                  <a:pt x="187" y="224"/>
                  <a:pt x="187" y="224"/>
                  <a:pt x="187" y="224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4"/>
                  <a:pt x="147" y="224"/>
                  <a:pt x="147" y="224"/>
                </a:cubicBezTo>
                <a:close/>
                <a:moveTo>
                  <a:pt x="187" y="29"/>
                </a:moveTo>
                <a:cubicBezTo>
                  <a:pt x="187" y="66"/>
                  <a:pt x="187" y="66"/>
                  <a:pt x="187" y="66"/>
                </a:cubicBezTo>
                <a:cubicBezTo>
                  <a:pt x="185" y="66"/>
                  <a:pt x="184" y="66"/>
                  <a:pt x="182" y="67"/>
                </a:cubicBezTo>
                <a:cubicBezTo>
                  <a:pt x="176" y="68"/>
                  <a:pt x="172" y="71"/>
                  <a:pt x="169" y="75"/>
                </a:cubicBezTo>
                <a:cubicBezTo>
                  <a:pt x="167" y="80"/>
                  <a:pt x="166" y="84"/>
                  <a:pt x="167" y="88"/>
                </a:cubicBezTo>
                <a:cubicBezTo>
                  <a:pt x="168" y="93"/>
                  <a:pt x="172" y="97"/>
                  <a:pt x="177" y="98"/>
                </a:cubicBezTo>
                <a:cubicBezTo>
                  <a:pt x="173" y="101"/>
                  <a:pt x="169" y="105"/>
                  <a:pt x="168" y="109"/>
                </a:cubicBezTo>
                <a:cubicBezTo>
                  <a:pt x="166" y="113"/>
                  <a:pt x="165" y="117"/>
                  <a:pt x="167" y="122"/>
                </a:cubicBezTo>
                <a:cubicBezTo>
                  <a:pt x="168" y="126"/>
                  <a:pt x="170" y="130"/>
                  <a:pt x="175" y="133"/>
                </a:cubicBezTo>
                <a:cubicBezTo>
                  <a:pt x="178" y="135"/>
                  <a:pt x="182" y="135"/>
                  <a:pt x="187" y="135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8" y="125"/>
                  <a:pt x="148" y="125"/>
                  <a:pt x="148" y="125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58" y="112"/>
                  <a:pt x="158" y="112"/>
                  <a:pt x="158" y="112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87" y="29"/>
                  <a:pt x="187" y="29"/>
                  <a:pt x="187" y="29"/>
                </a:cubicBezTo>
                <a:close/>
                <a:moveTo>
                  <a:pt x="187" y="71"/>
                </a:moveTo>
                <a:cubicBezTo>
                  <a:pt x="186" y="70"/>
                  <a:pt x="185" y="70"/>
                  <a:pt x="184" y="70"/>
                </a:cubicBezTo>
                <a:cubicBezTo>
                  <a:pt x="181" y="71"/>
                  <a:pt x="179" y="73"/>
                  <a:pt x="178" y="76"/>
                </a:cubicBezTo>
                <a:cubicBezTo>
                  <a:pt x="177" y="78"/>
                  <a:pt x="177" y="81"/>
                  <a:pt x="178" y="83"/>
                </a:cubicBezTo>
                <a:cubicBezTo>
                  <a:pt x="179" y="88"/>
                  <a:pt x="181" y="91"/>
                  <a:pt x="185" y="93"/>
                </a:cubicBezTo>
                <a:cubicBezTo>
                  <a:pt x="186" y="92"/>
                  <a:pt x="187" y="91"/>
                  <a:pt x="187" y="91"/>
                </a:cubicBezTo>
                <a:cubicBezTo>
                  <a:pt x="187" y="71"/>
                  <a:pt x="187" y="71"/>
                  <a:pt x="187" y="71"/>
                </a:cubicBezTo>
                <a:close/>
                <a:moveTo>
                  <a:pt x="187" y="100"/>
                </a:moveTo>
                <a:cubicBezTo>
                  <a:pt x="187" y="100"/>
                  <a:pt x="186" y="100"/>
                  <a:pt x="186" y="99"/>
                </a:cubicBezTo>
                <a:cubicBezTo>
                  <a:pt x="181" y="104"/>
                  <a:pt x="179" y="110"/>
                  <a:pt x="179" y="116"/>
                </a:cubicBezTo>
                <a:cubicBezTo>
                  <a:pt x="179" y="118"/>
                  <a:pt x="179" y="120"/>
                  <a:pt x="180" y="121"/>
                </a:cubicBezTo>
                <a:cubicBezTo>
                  <a:pt x="180" y="124"/>
                  <a:pt x="182" y="126"/>
                  <a:pt x="183" y="127"/>
                </a:cubicBezTo>
                <a:cubicBezTo>
                  <a:pt x="184" y="128"/>
                  <a:pt x="186" y="128"/>
                  <a:pt x="187" y="128"/>
                </a:cubicBezTo>
                <a:lnTo>
                  <a:pt x="187" y="100"/>
                </a:lnTo>
                <a:close/>
                <a:moveTo>
                  <a:pt x="147" y="0"/>
                </a:moveTo>
                <a:cubicBezTo>
                  <a:pt x="99" y="0"/>
                  <a:pt x="99" y="0"/>
                  <a:pt x="99" y="0"/>
                </a:cubicBezTo>
                <a:cubicBezTo>
                  <a:pt x="99" y="16"/>
                  <a:pt x="99" y="16"/>
                  <a:pt x="99" y="1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0"/>
                  <a:pt x="147" y="0"/>
                  <a:pt x="147" y="0"/>
                </a:cubicBezTo>
                <a:close/>
                <a:moveTo>
                  <a:pt x="99" y="224"/>
                </a:moveTo>
                <a:cubicBezTo>
                  <a:pt x="147" y="224"/>
                  <a:pt x="147" y="224"/>
                  <a:pt x="147" y="224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24"/>
                  <a:pt x="99" y="224"/>
                  <a:pt x="99" y="224"/>
                </a:cubicBezTo>
                <a:close/>
                <a:moveTo>
                  <a:pt x="147" y="29"/>
                </a:moveTo>
                <a:cubicBezTo>
                  <a:pt x="147" y="106"/>
                  <a:pt x="147" y="106"/>
                  <a:pt x="147" y="106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37" y="107"/>
                  <a:pt x="137" y="107"/>
                  <a:pt x="137" y="107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27" y="121"/>
                  <a:pt x="127" y="121"/>
                  <a:pt x="127" y="121"/>
                </a:cubicBezTo>
                <a:cubicBezTo>
                  <a:pt x="127" y="131"/>
                  <a:pt x="127" y="131"/>
                  <a:pt x="127" y="131"/>
                </a:cubicBezTo>
                <a:cubicBezTo>
                  <a:pt x="138" y="128"/>
                  <a:pt x="138" y="128"/>
                  <a:pt x="138" y="128"/>
                </a:cubicBezTo>
                <a:cubicBezTo>
                  <a:pt x="138" y="139"/>
                  <a:pt x="138" y="139"/>
                  <a:pt x="138" y="139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99" y="157"/>
                  <a:pt x="99" y="157"/>
                  <a:pt x="99" y="157"/>
                </a:cubicBezTo>
                <a:cubicBezTo>
                  <a:pt x="100" y="157"/>
                  <a:pt x="101" y="157"/>
                  <a:pt x="102" y="156"/>
                </a:cubicBezTo>
                <a:cubicBezTo>
                  <a:pt x="109" y="155"/>
                  <a:pt x="113" y="151"/>
                  <a:pt x="117" y="145"/>
                </a:cubicBezTo>
                <a:cubicBezTo>
                  <a:pt x="120" y="139"/>
                  <a:pt x="121" y="132"/>
                  <a:pt x="119" y="124"/>
                </a:cubicBezTo>
                <a:cubicBezTo>
                  <a:pt x="118" y="120"/>
                  <a:pt x="116" y="117"/>
                  <a:pt x="114" y="115"/>
                </a:cubicBezTo>
                <a:cubicBezTo>
                  <a:pt x="112" y="114"/>
                  <a:pt x="111" y="113"/>
                  <a:pt x="109" y="113"/>
                </a:cubicBezTo>
                <a:cubicBezTo>
                  <a:pt x="108" y="112"/>
                  <a:pt x="105" y="113"/>
                  <a:pt x="103" y="113"/>
                </a:cubicBezTo>
                <a:cubicBezTo>
                  <a:pt x="101" y="114"/>
                  <a:pt x="100" y="114"/>
                  <a:pt x="99" y="115"/>
                </a:cubicBezTo>
                <a:cubicBezTo>
                  <a:pt x="99" y="93"/>
                  <a:pt x="99" y="93"/>
                  <a:pt x="99" y="93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2" y="93"/>
                  <a:pt x="103" y="93"/>
                  <a:pt x="104" y="94"/>
                </a:cubicBezTo>
                <a:cubicBezTo>
                  <a:pt x="105" y="94"/>
                  <a:pt x="106" y="95"/>
                  <a:pt x="106" y="97"/>
                </a:cubicBezTo>
                <a:cubicBezTo>
                  <a:pt x="106" y="98"/>
                  <a:pt x="106" y="99"/>
                  <a:pt x="105" y="100"/>
                </a:cubicBezTo>
                <a:cubicBezTo>
                  <a:pt x="108" y="99"/>
                  <a:pt x="110" y="98"/>
                  <a:pt x="111" y="97"/>
                </a:cubicBezTo>
                <a:cubicBezTo>
                  <a:pt x="112" y="95"/>
                  <a:pt x="112" y="93"/>
                  <a:pt x="111" y="92"/>
                </a:cubicBezTo>
                <a:cubicBezTo>
                  <a:pt x="111" y="90"/>
                  <a:pt x="110" y="89"/>
                  <a:pt x="107" y="88"/>
                </a:cubicBezTo>
                <a:cubicBezTo>
                  <a:pt x="105" y="87"/>
                  <a:pt x="103" y="87"/>
                  <a:pt x="100" y="88"/>
                </a:cubicBezTo>
                <a:cubicBezTo>
                  <a:pt x="99" y="88"/>
                  <a:pt x="99" y="88"/>
                  <a:pt x="99" y="88"/>
                </a:cubicBezTo>
                <a:cubicBezTo>
                  <a:pt x="99" y="29"/>
                  <a:pt x="99" y="29"/>
                  <a:pt x="99" y="29"/>
                </a:cubicBezTo>
                <a:cubicBezTo>
                  <a:pt x="147" y="29"/>
                  <a:pt x="147" y="29"/>
                  <a:pt x="147" y="29"/>
                </a:cubicBezTo>
                <a:close/>
                <a:moveTo>
                  <a:pt x="99" y="150"/>
                </a:moveTo>
                <a:cubicBezTo>
                  <a:pt x="100" y="150"/>
                  <a:pt x="101" y="150"/>
                  <a:pt x="101" y="150"/>
                </a:cubicBezTo>
                <a:cubicBezTo>
                  <a:pt x="105" y="149"/>
                  <a:pt x="107" y="146"/>
                  <a:pt x="109" y="142"/>
                </a:cubicBezTo>
                <a:cubicBezTo>
                  <a:pt x="110" y="137"/>
                  <a:pt x="111" y="133"/>
                  <a:pt x="110" y="129"/>
                </a:cubicBezTo>
                <a:cubicBezTo>
                  <a:pt x="108" y="123"/>
                  <a:pt x="106" y="120"/>
                  <a:pt x="103" y="121"/>
                </a:cubicBezTo>
                <a:cubicBezTo>
                  <a:pt x="101" y="121"/>
                  <a:pt x="100" y="122"/>
                  <a:pt x="99" y="123"/>
                </a:cubicBezTo>
                <a:lnTo>
                  <a:pt x="99" y="150"/>
                </a:lnTo>
                <a:close/>
                <a:moveTo>
                  <a:pt x="99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13"/>
                  <a:pt x="10" y="224"/>
                  <a:pt x="23" y="224"/>
                </a:cubicBezTo>
                <a:cubicBezTo>
                  <a:pt x="99" y="224"/>
                  <a:pt x="99" y="224"/>
                  <a:pt x="99" y="224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26" y="208"/>
                  <a:pt x="17" y="199"/>
                  <a:pt x="17" y="189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99" y="16"/>
                  <a:pt x="99" y="16"/>
                  <a:pt x="99" y="16"/>
                </a:cubicBezTo>
                <a:cubicBezTo>
                  <a:pt x="99" y="0"/>
                  <a:pt x="99" y="0"/>
                  <a:pt x="99" y="0"/>
                </a:cubicBezTo>
                <a:close/>
                <a:moveTo>
                  <a:pt x="99" y="29"/>
                </a:moveTo>
                <a:cubicBezTo>
                  <a:pt x="99" y="88"/>
                  <a:pt x="99" y="88"/>
                  <a:pt x="99" y="88"/>
                </a:cubicBezTo>
                <a:cubicBezTo>
                  <a:pt x="93" y="89"/>
                  <a:pt x="89" y="93"/>
                  <a:pt x="85" y="97"/>
                </a:cubicBezTo>
                <a:cubicBezTo>
                  <a:pt x="82" y="102"/>
                  <a:pt x="80" y="109"/>
                  <a:pt x="79" y="116"/>
                </a:cubicBezTo>
                <a:cubicBezTo>
                  <a:pt x="78" y="120"/>
                  <a:pt x="78" y="124"/>
                  <a:pt x="79" y="129"/>
                </a:cubicBezTo>
                <a:cubicBezTo>
                  <a:pt x="79" y="134"/>
                  <a:pt x="80" y="138"/>
                  <a:pt x="81" y="142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2" y="146"/>
                  <a:pt x="82" y="148"/>
                  <a:pt x="83" y="150"/>
                </a:cubicBezTo>
                <a:cubicBezTo>
                  <a:pt x="86" y="156"/>
                  <a:pt x="92" y="158"/>
                  <a:pt x="99" y="157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46" y="194"/>
                  <a:pt x="46" y="194"/>
                  <a:pt x="46" y="194"/>
                </a:cubicBezTo>
                <a:cubicBezTo>
                  <a:pt x="37" y="194"/>
                  <a:pt x="30" y="187"/>
                  <a:pt x="30" y="179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36"/>
                  <a:pt x="37" y="29"/>
                  <a:pt x="46" y="29"/>
                </a:cubicBezTo>
                <a:cubicBezTo>
                  <a:pt x="99" y="29"/>
                  <a:pt x="99" y="29"/>
                  <a:pt x="99" y="29"/>
                </a:cubicBezTo>
                <a:close/>
                <a:moveTo>
                  <a:pt x="99" y="93"/>
                </a:moveTo>
                <a:cubicBezTo>
                  <a:pt x="99" y="115"/>
                  <a:pt x="99" y="115"/>
                  <a:pt x="99" y="115"/>
                </a:cubicBezTo>
                <a:cubicBezTo>
                  <a:pt x="98" y="115"/>
                  <a:pt x="97" y="116"/>
                  <a:pt x="96" y="118"/>
                </a:cubicBezTo>
                <a:cubicBezTo>
                  <a:pt x="94" y="120"/>
                  <a:pt x="93" y="122"/>
                  <a:pt x="94" y="125"/>
                </a:cubicBezTo>
                <a:cubicBezTo>
                  <a:pt x="94" y="127"/>
                  <a:pt x="95" y="128"/>
                  <a:pt x="97" y="129"/>
                </a:cubicBezTo>
                <a:cubicBezTo>
                  <a:pt x="97" y="127"/>
                  <a:pt x="98" y="125"/>
                  <a:pt x="99" y="123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8" y="150"/>
                  <a:pt x="97" y="149"/>
                  <a:pt x="96" y="149"/>
                </a:cubicBezTo>
                <a:cubicBezTo>
                  <a:pt x="95" y="148"/>
                  <a:pt x="94" y="146"/>
                  <a:pt x="93" y="142"/>
                </a:cubicBezTo>
                <a:cubicBezTo>
                  <a:pt x="92" y="140"/>
                  <a:pt x="92" y="137"/>
                  <a:pt x="91" y="133"/>
                </a:cubicBezTo>
                <a:cubicBezTo>
                  <a:pt x="91" y="128"/>
                  <a:pt x="90" y="124"/>
                  <a:pt x="90" y="119"/>
                </a:cubicBezTo>
                <a:cubicBezTo>
                  <a:pt x="90" y="111"/>
                  <a:pt x="91" y="104"/>
                  <a:pt x="93" y="100"/>
                </a:cubicBezTo>
                <a:cubicBezTo>
                  <a:pt x="95" y="97"/>
                  <a:pt x="97" y="94"/>
                  <a:pt x="99" y="93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Freeform 77"/>
          <p:cNvSpPr>
            <a:spLocks/>
          </p:cNvSpPr>
          <p:nvPr/>
        </p:nvSpPr>
        <p:spPr bwMode="auto">
          <a:xfrm>
            <a:off x="8184153" y="2189306"/>
            <a:ext cx="237297" cy="177533"/>
          </a:xfrm>
          <a:custGeom>
            <a:avLst/>
            <a:gdLst>
              <a:gd name="T0" fmla="*/ 69 w 98"/>
              <a:gd name="T1" fmla="*/ 0 h 74"/>
              <a:gd name="T2" fmla="*/ 49 w 98"/>
              <a:gd name="T3" fmla="*/ 8 h 74"/>
              <a:gd name="T4" fmla="*/ 30 w 98"/>
              <a:gd name="T5" fmla="*/ 0 h 74"/>
              <a:gd name="T6" fmla="*/ 0 w 98"/>
              <a:gd name="T7" fmla="*/ 29 h 74"/>
              <a:gd name="T8" fmla="*/ 51 w 98"/>
              <a:gd name="T9" fmla="*/ 74 h 74"/>
              <a:gd name="T10" fmla="*/ 98 w 98"/>
              <a:gd name="T11" fmla="*/ 29 h 74"/>
              <a:gd name="T12" fmla="*/ 69 w 98"/>
              <a:gd name="T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" h="74">
                <a:moveTo>
                  <a:pt x="69" y="0"/>
                </a:moveTo>
                <a:cubicBezTo>
                  <a:pt x="61" y="0"/>
                  <a:pt x="54" y="3"/>
                  <a:pt x="49" y="8"/>
                </a:cubicBezTo>
                <a:cubicBezTo>
                  <a:pt x="44" y="3"/>
                  <a:pt x="37" y="0"/>
                  <a:pt x="30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47"/>
                  <a:pt x="15" y="74"/>
                  <a:pt x="51" y="74"/>
                </a:cubicBezTo>
                <a:cubicBezTo>
                  <a:pt x="88" y="74"/>
                  <a:pt x="98" y="45"/>
                  <a:pt x="98" y="29"/>
                </a:cubicBezTo>
                <a:cubicBezTo>
                  <a:pt x="98" y="13"/>
                  <a:pt x="85" y="0"/>
                  <a:pt x="69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Freeform 78"/>
          <p:cNvSpPr>
            <a:spLocks/>
          </p:cNvSpPr>
          <p:nvPr/>
        </p:nvSpPr>
        <p:spPr bwMode="auto">
          <a:xfrm>
            <a:off x="8289613" y="2143606"/>
            <a:ext cx="65037" cy="80856"/>
          </a:xfrm>
          <a:custGeom>
            <a:avLst/>
            <a:gdLst>
              <a:gd name="T0" fmla="*/ 6 w 27"/>
              <a:gd name="T1" fmla="*/ 34 h 34"/>
              <a:gd name="T2" fmla="*/ 13 w 27"/>
              <a:gd name="T3" fmla="*/ 0 h 34"/>
              <a:gd name="T4" fmla="*/ 27 w 27"/>
              <a:gd name="T5" fmla="*/ 3 h 34"/>
              <a:gd name="T6" fmla="*/ 6 w 27"/>
              <a:gd name="T7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34">
                <a:moveTo>
                  <a:pt x="6" y="34"/>
                </a:moveTo>
                <a:cubicBezTo>
                  <a:pt x="0" y="22"/>
                  <a:pt x="4" y="9"/>
                  <a:pt x="13" y="0"/>
                </a:cubicBezTo>
                <a:cubicBezTo>
                  <a:pt x="27" y="3"/>
                  <a:pt x="27" y="3"/>
                  <a:pt x="27" y="3"/>
                </a:cubicBezTo>
                <a:cubicBezTo>
                  <a:pt x="14" y="10"/>
                  <a:pt x="6" y="18"/>
                  <a:pt x="6" y="34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Freeform 79"/>
          <p:cNvSpPr>
            <a:spLocks noEditPoints="1"/>
          </p:cNvSpPr>
          <p:nvPr/>
        </p:nvSpPr>
        <p:spPr bwMode="auto">
          <a:xfrm>
            <a:off x="7920489" y="3623628"/>
            <a:ext cx="249601" cy="346276"/>
          </a:xfrm>
          <a:custGeom>
            <a:avLst/>
            <a:gdLst>
              <a:gd name="T0" fmla="*/ 87 w 103"/>
              <a:gd name="T1" fmla="*/ 88 h 143"/>
              <a:gd name="T2" fmla="*/ 103 w 103"/>
              <a:gd name="T3" fmla="*/ 112 h 143"/>
              <a:gd name="T4" fmla="*/ 102 w 103"/>
              <a:gd name="T5" fmla="*/ 143 h 143"/>
              <a:gd name="T6" fmla="*/ 87 w 103"/>
              <a:gd name="T7" fmla="*/ 137 h 143"/>
              <a:gd name="T8" fmla="*/ 87 w 103"/>
              <a:gd name="T9" fmla="*/ 134 h 143"/>
              <a:gd name="T10" fmla="*/ 91 w 103"/>
              <a:gd name="T11" fmla="*/ 136 h 143"/>
              <a:gd name="T12" fmla="*/ 100 w 103"/>
              <a:gd name="T13" fmla="*/ 130 h 143"/>
              <a:gd name="T14" fmla="*/ 100 w 103"/>
              <a:gd name="T15" fmla="*/ 113 h 143"/>
              <a:gd name="T16" fmla="*/ 100 w 103"/>
              <a:gd name="T17" fmla="*/ 113 h 143"/>
              <a:gd name="T18" fmla="*/ 99 w 103"/>
              <a:gd name="T19" fmla="*/ 111 h 143"/>
              <a:gd name="T20" fmla="*/ 92 w 103"/>
              <a:gd name="T21" fmla="*/ 110 h 143"/>
              <a:gd name="T22" fmla="*/ 90 w 103"/>
              <a:gd name="T23" fmla="*/ 116 h 143"/>
              <a:gd name="T24" fmla="*/ 87 w 103"/>
              <a:gd name="T25" fmla="*/ 115 h 143"/>
              <a:gd name="T26" fmla="*/ 87 w 103"/>
              <a:gd name="T27" fmla="*/ 88 h 143"/>
              <a:gd name="T28" fmla="*/ 73 w 103"/>
              <a:gd name="T29" fmla="*/ 132 h 143"/>
              <a:gd name="T30" fmla="*/ 32 w 103"/>
              <a:gd name="T31" fmla="*/ 70 h 143"/>
              <a:gd name="T32" fmla="*/ 28 w 103"/>
              <a:gd name="T33" fmla="*/ 68 h 143"/>
              <a:gd name="T34" fmla="*/ 28 w 103"/>
              <a:gd name="T35" fmla="*/ 67 h 143"/>
              <a:gd name="T36" fmla="*/ 28 w 103"/>
              <a:gd name="T37" fmla="*/ 63 h 143"/>
              <a:gd name="T38" fmla="*/ 29 w 103"/>
              <a:gd name="T39" fmla="*/ 65 h 143"/>
              <a:gd name="T40" fmla="*/ 34 w 103"/>
              <a:gd name="T41" fmla="*/ 66 h 143"/>
              <a:gd name="T42" fmla="*/ 41 w 103"/>
              <a:gd name="T43" fmla="*/ 61 h 143"/>
              <a:gd name="T44" fmla="*/ 41 w 103"/>
              <a:gd name="T45" fmla="*/ 61 h 143"/>
              <a:gd name="T46" fmla="*/ 37 w 103"/>
              <a:gd name="T47" fmla="*/ 59 h 143"/>
              <a:gd name="T48" fmla="*/ 28 w 103"/>
              <a:gd name="T49" fmla="*/ 45 h 143"/>
              <a:gd name="T50" fmla="*/ 28 w 103"/>
              <a:gd name="T51" fmla="*/ 26 h 143"/>
              <a:gd name="T52" fmla="*/ 39 w 103"/>
              <a:gd name="T53" fmla="*/ 19 h 143"/>
              <a:gd name="T54" fmla="*/ 44 w 103"/>
              <a:gd name="T55" fmla="*/ 21 h 143"/>
              <a:gd name="T56" fmla="*/ 61 w 103"/>
              <a:gd name="T57" fmla="*/ 46 h 143"/>
              <a:gd name="T58" fmla="*/ 61 w 103"/>
              <a:gd name="T59" fmla="*/ 50 h 143"/>
              <a:gd name="T60" fmla="*/ 87 w 103"/>
              <a:gd name="T61" fmla="*/ 88 h 143"/>
              <a:gd name="T62" fmla="*/ 87 w 103"/>
              <a:gd name="T63" fmla="*/ 115 h 143"/>
              <a:gd name="T64" fmla="*/ 84 w 103"/>
              <a:gd name="T65" fmla="*/ 116 h 143"/>
              <a:gd name="T66" fmla="*/ 82 w 103"/>
              <a:gd name="T67" fmla="*/ 122 h 143"/>
              <a:gd name="T68" fmla="*/ 75 w 103"/>
              <a:gd name="T69" fmla="*/ 121 h 143"/>
              <a:gd name="T70" fmla="*/ 74 w 103"/>
              <a:gd name="T71" fmla="*/ 128 h 143"/>
              <a:gd name="T72" fmla="*/ 75 w 103"/>
              <a:gd name="T73" fmla="*/ 130 h 143"/>
              <a:gd name="T74" fmla="*/ 87 w 103"/>
              <a:gd name="T75" fmla="*/ 134 h 143"/>
              <a:gd name="T76" fmla="*/ 87 w 103"/>
              <a:gd name="T77" fmla="*/ 137 h 143"/>
              <a:gd name="T78" fmla="*/ 73 w 103"/>
              <a:gd name="T79" fmla="*/ 132 h 143"/>
              <a:gd name="T80" fmla="*/ 28 w 103"/>
              <a:gd name="T81" fmla="*/ 4 h 143"/>
              <a:gd name="T82" fmla="*/ 28 w 103"/>
              <a:gd name="T83" fmla="*/ 24 h 143"/>
              <a:gd name="T84" fmla="*/ 36 w 103"/>
              <a:gd name="T85" fmla="*/ 15 h 143"/>
              <a:gd name="T86" fmla="*/ 32 w 103"/>
              <a:gd name="T87" fmla="*/ 8 h 143"/>
              <a:gd name="T88" fmla="*/ 28 w 103"/>
              <a:gd name="T89" fmla="*/ 4 h 143"/>
              <a:gd name="T90" fmla="*/ 28 w 103"/>
              <a:gd name="T91" fmla="*/ 67 h 143"/>
              <a:gd name="T92" fmla="*/ 11 w 103"/>
              <a:gd name="T93" fmla="*/ 43 h 143"/>
              <a:gd name="T94" fmla="*/ 11 w 103"/>
              <a:gd name="T95" fmla="*/ 37 h 143"/>
              <a:gd name="T96" fmla="*/ 5 w 103"/>
              <a:gd name="T97" fmla="*/ 27 h 143"/>
              <a:gd name="T98" fmla="*/ 9 w 103"/>
              <a:gd name="T99" fmla="*/ 4 h 143"/>
              <a:gd name="T100" fmla="*/ 28 w 103"/>
              <a:gd name="T101" fmla="*/ 4 h 143"/>
              <a:gd name="T102" fmla="*/ 28 w 103"/>
              <a:gd name="T103" fmla="*/ 24 h 143"/>
              <a:gd name="T104" fmla="*/ 21 w 103"/>
              <a:gd name="T105" fmla="*/ 31 h 143"/>
              <a:gd name="T106" fmla="*/ 28 w 103"/>
              <a:gd name="T107" fmla="*/ 26 h 143"/>
              <a:gd name="T108" fmla="*/ 28 w 103"/>
              <a:gd name="T109" fmla="*/ 45 h 143"/>
              <a:gd name="T110" fmla="*/ 22 w 103"/>
              <a:gd name="T111" fmla="*/ 37 h 143"/>
              <a:gd name="T112" fmla="*/ 22 w 103"/>
              <a:gd name="T113" fmla="*/ 33 h 143"/>
              <a:gd name="T114" fmla="*/ 15 w 103"/>
              <a:gd name="T115" fmla="*/ 37 h 143"/>
              <a:gd name="T116" fmla="*/ 14 w 103"/>
              <a:gd name="T117" fmla="*/ 43 h 143"/>
              <a:gd name="T118" fmla="*/ 28 w 103"/>
              <a:gd name="T119" fmla="*/ 63 h 143"/>
              <a:gd name="T120" fmla="*/ 28 w 103"/>
              <a:gd name="T121" fmla="*/ 67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3" h="143">
                <a:moveTo>
                  <a:pt x="87" y="88"/>
                </a:moveTo>
                <a:cubicBezTo>
                  <a:pt x="103" y="112"/>
                  <a:pt x="103" y="112"/>
                  <a:pt x="103" y="112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91" y="136"/>
                  <a:pt x="91" y="136"/>
                  <a:pt x="91" y="136"/>
                </a:cubicBezTo>
                <a:cubicBezTo>
                  <a:pt x="100" y="130"/>
                  <a:pt x="100" y="130"/>
                  <a:pt x="100" y="130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8" y="109"/>
                  <a:pt x="95" y="108"/>
                  <a:pt x="92" y="110"/>
                </a:cubicBezTo>
                <a:cubicBezTo>
                  <a:pt x="90" y="111"/>
                  <a:pt x="89" y="114"/>
                  <a:pt x="90" y="116"/>
                </a:cubicBezTo>
                <a:cubicBezTo>
                  <a:pt x="89" y="115"/>
                  <a:pt x="88" y="115"/>
                  <a:pt x="87" y="115"/>
                </a:cubicBezTo>
                <a:lnTo>
                  <a:pt x="87" y="88"/>
                </a:lnTo>
                <a:close/>
                <a:moveTo>
                  <a:pt x="73" y="132"/>
                </a:moveTo>
                <a:cubicBezTo>
                  <a:pt x="32" y="70"/>
                  <a:pt x="32" y="70"/>
                  <a:pt x="32" y="70"/>
                </a:cubicBezTo>
                <a:cubicBezTo>
                  <a:pt x="30" y="70"/>
                  <a:pt x="29" y="69"/>
                  <a:pt x="28" y="68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3"/>
                  <a:pt x="28" y="63"/>
                  <a:pt x="28" y="63"/>
                </a:cubicBezTo>
                <a:cubicBezTo>
                  <a:pt x="29" y="65"/>
                  <a:pt x="29" y="65"/>
                  <a:pt x="29" y="65"/>
                </a:cubicBezTo>
                <a:cubicBezTo>
                  <a:pt x="30" y="67"/>
                  <a:pt x="33" y="67"/>
                  <a:pt x="34" y="66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0" y="61"/>
                  <a:pt x="38" y="61"/>
                  <a:pt x="37" y="59"/>
                </a:cubicBezTo>
                <a:cubicBezTo>
                  <a:pt x="28" y="45"/>
                  <a:pt x="28" y="45"/>
                  <a:pt x="28" y="45"/>
                </a:cubicBezTo>
                <a:cubicBezTo>
                  <a:pt x="28" y="26"/>
                  <a:pt x="28" y="26"/>
                  <a:pt x="28" y="26"/>
                </a:cubicBezTo>
                <a:cubicBezTo>
                  <a:pt x="39" y="19"/>
                  <a:pt x="39" y="19"/>
                  <a:pt x="39" y="19"/>
                </a:cubicBezTo>
                <a:cubicBezTo>
                  <a:pt x="41" y="18"/>
                  <a:pt x="43" y="19"/>
                  <a:pt x="44" y="21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7"/>
                  <a:pt x="62" y="49"/>
                  <a:pt x="61" y="50"/>
                </a:cubicBezTo>
                <a:cubicBezTo>
                  <a:pt x="87" y="88"/>
                  <a:pt x="87" y="88"/>
                  <a:pt x="87" y="88"/>
                </a:cubicBezTo>
                <a:cubicBezTo>
                  <a:pt x="87" y="115"/>
                  <a:pt x="87" y="115"/>
                  <a:pt x="87" y="115"/>
                </a:cubicBezTo>
                <a:cubicBezTo>
                  <a:pt x="86" y="115"/>
                  <a:pt x="85" y="115"/>
                  <a:pt x="84" y="116"/>
                </a:cubicBezTo>
                <a:cubicBezTo>
                  <a:pt x="82" y="117"/>
                  <a:pt x="81" y="120"/>
                  <a:pt x="82" y="122"/>
                </a:cubicBezTo>
                <a:cubicBezTo>
                  <a:pt x="80" y="120"/>
                  <a:pt x="77" y="120"/>
                  <a:pt x="75" y="121"/>
                </a:cubicBezTo>
                <a:cubicBezTo>
                  <a:pt x="73" y="123"/>
                  <a:pt x="72" y="126"/>
                  <a:pt x="74" y="128"/>
                </a:cubicBezTo>
                <a:cubicBezTo>
                  <a:pt x="75" y="130"/>
                  <a:pt x="75" y="130"/>
                  <a:pt x="75" y="130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73" y="132"/>
                  <a:pt x="73" y="132"/>
                  <a:pt x="73" y="132"/>
                </a:cubicBezTo>
                <a:close/>
                <a:moveTo>
                  <a:pt x="28" y="4"/>
                </a:moveTo>
                <a:cubicBezTo>
                  <a:pt x="28" y="24"/>
                  <a:pt x="28" y="24"/>
                  <a:pt x="28" y="24"/>
                </a:cubicBezTo>
                <a:cubicBezTo>
                  <a:pt x="36" y="15"/>
                  <a:pt x="36" y="15"/>
                  <a:pt x="36" y="15"/>
                </a:cubicBezTo>
                <a:cubicBezTo>
                  <a:pt x="32" y="8"/>
                  <a:pt x="32" y="8"/>
                  <a:pt x="32" y="8"/>
                </a:cubicBezTo>
                <a:cubicBezTo>
                  <a:pt x="31" y="7"/>
                  <a:pt x="29" y="5"/>
                  <a:pt x="28" y="4"/>
                </a:cubicBezTo>
                <a:close/>
                <a:moveTo>
                  <a:pt x="28" y="67"/>
                </a:moveTo>
                <a:cubicBezTo>
                  <a:pt x="11" y="43"/>
                  <a:pt x="11" y="43"/>
                  <a:pt x="11" y="43"/>
                </a:cubicBezTo>
                <a:cubicBezTo>
                  <a:pt x="10" y="41"/>
                  <a:pt x="10" y="38"/>
                  <a:pt x="11" y="37"/>
                </a:cubicBezTo>
                <a:cubicBezTo>
                  <a:pt x="5" y="27"/>
                  <a:pt x="5" y="27"/>
                  <a:pt x="5" y="27"/>
                </a:cubicBezTo>
                <a:cubicBezTo>
                  <a:pt x="0" y="19"/>
                  <a:pt x="2" y="9"/>
                  <a:pt x="9" y="4"/>
                </a:cubicBezTo>
                <a:cubicBezTo>
                  <a:pt x="15" y="0"/>
                  <a:pt x="22" y="0"/>
                  <a:pt x="28" y="4"/>
                </a:cubicBezTo>
                <a:cubicBezTo>
                  <a:pt x="28" y="24"/>
                  <a:pt x="28" y="24"/>
                  <a:pt x="28" y="24"/>
                </a:cubicBezTo>
                <a:cubicBezTo>
                  <a:pt x="21" y="31"/>
                  <a:pt x="21" y="31"/>
                  <a:pt x="21" y="31"/>
                </a:cubicBezTo>
                <a:cubicBezTo>
                  <a:pt x="28" y="26"/>
                  <a:pt x="28" y="26"/>
                  <a:pt x="28" y="26"/>
                </a:cubicBezTo>
                <a:cubicBezTo>
                  <a:pt x="28" y="45"/>
                  <a:pt x="28" y="45"/>
                  <a:pt x="28" y="45"/>
                </a:cubicBezTo>
                <a:cubicBezTo>
                  <a:pt x="22" y="37"/>
                  <a:pt x="22" y="37"/>
                  <a:pt x="22" y="37"/>
                </a:cubicBezTo>
                <a:cubicBezTo>
                  <a:pt x="21" y="36"/>
                  <a:pt x="21" y="34"/>
                  <a:pt x="22" y="33"/>
                </a:cubicBezTo>
                <a:cubicBezTo>
                  <a:pt x="15" y="37"/>
                  <a:pt x="15" y="37"/>
                  <a:pt x="15" y="37"/>
                </a:cubicBezTo>
                <a:cubicBezTo>
                  <a:pt x="14" y="39"/>
                  <a:pt x="13" y="41"/>
                  <a:pt x="14" y="43"/>
                </a:cubicBezTo>
                <a:cubicBezTo>
                  <a:pt x="28" y="63"/>
                  <a:pt x="28" y="63"/>
                  <a:pt x="28" y="63"/>
                </a:cubicBezTo>
                <a:lnTo>
                  <a:pt x="28" y="67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Freeform 80"/>
          <p:cNvSpPr>
            <a:spLocks noEditPoints="1"/>
          </p:cNvSpPr>
          <p:nvPr/>
        </p:nvSpPr>
        <p:spPr bwMode="auto">
          <a:xfrm>
            <a:off x="9838190" y="1848304"/>
            <a:ext cx="312879" cy="342762"/>
          </a:xfrm>
          <a:custGeom>
            <a:avLst/>
            <a:gdLst>
              <a:gd name="T0" fmla="*/ 101 w 130"/>
              <a:gd name="T1" fmla="*/ 65 h 142"/>
              <a:gd name="T2" fmla="*/ 97 w 130"/>
              <a:gd name="T3" fmla="*/ 81 h 142"/>
              <a:gd name="T4" fmla="*/ 97 w 130"/>
              <a:gd name="T5" fmla="*/ 94 h 142"/>
              <a:gd name="T6" fmla="*/ 100 w 130"/>
              <a:gd name="T7" fmla="*/ 95 h 142"/>
              <a:gd name="T8" fmla="*/ 111 w 130"/>
              <a:gd name="T9" fmla="*/ 112 h 142"/>
              <a:gd name="T10" fmla="*/ 97 w 130"/>
              <a:gd name="T11" fmla="*/ 103 h 142"/>
              <a:gd name="T12" fmla="*/ 97 w 130"/>
              <a:gd name="T13" fmla="*/ 28 h 142"/>
              <a:gd name="T14" fmla="*/ 111 w 130"/>
              <a:gd name="T15" fmla="*/ 19 h 142"/>
              <a:gd name="T16" fmla="*/ 100 w 130"/>
              <a:gd name="T17" fmla="*/ 35 h 142"/>
              <a:gd name="T18" fmla="*/ 97 w 130"/>
              <a:gd name="T19" fmla="*/ 36 h 142"/>
              <a:gd name="T20" fmla="*/ 127 w 130"/>
              <a:gd name="T21" fmla="*/ 62 h 142"/>
              <a:gd name="T22" fmla="*/ 108 w 130"/>
              <a:gd name="T23" fmla="*/ 65 h 142"/>
              <a:gd name="T24" fmla="*/ 127 w 130"/>
              <a:gd name="T25" fmla="*/ 69 h 142"/>
              <a:gd name="T26" fmla="*/ 127 w 130"/>
              <a:gd name="T27" fmla="*/ 62 h 142"/>
              <a:gd name="T28" fmla="*/ 67 w 130"/>
              <a:gd name="T29" fmla="*/ 142 h 142"/>
              <a:gd name="T30" fmla="*/ 85 w 130"/>
              <a:gd name="T31" fmla="*/ 95 h 142"/>
              <a:gd name="T32" fmla="*/ 97 w 130"/>
              <a:gd name="T33" fmla="*/ 50 h 142"/>
              <a:gd name="T34" fmla="*/ 65 w 130"/>
              <a:gd name="T35" fmla="*/ 37 h 142"/>
              <a:gd name="T36" fmla="*/ 93 w 130"/>
              <a:gd name="T37" fmla="*/ 65 h 142"/>
              <a:gd name="T38" fmla="*/ 79 w 130"/>
              <a:gd name="T39" fmla="*/ 90 h 142"/>
              <a:gd name="T40" fmla="*/ 78 w 130"/>
              <a:gd name="T41" fmla="*/ 110 h 142"/>
              <a:gd name="T42" fmla="*/ 65 w 130"/>
              <a:gd name="T43" fmla="*/ 142 h 142"/>
              <a:gd name="T44" fmla="*/ 97 w 130"/>
              <a:gd name="T45" fmla="*/ 36 h 142"/>
              <a:gd name="T46" fmla="*/ 95 w 130"/>
              <a:gd name="T47" fmla="*/ 31 h 142"/>
              <a:gd name="T48" fmla="*/ 97 w 130"/>
              <a:gd name="T49" fmla="*/ 94 h 142"/>
              <a:gd name="T50" fmla="*/ 95 w 130"/>
              <a:gd name="T51" fmla="*/ 100 h 142"/>
              <a:gd name="T52" fmla="*/ 97 w 130"/>
              <a:gd name="T53" fmla="*/ 94 h 142"/>
              <a:gd name="T54" fmla="*/ 65 w 130"/>
              <a:gd name="T55" fmla="*/ 0 h 142"/>
              <a:gd name="T56" fmla="*/ 68 w 130"/>
              <a:gd name="T57" fmla="*/ 3 h 142"/>
              <a:gd name="T58" fmla="*/ 65 w 130"/>
              <a:gd name="T59" fmla="*/ 23 h 142"/>
              <a:gd name="T60" fmla="*/ 65 w 130"/>
              <a:gd name="T61" fmla="*/ 23 h 142"/>
              <a:gd name="T62" fmla="*/ 32 w 130"/>
              <a:gd name="T63" fmla="*/ 50 h 142"/>
              <a:gd name="T64" fmla="*/ 45 w 130"/>
              <a:gd name="T65" fmla="*/ 96 h 142"/>
              <a:gd name="T66" fmla="*/ 63 w 130"/>
              <a:gd name="T67" fmla="*/ 142 h 142"/>
              <a:gd name="T68" fmla="*/ 65 w 130"/>
              <a:gd name="T69" fmla="*/ 110 h 142"/>
              <a:gd name="T70" fmla="*/ 52 w 130"/>
              <a:gd name="T71" fmla="*/ 93 h 142"/>
              <a:gd name="T72" fmla="*/ 36 w 130"/>
              <a:gd name="T73" fmla="*/ 65 h 142"/>
              <a:gd name="T74" fmla="*/ 65 w 130"/>
              <a:gd name="T75" fmla="*/ 37 h 142"/>
              <a:gd name="T76" fmla="*/ 65 w 130"/>
              <a:gd name="T77" fmla="*/ 29 h 142"/>
              <a:gd name="T78" fmla="*/ 65 w 130"/>
              <a:gd name="T79" fmla="*/ 0 h 142"/>
              <a:gd name="T80" fmla="*/ 62 w 130"/>
              <a:gd name="T81" fmla="*/ 20 h 142"/>
              <a:gd name="T82" fmla="*/ 65 w 130"/>
              <a:gd name="T83" fmla="*/ 0 h 142"/>
              <a:gd name="T84" fmla="*/ 32 w 130"/>
              <a:gd name="T85" fmla="*/ 94 h 142"/>
              <a:gd name="T86" fmla="*/ 35 w 130"/>
              <a:gd name="T87" fmla="*/ 100 h 142"/>
              <a:gd name="T88" fmla="*/ 32 w 130"/>
              <a:gd name="T89" fmla="*/ 36 h 142"/>
              <a:gd name="T90" fmla="*/ 35 w 130"/>
              <a:gd name="T91" fmla="*/ 31 h 142"/>
              <a:gd name="T92" fmla="*/ 32 w 130"/>
              <a:gd name="T93" fmla="*/ 36 h 142"/>
              <a:gd name="T94" fmla="*/ 29 w 130"/>
              <a:gd name="T95" fmla="*/ 65 h 142"/>
              <a:gd name="T96" fmla="*/ 32 w 130"/>
              <a:gd name="T97" fmla="*/ 50 h 142"/>
              <a:gd name="T98" fmla="*/ 32 w 130"/>
              <a:gd name="T99" fmla="*/ 36 h 142"/>
              <a:gd name="T100" fmla="*/ 30 w 130"/>
              <a:gd name="T101" fmla="*/ 35 h 142"/>
              <a:gd name="T102" fmla="*/ 19 w 130"/>
              <a:gd name="T103" fmla="*/ 19 h 142"/>
              <a:gd name="T104" fmla="*/ 32 w 130"/>
              <a:gd name="T105" fmla="*/ 28 h 142"/>
              <a:gd name="T106" fmla="*/ 32 w 130"/>
              <a:gd name="T107" fmla="*/ 103 h 142"/>
              <a:gd name="T108" fmla="*/ 19 w 130"/>
              <a:gd name="T109" fmla="*/ 112 h 142"/>
              <a:gd name="T110" fmla="*/ 30 w 130"/>
              <a:gd name="T111" fmla="*/ 95 h 142"/>
              <a:gd name="T112" fmla="*/ 32 w 130"/>
              <a:gd name="T113" fmla="*/ 94 h 142"/>
              <a:gd name="T114" fmla="*/ 22 w 130"/>
              <a:gd name="T115" fmla="*/ 65 h 142"/>
              <a:gd name="T116" fmla="*/ 3 w 130"/>
              <a:gd name="T117" fmla="*/ 62 h 142"/>
              <a:gd name="T118" fmla="*/ 3 w 130"/>
              <a:gd name="T119" fmla="*/ 69 h 142"/>
              <a:gd name="T120" fmla="*/ 22 w 130"/>
              <a:gd name="T121" fmla="*/ 6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0" h="142">
                <a:moveTo>
                  <a:pt x="97" y="81"/>
                </a:moveTo>
                <a:cubicBezTo>
                  <a:pt x="100" y="76"/>
                  <a:pt x="101" y="71"/>
                  <a:pt x="101" y="65"/>
                </a:cubicBezTo>
                <a:cubicBezTo>
                  <a:pt x="101" y="60"/>
                  <a:pt x="100" y="55"/>
                  <a:pt x="97" y="50"/>
                </a:cubicBezTo>
                <a:cubicBezTo>
                  <a:pt x="97" y="81"/>
                  <a:pt x="97" y="81"/>
                  <a:pt x="97" y="81"/>
                </a:cubicBezTo>
                <a:close/>
                <a:moveTo>
                  <a:pt x="97" y="103"/>
                </a:moveTo>
                <a:cubicBezTo>
                  <a:pt x="97" y="94"/>
                  <a:pt x="97" y="94"/>
                  <a:pt x="97" y="94"/>
                </a:cubicBezTo>
                <a:cubicBezTo>
                  <a:pt x="98" y="94"/>
                  <a:pt x="99" y="95"/>
                  <a:pt x="100" y="95"/>
                </a:cubicBezTo>
                <a:cubicBezTo>
                  <a:pt x="100" y="95"/>
                  <a:pt x="100" y="95"/>
                  <a:pt x="100" y="95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13" y="108"/>
                  <a:pt x="113" y="110"/>
                  <a:pt x="111" y="112"/>
                </a:cubicBezTo>
                <a:cubicBezTo>
                  <a:pt x="110" y="113"/>
                  <a:pt x="108" y="113"/>
                  <a:pt x="106" y="112"/>
                </a:cubicBezTo>
                <a:cubicBezTo>
                  <a:pt x="97" y="103"/>
                  <a:pt x="97" y="103"/>
                  <a:pt x="97" y="103"/>
                </a:cubicBezTo>
                <a:close/>
                <a:moveTo>
                  <a:pt x="97" y="36"/>
                </a:moveTo>
                <a:cubicBezTo>
                  <a:pt x="97" y="28"/>
                  <a:pt x="97" y="28"/>
                  <a:pt x="97" y="28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8" y="18"/>
                  <a:pt x="110" y="18"/>
                  <a:pt x="111" y="19"/>
                </a:cubicBezTo>
                <a:cubicBezTo>
                  <a:pt x="113" y="20"/>
                  <a:pt x="113" y="23"/>
                  <a:pt x="111" y="24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99" y="36"/>
                  <a:pt x="98" y="36"/>
                  <a:pt x="97" y="36"/>
                </a:cubicBezTo>
                <a:close/>
                <a:moveTo>
                  <a:pt x="127" y="62"/>
                </a:moveTo>
                <a:cubicBezTo>
                  <a:pt x="127" y="62"/>
                  <a:pt x="127" y="62"/>
                  <a:pt x="127" y="62"/>
                </a:cubicBezTo>
                <a:cubicBezTo>
                  <a:pt x="111" y="62"/>
                  <a:pt x="111" y="62"/>
                  <a:pt x="111" y="62"/>
                </a:cubicBezTo>
                <a:cubicBezTo>
                  <a:pt x="109" y="62"/>
                  <a:pt x="108" y="64"/>
                  <a:pt x="108" y="65"/>
                </a:cubicBezTo>
                <a:cubicBezTo>
                  <a:pt x="108" y="67"/>
                  <a:pt x="109" y="69"/>
                  <a:pt x="111" y="69"/>
                </a:cubicBezTo>
                <a:cubicBezTo>
                  <a:pt x="127" y="69"/>
                  <a:pt x="127" y="69"/>
                  <a:pt x="127" y="69"/>
                </a:cubicBezTo>
                <a:cubicBezTo>
                  <a:pt x="129" y="69"/>
                  <a:pt x="130" y="67"/>
                  <a:pt x="130" y="65"/>
                </a:cubicBezTo>
                <a:cubicBezTo>
                  <a:pt x="130" y="64"/>
                  <a:pt x="129" y="62"/>
                  <a:pt x="127" y="62"/>
                </a:cubicBezTo>
                <a:close/>
                <a:moveTo>
                  <a:pt x="65" y="142"/>
                </a:moveTo>
                <a:cubicBezTo>
                  <a:pt x="67" y="142"/>
                  <a:pt x="67" y="142"/>
                  <a:pt x="67" y="142"/>
                </a:cubicBezTo>
                <a:cubicBezTo>
                  <a:pt x="77" y="142"/>
                  <a:pt x="85" y="134"/>
                  <a:pt x="85" y="124"/>
                </a:cubicBezTo>
                <a:cubicBezTo>
                  <a:pt x="85" y="95"/>
                  <a:pt x="85" y="95"/>
                  <a:pt x="85" y="95"/>
                </a:cubicBezTo>
                <a:cubicBezTo>
                  <a:pt x="90" y="92"/>
                  <a:pt x="95" y="87"/>
                  <a:pt x="97" y="81"/>
                </a:cubicBezTo>
                <a:cubicBezTo>
                  <a:pt x="97" y="50"/>
                  <a:pt x="97" y="50"/>
                  <a:pt x="97" y="50"/>
                </a:cubicBezTo>
                <a:cubicBezTo>
                  <a:pt x="92" y="38"/>
                  <a:pt x="79" y="29"/>
                  <a:pt x="65" y="29"/>
                </a:cubicBezTo>
                <a:cubicBezTo>
                  <a:pt x="65" y="37"/>
                  <a:pt x="65" y="37"/>
                  <a:pt x="65" y="37"/>
                </a:cubicBezTo>
                <a:cubicBezTo>
                  <a:pt x="73" y="37"/>
                  <a:pt x="80" y="40"/>
                  <a:pt x="85" y="45"/>
                </a:cubicBezTo>
                <a:cubicBezTo>
                  <a:pt x="90" y="50"/>
                  <a:pt x="93" y="57"/>
                  <a:pt x="93" y="65"/>
                </a:cubicBezTo>
                <a:cubicBezTo>
                  <a:pt x="93" y="76"/>
                  <a:pt x="88" y="85"/>
                  <a:pt x="79" y="90"/>
                </a:cubicBezTo>
                <a:cubicBezTo>
                  <a:pt x="79" y="90"/>
                  <a:pt x="79" y="90"/>
                  <a:pt x="79" y="90"/>
                </a:cubicBezTo>
                <a:cubicBezTo>
                  <a:pt x="78" y="91"/>
                  <a:pt x="78" y="92"/>
                  <a:pt x="78" y="93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65" y="142"/>
                  <a:pt x="65" y="142"/>
                  <a:pt x="65" y="142"/>
                </a:cubicBezTo>
                <a:close/>
                <a:moveTo>
                  <a:pt x="97" y="28"/>
                </a:moveTo>
                <a:cubicBezTo>
                  <a:pt x="97" y="36"/>
                  <a:pt x="97" y="36"/>
                  <a:pt x="97" y="36"/>
                </a:cubicBezTo>
                <a:cubicBezTo>
                  <a:pt x="97" y="36"/>
                  <a:pt x="96" y="36"/>
                  <a:pt x="95" y="35"/>
                </a:cubicBezTo>
                <a:cubicBezTo>
                  <a:pt x="94" y="34"/>
                  <a:pt x="94" y="32"/>
                  <a:pt x="95" y="31"/>
                </a:cubicBezTo>
                <a:cubicBezTo>
                  <a:pt x="97" y="28"/>
                  <a:pt x="97" y="28"/>
                  <a:pt x="97" y="28"/>
                </a:cubicBezTo>
                <a:close/>
                <a:moveTo>
                  <a:pt x="97" y="94"/>
                </a:moveTo>
                <a:cubicBezTo>
                  <a:pt x="97" y="103"/>
                  <a:pt x="97" y="103"/>
                  <a:pt x="97" y="103"/>
                </a:cubicBezTo>
                <a:cubicBezTo>
                  <a:pt x="95" y="100"/>
                  <a:pt x="95" y="100"/>
                  <a:pt x="95" y="100"/>
                </a:cubicBezTo>
                <a:cubicBezTo>
                  <a:pt x="94" y="99"/>
                  <a:pt x="94" y="97"/>
                  <a:pt x="95" y="95"/>
                </a:cubicBezTo>
                <a:cubicBezTo>
                  <a:pt x="96" y="95"/>
                  <a:pt x="97" y="94"/>
                  <a:pt x="97" y="94"/>
                </a:cubicBezTo>
                <a:close/>
                <a:moveTo>
                  <a:pt x="65" y="23"/>
                </a:move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7" y="0"/>
                  <a:pt x="68" y="2"/>
                  <a:pt x="68" y="3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21"/>
                  <a:pt x="67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lose/>
                <a:moveTo>
                  <a:pt x="65" y="29"/>
                </a:moveTo>
                <a:cubicBezTo>
                  <a:pt x="50" y="29"/>
                  <a:pt x="38" y="37"/>
                  <a:pt x="32" y="50"/>
                </a:cubicBezTo>
                <a:cubicBezTo>
                  <a:pt x="32" y="81"/>
                  <a:pt x="32" y="81"/>
                  <a:pt x="32" y="81"/>
                </a:cubicBezTo>
                <a:cubicBezTo>
                  <a:pt x="35" y="87"/>
                  <a:pt x="40" y="92"/>
                  <a:pt x="45" y="96"/>
                </a:cubicBezTo>
                <a:cubicBezTo>
                  <a:pt x="45" y="124"/>
                  <a:pt x="45" y="124"/>
                  <a:pt x="45" y="124"/>
                </a:cubicBezTo>
                <a:cubicBezTo>
                  <a:pt x="45" y="134"/>
                  <a:pt x="53" y="142"/>
                  <a:pt x="63" y="142"/>
                </a:cubicBezTo>
                <a:cubicBezTo>
                  <a:pt x="65" y="142"/>
                  <a:pt x="65" y="142"/>
                  <a:pt x="65" y="142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2" y="93"/>
                  <a:pt x="52" y="93"/>
                  <a:pt x="52" y="93"/>
                </a:cubicBezTo>
                <a:cubicBezTo>
                  <a:pt x="52" y="92"/>
                  <a:pt x="52" y="91"/>
                  <a:pt x="51" y="90"/>
                </a:cubicBezTo>
                <a:cubicBezTo>
                  <a:pt x="42" y="85"/>
                  <a:pt x="36" y="76"/>
                  <a:pt x="36" y="65"/>
                </a:cubicBezTo>
                <a:cubicBezTo>
                  <a:pt x="36" y="57"/>
                  <a:pt x="39" y="50"/>
                  <a:pt x="44" y="45"/>
                </a:cubicBezTo>
                <a:cubicBezTo>
                  <a:pt x="50" y="40"/>
                  <a:pt x="57" y="37"/>
                  <a:pt x="65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65" y="0"/>
                </a:moveTo>
                <a:cubicBezTo>
                  <a:pt x="65" y="23"/>
                  <a:pt x="65" y="23"/>
                  <a:pt x="65" y="23"/>
                </a:cubicBezTo>
                <a:cubicBezTo>
                  <a:pt x="63" y="23"/>
                  <a:pt x="62" y="21"/>
                  <a:pt x="62" y="20"/>
                </a:cubicBezTo>
                <a:cubicBezTo>
                  <a:pt x="62" y="3"/>
                  <a:pt x="62" y="3"/>
                  <a:pt x="62" y="3"/>
                </a:cubicBezTo>
                <a:cubicBezTo>
                  <a:pt x="62" y="2"/>
                  <a:pt x="63" y="0"/>
                  <a:pt x="65" y="0"/>
                </a:cubicBezTo>
                <a:close/>
                <a:moveTo>
                  <a:pt x="32" y="103"/>
                </a:moveTo>
                <a:cubicBezTo>
                  <a:pt x="32" y="94"/>
                  <a:pt x="32" y="94"/>
                  <a:pt x="32" y="94"/>
                </a:cubicBezTo>
                <a:cubicBezTo>
                  <a:pt x="33" y="94"/>
                  <a:pt x="34" y="95"/>
                  <a:pt x="35" y="95"/>
                </a:cubicBezTo>
                <a:cubicBezTo>
                  <a:pt x="36" y="97"/>
                  <a:pt x="36" y="99"/>
                  <a:pt x="35" y="100"/>
                </a:cubicBezTo>
                <a:cubicBezTo>
                  <a:pt x="32" y="103"/>
                  <a:pt x="32" y="103"/>
                  <a:pt x="32" y="103"/>
                </a:cubicBezTo>
                <a:close/>
                <a:moveTo>
                  <a:pt x="32" y="36"/>
                </a:moveTo>
                <a:cubicBezTo>
                  <a:pt x="32" y="28"/>
                  <a:pt x="32" y="28"/>
                  <a:pt x="32" y="28"/>
                </a:cubicBezTo>
                <a:cubicBezTo>
                  <a:pt x="35" y="31"/>
                  <a:pt x="35" y="31"/>
                  <a:pt x="35" y="31"/>
                </a:cubicBezTo>
                <a:cubicBezTo>
                  <a:pt x="36" y="32"/>
                  <a:pt x="36" y="34"/>
                  <a:pt x="35" y="35"/>
                </a:cubicBezTo>
                <a:cubicBezTo>
                  <a:pt x="34" y="36"/>
                  <a:pt x="33" y="36"/>
                  <a:pt x="32" y="36"/>
                </a:cubicBezTo>
                <a:close/>
                <a:moveTo>
                  <a:pt x="32" y="50"/>
                </a:moveTo>
                <a:cubicBezTo>
                  <a:pt x="30" y="54"/>
                  <a:pt x="29" y="60"/>
                  <a:pt x="29" y="65"/>
                </a:cubicBezTo>
                <a:cubicBezTo>
                  <a:pt x="29" y="71"/>
                  <a:pt x="30" y="76"/>
                  <a:pt x="32" y="81"/>
                </a:cubicBezTo>
                <a:cubicBezTo>
                  <a:pt x="32" y="50"/>
                  <a:pt x="32" y="50"/>
                  <a:pt x="32" y="50"/>
                </a:cubicBezTo>
                <a:close/>
                <a:moveTo>
                  <a:pt x="32" y="28"/>
                </a:move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1" y="36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19" y="24"/>
                  <a:pt x="19" y="24"/>
                  <a:pt x="19" y="24"/>
                </a:cubicBezTo>
                <a:cubicBezTo>
                  <a:pt x="17" y="23"/>
                  <a:pt x="17" y="20"/>
                  <a:pt x="19" y="19"/>
                </a:cubicBezTo>
                <a:cubicBezTo>
                  <a:pt x="20" y="18"/>
                  <a:pt x="22" y="18"/>
                  <a:pt x="24" y="19"/>
                </a:cubicBezTo>
                <a:cubicBezTo>
                  <a:pt x="32" y="28"/>
                  <a:pt x="32" y="28"/>
                  <a:pt x="32" y="28"/>
                </a:cubicBezTo>
                <a:close/>
                <a:moveTo>
                  <a:pt x="32" y="94"/>
                </a:moveTo>
                <a:cubicBezTo>
                  <a:pt x="32" y="103"/>
                  <a:pt x="32" y="103"/>
                  <a:pt x="32" y="103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22" y="113"/>
                  <a:pt x="20" y="113"/>
                  <a:pt x="19" y="112"/>
                </a:cubicBezTo>
                <a:cubicBezTo>
                  <a:pt x="17" y="110"/>
                  <a:pt x="17" y="108"/>
                  <a:pt x="19" y="107"/>
                </a:cubicBezTo>
                <a:cubicBezTo>
                  <a:pt x="30" y="95"/>
                  <a:pt x="30" y="95"/>
                  <a:pt x="30" y="95"/>
                </a:cubicBezTo>
                <a:cubicBezTo>
                  <a:pt x="30" y="95"/>
                  <a:pt x="30" y="95"/>
                  <a:pt x="30" y="95"/>
                </a:cubicBezTo>
                <a:cubicBezTo>
                  <a:pt x="31" y="95"/>
                  <a:pt x="32" y="95"/>
                  <a:pt x="32" y="94"/>
                </a:cubicBezTo>
                <a:close/>
                <a:moveTo>
                  <a:pt x="22" y="65"/>
                </a:moveTo>
                <a:cubicBezTo>
                  <a:pt x="22" y="65"/>
                  <a:pt x="22" y="65"/>
                  <a:pt x="22" y="65"/>
                </a:cubicBezTo>
                <a:cubicBezTo>
                  <a:pt x="22" y="64"/>
                  <a:pt x="21" y="62"/>
                  <a:pt x="19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1" y="62"/>
                  <a:pt x="0" y="64"/>
                  <a:pt x="0" y="65"/>
                </a:cubicBezTo>
                <a:cubicBezTo>
                  <a:pt x="0" y="67"/>
                  <a:pt x="1" y="69"/>
                  <a:pt x="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69"/>
                  <a:pt x="22" y="67"/>
                  <a:pt x="22" y="6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Freeform 81"/>
          <p:cNvSpPr>
            <a:spLocks noEditPoints="1"/>
          </p:cNvSpPr>
          <p:nvPr/>
        </p:nvSpPr>
        <p:spPr bwMode="auto">
          <a:xfrm>
            <a:off x="8273796" y="1387772"/>
            <a:ext cx="472835" cy="680249"/>
          </a:xfrm>
          <a:custGeom>
            <a:avLst/>
            <a:gdLst>
              <a:gd name="T0" fmla="*/ 98 w 196"/>
              <a:gd name="T1" fmla="*/ 5 h 282"/>
              <a:gd name="T2" fmla="*/ 113 w 196"/>
              <a:gd name="T3" fmla="*/ 0 h 282"/>
              <a:gd name="T4" fmla="*/ 155 w 196"/>
              <a:gd name="T5" fmla="*/ 128 h 282"/>
              <a:gd name="T6" fmla="*/ 108 w 196"/>
              <a:gd name="T7" fmla="*/ 143 h 282"/>
              <a:gd name="T8" fmla="*/ 98 w 196"/>
              <a:gd name="T9" fmla="*/ 111 h 282"/>
              <a:gd name="T10" fmla="*/ 98 w 196"/>
              <a:gd name="T11" fmla="*/ 5 h 282"/>
              <a:gd name="T12" fmla="*/ 98 w 196"/>
              <a:gd name="T13" fmla="*/ 222 h 282"/>
              <a:gd name="T14" fmla="*/ 136 w 196"/>
              <a:gd name="T15" fmla="*/ 209 h 282"/>
              <a:gd name="T16" fmla="*/ 107 w 196"/>
              <a:gd name="T17" fmla="*/ 209 h 282"/>
              <a:gd name="T18" fmla="*/ 107 w 196"/>
              <a:gd name="T19" fmla="*/ 192 h 282"/>
              <a:gd name="T20" fmla="*/ 152 w 196"/>
              <a:gd name="T21" fmla="*/ 192 h 282"/>
              <a:gd name="T22" fmla="*/ 189 w 196"/>
              <a:gd name="T23" fmla="*/ 192 h 282"/>
              <a:gd name="T24" fmla="*/ 196 w 196"/>
              <a:gd name="T25" fmla="*/ 192 h 282"/>
              <a:gd name="T26" fmla="*/ 196 w 196"/>
              <a:gd name="T27" fmla="*/ 209 h 282"/>
              <a:gd name="T28" fmla="*/ 180 w 196"/>
              <a:gd name="T29" fmla="*/ 209 h 282"/>
              <a:gd name="T30" fmla="*/ 134 w 196"/>
              <a:gd name="T31" fmla="*/ 247 h 282"/>
              <a:gd name="T32" fmla="*/ 169 w 196"/>
              <a:gd name="T33" fmla="*/ 267 h 282"/>
              <a:gd name="T34" fmla="*/ 169 w 196"/>
              <a:gd name="T35" fmla="*/ 282 h 282"/>
              <a:gd name="T36" fmla="*/ 98 w 196"/>
              <a:gd name="T37" fmla="*/ 282 h 282"/>
              <a:gd name="T38" fmla="*/ 98 w 196"/>
              <a:gd name="T39" fmla="*/ 268 h 282"/>
              <a:gd name="T40" fmla="*/ 111 w 196"/>
              <a:gd name="T41" fmla="*/ 255 h 282"/>
              <a:gd name="T42" fmla="*/ 98 w 196"/>
              <a:gd name="T43" fmla="*/ 242 h 282"/>
              <a:gd name="T44" fmla="*/ 98 w 196"/>
              <a:gd name="T45" fmla="*/ 222 h 282"/>
              <a:gd name="T46" fmla="*/ 67 w 196"/>
              <a:gd name="T47" fmla="*/ 15 h 282"/>
              <a:gd name="T48" fmla="*/ 98 w 196"/>
              <a:gd name="T49" fmla="*/ 5 h 282"/>
              <a:gd name="T50" fmla="*/ 98 w 196"/>
              <a:gd name="T51" fmla="*/ 111 h 282"/>
              <a:gd name="T52" fmla="*/ 92 w 196"/>
              <a:gd name="T53" fmla="*/ 92 h 282"/>
              <a:gd name="T54" fmla="*/ 33 w 196"/>
              <a:gd name="T55" fmla="*/ 157 h 282"/>
              <a:gd name="T56" fmla="*/ 98 w 196"/>
              <a:gd name="T57" fmla="*/ 222 h 282"/>
              <a:gd name="T58" fmla="*/ 98 w 196"/>
              <a:gd name="T59" fmla="*/ 222 h 282"/>
              <a:gd name="T60" fmla="*/ 98 w 196"/>
              <a:gd name="T61" fmla="*/ 242 h 282"/>
              <a:gd name="T62" fmla="*/ 85 w 196"/>
              <a:gd name="T63" fmla="*/ 255 h 282"/>
              <a:gd name="T64" fmla="*/ 98 w 196"/>
              <a:gd name="T65" fmla="*/ 268 h 282"/>
              <a:gd name="T66" fmla="*/ 98 w 196"/>
              <a:gd name="T67" fmla="*/ 282 h 282"/>
              <a:gd name="T68" fmla="*/ 27 w 196"/>
              <a:gd name="T69" fmla="*/ 282 h 282"/>
              <a:gd name="T70" fmla="*/ 27 w 196"/>
              <a:gd name="T71" fmla="*/ 267 h 282"/>
              <a:gd name="T72" fmla="*/ 61 w 196"/>
              <a:gd name="T73" fmla="*/ 247 h 282"/>
              <a:gd name="T74" fmla="*/ 0 w 196"/>
              <a:gd name="T75" fmla="*/ 157 h 282"/>
              <a:gd name="T76" fmla="*/ 82 w 196"/>
              <a:gd name="T77" fmla="*/ 61 h 282"/>
              <a:gd name="T78" fmla="*/ 67 w 196"/>
              <a:gd name="T79" fmla="*/ 15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6" h="282">
                <a:moveTo>
                  <a:pt x="98" y="5"/>
                </a:moveTo>
                <a:cubicBezTo>
                  <a:pt x="113" y="0"/>
                  <a:pt x="113" y="0"/>
                  <a:pt x="113" y="0"/>
                </a:cubicBezTo>
                <a:cubicBezTo>
                  <a:pt x="155" y="128"/>
                  <a:pt x="155" y="128"/>
                  <a:pt x="155" y="128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8" y="5"/>
                  <a:pt x="98" y="5"/>
                  <a:pt x="98" y="5"/>
                </a:cubicBezTo>
                <a:close/>
                <a:moveTo>
                  <a:pt x="98" y="222"/>
                </a:moveTo>
                <a:cubicBezTo>
                  <a:pt x="112" y="222"/>
                  <a:pt x="125" y="217"/>
                  <a:pt x="136" y="209"/>
                </a:cubicBezTo>
                <a:cubicBezTo>
                  <a:pt x="107" y="209"/>
                  <a:pt x="107" y="209"/>
                  <a:pt x="107" y="209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52" y="192"/>
                  <a:pt x="152" y="192"/>
                  <a:pt x="152" y="192"/>
                </a:cubicBezTo>
                <a:cubicBezTo>
                  <a:pt x="189" y="192"/>
                  <a:pt x="189" y="192"/>
                  <a:pt x="189" y="192"/>
                </a:cubicBezTo>
                <a:cubicBezTo>
                  <a:pt x="196" y="192"/>
                  <a:pt x="196" y="192"/>
                  <a:pt x="196" y="192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80" y="209"/>
                  <a:pt x="180" y="209"/>
                  <a:pt x="180" y="209"/>
                </a:cubicBezTo>
                <a:cubicBezTo>
                  <a:pt x="169" y="226"/>
                  <a:pt x="153" y="239"/>
                  <a:pt x="134" y="247"/>
                </a:cubicBezTo>
                <a:cubicBezTo>
                  <a:pt x="154" y="251"/>
                  <a:pt x="169" y="257"/>
                  <a:pt x="169" y="267"/>
                </a:cubicBezTo>
                <a:cubicBezTo>
                  <a:pt x="169" y="282"/>
                  <a:pt x="169" y="282"/>
                  <a:pt x="169" y="282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98" y="268"/>
                  <a:pt x="98" y="268"/>
                  <a:pt x="98" y="268"/>
                </a:cubicBezTo>
                <a:cubicBezTo>
                  <a:pt x="105" y="268"/>
                  <a:pt x="111" y="262"/>
                  <a:pt x="111" y="255"/>
                </a:cubicBezTo>
                <a:cubicBezTo>
                  <a:pt x="111" y="248"/>
                  <a:pt x="105" y="242"/>
                  <a:pt x="98" y="242"/>
                </a:cubicBezTo>
                <a:lnTo>
                  <a:pt x="98" y="222"/>
                </a:lnTo>
                <a:close/>
                <a:moveTo>
                  <a:pt x="67" y="15"/>
                </a:moveTo>
                <a:cubicBezTo>
                  <a:pt x="98" y="5"/>
                  <a:pt x="98" y="5"/>
                  <a:pt x="98" y="5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2" y="92"/>
                  <a:pt x="92" y="92"/>
                  <a:pt x="92" y="92"/>
                </a:cubicBezTo>
                <a:cubicBezTo>
                  <a:pt x="59" y="95"/>
                  <a:pt x="33" y="123"/>
                  <a:pt x="33" y="157"/>
                </a:cubicBezTo>
                <a:cubicBezTo>
                  <a:pt x="33" y="193"/>
                  <a:pt x="62" y="222"/>
                  <a:pt x="98" y="22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98" y="242"/>
                  <a:pt x="98" y="242"/>
                  <a:pt x="98" y="242"/>
                </a:cubicBezTo>
                <a:cubicBezTo>
                  <a:pt x="91" y="242"/>
                  <a:pt x="85" y="248"/>
                  <a:pt x="85" y="255"/>
                </a:cubicBezTo>
                <a:cubicBezTo>
                  <a:pt x="85" y="262"/>
                  <a:pt x="91" y="268"/>
                  <a:pt x="98" y="268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27" y="282"/>
                  <a:pt x="27" y="282"/>
                  <a:pt x="27" y="282"/>
                </a:cubicBezTo>
                <a:cubicBezTo>
                  <a:pt x="27" y="267"/>
                  <a:pt x="27" y="267"/>
                  <a:pt x="27" y="267"/>
                </a:cubicBezTo>
                <a:cubicBezTo>
                  <a:pt x="27" y="257"/>
                  <a:pt x="41" y="251"/>
                  <a:pt x="61" y="247"/>
                </a:cubicBezTo>
                <a:cubicBezTo>
                  <a:pt x="26" y="233"/>
                  <a:pt x="0" y="198"/>
                  <a:pt x="0" y="157"/>
                </a:cubicBezTo>
                <a:cubicBezTo>
                  <a:pt x="0" y="108"/>
                  <a:pt x="36" y="68"/>
                  <a:pt x="82" y="61"/>
                </a:cubicBezTo>
                <a:lnTo>
                  <a:pt x="67" y="1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Freeform 82"/>
          <p:cNvSpPr>
            <a:spLocks noEditPoints="1"/>
          </p:cNvSpPr>
          <p:nvPr/>
        </p:nvSpPr>
        <p:spPr bwMode="auto">
          <a:xfrm>
            <a:off x="8105053" y="1291096"/>
            <a:ext cx="272451" cy="240813"/>
          </a:xfrm>
          <a:custGeom>
            <a:avLst/>
            <a:gdLst>
              <a:gd name="T0" fmla="*/ 103 w 113"/>
              <a:gd name="T1" fmla="*/ 31 h 100"/>
              <a:gd name="T2" fmla="*/ 57 w 113"/>
              <a:gd name="T3" fmla="*/ 0 h 100"/>
              <a:gd name="T4" fmla="*/ 57 w 113"/>
              <a:gd name="T5" fmla="*/ 9 h 100"/>
              <a:gd name="T6" fmla="*/ 95 w 113"/>
              <a:gd name="T7" fmla="*/ 35 h 100"/>
              <a:gd name="T8" fmla="*/ 72 w 113"/>
              <a:gd name="T9" fmla="*/ 88 h 100"/>
              <a:gd name="T10" fmla="*/ 57 w 113"/>
              <a:gd name="T11" fmla="*/ 91 h 100"/>
              <a:gd name="T12" fmla="*/ 57 w 113"/>
              <a:gd name="T13" fmla="*/ 100 h 100"/>
              <a:gd name="T14" fmla="*/ 75 w 113"/>
              <a:gd name="T15" fmla="*/ 96 h 100"/>
              <a:gd name="T16" fmla="*/ 103 w 113"/>
              <a:gd name="T17" fmla="*/ 31 h 100"/>
              <a:gd name="T18" fmla="*/ 57 w 113"/>
              <a:gd name="T19" fmla="*/ 0 h 100"/>
              <a:gd name="T20" fmla="*/ 38 w 113"/>
              <a:gd name="T21" fmla="*/ 4 h 100"/>
              <a:gd name="T22" fmla="*/ 11 w 113"/>
              <a:gd name="T23" fmla="*/ 68 h 100"/>
              <a:gd name="T24" fmla="*/ 57 w 113"/>
              <a:gd name="T25" fmla="*/ 100 h 100"/>
              <a:gd name="T26" fmla="*/ 57 w 113"/>
              <a:gd name="T27" fmla="*/ 91 h 100"/>
              <a:gd name="T28" fmla="*/ 19 w 113"/>
              <a:gd name="T29" fmla="*/ 65 h 100"/>
              <a:gd name="T30" fmla="*/ 19 w 113"/>
              <a:gd name="T31" fmla="*/ 65 h 100"/>
              <a:gd name="T32" fmla="*/ 42 w 113"/>
              <a:gd name="T33" fmla="*/ 12 h 100"/>
              <a:gd name="T34" fmla="*/ 57 w 113"/>
              <a:gd name="T35" fmla="*/ 9 h 100"/>
              <a:gd name="T36" fmla="*/ 57 w 113"/>
              <a:gd name="T37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3" h="100">
                <a:moveTo>
                  <a:pt x="103" y="31"/>
                </a:moveTo>
                <a:cubicBezTo>
                  <a:pt x="95" y="12"/>
                  <a:pt x="77" y="0"/>
                  <a:pt x="57" y="0"/>
                </a:cubicBezTo>
                <a:cubicBezTo>
                  <a:pt x="57" y="9"/>
                  <a:pt x="57" y="9"/>
                  <a:pt x="57" y="9"/>
                </a:cubicBezTo>
                <a:cubicBezTo>
                  <a:pt x="73" y="9"/>
                  <a:pt x="88" y="19"/>
                  <a:pt x="95" y="35"/>
                </a:cubicBezTo>
                <a:cubicBezTo>
                  <a:pt x="103" y="56"/>
                  <a:pt x="93" y="79"/>
                  <a:pt x="72" y="88"/>
                </a:cubicBezTo>
                <a:cubicBezTo>
                  <a:pt x="67" y="90"/>
                  <a:pt x="62" y="91"/>
                  <a:pt x="57" y="91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63" y="100"/>
                  <a:pt x="69" y="99"/>
                  <a:pt x="75" y="96"/>
                </a:cubicBezTo>
                <a:cubicBezTo>
                  <a:pt x="101" y="86"/>
                  <a:pt x="113" y="57"/>
                  <a:pt x="103" y="31"/>
                </a:cubicBezTo>
                <a:close/>
                <a:moveTo>
                  <a:pt x="57" y="0"/>
                </a:moveTo>
                <a:cubicBezTo>
                  <a:pt x="51" y="0"/>
                  <a:pt x="44" y="1"/>
                  <a:pt x="38" y="4"/>
                </a:cubicBezTo>
                <a:cubicBezTo>
                  <a:pt x="13" y="14"/>
                  <a:pt x="0" y="43"/>
                  <a:pt x="11" y="68"/>
                </a:cubicBezTo>
                <a:cubicBezTo>
                  <a:pt x="18" y="88"/>
                  <a:pt x="37" y="100"/>
                  <a:pt x="57" y="100"/>
                </a:cubicBezTo>
                <a:cubicBezTo>
                  <a:pt x="57" y="91"/>
                  <a:pt x="57" y="91"/>
                  <a:pt x="57" y="91"/>
                </a:cubicBezTo>
                <a:cubicBezTo>
                  <a:pt x="41" y="90"/>
                  <a:pt x="26" y="81"/>
                  <a:pt x="19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1" y="44"/>
                  <a:pt x="21" y="21"/>
                  <a:pt x="42" y="12"/>
                </a:cubicBezTo>
                <a:cubicBezTo>
                  <a:pt x="47" y="10"/>
                  <a:pt x="52" y="9"/>
                  <a:pt x="57" y="9"/>
                </a:cubicBezTo>
                <a:lnTo>
                  <a:pt x="57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Freeform 83"/>
          <p:cNvSpPr>
            <a:spLocks/>
          </p:cNvSpPr>
          <p:nvPr/>
        </p:nvSpPr>
        <p:spPr bwMode="auto">
          <a:xfrm>
            <a:off x="8027712" y="1435234"/>
            <a:ext cx="119526" cy="75584"/>
          </a:xfrm>
          <a:custGeom>
            <a:avLst/>
            <a:gdLst>
              <a:gd name="T0" fmla="*/ 7 w 68"/>
              <a:gd name="T1" fmla="*/ 43 h 43"/>
              <a:gd name="T2" fmla="*/ 0 w 68"/>
              <a:gd name="T3" fmla="*/ 25 h 43"/>
              <a:gd name="T4" fmla="*/ 62 w 68"/>
              <a:gd name="T5" fmla="*/ 0 h 43"/>
              <a:gd name="T6" fmla="*/ 68 w 68"/>
              <a:gd name="T7" fmla="*/ 18 h 43"/>
              <a:gd name="T8" fmla="*/ 7 w 68"/>
              <a:gd name="T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43">
                <a:moveTo>
                  <a:pt x="7" y="43"/>
                </a:moveTo>
                <a:lnTo>
                  <a:pt x="0" y="25"/>
                </a:lnTo>
                <a:lnTo>
                  <a:pt x="62" y="0"/>
                </a:lnTo>
                <a:lnTo>
                  <a:pt x="68" y="18"/>
                </a:lnTo>
                <a:lnTo>
                  <a:pt x="7" y="4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Freeform 84"/>
          <p:cNvSpPr>
            <a:spLocks/>
          </p:cNvSpPr>
          <p:nvPr/>
        </p:nvSpPr>
        <p:spPr bwMode="auto">
          <a:xfrm>
            <a:off x="7952129" y="1445779"/>
            <a:ext cx="161713" cy="98434"/>
          </a:xfrm>
          <a:custGeom>
            <a:avLst/>
            <a:gdLst>
              <a:gd name="T0" fmla="*/ 16 w 67"/>
              <a:gd name="T1" fmla="*/ 39 h 41"/>
              <a:gd name="T2" fmla="*/ 2 w 67"/>
              <a:gd name="T3" fmla="*/ 33 h 41"/>
              <a:gd name="T4" fmla="*/ 8 w 67"/>
              <a:gd name="T5" fmla="*/ 19 h 41"/>
              <a:gd name="T6" fmla="*/ 50 w 67"/>
              <a:gd name="T7" fmla="*/ 2 h 41"/>
              <a:gd name="T8" fmla="*/ 64 w 67"/>
              <a:gd name="T9" fmla="*/ 8 h 41"/>
              <a:gd name="T10" fmla="*/ 58 w 67"/>
              <a:gd name="T11" fmla="*/ 22 h 41"/>
              <a:gd name="T12" fmla="*/ 16 w 67"/>
              <a:gd name="T13" fmla="*/ 39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" h="41">
                <a:moveTo>
                  <a:pt x="16" y="39"/>
                </a:moveTo>
                <a:cubicBezTo>
                  <a:pt x="10" y="41"/>
                  <a:pt x="4" y="39"/>
                  <a:pt x="2" y="33"/>
                </a:cubicBezTo>
                <a:cubicBezTo>
                  <a:pt x="0" y="28"/>
                  <a:pt x="2" y="21"/>
                  <a:pt x="8" y="19"/>
                </a:cubicBezTo>
                <a:cubicBezTo>
                  <a:pt x="50" y="2"/>
                  <a:pt x="50" y="2"/>
                  <a:pt x="50" y="2"/>
                </a:cubicBezTo>
                <a:cubicBezTo>
                  <a:pt x="56" y="0"/>
                  <a:pt x="62" y="3"/>
                  <a:pt x="64" y="8"/>
                </a:cubicBezTo>
                <a:cubicBezTo>
                  <a:pt x="67" y="14"/>
                  <a:pt x="64" y="20"/>
                  <a:pt x="58" y="22"/>
                </a:cubicBezTo>
                <a:lnTo>
                  <a:pt x="16" y="3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Freeform 85"/>
          <p:cNvSpPr>
            <a:spLocks noEditPoints="1"/>
          </p:cNvSpPr>
          <p:nvPr/>
        </p:nvSpPr>
        <p:spPr bwMode="auto">
          <a:xfrm>
            <a:off x="7858968" y="2728933"/>
            <a:ext cx="493928" cy="175776"/>
          </a:xfrm>
          <a:custGeom>
            <a:avLst/>
            <a:gdLst>
              <a:gd name="T0" fmla="*/ 142 w 205"/>
              <a:gd name="T1" fmla="*/ 5 h 73"/>
              <a:gd name="T2" fmla="*/ 157 w 205"/>
              <a:gd name="T3" fmla="*/ 2 h 73"/>
              <a:gd name="T4" fmla="*/ 164 w 205"/>
              <a:gd name="T5" fmla="*/ 5 h 73"/>
              <a:gd name="T6" fmla="*/ 179 w 205"/>
              <a:gd name="T7" fmla="*/ 2 h 73"/>
              <a:gd name="T8" fmla="*/ 202 w 205"/>
              <a:gd name="T9" fmla="*/ 18 h 73"/>
              <a:gd name="T10" fmla="*/ 187 w 205"/>
              <a:gd name="T11" fmla="*/ 42 h 73"/>
              <a:gd name="T12" fmla="*/ 177 w 205"/>
              <a:gd name="T13" fmla="*/ 43 h 73"/>
              <a:gd name="T14" fmla="*/ 166 w 205"/>
              <a:gd name="T15" fmla="*/ 18 h 73"/>
              <a:gd name="T16" fmla="*/ 172 w 205"/>
              <a:gd name="T17" fmla="*/ 45 h 73"/>
              <a:gd name="T18" fmla="*/ 167 w 205"/>
              <a:gd name="T19" fmla="*/ 50 h 73"/>
              <a:gd name="T20" fmla="*/ 142 w 205"/>
              <a:gd name="T21" fmla="*/ 55 h 73"/>
              <a:gd name="T22" fmla="*/ 142 w 205"/>
              <a:gd name="T23" fmla="*/ 20 h 73"/>
              <a:gd name="T24" fmla="*/ 158 w 205"/>
              <a:gd name="T25" fmla="*/ 17 h 73"/>
              <a:gd name="T26" fmla="*/ 163 w 205"/>
              <a:gd name="T27" fmla="*/ 19 h 73"/>
              <a:gd name="T28" fmla="*/ 161 w 205"/>
              <a:gd name="T29" fmla="*/ 9 h 73"/>
              <a:gd name="T30" fmla="*/ 155 w 205"/>
              <a:gd name="T31" fmla="*/ 5 h 73"/>
              <a:gd name="T32" fmla="*/ 142 w 205"/>
              <a:gd name="T33" fmla="*/ 8 h 73"/>
              <a:gd name="T34" fmla="*/ 142 w 205"/>
              <a:gd name="T35" fmla="*/ 5 h 73"/>
              <a:gd name="T36" fmla="*/ 28 w 205"/>
              <a:gd name="T37" fmla="*/ 30 h 73"/>
              <a:gd name="T38" fmla="*/ 116 w 205"/>
              <a:gd name="T39" fmla="*/ 13 h 73"/>
              <a:gd name="T40" fmla="*/ 121 w 205"/>
              <a:gd name="T41" fmla="*/ 9 h 73"/>
              <a:gd name="T42" fmla="*/ 142 w 205"/>
              <a:gd name="T43" fmla="*/ 5 h 73"/>
              <a:gd name="T44" fmla="*/ 142 w 205"/>
              <a:gd name="T45" fmla="*/ 8 h 73"/>
              <a:gd name="T46" fmla="*/ 124 w 205"/>
              <a:gd name="T47" fmla="*/ 11 h 73"/>
              <a:gd name="T48" fmla="*/ 120 w 205"/>
              <a:gd name="T49" fmla="*/ 17 h 73"/>
              <a:gd name="T50" fmla="*/ 122 w 205"/>
              <a:gd name="T51" fmla="*/ 28 h 73"/>
              <a:gd name="T52" fmla="*/ 122 w 205"/>
              <a:gd name="T53" fmla="*/ 28 h 73"/>
              <a:gd name="T54" fmla="*/ 126 w 205"/>
              <a:gd name="T55" fmla="*/ 24 h 73"/>
              <a:gd name="T56" fmla="*/ 142 w 205"/>
              <a:gd name="T57" fmla="*/ 20 h 73"/>
              <a:gd name="T58" fmla="*/ 142 w 205"/>
              <a:gd name="T59" fmla="*/ 55 h 73"/>
              <a:gd name="T60" fmla="*/ 130 w 205"/>
              <a:gd name="T61" fmla="*/ 57 h 73"/>
              <a:gd name="T62" fmla="*/ 125 w 205"/>
              <a:gd name="T63" fmla="*/ 56 h 73"/>
              <a:gd name="T64" fmla="*/ 35 w 205"/>
              <a:gd name="T65" fmla="*/ 73 h 73"/>
              <a:gd name="T66" fmla="*/ 28 w 205"/>
              <a:gd name="T67" fmla="*/ 70 h 73"/>
              <a:gd name="T68" fmla="*/ 28 w 205"/>
              <a:gd name="T69" fmla="*/ 67 h 73"/>
              <a:gd name="T70" fmla="*/ 35 w 205"/>
              <a:gd name="T71" fmla="*/ 70 h 73"/>
              <a:gd name="T72" fmla="*/ 35 w 205"/>
              <a:gd name="T73" fmla="*/ 70 h 73"/>
              <a:gd name="T74" fmla="*/ 37 w 205"/>
              <a:gd name="T75" fmla="*/ 70 h 73"/>
              <a:gd name="T76" fmla="*/ 42 w 205"/>
              <a:gd name="T77" fmla="*/ 62 h 73"/>
              <a:gd name="T78" fmla="*/ 36 w 205"/>
              <a:gd name="T79" fmla="*/ 57 h 73"/>
              <a:gd name="T80" fmla="*/ 40 w 205"/>
              <a:gd name="T81" fmla="*/ 50 h 73"/>
              <a:gd name="T82" fmla="*/ 34 w 205"/>
              <a:gd name="T83" fmla="*/ 45 h 73"/>
              <a:gd name="T84" fmla="*/ 37 w 205"/>
              <a:gd name="T85" fmla="*/ 38 h 73"/>
              <a:gd name="T86" fmla="*/ 30 w 205"/>
              <a:gd name="T87" fmla="*/ 33 h 73"/>
              <a:gd name="T88" fmla="*/ 28 w 205"/>
              <a:gd name="T89" fmla="*/ 33 h 73"/>
              <a:gd name="T90" fmla="*/ 28 w 205"/>
              <a:gd name="T91" fmla="*/ 34 h 73"/>
              <a:gd name="T92" fmla="*/ 28 w 205"/>
              <a:gd name="T93" fmla="*/ 30 h 73"/>
              <a:gd name="T94" fmla="*/ 26 w 205"/>
              <a:gd name="T95" fmla="*/ 31 h 73"/>
              <a:gd name="T96" fmla="*/ 28 w 205"/>
              <a:gd name="T97" fmla="*/ 30 h 73"/>
              <a:gd name="T98" fmla="*/ 28 w 205"/>
              <a:gd name="T99" fmla="*/ 34 h 73"/>
              <a:gd name="T100" fmla="*/ 13 w 205"/>
              <a:gd name="T101" fmla="*/ 49 h 73"/>
              <a:gd name="T102" fmla="*/ 15 w 205"/>
              <a:gd name="T103" fmla="*/ 62 h 73"/>
              <a:gd name="T104" fmla="*/ 28 w 205"/>
              <a:gd name="T105" fmla="*/ 67 h 73"/>
              <a:gd name="T106" fmla="*/ 28 w 205"/>
              <a:gd name="T107" fmla="*/ 70 h 73"/>
              <a:gd name="T108" fmla="*/ 0 w 205"/>
              <a:gd name="T109" fmla="*/ 58 h 73"/>
              <a:gd name="T110" fmla="*/ 26 w 205"/>
              <a:gd name="T111" fmla="*/ 3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5" h="73">
                <a:moveTo>
                  <a:pt x="142" y="5"/>
                </a:moveTo>
                <a:cubicBezTo>
                  <a:pt x="157" y="2"/>
                  <a:pt x="157" y="2"/>
                  <a:pt x="157" y="2"/>
                </a:cubicBezTo>
                <a:cubicBezTo>
                  <a:pt x="160" y="1"/>
                  <a:pt x="163" y="3"/>
                  <a:pt x="164" y="5"/>
                </a:cubicBezTo>
                <a:cubicBezTo>
                  <a:pt x="179" y="2"/>
                  <a:pt x="179" y="2"/>
                  <a:pt x="179" y="2"/>
                </a:cubicBezTo>
                <a:cubicBezTo>
                  <a:pt x="190" y="0"/>
                  <a:pt x="200" y="7"/>
                  <a:pt x="202" y="18"/>
                </a:cubicBezTo>
                <a:cubicBezTo>
                  <a:pt x="205" y="29"/>
                  <a:pt x="197" y="39"/>
                  <a:pt x="187" y="42"/>
                </a:cubicBezTo>
                <a:cubicBezTo>
                  <a:pt x="177" y="43"/>
                  <a:pt x="177" y="43"/>
                  <a:pt x="177" y="43"/>
                </a:cubicBezTo>
                <a:cubicBezTo>
                  <a:pt x="166" y="18"/>
                  <a:pt x="166" y="18"/>
                  <a:pt x="166" y="18"/>
                </a:cubicBezTo>
                <a:cubicBezTo>
                  <a:pt x="172" y="45"/>
                  <a:pt x="172" y="45"/>
                  <a:pt x="172" y="45"/>
                </a:cubicBezTo>
                <a:cubicBezTo>
                  <a:pt x="172" y="47"/>
                  <a:pt x="170" y="50"/>
                  <a:pt x="167" y="5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58" y="17"/>
                  <a:pt x="158" y="17"/>
                  <a:pt x="158" y="17"/>
                </a:cubicBezTo>
                <a:cubicBezTo>
                  <a:pt x="160" y="17"/>
                  <a:pt x="162" y="18"/>
                  <a:pt x="163" y="19"/>
                </a:cubicBezTo>
                <a:cubicBezTo>
                  <a:pt x="161" y="9"/>
                  <a:pt x="161" y="9"/>
                  <a:pt x="161" y="9"/>
                </a:cubicBezTo>
                <a:cubicBezTo>
                  <a:pt x="161" y="6"/>
                  <a:pt x="158" y="5"/>
                  <a:pt x="155" y="5"/>
                </a:cubicBezTo>
                <a:cubicBezTo>
                  <a:pt x="142" y="8"/>
                  <a:pt x="142" y="8"/>
                  <a:pt x="142" y="8"/>
                </a:cubicBezTo>
                <a:lnTo>
                  <a:pt x="142" y="5"/>
                </a:lnTo>
                <a:close/>
                <a:moveTo>
                  <a:pt x="28" y="30"/>
                </a:moveTo>
                <a:cubicBezTo>
                  <a:pt x="116" y="13"/>
                  <a:pt x="116" y="13"/>
                  <a:pt x="116" y="13"/>
                </a:cubicBezTo>
                <a:cubicBezTo>
                  <a:pt x="117" y="11"/>
                  <a:pt x="119" y="9"/>
                  <a:pt x="121" y="9"/>
                </a:cubicBezTo>
                <a:cubicBezTo>
                  <a:pt x="142" y="5"/>
                  <a:pt x="142" y="5"/>
                  <a:pt x="142" y="5"/>
                </a:cubicBezTo>
                <a:cubicBezTo>
                  <a:pt x="142" y="8"/>
                  <a:pt x="142" y="8"/>
                  <a:pt x="142" y="8"/>
                </a:cubicBezTo>
                <a:cubicBezTo>
                  <a:pt x="124" y="11"/>
                  <a:pt x="124" y="11"/>
                  <a:pt x="124" y="11"/>
                </a:cubicBezTo>
                <a:cubicBezTo>
                  <a:pt x="121" y="12"/>
                  <a:pt x="119" y="15"/>
                  <a:pt x="120" y="17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6"/>
                  <a:pt x="124" y="24"/>
                  <a:pt x="126" y="24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28" y="58"/>
                  <a:pt x="126" y="57"/>
                  <a:pt x="125" y="56"/>
                </a:cubicBezTo>
                <a:cubicBezTo>
                  <a:pt x="35" y="73"/>
                  <a:pt x="35" y="73"/>
                  <a:pt x="35" y="73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67"/>
                  <a:pt x="28" y="67"/>
                  <a:pt x="28" y="67"/>
                </a:cubicBezTo>
                <a:cubicBezTo>
                  <a:pt x="35" y="70"/>
                  <a:pt x="35" y="70"/>
                  <a:pt x="35" y="70"/>
                </a:cubicBezTo>
                <a:cubicBezTo>
                  <a:pt x="35" y="70"/>
                  <a:pt x="35" y="70"/>
                  <a:pt x="35" y="70"/>
                </a:cubicBezTo>
                <a:cubicBezTo>
                  <a:pt x="37" y="70"/>
                  <a:pt x="37" y="70"/>
                  <a:pt x="37" y="70"/>
                </a:cubicBezTo>
                <a:cubicBezTo>
                  <a:pt x="41" y="69"/>
                  <a:pt x="43" y="66"/>
                  <a:pt x="42" y="62"/>
                </a:cubicBezTo>
                <a:cubicBezTo>
                  <a:pt x="42" y="59"/>
                  <a:pt x="39" y="57"/>
                  <a:pt x="36" y="57"/>
                </a:cubicBezTo>
                <a:cubicBezTo>
                  <a:pt x="39" y="56"/>
                  <a:pt x="40" y="53"/>
                  <a:pt x="40" y="50"/>
                </a:cubicBezTo>
                <a:cubicBezTo>
                  <a:pt x="39" y="47"/>
                  <a:pt x="37" y="45"/>
                  <a:pt x="34" y="45"/>
                </a:cubicBezTo>
                <a:cubicBezTo>
                  <a:pt x="36" y="44"/>
                  <a:pt x="38" y="41"/>
                  <a:pt x="37" y="38"/>
                </a:cubicBezTo>
                <a:cubicBezTo>
                  <a:pt x="37" y="34"/>
                  <a:pt x="33" y="32"/>
                  <a:pt x="30" y="33"/>
                </a:cubicBezTo>
                <a:cubicBezTo>
                  <a:pt x="28" y="33"/>
                  <a:pt x="28" y="33"/>
                  <a:pt x="28" y="33"/>
                </a:cubicBezTo>
                <a:cubicBezTo>
                  <a:pt x="28" y="34"/>
                  <a:pt x="28" y="34"/>
                  <a:pt x="28" y="34"/>
                </a:cubicBezTo>
                <a:lnTo>
                  <a:pt x="28" y="30"/>
                </a:lnTo>
                <a:close/>
                <a:moveTo>
                  <a:pt x="26" y="31"/>
                </a:moveTo>
                <a:cubicBezTo>
                  <a:pt x="28" y="30"/>
                  <a:pt x="28" y="30"/>
                  <a:pt x="28" y="30"/>
                </a:cubicBezTo>
                <a:cubicBezTo>
                  <a:pt x="28" y="34"/>
                  <a:pt x="28" y="34"/>
                  <a:pt x="28" y="34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62"/>
                  <a:pt x="15" y="62"/>
                  <a:pt x="15" y="62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70"/>
                  <a:pt x="28" y="70"/>
                  <a:pt x="28" y="70"/>
                </a:cubicBezTo>
                <a:cubicBezTo>
                  <a:pt x="0" y="58"/>
                  <a:pt x="0" y="58"/>
                  <a:pt x="0" y="58"/>
                </a:cubicBezTo>
                <a:lnTo>
                  <a:pt x="26" y="3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Freeform 86"/>
          <p:cNvSpPr>
            <a:spLocks/>
          </p:cNvSpPr>
          <p:nvPr/>
        </p:nvSpPr>
        <p:spPr bwMode="auto">
          <a:xfrm>
            <a:off x="9904987" y="3182435"/>
            <a:ext cx="272451" cy="349792"/>
          </a:xfrm>
          <a:custGeom>
            <a:avLst/>
            <a:gdLst>
              <a:gd name="T0" fmla="*/ 113 w 113"/>
              <a:gd name="T1" fmla="*/ 25 h 145"/>
              <a:gd name="T2" fmla="*/ 108 w 113"/>
              <a:gd name="T3" fmla="*/ 22 h 145"/>
              <a:gd name="T4" fmla="*/ 42 w 113"/>
              <a:gd name="T5" fmla="*/ 128 h 145"/>
              <a:gd name="T6" fmla="*/ 19 w 113"/>
              <a:gd name="T7" fmla="*/ 132 h 145"/>
              <a:gd name="T8" fmla="*/ 12 w 113"/>
              <a:gd name="T9" fmla="*/ 109 h 145"/>
              <a:gd name="T10" fmla="*/ 78 w 113"/>
              <a:gd name="T11" fmla="*/ 3 h 145"/>
              <a:gd name="T12" fmla="*/ 73 w 113"/>
              <a:gd name="T13" fmla="*/ 0 h 145"/>
              <a:gd name="T14" fmla="*/ 6 w 113"/>
              <a:gd name="T15" fmla="*/ 107 h 145"/>
              <a:gd name="T16" fmla="*/ 15 w 113"/>
              <a:gd name="T17" fmla="*/ 138 h 145"/>
              <a:gd name="T18" fmla="*/ 47 w 113"/>
              <a:gd name="T19" fmla="*/ 132 h 145"/>
              <a:gd name="T20" fmla="*/ 113 w 113"/>
              <a:gd name="T21" fmla="*/ 2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3" h="145">
                <a:moveTo>
                  <a:pt x="113" y="25"/>
                </a:moveTo>
                <a:cubicBezTo>
                  <a:pt x="108" y="22"/>
                  <a:pt x="108" y="22"/>
                  <a:pt x="108" y="22"/>
                </a:cubicBezTo>
                <a:cubicBezTo>
                  <a:pt x="42" y="128"/>
                  <a:pt x="42" y="128"/>
                  <a:pt x="42" y="128"/>
                </a:cubicBezTo>
                <a:cubicBezTo>
                  <a:pt x="38" y="135"/>
                  <a:pt x="27" y="137"/>
                  <a:pt x="19" y="132"/>
                </a:cubicBezTo>
                <a:cubicBezTo>
                  <a:pt x="11" y="127"/>
                  <a:pt x="8" y="117"/>
                  <a:pt x="12" y="109"/>
                </a:cubicBezTo>
                <a:cubicBezTo>
                  <a:pt x="78" y="3"/>
                  <a:pt x="78" y="3"/>
                  <a:pt x="78" y="3"/>
                </a:cubicBezTo>
                <a:cubicBezTo>
                  <a:pt x="73" y="0"/>
                  <a:pt x="73" y="0"/>
                  <a:pt x="73" y="0"/>
                </a:cubicBezTo>
                <a:cubicBezTo>
                  <a:pt x="6" y="107"/>
                  <a:pt x="6" y="107"/>
                  <a:pt x="6" y="107"/>
                </a:cubicBezTo>
                <a:cubicBezTo>
                  <a:pt x="0" y="117"/>
                  <a:pt x="4" y="131"/>
                  <a:pt x="15" y="138"/>
                </a:cubicBezTo>
                <a:cubicBezTo>
                  <a:pt x="26" y="145"/>
                  <a:pt x="40" y="142"/>
                  <a:pt x="47" y="132"/>
                </a:cubicBezTo>
                <a:lnTo>
                  <a:pt x="113" y="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Freeform 87"/>
          <p:cNvSpPr>
            <a:spLocks/>
          </p:cNvSpPr>
          <p:nvPr/>
        </p:nvSpPr>
        <p:spPr bwMode="auto">
          <a:xfrm>
            <a:off x="10059667" y="3170130"/>
            <a:ext cx="131832" cy="91402"/>
          </a:xfrm>
          <a:custGeom>
            <a:avLst/>
            <a:gdLst>
              <a:gd name="T0" fmla="*/ 54 w 55"/>
              <a:gd name="T1" fmla="*/ 35 h 38"/>
              <a:gd name="T2" fmla="*/ 48 w 55"/>
              <a:gd name="T3" fmla="*/ 37 h 38"/>
              <a:gd name="T4" fmla="*/ 3 w 55"/>
              <a:gd name="T5" fmla="*/ 9 h 38"/>
              <a:gd name="T6" fmla="*/ 2 w 55"/>
              <a:gd name="T7" fmla="*/ 3 h 38"/>
              <a:gd name="T8" fmla="*/ 8 w 55"/>
              <a:gd name="T9" fmla="*/ 1 h 38"/>
              <a:gd name="T10" fmla="*/ 53 w 55"/>
              <a:gd name="T11" fmla="*/ 29 h 38"/>
              <a:gd name="T12" fmla="*/ 54 w 55"/>
              <a:gd name="T13" fmla="*/ 35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38">
                <a:moveTo>
                  <a:pt x="54" y="35"/>
                </a:moveTo>
                <a:cubicBezTo>
                  <a:pt x="53" y="37"/>
                  <a:pt x="50" y="38"/>
                  <a:pt x="48" y="37"/>
                </a:cubicBezTo>
                <a:cubicBezTo>
                  <a:pt x="3" y="9"/>
                  <a:pt x="3" y="9"/>
                  <a:pt x="3" y="9"/>
                </a:cubicBezTo>
                <a:cubicBezTo>
                  <a:pt x="1" y="7"/>
                  <a:pt x="0" y="5"/>
                  <a:pt x="2" y="3"/>
                </a:cubicBezTo>
                <a:cubicBezTo>
                  <a:pt x="3" y="1"/>
                  <a:pt x="6" y="0"/>
                  <a:pt x="8" y="1"/>
                </a:cubicBezTo>
                <a:cubicBezTo>
                  <a:pt x="53" y="29"/>
                  <a:pt x="53" y="29"/>
                  <a:pt x="53" y="29"/>
                </a:cubicBezTo>
                <a:cubicBezTo>
                  <a:pt x="55" y="31"/>
                  <a:pt x="55" y="33"/>
                  <a:pt x="54" y="3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Freeform 88"/>
          <p:cNvSpPr>
            <a:spLocks/>
          </p:cNvSpPr>
          <p:nvPr/>
        </p:nvSpPr>
        <p:spPr bwMode="auto">
          <a:xfrm>
            <a:off x="9957719" y="3242199"/>
            <a:ext cx="181049" cy="251358"/>
          </a:xfrm>
          <a:custGeom>
            <a:avLst/>
            <a:gdLst>
              <a:gd name="T0" fmla="*/ 75 w 75"/>
              <a:gd name="T1" fmla="*/ 4 h 104"/>
              <a:gd name="T2" fmla="*/ 69 w 75"/>
              <a:gd name="T3" fmla="*/ 0 h 104"/>
              <a:gd name="T4" fmla="*/ 10 w 75"/>
              <a:gd name="T5" fmla="*/ 95 h 104"/>
              <a:gd name="T6" fmla="*/ 0 w 75"/>
              <a:gd name="T7" fmla="*/ 100 h 104"/>
              <a:gd name="T8" fmla="*/ 1 w 75"/>
              <a:gd name="T9" fmla="*/ 101 h 104"/>
              <a:gd name="T10" fmla="*/ 17 w 75"/>
              <a:gd name="T11" fmla="*/ 98 h 104"/>
              <a:gd name="T12" fmla="*/ 75 w 75"/>
              <a:gd name="T13" fmla="*/ 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" h="104">
                <a:moveTo>
                  <a:pt x="75" y="4"/>
                </a:moveTo>
                <a:cubicBezTo>
                  <a:pt x="69" y="0"/>
                  <a:pt x="69" y="0"/>
                  <a:pt x="69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8" y="98"/>
                  <a:pt x="4" y="100"/>
                  <a:pt x="0" y="100"/>
                </a:cubicBezTo>
                <a:cubicBezTo>
                  <a:pt x="0" y="100"/>
                  <a:pt x="1" y="100"/>
                  <a:pt x="1" y="101"/>
                </a:cubicBezTo>
                <a:cubicBezTo>
                  <a:pt x="7" y="104"/>
                  <a:pt x="14" y="103"/>
                  <a:pt x="17" y="98"/>
                </a:cubicBezTo>
                <a:lnTo>
                  <a:pt x="75" y="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Freeform 89"/>
          <p:cNvSpPr>
            <a:spLocks noEditPoints="1"/>
          </p:cNvSpPr>
          <p:nvPr/>
        </p:nvSpPr>
        <p:spPr bwMode="auto">
          <a:xfrm>
            <a:off x="9535856" y="1811391"/>
            <a:ext cx="246085" cy="179290"/>
          </a:xfrm>
          <a:custGeom>
            <a:avLst/>
            <a:gdLst>
              <a:gd name="T0" fmla="*/ 84 w 102"/>
              <a:gd name="T1" fmla="*/ 71 h 74"/>
              <a:gd name="T2" fmla="*/ 79 w 102"/>
              <a:gd name="T3" fmla="*/ 69 h 74"/>
              <a:gd name="T4" fmla="*/ 79 w 102"/>
              <a:gd name="T5" fmla="*/ 69 h 74"/>
              <a:gd name="T6" fmla="*/ 79 w 102"/>
              <a:gd name="T7" fmla="*/ 52 h 74"/>
              <a:gd name="T8" fmla="*/ 86 w 102"/>
              <a:gd name="T9" fmla="*/ 49 h 74"/>
              <a:gd name="T10" fmla="*/ 90 w 102"/>
              <a:gd name="T11" fmla="*/ 38 h 74"/>
              <a:gd name="T12" fmla="*/ 79 w 102"/>
              <a:gd name="T13" fmla="*/ 31 h 74"/>
              <a:gd name="T14" fmla="*/ 85 w 102"/>
              <a:gd name="T15" fmla="*/ 20 h 74"/>
              <a:gd name="T16" fmla="*/ 79 w 102"/>
              <a:gd name="T17" fmla="*/ 16 h 74"/>
              <a:gd name="T18" fmla="*/ 72 w 102"/>
              <a:gd name="T19" fmla="*/ 3 h 74"/>
              <a:gd name="T20" fmla="*/ 79 w 102"/>
              <a:gd name="T21" fmla="*/ 16 h 74"/>
              <a:gd name="T22" fmla="*/ 72 w 102"/>
              <a:gd name="T23" fmla="*/ 21 h 74"/>
              <a:gd name="T24" fmla="*/ 72 w 102"/>
              <a:gd name="T25" fmla="*/ 9 h 74"/>
              <a:gd name="T26" fmla="*/ 79 w 102"/>
              <a:gd name="T27" fmla="*/ 73 h 74"/>
              <a:gd name="T28" fmla="*/ 72 w 102"/>
              <a:gd name="T29" fmla="*/ 69 h 74"/>
              <a:gd name="T30" fmla="*/ 79 w 102"/>
              <a:gd name="T31" fmla="*/ 73 h 74"/>
              <a:gd name="T32" fmla="*/ 79 w 102"/>
              <a:gd name="T33" fmla="*/ 34 h 74"/>
              <a:gd name="T34" fmla="*/ 75 w 102"/>
              <a:gd name="T35" fmla="*/ 45 h 74"/>
              <a:gd name="T36" fmla="*/ 79 w 102"/>
              <a:gd name="T37" fmla="*/ 52 h 74"/>
              <a:gd name="T38" fmla="*/ 72 w 102"/>
              <a:gd name="T39" fmla="*/ 25 h 74"/>
              <a:gd name="T40" fmla="*/ 79 w 102"/>
              <a:gd name="T41" fmla="*/ 31 h 74"/>
              <a:gd name="T42" fmla="*/ 72 w 102"/>
              <a:gd name="T43" fmla="*/ 3 h 74"/>
              <a:gd name="T44" fmla="*/ 71 w 102"/>
              <a:gd name="T45" fmla="*/ 8 h 74"/>
              <a:gd name="T46" fmla="*/ 66 w 102"/>
              <a:gd name="T47" fmla="*/ 2 h 74"/>
              <a:gd name="T48" fmla="*/ 66 w 102"/>
              <a:gd name="T49" fmla="*/ 73 h 74"/>
              <a:gd name="T50" fmla="*/ 67 w 102"/>
              <a:gd name="T51" fmla="*/ 65 h 74"/>
              <a:gd name="T52" fmla="*/ 72 w 102"/>
              <a:gd name="T53" fmla="*/ 74 h 74"/>
              <a:gd name="T54" fmla="*/ 72 w 102"/>
              <a:gd name="T55" fmla="*/ 21 h 74"/>
              <a:gd name="T56" fmla="*/ 72 w 102"/>
              <a:gd name="T57" fmla="*/ 52 h 74"/>
              <a:gd name="T58" fmla="*/ 66 w 102"/>
              <a:gd name="T59" fmla="*/ 57 h 74"/>
              <a:gd name="T60" fmla="*/ 69 w 102"/>
              <a:gd name="T61" fmla="*/ 16 h 74"/>
              <a:gd name="T62" fmla="*/ 22 w 102"/>
              <a:gd name="T63" fmla="*/ 10 h 74"/>
              <a:gd name="T64" fmla="*/ 66 w 102"/>
              <a:gd name="T65" fmla="*/ 5 h 74"/>
              <a:gd name="T66" fmla="*/ 64 w 102"/>
              <a:gd name="T67" fmla="*/ 6 h 74"/>
              <a:gd name="T68" fmla="*/ 66 w 102"/>
              <a:gd name="T69" fmla="*/ 16 h 74"/>
              <a:gd name="T70" fmla="*/ 66 w 102"/>
              <a:gd name="T71" fmla="*/ 64 h 74"/>
              <a:gd name="T72" fmla="*/ 37 w 102"/>
              <a:gd name="T73" fmla="*/ 57 h 74"/>
              <a:gd name="T74" fmla="*/ 22 w 102"/>
              <a:gd name="T75" fmla="*/ 49 h 74"/>
              <a:gd name="T76" fmla="*/ 27 w 102"/>
              <a:gd name="T77" fmla="*/ 48 h 74"/>
              <a:gd name="T78" fmla="*/ 22 w 102"/>
              <a:gd name="T79" fmla="*/ 27 h 74"/>
              <a:gd name="T80" fmla="*/ 2 w 102"/>
              <a:gd name="T81" fmla="*/ 41 h 74"/>
              <a:gd name="T82" fmla="*/ 22 w 102"/>
              <a:gd name="T83" fmla="*/ 10 h 74"/>
              <a:gd name="T84" fmla="*/ 17 w 102"/>
              <a:gd name="T85" fmla="*/ 28 h 74"/>
              <a:gd name="T86" fmla="*/ 22 w 102"/>
              <a:gd name="T87" fmla="*/ 49 h 74"/>
              <a:gd name="T88" fmla="*/ 2 w 102"/>
              <a:gd name="T89" fmla="*/ 41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2" h="74">
                <a:moveTo>
                  <a:pt x="79" y="7"/>
                </a:moveTo>
                <a:cubicBezTo>
                  <a:pt x="102" y="22"/>
                  <a:pt x="98" y="62"/>
                  <a:pt x="84" y="71"/>
                </a:cubicBezTo>
                <a:cubicBezTo>
                  <a:pt x="82" y="72"/>
                  <a:pt x="80" y="73"/>
                  <a:pt x="79" y="73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83" y="67"/>
                  <a:pt x="85" y="61"/>
                  <a:pt x="83" y="57"/>
                </a:cubicBezTo>
                <a:cubicBezTo>
                  <a:pt x="82" y="55"/>
                  <a:pt x="80" y="53"/>
                  <a:pt x="79" y="52"/>
                </a:cubicBezTo>
                <a:cubicBezTo>
                  <a:pt x="79" y="49"/>
                  <a:pt x="79" y="49"/>
                  <a:pt x="79" y="49"/>
                </a:cubicBezTo>
                <a:cubicBezTo>
                  <a:pt x="81" y="50"/>
                  <a:pt x="84" y="50"/>
                  <a:pt x="86" y="49"/>
                </a:cubicBezTo>
                <a:cubicBezTo>
                  <a:pt x="86" y="49"/>
                  <a:pt x="86" y="49"/>
                  <a:pt x="86" y="49"/>
                </a:cubicBezTo>
                <a:cubicBezTo>
                  <a:pt x="90" y="47"/>
                  <a:pt x="92" y="42"/>
                  <a:pt x="90" y="38"/>
                </a:cubicBezTo>
                <a:cubicBezTo>
                  <a:pt x="88" y="34"/>
                  <a:pt x="83" y="32"/>
                  <a:pt x="79" y="34"/>
                </a:cubicBezTo>
                <a:cubicBezTo>
                  <a:pt x="79" y="31"/>
                  <a:pt x="79" y="31"/>
                  <a:pt x="79" y="31"/>
                </a:cubicBezTo>
                <a:cubicBezTo>
                  <a:pt x="80" y="31"/>
                  <a:pt x="81" y="30"/>
                  <a:pt x="82" y="30"/>
                </a:cubicBezTo>
                <a:cubicBezTo>
                  <a:pt x="86" y="28"/>
                  <a:pt x="87" y="24"/>
                  <a:pt x="85" y="20"/>
                </a:cubicBezTo>
                <a:cubicBezTo>
                  <a:pt x="85" y="20"/>
                  <a:pt x="85" y="20"/>
                  <a:pt x="85" y="20"/>
                </a:cubicBezTo>
                <a:cubicBezTo>
                  <a:pt x="84" y="17"/>
                  <a:pt x="81" y="16"/>
                  <a:pt x="79" y="16"/>
                </a:cubicBezTo>
                <a:lnTo>
                  <a:pt x="79" y="7"/>
                </a:lnTo>
                <a:close/>
                <a:moveTo>
                  <a:pt x="72" y="3"/>
                </a:moveTo>
                <a:cubicBezTo>
                  <a:pt x="74" y="4"/>
                  <a:pt x="76" y="5"/>
                  <a:pt x="79" y="7"/>
                </a:cubicBezTo>
                <a:cubicBezTo>
                  <a:pt x="79" y="16"/>
                  <a:pt x="79" y="16"/>
                  <a:pt x="79" y="16"/>
                </a:cubicBezTo>
                <a:cubicBezTo>
                  <a:pt x="77" y="16"/>
                  <a:pt x="76" y="16"/>
                  <a:pt x="75" y="17"/>
                </a:cubicBezTo>
                <a:cubicBezTo>
                  <a:pt x="73" y="17"/>
                  <a:pt x="72" y="19"/>
                  <a:pt x="72" y="21"/>
                </a:cubicBezTo>
                <a:cubicBezTo>
                  <a:pt x="72" y="13"/>
                  <a:pt x="72" y="13"/>
                  <a:pt x="72" y="13"/>
                </a:cubicBezTo>
                <a:cubicBezTo>
                  <a:pt x="72" y="12"/>
                  <a:pt x="72" y="10"/>
                  <a:pt x="72" y="9"/>
                </a:cubicBezTo>
                <a:cubicBezTo>
                  <a:pt x="72" y="3"/>
                  <a:pt x="72" y="3"/>
                  <a:pt x="72" y="3"/>
                </a:cubicBezTo>
                <a:close/>
                <a:moveTo>
                  <a:pt x="79" y="73"/>
                </a:moveTo>
                <a:cubicBezTo>
                  <a:pt x="76" y="74"/>
                  <a:pt x="74" y="74"/>
                  <a:pt x="72" y="74"/>
                </a:cubicBezTo>
                <a:cubicBezTo>
                  <a:pt x="72" y="69"/>
                  <a:pt x="72" y="69"/>
                  <a:pt x="72" y="69"/>
                </a:cubicBezTo>
                <a:cubicBezTo>
                  <a:pt x="74" y="70"/>
                  <a:pt x="76" y="70"/>
                  <a:pt x="79" y="69"/>
                </a:cubicBezTo>
                <a:cubicBezTo>
                  <a:pt x="79" y="73"/>
                  <a:pt x="79" y="73"/>
                  <a:pt x="79" y="73"/>
                </a:cubicBezTo>
                <a:close/>
                <a:moveTo>
                  <a:pt x="79" y="31"/>
                </a:moveTo>
                <a:cubicBezTo>
                  <a:pt x="79" y="34"/>
                  <a:pt x="79" y="34"/>
                  <a:pt x="79" y="34"/>
                </a:cubicBezTo>
                <a:cubicBezTo>
                  <a:pt x="78" y="34"/>
                  <a:pt x="78" y="34"/>
                  <a:pt x="78" y="34"/>
                </a:cubicBezTo>
                <a:cubicBezTo>
                  <a:pt x="74" y="36"/>
                  <a:pt x="73" y="41"/>
                  <a:pt x="75" y="45"/>
                </a:cubicBezTo>
                <a:cubicBezTo>
                  <a:pt x="76" y="47"/>
                  <a:pt x="77" y="48"/>
                  <a:pt x="79" y="49"/>
                </a:cubicBezTo>
                <a:cubicBezTo>
                  <a:pt x="79" y="52"/>
                  <a:pt x="79" y="52"/>
                  <a:pt x="79" y="52"/>
                </a:cubicBezTo>
                <a:cubicBezTo>
                  <a:pt x="76" y="51"/>
                  <a:pt x="74" y="51"/>
                  <a:pt x="72" y="52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6"/>
                  <a:pt x="72" y="26"/>
                  <a:pt x="72" y="26"/>
                </a:cubicBezTo>
                <a:cubicBezTo>
                  <a:pt x="73" y="29"/>
                  <a:pt x="76" y="31"/>
                  <a:pt x="79" y="31"/>
                </a:cubicBezTo>
                <a:close/>
                <a:moveTo>
                  <a:pt x="66" y="2"/>
                </a:moveTo>
                <a:cubicBezTo>
                  <a:pt x="68" y="2"/>
                  <a:pt x="70" y="3"/>
                  <a:pt x="72" y="3"/>
                </a:cubicBezTo>
                <a:cubicBezTo>
                  <a:pt x="72" y="9"/>
                  <a:pt x="72" y="9"/>
                  <a:pt x="72" y="9"/>
                </a:cubicBezTo>
                <a:cubicBezTo>
                  <a:pt x="71" y="9"/>
                  <a:pt x="71" y="9"/>
                  <a:pt x="71" y="8"/>
                </a:cubicBezTo>
                <a:cubicBezTo>
                  <a:pt x="70" y="7"/>
                  <a:pt x="68" y="5"/>
                  <a:pt x="66" y="5"/>
                </a:cubicBezTo>
                <a:cubicBezTo>
                  <a:pt x="66" y="2"/>
                  <a:pt x="66" y="2"/>
                  <a:pt x="66" y="2"/>
                </a:cubicBezTo>
                <a:close/>
                <a:moveTo>
                  <a:pt x="72" y="74"/>
                </a:moveTo>
                <a:cubicBezTo>
                  <a:pt x="70" y="74"/>
                  <a:pt x="68" y="73"/>
                  <a:pt x="66" y="73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67" y="64"/>
                  <a:pt x="67" y="65"/>
                </a:cubicBezTo>
                <a:cubicBezTo>
                  <a:pt x="68" y="67"/>
                  <a:pt x="70" y="68"/>
                  <a:pt x="72" y="69"/>
                </a:cubicBezTo>
                <a:cubicBezTo>
                  <a:pt x="72" y="74"/>
                  <a:pt x="72" y="74"/>
                  <a:pt x="72" y="74"/>
                </a:cubicBezTo>
                <a:close/>
                <a:moveTo>
                  <a:pt x="72" y="13"/>
                </a:moveTo>
                <a:cubicBezTo>
                  <a:pt x="72" y="21"/>
                  <a:pt x="72" y="21"/>
                  <a:pt x="72" y="21"/>
                </a:cubicBezTo>
                <a:cubicBezTo>
                  <a:pt x="71" y="22"/>
                  <a:pt x="71" y="24"/>
                  <a:pt x="72" y="25"/>
                </a:cubicBezTo>
                <a:cubicBezTo>
                  <a:pt x="72" y="52"/>
                  <a:pt x="72" y="52"/>
                  <a:pt x="72" y="52"/>
                </a:cubicBezTo>
                <a:cubicBezTo>
                  <a:pt x="71" y="52"/>
                  <a:pt x="71" y="52"/>
                  <a:pt x="71" y="52"/>
                </a:cubicBezTo>
                <a:cubicBezTo>
                  <a:pt x="69" y="54"/>
                  <a:pt x="67" y="55"/>
                  <a:pt x="66" y="57"/>
                </a:cubicBezTo>
                <a:cubicBezTo>
                  <a:pt x="66" y="16"/>
                  <a:pt x="66" y="16"/>
                  <a:pt x="66" y="16"/>
                </a:cubicBezTo>
                <a:cubicBezTo>
                  <a:pt x="67" y="16"/>
                  <a:pt x="68" y="16"/>
                  <a:pt x="69" y="16"/>
                </a:cubicBezTo>
                <a:cubicBezTo>
                  <a:pt x="70" y="15"/>
                  <a:pt x="71" y="14"/>
                  <a:pt x="72" y="13"/>
                </a:cubicBezTo>
                <a:close/>
                <a:moveTo>
                  <a:pt x="22" y="10"/>
                </a:moveTo>
                <a:cubicBezTo>
                  <a:pt x="41" y="2"/>
                  <a:pt x="55" y="0"/>
                  <a:pt x="66" y="2"/>
                </a:cubicBezTo>
                <a:cubicBezTo>
                  <a:pt x="66" y="5"/>
                  <a:pt x="66" y="5"/>
                  <a:pt x="66" y="5"/>
                </a:cubicBezTo>
                <a:cubicBezTo>
                  <a:pt x="65" y="5"/>
                  <a:pt x="65" y="6"/>
                  <a:pt x="64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61" y="7"/>
                  <a:pt x="60" y="11"/>
                  <a:pt x="61" y="13"/>
                </a:cubicBezTo>
                <a:cubicBezTo>
                  <a:pt x="62" y="15"/>
                  <a:pt x="64" y="16"/>
                  <a:pt x="66" y="16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9"/>
                  <a:pt x="66" y="62"/>
                  <a:pt x="66" y="64"/>
                </a:cubicBezTo>
                <a:cubicBezTo>
                  <a:pt x="66" y="73"/>
                  <a:pt x="66" y="73"/>
                  <a:pt x="66" y="73"/>
                </a:cubicBezTo>
                <a:cubicBezTo>
                  <a:pt x="56" y="68"/>
                  <a:pt x="48" y="56"/>
                  <a:pt x="37" y="57"/>
                </a:cubicBezTo>
                <a:cubicBezTo>
                  <a:pt x="32" y="57"/>
                  <a:pt x="27" y="58"/>
                  <a:pt x="22" y="57"/>
                </a:cubicBezTo>
                <a:cubicBezTo>
                  <a:pt x="22" y="49"/>
                  <a:pt x="22" y="49"/>
                  <a:pt x="22" y="49"/>
                </a:cubicBezTo>
                <a:cubicBezTo>
                  <a:pt x="24" y="49"/>
                  <a:pt x="25" y="48"/>
                  <a:pt x="27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2" y="45"/>
                  <a:pt x="34" y="38"/>
                  <a:pt x="32" y="33"/>
                </a:cubicBezTo>
                <a:cubicBezTo>
                  <a:pt x="30" y="29"/>
                  <a:pt x="26" y="27"/>
                  <a:pt x="22" y="27"/>
                </a:cubicBezTo>
                <a:lnTo>
                  <a:pt x="22" y="10"/>
                </a:lnTo>
                <a:close/>
                <a:moveTo>
                  <a:pt x="2" y="41"/>
                </a:moveTo>
                <a:cubicBezTo>
                  <a:pt x="0" y="23"/>
                  <a:pt x="18" y="12"/>
                  <a:pt x="18" y="12"/>
                </a:cubicBezTo>
                <a:cubicBezTo>
                  <a:pt x="20" y="12"/>
                  <a:pt x="21" y="11"/>
                  <a:pt x="22" y="10"/>
                </a:cubicBezTo>
                <a:cubicBezTo>
                  <a:pt x="22" y="27"/>
                  <a:pt x="22" y="27"/>
                  <a:pt x="22" y="27"/>
                </a:cubicBezTo>
                <a:cubicBezTo>
                  <a:pt x="20" y="27"/>
                  <a:pt x="19" y="27"/>
                  <a:pt x="17" y="28"/>
                </a:cubicBezTo>
                <a:cubicBezTo>
                  <a:pt x="12" y="31"/>
                  <a:pt x="9" y="37"/>
                  <a:pt x="12" y="43"/>
                </a:cubicBezTo>
                <a:cubicBezTo>
                  <a:pt x="14" y="47"/>
                  <a:pt x="18" y="49"/>
                  <a:pt x="22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12" y="57"/>
                  <a:pt x="4" y="53"/>
                  <a:pt x="2" y="4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Freeform 90"/>
          <p:cNvSpPr>
            <a:spLocks/>
          </p:cNvSpPr>
          <p:nvPr/>
        </p:nvSpPr>
        <p:spPr bwMode="auto">
          <a:xfrm>
            <a:off x="7484568" y="2985568"/>
            <a:ext cx="228507" cy="295302"/>
          </a:xfrm>
          <a:custGeom>
            <a:avLst/>
            <a:gdLst>
              <a:gd name="T0" fmla="*/ 0 w 95"/>
              <a:gd name="T1" fmla="*/ 21 h 123"/>
              <a:gd name="T2" fmla="*/ 4 w 95"/>
              <a:gd name="T3" fmla="*/ 19 h 123"/>
              <a:gd name="T4" fmla="*/ 59 w 95"/>
              <a:gd name="T5" fmla="*/ 109 h 123"/>
              <a:gd name="T6" fmla="*/ 79 w 95"/>
              <a:gd name="T7" fmla="*/ 112 h 123"/>
              <a:gd name="T8" fmla="*/ 85 w 95"/>
              <a:gd name="T9" fmla="*/ 93 h 123"/>
              <a:gd name="T10" fmla="*/ 29 w 95"/>
              <a:gd name="T11" fmla="*/ 3 h 123"/>
              <a:gd name="T12" fmla="*/ 34 w 95"/>
              <a:gd name="T13" fmla="*/ 0 h 123"/>
              <a:gd name="T14" fmla="*/ 90 w 95"/>
              <a:gd name="T15" fmla="*/ 91 h 123"/>
              <a:gd name="T16" fmla="*/ 82 w 95"/>
              <a:gd name="T17" fmla="*/ 117 h 123"/>
              <a:gd name="T18" fmla="*/ 56 w 95"/>
              <a:gd name="T19" fmla="*/ 112 h 123"/>
              <a:gd name="T20" fmla="*/ 0 w 95"/>
              <a:gd name="T21" fmla="*/ 2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5" h="123">
                <a:moveTo>
                  <a:pt x="0" y="21"/>
                </a:moveTo>
                <a:cubicBezTo>
                  <a:pt x="4" y="19"/>
                  <a:pt x="4" y="19"/>
                  <a:pt x="4" y="19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63" y="115"/>
                  <a:pt x="72" y="117"/>
                  <a:pt x="79" y="112"/>
                </a:cubicBezTo>
                <a:cubicBezTo>
                  <a:pt x="87" y="108"/>
                  <a:pt x="89" y="99"/>
                  <a:pt x="85" y="93"/>
                </a:cubicBezTo>
                <a:cubicBezTo>
                  <a:pt x="29" y="3"/>
                  <a:pt x="29" y="3"/>
                  <a:pt x="29" y="3"/>
                </a:cubicBezTo>
                <a:cubicBezTo>
                  <a:pt x="34" y="0"/>
                  <a:pt x="34" y="0"/>
                  <a:pt x="34" y="0"/>
                </a:cubicBezTo>
                <a:cubicBezTo>
                  <a:pt x="90" y="91"/>
                  <a:pt x="90" y="91"/>
                  <a:pt x="90" y="91"/>
                </a:cubicBezTo>
                <a:cubicBezTo>
                  <a:pt x="95" y="100"/>
                  <a:pt x="92" y="111"/>
                  <a:pt x="82" y="117"/>
                </a:cubicBezTo>
                <a:cubicBezTo>
                  <a:pt x="73" y="123"/>
                  <a:pt x="61" y="121"/>
                  <a:pt x="56" y="112"/>
                </a:cubicBezTo>
                <a:lnTo>
                  <a:pt x="0" y="2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Freeform 91"/>
          <p:cNvSpPr>
            <a:spLocks/>
          </p:cNvSpPr>
          <p:nvPr/>
        </p:nvSpPr>
        <p:spPr bwMode="auto">
          <a:xfrm>
            <a:off x="7470504" y="2975019"/>
            <a:ext cx="112496" cy="77341"/>
          </a:xfrm>
          <a:custGeom>
            <a:avLst/>
            <a:gdLst>
              <a:gd name="T0" fmla="*/ 1 w 47"/>
              <a:gd name="T1" fmla="*/ 30 h 32"/>
              <a:gd name="T2" fmla="*/ 6 w 47"/>
              <a:gd name="T3" fmla="*/ 31 h 32"/>
              <a:gd name="T4" fmla="*/ 44 w 47"/>
              <a:gd name="T5" fmla="*/ 7 h 32"/>
              <a:gd name="T6" fmla="*/ 46 w 47"/>
              <a:gd name="T7" fmla="*/ 2 h 32"/>
              <a:gd name="T8" fmla="*/ 41 w 47"/>
              <a:gd name="T9" fmla="*/ 1 h 32"/>
              <a:gd name="T10" fmla="*/ 2 w 47"/>
              <a:gd name="T11" fmla="*/ 25 h 32"/>
              <a:gd name="T12" fmla="*/ 1 w 47"/>
              <a:gd name="T13" fmla="*/ 3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32">
                <a:moveTo>
                  <a:pt x="1" y="30"/>
                </a:moveTo>
                <a:cubicBezTo>
                  <a:pt x="2" y="32"/>
                  <a:pt x="4" y="32"/>
                  <a:pt x="6" y="31"/>
                </a:cubicBezTo>
                <a:cubicBezTo>
                  <a:pt x="44" y="7"/>
                  <a:pt x="44" y="7"/>
                  <a:pt x="44" y="7"/>
                </a:cubicBezTo>
                <a:cubicBezTo>
                  <a:pt x="46" y="6"/>
                  <a:pt x="47" y="4"/>
                  <a:pt x="46" y="2"/>
                </a:cubicBezTo>
                <a:cubicBezTo>
                  <a:pt x="45" y="1"/>
                  <a:pt x="42" y="0"/>
                  <a:pt x="41" y="1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6"/>
                  <a:pt x="0" y="28"/>
                  <a:pt x="1" y="3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Freeform 92"/>
          <p:cNvSpPr>
            <a:spLocks/>
          </p:cNvSpPr>
          <p:nvPr/>
        </p:nvSpPr>
        <p:spPr bwMode="auto">
          <a:xfrm>
            <a:off x="7516205" y="3038298"/>
            <a:ext cx="154682" cy="212687"/>
          </a:xfrm>
          <a:custGeom>
            <a:avLst/>
            <a:gdLst>
              <a:gd name="T0" fmla="*/ 0 w 64"/>
              <a:gd name="T1" fmla="*/ 3 h 88"/>
              <a:gd name="T2" fmla="*/ 5 w 64"/>
              <a:gd name="T3" fmla="*/ 0 h 88"/>
              <a:gd name="T4" fmla="*/ 55 w 64"/>
              <a:gd name="T5" fmla="*/ 80 h 88"/>
              <a:gd name="T6" fmla="*/ 64 w 64"/>
              <a:gd name="T7" fmla="*/ 85 h 88"/>
              <a:gd name="T8" fmla="*/ 63 w 64"/>
              <a:gd name="T9" fmla="*/ 85 h 88"/>
              <a:gd name="T10" fmla="*/ 49 w 64"/>
              <a:gd name="T11" fmla="*/ 82 h 88"/>
              <a:gd name="T12" fmla="*/ 0 w 64"/>
              <a:gd name="T13" fmla="*/ 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88">
                <a:moveTo>
                  <a:pt x="0" y="3"/>
                </a:moveTo>
                <a:cubicBezTo>
                  <a:pt x="5" y="0"/>
                  <a:pt x="5" y="0"/>
                  <a:pt x="5" y="0"/>
                </a:cubicBezTo>
                <a:cubicBezTo>
                  <a:pt x="55" y="80"/>
                  <a:pt x="55" y="80"/>
                  <a:pt x="55" y="80"/>
                </a:cubicBezTo>
                <a:cubicBezTo>
                  <a:pt x="57" y="83"/>
                  <a:pt x="60" y="85"/>
                  <a:pt x="64" y="85"/>
                </a:cubicBezTo>
                <a:cubicBezTo>
                  <a:pt x="63" y="85"/>
                  <a:pt x="63" y="85"/>
                  <a:pt x="63" y="85"/>
                </a:cubicBezTo>
                <a:cubicBezTo>
                  <a:pt x="58" y="88"/>
                  <a:pt x="52" y="87"/>
                  <a:pt x="49" y="82"/>
                </a:cubicBezTo>
                <a:lnTo>
                  <a:pt x="0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Freeform 93"/>
          <p:cNvSpPr>
            <a:spLocks noEditPoints="1"/>
          </p:cNvSpPr>
          <p:nvPr/>
        </p:nvSpPr>
        <p:spPr bwMode="auto">
          <a:xfrm>
            <a:off x="8990958" y="4813626"/>
            <a:ext cx="242569" cy="265421"/>
          </a:xfrm>
          <a:custGeom>
            <a:avLst/>
            <a:gdLst>
              <a:gd name="T0" fmla="*/ 78 w 101"/>
              <a:gd name="T1" fmla="*/ 51 h 110"/>
              <a:gd name="T2" fmla="*/ 75 w 101"/>
              <a:gd name="T3" fmla="*/ 63 h 110"/>
              <a:gd name="T4" fmla="*/ 75 w 101"/>
              <a:gd name="T5" fmla="*/ 73 h 110"/>
              <a:gd name="T6" fmla="*/ 77 w 101"/>
              <a:gd name="T7" fmla="*/ 74 h 110"/>
              <a:gd name="T8" fmla="*/ 86 w 101"/>
              <a:gd name="T9" fmla="*/ 86 h 110"/>
              <a:gd name="T10" fmla="*/ 75 w 101"/>
              <a:gd name="T11" fmla="*/ 80 h 110"/>
              <a:gd name="T12" fmla="*/ 75 w 101"/>
              <a:gd name="T13" fmla="*/ 22 h 110"/>
              <a:gd name="T14" fmla="*/ 86 w 101"/>
              <a:gd name="T15" fmla="*/ 15 h 110"/>
              <a:gd name="T16" fmla="*/ 77 w 101"/>
              <a:gd name="T17" fmla="*/ 28 h 110"/>
              <a:gd name="T18" fmla="*/ 75 w 101"/>
              <a:gd name="T19" fmla="*/ 28 h 110"/>
              <a:gd name="T20" fmla="*/ 98 w 101"/>
              <a:gd name="T21" fmla="*/ 48 h 110"/>
              <a:gd name="T22" fmla="*/ 83 w 101"/>
              <a:gd name="T23" fmla="*/ 51 h 110"/>
              <a:gd name="T24" fmla="*/ 98 w 101"/>
              <a:gd name="T25" fmla="*/ 53 h 110"/>
              <a:gd name="T26" fmla="*/ 98 w 101"/>
              <a:gd name="T27" fmla="*/ 48 h 110"/>
              <a:gd name="T28" fmla="*/ 52 w 101"/>
              <a:gd name="T29" fmla="*/ 110 h 110"/>
              <a:gd name="T30" fmla="*/ 66 w 101"/>
              <a:gd name="T31" fmla="*/ 74 h 110"/>
              <a:gd name="T32" fmla="*/ 75 w 101"/>
              <a:gd name="T33" fmla="*/ 39 h 110"/>
              <a:gd name="T34" fmla="*/ 50 w 101"/>
              <a:gd name="T35" fmla="*/ 29 h 110"/>
              <a:gd name="T36" fmla="*/ 72 w 101"/>
              <a:gd name="T37" fmla="*/ 51 h 110"/>
              <a:gd name="T38" fmla="*/ 62 w 101"/>
              <a:gd name="T39" fmla="*/ 70 h 110"/>
              <a:gd name="T40" fmla="*/ 60 w 101"/>
              <a:gd name="T41" fmla="*/ 85 h 110"/>
              <a:gd name="T42" fmla="*/ 50 w 101"/>
              <a:gd name="T43" fmla="*/ 110 h 110"/>
              <a:gd name="T44" fmla="*/ 75 w 101"/>
              <a:gd name="T45" fmla="*/ 28 h 110"/>
              <a:gd name="T46" fmla="*/ 74 w 101"/>
              <a:gd name="T47" fmla="*/ 24 h 110"/>
              <a:gd name="T48" fmla="*/ 75 w 101"/>
              <a:gd name="T49" fmla="*/ 73 h 110"/>
              <a:gd name="T50" fmla="*/ 74 w 101"/>
              <a:gd name="T51" fmla="*/ 78 h 110"/>
              <a:gd name="T52" fmla="*/ 75 w 101"/>
              <a:gd name="T53" fmla="*/ 73 h 110"/>
              <a:gd name="T54" fmla="*/ 50 w 101"/>
              <a:gd name="T55" fmla="*/ 0 h 110"/>
              <a:gd name="T56" fmla="*/ 53 w 101"/>
              <a:gd name="T57" fmla="*/ 3 h 110"/>
              <a:gd name="T58" fmla="*/ 50 w 101"/>
              <a:gd name="T59" fmla="*/ 18 h 110"/>
              <a:gd name="T60" fmla="*/ 50 w 101"/>
              <a:gd name="T61" fmla="*/ 23 h 110"/>
              <a:gd name="T62" fmla="*/ 25 w 101"/>
              <a:gd name="T63" fmla="*/ 63 h 110"/>
              <a:gd name="T64" fmla="*/ 35 w 101"/>
              <a:gd name="T65" fmla="*/ 96 h 110"/>
              <a:gd name="T66" fmla="*/ 50 w 101"/>
              <a:gd name="T67" fmla="*/ 110 h 110"/>
              <a:gd name="T68" fmla="*/ 41 w 101"/>
              <a:gd name="T69" fmla="*/ 85 h 110"/>
              <a:gd name="T70" fmla="*/ 39 w 101"/>
              <a:gd name="T71" fmla="*/ 70 h 110"/>
              <a:gd name="T72" fmla="*/ 34 w 101"/>
              <a:gd name="T73" fmla="*/ 35 h 110"/>
              <a:gd name="T74" fmla="*/ 50 w 101"/>
              <a:gd name="T75" fmla="*/ 23 h 110"/>
              <a:gd name="T76" fmla="*/ 50 w 101"/>
              <a:gd name="T77" fmla="*/ 18 h 110"/>
              <a:gd name="T78" fmla="*/ 48 w 101"/>
              <a:gd name="T79" fmla="*/ 3 h 110"/>
              <a:gd name="T80" fmla="*/ 25 w 101"/>
              <a:gd name="T81" fmla="*/ 80 h 110"/>
              <a:gd name="T82" fmla="*/ 27 w 101"/>
              <a:gd name="T83" fmla="*/ 74 h 110"/>
              <a:gd name="T84" fmla="*/ 25 w 101"/>
              <a:gd name="T85" fmla="*/ 80 h 110"/>
              <a:gd name="T86" fmla="*/ 25 w 101"/>
              <a:gd name="T87" fmla="*/ 22 h 110"/>
              <a:gd name="T88" fmla="*/ 27 w 101"/>
              <a:gd name="T89" fmla="*/ 28 h 110"/>
              <a:gd name="T90" fmla="*/ 25 w 101"/>
              <a:gd name="T91" fmla="*/ 39 h 110"/>
              <a:gd name="T92" fmla="*/ 25 w 101"/>
              <a:gd name="T93" fmla="*/ 63 h 110"/>
              <a:gd name="T94" fmla="*/ 25 w 101"/>
              <a:gd name="T95" fmla="*/ 22 h 110"/>
              <a:gd name="T96" fmla="*/ 23 w 101"/>
              <a:gd name="T97" fmla="*/ 28 h 110"/>
              <a:gd name="T98" fmla="*/ 15 w 101"/>
              <a:gd name="T99" fmla="*/ 19 h 110"/>
              <a:gd name="T100" fmla="*/ 18 w 101"/>
              <a:gd name="T101" fmla="*/ 15 h 110"/>
              <a:gd name="T102" fmla="*/ 25 w 101"/>
              <a:gd name="T103" fmla="*/ 73 h 110"/>
              <a:gd name="T104" fmla="*/ 18 w 101"/>
              <a:gd name="T105" fmla="*/ 86 h 110"/>
              <a:gd name="T106" fmla="*/ 15 w 101"/>
              <a:gd name="T107" fmla="*/ 83 h 110"/>
              <a:gd name="T108" fmla="*/ 23 w 101"/>
              <a:gd name="T109" fmla="*/ 74 h 110"/>
              <a:gd name="T110" fmla="*/ 18 w 101"/>
              <a:gd name="T111" fmla="*/ 51 h 110"/>
              <a:gd name="T112" fmla="*/ 15 w 101"/>
              <a:gd name="T113" fmla="*/ 48 h 110"/>
              <a:gd name="T114" fmla="*/ 0 w 101"/>
              <a:gd name="T115" fmla="*/ 51 h 110"/>
              <a:gd name="T116" fmla="*/ 15 w 101"/>
              <a:gd name="T117" fmla="*/ 53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10">
                <a:moveTo>
                  <a:pt x="75" y="63"/>
                </a:moveTo>
                <a:cubicBezTo>
                  <a:pt x="77" y="59"/>
                  <a:pt x="78" y="55"/>
                  <a:pt x="78" y="51"/>
                </a:cubicBezTo>
                <a:cubicBezTo>
                  <a:pt x="78" y="47"/>
                  <a:pt x="77" y="43"/>
                  <a:pt x="75" y="39"/>
                </a:cubicBezTo>
                <a:cubicBezTo>
                  <a:pt x="75" y="63"/>
                  <a:pt x="75" y="63"/>
                  <a:pt x="75" y="63"/>
                </a:cubicBezTo>
                <a:close/>
                <a:moveTo>
                  <a:pt x="75" y="80"/>
                </a:moveTo>
                <a:cubicBezTo>
                  <a:pt x="75" y="73"/>
                  <a:pt x="75" y="73"/>
                  <a:pt x="75" y="73"/>
                </a:cubicBezTo>
                <a:cubicBezTo>
                  <a:pt x="76" y="73"/>
                  <a:pt x="77" y="73"/>
                  <a:pt x="77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86" y="83"/>
                  <a:pt x="86" y="83"/>
                  <a:pt x="86" y="83"/>
                </a:cubicBezTo>
                <a:cubicBezTo>
                  <a:pt x="87" y="84"/>
                  <a:pt x="87" y="85"/>
                  <a:pt x="86" y="86"/>
                </a:cubicBezTo>
                <a:cubicBezTo>
                  <a:pt x="85" y="87"/>
                  <a:pt x="83" y="87"/>
                  <a:pt x="82" y="86"/>
                </a:cubicBezTo>
                <a:cubicBezTo>
                  <a:pt x="75" y="80"/>
                  <a:pt x="75" y="80"/>
                  <a:pt x="75" y="80"/>
                </a:cubicBezTo>
                <a:close/>
                <a:moveTo>
                  <a:pt x="75" y="28"/>
                </a:moveTo>
                <a:cubicBezTo>
                  <a:pt x="75" y="22"/>
                  <a:pt x="75" y="22"/>
                  <a:pt x="75" y="22"/>
                </a:cubicBezTo>
                <a:cubicBezTo>
                  <a:pt x="82" y="15"/>
                  <a:pt x="82" y="15"/>
                  <a:pt x="82" y="15"/>
                </a:cubicBezTo>
                <a:cubicBezTo>
                  <a:pt x="83" y="14"/>
                  <a:pt x="85" y="14"/>
                  <a:pt x="86" y="15"/>
                </a:cubicBezTo>
                <a:cubicBezTo>
                  <a:pt x="87" y="16"/>
                  <a:pt x="87" y="18"/>
                  <a:pt x="86" y="19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6" y="28"/>
                  <a:pt x="75" y="28"/>
                </a:cubicBezTo>
                <a:close/>
                <a:moveTo>
                  <a:pt x="98" y="48"/>
                </a:moveTo>
                <a:cubicBezTo>
                  <a:pt x="98" y="48"/>
                  <a:pt x="98" y="48"/>
                  <a:pt x="98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4" y="48"/>
                  <a:pt x="83" y="49"/>
                  <a:pt x="83" y="51"/>
                </a:cubicBezTo>
                <a:cubicBezTo>
                  <a:pt x="83" y="52"/>
                  <a:pt x="84" y="53"/>
                  <a:pt x="86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3"/>
                  <a:pt x="101" y="52"/>
                  <a:pt x="101" y="51"/>
                </a:cubicBezTo>
                <a:cubicBezTo>
                  <a:pt x="101" y="49"/>
                  <a:pt x="100" y="48"/>
                  <a:pt x="98" y="48"/>
                </a:cubicBezTo>
                <a:close/>
                <a:moveTo>
                  <a:pt x="50" y="110"/>
                </a:moveTo>
                <a:cubicBezTo>
                  <a:pt x="52" y="110"/>
                  <a:pt x="52" y="110"/>
                  <a:pt x="52" y="110"/>
                </a:cubicBezTo>
                <a:cubicBezTo>
                  <a:pt x="60" y="110"/>
                  <a:pt x="66" y="104"/>
                  <a:pt x="66" y="96"/>
                </a:cubicBezTo>
                <a:cubicBezTo>
                  <a:pt x="66" y="74"/>
                  <a:pt x="66" y="74"/>
                  <a:pt x="66" y="74"/>
                </a:cubicBezTo>
                <a:cubicBezTo>
                  <a:pt x="70" y="71"/>
                  <a:pt x="73" y="67"/>
                  <a:pt x="75" y="63"/>
                </a:cubicBezTo>
                <a:cubicBezTo>
                  <a:pt x="75" y="39"/>
                  <a:pt x="75" y="39"/>
                  <a:pt x="75" y="39"/>
                </a:cubicBezTo>
                <a:cubicBezTo>
                  <a:pt x="71" y="29"/>
                  <a:pt x="61" y="23"/>
                  <a:pt x="50" y="23"/>
                </a:cubicBezTo>
                <a:cubicBezTo>
                  <a:pt x="50" y="29"/>
                  <a:pt x="50" y="29"/>
                  <a:pt x="50" y="29"/>
                </a:cubicBezTo>
                <a:cubicBezTo>
                  <a:pt x="56" y="29"/>
                  <a:pt x="62" y="31"/>
                  <a:pt x="66" y="35"/>
                </a:cubicBezTo>
                <a:cubicBezTo>
                  <a:pt x="70" y="39"/>
                  <a:pt x="72" y="45"/>
                  <a:pt x="72" y="51"/>
                </a:cubicBezTo>
                <a:cubicBezTo>
                  <a:pt x="72" y="59"/>
                  <a:pt x="68" y="66"/>
                  <a:pt x="62" y="70"/>
                </a:cubicBezTo>
                <a:cubicBezTo>
                  <a:pt x="62" y="70"/>
                  <a:pt x="62" y="70"/>
                  <a:pt x="62" y="70"/>
                </a:cubicBezTo>
                <a:cubicBezTo>
                  <a:pt x="61" y="70"/>
                  <a:pt x="60" y="71"/>
                  <a:pt x="60" y="72"/>
                </a:cubicBezTo>
                <a:cubicBezTo>
                  <a:pt x="60" y="85"/>
                  <a:pt x="60" y="85"/>
                  <a:pt x="60" y="85"/>
                </a:cubicBezTo>
                <a:cubicBezTo>
                  <a:pt x="50" y="85"/>
                  <a:pt x="50" y="85"/>
                  <a:pt x="50" y="85"/>
                </a:cubicBezTo>
                <a:cubicBezTo>
                  <a:pt x="50" y="110"/>
                  <a:pt x="50" y="110"/>
                  <a:pt x="50" y="110"/>
                </a:cubicBezTo>
                <a:close/>
                <a:moveTo>
                  <a:pt x="75" y="22"/>
                </a:moveTo>
                <a:cubicBezTo>
                  <a:pt x="75" y="28"/>
                  <a:pt x="75" y="28"/>
                  <a:pt x="75" y="28"/>
                </a:cubicBezTo>
                <a:cubicBezTo>
                  <a:pt x="75" y="28"/>
                  <a:pt x="74" y="28"/>
                  <a:pt x="74" y="28"/>
                </a:cubicBezTo>
                <a:cubicBezTo>
                  <a:pt x="72" y="27"/>
                  <a:pt x="72" y="25"/>
                  <a:pt x="74" y="24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5" y="73"/>
                </a:moveTo>
                <a:cubicBezTo>
                  <a:pt x="75" y="80"/>
                  <a:pt x="75" y="80"/>
                  <a:pt x="75" y="80"/>
                </a:cubicBezTo>
                <a:cubicBezTo>
                  <a:pt x="74" y="78"/>
                  <a:pt x="74" y="78"/>
                  <a:pt x="74" y="78"/>
                </a:cubicBezTo>
                <a:cubicBezTo>
                  <a:pt x="72" y="77"/>
                  <a:pt x="72" y="75"/>
                  <a:pt x="74" y="74"/>
                </a:cubicBezTo>
                <a:cubicBezTo>
                  <a:pt x="74" y="73"/>
                  <a:pt x="75" y="73"/>
                  <a:pt x="75" y="73"/>
                </a:cubicBezTo>
                <a:close/>
                <a:moveTo>
                  <a:pt x="50" y="18"/>
                </a:moveTo>
                <a:cubicBezTo>
                  <a:pt x="50" y="0"/>
                  <a:pt x="50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2" y="0"/>
                  <a:pt x="53" y="2"/>
                  <a:pt x="53" y="3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7"/>
                  <a:pt x="52" y="18"/>
                  <a:pt x="50" y="18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0" y="23"/>
                </a:moveTo>
                <a:cubicBezTo>
                  <a:pt x="39" y="23"/>
                  <a:pt x="30" y="29"/>
                  <a:pt x="25" y="39"/>
                </a:cubicBezTo>
                <a:cubicBezTo>
                  <a:pt x="25" y="63"/>
                  <a:pt x="25" y="63"/>
                  <a:pt x="25" y="63"/>
                </a:cubicBezTo>
                <a:cubicBezTo>
                  <a:pt x="27" y="68"/>
                  <a:pt x="31" y="71"/>
                  <a:pt x="35" y="74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104"/>
                  <a:pt x="41" y="110"/>
                  <a:pt x="49" y="110"/>
                </a:cubicBezTo>
                <a:cubicBezTo>
                  <a:pt x="50" y="110"/>
                  <a:pt x="50" y="110"/>
                  <a:pt x="50" y="110"/>
                </a:cubicBezTo>
                <a:cubicBezTo>
                  <a:pt x="50" y="85"/>
                  <a:pt x="50" y="85"/>
                  <a:pt x="50" y="85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0" y="71"/>
                  <a:pt x="39" y="70"/>
                </a:cubicBezTo>
                <a:cubicBezTo>
                  <a:pt x="33" y="66"/>
                  <a:pt x="28" y="59"/>
                  <a:pt x="28" y="51"/>
                </a:cubicBezTo>
                <a:cubicBezTo>
                  <a:pt x="28" y="45"/>
                  <a:pt x="30" y="39"/>
                  <a:pt x="34" y="35"/>
                </a:cubicBezTo>
                <a:cubicBezTo>
                  <a:pt x="39" y="31"/>
                  <a:pt x="44" y="29"/>
                  <a:pt x="50" y="29"/>
                </a:cubicBezTo>
                <a:cubicBezTo>
                  <a:pt x="50" y="23"/>
                  <a:pt x="50" y="23"/>
                  <a:pt x="50" y="23"/>
                </a:cubicBezTo>
                <a:close/>
                <a:moveTo>
                  <a:pt x="50" y="0"/>
                </a:moveTo>
                <a:cubicBezTo>
                  <a:pt x="50" y="18"/>
                  <a:pt x="50" y="18"/>
                  <a:pt x="50" y="18"/>
                </a:cubicBezTo>
                <a:cubicBezTo>
                  <a:pt x="49" y="18"/>
                  <a:pt x="48" y="17"/>
                  <a:pt x="48" y="15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2"/>
                  <a:pt x="49" y="1"/>
                  <a:pt x="50" y="0"/>
                </a:cubicBezTo>
                <a:close/>
                <a:moveTo>
                  <a:pt x="25" y="80"/>
                </a:moveTo>
                <a:cubicBezTo>
                  <a:pt x="25" y="73"/>
                  <a:pt x="25" y="73"/>
                  <a:pt x="25" y="73"/>
                </a:cubicBezTo>
                <a:cubicBezTo>
                  <a:pt x="26" y="73"/>
                  <a:pt x="27" y="73"/>
                  <a:pt x="27" y="74"/>
                </a:cubicBezTo>
                <a:cubicBezTo>
                  <a:pt x="28" y="75"/>
                  <a:pt x="28" y="77"/>
                  <a:pt x="27" y="78"/>
                </a:cubicBezTo>
                <a:cubicBezTo>
                  <a:pt x="25" y="80"/>
                  <a:pt x="25" y="80"/>
                  <a:pt x="25" y="80"/>
                </a:cubicBezTo>
                <a:close/>
                <a:moveTo>
                  <a:pt x="25" y="28"/>
                </a:moveTo>
                <a:cubicBezTo>
                  <a:pt x="25" y="22"/>
                  <a:pt x="25" y="22"/>
                  <a:pt x="25" y="22"/>
                </a:cubicBezTo>
                <a:cubicBezTo>
                  <a:pt x="27" y="24"/>
                  <a:pt x="27" y="24"/>
                  <a:pt x="27" y="24"/>
                </a:cubicBezTo>
                <a:cubicBezTo>
                  <a:pt x="28" y="25"/>
                  <a:pt x="28" y="27"/>
                  <a:pt x="27" y="28"/>
                </a:cubicBezTo>
                <a:cubicBezTo>
                  <a:pt x="27" y="28"/>
                  <a:pt x="26" y="28"/>
                  <a:pt x="25" y="28"/>
                </a:cubicBezTo>
                <a:close/>
                <a:moveTo>
                  <a:pt x="25" y="39"/>
                </a:moveTo>
                <a:cubicBezTo>
                  <a:pt x="23" y="42"/>
                  <a:pt x="22" y="46"/>
                  <a:pt x="22" y="51"/>
                </a:cubicBezTo>
                <a:cubicBezTo>
                  <a:pt x="22" y="55"/>
                  <a:pt x="23" y="59"/>
                  <a:pt x="25" y="63"/>
                </a:cubicBezTo>
                <a:cubicBezTo>
                  <a:pt x="25" y="39"/>
                  <a:pt x="25" y="39"/>
                  <a:pt x="25" y="39"/>
                </a:cubicBezTo>
                <a:close/>
                <a:moveTo>
                  <a:pt x="25" y="22"/>
                </a:move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4" y="28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6"/>
                  <a:pt x="15" y="15"/>
                </a:cubicBezTo>
                <a:cubicBezTo>
                  <a:pt x="16" y="14"/>
                  <a:pt x="17" y="14"/>
                  <a:pt x="18" y="15"/>
                </a:cubicBezTo>
                <a:cubicBezTo>
                  <a:pt x="25" y="22"/>
                  <a:pt x="25" y="22"/>
                  <a:pt x="25" y="22"/>
                </a:cubicBezTo>
                <a:close/>
                <a:moveTo>
                  <a:pt x="25" y="73"/>
                </a:moveTo>
                <a:cubicBezTo>
                  <a:pt x="25" y="80"/>
                  <a:pt x="25" y="80"/>
                  <a:pt x="25" y="80"/>
                </a:cubicBezTo>
                <a:cubicBezTo>
                  <a:pt x="18" y="86"/>
                  <a:pt x="18" y="86"/>
                  <a:pt x="18" y="86"/>
                </a:cubicBezTo>
                <a:cubicBezTo>
                  <a:pt x="17" y="87"/>
                  <a:pt x="16" y="87"/>
                  <a:pt x="15" y="86"/>
                </a:cubicBezTo>
                <a:cubicBezTo>
                  <a:pt x="14" y="85"/>
                  <a:pt x="14" y="84"/>
                  <a:pt x="15" y="83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4"/>
                  <a:pt x="23" y="74"/>
                  <a:pt x="23" y="74"/>
                </a:cubicBezTo>
                <a:cubicBezTo>
                  <a:pt x="24" y="74"/>
                  <a:pt x="25" y="73"/>
                  <a:pt x="25" y="73"/>
                </a:cubicBezTo>
                <a:close/>
                <a:moveTo>
                  <a:pt x="18" y="51"/>
                </a:moveTo>
                <a:cubicBezTo>
                  <a:pt x="18" y="51"/>
                  <a:pt x="18" y="51"/>
                  <a:pt x="18" y="51"/>
                </a:cubicBezTo>
                <a:cubicBezTo>
                  <a:pt x="18" y="49"/>
                  <a:pt x="16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9"/>
                  <a:pt x="0" y="51"/>
                </a:cubicBezTo>
                <a:cubicBezTo>
                  <a:pt x="0" y="52"/>
                  <a:pt x="1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6" y="53"/>
                  <a:pt x="18" y="52"/>
                  <a:pt x="18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Freeform 94"/>
          <p:cNvSpPr>
            <a:spLocks/>
          </p:cNvSpPr>
          <p:nvPr/>
        </p:nvSpPr>
        <p:spPr bwMode="auto">
          <a:xfrm>
            <a:off x="8697412" y="3064666"/>
            <a:ext cx="70311" cy="66794"/>
          </a:xfrm>
          <a:custGeom>
            <a:avLst/>
            <a:gdLst>
              <a:gd name="T0" fmla="*/ 28 w 29"/>
              <a:gd name="T1" fmla="*/ 16 h 28"/>
              <a:gd name="T2" fmla="*/ 12 w 29"/>
              <a:gd name="T3" fmla="*/ 27 h 28"/>
              <a:gd name="T4" fmla="*/ 1 w 29"/>
              <a:gd name="T5" fmla="*/ 12 h 28"/>
              <a:gd name="T6" fmla="*/ 17 w 29"/>
              <a:gd name="T7" fmla="*/ 1 h 28"/>
              <a:gd name="T8" fmla="*/ 28 w 29"/>
              <a:gd name="T9" fmla="*/ 16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8">
                <a:moveTo>
                  <a:pt x="28" y="16"/>
                </a:moveTo>
                <a:cubicBezTo>
                  <a:pt x="26" y="23"/>
                  <a:pt x="19" y="28"/>
                  <a:pt x="12" y="27"/>
                </a:cubicBezTo>
                <a:cubicBezTo>
                  <a:pt x="5" y="26"/>
                  <a:pt x="0" y="19"/>
                  <a:pt x="1" y="12"/>
                </a:cubicBezTo>
                <a:cubicBezTo>
                  <a:pt x="3" y="4"/>
                  <a:pt x="10" y="0"/>
                  <a:pt x="17" y="1"/>
                </a:cubicBezTo>
                <a:cubicBezTo>
                  <a:pt x="24" y="2"/>
                  <a:pt x="29" y="9"/>
                  <a:pt x="28" y="1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Freeform 95"/>
          <p:cNvSpPr>
            <a:spLocks/>
          </p:cNvSpPr>
          <p:nvPr/>
        </p:nvSpPr>
        <p:spPr bwMode="auto">
          <a:xfrm>
            <a:off x="8681591" y="2862525"/>
            <a:ext cx="65037" cy="217961"/>
          </a:xfrm>
          <a:custGeom>
            <a:avLst/>
            <a:gdLst>
              <a:gd name="T0" fmla="*/ 27 w 27"/>
              <a:gd name="T1" fmla="*/ 90 h 91"/>
              <a:gd name="T2" fmla="*/ 12 w 27"/>
              <a:gd name="T3" fmla="*/ 14 h 91"/>
              <a:gd name="T4" fmla="*/ 1 w 27"/>
              <a:gd name="T5" fmla="*/ 0 h 91"/>
              <a:gd name="T6" fmla="*/ 17 w 27"/>
              <a:gd name="T7" fmla="*/ 91 h 91"/>
              <a:gd name="T8" fmla="*/ 27 w 27"/>
              <a:gd name="T9" fmla="*/ 9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91">
                <a:moveTo>
                  <a:pt x="27" y="90"/>
                </a:moveTo>
                <a:cubicBezTo>
                  <a:pt x="27" y="90"/>
                  <a:pt x="12" y="14"/>
                  <a:pt x="12" y="14"/>
                </a:cubicBezTo>
                <a:cubicBezTo>
                  <a:pt x="12" y="14"/>
                  <a:pt x="3" y="0"/>
                  <a:pt x="1" y="0"/>
                </a:cubicBezTo>
                <a:cubicBezTo>
                  <a:pt x="0" y="0"/>
                  <a:pt x="17" y="91"/>
                  <a:pt x="17" y="91"/>
                </a:cubicBezTo>
                <a:lnTo>
                  <a:pt x="27" y="9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Freeform 96"/>
          <p:cNvSpPr>
            <a:spLocks/>
          </p:cNvSpPr>
          <p:nvPr/>
        </p:nvSpPr>
        <p:spPr bwMode="auto">
          <a:xfrm>
            <a:off x="8727296" y="2897678"/>
            <a:ext cx="140620" cy="188079"/>
          </a:xfrm>
          <a:custGeom>
            <a:avLst/>
            <a:gdLst>
              <a:gd name="T0" fmla="*/ 1 w 80"/>
              <a:gd name="T1" fmla="*/ 99 h 107"/>
              <a:gd name="T2" fmla="*/ 60 w 80"/>
              <a:gd name="T3" fmla="*/ 13 h 107"/>
              <a:gd name="T4" fmla="*/ 80 w 80"/>
              <a:gd name="T5" fmla="*/ 0 h 107"/>
              <a:gd name="T6" fmla="*/ 71 w 80"/>
              <a:gd name="T7" fmla="*/ 21 h 107"/>
              <a:gd name="T8" fmla="*/ 12 w 80"/>
              <a:gd name="T9" fmla="*/ 107 h 107"/>
              <a:gd name="T10" fmla="*/ 0 w 80"/>
              <a:gd name="T11" fmla="*/ 100 h 107"/>
              <a:gd name="T12" fmla="*/ 1 w 80"/>
              <a:gd name="T13" fmla="*/ 9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107">
                <a:moveTo>
                  <a:pt x="1" y="99"/>
                </a:moveTo>
                <a:lnTo>
                  <a:pt x="60" y="13"/>
                </a:lnTo>
                <a:lnTo>
                  <a:pt x="80" y="0"/>
                </a:lnTo>
                <a:lnTo>
                  <a:pt x="71" y="21"/>
                </a:lnTo>
                <a:lnTo>
                  <a:pt x="12" y="107"/>
                </a:lnTo>
                <a:lnTo>
                  <a:pt x="0" y="100"/>
                </a:lnTo>
                <a:lnTo>
                  <a:pt x="1" y="9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Freeform 97"/>
          <p:cNvSpPr>
            <a:spLocks/>
          </p:cNvSpPr>
          <p:nvPr/>
        </p:nvSpPr>
        <p:spPr bwMode="auto">
          <a:xfrm>
            <a:off x="8714992" y="3115639"/>
            <a:ext cx="17577" cy="35155"/>
          </a:xfrm>
          <a:custGeom>
            <a:avLst/>
            <a:gdLst>
              <a:gd name="T0" fmla="*/ 2 w 7"/>
              <a:gd name="T1" fmla="*/ 3 h 15"/>
              <a:gd name="T2" fmla="*/ 5 w 7"/>
              <a:gd name="T3" fmla="*/ 1 h 15"/>
              <a:gd name="T4" fmla="*/ 7 w 7"/>
              <a:gd name="T5" fmla="*/ 3 h 15"/>
              <a:gd name="T6" fmla="*/ 5 w 7"/>
              <a:gd name="T7" fmla="*/ 13 h 15"/>
              <a:gd name="T8" fmla="*/ 3 w 7"/>
              <a:gd name="T9" fmla="*/ 15 h 15"/>
              <a:gd name="T10" fmla="*/ 1 w 7"/>
              <a:gd name="T11" fmla="*/ 12 h 15"/>
              <a:gd name="T12" fmla="*/ 2 w 7"/>
              <a:gd name="T13" fmla="*/ 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15">
                <a:moveTo>
                  <a:pt x="2" y="3"/>
                </a:moveTo>
                <a:cubicBezTo>
                  <a:pt x="3" y="1"/>
                  <a:pt x="4" y="0"/>
                  <a:pt x="5" y="1"/>
                </a:cubicBezTo>
                <a:cubicBezTo>
                  <a:pt x="6" y="1"/>
                  <a:pt x="7" y="2"/>
                  <a:pt x="7" y="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4"/>
                  <a:pt x="4" y="15"/>
                  <a:pt x="3" y="15"/>
                </a:cubicBezTo>
                <a:cubicBezTo>
                  <a:pt x="1" y="15"/>
                  <a:pt x="0" y="13"/>
                  <a:pt x="1" y="12"/>
                </a:cubicBezTo>
                <a:lnTo>
                  <a:pt x="2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Freeform 98"/>
          <p:cNvSpPr>
            <a:spLocks noEditPoints="1"/>
          </p:cNvSpPr>
          <p:nvPr/>
        </p:nvSpPr>
        <p:spPr bwMode="auto">
          <a:xfrm>
            <a:off x="8658742" y="1335042"/>
            <a:ext cx="244327" cy="261905"/>
          </a:xfrm>
          <a:custGeom>
            <a:avLst/>
            <a:gdLst>
              <a:gd name="T0" fmla="*/ 78 w 101"/>
              <a:gd name="T1" fmla="*/ 50 h 109"/>
              <a:gd name="T2" fmla="*/ 76 w 101"/>
              <a:gd name="T3" fmla="*/ 62 h 109"/>
              <a:gd name="T4" fmla="*/ 76 w 101"/>
              <a:gd name="T5" fmla="*/ 73 h 109"/>
              <a:gd name="T6" fmla="*/ 78 w 101"/>
              <a:gd name="T7" fmla="*/ 73 h 109"/>
              <a:gd name="T8" fmla="*/ 86 w 101"/>
              <a:gd name="T9" fmla="*/ 86 h 109"/>
              <a:gd name="T10" fmla="*/ 76 w 101"/>
              <a:gd name="T11" fmla="*/ 79 h 109"/>
              <a:gd name="T12" fmla="*/ 76 w 101"/>
              <a:gd name="T13" fmla="*/ 22 h 109"/>
              <a:gd name="T14" fmla="*/ 86 w 101"/>
              <a:gd name="T15" fmla="*/ 15 h 109"/>
              <a:gd name="T16" fmla="*/ 78 w 101"/>
              <a:gd name="T17" fmla="*/ 27 h 109"/>
              <a:gd name="T18" fmla="*/ 76 w 101"/>
              <a:gd name="T19" fmla="*/ 28 h 109"/>
              <a:gd name="T20" fmla="*/ 99 w 101"/>
              <a:gd name="T21" fmla="*/ 48 h 109"/>
              <a:gd name="T22" fmla="*/ 84 w 101"/>
              <a:gd name="T23" fmla="*/ 50 h 109"/>
              <a:gd name="T24" fmla="*/ 99 w 101"/>
              <a:gd name="T25" fmla="*/ 53 h 109"/>
              <a:gd name="T26" fmla="*/ 99 w 101"/>
              <a:gd name="T27" fmla="*/ 48 h 109"/>
              <a:gd name="T28" fmla="*/ 53 w 101"/>
              <a:gd name="T29" fmla="*/ 109 h 109"/>
              <a:gd name="T30" fmla="*/ 66 w 101"/>
              <a:gd name="T31" fmla="*/ 73 h 109"/>
              <a:gd name="T32" fmla="*/ 76 w 101"/>
              <a:gd name="T33" fmla="*/ 38 h 109"/>
              <a:gd name="T34" fmla="*/ 51 w 101"/>
              <a:gd name="T35" fmla="*/ 28 h 109"/>
              <a:gd name="T36" fmla="*/ 73 w 101"/>
              <a:gd name="T37" fmla="*/ 50 h 109"/>
              <a:gd name="T38" fmla="*/ 62 w 101"/>
              <a:gd name="T39" fmla="*/ 69 h 109"/>
              <a:gd name="T40" fmla="*/ 61 w 101"/>
              <a:gd name="T41" fmla="*/ 84 h 109"/>
              <a:gd name="T42" fmla="*/ 51 w 101"/>
              <a:gd name="T43" fmla="*/ 109 h 109"/>
              <a:gd name="T44" fmla="*/ 76 w 101"/>
              <a:gd name="T45" fmla="*/ 28 h 109"/>
              <a:gd name="T46" fmla="*/ 74 w 101"/>
              <a:gd name="T47" fmla="*/ 23 h 109"/>
              <a:gd name="T48" fmla="*/ 76 w 101"/>
              <a:gd name="T49" fmla="*/ 73 h 109"/>
              <a:gd name="T50" fmla="*/ 74 w 101"/>
              <a:gd name="T51" fmla="*/ 77 h 109"/>
              <a:gd name="T52" fmla="*/ 76 w 101"/>
              <a:gd name="T53" fmla="*/ 73 h 109"/>
              <a:gd name="T54" fmla="*/ 51 w 101"/>
              <a:gd name="T55" fmla="*/ 0 h 109"/>
              <a:gd name="T56" fmla="*/ 53 w 101"/>
              <a:gd name="T57" fmla="*/ 2 h 109"/>
              <a:gd name="T58" fmla="*/ 51 w 101"/>
              <a:gd name="T59" fmla="*/ 17 h 109"/>
              <a:gd name="T60" fmla="*/ 51 w 101"/>
              <a:gd name="T61" fmla="*/ 22 h 109"/>
              <a:gd name="T62" fmla="*/ 26 w 101"/>
              <a:gd name="T63" fmla="*/ 62 h 109"/>
              <a:gd name="T64" fmla="*/ 35 w 101"/>
              <a:gd name="T65" fmla="*/ 95 h 109"/>
              <a:gd name="T66" fmla="*/ 51 w 101"/>
              <a:gd name="T67" fmla="*/ 109 h 109"/>
              <a:gd name="T68" fmla="*/ 41 w 101"/>
              <a:gd name="T69" fmla="*/ 84 h 109"/>
              <a:gd name="T70" fmla="*/ 40 w 101"/>
              <a:gd name="T71" fmla="*/ 69 h 109"/>
              <a:gd name="T72" fmla="*/ 35 w 101"/>
              <a:gd name="T73" fmla="*/ 35 h 109"/>
              <a:gd name="T74" fmla="*/ 51 w 101"/>
              <a:gd name="T75" fmla="*/ 22 h 109"/>
              <a:gd name="T76" fmla="*/ 51 w 101"/>
              <a:gd name="T77" fmla="*/ 17 h 109"/>
              <a:gd name="T78" fmla="*/ 48 w 101"/>
              <a:gd name="T79" fmla="*/ 2 h 109"/>
              <a:gd name="T80" fmla="*/ 26 w 101"/>
              <a:gd name="T81" fmla="*/ 79 h 109"/>
              <a:gd name="T82" fmla="*/ 28 w 101"/>
              <a:gd name="T83" fmla="*/ 73 h 109"/>
              <a:gd name="T84" fmla="*/ 26 w 101"/>
              <a:gd name="T85" fmla="*/ 79 h 109"/>
              <a:gd name="T86" fmla="*/ 26 w 101"/>
              <a:gd name="T87" fmla="*/ 21 h 109"/>
              <a:gd name="T88" fmla="*/ 28 w 101"/>
              <a:gd name="T89" fmla="*/ 27 h 109"/>
              <a:gd name="T90" fmla="*/ 26 w 101"/>
              <a:gd name="T91" fmla="*/ 38 h 109"/>
              <a:gd name="T92" fmla="*/ 26 w 101"/>
              <a:gd name="T93" fmla="*/ 62 h 109"/>
              <a:gd name="T94" fmla="*/ 26 w 101"/>
              <a:gd name="T95" fmla="*/ 21 h 109"/>
              <a:gd name="T96" fmla="*/ 24 w 101"/>
              <a:gd name="T97" fmla="*/ 27 h 109"/>
              <a:gd name="T98" fmla="*/ 15 w 101"/>
              <a:gd name="T99" fmla="*/ 18 h 109"/>
              <a:gd name="T100" fmla="*/ 19 w 101"/>
              <a:gd name="T101" fmla="*/ 15 h 109"/>
              <a:gd name="T102" fmla="*/ 26 w 101"/>
              <a:gd name="T103" fmla="*/ 73 h 109"/>
              <a:gd name="T104" fmla="*/ 19 w 101"/>
              <a:gd name="T105" fmla="*/ 86 h 109"/>
              <a:gd name="T106" fmla="*/ 15 w 101"/>
              <a:gd name="T107" fmla="*/ 82 h 109"/>
              <a:gd name="T108" fmla="*/ 24 w 101"/>
              <a:gd name="T109" fmla="*/ 73 h 109"/>
              <a:gd name="T110" fmla="*/ 18 w 101"/>
              <a:gd name="T111" fmla="*/ 50 h 109"/>
              <a:gd name="T112" fmla="*/ 15 w 101"/>
              <a:gd name="T113" fmla="*/ 48 h 109"/>
              <a:gd name="T114" fmla="*/ 0 w 101"/>
              <a:gd name="T115" fmla="*/ 50 h 109"/>
              <a:gd name="T116" fmla="*/ 15 w 101"/>
              <a:gd name="T117" fmla="*/ 5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09">
                <a:moveTo>
                  <a:pt x="76" y="62"/>
                </a:moveTo>
                <a:cubicBezTo>
                  <a:pt x="78" y="58"/>
                  <a:pt x="78" y="54"/>
                  <a:pt x="78" y="50"/>
                </a:cubicBezTo>
                <a:cubicBezTo>
                  <a:pt x="78" y="46"/>
                  <a:pt x="78" y="42"/>
                  <a:pt x="76" y="38"/>
                </a:cubicBezTo>
                <a:cubicBezTo>
                  <a:pt x="76" y="62"/>
                  <a:pt x="76" y="62"/>
                  <a:pt x="76" y="62"/>
                </a:cubicBezTo>
                <a:close/>
                <a:moveTo>
                  <a:pt x="76" y="79"/>
                </a:moveTo>
                <a:cubicBezTo>
                  <a:pt x="76" y="73"/>
                  <a:pt x="76" y="73"/>
                  <a:pt x="76" y="73"/>
                </a:cubicBezTo>
                <a:cubicBezTo>
                  <a:pt x="77" y="73"/>
                  <a:pt x="77" y="73"/>
                  <a:pt x="78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82"/>
                  <a:pt x="86" y="82"/>
                  <a:pt x="86" y="82"/>
                </a:cubicBezTo>
                <a:cubicBezTo>
                  <a:pt x="87" y="83"/>
                  <a:pt x="87" y="85"/>
                  <a:pt x="86" y="86"/>
                </a:cubicBezTo>
                <a:cubicBezTo>
                  <a:pt x="85" y="87"/>
                  <a:pt x="84" y="87"/>
                  <a:pt x="83" y="86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76" y="28"/>
                </a:moveTo>
                <a:cubicBezTo>
                  <a:pt x="76" y="22"/>
                  <a:pt x="76" y="22"/>
                  <a:pt x="76" y="22"/>
                </a:cubicBezTo>
                <a:cubicBezTo>
                  <a:pt x="83" y="15"/>
                  <a:pt x="83" y="15"/>
                  <a:pt x="83" y="15"/>
                </a:cubicBezTo>
                <a:cubicBezTo>
                  <a:pt x="84" y="14"/>
                  <a:pt x="85" y="14"/>
                  <a:pt x="86" y="15"/>
                </a:cubicBezTo>
                <a:cubicBezTo>
                  <a:pt x="87" y="16"/>
                  <a:pt x="87" y="17"/>
                  <a:pt x="86" y="1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8"/>
                  <a:pt x="77" y="28"/>
                  <a:pt x="76" y="28"/>
                </a:cubicBezTo>
                <a:close/>
                <a:moveTo>
                  <a:pt x="99" y="48"/>
                </a:moveTo>
                <a:cubicBezTo>
                  <a:pt x="99" y="48"/>
                  <a:pt x="99" y="48"/>
                  <a:pt x="99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5" y="48"/>
                  <a:pt x="84" y="49"/>
                  <a:pt x="84" y="50"/>
                </a:cubicBezTo>
                <a:cubicBezTo>
                  <a:pt x="84" y="52"/>
                  <a:pt x="85" y="53"/>
                  <a:pt x="86" y="53"/>
                </a:cubicBezTo>
                <a:cubicBezTo>
                  <a:pt x="99" y="53"/>
                  <a:pt x="99" y="53"/>
                  <a:pt x="99" y="53"/>
                </a:cubicBezTo>
                <a:cubicBezTo>
                  <a:pt x="100" y="53"/>
                  <a:pt x="101" y="52"/>
                  <a:pt x="101" y="50"/>
                </a:cubicBezTo>
                <a:cubicBezTo>
                  <a:pt x="101" y="49"/>
                  <a:pt x="100" y="48"/>
                  <a:pt x="99" y="48"/>
                </a:cubicBezTo>
                <a:close/>
                <a:moveTo>
                  <a:pt x="51" y="109"/>
                </a:moveTo>
                <a:cubicBezTo>
                  <a:pt x="53" y="109"/>
                  <a:pt x="53" y="109"/>
                  <a:pt x="53" y="109"/>
                </a:cubicBezTo>
                <a:cubicBezTo>
                  <a:pt x="60" y="109"/>
                  <a:pt x="66" y="103"/>
                  <a:pt x="66" y="95"/>
                </a:cubicBezTo>
                <a:cubicBezTo>
                  <a:pt x="66" y="73"/>
                  <a:pt x="66" y="73"/>
                  <a:pt x="66" y="73"/>
                </a:cubicBezTo>
                <a:cubicBezTo>
                  <a:pt x="70" y="70"/>
                  <a:pt x="74" y="67"/>
                  <a:pt x="76" y="62"/>
                </a:cubicBezTo>
                <a:cubicBezTo>
                  <a:pt x="76" y="38"/>
                  <a:pt x="76" y="38"/>
                  <a:pt x="76" y="38"/>
                </a:cubicBezTo>
                <a:cubicBezTo>
                  <a:pt x="71" y="29"/>
                  <a:pt x="62" y="22"/>
                  <a:pt x="51" y="22"/>
                </a:cubicBezTo>
                <a:cubicBezTo>
                  <a:pt x="51" y="28"/>
                  <a:pt x="51" y="28"/>
                  <a:pt x="51" y="28"/>
                </a:cubicBezTo>
                <a:cubicBezTo>
                  <a:pt x="57" y="28"/>
                  <a:pt x="62" y="31"/>
                  <a:pt x="66" y="35"/>
                </a:cubicBezTo>
                <a:cubicBezTo>
                  <a:pt x="70" y="39"/>
                  <a:pt x="73" y="44"/>
                  <a:pt x="73" y="50"/>
                </a:cubicBezTo>
                <a:cubicBezTo>
                  <a:pt x="73" y="58"/>
                  <a:pt x="68" y="65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70"/>
                  <a:pt x="61" y="71"/>
                  <a:pt x="61" y="72"/>
                </a:cubicBezTo>
                <a:cubicBezTo>
                  <a:pt x="61" y="84"/>
                  <a:pt x="61" y="84"/>
                  <a:pt x="61" y="84"/>
                </a:cubicBezTo>
                <a:cubicBezTo>
                  <a:pt x="51" y="84"/>
                  <a:pt x="51" y="84"/>
                  <a:pt x="51" y="84"/>
                </a:cubicBezTo>
                <a:cubicBezTo>
                  <a:pt x="51" y="109"/>
                  <a:pt x="51" y="109"/>
                  <a:pt x="51" y="109"/>
                </a:cubicBezTo>
                <a:close/>
                <a:moveTo>
                  <a:pt x="76" y="22"/>
                </a:moveTo>
                <a:cubicBezTo>
                  <a:pt x="76" y="28"/>
                  <a:pt x="76" y="28"/>
                  <a:pt x="76" y="28"/>
                </a:cubicBezTo>
                <a:cubicBezTo>
                  <a:pt x="75" y="28"/>
                  <a:pt x="75" y="28"/>
                  <a:pt x="74" y="27"/>
                </a:cubicBezTo>
                <a:cubicBezTo>
                  <a:pt x="73" y="26"/>
                  <a:pt x="73" y="24"/>
                  <a:pt x="74" y="23"/>
                </a:cubicBezTo>
                <a:cubicBezTo>
                  <a:pt x="76" y="22"/>
                  <a:pt x="76" y="22"/>
                  <a:pt x="76" y="22"/>
                </a:cubicBezTo>
                <a:close/>
                <a:moveTo>
                  <a:pt x="76" y="73"/>
                </a:moveTo>
                <a:cubicBezTo>
                  <a:pt x="76" y="79"/>
                  <a:pt x="76" y="79"/>
                  <a:pt x="76" y="79"/>
                </a:cubicBezTo>
                <a:cubicBezTo>
                  <a:pt x="74" y="77"/>
                  <a:pt x="74" y="77"/>
                  <a:pt x="74" y="77"/>
                </a:cubicBezTo>
                <a:cubicBezTo>
                  <a:pt x="73" y="76"/>
                  <a:pt x="73" y="74"/>
                  <a:pt x="74" y="73"/>
                </a:cubicBezTo>
                <a:cubicBezTo>
                  <a:pt x="75" y="73"/>
                  <a:pt x="75" y="73"/>
                  <a:pt x="76" y="73"/>
                </a:cubicBezTo>
                <a:close/>
                <a:moveTo>
                  <a:pt x="51" y="17"/>
                </a:move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3" y="1"/>
                  <a:pt x="53" y="2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6"/>
                  <a:pt x="52" y="17"/>
                  <a:pt x="51" y="17"/>
                </a:cubicBezTo>
                <a:cubicBezTo>
                  <a:pt x="51" y="17"/>
                  <a:pt x="51" y="17"/>
                  <a:pt x="51" y="17"/>
                </a:cubicBezTo>
                <a:close/>
                <a:moveTo>
                  <a:pt x="51" y="22"/>
                </a:moveTo>
                <a:cubicBezTo>
                  <a:pt x="40" y="22"/>
                  <a:pt x="30" y="29"/>
                  <a:pt x="26" y="38"/>
                </a:cubicBezTo>
                <a:cubicBezTo>
                  <a:pt x="26" y="62"/>
                  <a:pt x="26" y="62"/>
                  <a:pt x="26" y="62"/>
                </a:cubicBezTo>
                <a:cubicBezTo>
                  <a:pt x="28" y="67"/>
                  <a:pt x="31" y="71"/>
                  <a:pt x="35" y="74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103"/>
                  <a:pt x="42" y="109"/>
                  <a:pt x="49" y="109"/>
                </a:cubicBezTo>
                <a:cubicBezTo>
                  <a:pt x="51" y="109"/>
                  <a:pt x="51" y="109"/>
                  <a:pt x="51" y="109"/>
                </a:cubicBezTo>
                <a:cubicBezTo>
                  <a:pt x="51" y="84"/>
                  <a:pt x="51" y="84"/>
                  <a:pt x="5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1" y="70"/>
                  <a:pt x="40" y="69"/>
                </a:cubicBezTo>
                <a:cubicBezTo>
                  <a:pt x="33" y="66"/>
                  <a:pt x="28" y="58"/>
                  <a:pt x="28" y="50"/>
                </a:cubicBezTo>
                <a:cubicBezTo>
                  <a:pt x="28" y="44"/>
                  <a:pt x="31" y="39"/>
                  <a:pt x="35" y="35"/>
                </a:cubicBezTo>
                <a:cubicBezTo>
                  <a:pt x="39" y="31"/>
                  <a:pt x="44" y="28"/>
                  <a:pt x="51" y="28"/>
                </a:cubicBezTo>
                <a:cubicBezTo>
                  <a:pt x="51" y="22"/>
                  <a:pt x="51" y="22"/>
                  <a:pt x="51" y="22"/>
                </a:cubicBezTo>
                <a:close/>
                <a:moveTo>
                  <a:pt x="51" y="0"/>
                </a:moveTo>
                <a:cubicBezTo>
                  <a:pt x="51" y="17"/>
                  <a:pt x="51" y="17"/>
                  <a:pt x="51" y="17"/>
                </a:cubicBezTo>
                <a:cubicBezTo>
                  <a:pt x="49" y="17"/>
                  <a:pt x="48" y="16"/>
                  <a:pt x="48" y="15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1"/>
                  <a:pt x="49" y="0"/>
                  <a:pt x="51" y="0"/>
                </a:cubicBezTo>
                <a:close/>
                <a:moveTo>
                  <a:pt x="26" y="79"/>
                </a:moveTo>
                <a:cubicBezTo>
                  <a:pt x="26" y="73"/>
                  <a:pt x="26" y="73"/>
                  <a:pt x="26" y="73"/>
                </a:cubicBezTo>
                <a:cubicBezTo>
                  <a:pt x="26" y="73"/>
                  <a:pt x="27" y="73"/>
                  <a:pt x="28" y="73"/>
                </a:cubicBezTo>
                <a:cubicBezTo>
                  <a:pt x="29" y="74"/>
                  <a:pt x="29" y="76"/>
                  <a:pt x="28" y="77"/>
                </a:cubicBezTo>
                <a:cubicBezTo>
                  <a:pt x="26" y="79"/>
                  <a:pt x="26" y="79"/>
                  <a:pt x="26" y="79"/>
                </a:cubicBezTo>
                <a:close/>
                <a:moveTo>
                  <a:pt x="26" y="28"/>
                </a:moveTo>
                <a:cubicBezTo>
                  <a:pt x="26" y="21"/>
                  <a:pt x="26" y="21"/>
                  <a:pt x="26" y="21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4"/>
                  <a:pt x="29" y="26"/>
                  <a:pt x="28" y="27"/>
                </a:cubicBezTo>
                <a:cubicBezTo>
                  <a:pt x="27" y="28"/>
                  <a:pt x="26" y="28"/>
                  <a:pt x="26" y="28"/>
                </a:cubicBezTo>
                <a:close/>
                <a:moveTo>
                  <a:pt x="26" y="38"/>
                </a:moveTo>
                <a:cubicBezTo>
                  <a:pt x="24" y="42"/>
                  <a:pt x="23" y="46"/>
                  <a:pt x="23" y="50"/>
                </a:cubicBezTo>
                <a:cubicBezTo>
                  <a:pt x="23" y="55"/>
                  <a:pt x="24" y="59"/>
                  <a:pt x="26" y="62"/>
                </a:cubicBezTo>
                <a:cubicBezTo>
                  <a:pt x="26" y="38"/>
                  <a:pt x="26" y="38"/>
                  <a:pt x="26" y="38"/>
                </a:cubicBezTo>
                <a:close/>
                <a:moveTo>
                  <a:pt x="26" y="21"/>
                </a:moveTo>
                <a:cubicBezTo>
                  <a:pt x="26" y="28"/>
                  <a:pt x="26" y="28"/>
                  <a:pt x="26" y="28"/>
                </a:cubicBezTo>
                <a:cubicBezTo>
                  <a:pt x="25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15" y="18"/>
                  <a:pt x="15" y="18"/>
                  <a:pt x="15" y="18"/>
                </a:cubicBezTo>
                <a:cubicBezTo>
                  <a:pt x="14" y="17"/>
                  <a:pt x="14" y="16"/>
                  <a:pt x="15" y="15"/>
                </a:cubicBezTo>
                <a:cubicBezTo>
                  <a:pt x="16" y="14"/>
                  <a:pt x="18" y="14"/>
                  <a:pt x="19" y="15"/>
                </a:cubicBezTo>
                <a:cubicBezTo>
                  <a:pt x="26" y="21"/>
                  <a:pt x="26" y="21"/>
                  <a:pt x="26" y="21"/>
                </a:cubicBezTo>
                <a:close/>
                <a:moveTo>
                  <a:pt x="26" y="73"/>
                </a:moveTo>
                <a:cubicBezTo>
                  <a:pt x="26" y="79"/>
                  <a:pt x="26" y="79"/>
                  <a:pt x="26" y="79"/>
                </a:cubicBezTo>
                <a:cubicBezTo>
                  <a:pt x="19" y="86"/>
                  <a:pt x="19" y="86"/>
                  <a:pt x="19" y="86"/>
                </a:cubicBezTo>
                <a:cubicBezTo>
                  <a:pt x="18" y="87"/>
                  <a:pt x="16" y="87"/>
                  <a:pt x="15" y="86"/>
                </a:cubicBezTo>
                <a:cubicBezTo>
                  <a:pt x="14" y="85"/>
                  <a:pt x="14" y="83"/>
                  <a:pt x="15" y="82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5" y="73"/>
                  <a:pt x="26" y="73"/>
                </a:cubicBezTo>
                <a:close/>
                <a:moveTo>
                  <a:pt x="18" y="50"/>
                </a:moveTo>
                <a:cubicBezTo>
                  <a:pt x="18" y="50"/>
                  <a:pt x="18" y="50"/>
                  <a:pt x="18" y="50"/>
                </a:cubicBezTo>
                <a:cubicBezTo>
                  <a:pt x="18" y="49"/>
                  <a:pt x="17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0"/>
                </a:cubicBezTo>
                <a:cubicBezTo>
                  <a:pt x="0" y="52"/>
                  <a:pt x="2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7" y="53"/>
                  <a:pt x="18" y="52"/>
                  <a:pt x="18" y="5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燕尾形 109"/>
          <p:cNvSpPr/>
          <p:nvPr/>
        </p:nvSpPr>
        <p:spPr>
          <a:xfrm rot="5400000">
            <a:off x="1938008" y="1878239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5" name="直接连接符 110"/>
          <p:cNvCxnSpPr/>
          <p:nvPr/>
        </p:nvCxnSpPr>
        <p:spPr>
          <a:xfrm>
            <a:off x="2137335" y="2516081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矩形 111"/>
          <p:cNvSpPr/>
          <p:nvPr/>
        </p:nvSpPr>
        <p:spPr>
          <a:xfrm>
            <a:off x="1118218" y="1789000"/>
            <a:ext cx="579275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C21F7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А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C21F7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7" name="矩形 47"/>
              <p:cNvSpPr>
                <a:spLocks noChangeArrowheads="1"/>
              </p:cNvSpPr>
              <p:nvPr/>
            </p:nvSpPr>
            <p:spPr bwMode="auto">
              <a:xfrm>
                <a:off x="1670296" y="3180465"/>
                <a:ext cx="3667595" cy="8078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68555" tIns="34278" rIns="68555" bIns="34278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lvl="0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uk-UA" altLang="zh-CN" sz="4800" b="1" i="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Raleway"/>
                          <a:ea typeface="等线" panose="02010600030101010101" pitchFamily="2" charset="-122"/>
                        </a:rPr>
                        <m:t>СВ</m:t>
                      </m:r>
                    </m:oMath>
                  </m:oMathPara>
                </a14:m>
                <a:endParaRPr lang="ru-RU" altLang="zh-CN" sz="4800" b="1" i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Raleway"/>
                  <a:ea typeface="等线" panose="02010600030101010101" pitchFamily="2" charset="-122"/>
                  <a:cs typeface="Open Sans" panose="020B0606030504020204" pitchFamily="34" charset="0"/>
                </a:endParaRPr>
              </a:p>
            </p:txBody>
          </p:sp>
        </mc:Choice>
        <mc:Fallback>
          <p:sp>
            <p:nvSpPr>
              <p:cNvPr id="107" name="矩形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0296" y="3180465"/>
                <a:ext cx="3667595" cy="80788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" name="燕尾形 113"/>
          <p:cNvSpPr/>
          <p:nvPr/>
        </p:nvSpPr>
        <p:spPr>
          <a:xfrm rot="5400000">
            <a:off x="1938008" y="3393115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9" name="直接连接符 114"/>
          <p:cNvCxnSpPr/>
          <p:nvPr/>
        </p:nvCxnSpPr>
        <p:spPr>
          <a:xfrm>
            <a:off x="2137335" y="4030957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燕尾形 117"/>
          <p:cNvSpPr/>
          <p:nvPr/>
        </p:nvSpPr>
        <p:spPr>
          <a:xfrm rot="5400000">
            <a:off x="1938008" y="4987721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3" name="直接连接符 118"/>
          <p:cNvCxnSpPr/>
          <p:nvPr/>
        </p:nvCxnSpPr>
        <p:spPr>
          <a:xfrm>
            <a:off x="2137335" y="5625565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2">
            <a:extLst>
              <a:ext uri="{FF2B5EF4-FFF2-40B4-BE49-F238E27FC236}">
                <a16:creationId xmlns:a16="http://schemas.microsoft.com/office/drawing/2014/main" xmlns="" id="{83E07B79-A12C-431C-9865-1A07C7608B1A}"/>
              </a:ext>
            </a:extLst>
          </p:cNvPr>
          <p:cNvSpPr/>
          <p:nvPr/>
        </p:nvSpPr>
        <p:spPr>
          <a:xfrm>
            <a:off x="1254704" y="19371"/>
            <a:ext cx="110678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800" b="1" dirty="0">
                <a:solidFill>
                  <a:srgbClr val="C21F7D"/>
                </a:solidFill>
                <a:latin typeface="Raleway"/>
              </a:rPr>
              <a:t>Чотирикутник АВСК – паралелограм. Знайти АВ + СА - КА.</a:t>
            </a:r>
            <a:endParaRPr lang="en-US" sz="4800" b="1" i="1" dirty="0">
              <a:solidFill>
                <a:srgbClr val="C21F7D"/>
              </a:solidFill>
              <a:latin typeface="Raleway"/>
            </a:endParaRPr>
          </a:p>
        </p:txBody>
      </p:sp>
      <p:sp>
        <p:nvSpPr>
          <p:cNvPr id="117" name="矩形 47">
            <a:extLst>
              <a:ext uri="{FF2B5EF4-FFF2-40B4-BE49-F238E27FC236}">
                <a16:creationId xmlns:a16="http://schemas.microsoft.com/office/drawing/2014/main" xmlns="" id="{72FFCE5A-A1CB-4FEB-9C66-149D3AE7C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8526" y="1680632"/>
            <a:ext cx="3667595" cy="80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altLang="zh-CN" sz="4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/>
                <a:cs typeface="Open Sans" panose="020B0606030504020204" pitchFamily="34" charset="0"/>
                <a:sym typeface="Calibri" pitchFamily="34" charset="0"/>
              </a:rPr>
              <a:t>ВА</a:t>
            </a:r>
          </a:p>
        </p:txBody>
      </p:sp>
      <p:sp>
        <p:nvSpPr>
          <p:cNvPr id="118" name="矩形 47">
            <a:extLst>
              <a:ext uri="{FF2B5EF4-FFF2-40B4-BE49-F238E27FC236}">
                <a16:creationId xmlns:a16="http://schemas.microsoft.com/office/drawing/2014/main" xmlns="" id="{97B8623F-7278-4833-9996-F0CDC7806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3645" y="4795086"/>
            <a:ext cx="3667595" cy="80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  <a:defRPr/>
            </a:pPr>
            <a:r>
              <a:rPr lang="ru-RU" altLang="zh-CN" sz="48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Raleway"/>
                <a:ea typeface="等线" panose="02010600030101010101" pitchFamily="2" charset="-122"/>
                <a:cs typeface="Open Sans" panose="020B0606030504020204" pitchFamily="34" charset="0"/>
              </a:rPr>
              <a:t>АА</a:t>
            </a:r>
          </a:p>
        </p:txBody>
      </p:sp>
      <p:sp>
        <p:nvSpPr>
          <p:cNvPr id="119" name="矩形 111">
            <a:extLst>
              <a:ext uri="{FF2B5EF4-FFF2-40B4-BE49-F238E27FC236}">
                <a16:creationId xmlns:a16="http://schemas.microsoft.com/office/drawing/2014/main" xmlns="" id="{1D88A114-A54B-4A15-954C-236FED423943}"/>
              </a:ext>
            </a:extLst>
          </p:cNvPr>
          <p:cNvSpPr/>
          <p:nvPr/>
        </p:nvSpPr>
        <p:spPr>
          <a:xfrm>
            <a:off x="1075071" y="3215831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C21F7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Б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C21F7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20" name="矩形 111">
            <a:extLst>
              <a:ext uri="{FF2B5EF4-FFF2-40B4-BE49-F238E27FC236}">
                <a16:creationId xmlns:a16="http://schemas.microsoft.com/office/drawing/2014/main" xmlns="" id="{5E76C2ED-90AA-497B-A00D-838D16131649}"/>
              </a:ext>
            </a:extLst>
          </p:cNvPr>
          <p:cNvSpPr/>
          <p:nvPr/>
        </p:nvSpPr>
        <p:spPr>
          <a:xfrm>
            <a:off x="1052266" y="4667293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C21F7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В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C21F7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xmlns="" id="{FB9FA785-ED35-428F-B37D-19749DEFEBD1}"/>
              </a:ext>
            </a:extLst>
          </p:cNvPr>
          <p:cNvSpPr/>
          <p:nvPr/>
        </p:nvSpPr>
        <p:spPr>
          <a:xfrm>
            <a:off x="227618" y="148751"/>
            <a:ext cx="1074919" cy="1014740"/>
          </a:xfrm>
          <a:prstGeom prst="ellipse">
            <a:avLst/>
          </a:prstGeom>
          <a:solidFill>
            <a:srgbClr val="40937D"/>
          </a:solidFill>
          <a:ln>
            <a:solidFill>
              <a:srgbClr val="409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B1491F9-0691-4F71-9381-F45C54AB955A}"/>
              </a:ext>
            </a:extLst>
          </p:cNvPr>
          <p:cNvSpPr/>
          <p:nvPr/>
        </p:nvSpPr>
        <p:spPr>
          <a:xfrm>
            <a:off x="446048" y="194456"/>
            <a:ext cx="5902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aleway"/>
              </a:rPr>
              <a:t>5</a:t>
            </a:r>
          </a:p>
        </p:txBody>
      </p:sp>
      <p:cxnSp>
        <p:nvCxnSpPr>
          <p:cNvPr id="111" name="Прямая со стрелкой 110">
            <a:extLst>
              <a:ext uri="{FF2B5EF4-FFF2-40B4-BE49-F238E27FC236}">
                <a16:creationId xmlns:a16="http://schemas.microsoft.com/office/drawing/2014/main" xmlns="" id="{EE451F20-1BD0-4879-AF97-FEDB1565AA6A}"/>
              </a:ext>
            </a:extLst>
          </p:cNvPr>
          <p:cNvCxnSpPr>
            <a:cxnSpLocks/>
          </p:cNvCxnSpPr>
          <p:nvPr/>
        </p:nvCxnSpPr>
        <p:spPr>
          <a:xfrm flipV="1">
            <a:off x="3720959" y="870245"/>
            <a:ext cx="691424" cy="3806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 стрелкой 120">
            <a:extLst>
              <a:ext uri="{FF2B5EF4-FFF2-40B4-BE49-F238E27FC236}">
                <a16:creationId xmlns:a16="http://schemas.microsoft.com/office/drawing/2014/main" xmlns="" id="{63BEDADC-D583-4CB2-96C0-CBD7A3355852}"/>
              </a:ext>
            </a:extLst>
          </p:cNvPr>
          <p:cNvCxnSpPr>
            <a:cxnSpLocks/>
          </p:cNvCxnSpPr>
          <p:nvPr/>
        </p:nvCxnSpPr>
        <p:spPr>
          <a:xfrm>
            <a:off x="5130859" y="848950"/>
            <a:ext cx="628182" cy="0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 стрелкой 121">
            <a:extLst>
              <a:ext uri="{FF2B5EF4-FFF2-40B4-BE49-F238E27FC236}">
                <a16:creationId xmlns:a16="http://schemas.microsoft.com/office/drawing/2014/main" xmlns="" id="{D35AAEAC-BF0E-4E65-A0CA-A4E46A9FFD8D}"/>
              </a:ext>
            </a:extLst>
          </p:cNvPr>
          <p:cNvCxnSpPr>
            <a:cxnSpLocks/>
          </p:cNvCxnSpPr>
          <p:nvPr/>
        </p:nvCxnSpPr>
        <p:spPr>
          <a:xfrm flipV="1">
            <a:off x="6420934" y="870245"/>
            <a:ext cx="739262" cy="1272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 стрелкой 122">
            <a:extLst>
              <a:ext uri="{FF2B5EF4-FFF2-40B4-BE49-F238E27FC236}">
                <a16:creationId xmlns:a16="http://schemas.microsoft.com/office/drawing/2014/main" xmlns="" id="{6F7A2CFA-D1D2-40AC-839F-A9A2C79064B5}"/>
              </a:ext>
            </a:extLst>
          </p:cNvPr>
          <p:cNvCxnSpPr>
            <a:cxnSpLocks/>
          </p:cNvCxnSpPr>
          <p:nvPr/>
        </p:nvCxnSpPr>
        <p:spPr>
          <a:xfrm flipV="1">
            <a:off x="3309783" y="4805641"/>
            <a:ext cx="603866" cy="15969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 стрелкой 125">
            <a:extLst>
              <a:ext uri="{FF2B5EF4-FFF2-40B4-BE49-F238E27FC236}">
                <a16:creationId xmlns:a16="http://schemas.microsoft.com/office/drawing/2014/main" xmlns="" id="{F7213DD9-1FC1-4B08-8685-BEE70DA58DEC}"/>
              </a:ext>
            </a:extLst>
          </p:cNvPr>
          <p:cNvCxnSpPr>
            <a:cxnSpLocks/>
          </p:cNvCxnSpPr>
          <p:nvPr/>
        </p:nvCxnSpPr>
        <p:spPr>
          <a:xfrm flipV="1">
            <a:off x="3202160" y="3255233"/>
            <a:ext cx="603866" cy="15969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 стрелкой 126">
            <a:extLst>
              <a:ext uri="{FF2B5EF4-FFF2-40B4-BE49-F238E27FC236}">
                <a16:creationId xmlns:a16="http://schemas.microsoft.com/office/drawing/2014/main" xmlns="" id="{D66161FB-6CE6-4425-8813-D4A2D7EAB65F}"/>
              </a:ext>
            </a:extLst>
          </p:cNvPr>
          <p:cNvCxnSpPr>
            <a:cxnSpLocks/>
          </p:cNvCxnSpPr>
          <p:nvPr/>
        </p:nvCxnSpPr>
        <p:spPr>
          <a:xfrm flipV="1">
            <a:off x="3202160" y="1699699"/>
            <a:ext cx="603866" cy="15969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8625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 flipH="1">
            <a:off x="8219899" y="5779686"/>
            <a:ext cx="989728" cy="212927"/>
          </a:xfrm>
          <a:custGeom>
            <a:avLst/>
            <a:gdLst>
              <a:gd name="T0" fmla="*/ 20 w 23"/>
              <a:gd name="T1" fmla="*/ 0 h 5"/>
              <a:gd name="T2" fmla="*/ 3 w 23"/>
              <a:gd name="T3" fmla="*/ 0 h 5"/>
              <a:gd name="T4" fmla="*/ 0 w 23"/>
              <a:gd name="T5" fmla="*/ 2 h 5"/>
              <a:gd name="T6" fmla="*/ 3 w 23"/>
              <a:gd name="T7" fmla="*/ 5 h 5"/>
              <a:gd name="T8" fmla="*/ 20 w 23"/>
              <a:gd name="T9" fmla="*/ 5 h 5"/>
              <a:gd name="T10" fmla="*/ 23 w 23"/>
              <a:gd name="T11" fmla="*/ 2 h 5"/>
              <a:gd name="T12" fmla="*/ 20 w 23"/>
              <a:gd name="T1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5">
                <a:moveTo>
                  <a:pt x="20" y="0"/>
                </a:move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5"/>
                  <a:pt x="3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2" y="5"/>
                  <a:pt x="23" y="4"/>
                  <a:pt x="23" y="2"/>
                </a:cubicBezTo>
                <a:cubicBezTo>
                  <a:pt x="23" y="1"/>
                  <a:pt x="22" y="0"/>
                  <a:pt x="20" y="0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24"/>
          <p:cNvSpPr/>
          <p:nvPr/>
        </p:nvSpPr>
        <p:spPr>
          <a:xfrm flipH="1">
            <a:off x="7960489" y="5339915"/>
            <a:ext cx="1508550" cy="439770"/>
          </a:xfrm>
          <a:custGeom>
            <a:avLst/>
            <a:gdLst>
              <a:gd name="connsiteX0" fmla="*/ 0 w 2645228"/>
              <a:gd name="connsiteY0" fmla="*/ 0 h 496975"/>
              <a:gd name="connsiteX1" fmla="*/ 2645228 w 2645228"/>
              <a:gd name="connsiteY1" fmla="*/ 0 h 496975"/>
              <a:gd name="connsiteX2" fmla="*/ 2645228 w 2645228"/>
              <a:gd name="connsiteY2" fmla="*/ 56095 h 496975"/>
              <a:gd name="connsiteX3" fmla="*/ 2204348 w 2645228"/>
              <a:gd name="connsiteY3" fmla="*/ 496975 h 496975"/>
              <a:gd name="connsiteX4" fmla="*/ 440880 w 2645228"/>
              <a:gd name="connsiteY4" fmla="*/ 496975 h 496975"/>
              <a:gd name="connsiteX5" fmla="*/ 0 w 2645228"/>
              <a:gd name="connsiteY5" fmla="*/ 56095 h 496975"/>
              <a:gd name="connsiteX6" fmla="*/ 0 w 2645228"/>
              <a:gd name="connsiteY6" fmla="*/ 0 h 49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45228" h="496975">
                <a:moveTo>
                  <a:pt x="0" y="0"/>
                </a:moveTo>
                <a:lnTo>
                  <a:pt x="2645228" y="0"/>
                </a:lnTo>
                <a:lnTo>
                  <a:pt x="2645228" y="56095"/>
                </a:lnTo>
                <a:cubicBezTo>
                  <a:pt x="2645228" y="299586"/>
                  <a:pt x="2447839" y="496975"/>
                  <a:pt x="2204348" y="496975"/>
                </a:cubicBezTo>
                <a:lnTo>
                  <a:pt x="440880" y="496975"/>
                </a:lnTo>
                <a:cubicBezTo>
                  <a:pt x="197389" y="496975"/>
                  <a:pt x="0" y="299586"/>
                  <a:pt x="0" y="5609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25"/>
          <p:cNvSpPr/>
          <p:nvPr/>
        </p:nvSpPr>
        <p:spPr>
          <a:xfrm flipH="1">
            <a:off x="8378291" y="6081374"/>
            <a:ext cx="672945" cy="143656"/>
          </a:xfrm>
          <a:custGeom>
            <a:avLst/>
            <a:gdLst>
              <a:gd name="connsiteX0" fmla="*/ 0 w 694404"/>
              <a:gd name="connsiteY0" fmla="*/ 0 h 288475"/>
              <a:gd name="connsiteX1" fmla="*/ 694404 w 694404"/>
              <a:gd name="connsiteY1" fmla="*/ 0 h 288475"/>
              <a:gd name="connsiteX2" fmla="*/ 693800 w 694404"/>
              <a:gd name="connsiteY2" fmla="*/ 5989 h 288475"/>
              <a:gd name="connsiteX3" fmla="*/ 347202 w 694404"/>
              <a:gd name="connsiteY3" fmla="*/ 288475 h 288475"/>
              <a:gd name="connsiteX4" fmla="*/ 604 w 694404"/>
              <a:gd name="connsiteY4" fmla="*/ 5989 h 288475"/>
              <a:gd name="connsiteX5" fmla="*/ 0 w 694404"/>
              <a:gd name="connsiteY5" fmla="*/ 0 h 28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4404" h="288475">
                <a:moveTo>
                  <a:pt x="0" y="0"/>
                </a:moveTo>
                <a:lnTo>
                  <a:pt x="694404" y="0"/>
                </a:lnTo>
                <a:lnTo>
                  <a:pt x="693800" y="5989"/>
                </a:lnTo>
                <a:cubicBezTo>
                  <a:pt x="660811" y="167204"/>
                  <a:pt x="518169" y="288475"/>
                  <a:pt x="347202" y="288475"/>
                </a:cubicBezTo>
                <a:cubicBezTo>
                  <a:pt x="176235" y="288475"/>
                  <a:pt x="33593" y="167204"/>
                  <a:pt x="604" y="598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8593707" y="4490200"/>
            <a:ext cx="196867" cy="581816"/>
          </a:xfrm>
          <a:custGeom>
            <a:avLst/>
            <a:gdLst>
              <a:gd name="T0" fmla="*/ 77 w 112"/>
              <a:gd name="T1" fmla="*/ 270 h 331"/>
              <a:gd name="T2" fmla="*/ 44 w 112"/>
              <a:gd name="T3" fmla="*/ 331 h 331"/>
              <a:gd name="T4" fmla="*/ 15 w 112"/>
              <a:gd name="T5" fmla="*/ 328 h 331"/>
              <a:gd name="T6" fmla="*/ 0 w 112"/>
              <a:gd name="T7" fmla="*/ 261 h 331"/>
              <a:gd name="T8" fmla="*/ 35 w 112"/>
              <a:gd name="T9" fmla="*/ 0 h 331"/>
              <a:gd name="T10" fmla="*/ 112 w 112"/>
              <a:gd name="T11" fmla="*/ 11 h 331"/>
              <a:gd name="T12" fmla="*/ 77 w 112"/>
              <a:gd name="T13" fmla="*/ 27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331">
                <a:moveTo>
                  <a:pt x="77" y="270"/>
                </a:moveTo>
                <a:lnTo>
                  <a:pt x="44" y="331"/>
                </a:lnTo>
                <a:lnTo>
                  <a:pt x="15" y="328"/>
                </a:lnTo>
                <a:lnTo>
                  <a:pt x="0" y="261"/>
                </a:lnTo>
                <a:lnTo>
                  <a:pt x="35" y="0"/>
                </a:lnTo>
                <a:lnTo>
                  <a:pt x="112" y="11"/>
                </a:lnTo>
                <a:lnTo>
                  <a:pt x="77" y="27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8649951" y="4386493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2 w 64"/>
              <a:gd name="T15" fmla="*/ 22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3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2" y="22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8632375" y="4451527"/>
            <a:ext cx="168743" cy="163472"/>
          </a:xfrm>
          <a:custGeom>
            <a:avLst/>
            <a:gdLst>
              <a:gd name="T0" fmla="*/ 85 w 96"/>
              <a:gd name="T1" fmla="*/ 93 h 93"/>
              <a:gd name="T2" fmla="*/ 0 w 96"/>
              <a:gd name="T3" fmla="*/ 81 h 93"/>
              <a:gd name="T4" fmla="*/ 11 w 96"/>
              <a:gd name="T5" fmla="*/ 0 h 93"/>
              <a:gd name="T6" fmla="*/ 96 w 96"/>
              <a:gd name="T7" fmla="*/ 12 h 93"/>
              <a:gd name="T8" fmla="*/ 85 w 96"/>
              <a:gd name="T9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3">
                <a:moveTo>
                  <a:pt x="85" y="93"/>
                </a:moveTo>
                <a:lnTo>
                  <a:pt x="0" y="81"/>
                </a:lnTo>
                <a:lnTo>
                  <a:pt x="11" y="0"/>
                </a:lnTo>
                <a:lnTo>
                  <a:pt x="96" y="12"/>
                </a:lnTo>
                <a:lnTo>
                  <a:pt x="85" y="9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8620070" y="5050920"/>
            <a:ext cx="50976" cy="84372"/>
          </a:xfrm>
          <a:custGeom>
            <a:avLst/>
            <a:gdLst>
              <a:gd name="T0" fmla="*/ 0 w 21"/>
              <a:gd name="T1" fmla="*/ 5 h 35"/>
              <a:gd name="T2" fmla="*/ 5 w 21"/>
              <a:gd name="T3" fmla="*/ 26 h 35"/>
              <a:gd name="T4" fmla="*/ 21 w 21"/>
              <a:gd name="T5" fmla="*/ 9 h 35"/>
              <a:gd name="T6" fmla="*/ 0 w 21"/>
              <a:gd name="T7" fmla="*/ 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5"/>
                </a:moveTo>
                <a:cubicBezTo>
                  <a:pt x="0" y="5"/>
                  <a:pt x="3" y="22"/>
                  <a:pt x="5" y="26"/>
                </a:cubicBezTo>
                <a:cubicBezTo>
                  <a:pt x="6" y="31"/>
                  <a:pt x="9" y="35"/>
                  <a:pt x="21" y="9"/>
                </a:cubicBezTo>
                <a:cubicBezTo>
                  <a:pt x="21" y="9"/>
                  <a:pt x="13" y="0"/>
                  <a:pt x="0" y="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8797607" y="4488442"/>
            <a:ext cx="195110" cy="581816"/>
          </a:xfrm>
          <a:custGeom>
            <a:avLst/>
            <a:gdLst>
              <a:gd name="T0" fmla="*/ 75 w 111"/>
              <a:gd name="T1" fmla="*/ 269 h 331"/>
              <a:gd name="T2" fmla="*/ 44 w 111"/>
              <a:gd name="T3" fmla="*/ 331 h 331"/>
              <a:gd name="T4" fmla="*/ 15 w 111"/>
              <a:gd name="T5" fmla="*/ 326 h 331"/>
              <a:gd name="T6" fmla="*/ 0 w 111"/>
              <a:gd name="T7" fmla="*/ 259 h 331"/>
              <a:gd name="T8" fmla="*/ 34 w 111"/>
              <a:gd name="T9" fmla="*/ 0 h 331"/>
              <a:gd name="T10" fmla="*/ 111 w 111"/>
              <a:gd name="T11" fmla="*/ 9 h 331"/>
              <a:gd name="T12" fmla="*/ 75 w 111"/>
              <a:gd name="T13" fmla="*/ 269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331">
                <a:moveTo>
                  <a:pt x="75" y="269"/>
                </a:moveTo>
                <a:lnTo>
                  <a:pt x="44" y="331"/>
                </a:lnTo>
                <a:lnTo>
                  <a:pt x="15" y="326"/>
                </a:lnTo>
                <a:lnTo>
                  <a:pt x="0" y="259"/>
                </a:lnTo>
                <a:lnTo>
                  <a:pt x="34" y="0"/>
                </a:lnTo>
                <a:lnTo>
                  <a:pt x="111" y="9"/>
                </a:lnTo>
                <a:lnTo>
                  <a:pt x="75" y="26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8852093" y="4381219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1 w 64"/>
              <a:gd name="T15" fmla="*/ 23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4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1" y="23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8836273" y="4449770"/>
            <a:ext cx="168743" cy="161713"/>
          </a:xfrm>
          <a:custGeom>
            <a:avLst/>
            <a:gdLst>
              <a:gd name="T0" fmla="*/ 85 w 96"/>
              <a:gd name="T1" fmla="*/ 92 h 92"/>
              <a:gd name="T2" fmla="*/ 0 w 96"/>
              <a:gd name="T3" fmla="*/ 81 h 92"/>
              <a:gd name="T4" fmla="*/ 11 w 96"/>
              <a:gd name="T5" fmla="*/ 0 h 92"/>
              <a:gd name="T6" fmla="*/ 96 w 96"/>
              <a:gd name="T7" fmla="*/ 11 h 92"/>
              <a:gd name="T8" fmla="*/ 85 w 96"/>
              <a:gd name="T9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2">
                <a:moveTo>
                  <a:pt x="85" y="92"/>
                </a:moveTo>
                <a:lnTo>
                  <a:pt x="0" y="81"/>
                </a:lnTo>
                <a:lnTo>
                  <a:pt x="11" y="0"/>
                </a:lnTo>
                <a:lnTo>
                  <a:pt x="96" y="11"/>
                </a:lnTo>
                <a:lnTo>
                  <a:pt x="85" y="9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8823969" y="5045648"/>
            <a:ext cx="50976" cy="84372"/>
          </a:xfrm>
          <a:custGeom>
            <a:avLst/>
            <a:gdLst>
              <a:gd name="T0" fmla="*/ 0 w 21"/>
              <a:gd name="T1" fmla="*/ 6 h 35"/>
              <a:gd name="T2" fmla="*/ 5 w 21"/>
              <a:gd name="T3" fmla="*/ 27 h 35"/>
              <a:gd name="T4" fmla="*/ 21 w 21"/>
              <a:gd name="T5" fmla="*/ 10 h 35"/>
              <a:gd name="T6" fmla="*/ 0 w 21"/>
              <a:gd name="T7" fmla="*/ 6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6"/>
                </a:moveTo>
                <a:cubicBezTo>
                  <a:pt x="0" y="6"/>
                  <a:pt x="3" y="22"/>
                  <a:pt x="5" y="27"/>
                </a:cubicBezTo>
                <a:cubicBezTo>
                  <a:pt x="6" y="31"/>
                  <a:pt x="9" y="35"/>
                  <a:pt x="21" y="10"/>
                </a:cubicBezTo>
                <a:cubicBezTo>
                  <a:pt x="21" y="10"/>
                  <a:pt x="13" y="0"/>
                  <a:pt x="0" y="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8975137" y="4491956"/>
            <a:ext cx="45701" cy="295302"/>
          </a:xfrm>
          <a:custGeom>
            <a:avLst/>
            <a:gdLst>
              <a:gd name="T0" fmla="*/ 4 w 19"/>
              <a:gd name="T1" fmla="*/ 0 h 122"/>
              <a:gd name="T2" fmla="*/ 19 w 19"/>
              <a:gd name="T3" fmla="*/ 16 h 122"/>
              <a:gd name="T4" fmla="*/ 7 w 19"/>
              <a:gd name="T5" fmla="*/ 115 h 122"/>
              <a:gd name="T6" fmla="*/ 0 w 19"/>
              <a:gd name="T7" fmla="*/ 121 h 122"/>
              <a:gd name="T8" fmla="*/ 10 w 19"/>
              <a:gd name="T9" fmla="*/ 43 h 122"/>
              <a:gd name="T10" fmla="*/ 5 w 19"/>
              <a:gd name="T11" fmla="*/ 34 h 122"/>
              <a:gd name="T12" fmla="*/ 4 w 19"/>
              <a:gd name="T13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122">
                <a:moveTo>
                  <a:pt x="4" y="0"/>
                </a:moveTo>
                <a:cubicBezTo>
                  <a:pt x="4" y="0"/>
                  <a:pt x="18" y="10"/>
                  <a:pt x="19" y="16"/>
                </a:cubicBezTo>
                <a:cubicBezTo>
                  <a:pt x="19" y="21"/>
                  <a:pt x="7" y="115"/>
                  <a:pt x="7" y="115"/>
                </a:cubicBezTo>
                <a:cubicBezTo>
                  <a:pt x="7" y="115"/>
                  <a:pt x="8" y="122"/>
                  <a:pt x="0" y="121"/>
                </a:cubicBezTo>
                <a:cubicBezTo>
                  <a:pt x="10" y="43"/>
                  <a:pt x="10" y="43"/>
                  <a:pt x="10" y="43"/>
                </a:cubicBezTo>
                <a:cubicBezTo>
                  <a:pt x="5" y="34"/>
                  <a:pt x="5" y="34"/>
                  <a:pt x="5" y="34"/>
                </a:cubicBezTo>
                <a:cubicBezTo>
                  <a:pt x="4" y="0"/>
                  <a:pt x="4" y="0"/>
                  <a:pt x="4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23"/>
          <p:cNvGrpSpPr/>
          <p:nvPr/>
        </p:nvGrpSpPr>
        <p:grpSpPr>
          <a:xfrm>
            <a:off x="7607610" y="4356171"/>
            <a:ext cx="905241" cy="687281"/>
            <a:chOff x="7170738" y="4168775"/>
            <a:chExt cx="817563" cy="620713"/>
          </a:xfrm>
          <a:solidFill>
            <a:srgbClr val="40937D"/>
          </a:solidFill>
        </p:grpSpPr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7170738" y="4168775"/>
              <a:ext cx="785813" cy="354013"/>
            </a:xfrm>
            <a:custGeom>
              <a:avLst/>
              <a:gdLst>
                <a:gd name="T0" fmla="*/ 246 w 495"/>
                <a:gd name="T1" fmla="*/ 223 h 223"/>
                <a:gd name="T2" fmla="*/ 0 w 495"/>
                <a:gd name="T3" fmla="*/ 111 h 223"/>
                <a:gd name="T4" fmla="*/ 252 w 495"/>
                <a:gd name="T5" fmla="*/ 0 h 223"/>
                <a:gd name="T6" fmla="*/ 495 w 495"/>
                <a:gd name="T7" fmla="*/ 109 h 223"/>
                <a:gd name="T8" fmla="*/ 246 w 495"/>
                <a:gd name="T9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223">
                  <a:moveTo>
                    <a:pt x="246" y="223"/>
                  </a:moveTo>
                  <a:lnTo>
                    <a:pt x="0" y="111"/>
                  </a:lnTo>
                  <a:lnTo>
                    <a:pt x="252" y="0"/>
                  </a:lnTo>
                  <a:lnTo>
                    <a:pt x="495" y="109"/>
                  </a:lnTo>
                  <a:lnTo>
                    <a:pt x="246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7924800" y="4335463"/>
              <a:ext cx="23813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Oval 16"/>
            <p:cNvSpPr>
              <a:spLocks noChangeArrowheads="1"/>
            </p:cNvSpPr>
            <p:nvPr/>
          </p:nvSpPr>
          <p:spPr bwMode="auto">
            <a:xfrm>
              <a:off x="7897813" y="4564063"/>
              <a:ext cx="76200" cy="77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7888288" y="4605338"/>
              <a:ext cx="55563" cy="171450"/>
            </a:xfrm>
            <a:custGeom>
              <a:avLst/>
              <a:gdLst>
                <a:gd name="T0" fmla="*/ 14 w 26"/>
                <a:gd name="T1" fmla="*/ 4 h 79"/>
                <a:gd name="T2" fmla="*/ 6 w 26"/>
                <a:gd name="T3" fmla="*/ 79 h 79"/>
                <a:gd name="T4" fmla="*/ 26 w 26"/>
                <a:gd name="T5" fmla="*/ 79 h 79"/>
                <a:gd name="T6" fmla="*/ 26 w 26"/>
                <a:gd name="T7" fmla="*/ 0 h 79"/>
                <a:gd name="T8" fmla="*/ 14 w 26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9">
                  <a:moveTo>
                    <a:pt x="14" y="4"/>
                  </a:moveTo>
                  <a:cubicBezTo>
                    <a:pt x="14" y="4"/>
                    <a:pt x="0" y="34"/>
                    <a:pt x="6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14" y="7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7932738" y="4605338"/>
              <a:ext cx="55563" cy="171450"/>
            </a:xfrm>
            <a:custGeom>
              <a:avLst/>
              <a:gdLst>
                <a:gd name="T0" fmla="*/ 11 w 25"/>
                <a:gd name="T1" fmla="*/ 4 h 79"/>
                <a:gd name="T2" fmla="*/ 20 w 25"/>
                <a:gd name="T3" fmla="*/ 79 h 79"/>
                <a:gd name="T4" fmla="*/ 0 w 25"/>
                <a:gd name="T5" fmla="*/ 79 h 79"/>
                <a:gd name="T6" fmla="*/ 0 w 25"/>
                <a:gd name="T7" fmla="*/ 0 h 79"/>
                <a:gd name="T8" fmla="*/ 11 w 25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9">
                  <a:moveTo>
                    <a:pt x="11" y="4"/>
                  </a:moveTo>
                  <a:cubicBezTo>
                    <a:pt x="11" y="4"/>
                    <a:pt x="25" y="34"/>
                    <a:pt x="2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" y="7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7327900" y="4449763"/>
              <a:ext cx="455613" cy="339725"/>
            </a:xfrm>
            <a:custGeom>
              <a:avLst/>
              <a:gdLst>
                <a:gd name="T0" fmla="*/ 209 w 209"/>
                <a:gd name="T1" fmla="*/ 0 h 156"/>
                <a:gd name="T2" fmla="*/ 104 w 209"/>
                <a:gd name="T3" fmla="*/ 49 h 156"/>
                <a:gd name="T4" fmla="*/ 0 w 209"/>
                <a:gd name="T5" fmla="*/ 0 h 156"/>
                <a:gd name="T6" fmla="*/ 0 w 209"/>
                <a:gd name="T7" fmla="*/ 120 h 156"/>
                <a:gd name="T8" fmla="*/ 102 w 209"/>
                <a:gd name="T9" fmla="*/ 156 h 156"/>
                <a:gd name="T10" fmla="*/ 102 w 209"/>
                <a:gd name="T11" fmla="*/ 156 h 156"/>
                <a:gd name="T12" fmla="*/ 104 w 209"/>
                <a:gd name="T13" fmla="*/ 156 h 156"/>
                <a:gd name="T14" fmla="*/ 107 w 209"/>
                <a:gd name="T15" fmla="*/ 156 h 156"/>
                <a:gd name="T16" fmla="*/ 107 w 209"/>
                <a:gd name="T17" fmla="*/ 156 h 156"/>
                <a:gd name="T18" fmla="*/ 209 w 209"/>
                <a:gd name="T19" fmla="*/ 120 h 156"/>
                <a:gd name="T20" fmla="*/ 209 w 20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156">
                  <a:moveTo>
                    <a:pt x="209" y="0"/>
                  </a:moveTo>
                  <a:cubicBezTo>
                    <a:pt x="209" y="1"/>
                    <a:pt x="121" y="41"/>
                    <a:pt x="104" y="49"/>
                  </a:cubicBezTo>
                  <a:cubicBezTo>
                    <a:pt x="87" y="41"/>
                    <a:pt x="0" y="1"/>
                    <a:pt x="0" y="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28" y="150"/>
                    <a:pt x="84" y="155"/>
                    <a:pt x="102" y="156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4" y="156"/>
                  </a:cubicBezTo>
                  <a:cubicBezTo>
                    <a:pt x="106" y="156"/>
                    <a:pt x="107" y="156"/>
                    <a:pt x="107" y="156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25" y="155"/>
                    <a:pt x="181" y="150"/>
                    <a:pt x="209" y="120"/>
                  </a:cubicBezTo>
                  <a:lnTo>
                    <a:pt x="20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Freeform 20"/>
          <p:cNvSpPr>
            <a:spLocks noEditPoints="1"/>
          </p:cNvSpPr>
          <p:nvPr/>
        </p:nvSpPr>
        <p:spPr bwMode="auto">
          <a:xfrm>
            <a:off x="6871114" y="2010017"/>
            <a:ext cx="529082" cy="557206"/>
          </a:xfrm>
          <a:custGeom>
            <a:avLst/>
            <a:gdLst>
              <a:gd name="T0" fmla="*/ 168 w 219"/>
              <a:gd name="T1" fmla="*/ 224 h 231"/>
              <a:gd name="T2" fmla="*/ 197 w 219"/>
              <a:gd name="T3" fmla="*/ 212 h 231"/>
              <a:gd name="T4" fmla="*/ 168 w 219"/>
              <a:gd name="T5" fmla="*/ 132 h 231"/>
              <a:gd name="T6" fmla="*/ 168 w 219"/>
              <a:gd name="T7" fmla="*/ 150 h 231"/>
              <a:gd name="T8" fmla="*/ 192 w 219"/>
              <a:gd name="T9" fmla="*/ 190 h 231"/>
              <a:gd name="T10" fmla="*/ 168 w 219"/>
              <a:gd name="T11" fmla="*/ 209 h 231"/>
              <a:gd name="T12" fmla="*/ 168 w 219"/>
              <a:gd name="T13" fmla="*/ 224 h 231"/>
              <a:gd name="T14" fmla="*/ 168 w 219"/>
              <a:gd name="T15" fmla="*/ 203 h 231"/>
              <a:gd name="T16" fmla="*/ 168 w 219"/>
              <a:gd name="T17" fmla="*/ 157 h 231"/>
              <a:gd name="T18" fmla="*/ 181 w 219"/>
              <a:gd name="T19" fmla="*/ 187 h 231"/>
              <a:gd name="T20" fmla="*/ 168 w 219"/>
              <a:gd name="T21" fmla="*/ 203 h 231"/>
              <a:gd name="T22" fmla="*/ 146 w 219"/>
              <a:gd name="T23" fmla="*/ 112 h 231"/>
              <a:gd name="T24" fmla="*/ 141 w 219"/>
              <a:gd name="T25" fmla="*/ 98 h 231"/>
              <a:gd name="T26" fmla="*/ 141 w 219"/>
              <a:gd name="T27" fmla="*/ 44 h 231"/>
              <a:gd name="T28" fmla="*/ 146 w 219"/>
              <a:gd name="T29" fmla="*/ 37 h 231"/>
              <a:gd name="T30" fmla="*/ 148 w 219"/>
              <a:gd name="T31" fmla="*/ 37 h 231"/>
              <a:gd name="T32" fmla="*/ 148 w 219"/>
              <a:gd name="T33" fmla="*/ 14 h 231"/>
              <a:gd name="T34" fmla="*/ 146 w 219"/>
              <a:gd name="T35" fmla="*/ 14 h 231"/>
              <a:gd name="T36" fmla="*/ 146 w 219"/>
              <a:gd name="T37" fmla="*/ 13 h 231"/>
              <a:gd name="T38" fmla="*/ 114 w 219"/>
              <a:gd name="T39" fmla="*/ 0 h 231"/>
              <a:gd name="T40" fmla="*/ 81 w 219"/>
              <a:gd name="T41" fmla="*/ 13 h 231"/>
              <a:gd name="T42" fmla="*/ 81 w 219"/>
              <a:gd name="T43" fmla="*/ 14 h 231"/>
              <a:gd name="T44" fmla="*/ 80 w 219"/>
              <a:gd name="T45" fmla="*/ 14 h 231"/>
              <a:gd name="T46" fmla="*/ 80 w 219"/>
              <a:gd name="T47" fmla="*/ 37 h 231"/>
              <a:gd name="T48" fmla="*/ 81 w 219"/>
              <a:gd name="T49" fmla="*/ 37 h 231"/>
              <a:gd name="T50" fmla="*/ 90 w 219"/>
              <a:gd name="T51" fmla="*/ 45 h 231"/>
              <a:gd name="T52" fmla="*/ 90 w 219"/>
              <a:gd name="T53" fmla="*/ 98 h 231"/>
              <a:gd name="T54" fmla="*/ 83 w 219"/>
              <a:gd name="T55" fmla="*/ 112 h 231"/>
              <a:gd name="T56" fmla="*/ 31 w 219"/>
              <a:gd name="T57" fmla="*/ 212 h 231"/>
              <a:gd name="T58" fmla="*/ 114 w 219"/>
              <a:gd name="T59" fmla="*/ 230 h 231"/>
              <a:gd name="T60" fmla="*/ 168 w 219"/>
              <a:gd name="T61" fmla="*/ 224 h 231"/>
              <a:gd name="T62" fmla="*/ 168 w 219"/>
              <a:gd name="T63" fmla="*/ 209 h 231"/>
              <a:gd name="T64" fmla="*/ 144 w 219"/>
              <a:gd name="T65" fmla="*/ 212 h 231"/>
              <a:gd name="T66" fmla="*/ 144 w 219"/>
              <a:gd name="T67" fmla="*/ 212 h 231"/>
              <a:gd name="T68" fmla="*/ 168 w 219"/>
              <a:gd name="T69" fmla="*/ 203 h 231"/>
              <a:gd name="T70" fmla="*/ 168 w 219"/>
              <a:gd name="T71" fmla="*/ 157 h 231"/>
              <a:gd name="T72" fmla="*/ 149 w 219"/>
              <a:gd name="T73" fmla="*/ 134 h 231"/>
              <a:gd name="T74" fmla="*/ 168 w 219"/>
              <a:gd name="T75" fmla="*/ 150 h 231"/>
              <a:gd name="T76" fmla="*/ 168 w 219"/>
              <a:gd name="T77" fmla="*/ 132 h 231"/>
              <a:gd name="T78" fmla="*/ 146 w 219"/>
              <a:gd name="T79" fmla="*/ 112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9" h="231">
                <a:moveTo>
                  <a:pt x="168" y="224"/>
                </a:moveTo>
                <a:cubicBezTo>
                  <a:pt x="179" y="221"/>
                  <a:pt x="189" y="217"/>
                  <a:pt x="197" y="212"/>
                </a:cubicBezTo>
                <a:cubicBezTo>
                  <a:pt x="219" y="196"/>
                  <a:pt x="191" y="157"/>
                  <a:pt x="168" y="132"/>
                </a:cubicBezTo>
                <a:cubicBezTo>
                  <a:pt x="168" y="150"/>
                  <a:pt x="168" y="150"/>
                  <a:pt x="168" y="150"/>
                </a:cubicBezTo>
                <a:cubicBezTo>
                  <a:pt x="180" y="162"/>
                  <a:pt x="193" y="177"/>
                  <a:pt x="192" y="190"/>
                </a:cubicBezTo>
                <a:cubicBezTo>
                  <a:pt x="192" y="201"/>
                  <a:pt x="180" y="207"/>
                  <a:pt x="168" y="209"/>
                </a:cubicBezTo>
                <a:cubicBezTo>
                  <a:pt x="168" y="224"/>
                  <a:pt x="168" y="224"/>
                  <a:pt x="168" y="224"/>
                </a:cubicBezTo>
                <a:close/>
                <a:moveTo>
                  <a:pt x="168" y="203"/>
                </a:moveTo>
                <a:cubicBezTo>
                  <a:pt x="168" y="157"/>
                  <a:pt x="168" y="157"/>
                  <a:pt x="168" y="157"/>
                </a:cubicBezTo>
                <a:cubicBezTo>
                  <a:pt x="175" y="167"/>
                  <a:pt x="182" y="179"/>
                  <a:pt x="181" y="187"/>
                </a:cubicBezTo>
                <a:cubicBezTo>
                  <a:pt x="180" y="194"/>
                  <a:pt x="175" y="199"/>
                  <a:pt x="168" y="203"/>
                </a:cubicBezTo>
                <a:close/>
                <a:moveTo>
                  <a:pt x="146" y="112"/>
                </a:moveTo>
                <a:cubicBezTo>
                  <a:pt x="146" y="112"/>
                  <a:pt x="141" y="109"/>
                  <a:pt x="141" y="98"/>
                </a:cubicBezTo>
                <a:cubicBezTo>
                  <a:pt x="141" y="90"/>
                  <a:pt x="141" y="56"/>
                  <a:pt x="141" y="44"/>
                </a:cubicBezTo>
                <a:cubicBezTo>
                  <a:pt x="144" y="43"/>
                  <a:pt x="146" y="40"/>
                  <a:pt x="146" y="37"/>
                </a:cubicBezTo>
                <a:cubicBezTo>
                  <a:pt x="148" y="37"/>
                  <a:pt x="148" y="37"/>
                  <a:pt x="148" y="37"/>
                </a:cubicBezTo>
                <a:cubicBezTo>
                  <a:pt x="148" y="14"/>
                  <a:pt x="148" y="14"/>
                  <a:pt x="148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3"/>
                  <a:pt x="146" y="13"/>
                </a:cubicBezTo>
                <a:cubicBezTo>
                  <a:pt x="146" y="6"/>
                  <a:pt x="132" y="0"/>
                  <a:pt x="114" y="0"/>
                </a:cubicBezTo>
                <a:cubicBezTo>
                  <a:pt x="95" y="0"/>
                  <a:pt x="81" y="6"/>
                  <a:pt x="81" y="13"/>
                </a:cubicBezTo>
                <a:cubicBezTo>
                  <a:pt x="81" y="13"/>
                  <a:pt x="81" y="14"/>
                  <a:pt x="81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37"/>
                  <a:pt x="80" y="37"/>
                  <a:pt x="80" y="37"/>
                </a:cubicBezTo>
                <a:cubicBezTo>
                  <a:pt x="81" y="37"/>
                  <a:pt x="81" y="37"/>
                  <a:pt x="81" y="37"/>
                </a:cubicBezTo>
                <a:cubicBezTo>
                  <a:pt x="81" y="40"/>
                  <a:pt x="84" y="43"/>
                  <a:pt x="90" y="45"/>
                </a:cubicBezTo>
                <a:cubicBezTo>
                  <a:pt x="90" y="56"/>
                  <a:pt x="90" y="90"/>
                  <a:pt x="90" y="98"/>
                </a:cubicBezTo>
                <a:cubicBezTo>
                  <a:pt x="90" y="109"/>
                  <a:pt x="83" y="112"/>
                  <a:pt x="83" y="112"/>
                </a:cubicBezTo>
                <a:cubicBezTo>
                  <a:pt x="71" y="119"/>
                  <a:pt x="0" y="190"/>
                  <a:pt x="31" y="212"/>
                </a:cubicBezTo>
                <a:cubicBezTo>
                  <a:pt x="58" y="231"/>
                  <a:pt x="105" y="230"/>
                  <a:pt x="114" y="230"/>
                </a:cubicBezTo>
                <a:cubicBezTo>
                  <a:pt x="121" y="230"/>
                  <a:pt x="145" y="230"/>
                  <a:pt x="168" y="224"/>
                </a:cubicBezTo>
                <a:cubicBezTo>
                  <a:pt x="168" y="209"/>
                  <a:pt x="168" y="209"/>
                  <a:pt x="168" y="209"/>
                </a:cubicBezTo>
                <a:cubicBezTo>
                  <a:pt x="156" y="212"/>
                  <a:pt x="144" y="212"/>
                  <a:pt x="144" y="212"/>
                </a:cubicBezTo>
                <a:cubicBezTo>
                  <a:pt x="144" y="212"/>
                  <a:pt x="144" y="212"/>
                  <a:pt x="144" y="212"/>
                </a:cubicBezTo>
                <a:cubicBezTo>
                  <a:pt x="144" y="212"/>
                  <a:pt x="158" y="210"/>
                  <a:pt x="168" y="203"/>
                </a:cubicBezTo>
                <a:cubicBezTo>
                  <a:pt x="168" y="157"/>
                  <a:pt x="168" y="157"/>
                  <a:pt x="168" y="157"/>
                </a:cubicBezTo>
                <a:cubicBezTo>
                  <a:pt x="159" y="144"/>
                  <a:pt x="149" y="134"/>
                  <a:pt x="149" y="134"/>
                </a:cubicBezTo>
                <a:cubicBezTo>
                  <a:pt x="149" y="134"/>
                  <a:pt x="158" y="141"/>
                  <a:pt x="168" y="150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9" y="122"/>
                  <a:pt x="150" y="114"/>
                  <a:pt x="146" y="112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10247746" y="1879941"/>
            <a:ext cx="156440" cy="156440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>
            <a:off x="10303992" y="1995954"/>
            <a:ext cx="246085" cy="513262"/>
          </a:xfrm>
          <a:custGeom>
            <a:avLst/>
            <a:gdLst>
              <a:gd name="T0" fmla="*/ 0 w 102"/>
              <a:gd name="T1" fmla="*/ 6 h 213"/>
              <a:gd name="T2" fmla="*/ 68 w 102"/>
              <a:gd name="T3" fmla="*/ 184 h 213"/>
              <a:gd name="T4" fmla="*/ 99 w 102"/>
              <a:gd name="T5" fmla="*/ 213 h 213"/>
              <a:gd name="T6" fmla="*/ 23 w 102"/>
              <a:gd name="T7" fmla="*/ 0 h 213"/>
              <a:gd name="T8" fmla="*/ 0 w 102"/>
              <a:gd name="T9" fmla="*/ 6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213">
                <a:moveTo>
                  <a:pt x="0" y="6"/>
                </a:moveTo>
                <a:cubicBezTo>
                  <a:pt x="0" y="7"/>
                  <a:pt x="68" y="184"/>
                  <a:pt x="68" y="184"/>
                </a:cubicBezTo>
                <a:cubicBezTo>
                  <a:pt x="68" y="184"/>
                  <a:pt x="96" y="213"/>
                  <a:pt x="99" y="213"/>
                </a:cubicBezTo>
                <a:cubicBezTo>
                  <a:pt x="102" y="213"/>
                  <a:pt x="23" y="0"/>
                  <a:pt x="23" y="0"/>
                </a:cubicBezTo>
                <a:lnTo>
                  <a:pt x="0" y="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23"/>
          <p:cNvSpPr>
            <a:spLocks/>
          </p:cNvSpPr>
          <p:nvPr/>
        </p:nvSpPr>
        <p:spPr bwMode="auto">
          <a:xfrm>
            <a:off x="10087791" y="1995954"/>
            <a:ext cx="263662" cy="506232"/>
          </a:xfrm>
          <a:custGeom>
            <a:avLst/>
            <a:gdLst>
              <a:gd name="T0" fmla="*/ 149 w 150"/>
              <a:gd name="T1" fmla="*/ 14 h 288"/>
              <a:gd name="T2" fmla="*/ 40 w 150"/>
              <a:gd name="T3" fmla="*/ 248 h 288"/>
              <a:gd name="T4" fmla="*/ 0 w 150"/>
              <a:gd name="T5" fmla="*/ 288 h 288"/>
              <a:gd name="T6" fmla="*/ 11 w 150"/>
              <a:gd name="T7" fmla="*/ 233 h 288"/>
              <a:gd name="T8" fmla="*/ 117 w 150"/>
              <a:gd name="T9" fmla="*/ 0 h 288"/>
              <a:gd name="T10" fmla="*/ 150 w 150"/>
              <a:gd name="T11" fmla="*/ 11 h 288"/>
              <a:gd name="T12" fmla="*/ 149 w 150"/>
              <a:gd name="T13" fmla="*/ 1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" h="288">
                <a:moveTo>
                  <a:pt x="149" y="14"/>
                </a:moveTo>
                <a:lnTo>
                  <a:pt x="40" y="248"/>
                </a:lnTo>
                <a:lnTo>
                  <a:pt x="0" y="288"/>
                </a:lnTo>
                <a:lnTo>
                  <a:pt x="11" y="233"/>
                </a:lnTo>
                <a:lnTo>
                  <a:pt x="117" y="0"/>
                </a:lnTo>
                <a:lnTo>
                  <a:pt x="150" y="11"/>
                </a:lnTo>
                <a:lnTo>
                  <a:pt x="149" y="1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 24"/>
          <p:cNvSpPr>
            <a:spLocks/>
          </p:cNvSpPr>
          <p:nvPr/>
        </p:nvSpPr>
        <p:spPr bwMode="auto">
          <a:xfrm>
            <a:off x="10318058" y="1823695"/>
            <a:ext cx="28124" cy="87888"/>
          </a:xfrm>
          <a:custGeom>
            <a:avLst/>
            <a:gdLst>
              <a:gd name="T0" fmla="*/ 12 w 12"/>
              <a:gd name="T1" fmla="*/ 30 h 36"/>
              <a:gd name="T2" fmla="*/ 6 w 12"/>
              <a:gd name="T3" fmla="*/ 36 h 36"/>
              <a:gd name="T4" fmla="*/ 0 w 12"/>
              <a:gd name="T5" fmla="*/ 30 h 36"/>
              <a:gd name="T6" fmla="*/ 0 w 12"/>
              <a:gd name="T7" fmla="*/ 6 h 36"/>
              <a:gd name="T8" fmla="*/ 6 w 12"/>
              <a:gd name="T9" fmla="*/ 0 h 36"/>
              <a:gd name="T10" fmla="*/ 12 w 12"/>
              <a:gd name="T11" fmla="*/ 6 h 36"/>
              <a:gd name="T12" fmla="*/ 12 w 12"/>
              <a:gd name="T13" fmla="*/ 3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6">
                <a:moveTo>
                  <a:pt x="12" y="30"/>
                </a:moveTo>
                <a:cubicBezTo>
                  <a:pt x="12" y="33"/>
                  <a:pt x="10" y="36"/>
                  <a:pt x="6" y="36"/>
                </a:cubicBezTo>
                <a:cubicBezTo>
                  <a:pt x="3" y="36"/>
                  <a:pt x="0" y="33"/>
                  <a:pt x="0" y="30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0" y="0"/>
                  <a:pt x="12" y="3"/>
                  <a:pt x="12" y="6"/>
                </a:cubicBezTo>
                <a:lnTo>
                  <a:pt x="12" y="3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 25"/>
          <p:cNvSpPr>
            <a:spLocks noEditPoints="1"/>
          </p:cNvSpPr>
          <p:nvPr/>
        </p:nvSpPr>
        <p:spPr bwMode="auto">
          <a:xfrm>
            <a:off x="9059511" y="1445780"/>
            <a:ext cx="249601" cy="674975"/>
          </a:xfrm>
          <a:custGeom>
            <a:avLst/>
            <a:gdLst>
              <a:gd name="T0" fmla="*/ 51 w 103"/>
              <a:gd name="T1" fmla="*/ 280 h 280"/>
              <a:gd name="T2" fmla="*/ 103 w 103"/>
              <a:gd name="T3" fmla="*/ 140 h 280"/>
              <a:gd name="T4" fmla="*/ 51 w 103"/>
              <a:gd name="T5" fmla="*/ 0 h 280"/>
              <a:gd name="T6" fmla="*/ 51 w 103"/>
              <a:gd name="T7" fmla="*/ 22 h 280"/>
              <a:gd name="T8" fmla="*/ 94 w 103"/>
              <a:gd name="T9" fmla="*/ 140 h 280"/>
              <a:gd name="T10" fmla="*/ 51 w 103"/>
              <a:gd name="T11" fmla="*/ 257 h 280"/>
              <a:gd name="T12" fmla="*/ 51 w 103"/>
              <a:gd name="T13" fmla="*/ 280 h 280"/>
              <a:gd name="T14" fmla="*/ 51 w 103"/>
              <a:gd name="T15" fmla="*/ 0 h 280"/>
              <a:gd name="T16" fmla="*/ 0 w 103"/>
              <a:gd name="T17" fmla="*/ 140 h 280"/>
              <a:gd name="T18" fmla="*/ 51 w 103"/>
              <a:gd name="T19" fmla="*/ 280 h 280"/>
              <a:gd name="T20" fmla="*/ 51 w 103"/>
              <a:gd name="T21" fmla="*/ 280 h 280"/>
              <a:gd name="T22" fmla="*/ 51 w 103"/>
              <a:gd name="T23" fmla="*/ 257 h 280"/>
              <a:gd name="T24" fmla="*/ 51 w 103"/>
              <a:gd name="T25" fmla="*/ 257 h 280"/>
              <a:gd name="T26" fmla="*/ 51 w 103"/>
              <a:gd name="T27" fmla="*/ 257 h 280"/>
              <a:gd name="T28" fmla="*/ 8 w 103"/>
              <a:gd name="T29" fmla="*/ 140 h 280"/>
              <a:gd name="T30" fmla="*/ 51 w 103"/>
              <a:gd name="T31" fmla="*/ 22 h 280"/>
              <a:gd name="T32" fmla="*/ 51 w 103"/>
              <a:gd name="T33" fmla="*/ 22 h 280"/>
              <a:gd name="T34" fmla="*/ 51 w 103"/>
              <a:gd name="T35" fmla="*/ 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3" h="280">
                <a:moveTo>
                  <a:pt x="51" y="280"/>
                </a:moveTo>
                <a:cubicBezTo>
                  <a:pt x="80" y="280"/>
                  <a:pt x="103" y="217"/>
                  <a:pt x="103" y="140"/>
                </a:cubicBezTo>
                <a:cubicBezTo>
                  <a:pt x="103" y="62"/>
                  <a:pt x="80" y="0"/>
                  <a:pt x="51" y="0"/>
                </a:cubicBezTo>
                <a:cubicBezTo>
                  <a:pt x="51" y="22"/>
                  <a:pt x="51" y="22"/>
                  <a:pt x="51" y="22"/>
                </a:cubicBezTo>
                <a:cubicBezTo>
                  <a:pt x="75" y="22"/>
                  <a:pt x="94" y="75"/>
                  <a:pt x="94" y="140"/>
                </a:cubicBezTo>
                <a:cubicBezTo>
                  <a:pt x="94" y="204"/>
                  <a:pt x="75" y="257"/>
                  <a:pt x="51" y="257"/>
                </a:cubicBezTo>
                <a:lnTo>
                  <a:pt x="51" y="280"/>
                </a:lnTo>
                <a:close/>
                <a:moveTo>
                  <a:pt x="51" y="0"/>
                </a:moveTo>
                <a:cubicBezTo>
                  <a:pt x="23" y="0"/>
                  <a:pt x="0" y="62"/>
                  <a:pt x="0" y="140"/>
                </a:cubicBezTo>
                <a:cubicBezTo>
                  <a:pt x="0" y="217"/>
                  <a:pt x="23" y="280"/>
                  <a:pt x="51" y="280"/>
                </a:cubicBezTo>
                <a:cubicBezTo>
                  <a:pt x="51" y="280"/>
                  <a:pt x="51" y="280"/>
                  <a:pt x="51" y="280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27" y="257"/>
                  <a:pt x="8" y="204"/>
                  <a:pt x="8" y="140"/>
                </a:cubicBezTo>
                <a:cubicBezTo>
                  <a:pt x="8" y="75"/>
                  <a:pt x="27" y="22"/>
                  <a:pt x="51" y="22"/>
                </a:cubicBezTo>
                <a:cubicBezTo>
                  <a:pt x="51" y="22"/>
                  <a:pt x="51" y="22"/>
                  <a:pt x="51" y="22"/>
                </a:cubicBezTo>
                <a:cubicBezTo>
                  <a:pt x="51" y="0"/>
                  <a:pt x="51" y="0"/>
                  <a:pt x="51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 26"/>
          <p:cNvSpPr>
            <a:spLocks noEditPoints="1"/>
          </p:cNvSpPr>
          <p:nvPr/>
        </p:nvSpPr>
        <p:spPr bwMode="auto">
          <a:xfrm>
            <a:off x="8845062" y="1658466"/>
            <a:ext cx="676734" cy="247843"/>
          </a:xfrm>
          <a:custGeom>
            <a:avLst/>
            <a:gdLst>
              <a:gd name="T0" fmla="*/ 280 w 280"/>
              <a:gd name="T1" fmla="*/ 52 h 103"/>
              <a:gd name="T2" fmla="*/ 140 w 280"/>
              <a:gd name="T3" fmla="*/ 0 h 103"/>
              <a:gd name="T4" fmla="*/ 140 w 280"/>
              <a:gd name="T5" fmla="*/ 8 h 103"/>
              <a:gd name="T6" fmla="*/ 257 w 280"/>
              <a:gd name="T7" fmla="*/ 52 h 103"/>
              <a:gd name="T8" fmla="*/ 140 w 280"/>
              <a:gd name="T9" fmla="*/ 95 h 103"/>
              <a:gd name="T10" fmla="*/ 140 w 280"/>
              <a:gd name="T11" fmla="*/ 103 h 103"/>
              <a:gd name="T12" fmla="*/ 280 w 280"/>
              <a:gd name="T13" fmla="*/ 52 h 103"/>
              <a:gd name="T14" fmla="*/ 140 w 280"/>
              <a:gd name="T15" fmla="*/ 0 h 103"/>
              <a:gd name="T16" fmla="*/ 140 w 280"/>
              <a:gd name="T17" fmla="*/ 0 h 103"/>
              <a:gd name="T18" fmla="*/ 0 w 280"/>
              <a:gd name="T19" fmla="*/ 52 h 103"/>
              <a:gd name="T20" fmla="*/ 140 w 280"/>
              <a:gd name="T21" fmla="*/ 103 h 103"/>
              <a:gd name="T22" fmla="*/ 140 w 280"/>
              <a:gd name="T23" fmla="*/ 103 h 103"/>
              <a:gd name="T24" fmla="*/ 140 w 280"/>
              <a:gd name="T25" fmla="*/ 95 h 103"/>
              <a:gd name="T26" fmla="*/ 140 w 280"/>
              <a:gd name="T27" fmla="*/ 95 h 103"/>
              <a:gd name="T28" fmla="*/ 23 w 280"/>
              <a:gd name="T29" fmla="*/ 52 h 103"/>
              <a:gd name="T30" fmla="*/ 23 w 280"/>
              <a:gd name="T31" fmla="*/ 52 h 103"/>
              <a:gd name="T32" fmla="*/ 140 w 280"/>
              <a:gd name="T33" fmla="*/ 8 h 103"/>
              <a:gd name="T34" fmla="*/ 140 w 280"/>
              <a:gd name="T35" fmla="*/ 8 h 103"/>
              <a:gd name="T36" fmla="*/ 140 w 280"/>
              <a:gd name="T37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0" h="103">
                <a:moveTo>
                  <a:pt x="280" y="52"/>
                </a:moveTo>
                <a:cubicBezTo>
                  <a:pt x="280" y="23"/>
                  <a:pt x="217" y="0"/>
                  <a:pt x="140" y="0"/>
                </a:cubicBezTo>
                <a:cubicBezTo>
                  <a:pt x="140" y="8"/>
                  <a:pt x="140" y="8"/>
                  <a:pt x="140" y="8"/>
                </a:cubicBezTo>
                <a:cubicBezTo>
                  <a:pt x="205" y="8"/>
                  <a:pt x="257" y="28"/>
                  <a:pt x="257" y="52"/>
                </a:cubicBezTo>
                <a:cubicBezTo>
                  <a:pt x="257" y="75"/>
                  <a:pt x="205" y="95"/>
                  <a:pt x="140" y="95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217" y="103"/>
                  <a:pt x="280" y="80"/>
                  <a:pt x="280" y="52"/>
                </a:cubicBezTo>
                <a:close/>
                <a:moveTo>
                  <a:pt x="140" y="0"/>
                </a:moveTo>
                <a:cubicBezTo>
                  <a:pt x="140" y="0"/>
                  <a:pt x="140" y="0"/>
                  <a:pt x="140" y="0"/>
                </a:cubicBezTo>
                <a:cubicBezTo>
                  <a:pt x="63" y="0"/>
                  <a:pt x="0" y="23"/>
                  <a:pt x="0" y="52"/>
                </a:cubicBezTo>
                <a:cubicBezTo>
                  <a:pt x="0" y="80"/>
                  <a:pt x="63" y="103"/>
                  <a:pt x="140" y="103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75" y="95"/>
                  <a:pt x="23" y="75"/>
                  <a:pt x="23" y="52"/>
                </a:cubicBezTo>
                <a:cubicBezTo>
                  <a:pt x="23" y="52"/>
                  <a:pt x="23" y="52"/>
                  <a:pt x="23" y="52"/>
                </a:cubicBezTo>
                <a:cubicBezTo>
                  <a:pt x="23" y="28"/>
                  <a:pt x="75" y="8"/>
                  <a:pt x="140" y="8"/>
                </a:cubicBezTo>
                <a:cubicBezTo>
                  <a:pt x="140" y="8"/>
                  <a:pt x="140" y="8"/>
                  <a:pt x="140" y="8"/>
                </a:cubicBezTo>
                <a:lnTo>
                  <a:pt x="14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 27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16 h 229"/>
              <a:gd name="T2" fmla="*/ 119 w 238"/>
              <a:gd name="T3" fmla="*/ 46 h 229"/>
              <a:gd name="T4" fmla="*/ 119 w 238"/>
              <a:gd name="T5" fmla="*/ 57 h 229"/>
              <a:gd name="T6" fmla="*/ 202 w 238"/>
              <a:gd name="T7" fmla="*/ 32 h 229"/>
              <a:gd name="T8" fmla="*/ 150 w 238"/>
              <a:gd name="T9" fmla="*/ 145 h 229"/>
              <a:gd name="T10" fmla="*/ 119 w 238"/>
              <a:gd name="T11" fmla="*/ 172 h 229"/>
              <a:gd name="T12" fmla="*/ 119 w 238"/>
              <a:gd name="T13" fmla="*/ 183 h 229"/>
              <a:gd name="T14" fmla="*/ 156 w 238"/>
              <a:gd name="T15" fmla="*/ 151 h 229"/>
              <a:gd name="T16" fmla="*/ 218 w 238"/>
              <a:gd name="T17" fmla="*/ 16 h 229"/>
              <a:gd name="T18" fmla="*/ 119 w 238"/>
              <a:gd name="T19" fmla="*/ 46 h 229"/>
              <a:gd name="T20" fmla="*/ 83 w 238"/>
              <a:gd name="T21" fmla="*/ 78 h 229"/>
              <a:gd name="T22" fmla="*/ 20 w 238"/>
              <a:gd name="T23" fmla="*/ 214 h 229"/>
              <a:gd name="T24" fmla="*/ 119 w 238"/>
              <a:gd name="T25" fmla="*/ 183 h 229"/>
              <a:gd name="T26" fmla="*/ 119 w 238"/>
              <a:gd name="T27" fmla="*/ 172 h 229"/>
              <a:gd name="T28" fmla="*/ 36 w 238"/>
              <a:gd name="T29" fmla="*/ 197 h 229"/>
              <a:gd name="T30" fmla="*/ 36 w 238"/>
              <a:gd name="T31" fmla="*/ 197 h 229"/>
              <a:gd name="T32" fmla="*/ 89 w 238"/>
              <a:gd name="T33" fmla="*/ 84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16"/>
                </a:moveTo>
                <a:cubicBezTo>
                  <a:pt x="202" y="0"/>
                  <a:pt x="162" y="13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55" y="30"/>
                  <a:pt x="189" y="19"/>
                  <a:pt x="202" y="32"/>
                </a:cubicBezTo>
                <a:cubicBezTo>
                  <a:pt x="219" y="49"/>
                  <a:pt x="195" y="99"/>
                  <a:pt x="150" y="145"/>
                </a:cubicBezTo>
                <a:cubicBezTo>
                  <a:pt x="140" y="155"/>
                  <a:pt x="129" y="164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31" y="174"/>
                  <a:pt x="144" y="163"/>
                  <a:pt x="156" y="151"/>
                </a:cubicBezTo>
                <a:cubicBezTo>
                  <a:pt x="210" y="96"/>
                  <a:pt x="238" y="36"/>
                  <a:pt x="218" y="16"/>
                </a:cubicBezTo>
                <a:close/>
                <a:moveTo>
                  <a:pt x="119" y="46"/>
                </a:moveTo>
                <a:cubicBezTo>
                  <a:pt x="107" y="55"/>
                  <a:pt x="95" y="66"/>
                  <a:pt x="83" y="78"/>
                </a:cubicBezTo>
                <a:cubicBezTo>
                  <a:pt x="28" y="133"/>
                  <a:pt x="0" y="193"/>
                  <a:pt x="20" y="214"/>
                </a:cubicBezTo>
                <a:cubicBezTo>
                  <a:pt x="36" y="229"/>
                  <a:pt x="76" y="216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83" y="199"/>
                  <a:pt x="49" y="211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19" y="181"/>
                  <a:pt x="43" y="130"/>
                  <a:pt x="89" y="84"/>
                </a:cubicBezTo>
                <a:cubicBezTo>
                  <a:pt x="99" y="74"/>
                  <a:pt x="109" y="65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 28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214 h 229"/>
              <a:gd name="T2" fmla="*/ 156 w 238"/>
              <a:gd name="T3" fmla="*/ 78 h 229"/>
              <a:gd name="T4" fmla="*/ 119 w 238"/>
              <a:gd name="T5" fmla="*/ 46 h 229"/>
              <a:gd name="T6" fmla="*/ 119 w 238"/>
              <a:gd name="T7" fmla="*/ 57 h 229"/>
              <a:gd name="T8" fmla="*/ 150 w 238"/>
              <a:gd name="T9" fmla="*/ 84 h 229"/>
              <a:gd name="T10" fmla="*/ 202 w 238"/>
              <a:gd name="T11" fmla="*/ 197 h 229"/>
              <a:gd name="T12" fmla="*/ 119 w 238"/>
              <a:gd name="T13" fmla="*/ 172 h 229"/>
              <a:gd name="T14" fmla="*/ 119 w 238"/>
              <a:gd name="T15" fmla="*/ 183 h 229"/>
              <a:gd name="T16" fmla="*/ 218 w 238"/>
              <a:gd name="T17" fmla="*/ 214 h 229"/>
              <a:gd name="T18" fmla="*/ 119 w 238"/>
              <a:gd name="T19" fmla="*/ 46 h 229"/>
              <a:gd name="T20" fmla="*/ 20 w 238"/>
              <a:gd name="T21" fmla="*/ 16 h 229"/>
              <a:gd name="T22" fmla="*/ 83 w 238"/>
              <a:gd name="T23" fmla="*/ 151 h 229"/>
              <a:gd name="T24" fmla="*/ 119 w 238"/>
              <a:gd name="T25" fmla="*/ 183 h 229"/>
              <a:gd name="T26" fmla="*/ 119 w 238"/>
              <a:gd name="T27" fmla="*/ 172 h 229"/>
              <a:gd name="T28" fmla="*/ 89 w 238"/>
              <a:gd name="T29" fmla="*/ 145 h 229"/>
              <a:gd name="T30" fmla="*/ 36 w 238"/>
              <a:gd name="T31" fmla="*/ 32 h 229"/>
              <a:gd name="T32" fmla="*/ 36 w 238"/>
              <a:gd name="T33" fmla="*/ 32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214"/>
                </a:moveTo>
                <a:cubicBezTo>
                  <a:pt x="238" y="193"/>
                  <a:pt x="210" y="133"/>
                  <a:pt x="156" y="78"/>
                </a:cubicBezTo>
                <a:cubicBezTo>
                  <a:pt x="144" y="66"/>
                  <a:pt x="131" y="55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29" y="65"/>
                  <a:pt x="140" y="74"/>
                  <a:pt x="150" y="84"/>
                </a:cubicBezTo>
                <a:cubicBezTo>
                  <a:pt x="195" y="130"/>
                  <a:pt x="219" y="181"/>
                  <a:pt x="202" y="197"/>
                </a:cubicBezTo>
                <a:cubicBezTo>
                  <a:pt x="189" y="211"/>
                  <a:pt x="155" y="199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62" y="216"/>
                  <a:pt x="202" y="229"/>
                  <a:pt x="218" y="214"/>
                </a:cubicBezTo>
                <a:close/>
                <a:moveTo>
                  <a:pt x="119" y="46"/>
                </a:moveTo>
                <a:cubicBezTo>
                  <a:pt x="76" y="13"/>
                  <a:pt x="36" y="0"/>
                  <a:pt x="20" y="16"/>
                </a:cubicBezTo>
                <a:cubicBezTo>
                  <a:pt x="0" y="36"/>
                  <a:pt x="28" y="96"/>
                  <a:pt x="83" y="151"/>
                </a:cubicBezTo>
                <a:cubicBezTo>
                  <a:pt x="95" y="163"/>
                  <a:pt x="107" y="174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109" y="164"/>
                  <a:pt x="99" y="155"/>
                  <a:pt x="89" y="145"/>
                </a:cubicBezTo>
                <a:cubicBezTo>
                  <a:pt x="43" y="99"/>
                  <a:pt x="19" y="49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49" y="19"/>
                  <a:pt x="83" y="30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29"/>
          <p:cNvSpPr>
            <a:spLocks noChangeArrowheads="1"/>
          </p:cNvSpPr>
          <p:nvPr/>
        </p:nvSpPr>
        <p:spPr bwMode="auto">
          <a:xfrm>
            <a:off x="9133336" y="1730535"/>
            <a:ext cx="103708" cy="103708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 30"/>
          <p:cNvSpPr>
            <a:spLocks noEditPoints="1"/>
          </p:cNvSpPr>
          <p:nvPr/>
        </p:nvSpPr>
        <p:spPr bwMode="auto">
          <a:xfrm>
            <a:off x="10041658" y="1276837"/>
            <a:ext cx="284755" cy="539629"/>
          </a:xfrm>
          <a:custGeom>
            <a:avLst/>
            <a:gdLst>
              <a:gd name="T0" fmla="*/ 67 w 162"/>
              <a:gd name="T1" fmla="*/ 307 h 307"/>
              <a:gd name="T2" fmla="*/ 162 w 162"/>
              <a:gd name="T3" fmla="*/ 307 h 307"/>
              <a:gd name="T4" fmla="*/ 67 w 162"/>
              <a:gd name="T5" fmla="*/ 127 h 307"/>
              <a:gd name="T6" fmla="*/ 67 w 162"/>
              <a:gd name="T7" fmla="*/ 193 h 307"/>
              <a:gd name="T8" fmla="*/ 110 w 162"/>
              <a:gd name="T9" fmla="*/ 267 h 307"/>
              <a:gd name="T10" fmla="*/ 67 w 162"/>
              <a:gd name="T11" fmla="*/ 267 h 307"/>
              <a:gd name="T12" fmla="*/ 67 w 162"/>
              <a:gd name="T13" fmla="*/ 307 h 307"/>
              <a:gd name="T14" fmla="*/ 0 w 162"/>
              <a:gd name="T15" fmla="*/ 0 h 307"/>
              <a:gd name="T16" fmla="*/ 0 w 162"/>
              <a:gd name="T17" fmla="*/ 307 h 307"/>
              <a:gd name="T18" fmla="*/ 67 w 162"/>
              <a:gd name="T19" fmla="*/ 307 h 307"/>
              <a:gd name="T20" fmla="*/ 67 w 162"/>
              <a:gd name="T21" fmla="*/ 267 h 307"/>
              <a:gd name="T22" fmla="*/ 24 w 162"/>
              <a:gd name="T23" fmla="*/ 267 h 307"/>
              <a:gd name="T24" fmla="*/ 24 w 162"/>
              <a:gd name="T25" fmla="*/ 120 h 307"/>
              <a:gd name="T26" fmla="*/ 24 w 162"/>
              <a:gd name="T27" fmla="*/ 120 h 307"/>
              <a:gd name="T28" fmla="*/ 67 w 162"/>
              <a:gd name="T29" fmla="*/ 193 h 307"/>
              <a:gd name="T30" fmla="*/ 67 w 162"/>
              <a:gd name="T31" fmla="*/ 127 h 307"/>
              <a:gd name="T32" fmla="*/ 0 w 162"/>
              <a:gd name="T33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2" h="307">
                <a:moveTo>
                  <a:pt x="67" y="307"/>
                </a:moveTo>
                <a:lnTo>
                  <a:pt x="162" y="307"/>
                </a:lnTo>
                <a:lnTo>
                  <a:pt x="67" y="127"/>
                </a:lnTo>
                <a:lnTo>
                  <a:pt x="67" y="193"/>
                </a:lnTo>
                <a:lnTo>
                  <a:pt x="110" y="267"/>
                </a:lnTo>
                <a:lnTo>
                  <a:pt x="67" y="267"/>
                </a:lnTo>
                <a:lnTo>
                  <a:pt x="67" y="307"/>
                </a:lnTo>
                <a:close/>
                <a:moveTo>
                  <a:pt x="0" y="0"/>
                </a:moveTo>
                <a:lnTo>
                  <a:pt x="0" y="307"/>
                </a:lnTo>
                <a:lnTo>
                  <a:pt x="67" y="307"/>
                </a:lnTo>
                <a:lnTo>
                  <a:pt x="67" y="267"/>
                </a:lnTo>
                <a:lnTo>
                  <a:pt x="24" y="267"/>
                </a:lnTo>
                <a:lnTo>
                  <a:pt x="24" y="120"/>
                </a:lnTo>
                <a:lnTo>
                  <a:pt x="24" y="120"/>
                </a:lnTo>
                <a:lnTo>
                  <a:pt x="67" y="193"/>
                </a:lnTo>
                <a:lnTo>
                  <a:pt x="67" y="127"/>
                </a:ln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>
            <a:off x="9787218" y="1252427"/>
            <a:ext cx="72068" cy="525568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 32"/>
          <p:cNvSpPr>
            <a:spLocks noEditPoints="1"/>
          </p:cNvSpPr>
          <p:nvPr/>
        </p:nvSpPr>
        <p:spPr bwMode="auto">
          <a:xfrm>
            <a:off x="7452927" y="3899595"/>
            <a:ext cx="622244" cy="455257"/>
          </a:xfrm>
          <a:custGeom>
            <a:avLst/>
            <a:gdLst>
              <a:gd name="T0" fmla="*/ 213 w 258"/>
              <a:gd name="T1" fmla="*/ 31 h 189"/>
              <a:gd name="T2" fmla="*/ 204 w 258"/>
              <a:gd name="T3" fmla="*/ 69 h 189"/>
              <a:gd name="T4" fmla="*/ 228 w 258"/>
              <a:gd name="T5" fmla="*/ 109 h 189"/>
              <a:gd name="T6" fmla="*/ 204 w 258"/>
              <a:gd name="T7" fmla="*/ 146 h 189"/>
              <a:gd name="T8" fmla="*/ 204 w 258"/>
              <a:gd name="T9" fmla="*/ 27 h 189"/>
              <a:gd name="T10" fmla="*/ 91 w 258"/>
              <a:gd name="T11" fmla="*/ 14 h 189"/>
              <a:gd name="T12" fmla="*/ 97 w 258"/>
              <a:gd name="T13" fmla="*/ 15 h 189"/>
              <a:gd name="T14" fmla="*/ 91 w 258"/>
              <a:gd name="T15" fmla="*/ 42 h 189"/>
              <a:gd name="T16" fmla="*/ 91 w 258"/>
              <a:gd name="T17" fmla="*/ 162 h 189"/>
              <a:gd name="T18" fmla="*/ 166 w 258"/>
              <a:gd name="T19" fmla="*/ 145 h 189"/>
              <a:gd name="T20" fmla="*/ 204 w 258"/>
              <a:gd name="T21" fmla="*/ 125 h 189"/>
              <a:gd name="T22" fmla="*/ 191 w 258"/>
              <a:gd name="T23" fmla="*/ 122 h 189"/>
              <a:gd name="T24" fmla="*/ 204 w 258"/>
              <a:gd name="T25" fmla="*/ 69 h 189"/>
              <a:gd name="T26" fmla="*/ 91 w 258"/>
              <a:gd name="T27" fmla="*/ 6 h 189"/>
              <a:gd name="T28" fmla="*/ 78 w 258"/>
              <a:gd name="T29" fmla="*/ 24 h 189"/>
              <a:gd name="T30" fmla="*/ 91 w 258"/>
              <a:gd name="T31" fmla="*/ 14 h 189"/>
              <a:gd name="T32" fmla="*/ 78 w 258"/>
              <a:gd name="T33" fmla="*/ 188 h 189"/>
              <a:gd name="T34" fmla="*/ 91 w 258"/>
              <a:gd name="T35" fmla="*/ 162 h 189"/>
              <a:gd name="T36" fmla="*/ 78 w 258"/>
              <a:gd name="T37" fmla="*/ 176 h 189"/>
              <a:gd name="T38" fmla="*/ 91 w 258"/>
              <a:gd name="T39" fmla="*/ 42 h 189"/>
              <a:gd name="T40" fmla="*/ 80 w 258"/>
              <a:gd name="T41" fmla="*/ 134 h 189"/>
              <a:gd name="T42" fmla="*/ 78 w 258"/>
              <a:gd name="T43" fmla="*/ 64 h 189"/>
              <a:gd name="T44" fmla="*/ 78 w 258"/>
              <a:gd name="T45" fmla="*/ 33 h 189"/>
              <a:gd name="T46" fmla="*/ 91 w 258"/>
              <a:gd name="T47" fmla="*/ 42 h 189"/>
              <a:gd name="T48" fmla="*/ 60 w 258"/>
              <a:gd name="T49" fmla="*/ 18 h 189"/>
              <a:gd name="T50" fmla="*/ 68 w 258"/>
              <a:gd name="T51" fmla="*/ 42 h 189"/>
              <a:gd name="T52" fmla="*/ 78 w 258"/>
              <a:gd name="T53" fmla="*/ 33 h 189"/>
              <a:gd name="T54" fmla="*/ 78 w 258"/>
              <a:gd name="T55" fmla="*/ 9 h 189"/>
              <a:gd name="T56" fmla="*/ 78 w 258"/>
              <a:gd name="T57" fmla="*/ 188 h 189"/>
              <a:gd name="T58" fmla="*/ 60 w 258"/>
              <a:gd name="T59" fmla="*/ 176 h 189"/>
              <a:gd name="T60" fmla="*/ 78 w 258"/>
              <a:gd name="T61" fmla="*/ 64 h 189"/>
              <a:gd name="T62" fmla="*/ 60 w 258"/>
              <a:gd name="T63" fmla="*/ 134 h 189"/>
              <a:gd name="T64" fmla="*/ 70 w 258"/>
              <a:gd name="T65" fmla="*/ 116 h 189"/>
              <a:gd name="T66" fmla="*/ 60 w 258"/>
              <a:gd name="T67" fmla="*/ 87 h 189"/>
              <a:gd name="T68" fmla="*/ 76 w 258"/>
              <a:gd name="T69" fmla="*/ 68 h 189"/>
              <a:gd name="T70" fmla="*/ 60 w 258"/>
              <a:gd name="T71" fmla="*/ 18 h 189"/>
              <a:gd name="T72" fmla="*/ 60 w 258"/>
              <a:gd name="T73" fmla="*/ 187 h 189"/>
              <a:gd name="T74" fmla="*/ 59 w 258"/>
              <a:gd name="T75" fmla="*/ 175 h 189"/>
              <a:gd name="T76" fmla="*/ 49 w 258"/>
              <a:gd name="T77" fmla="*/ 144 h 189"/>
              <a:gd name="T78" fmla="*/ 60 w 258"/>
              <a:gd name="T79" fmla="*/ 125 h 189"/>
              <a:gd name="T80" fmla="*/ 41 w 258"/>
              <a:gd name="T81" fmla="*/ 125 h 189"/>
              <a:gd name="T82" fmla="*/ 60 w 258"/>
              <a:gd name="T83" fmla="*/ 87 h 189"/>
              <a:gd name="T84" fmla="*/ 51 w 258"/>
              <a:gd name="T85" fmla="*/ 76 h 189"/>
              <a:gd name="T86" fmla="*/ 43 w 258"/>
              <a:gd name="T87" fmla="*/ 51 h 189"/>
              <a:gd name="T88" fmla="*/ 60 w 258"/>
              <a:gd name="T89" fmla="*/ 1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8" h="189">
                <a:moveTo>
                  <a:pt x="253" y="104"/>
                </a:moveTo>
                <a:cubicBezTo>
                  <a:pt x="258" y="60"/>
                  <a:pt x="213" y="31"/>
                  <a:pt x="213" y="31"/>
                </a:cubicBezTo>
                <a:cubicBezTo>
                  <a:pt x="210" y="30"/>
                  <a:pt x="207" y="28"/>
                  <a:pt x="204" y="27"/>
                </a:cubicBezTo>
                <a:cubicBezTo>
                  <a:pt x="204" y="69"/>
                  <a:pt x="204" y="69"/>
                  <a:pt x="204" y="69"/>
                </a:cubicBezTo>
                <a:cubicBezTo>
                  <a:pt x="208" y="69"/>
                  <a:pt x="212" y="70"/>
                  <a:pt x="216" y="72"/>
                </a:cubicBezTo>
                <a:cubicBezTo>
                  <a:pt x="230" y="79"/>
                  <a:pt x="235" y="95"/>
                  <a:pt x="228" y="109"/>
                </a:cubicBezTo>
                <a:cubicBezTo>
                  <a:pt x="224" y="119"/>
                  <a:pt x="214" y="125"/>
                  <a:pt x="204" y="125"/>
                </a:cubicBezTo>
                <a:cubicBezTo>
                  <a:pt x="204" y="146"/>
                  <a:pt x="204" y="146"/>
                  <a:pt x="204" y="146"/>
                </a:cubicBezTo>
                <a:cubicBezTo>
                  <a:pt x="230" y="144"/>
                  <a:pt x="249" y="134"/>
                  <a:pt x="253" y="104"/>
                </a:cubicBezTo>
                <a:close/>
                <a:moveTo>
                  <a:pt x="204" y="27"/>
                </a:moveTo>
                <a:cubicBezTo>
                  <a:pt x="156" y="5"/>
                  <a:pt x="119" y="0"/>
                  <a:pt x="91" y="6"/>
                </a:cubicBezTo>
                <a:cubicBezTo>
                  <a:pt x="91" y="14"/>
                  <a:pt x="91" y="14"/>
                  <a:pt x="91" y="14"/>
                </a:cubicBezTo>
                <a:cubicBezTo>
                  <a:pt x="93" y="14"/>
                  <a:pt x="95" y="14"/>
                  <a:pt x="97" y="15"/>
                </a:cubicBezTo>
                <a:cubicBezTo>
                  <a:pt x="97" y="15"/>
                  <a:pt x="97" y="15"/>
                  <a:pt x="97" y="15"/>
                </a:cubicBezTo>
                <a:cubicBezTo>
                  <a:pt x="104" y="19"/>
                  <a:pt x="107" y="27"/>
                  <a:pt x="103" y="34"/>
                </a:cubicBezTo>
                <a:cubicBezTo>
                  <a:pt x="101" y="39"/>
                  <a:pt x="96" y="42"/>
                  <a:pt x="91" y="42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93" y="151"/>
                  <a:pt x="93" y="157"/>
                  <a:pt x="91" y="162"/>
                </a:cubicBezTo>
                <a:cubicBezTo>
                  <a:pt x="91" y="185"/>
                  <a:pt x="91" y="185"/>
                  <a:pt x="91" y="185"/>
                </a:cubicBezTo>
                <a:cubicBezTo>
                  <a:pt x="117" y="174"/>
                  <a:pt x="138" y="143"/>
                  <a:pt x="166" y="145"/>
                </a:cubicBezTo>
                <a:cubicBezTo>
                  <a:pt x="179" y="147"/>
                  <a:pt x="192" y="147"/>
                  <a:pt x="204" y="146"/>
                </a:cubicBezTo>
                <a:cubicBezTo>
                  <a:pt x="204" y="125"/>
                  <a:pt x="204" y="125"/>
                  <a:pt x="204" y="125"/>
                </a:cubicBezTo>
                <a:cubicBezTo>
                  <a:pt x="199" y="125"/>
                  <a:pt x="195" y="124"/>
                  <a:pt x="191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77" y="115"/>
                  <a:pt x="172" y="98"/>
                  <a:pt x="179" y="84"/>
                </a:cubicBezTo>
                <a:cubicBezTo>
                  <a:pt x="184" y="74"/>
                  <a:pt x="193" y="69"/>
                  <a:pt x="204" y="69"/>
                </a:cubicBezTo>
                <a:lnTo>
                  <a:pt x="204" y="27"/>
                </a:lnTo>
                <a:close/>
                <a:moveTo>
                  <a:pt x="91" y="6"/>
                </a:moveTo>
                <a:cubicBezTo>
                  <a:pt x="86" y="6"/>
                  <a:pt x="82" y="8"/>
                  <a:pt x="78" y="9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3"/>
                  <a:pt x="78" y="22"/>
                  <a:pt x="78" y="22"/>
                </a:cubicBezTo>
                <a:cubicBezTo>
                  <a:pt x="81" y="17"/>
                  <a:pt x="86" y="14"/>
                  <a:pt x="91" y="14"/>
                </a:cubicBezTo>
                <a:cubicBezTo>
                  <a:pt x="91" y="6"/>
                  <a:pt x="91" y="6"/>
                  <a:pt x="91" y="6"/>
                </a:cubicBezTo>
                <a:close/>
                <a:moveTo>
                  <a:pt x="78" y="188"/>
                </a:moveTo>
                <a:cubicBezTo>
                  <a:pt x="82" y="188"/>
                  <a:pt x="87" y="187"/>
                  <a:pt x="91" y="185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0" y="163"/>
                  <a:pt x="90" y="164"/>
                  <a:pt x="90" y="165"/>
                </a:cubicBezTo>
                <a:cubicBezTo>
                  <a:pt x="87" y="170"/>
                  <a:pt x="83" y="174"/>
                  <a:pt x="78" y="176"/>
                </a:cubicBezTo>
                <a:cubicBezTo>
                  <a:pt x="78" y="188"/>
                  <a:pt x="78" y="188"/>
                  <a:pt x="78" y="188"/>
                </a:cubicBezTo>
                <a:close/>
                <a:moveTo>
                  <a:pt x="91" y="42"/>
                </a:moveTo>
                <a:cubicBezTo>
                  <a:pt x="91" y="146"/>
                  <a:pt x="91" y="146"/>
                  <a:pt x="91" y="146"/>
                </a:cubicBezTo>
                <a:cubicBezTo>
                  <a:pt x="89" y="141"/>
                  <a:pt x="85" y="136"/>
                  <a:pt x="80" y="134"/>
                </a:cubicBezTo>
                <a:cubicBezTo>
                  <a:pt x="79" y="133"/>
                  <a:pt x="78" y="133"/>
                  <a:pt x="78" y="133"/>
                </a:cubicBezTo>
                <a:cubicBezTo>
                  <a:pt x="78" y="64"/>
                  <a:pt x="78" y="64"/>
                  <a:pt x="78" y="64"/>
                </a:cubicBezTo>
                <a:cubicBezTo>
                  <a:pt x="79" y="61"/>
                  <a:pt x="79" y="57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9" y="36"/>
                  <a:pt x="81" y="39"/>
                  <a:pt x="84" y="41"/>
                </a:cubicBezTo>
                <a:cubicBezTo>
                  <a:pt x="86" y="42"/>
                  <a:pt x="89" y="42"/>
                  <a:pt x="91" y="42"/>
                </a:cubicBezTo>
                <a:close/>
                <a:moveTo>
                  <a:pt x="78" y="9"/>
                </a:moveTo>
                <a:cubicBezTo>
                  <a:pt x="71" y="11"/>
                  <a:pt x="65" y="14"/>
                  <a:pt x="60" y="18"/>
                </a:cubicBezTo>
                <a:cubicBezTo>
                  <a:pt x="60" y="40"/>
                  <a:pt x="60" y="40"/>
                  <a:pt x="60" y="40"/>
                </a:cubicBezTo>
                <a:cubicBezTo>
                  <a:pt x="62" y="40"/>
                  <a:pt x="65" y="41"/>
                  <a:pt x="68" y="42"/>
                </a:cubicBezTo>
                <a:cubicBezTo>
                  <a:pt x="73" y="45"/>
                  <a:pt x="76" y="49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7" y="30"/>
                  <a:pt x="77" y="27"/>
                  <a:pt x="78" y="24"/>
                </a:cubicBezTo>
                <a:cubicBezTo>
                  <a:pt x="78" y="9"/>
                  <a:pt x="78" y="9"/>
                  <a:pt x="78" y="9"/>
                </a:cubicBezTo>
                <a:close/>
                <a:moveTo>
                  <a:pt x="60" y="187"/>
                </a:moveTo>
                <a:cubicBezTo>
                  <a:pt x="66" y="188"/>
                  <a:pt x="72" y="189"/>
                  <a:pt x="78" y="188"/>
                </a:cubicBezTo>
                <a:cubicBezTo>
                  <a:pt x="78" y="176"/>
                  <a:pt x="78" y="176"/>
                  <a:pt x="78" y="176"/>
                </a:cubicBezTo>
                <a:cubicBezTo>
                  <a:pt x="72" y="178"/>
                  <a:pt x="65" y="178"/>
                  <a:pt x="60" y="176"/>
                </a:cubicBezTo>
                <a:cubicBezTo>
                  <a:pt x="60" y="187"/>
                  <a:pt x="60" y="187"/>
                  <a:pt x="60" y="187"/>
                </a:cubicBezTo>
                <a:close/>
                <a:moveTo>
                  <a:pt x="78" y="64"/>
                </a:moveTo>
                <a:cubicBezTo>
                  <a:pt x="78" y="133"/>
                  <a:pt x="78" y="133"/>
                  <a:pt x="78" y="133"/>
                </a:cubicBezTo>
                <a:cubicBezTo>
                  <a:pt x="72" y="131"/>
                  <a:pt x="65" y="131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64" y="123"/>
                  <a:pt x="67" y="120"/>
                  <a:pt x="70" y="116"/>
                </a:cubicBezTo>
                <a:cubicBezTo>
                  <a:pt x="75" y="105"/>
                  <a:pt x="71" y="92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66" y="78"/>
                  <a:pt x="73" y="74"/>
                  <a:pt x="76" y="68"/>
                </a:cubicBezTo>
                <a:cubicBezTo>
                  <a:pt x="77" y="66"/>
                  <a:pt x="77" y="65"/>
                  <a:pt x="78" y="64"/>
                </a:cubicBezTo>
                <a:close/>
                <a:moveTo>
                  <a:pt x="60" y="18"/>
                </a:moveTo>
                <a:cubicBezTo>
                  <a:pt x="0" y="56"/>
                  <a:pt x="10" y="159"/>
                  <a:pt x="46" y="180"/>
                </a:cubicBezTo>
                <a:cubicBezTo>
                  <a:pt x="51" y="183"/>
                  <a:pt x="55" y="185"/>
                  <a:pt x="60" y="187"/>
                </a:cubicBezTo>
                <a:cubicBezTo>
                  <a:pt x="60" y="176"/>
                  <a:pt x="60" y="176"/>
                  <a:pt x="60" y="176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48" y="170"/>
                  <a:pt x="43" y="156"/>
                  <a:pt x="49" y="144"/>
                </a:cubicBezTo>
                <a:cubicBezTo>
                  <a:pt x="51" y="139"/>
                  <a:pt x="55" y="136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54" y="128"/>
                  <a:pt x="47" y="128"/>
                  <a:pt x="41" y="125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1" y="120"/>
                  <a:pt x="26" y="107"/>
                  <a:pt x="32" y="97"/>
                </a:cubicBezTo>
                <a:cubicBezTo>
                  <a:pt x="37" y="86"/>
                  <a:pt x="49" y="82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57" y="78"/>
                  <a:pt x="54" y="77"/>
                  <a:pt x="51" y="76"/>
                </a:cubicBezTo>
                <a:cubicBezTo>
                  <a:pt x="42" y="71"/>
                  <a:pt x="38" y="60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6" y="44"/>
                  <a:pt x="53" y="40"/>
                  <a:pt x="60" y="40"/>
                </a:cubicBezTo>
                <a:lnTo>
                  <a:pt x="60" y="1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oup 127"/>
          <p:cNvGrpSpPr/>
          <p:nvPr/>
        </p:nvGrpSpPr>
        <p:grpSpPr>
          <a:xfrm>
            <a:off x="9201885" y="4354851"/>
            <a:ext cx="562481" cy="724193"/>
            <a:chOff x="8610600" y="4127500"/>
            <a:chExt cx="508001" cy="654050"/>
          </a:xfrm>
          <a:solidFill>
            <a:srgbClr val="40937D"/>
          </a:solidFill>
        </p:grpSpPr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34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8729663" y="4613275"/>
              <a:ext cx="141288" cy="168275"/>
            </a:xfrm>
            <a:custGeom>
              <a:avLst/>
              <a:gdLst>
                <a:gd name="T0" fmla="*/ 45 w 65"/>
                <a:gd name="T1" fmla="*/ 5 h 77"/>
                <a:gd name="T2" fmla="*/ 45 w 65"/>
                <a:gd name="T3" fmla="*/ 28 h 77"/>
                <a:gd name="T4" fmla="*/ 25 w 65"/>
                <a:gd name="T5" fmla="*/ 45 h 77"/>
                <a:gd name="T6" fmla="*/ 1 w 65"/>
                <a:gd name="T7" fmla="*/ 64 h 77"/>
                <a:gd name="T8" fmla="*/ 65 w 65"/>
                <a:gd name="T9" fmla="*/ 77 h 77"/>
                <a:gd name="T10" fmla="*/ 65 w 65"/>
                <a:gd name="T11" fmla="*/ 0 h 77"/>
                <a:gd name="T12" fmla="*/ 45 w 65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7">
                  <a:moveTo>
                    <a:pt x="45" y="5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39" y="40"/>
                    <a:pt x="25" y="45"/>
                  </a:cubicBezTo>
                  <a:cubicBezTo>
                    <a:pt x="12" y="49"/>
                    <a:pt x="0" y="56"/>
                    <a:pt x="1" y="64"/>
                  </a:cubicBezTo>
                  <a:cubicBezTo>
                    <a:pt x="2" y="71"/>
                    <a:pt x="18" y="77"/>
                    <a:pt x="65" y="77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4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8855075" y="4613275"/>
              <a:ext cx="134938" cy="168275"/>
            </a:xfrm>
            <a:custGeom>
              <a:avLst/>
              <a:gdLst>
                <a:gd name="T0" fmla="*/ 14 w 62"/>
                <a:gd name="T1" fmla="*/ 5 h 77"/>
                <a:gd name="T2" fmla="*/ 14 w 62"/>
                <a:gd name="T3" fmla="*/ 28 h 77"/>
                <a:gd name="T4" fmla="*/ 32 w 62"/>
                <a:gd name="T5" fmla="*/ 45 h 77"/>
                <a:gd name="T6" fmla="*/ 61 w 62"/>
                <a:gd name="T7" fmla="*/ 64 h 77"/>
                <a:gd name="T8" fmla="*/ 0 w 62"/>
                <a:gd name="T9" fmla="*/ 77 h 77"/>
                <a:gd name="T10" fmla="*/ 0 w 62"/>
                <a:gd name="T11" fmla="*/ 0 h 77"/>
                <a:gd name="T12" fmla="*/ 14 w 62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7">
                  <a:moveTo>
                    <a:pt x="14" y="5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9" y="40"/>
                    <a:pt x="32" y="45"/>
                  </a:cubicBezTo>
                  <a:cubicBezTo>
                    <a:pt x="46" y="49"/>
                    <a:pt x="62" y="56"/>
                    <a:pt x="61" y="64"/>
                  </a:cubicBezTo>
                  <a:cubicBezTo>
                    <a:pt x="60" y="71"/>
                    <a:pt x="34" y="77"/>
                    <a:pt x="0" y="7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39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40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5" name="Freeform 41"/>
          <p:cNvSpPr>
            <a:spLocks noEditPoints="1"/>
          </p:cNvSpPr>
          <p:nvPr/>
        </p:nvSpPr>
        <p:spPr bwMode="auto">
          <a:xfrm>
            <a:off x="9667692" y="3623630"/>
            <a:ext cx="474592" cy="432405"/>
          </a:xfrm>
          <a:custGeom>
            <a:avLst/>
            <a:gdLst>
              <a:gd name="T0" fmla="*/ 116 w 196"/>
              <a:gd name="T1" fmla="*/ 2 h 179"/>
              <a:gd name="T2" fmla="*/ 98 w 196"/>
              <a:gd name="T3" fmla="*/ 0 h 179"/>
              <a:gd name="T4" fmla="*/ 98 w 196"/>
              <a:gd name="T5" fmla="*/ 17 h 179"/>
              <a:gd name="T6" fmla="*/ 113 w 196"/>
              <a:gd name="T7" fmla="*/ 18 h 179"/>
              <a:gd name="T8" fmla="*/ 169 w 196"/>
              <a:gd name="T9" fmla="*/ 105 h 179"/>
              <a:gd name="T10" fmla="*/ 98 w 196"/>
              <a:gd name="T11" fmla="*/ 163 h 179"/>
              <a:gd name="T12" fmla="*/ 98 w 196"/>
              <a:gd name="T13" fmla="*/ 179 h 179"/>
              <a:gd name="T14" fmla="*/ 185 w 196"/>
              <a:gd name="T15" fmla="*/ 108 h 179"/>
              <a:gd name="T16" fmla="*/ 116 w 196"/>
              <a:gd name="T17" fmla="*/ 2 h 179"/>
              <a:gd name="T18" fmla="*/ 98 w 196"/>
              <a:gd name="T19" fmla="*/ 0 h 179"/>
              <a:gd name="T20" fmla="*/ 10 w 196"/>
              <a:gd name="T21" fmla="*/ 71 h 179"/>
              <a:gd name="T22" fmla="*/ 79 w 196"/>
              <a:gd name="T23" fmla="*/ 177 h 179"/>
              <a:gd name="T24" fmla="*/ 98 w 196"/>
              <a:gd name="T25" fmla="*/ 179 h 179"/>
              <a:gd name="T26" fmla="*/ 98 w 196"/>
              <a:gd name="T27" fmla="*/ 163 h 179"/>
              <a:gd name="T28" fmla="*/ 83 w 196"/>
              <a:gd name="T29" fmla="*/ 161 h 179"/>
              <a:gd name="T30" fmla="*/ 83 w 196"/>
              <a:gd name="T31" fmla="*/ 161 h 179"/>
              <a:gd name="T32" fmla="*/ 26 w 196"/>
              <a:gd name="T33" fmla="*/ 75 h 179"/>
              <a:gd name="T34" fmla="*/ 98 w 196"/>
              <a:gd name="T35" fmla="*/ 17 h 179"/>
              <a:gd name="T36" fmla="*/ 98 w 196"/>
              <a:gd name="T37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" h="179">
                <a:moveTo>
                  <a:pt x="116" y="2"/>
                </a:moveTo>
                <a:cubicBezTo>
                  <a:pt x="110" y="1"/>
                  <a:pt x="104" y="0"/>
                  <a:pt x="98" y="0"/>
                </a:cubicBezTo>
                <a:cubicBezTo>
                  <a:pt x="98" y="17"/>
                  <a:pt x="98" y="17"/>
                  <a:pt x="98" y="17"/>
                </a:cubicBezTo>
                <a:cubicBezTo>
                  <a:pt x="103" y="17"/>
                  <a:pt x="108" y="17"/>
                  <a:pt x="113" y="18"/>
                </a:cubicBezTo>
                <a:cubicBezTo>
                  <a:pt x="152" y="27"/>
                  <a:pt x="177" y="65"/>
                  <a:pt x="169" y="105"/>
                </a:cubicBezTo>
                <a:cubicBezTo>
                  <a:pt x="162" y="139"/>
                  <a:pt x="131" y="163"/>
                  <a:pt x="98" y="163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39" y="179"/>
                  <a:pt x="177" y="150"/>
                  <a:pt x="185" y="108"/>
                </a:cubicBezTo>
                <a:cubicBezTo>
                  <a:pt x="196" y="60"/>
                  <a:pt x="165" y="12"/>
                  <a:pt x="116" y="2"/>
                </a:cubicBezTo>
                <a:close/>
                <a:moveTo>
                  <a:pt x="98" y="0"/>
                </a:moveTo>
                <a:cubicBezTo>
                  <a:pt x="56" y="0"/>
                  <a:pt x="19" y="29"/>
                  <a:pt x="10" y="71"/>
                </a:cubicBezTo>
                <a:cubicBezTo>
                  <a:pt x="0" y="120"/>
                  <a:pt x="31" y="167"/>
                  <a:pt x="79" y="177"/>
                </a:cubicBezTo>
                <a:cubicBezTo>
                  <a:pt x="85" y="179"/>
                  <a:pt x="92" y="179"/>
                  <a:pt x="98" y="179"/>
                </a:cubicBezTo>
                <a:cubicBezTo>
                  <a:pt x="98" y="163"/>
                  <a:pt x="98" y="163"/>
                  <a:pt x="98" y="163"/>
                </a:cubicBezTo>
                <a:cubicBezTo>
                  <a:pt x="93" y="163"/>
                  <a:pt x="88" y="162"/>
                  <a:pt x="83" y="161"/>
                </a:cubicBezTo>
                <a:cubicBezTo>
                  <a:pt x="83" y="161"/>
                  <a:pt x="83" y="161"/>
                  <a:pt x="83" y="161"/>
                </a:cubicBezTo>
                <a:cubicBezTo>
                  <a:pt x="43" y="153"/>
                  <a:pt x="18" y="114"/>
                  <a:pt x="26" y="75"/>
                </a:cubicBezTo>
                <a:cubicBezTo>
                  <a:pt x="33" y="40"/>
                  <a:pt x="64" y="17"/>
                  <a:pt x="98" y="17"/>
                </a:cubicBezTo>
                <a:lnTo>
                  <a:pt x="98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 42"/>
          <p:cNvSpPr>
            <a:spLocks/>
          </p:cNvSpPr>
          <p:nvPr/>
        </p:nvSpPr>
        <p:spPr bwMode="auto">
          <a:xfrm>
            <a:off x="9790731" y="4022638"/>
            <a:ext cx="101949" cy="219719"/>
          </a:xfrm>
          <a:custGeom>
            <a:avLst/>
            <a:gdLst>
              <a:gd name="T0" fmla="*/ 33 w 58"/>
              <a:gd name="T1" fmla="*/ 125 h 125"/>
              <a:gd name="T2" fmla="*/ 0 w 58"/>
              <a:gd name="T3" fmla="*/ 118 h 125"/>
              <a:gd name="T4" fmla="*/ 25 w 58"/>
              <a:gd name="T5" fmla="*/ 0 h 125"/>
              <a:gd name="T6" fmla="*/ 58 w 58"/>
              <a:gd name="T7" fmla="*/ 7 h 125"/>
              <a:gd name="T8" fmla="*/ 33 w 58"/>
              <a:gd name="T9" fmla="*/ 125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25">
                <a:moveTo>
                  <a:pt x="33" y="125"/>
                </a:moveTo>
                <a:lnTo>
                  <a:pt x="0" y="118"/>
                </a:lnTo>
                <a:lnTo>
                  <a:pt x="25" y="0"/>
                </a:lnTo>
                <a:lnTo>
                  <a:pt x="58" y="7"/>
                </a:lnTo>
                <a:lnTo>
                  <a:pt x="33" y="1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 43"/>
          <p:cNvSpPr>
            <a:spLocks/>
          </p:cNvSpPr>
          <p:nvPr/>
        </p:nvSpPr>
        <p:spPr bwMode="auto">
          <a:xfrm>
            <a:off x="9748545" y="4089431"/>
            <a:ext cx="144136" cy="297061"/>
          </a:xfrm>
          <a:custGeom>
            <a:avLst/>
            <a:gdLst>
              <a:gd name="T0" fmla="*/ 40 w 60"/>
              <a:gd name="T1" fmla="*/ 106 h 123"/>
              <a:gd name="T2" fmla="*/ 18 w 60"/>
              <a:gd name="T3" fmla="*/ 121 h 123"/>
              <a:gd name="T4" fmla="*/ 3 w 60"/>
              <a:gd name="T5" fmla="*/ 98 h 123"/>
              <a:gd name="T6" fmla="*/ 20 w 60"/>
              <a:gd name="T7" fmla="*/ 17 h 123"/>
              <a:gd name="T8" fmla="*/ 42 w 60"/>
              <a:gd name="T9" fmla="*/ 2 h 123"/>
              <a:gd name="T10" fmla="*/ 57 w 60"/>
              <a:gd name="T11" fmla="*/ 25 h 123"/>
              <a:gd name="T12" fmla="*/ 40 w 60"/>
              <a:gd name="T13" fmla="*/ 10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0" h="123">
                <a:moveTo>
                  <a:pt x="40" y="106"/>
                </a:moveTo>
                <a:cubicBezTo>
                  <a:pt x="38" y="116"/>
                  <a:pt x="28" y="123"/>
                  <a:pt x="18" y="121"/>
                </a:cubicBezTo>
                <a:cubicBezTo>
                  <a:pt x="7" y="118"/>
                  <a:pt x="0" y="108"/>
                  <a:pt x="3" y="98"/>
                </a:cubicBezTo>
                <a:cubicBezTo>
                  <a:pt x="20" y="17"/>
                  <a:pt x="20" y="17"/>
                  <a:pt x="20" y="17"/>
                </a:cubicBezTo>
                <a:cubicBezTo>
                  <a:pt x="22" y="6"/>
                  <a:pt x="32" y="0"/>
                  <a:pt x="42" y="2"/>
                </a:cubicBezTo>
                <a:cubicBezTo>
                  <a:pt x="53" y="4"/>
                  <a:pt x="60" y="14"/>
                  <a:pt x="57" y="25"/>
                </a:cubicBezTo>
                <a:lnTo>
                  <a:pt x="40" y="10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 44"/>
          <p:cNvSpPr>
            <a:spLocks/>
          </p:cNvSpPr>
          <p:nvPr/>
        </p:nvSpPr>
        <p:spPr bwMode="auto">
          <a:xfrm>
            <a:off x="8431992" y="762014"/>
            <a:ext cx="580057" cy="530840"/>
          </a:xfrm>
          <a:custGeom>
            <a:avLst/>
            <a:gdLst>
              <a:gd name="T0" fmla="*/ 117 w 240"/>
              <a:gd name="T1" fmla="*/ 220 h 220"/>
              <a:gd name="T2" fmla="*/ 0 w 240"/>
              <a:gd name="T3" fmla="*/ 219 h 220"/>
              <a:gd name="T4" fmla="*/ 0 w 240"/>
              <a:gd name="T5" fmla="*/ 44 h 220"/>
              <a:gd name="T6" fmla="*/ 120 w 240"/>
              <a:gd name="T7" fmla="*/ 44 h 220"/>
              <a:gd name="T8" fmla="*/ 240 w 240"/>
              <a:gd name="T9" fmla="*/ 44 h 220"/>
              <a:gd name="T10" fmla="*/ 240 w 240"/>
              <a:gd name="T11" fmla="*/ 219 h 220"/>
              <a:gd name="T12" fmla="*/ 117 w 240"/>
              <a:gd name="T13" fmla="*/ 22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0" h="220">
                <a:moveTo>
                  <a:pt x="117" y="220"/>
                </a:moveTo>
                <a:cubicBezTo>
                  <a:pt x="117" y="220"/>
                  <a:pt x="76" y="179"/>
                  <a:pt x="0" y="219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78" y="0"/>
                  <a:pt x="120" y="44"/>
                </a:cubicBezTo>
                <a:cubicBezTo>
                  <a:pt x="240" y="44"/>
                  <a:pt x="240" y="44"/>
                  <a:pt x="240" y="44"/>
                </a:cubicBezTo>
                <a:cubicBezTo>
                  <a:pt x="240" y="219"/>
                  <a:pt x="240" y="219"/>
                  <a:pt x="240" y="219"/>
                </a:cubicBezTo>
                <a:lnTo>
                  <a:pt x="117" y="220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Freeform 45"/>
          <p:cNvSpPr>
            <a:spLocks noEditPoints="1"/>
          </p:cNvSpPr>
          <p:nvPr/>
        </p:nvSpPr>
        <p:spPr bwMode="auto">
          <a:xfrm>
            <a:off x="8259735" y="3708001"/>
            <a:ext cx="706615" cy="585330"/>
          </a:xfrm>
          <a:custGeom>
            <a:avLst/>
            <a:gdLst>
              <a:gd name="T0" fmla="*/ 199 w 293"/>
              <a:gd name="T1" fmla="*/ 192 h 242"/>
              <a:gd name="T2" fmla="*/ 219 w 293"/>
              <a:gd name="T3" fmla="*/ 205 h 242"/>
              <a:gd name="T4" fmla="*/ 219 w 293"/>
              <a:gd name="T5" fmla="*/ 214 h 242"/>
              <a:gd name="T6" fmla="*/ 199 w 293"/>
              <a:gd name="T7" fmla="*/ 214 h 242"/>
              <a:gd name="T8" fmla="*/ 219 w 293"/>
              <a:gd name="T9" fmla="*/ 242 h 242"/>
              <a:gd name="T10" fmla="*/ 242 w 293"/>
              <a:gd name="T11" fmla="*/ 216 h 242"/>
              <a:gd name="T12" fmla="*/ 199 w 293"/>
              <a:gd name="T13" fmla="*/ 170 h 242"/>
              <a:gd name="T14" fmla="*/ 293 w 293"/>
              <a:gd name="T15" fmla="*/ 147 h 242"/>
              <a:gd name="T16" fmla="*/ 269 w 293"/>
              <a:gd name="T17" fmla="*/ 0 h 242"/>
              <a:gd name="T18" fmla="*/ 199 w 293"/>
              <a:gd name="T19" fmla="*/ 16 h 242"/>
              <a:gd name="T20" fmla="*/ 275 w 293"/>
              <a:gd name="T21" fmla="*/ 35 h 242"/>
              <a:gd name="T22" fmla="*/ 256 w 293"/>
              <a:gd name="T23" fmla="*/ 154 h 242"/>
              <a:gd name="T24" fmla="*/ 199 w 293"/>
              <a:gd name="T25" fmla="*/ 170 h 242"/>
              <a:gd name="T26" fmla="*/ 175 w 293"/>
              <a:gd name="T27" fmla="*/ 192 h 242"/>
              <a:gd name="T28" fmla="*/ 199 w 293"/>
              <a:gd name="T29" fmla="*/ 170 h 242"/>
              <a:gd name="T30" fmla="*/ 146 w 293"/>
              <a:gd name="T31" fmla="*/ 154 h 242"/>
              <a:gd name="T32" fmla="*/ 199 w 293"/>
              <a:gd name="T33" fmla="*/ 242 h 242"/>
              <a:gd name="T34" fmla="*/ 179 w 293"/>
              <a:gd name="T35" fmla="*/ 214 h 242"/>
              <a:gd name="T36" fmla="*/ 179 w 293"/>
              <a:gd name="T37" fmla="*/ 205 h 242"/>
              <a:gd name="T38" fmla="*/ 199 w 293"/>
              <a:gd name="T39" fmla="*/ 192 h 242"/>
              <a:gd name="T40" fmla="*/ 146 w 293"/>
              <a:gd name="T41" fmla="*/ 0 h 242"/>
              <a:gd name="T42" fmla="*/ 199 w 293"/>
              <a:gd name="T43" fmla="*/ 16 h 242"/>
              <a:gd name="T44" fmla="*/ 146 w 293"/>
              <a:gd name="T45" fmla="*/ 0 h 242"/>
              <a:gd name="T46" fmla="*/ 0 w 293"/>
              <a:gd name="T47" fmla="*/ 24 h 242"/>
              <a:gd name="T48" fmla="*/ 23 w 293"/>
              <a:gd name="T49" fmla="*/ 170 h 242"/>
              <a:gd name="T50" fmla="*/ 117 w 293"/>
              <a:gd name="T51" fmla="*/ 192 h 242"/>
              <a:gd name="T52" fmla="*/ 52 w 293"/>
              <a:gd name="T53" fmla="*/ 216 h 242"/>
              <a:gd name="T54" fmla="*/ 75 w 293"/>
              <a:gd name="T55" fmla="*/ 242 h 242"/>
              <a:gd name="T56" fmla="*/ 146 w 293"/>
              <a:gd name="T57" fmla="*/ 154 h 242"/>
              <a:gd name="T58" fmla="*/ 37 w 293"/>
              <a:gd name="T59" fmla="*/ 154 h 242"/>
              <a:gd name="T60" fmla="*/ 17 w 293"/>
              <a:gd name="T61" fmla="*/ 35 h 242"/>
              <a:gd name="T62" fmla="*/ 146 w 293"/>
              <a:gd name="T63" fmla="*/ 1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3" h="242">
                <a:moveTo>
                  <a:pt x="219" y="192"/>
                </a:moveTo>
                <a:cubicBezTo>
                  <a:pt x="199" y="192"/>
                  <a:pt x="199" y="192"/>
                  <a:pt x="199" y="192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219" y="205"/>
                  <a:pt x="219" y="205"/>
                  <a:pt x="219" y="205"/>
                </a:cubicBezTo>
                <a:cubicBezTo>
                  <a:pt x="221" y="205"/>
                  <a:pt x="223" y="207"/>
                  <a:pt x="223" y="209"/>
                </a:cubicBezTo>
                <a:cubicBezTo>
                  <a:pt x="223" y="212"/>
                  <a:pt x="221" y="214"/>
                  <a:pt x="219" y="214"/>
                </a:cubicBezTo>
                <a:cubicBezTo>
                  <a:pt x="219" y="214"/>
                  <a:pt x="219" y="214"/>
                  <a:pt x="219" y="214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219" y="242"/>
                  <a:pt x="219" y="242"/>
                  <a:pt x="219" y="242"/>
                </a:cubicBezTo>
                <a:cubicBezTo>
                  <a:pt x="232" y="242"/>
                  <a:pt x="242" y="232"/>
                  <a:pt x="242" y="219"/>
                </a:cubicBezTo>
                <a:cubicBezTo>
                  <a:pt x="242" y="216"/>
                  <a:pt x="242" y="216"/>
                  <a:pt x="242" y="216"/>
                </a:cubicBezTo>
                <a:cubicBezTo>
                  <a:pt x="242" y="203"/>
                  <a:pt x="232" y="192"/>
                  <a:pt x="219" y="192"/>
                </a:cubicBezTo>
                <a:close/>
                <a:moveTo>
                  <a:pt x="199" y="170"/>
                </a:moveTo>
                <a:cubicBezTo>
                  <a:pt x="269" y="170"/>
                  <a:pt x="269" y="170"/>
                  <a:pt x="269" y="170"/>
                </a:cubicBezTo>
                <a:cubicBezTo>
                  <a:pt x="282" y="170"/>
                  <a:pt x="293" y="160"/>
                  <a:pt x="293" y="147"/>
                </a:cubicBezTo>
                <a:cubicBezTo>
                  <a:pt x="293" y="24"/>
                  <a:pt x="293" y="24"/>
                  <a:pt x="293" y="24"/>
                </a:cubicBezTo>
                <a:cubicBezTo>
                  <a:pt x="293" y="11"/>
                  <a:pt x="282" y="0"/>
                  <a:pt x="269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199" y="16"/>
                  <a:pt x="199" y="16"/>
                  <a:pt x="199" y="16"/>
                </a:cubicBezTo>
                <a:cubicBezTo>
                  <a:pt x="256" y="16"/>
                  <a:pt x="256" y="16"/>
                  <a:pt x="256" y="16"/>
                </a:cubicBezTo>
                <a:cubicBezTo>
                  <a:pt x="267" y="16"/>
                  <a:pt x="275" y="24"/>
                  <a:pt x="275" y="35"/>
                </a:cubicBezTo>
                <a:cubicBezTo>
                  <a:pt x="275" y="135"/>
                  <a:pt x="275" y="135"/>
                  <a:pt x="275" y="135"/>
                </a:cubicBezTo>
                <a:cubicBezTo>
                  <a:pt x="275" y="146"/>
                  <a:pt x="267" y="154"/>
                  <a:pt x="256" y="154"/>
                </a:cubicBezTo>
                <a:cubicBezTo>
                  <a:pt x="199" y="154"/>
                  <a:pt x="199" y="154"/>
                  <a:pt x="199" y="154"/>
                </a:cubicBezTo>
                <a:lnTo>
                  <a:pt x="199" y="170"/>
                </a:lnTo>
                <a:close/>
                <a:moveTo>
                  <a:pt x="199" y="192"/>
                </a:moveTo>
                <a:cubicBezTo>
                  <a:pt x="175" y="192"/>
                  <a:pt x="175" y="192"/>
                  <a:pt x="175" y="192"/>
                </a:cubicBezTo>
                <a:cubicBezTo>
                  <a:pt x="175" y="170"/>
                  <a:pt x="175" y="170"/>
                  <a:pt x="175" y="170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199" y="154"/>
                  <a:pt x="199" y="154"/>
                  <a:pt x="199" y="154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79" y="214"/>
                  <a:pt x="179" y="214"/>
                  <a:pt x="179" y="214"/>
                </a:cubicBezTo>
                <a:cubicBezTo>
                  <a:pt x="177" y="214"/>
                  <a:pt x="175" y="212"/>
                  <a:pt x="175" y="209"/>
                </a:cubicBezTo>
                <a:cubicBezTo>
                  <a:pt x="175" y="207"/>
                  <a:pt x="177" y="205"/>
                  <a:pt x="179" y="205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199" y="192"/>
                  <a:pt x="199" y="192"/>
                  <a:pt x="199" y="192"/>
                </a:cubicBezTo>
                <a:close/>
                <a:moveTo>
                  <a:pt x="199" y="0"/>
                </a:moveTo>
                <a:cubicBezTo>
                  <a:pt x="146" y="0"/>
                  <a:pt x="146" y="0"/>
                  <a:pt x="146" y="0"/>
                </a:cubicBezTo>
                <a:cubicBezTo>
                  <a:pt x="146" y="16"/>
                  <a:pt x="146" y="16"/>
                  <a:pt x="146" y="16"/>
                </a:cubicBezTo>
                <a:cubicBezTo>
                  <a:pt x="199" y="16"/>
                  <a:pt x="199" y="16"/>
                  <a:pt x="199" y="16"/>
                </a:cubicBezTo>
                <a:lnTo>
                  <a:pt x="199" y="0"/>
                </a:lnTo>
                <a:close/>
                <a:moveTo>
                  <a:pt x="14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1"/>
                  <a:pt x="0" y="24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60"/>
                  <a:pt x="10" y="170"/>
                  <a:pt x="23" y="170"/>
                </a:cubicBezTo>
                <a:cubicBezTo>
                  <a:pt x="117" y="170"/>
                  <a:pt x="117" y="170"/>
                  <a:pt x="117" y="170"/>
                </a:cubicBezTo>
                <a:cubicBezTo>
                  <a:pt x="117" y="192"/>
                  <a:pt x="117" y="192"/>
                  <a:pt x="117" y="192"/>
                </a:cubicBezTo>
                <a:cubicBezTo>
                  <a:pt x="75" y="192"/>
                  <a:pt x="75" y="192"/>
                  <a:pt x="75" y="192"/>
                </a:cubicBezTo>
                <a:cubicBezTo>
                  <a:pt x="62" y="192"/>
                  <a:pt x="52" y="203"/>
                  <a:pt x="52" y="216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32"/>
                  <a:pt x="62" y="242"/>
                  <a:pt x="75" y="242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26" y="154"/>
                  <a:pt x="17" y="146"/>
                  <a:pt x="17" y="1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146" y="16"/>
                  <a:pt x="146" y="16"/>
                  <a:pt x="146" y="16"/>
                </a:cubicBezTo>
                <a:lnTo>
                  <a:pt x="146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reeform 46"/>
          <p:cNvSpPr>
            <a:spLocks noEditPoints="1"/>
          </p:cNvSpPr>
          <p:nvPr/>
        </p:nvSpPr>
        <p:spPr bwMode="auto">
          <a:xfrm>
            <a:off x="9509494" y="2542613"/>
            <a:ext cx="906999" cy="1058165"/>
          </a:xfrm>
          <a:custGeom>
            <a:avLst/>
            <a:gdLst>
              <a:gd name="T0" fmla="*/ 376 w 376"/>
              <a:gd name="T1" fmla="*/ 43 h 438"/>
              <a:gd name="T2" fmla="*/ 324 w 376"/>
              <a:gd name="T3" fmla="*/ 32 h 438"/>
              <a:gd name="T4" fmla="*/ 334 w 376"/>
              <a:gd name="T5" fmla="*/ 54 h 438"/>
              <a:gd name="T6" fmla="*/ 324 w 376"/>
              <a:gd name="T7" fmla="*/ 59 h 438"/>
              <a:gd name="T8" fmla="*/ 272 w 376"/>
              <a:gd name="T9" fmla="*/ 63 h 438"/>
              <a:gd name="T10" fmla="*/ 304 w 376"/>
              <a:gd name="T11" fmla="*/ 98 h 438"/>
              <a:gd name="T12" fmla="*/ 256 w 376"/>
              <a:gd name="T13" fmla="*/ 81 h 438"/>
              <a:gd name="T14" fmla="*/ 271 w 376"/>
              <a:gd name="T15" fmla="*/ 103 h 438"/>
              <a:gd name="T16" fmla="*/ 241 w 376"/>
              <a:gd name="T17" fmla="*/ 100 h 438"/>
              <a:gd name="T18" fmla="*/ 256 w 376"/>
              <a:gd name="T19" fmla="*/ 122 h 438"/>
              <a:gd name="T20" fmla="*/ 226 w 376"/>
              <a:gd name="T21" fmla="*/ 119 h 438"/>
              <a:gd name="T22" fmla="*/ 240 w 376"/>
              <a:gd name="T23" fmla="*/ 140 h 438"/>
              <a:gd name="T24" fmla="*/ 210 w 376"/>
              <a:gd name="T25" fmla="*/ 138 h 438"/>
              <a:gd name="T26" fmla="*/ 242 w 376"/>
              <a:gd name="T27" fmla="*/ 173 h 438"/>
              <a:gd name="T28" fmla="*/ 195 w 376"/>
              <a:gd name="T29" fmla="*/ 156 h 438"/>
              <a:gd name="T30" fmla="*/ 210 w 376"/>
              <a:gd name="T31" fmla="*/ 178 h 438"/>
              <a:gd name="T32" fmla="*/ 180 w 376"/>
              <a:gd name="T33" fmla="*/ 175 h 438"/>
              <a:gd name="T34" fmla="*/ 194 w 376"/>
              <a:gd name="T35" fmla="*/ 197 h 438"/>
              <a:gd name="T36" fmla="*/ 164 w 376"/>
              <a:gd name="T37" fmla="*/ 194 h 438"/>
              <a:gd name="T38" fmla="*/ 179 w 376"/>
              <a:gd name="T39" fmla="*/ 215 h 438"/>
              <a:gd name="T40" fmla="*/ 149 w 376"/>
              <a:gd name="T41" fmla="*/ 213 h 438"/>
              <a:gd name="T42" fmla="*/ 181 w 376"/>
              <a:gd name="T43" fmla="*/ 248 h 438"/>
              <a:gd name="T44" fmla="*/ 134 w 376"/>
              <a:gd name="T45" fmla="*/ 232 h 438"/>
              <a:gd name="T46" fmla="*/ 148 w 376"/>
              <a:gd name="T47" fmla="*/ 253 h 438"/>
              <a:gd name="T48" fmla="*/ 118 w 376"/>
              <a:gd name="T49" fmla="*/ 250 h 438"/>
              <a:gd name="T50" fmla="*/ 133 w 376"/>
              <a:gd name="T51" fmla="*/ 272 h 438"/>
              <a:gd name="T52" fmla="*/ 103 w 376"/>
              <a:gd name="T53" fmla="*/ 269 h 438"/>
              <a:gd name="T54" fmla="*/ 117 w 376"/>
              <a:gd name="T55" fmla="*/ 290 h 438"/>
              <a:gd name="T56" fmla="*/ 88 w 376"/>
              <a:gd name="T57" fmla="*/ 288 h 438"/>
              <a:gd name="T58" fmla="*/ 119 w 376"/>
              <a:gd name="T59" fmla="*/ 323 h 438"/>
              <a:gd name="T60" fmla="*/ 72 w 376"/>
              <a:gd name="T61" fmla="*/ 307 h 438"/>
              <a:gd name="T62" fmla="*/ 87 w 376"/>
              <a:gd name="T63" fmla="*/ 328 h 438"/>
              <a:gd name="T64" fmla="*/ 57 w 376"/>
              <a:gd name="T65" fmla="*/ 325 h 438"/>
              <a:gd name="T66" fmla="*/ 71 w 376"/>
              <a:gd name="T67" fmla="*/ 347 h 438"/>
              <a:gd name="T68" fmla="*/ 42 w 376"/>
              <a:gd name="T69" fmla="*/ 344 h 438"/>
              <a:gd name="T70" fmla="*/ 56 w 376"/>
              <a:gd name="T71" fmla="*/ 366 h 438"/>
              <a:gd name="T72" fmla="*/ 26 w 376"/>
              <a:gd name="T73" fmla="*/ 363 h 438"/>
              <a:gd name="T74" fmla="*/ 58 w 376"/>
              <a:gd name="T75" fmla="*/ 398 h 438"/>
              <a:gd name="T76" fmla="*/ 0 w 376"/>
              <a:gd name="T77" fmla="*/ 395 h 438"/>
              <a:gd name="T78" fmla="*/ 324 w 376"/>
              <a:gd name="T79" fmla="*/ 106 h 438"/>
              <a:gd name="T80" fmla="*/ 316 w 376"/>
              <a:gd name="T81" fmla="*/ 56 h 438"/>
              <a:gd name="T82" fmla="*/ 324 w 376"/>
              <a:gd name="T83" fmla="*/ 32 h 438"/>
              <a:gd name="T84" fmla="*/ 323 w 376"/>
              <a:gd name="T85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76" h="438">
                <a:moveTo>
                  <a:pt x="324" y="106"/>
                </a:moveTo>
                <a:cubicBezTo>
                  <a:pt x="376" y="43"/>
                  <a:pt x="376" y="43"/>
                  <a:pt x="376" y="43"/>
                </a:cubicBezTo>
                <a:cubicBezTo>
                  <a:pt x="324" y="1"/>
                  <a:pt x="324" y="1"/>
                  <a:pt x="324" y="1"/>
                </a:cubicBezTo>
                <a:cubicBezTo>
                  <a:pt x="324" y="32"/>
                  <a:pt x="324" y="32"/>
                  <a:pt x="324" y="32"/>
                </a:cubicBezTo>
                <a:cubicBezTo>
                  <a:pt x="327" y="32"/>
                  <a:pt x="330" y="33"/>
                  <a:pt x="332" y="35"/>
                </a:cubicBezTo>
                <a:cubicBezTo>
                  <a:pt x="338" y="40"/>
                  <a:pt x="339" y="49"/>
                  <a:pt x="334" y="54"/>
                </a:cubicBezTo>
                <a:cubicBezTo>
                  <a:pt x="334" y="54"/>
                  <a:pt x="334" y="54"/>
                  <a:pt x="334" y="54"/>
                </a:cubicBezTo>
                <a:cubicBezTo>
                  <a:pt x="332" y="57"/>
                  <a:pt x="328" y="59"/>
                  <a:pt x="324" y="59"/>
                </a:cubicBezTo>
                <a:lnTo>
                  <a:pt x="324" y="106"/>
                </a:lnTo>
                <a:close/>
                <a:moveTo>
                  <a:pt x="272" y="63"/>
                </a:moveTo>
                <a:cubicBezTo>
                  <a:pt x="308" y="92"/>
                  <a:pt x="308" y="92"/>
                  <a:pt x="308" y="92"/>
                </a:cubicBezTo>
                <a:cubicBezTo>
                  <a:pt x="304" y="98"/>
                  <a:pt x="304" y="98"/>
                  <a:pt x="304" y="98"/>
                </a:cubicBezTo>
                <a:cubicBezTo>
                  <a:pt x="267" y="68"/>
                  <a:pt x="267" y="68"/>
                  <a:pt x="267" y="68"/>
                </a:cubicBezTo>
                <a:cubicBezTo>
                  <a:pt x="256" y="81"/>
                  <a:pt x="256" y="81"/>
                  <a:pt x="256" y="81"/>
                </a:cubicBezTo>
                <a:cubicBezTo>
                  <a:pt x="276" y="97"/>
                  <a:pt x="276" y="97"/>
                  <a:pt x="276" y="97"/>
                </a:cubicBezTo>
                <a:cubicBezTo>
                  <a:pt x="271" y="103"/>
                  <a:pt x="271" y="103"/>
                  <a:pt x="271" y="103"/>
                </a:cubicBezTo>
                <a:cubicBezTo>
                  <a:pt x="252" y="87"/>
                  <a:pt x="252" y="87"/>
                  <a:pt x="252" y="87"/>
                </a:cubicBezTo>
                <a:cubicBezTo>
                  <a:pt x="241" y="100"/>
                  <a:pt x="241" y="100"/>
                  <a:pt x="241" y="100"/>
                </a:cubicBezTo>
                <a:cubicBezTo>
                  <a:pt x="260" y="116"/>
                  <a:pt x="260" y="116"/>
                  <a:pt x="260" y="116"/>
                </a:cubicBezTo>
                <a:cubicBezTo>
                  <a:pt x="256" y="122"/>
                  <a:pt x="256" y="122"/>
                  <a:pt x="256" y="122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45" y="135"/>
                  <a:pt x="245" y="135"/>
                  <a:pt x="245" y="135"/>
                </a:cubicBezTo>
                <a:cubicBezTo>
                  <a:pt x="240" y="140"/>
                  <a:pt x="240" y="140"/>
                  <a:pt x="240" y="140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10" y="138"/>
                  <a:pt x="210" y="138"/>
                  <a:pt x="210" y="138"/>
                </a:cubicBezTo>
                <a:cubicBezTo>
                  <a:pt x="247" y="167"/>
                  <a:pt x="247" y="167"/>
                  <a:pt x="247" y="167"/>
                </a:cubicBezTo>
                <a:cubicBezTo>
                  <a:pt x="242" y="173"/>
                  <a:pt x="242" y="173"/>
                  <a:pt x="242" y="173"/>
                </a:cubicBezTo>
                <a:cubicBezTo>
                  <a:pt x="206" y="143"/>
                  <a:pt x="206" y="143"/>
                  <a:pt x="206" y="143"/>
                </a:cubicBezTo>
                <a:cubicBezTo>
                  <a:pt x="195" y="156"/>
                  <a:pt x="195" y="156"/>
                  <a:pt x="195" y="156"/>
                </a:cubicBezTo>
                <a:cubicBezTo>
                  <a:pt x="214" y="172"/>
                  <a:pt x="214" y="172"/>
                  <a:pt x="214" y="172"/>
                </a:cubicBezTo>
                <a:cubicBezTo>
                  <a:pt x="210" y="178"/>
                  <a:pt x="210" y="178"/>
                  <a:pt x="210" y="178"/>
                </a:cubicBezTo>
                <a:cubicBezTo>
                  <a:pt x="190" y="162"/>
                  <a:pt x="190" y="162"/>
                  <a:pt x="190" y="162"/>
                </a:cubicBezTo>
                <a:cubicBezTo>
                  <a:pt x="180" y="175"/>
                  <a:pt x="180" y="175"/>
                  <a:pt x="180" y="175"/>
                </a:cubicBezTo>
                <a:cubicBezTo>
                  <a:pt x="199" y="191"/>
                  <a:pt x="199" y="191"/>
                  <a:pt x="199" y="191"/>
                </a:cubicBezTo>
                <a:cubicBezTo>
                  <a:pt x="194" y="197"/>
                  <a:pt x="194" y="197"/>
                  <a:pt x="194" y="197"/>
                </a:cubicBezTo>
                <a:cubicBezTo>
                  <a:pt x="175" y="181"/>
                  <a:pt x="175" y="181"/>
                  <a:pt x="175" y="181"/>
                </a:cubicBezTo>
                <a:cubicBezTo>
                  <a:pt x="164" y="194"/>
                  <a:pt x="164" y="194"/>
                  <a:pt x="164" y="194"/>
                </a:cubicBezTo>
                <a:cubicBezTo>
                  <a:pt x="184" y="210"/>
                  <a:pt x="184" y="210"/>
                  <a:pt x="184" y="210"/>
                </a:cubicBezTo>
                <a:cubicBezTo>
                  <a:pt x="179" y="215"/>
                  <a:pt x="179" y="215"/>
                  <a:pt x="179" y="215"/>
                </a:cubicBezTo>
                <a:cubicBezTo>
                  <a:pt x="160" y="200"/>
                  <a:pt x="160" y="200"/>
                  <a:pt x="160" y="200"/>
                </a:cubicBezTo>
                <a:cubicBezTo>
                  <a:pt x="149" y="213"/>
                  <a:pt x="149" y="213"/>
                  <a:pt x="149" y="213"/>
                </a:cubicBezTo>
                <a:cubicBezTo>
                  <a:pt x="185" y="243"/>
                  <a:pt x="185" y="243"/>
                  <a:pt x="185" y="243"/>
                </a:cubicBezTo>
                <a:cubicBezTo>
                  <a:pt x="181" y="248"/>
                  <a:pt x="181" y="248"/>
                  <a:pt x="181" y="248"/>
                </a:cubicBezTo>
                <a:cubicBezTo>
                  <a:pt x="144" y="218"/>
                  <a:pt x="144" y="218"/>
                  <a:pt x="144" y="218"/>
                </a:cubicBezTo>
                <a:cubicBezTo>
                  <a:pt x="134" y="232"/>
                  <a:pt x="134" y="232"/>
                  <a:pt x="134" y="232"/>
                </a:cubicBezTo>
                <a:cubicBezTo>
                  <a:pt x="153" y="247"/>
                  <a:pt x="153" y="247"/>
                  <a:pt x="153" y="247"/>
                </a:cubicBezTo>
                <a:cubicBezTo>
                  <a:pt x="148" y="253"/>
                  <a:pt x="148" y="253"/>
                  <a:pt x="148" y="253"/>
                </a:cubicBezTo>
                <a:cubicBezTo>
                  <a:pt x="129" y="237"/>
                  <a:pt x="129" y="237"/>
                  <a:pt x="129" y="237"/>
                </a:cubicBezTo>
                <a:cubicBezTo>
                  <a:pt x="118" y="250"/>
                  <a:pt x="118" y="250"/>
                  <a:pt x="118" y="250"/>
                </a:cubicBezTo>
                <a:cubicBezTo>
                  <a:pt x="137" y="266"/>
                  <a:pt x="137" y="266"/>
                  <a:pt x="137" y="266"/>
                </a:cubicBezTo>
                <a:cubicBezTo>
                  <a:pt x="133" y="272"/>
                  <a:pt x="133" y="272"/>
                  <a:pt x="133" y="272"/>
                </a:cubicBezTo>
                <a:cubicBezTo>
                  <a:pt x="114" y="256"/>
                  <a:pt x="114" y="256"/>
                  <a:pt x="114" y="256"/>
                </a:cubicBezTo>
                <a:cubicBezTo>
                  <a:pt x="103" y="269"/>
                  <a:pt x="103" y="269"/>
                  <a:pt x="103" y="26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17" y="290"/>
                  <a:pt x="117" y="290"/>
                  <a:pt x="117" y="290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88" y="288"/>
                  <a:pt x="88" y="288"/>
                  <a:pt x="88" y="288"/>
                </a:cubicBezTo>
                <a:cubicBezTo>
                  <a:pt x="124" y="318"/>
                  <a:pt x="124" y="318"/>
                  <a:pt x="124" y="318"/>
                </a:cubicBezTo>
                <a:cubicBezTo>
                  <a:pt x="119" y="323"/>
                  <a:pt x="119" y="323"/>
                  <a:pt x="119" y="323"/>
                </a:cubicBezTo>
                <a:cubicBezTo>
                  <a:pt x="83" y="294"/>
                  <a:pt x="83" y="294"/>
                  <a:pt x="83" y="294"/>
                </a:cubicBezTo>
                <a:cubicBezTo>
                  <a:pt x="72" y="307"/>
                  <a:pt x="72" y="307"/>
                  <a:pt x="72" y="307"/>
                </a:cubicBezTo>
                <a:cubicBezTo>
                  <a:pt x="91" y="322"/>
                  <a:pt x="91" y="322"/>
                  <a:pt x="91" y="322"/>
                </a:cubicBezTo>
                <a:cubicBezTo>
                  <a:pt x="87" y="328"/>
                  <a:pt x="87" y="328"/>
                  <a:pt x="87" y="328"/>
                </a:cubicBezTo>
                <a:cubicBezTo>
                  <a:pt x="68" y="312"/>
                  <a:pt x="68" y="312"/>
                  <a:pt x="68" y="312"/>
                </a:cubicBezTo>
                <a:cubicBezTo>
                  <a:pt x="57" y="325"/>
                  <a:pt x="57" y="325"/>
                  <a:pt x="57" y="325"/>
                </a:cubicBezTo>
                <a:cubicBezTo>
                  <a:pt x="76" y="341"/>
                  <a:pt x="76" y="341"/>
                  <a:pt x="76" y="341"/>
                </a:cubicBezTo>
                <a:cubicBezTo>
                  <a:pt x="71" y="347"/>
                  <a:pt x="71" y="347"/>
                  <a:pt x="71" y="347"/>
                </a:cubicBezTo>
                <a:cubicBezTo>
                  <a:pt x="52" y="331"/>
                  <a:pt x="52" y="331"/>
                  <a:pt x="52" y="331"/>
                </a:cubicBezTo>
                <a:cubicBezTo>
                  <a:pt x="42" y="344"/>
                  <a:pt x="42" y="344"/>
                  <a:pt x="42" y="344"/>
                </a:cubicBezTo>
                <a:cubicBezTo>
                  <a:pt x="61" y="360"/>
                  <a:pt x="61" y="360"/>
                  <a:pt x="61" y="360"/>
                </a:cubicBezTo>
                <a:cubicBezTo>
                  <a:pt x="56" y="366"/>
                  <a:pt x="56" y="366"/>
                  <a:pt x="56" y="366"/>
                </a:cubicBezTo>
                <a:cubicBezTo>
                  <a:pt x="37" y="350"/>
                  <a:pt x="37" y="350"/>
                  <a:pt x="37" y="350"/>
                </a:cubicBezTo>
                <a:cubicBezTo>
                  <a:pt x="26" y="363"/>
                  <a:pt x="26" y="363"/>
                  <a:pt x="26" y="363"/>
                </a:cubicBezTo>
                <a:cubicBezTo>
                  <a:pt x="63" y="393"/>
                  <a:pt x="63" y="393"/>
                  <a:pt x="63" y="393"/>
                </a:cubicBezTo>
                <a:cubicBezTo>
                  <a:pt x="58" y="398"/>
                  <a:pt x="58" y="398"/>
                  <a:pt x="58" y="398"/>
                </a:cubicBezTo>
                <a:cubicBezTo>
                  <a:pt x="22" y="369"/>
                  <a:pt x="22" y="369"/>
                  <a:pt x="22" y="369"/>
                </a:cubicBezTo>
                <a:cubicBezTo>
                  <a:pt x="0" y="395"/>
                  <a:pt x="0" y="395"/>
                  <a:pt x="0" y="395"/>
                </a:cubicBezTo>
                <a:cubicBezTo>
                  <a:pt x="53" y="438"/>
                  <a:pt x="53" y="438"/>
                  <a:pt x="53" y="438"/>
                </a:cubicBezTo>
                <a:cubicBezTo>
                  <a:pt x="324" y="106"/>
                  <a:pt x="324" y="106"/>
                  <a:pt x="324" y="106"/>
                </a:cubicBezTo>
                <a:cubicBezTo>
                  <a:pt x="324" y="59"/>
                  <a:pt x="324" y="59"/>
                  <a:pt x="324" y="59"/>
                </a:cubicBezTo>
                <a:cubicBezTo>
                  <a:pt x="321" y="59"/>
                  <a:pt x="318" y="58"/>
                  <a:pt x="316" y="56"/>
                </a:cubicBezTo>
                <a:cubicBezTo>
                  <a:pt x="310" y="51"/>
                  <a:pt x="309" y="43"/>
                  <a:pt x="314" y="37"/>
                </a:cubicBezTo>
                <a:cubicBezTo>
                  <a:pt x="316" y="34"/>
                  <a:pt x="320" y="32"/>
                  <a:pt x="324" y="32"/>
                </a:cubicBezTo>
                <a:cubicBezTo>
                  <a:pt x="324" y="1"/>
                  <a:pt x="324" y="1"/>
                  <a:pt x="324" y="1"/>
                </a:cubicBezTo>
                <a:cubicBezTo>
                  <a:pt x="323" y="0"/>
                  <a:pt x="323" y="0"/>
                  <a:pt x="323" y="0"/>
                </a:cubicBezTo>
                <a:lnTo>
                  <a:pt x="272" y="63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 47"/>
          <p:cNvSpPr>
            <a:spLocks noEditPoints="1"/>
          </p:cNvSpPr>
          <p:nvPr/>
        </p:nvSpPr>
        <p:spPr bwMode="auto">
          <a:xfrm>
            <a:off x="10196773" y="2851977"/>
            <a:ext cx="391979" cy="769894"/>
          </a:xfrm>
          <a:custGeom>
            <a:avLst/>
            <a:gdLst>
              <a:gd name="T0" fmla="*/ 121 w 162"/>
              <a:gd name="T1" fmla="*/ 144 h 319"/>
              <a:gd name="T2" fmla="*/ 128 w 162"/>
              <a:gd name="T3" fmla="*/ 138 h 319"/>
              <a:gd name="T4" fmla="*/ 150 w 162"/>
              <a:gd name="T5" fmla="*/ 80 h 319"/>
              <a:gd name="T6" fmla="*/ 147 w 162"/>
              <a:gd name="T7" fmla="*/ 69 h 319"/>
              <a:gd name="T8" fmla="*/ 156 w 162"/>
              <a:gd name="T9" fmla="*/ 46 h 319"/>
              <a:gd name="T10" fmla="*/ 137 w 162"/>
              <a:gd name="T11" fmla="*/ 3 h 319"/>
              <a:gd name="T12" fmla="*/ 121 w 162"/>
              <a:gd name="T13" fmla="*/ 1 h 319"/>
              <a:gd name="T14" fmla="*/ 121 w 162"/>
              <a:gd name="T15" fmla="*/ 58 h 319"/>
              <a:gd name="T16" fmla="*/ 126 w 162"/>
              <a:gd name="T17" fmla="*/ 61 h 319"/>
              <a:gd name="T18" fmla="*/ 121 w 162"/>
              <a:gd name="T19" fmla="*/ 59 h 319"/>
              <a:gd name="T20" fmla="*/ 121 w 162"/>
              <a:gd name="T21" fmla="*/ 85 h 319"/>
              <a:gd name="T22" fmla="*/ 125 w 162"/>
              <a:gd name="T23" fmla="*/ 75 h 319"/>
              <a:gd name="T24" fmla="*/ 123 w 162"/>
              <a:gd name="T25" fmla="*/ 66 h 319"/>
              <a:gd name="T26" fmla="*/ 139 w 162"/>
              <a:gd name="T27" fmla="*/ 72 h 319"/>
              <a:gd name="T28" fmla="*/ 144 w 162"/>
              <a:gd name="T29" fmla="*/ 83 h 319"/>
              <a:gd name="T30" fmla="*/ 125 w 162"/>
              <a:gd name="T31" fmla="*/ 132 h 319"/>
              <a:gd name="T32" fmla="*/ 121 w 162"/>
              <a:gd name="T33" fmla="*/ 136 h 319"/>
              <a:gd name="T34" fmla="*/ 121 w 162"/>
              <a:gd name="T35" fmla="*/ 144 h 319"/>
              <a:gd name="T36" fmla="*/ 66 w 162"/>
              <a:gd name="T37" fmla="*/ 284 h 319"/>
              <a:gd name="T38" fmla="*/ 121 w 162"/>
              <a:gd name="T39" fmla="*/ 144 h 319"/>
              <a:gd name="T40" fmla="*/ 121 w 162"/>
              <a:gd name="T41" fmla="*/ 144 h 319"/>
              <a:gd name="T42" fmla="*/ 121 w 162"/>
              <a:gd name="T43" fmla="*/ 136 h 319"/>
              <a:gd name="T44" fmla="*/ 114 w 162"/>
              <a:gd name="T45" fmla="*/ 137 h 319"/>
              <a:gd name="T46" fmla="*/ 98 w 162"/>
              <a:gd name="T47" fmla="*/ 130 h 319"/>
              <a:gd name="T48" fmla="*/ 98 w 162"/>
              <a:gd name="T49" fmla="*/ 130 h 319"/>
              <a:gd name="T50" fmla="*/ 106 w 162"/>
              <a:gd name="T51" fmla="*/ 125 h 319"/>
              <a:gd name="T52" fmla="*/ 121 w 162"/>
              <a:gd name="T53" fmla="*/ 85 h 319"/>
              <a:gd name="T54" fmla="*/ 121 w 162"/>
              <a:gd name="T55" fmla="*/ 59 h 319"/>
              <a:gd name="T56" fmla="*/ 85 w 162"/>
              <a:gd name="T57" fmla="*/ 45 h 319"/>
              <a:gd name="T58" fmla="*/ 74 w 162"/>
              <a:gd name="T59" fmla="*/ 51 h 319"/>
              <a:gd name="T60" fmla="*/ 52 w 162"/>
              <a:gd name="T61" fmla="*/ 108 h 319"/>
              <a:gd name="T62" fmla="*/ 54 w 162"/>
              <a:gd name="T63" fmla="*/ 118 h 319"/>
              <a:gd name="T64" fmla="*/ 35 w 162"/>
              <a:gd name="T65" fmla="*/ 168 h 319"/>
              <a:gd name="T66" fmla="*/ 35 w 162"/>
              <a:gd name="T67" fmla="*/ 256 h 319"/>
              <a:gd name="T68" fmla="*/ 39 w 162"/>
              <a:gd name="T69" fmla="*/ 257 h 319"/>
              <a:gd name="T70" fmla="*/ 45 w 162"/>
              <a:gd name="T71" fmla="*/ 268 h 319"/>
              <a:gd name="T72" fmla="*/ 58 w 162"/>
              <a:gd name="T73" fmla="*/ 264 h 319"/>
              <a:gd name="T74" fmla="*/ 64 w 162"/>
              <a:gd name="T75" fmla="*/ 278 h 319"/>
              <a:gd name="T76" fmla="*/ 63 w 162"/>
              <a:gd name="T77" fmla="*/ 281 h 319"/>
              <a:gd name="T78" fmla="*/ 35 w 162"/>
              <a:gd name="T79" fmla="*/ 300 h 319"/>
              <a:gd name="T80" fmla="*/ 35 w 162"/>
              <a:gd name="T81" fmla="*/ 306 h 319"/>
              <a:gd name="T82" fmla="*/ 66 w 162"/>
              <a:gd name="T83" fmla="*/ 284 h 319"/>
              <a:gd name="T84" fmla="*/ 121 w 162"/>
              <a:gd name="T85" fmla="*/ 1 h 319"/>
              <a:gd name="T86" fmla="*/ 121 w 162"/>
              <a:gd name="T87" fmla="*/ 58 h 319"/>
              <a:gd name="T88" fmla="*/ 88 w 162"/>
              <a:gd name="T89" fmla="*/ 36 h 319"/>
              <a:gd name="T90" fmla="*/ 94 w 162"/>
              <a:gd name="T91" fmla="*/ 22 h 319"/>
              <a:gd name="T92" fmla="*/ 121 w 162"/>
              <a:gd name="T93" fmla="*/ 1 h 319"/>
              <a:gd name="T94" fmla="*/ 35 w 162"/>
              <a:gd name="T95" fmla="*/ 168 h 319"/>
              <a:gd name="T96" fmla="*/ 0 w 162"/>
              <a:gd name="T97" fmla="*/ 258 h 319"/>
              <a:gd name="T98" fmla="*/ 15 w 162"/>
              <a:gd name="T99" fmla="*/ 319 h 319"/>
              <a:gd name="T100" fmla="*/ 35 w 162"/>
              <a:gd name="T101" fmla="*/ 306 h 319"/>
              <a:gd name="T102" fmla="*/ 35 w 162"/>
              <a:gd name="T103" fmla="*/ 300 h 319"/>
              <a:gd name="T104" fmla="*/ 33 w 162"/>
              <a:gd name="T105" fmla="*/ 301 h 319"/>
              <a:gd name="T106" fmla="*/ 13 w 162"/>
              <a:gd name="T107" fmla="*/ 294 h 319"/>
              <a:gd name="T108" fmla="*/ 5 w 162"/>
              <a:gd name="T109" fmla="*/ 259 h 319"/>
              <a:gd name="T110" fmla="*/ 5 w 162"/>
              <a:gd name="T111" fmla="*/ 259 h 319"/>
              <a:gd name="T112" fmla="*/ 6 w 162"/>
              <a:gd name="T113" fmla="*/ 256 h 319"/>
              <a:gd name="T114" fmla="*/ 19 w 162"/>
              <a:gd name="T115" fmla="*/ 250 h 319"/>
              <a:gd name="T116" fmla="*/ 26 w 162"/>
              <a:gd name="T117" fmla="*/ 261 h 319"/>
              <a:gd name="T118" fmla="*/ 35 w 162"/>
              <a:gd name="T119" fmla="*/ 256 h 319"/>
              <a:gd name="T120" fmla="*/ 35 w 162"/>
              <a:gd name="T121" fmla="*/ 168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2" h="319">
                <a:moveTo>
                  <a:pt x="121" y="144"/>
                </a:moveTo>
                <a:cubicBezTo>
                  <a:pt x="124" y="143"/>
                  <a:pt x="127" y="141"/>
                  <a:pt x="128" y="138"/>
                </a:cubicBezTo>
                <a:cubicBezTo>
                  <a:pt x="150" y="80"/>
                  <a:pt x="150" y="80"/>
                  <a:pt x="150" y="80"/>
                </a:cubicBezTo>
                <a:cubicBezTo>
                  <a:pt x="152" y="76"/>
                  <a:pt x="150" y="71"/>
                  <a:pt x="147" y="69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62" y="29"/>
                  <a:pt x="154" y="9"/>
                  <a:pt x="137" y="3"/>
                </a:cubicBezTo>
                <a:cubicBezTo>
                  <a:pt x="132" y="1"/>
                  <a:pt x="126" y="0"/>
                  <a:pt x="121" y="1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26" y="72"/>
                  <a:pt x="126" y="68"/>
                  <a:pt x="123" y="66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3" y="73"/>
                  <a:pt x="146" y="78"/>
                  <a:pt x="144" y="83"/>
                </a:cubicBezTo>
                <a:cubicBezTo>
                  <a:pt x="125" y="132"/>
                  <a:pt x="125" y="132"/>
                  <a:pt x="125" y="132"/>
                </a:cubicBezTo>
                <a:cubicBezTo>
                  <a:pt x="124" y="134"/>
                  <a:pt x="123" y="135"/>
                  <a:pt x="121" y="136"/>
                </a:cubicBezTo>
                <a:lnTo>
                  <a:pt x="121" y="144"/>
                </a:lnTo>
                <a:close/>
                <a:moveTo>
                  <a:pt x="66" y="284"/>
                </a:moveTo>
                <a:cubicBezTo>
                  <a:pt x="121" y="144"/>
                  <a:pt x="121" y="144"/>
                  <a:pt x="121" y="144"/>
                </a:cubicBezTo>
                <a:cubicBezTo>
                  <a:pt x="121" y="144"/>
                  <a:pt x="121" y="144"/>
                  <a:pt x="121" y="144"/>
                </a:cubicBezTo>
                <a:cubicBezTo>
                  <a:pt x="121" y="136"/>
                  <a:pt x="121" y="136"/>
                  <a:pt x="121" y="136"/>
                </a:cubicBezTo>
                <a:cubicBezTo>
                  <a:pt x="119" y="137"/>
                  <a:pt x="117" y="137"/>
                  <a:pt x="114" y="137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102" y="130"/>
                  <a:pt x="105" y="128"/>
                  <a:pt x="106" y="125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85" y="45"/>
                  <a:pt x="85" y="45"/>
                  <a:pt x="85" y="45"/>
                </a:cubicBezTo>
                <a:cubicBezTo>
                  <a:pt x="80" y="44"/>
                  <a:pt x="76" y="47"/>
                  <a:pt x="74" y="51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1" y="112"/>
                  <a:pt x="52" y="115"/>
                  <a:pt x="54" y="118"/>
                </a:cubicBezTo>
                <a:cubicBezTo>
                  <a:pt x="35" y="168"/>
                  <a:pt x="35" y="168"/>
                  <a:pt x="35" y="168"/>
                </a:cubicBezTo>
                <a:cubicBezTo>
                  <a:pt x="35" y="256"/>
                  <a:pt x="35" y="256"/>
                  <a:pt x="35" y="256"/>
                </a:cubicBezTo>
                <a:cubicBezTo>
                  <a:pt x="36" y="256"/>
                  <a:pt x="37" y="257"/>
                  <a:pt x="39" y="257"/>
                </a:cubicBezTo>
                <a:cubicBezTo>
                  <a:pt x="43" y="259"/>
                  <a:pt x="46" y="264"/>
                  <a:pt x="45" y="268"/>
                </a:cubicBezTo>
                <a:cubicBezTo>
                  <a:pt x="48" y="264"/>
                  <a:pt x="53" y="263"/>
                  <a:pt x="58" y="264"/>
                </a:cubicBezTo>
                <a:cubicBezTo>
                  <a:pt x="63" y="267"/>
                  <a:pt x="66" y="273"/>
                  <a:pt x="64" y="278"/>
                </a:cubicBezTo>
                <a:cubicBezTo>
                  <a:pt x="63" y="281"/>
                  <a:pt x="63" y="281"/>
                  <a:pt x="63" y="281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66" y="284"/>
                  <a:pt x="66" y="284"/>
                  <a:pt x="66" y="284"/>
                </a:cubicBezTo>
                <a:close/>
                <a:moveTo>
                  <a:pt x="121" y="1"/>
                </a:moveTo>
                <a:cubicBezTo>
                  <a:pt x="121" y="58"/>
                  <a:pt x="121" y="58"/>
                  <a:pt x="121" y="58"/>
                </a:cubicBezTo>
                <a:cubicBezTo>
                  <a:pt x="88" y="36"/>
                  <a:pt x="88" y="36"/>
                  <a:pt x="88" y="36"/>
                </a:cubicBezTo>
                <a:cubicBezTo>
                  <a:pt x="94" y="22"/>
                  <a:pt x="94" y="22"/>
                  <a:pt x="94" y="22"/>
                </a:cubicBezTo>
                <a:cubicBezTo>
                  <a:pt x="98" y="10"/>
                  <a:pt x="109" y="2"/>
                  <a:pt x="121" y="1"/>
                </a:cubicBezTo>
                <a:close/>
                <a:moveTo>
                  <a:pt x="35" y="168"/>
                </a:moveTo>
                <a:cubicBezTo>
                  <a:pt x="0" y="258"/>
                  <a:pt x="0" y="258"/>
                  <a:pt x="0" y="258"/>
                </a:cubicBezTo>
                <a:cubicBezTo>
                  <a:pt x="15" y="319"/>
                  <a:pt x="15" y="319"/>
                  <a:pt x="15" y="319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13" y="294"/>
                  <a:pt x="13" y="294"/>
                  <a:pt x="13" y="294"/>
                </a:cubicBezTo>
                <a:cubicBezTo>
                  <a:pt x="5" y="259"/>
                  <a:pt x="5" y="259"/>
                  <a:pt x="5" y="259"/>
                </a:cubicBezTo>
                <a:cubicBezTo>
                  <a:pt x="5" y="259"/>
                  <a:pt x="5" y="259"/>
                  <a:pt x="5" y="259"/>
                </a:cubicBezTo>
                <a:cubicBezTo>
                  <a:pt x="6" y="256"/>
                  <a:pt x="6" y="256"/>
                  <a:pt x="6" y="256"/>
                </a:cubicBezTo>
                <a:cubicBezTo>
                  <a:pt x="8" y="250"/>
                  <a:pt x="14" y="248"/>
                  <a:pt x="19" y="250"/>
                </a:cubicBezTo>
                <a:cubicBezTo>
                  <a:pt x="24" y="251"/>
                  <a:pt x="27" y="256"/>
                  <a:pt x="26" y="261"/>
                </a:cubicBezTo>
                <a:cubicBezTo>
                  <a:pt x="28" y="258"/>
                  <a:pt x="31" y="256"/>
                  <a:pt x="35" y="256"/>
                </a:cubicBezTo>
                <a:lnTo>
                  <a:pt x="35" y="168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 48"/>
          <p:cNvSpPr>
            <a:spLocks noEditPoints="1"/>
          </p:cNvSpPr>
          <p:nvPr/>
        </p:nvSpPr>
        <p:spPr bwMode="auto">
          <a:xfrm>
            <a:off x="8829245" y="2950413"/>
            <a:ext cx="641578" cy="641578"/>
          </a:xfrm>
          <a:custGeom>
            <a:avLst/>
            <a:gdLst>
              <a:gd name="T0" fmla="*/ 133 w 266"/>
              <a:gd name="T1" fmla="*/ 0 h 266"/>
              <a:gd name="T2" fmla="*/ 133 w 266"/>
              <a:gd name="T3" fmla="*/ 0 h 266"/>
              <a:gd name="T4" fmla="*/ 133 w 266"/>
              <a:gd name="T5" fmla="*/ 35 h 266"/>
              <a:gd name="T6" fmla="*/ 150 w 266"/>
              <a:gd name="T7" fmla="*/ 24 h 266"/>
              <a:gd name="T8" fmla="*/ 242 w 266"/>
              <a:gd name="T9" fmla="*/ 117 h 266"/>
              <a:gd name="T10" fmla="*/ 231 w 266"/>
              <a:gd name="T11" fmla="*/ 133 h 266"/>
              <a:gd name="T12" fmla="*/ 242 w 266"/>
              <a:gd name="T13" fmla="*/ 149 h 266"/>
              <a:gd name="T14" fmla="*/ 150 w 266"/>
              <a:gd name="T15" fmla="*/ 242 h 266"/>
              <a:gd name="T16" fmla="*/ 150 w 266"/>
              <a:gd name="T17" fmla="*/ 242 h 266"/>
              <a:gd name="T18" fmla="*/ 133 w 266"/>
              <a:gd name="T19" fmla="*/ 231 h 266"/>
              <a:gd name="T20" fmla="*/ 133 w 266"/>
              <a:gd name="T21" fmla="*/ 266 h 266"/>
              <a:gd name="T22" fmla="*/ 133 w 266"/>
              <a:gd name="T23" fmla="*/ 266 h 266"/>
              <a:gd name="T24" fmla="*/ 266 w 266"/>
              <a:gd name="T25" fmla="*/ 133 h 266"/>
              <a:gd name="T26" fmla="*/ 133 w 266"/>
              <a:gd name="T27" fmla="*/ 0 h 266"/>
              <a:gd name="T28" fmla="*/ 133 w 266"/>
              <a:gd name="T29" fmla="*/ 0 h 266"/>
              <a:gd name="T30" fmla="*/ 133 w 266"/>
              <a:gd name="T31" fmla="*/ 0 h 266"/>
              <a:gd name="T32" fmla="*/ 0 w 266"/>
              <a:gd name="T33" fmla="*/ 133 h 266"/>
              <a:gd name="T34" fmla="*/ 133 w 266"/>
              <a:gd name="T35" fmla="*/ 266 h 266"/>
              <a:gd name="T36" fmla="*/ 133 w 266"/>
              <a:gd name="T37" fmla="*/ 266 h 266"/>
              <a:gd name="T38" fmla="*/ 133 w 266"/>
              <a:gd name="T39" fmla="*/ 231 h 266"/>
              <a:gd name="T40" fmla="*/ 133 w 266"/>
              <a:gd name="T41" fmla="*/ 231 h 266"/>
              <a:gd name="T42" fmla="*/ 117 w 266"/>
              <a:gd name="T43" fmla="*/ 242 h 266"/>
              <a:gd name="T44" fmla="*/ 24 w 266"/>
              <a:gd name="T45" fmla="*/ 149 h 266"/>
              <a:gd name="T46" fmla="*/ 35 w 266"/>
              <a:gd name="T47" fmla="*/ 133 h 266"/>
              <a:gd name="T48" fmla="*/ 24 w 266"/>
              <a:gd name="T49" fmla="*/ 117 h 266"/>
              <a:gd name="T50" fmla="*/ 117 w 266"/>
              <a:gd name="T51" fmla="*/ 24 h 266"/>
              <a:gd name="T52" fmla="*/ 133 w 266"/>
              <a:gd name="T53" fmla="*/ 35 h 266"/>
              <a:gd name="T54" fmla="*/ 133 w 266"/>
              <a:gd name="T55" fmla="*/ 35 h 266"/>
              <a:gd name="T56" fmla="*/ 133 w 266"/>
              <a:gd name="T57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66" h="266"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41" y="35"/>
                  <a:pt x="147" y="30"/>
                  <a:pt x="150" y="24"/>
                </a:cubicBezTo>
                <a:cubicBezTo>
                  <a:pt x="197" y="31"/>
                  <a:pt x="235" y="69"/>
                  <a:pt x="242" y="117"/>
                </a:cubicBezTo>
                <a:cubicBezTo>
                  <a:pt x="236" y="119"/>
                  <a:pt x="231" y="125"/>
                  <a:pt x="231" y="133"/>
                </a:cubicBezTo>
                <a:cubicBezTo>
                  <a:pt x="231" y="140"/>
                  <a:pt x="236" y="147"/>
                  <a:pt x="242" y="149"/>
                </a:cubicBezTo>
                <a:cubicBezTo>
                  <a:pt x="235" y="197"/>
                  <a:pt x="197" y="235"/>
                  <a:pt x="150" y="242"/>
                </a:cubicBezTo>
                <a:cubicBezTo>
                  <a:pt x="150" y="242"/>
                  <a:pt x="150" y="242"/>
                  <a:pt x="150" y="242"/>
                </a:cubicBezTo>
                <a:cubicBezTo>
                  <a:pt x="147" y="236"/>
                  <a:pt x="141" y="231"/>
                  <a:pt x="133" y="231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207" y="266"/>
                  <a:pt x="266" y="206"/>
                  <a:pt x="266" y="133"/>
                </a:cubicBezTo>
                <a:cubicBezTo>
                  <a:pt x="266" y="59"/>
                  <a:pt x="207" y="0"/>
                  <a:pt x="133" y="0"/>
                </a:cubicBezTo>
                <a:close/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60" y="0"/>
                  <a:pt x="0" y="59"/>
                  <a:pt x="0" y="133"/>
                </a:cubicBezTo>
                <a:cubicBezTo>
                  <a:pt x="0" y="206"/>
                  <a:pt x="60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26" y="231"/>
                  <a:pt x="120" y="236"/>
                  <a:pt x="117" y="242"/>
                </a:cubicBezTo>
                <a:cubicBezTo>
                  <a:pt x="69" y="235"/>
                  <a:pt x="31" y="197"/>
                  <a:pt x="24" y="149"/>
                </a:cubicBezTo>
                <a:cubicBezTo>
                  <a:pt x="31" y="147"/>
                  <a:pt x="35" y="140"/>
                  <a:pt x="35" y="133"/>
                </a:cubicBezTo>
                <a:cubicBezTo>
                  <a:pt x="35" y="125"/>
                  <a:pt x="31" y="119"/>
                  <a:pt x="24" y="117"/>
                </a:cubicBezTo>
                <a:cubicBezTo>
                  <a:pt x="31" y="69"/>
                  <a:pt x="69" y="31"/>
                  <a:pt x="117" y="24"/>
                </a:cubicBezTo>
                <a:cubicBezTo>
                  <a:pt x="120" y="30"/>
                  <a:pt x="126" y="35"/>
                  <a:pt x="133" y="35"/>
                </a:cubicBezTo>
                <a:cubicBezTo>
                  <a:pt x="133" y="35"/>
                  <a:pt x="133" y="35"/>
                  <a:pt x="133" y="35"/>
                </a:cubicBezTo>
                <a:lnTo>
                  <a:pt x="133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 49"/>
          <p:cNvSpPr>
            <a:spLocks/>
          </p:cNvSpPr>
          <p:nvPr/>
        </p:nvSpPr>
        <p:spPr bwMode="auto">
          <a:xfrm>
            <a:off x="8947016" y="3154310"/>
            <a:ext cx="319910" cy="168743"/>
          </a:xfrm>
          <a:custGeom>
            <a:avLst/>
            <a:gdLst>
              <a:gd name="T0" fmla="*/ 124 w 133"/>
              <a:gd name="T1" fmla="*/ 0 h 70"/>
              <a:gd name="T2" fmla="*/ 93 w 133"/>
              <a:gd name="T3" fmla="*/ 30 h 70"/>
              <a:gd name="T4" fmla="*/ 84 w 133"/>
              <a:gd name="T5" fmla="*/ 28 h 70"/>
              <a:gd name="T6" fmla="*/ 65 w 133"/>
              <a:gd name="T7" fmla="*/ 42 h 70"/>
              <a:gd name="T8" fmla="*/ 0 w 133"/>
              <a:gd name="T9" fmla="*/ 42 h 70"/>
              <a:gd name="T10" fmla="*/ 0 w 133"/>
              <a:gd name="T11" fmla="*/ 56 h 70"/>
              <a:gd name="T12" fmla="*/ 65 w 133"/>
              <a:gd name="T13" fmla="*/ 56 h 70"/>
              <a:gd name="T14" fmla="*/ 84 w 133"/>
              <a:gd name="T15" fmla="*/ 70 h 70"/>
              <a:gd name="T16" fmla="*/ 105 w 133"/>
              <a:gd name="T17" fmla="*/ 49 h 70"/>
              <a:gd name="T18" fmla="*/ 103 w 133"/>
              <a:gd name="T19" fmla="*/ 40 h 70"/>
              <a:gd name="T20" fmla="*/ 133 w 133"/>
              <a:gd name="T21" fmla="*/ 9 h 70"/>
              <a:gd name="T22" fmla="*/ 124 w 133"/>
              <a:gd name="T2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70">
                <a:moveTo>
                  <a:pt x="124" y="0"/>
                </a:moveTo>
                <a:cubicBezTo>
                  <a:pt x="93" y="30"/>
                  <a:pt x="93" y="30"/>
                  <a:pt x="93" y="30"/>
                </a:cubicBezTo>
                <a:cubicBezTo>
                  <a:pt x="91" y="29"/>
                  <a:pt x="88" y="28"/>
                  <a:pt x="84" y="28"/>
                </a:cubicBezTo>
                <a:cubicBezTo>
                  <a:pt x="75" y="28"/>
                  <a:pt x="67" y="34"/>
                  <a:pt x="65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56"/>
                  <a:pt x="0" y="56"/>
                  <a:pt x="0" y="56"/>
                </a:cubicBezTo>
                <a:cubicBezTo>
                  <a:pt x="65" y="56"/>
                  <a:pt x="65" y="56"/>
                  <a:pt x="65" y="56"/>
                </a:cubicBezTo>
                <a:cubicBezTo>
                  <a:pt x="67" y="64"/>
                  <a:pt x="75" y="70"/>
                  <a:pt x="84" y="70"/>
                </a:cubicBezTo>
                <a:cubicBezTo>
                  <a:pt x="96" y="70"/>
                  <a:pt x="105" y="60"/>
                  <a:pt x="105" y="49"/>
                </a:cubicBezTo>
                <a:cubicBezTo>
                  <a:pt x="105" y="46"/>
                  <a:pt x="104" y="43"/>
                  <a:pt x="103" y="40"/>
                </a:cubicBezTo>
                <a:cubicBezTo>
                  <a:pt x="133" y="9"/>
                  <a:pt x="133" y="9"/>
                  <a:pt x="133" y="9"/>
                </a:cubicBezTo>
                <a:lnTo>
                  <a:pt x="124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4" name="Group 126"/>
          <p:cNvGrpSpPr/>
          <p:nvPr/>
        </p:nvGrpSpPr>
        <p:grpSpPr>
          <a:xfrm>
            <a:off x="9085874" y="3776552"/>
            <a:ext cx="502716" cy="478108"/>
            <a:chOff x="8505825" y="3605213"/>
            <a:chExt cx="454025" cy="431800"/>
          </a:xfrm>
        </p:grpSpPr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8505825" y="3694113"/>
              <a:ext cx="454025" cy="342900"/>
            </a:xfrm>
            <a:custGeom>
              <a:avLst/>
              <a:gdLst>
                <a:gd name="T0" fmla="*/ 146 w 208"/>
                <a:gd name="T1" fmla="*/ 0 h 157"/>
                <a:gd name="T2" fmla="*/ 104 w 208"/>
                <a:gd name="T3" fmla="*/ 15 h 157"/>
                <a:gd name="T4" fmla="*/ 62 w 208"/>
                <a:gd name="T5" fmla="*/ 0 h 157"/>
                <a:gd name="T6" fmla="*/ 0 w 208"/>
                <a:gd name="T7" fmla="*/ 60 h 157"/>
                <a:gd name="T8" fmla="*/ 107 w 208"/>
                <a:gd name="T9" fmla="*/ 157 h 157"/>
                <a:gd name="T10" fmla="*/ 208 w 208"/>
                <a:gd name="T11" fmla="*/ 60 h 157"/>
                <a:gd name="T12" fmla="*/ 146 w 208"/>
                <a:gd name="T1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157">
                  <a:moveTo>
                    <a:pt x="146" y="0"/>
                  </a:moveTo>
                  <a:cubicBezTo>
                    <a:pt x="130" y="0"/>
                    <a:pt x="115" y="6"/>
                    <a:pt x="104" y="15"/>
                  </a:cubicBezTo>
                  <a:cubicBezTo>
                    <a:pt x="93" y="6"/>
                    <a:pt x="78" y="0"/>
                    <a:pt x="62" y="0"/>
                  </a:cubicBezTo>
                  <a:cubicBezTo>
                    <a:pt x="28" y="0"/>
                    <a:pt x="0" y="27"/>
                    <a:pt x="0" y="60"/>
                  </a:cubicBezTo>
                  <a:cubicBezTo>
                    <a:pt x="0" y="98"/>
                    <a:pt x="31" y="157"/>
                    <a:pt x="107" y="157"/>
                  </a:cubicBezTo>
                  <a:cubicBezTo>
                    <a:pt x="185" y="157"/>
                    <a:pt x="208" y="95"/>
                    <a:pt x="208" y="60"/>
                  </a:cubicBezTo>
                  <a:cubicBezTo>
                    <a:pt x="208" y="27"/>
                    <a:pt x="180" y="0"/>
                    <a:pt x="146" y="0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8709025" y="3605213"/>
              <a:ext cx="123825" cy="157163"/>
            </a:xfrm>
            <a:custGeom>
              <a:avLst/>
              <a:gdLst>
                <a:gd name="T0" fmla="*/ 12 w 57"/>
                <a:gd name="T1" fmla="*/ 72 h 72"/>
                <a:gd name="T2" fmla="*/ 27 w 57"/>
                <a:gd name="T3" fmla="*/ 0 h 72"/>
                <a:gd name="T4" fmla="*/ 57 w 57"/>
                <a:gd name="T5" fmla="*/ 6 h 72"/>
                <a:gd name="T6" fmla="*/ 12 w 57"/>
                <a:gd name="T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2">
                  <a:moveTo>
                    <a:pt x="12" y="72"/>
                  </a:moveTo>
                  <a:cubicBezTo>
                    <a:pt x="0" y="48"/>
                    <a:pt x="7" y="20"/>
                    <a:pt x="27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29" y="21"/>
                    <a:pt x="12" y="37"/>
                    <a:pt x="12" y="72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7" name="Freeform 52"/>
          <p:cNvSpPr>
            <a:spLocks/>
          </p:cNvSpPr>
          <p:nvPr/>
        </p:nvSpPr>
        <p:spPr bwMode="auto">
          <a:xfrm>
            <a:off x="7535543" y="930759"/>
            <a:ext cx="752316" cy="611697"/>
          </a:xfrm>
          <a:custGeom>
            <a:avLst/>
            <a:gdLst>
              <a:gd name="T0" fmla="*/ 312 w 312"/>
              <a:gd name="T1" fmla="*/ 86 h 253"/>
              <a:gd name="T2" fmla="*/ 305 w 312"/>
              <a:gd name="T3" fmla="*/ 75 h 253"/>
              <a:gd name="T4" fmla="*/ 79 w 312"/>
              <a:gd name="T5" fmla="*/ 226 h 253"/>
              <a:gd name="T6" fmla="*/ 28 w 312"/>
              <a:gd name="T7" fmla="*/ 214 h 253"/>
              <a:gd name="T8" fmla="*/ 35 w 312"/>
              <a:gd name="T9" fmla="*/ 162 h 253"/>
              <a:gd name="T10" fmla="*/ 262 w 312"/>
              <a:gd name="T11" fmla="*/ 11 h 253"/>
              <a:gd name="T12" fmla="*/ 254 w 312"/>
              <a:gd name="T13" fmla="*/ 0 h 253"/>
              <a:gd name="T14" fmla="*/ 26 w 312"/>
              <a:gd name="T15" fmla="*/ 153 h 253"/>
              <a:gd name="T16" fmla="*/ 15 w 312"/>
              <a:gd name="T17" fmla="*/ 222 h 253"/>
              <a:gd name="T18" fmla="*/ 83 w 312"/>
              <a:gd name="T19" fmla="*/ 239 h 253"/>
              <a:gd name="T20" fmla="*/ 312 w 312"/>
              <a:gd name="T21" fmla="*/ 86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2" h="253">
                <a:moveTo>
                  <a:pt x="312" y="86"/>
                </a:moveTo>
                <a:cubicBezTo>
                  <a:pt x="305" y="75"/>
                  <a:pt x="305" y="75"/>
                  <a:pt x="305" y="75"/>
                </a:cubicBezTo>
                <a:cubicBezTo>
                  <a:pt x="79" y="226"/>
                  <a:pt x="79" y="226"/>
                  <a:pt x="79" y="226"/>
                </a:cubicBezTo>
                <a:cubicBezTo>
                  <a:pt x="63" y="237"/>
                  <a:pt x="40" y="231"/>
                  <a:pt x="28" y="214"/>
                </a:cubicBezTo>
                <a:cubicBezTo>
                  <a:pt x="16" y="196"/>
                  <a:pt x="19" y="173"/>
                  <a:pt x="35" y="162"/>
                </a:cubicBezTo>
                <a:cubicBezTo>
                  <a:pt x="262" y="11"/>
                  <a:pt x="262" y="11"/>
                  <a:pt x="262" y="11"/>
                </a:cubicBezTo>
                <a:cubicBezTo>
                  <a:pt x="254" y="0"/>
                  <a:pt x="254" y="0"/>
                  <a:pt x="254" y="0"/>
                </a:cubicBezTo>
                <a:cubicBezTo>
                  <a:pt x="26" y="153"/>
                  <a:pt x="26" y="153"/>
                  <a:pt x="26" y="153"/>
                </a:cubicBezTo>
                <a:cubicBezTo>
                  <a:pt x="4" y="167"/>
                  <a:pt x="0" y="198"/>
                  <a:pt x="15" y="222"/>
                </a:cubicBezTo>
                <a:cubicBezTo>
                  <a:pt x="31" y="246"/>
                  <a:pt x="62" y="253"/>
                  <a:pt x="83" y="239"/>
                </a:cubicBezTo>
                <a:lnTo>
                  <a:pt x="312" y="8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 53"/>
          <p:cNvSpPr>
            <a:spLocks/>
          </p:cNvSpPr>
          <p:nvPr/>
        </p:nvSpPr>
        <p:spPr bwMode="auto">
          <a:xfrm>
            <a:off x="8106809" y="897363"/>
            <a:ext cx="207414" cy="284755"/>
          </a:xfrm>
          <a:custGeom>
            <a:avLst/>
            <a:gdLst>
              <a:gd name="T0" fmla="*/ 80 w 86"/>
              <a:gd name="T1" fmla="*/ 115 h 118"/>
              <a:gd name="T2" fmla="*/ 68 w 86"/>
              <a:gd name="T3" fmla="*/ 113 h 118"/>
              <a:gd name="T4" fmla="*/ 3 w 86"/>
              <a:gd name="T5" fmla="*/ 16 h 118"/>
              <a:gd name="T6" fmla="*/ 6 w 86"/>
              <a:gd name="T7" fmla="*/ 3 h 118"/>
              <a:gd name="T8" fmla="*/ 19 w 86"/>
              <a:gd name="T9" fmla="*/ 6 h 118"/>
              <a:gd name="T10" fmla="*/ 83 w 86"/>
              <a:gd name="T11" fmla="*/ 102 h 118"/>
              <a:gd name="T12" fmla="*/ 80 w 86"/>
              <a:gd name="T13" fmla="*/ 115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118">
                <a:moveTo>
                  <a:pt x="80" y="115"/>
                </a:moveTo>
                <a:cubicBezTo>
                  <a:pt x="76" y="118"/>
                  <a:pt x="70" y="117"/>
                  <a:pt x="68" y="113"/>
                </a:cubicBezTo>
                <a:cubicBezTo>
                  <a:pt x="3" y="16"/>
                  <a:pt x="3" y="16"/>
                  <a:pt x="3" y="16"/>
                </a:cubicBezTo>
                <a:cubicBezTo>
                  <a:pt x="0" y="12"/>
                  <a:pt x="1" y="6"/>
                  <a:pt x="6" y="3"/>
                </a:cubicBezTo>
                <a:cubicBezTo>
                  <a:pt x="10" y="0"/>
                  <a:pt x="16" y="2"/>
                  <a:pt x="19" y="6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86" y="107"/>
                  <a:pt x="85" y="112"/>
                  <a:pt x="80" y="11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 54"/>
          <p:cNvSpPr>
            <a:spLocks/>
          </p:cNvSpPr>
          <p:nvPr/>
        </p:nvSpPr>
        <p:spPr bwMode="auto">
          <a:xfrm>
            <a:off x="7633974" y="1092472"/>
            <a:ext cx="569510" cy="372643"/>
          </a:xfrm>
          <a:custGeom>
            <a:avLst/>
            <a:gdLst>
              <a:gd name="T0" fmla="*/ 236 w 236"/>
              <a:gd name="T1" fmla="*/ 13 h 154"/>
              <a:gd name="T2" fmla="*/ 227 w 236"/>
              <a:gd name="T3" fmla="*/ 0 h 154"/>
              <a:gd name="T4" fmla="*/ 25 w 236"/>
              <a:gd name="T5" fmla="*/ 135 h 154"/>
              <a:gd name="T6" fmla="*/ 0 w 236"/>
              <a:gd name="T7" fmla="*/ 136 h 154"/>
              <a:gd name="T8" fmla="*/ 1 w 236"/>
              <a:gd name="T9" fmla="*/ 138 h 154"/>
              <a:gd name="T10" fmla="*/ 36 w 236"/>
              <a:gd name="T11" fmla="*/ 146 h 154"/>
              <a:gd name="T12" fmla="*/ 236 w 236"/>
              <a:gd name="T13" fmla="*/ 1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6" h="154">
                <a:moveTo>
                  <a:pt x="236" y="13"/>
                </a:moveTo>
                <a:cubicBezTo>
                  <a:pt x="227" y="0"/>
                  <a:pt x="227" y="0"/>
                  <a:pt x="227" y="0"/>
                </a:cubicBezTo>
                <a:cubicBezTo>
                  <a:pt x="25" y="135"/>
                  <a:pt x="25" y="135"/>
                  <a:pt x="25" y="135"/>
                </a:cubicBezTo>
                <a:cubicBezTo>
                  <a:pt x="17" y="140"/>
                  <a:pt x="8" y="140"/>
                  <a:pt x="0" y="136"/>
                </a:cubicBezTo>
                <a:cubicBezTo>
                  <a:pt x="0" y="137"/>
                  <a:pt x="0" y="137"/>
                  <a:pt x="1" y="138"/>
                </a:cubicBezTo>
                <a:cubicBezTo>
                  <a:pt x="9" y="150"/>
                  <a:pt x="25" y="154"/>
                  <a:pt x="36" y="146"/>
                </a:cubicBezTo>
                <a:lnTo>
                  <a:pt x="236" y="1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 55"/>
          <p:cNvSpPr>
            <a:spLocks noEditPoints="1"/>
          </p:cNvSpPr>
          <p:nvPr/>
        </p:nvSpPr>
        <p:spPr bwMode="auto">
          <a:xfrm>
            <a:off x="7169932" y="1419414"/>
            <a:ext cx="328699" cy="576541"/>
          </a:xfrm>
          <a:custGeom>
            <a:avLst/>
            <a:gdLst>
              <a:gd name="T0" fmla="*/ 59 w 136"/>
              <a:gd name="T1" fmla="*/ 203 h 239"/>
              <a:gd name="T2" fmla="*/ 54 w 136"/>
              <a:gd name="T3" fmla="*/ 203 h 239"/>
              <a:gd name="T4" fmla="*/ 54 w 136"/>
              <a:gd name="T5" fmla="*/ 239 h 239"/>
              <a:gd name="T6" fmla="*/ 72 w 136"/>
              <a:gd name="T7" fmla="*/ 226 h 239"/>
              <a:gd name="T8" fmla="*/ 59 w 136"/>
              <a:gd name="T9" fmla="*/ 203 h 239"/>
              <a:gd name="T10" fmla="*/ 54 w 136"/>
              <a:gd name="T11" fmla="*/ 187 h 239"/>
              <a:gd name="T12" fmla="*/ 54 w 136"/>
              <a:gd name="T13" fmla="*/ 82 h 239"/>
              <a:gd name="T14" fmla="*/ 81 w 136"/>
              <a:gd name="T15" fmla="*/ 74 h 239"/>
              <a:gd name="T16" fmla="*/ 97 w 136"/>
              <a:gd name="T17" fmla="*/ 13 h 239"/>
              <a:gd name="T18" fmla="*/ 114 w 136"/>
              <a:gd name="T19" fmla="*/ 2 h 239"/>
              <a:gd name="T20" fmla="*/ 124 w 136"/>
              <a:gd name="T21" fmla="*/ 20 h 239"/>
              <a:gd name="T22" fmla="*/ 109 w 136"/>
              <a:gd name="T23" fmla="*/ 81 h 239"/>
              <a:gd name="T24" fmla="*/ 130 w 136"/>
              <a:gd name="T25" fmla="*/ 134 h 239"/>
              <a:gd name="T26" fmla="*/ 122 w 136"/>
              <a:gd name="T27" fmla="*/ 164 h 239"/>
              <a:gd name="T28" fmla="*/ 122 w 136"/>
              <a:gd name="T29" fmla="*/ 164 h 239"/>
              <a:gd name="T30" fmla="*/ 136 w 136"/>
              <a:gd name="T31" fmla="*/ 187 h 239"/>
              <a:gd name="T32" fmla="*/ 131 w 136"/>
              <a:gd name="T33" fmla="*/ 207 h 239"/>
              <a:gd name="T34" fmla="*/ 54 w 136"/>
              <a:gd name="T35" fmla="*/ 187 h 239"/>
              <a:gd name="T36" fmla="*/ 54 w 136"/>
              <a:gd name="T37" fmla="*/ 203 h 239"/>
              <a:gd name="T38" fmla="*/ 36 w 136"/>
              <a:gd name="T39" fmla="*/ 216 h 239"/>
              <a:gd name="T40" fmla="*/ 50 w 136"/>
              <a:gd name="T41" fmla="*/ 239 h 239"/>
              <a:gd name="T42" fmla="*/ 54 w 136"/>
              <a:gd name="T43" fmla="*/ 239 h 239"/>
              <a:gd name="T44" fmla="*/ 54 w 136"/>
              <a:gd name="T45" fmla="*/ 203 h 239"/>
              <a:gd name="T46" fmla="*/ 54 w 136"/>
              <a:gd name="T47" fmla="*/ 82 h 239"/>
              <a:gd name="T48" fmla="*/ 54 w 136"/>
              <a:gd name="T49" fmla="*/ 187 h 239"/>
              <a:gd name="T50" fmla="*/ 0 w 136"/>
              <a:gd name="T51" fmla="*/ 173 h 239"/>
              <a:gd name="T52" fmla="*/ 5 w 136"/>
              <a:gd name="T53" fmla="*/ 152 h 239"/>
              <a:gd name="T54" fmla="*/ 29 w 136"/>
              <a:gd name="T55" fmla="*/ 140 h 239"/>
              <a:gd name="T56" fmla="*/ 37 w 136"/>
              <a:gd name="T57" fmla="*/ 109 h 239"/>
              <a:gd name="T58" fmla="*/ 54 w 136"/>
              <a:gd name="T59" fmla="*/ 8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6" h="239">
                <a:moveTo>
                  <a:pt x="59" y="203"/>
                </a:moveTo>
                <a:cubicBezTo>
                  <a:pt x="57" y="203"/>
                  <a:pt x="56" y="203"/>
                  <a:pt x="54" y="203"/>
                </a:cubicBezTo>
                <a:cubicBezTo>
                  <a:pt x="54" y="239"/>
                  <a:pt x="54" y="239"/>
                  <a:pt x="54" y="239"/>
                </a:cubicBezTo>
                <a:cubicBezTo>
                  <a:pt x="62" y="239"/>
                  <a:pt x="70" y="234"/>
                  <a:pt x="72" y="226"/>
                </a:cubicBezTo>
                <a:cubicBezTo>
                  <a:pt x="74" y="216"/>
                  <a:pt x="69" y="206"/>
                  <a:pt x="59" y="203"/>
                </a:cubicBezTo>
                <a:close/>
                <a:moveTo>
                  <a:pt x="54" y="187"/>
                </a:moveTo>
                <a:cubicBezTo>
                  <a:pt x="54" y="82"/>
                  <a:pt x="54" y="82"/>
                  <a:pt x="54" y="82"/>
                </a:cubicBezTo>
                <a:cubicBezTo>
                  <a:pt x="62" y="76"/>
                  <a:pt x="71" y="74"/>
                  <a:pt x="81" y="74"/>
                </a:cubicBezTo>
                <a:cubicBezTo>
                  <a:pt x="97" y="13"/>
                  <a:pt x="97" y="13"/>
                  <a:pt x="97" y="13"/>
                </a:cubicBezTo>
                <a:cubicBezTo>
                  <a:pt x="99" y="5"/>
                  <a:pt x="107" y="0"/>
                  <a:pt x="114" y="2"/>
                </a:cubicBezTo>
                <a:cubicBezTo>
                  <a:pt x="122" y="4"/>
                  <a:pt x="126" y="12"/>
                  <a:pt x="124" y="20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25" y="90"/>
                  <a:pt x="136" y="109"/>
                  <a:pt x="130" y="134"/>
                </a:cubicBezTo>
                <a:cubicBezTo>
                  <a:pt x="130" y="134"/>
                  <a:pt x="125" y="154"/>
                  <a:pt x="122" y="164"/>
                </a:cubicBezTo>
                <a:cubicBezTo>
                  <a:pt x="122" y="164"/>
                  <a:pt x="122" y="164"/>
                  <a:pt x="122" y="164"/>
                </a:cubicBezTo>
                <a:cubicBezTo>
                  <a:pt x="118" y="178"/>
                  <a:pt x="136" y="187"/>
                  <a:pt x="136" y="187"/>
                </a:cubicBezTo>
                <a:cubicBezTo>
                  <a:pt x="131" y="207"/>
                  <a:pt x="131" y="207"/>
                  <a:pt x="131" y="207"/>
                </a:cubicBezTo>
                <a:lnTo>
                  <a:pt x="54" y="187"/>
                </a:lnTo>
                <a:close/>
                <a:moveTo>
                  <a:pt x="54" y="203"/>
                </a:moveTo>
                <a:cubicBezTo>
                  <a:pt x="46" y="203"/>
                  <a:pt x="38" y="208"/>
                  <a:pt x="36" y="216"/>
                </a:cubicBezTo>
                <a:cubicBezTo>
                  <a:pt x="34" y="226"/>
                  <a:pt x="40" y="236"/>
                  <a:pt x="50" y="239"/>
                </a:cubicBezTo>
                <a:cubicBezTo>
                  <a:pt x="51" y="239"/>
                  <a:pt x="53" y="239"/>
                  <a:pt x="54" y="239"/>
                </a:cubicBezTo>
                <a:cubicBezTo>
                  <a:pt x="54" y="203"/>
                  <a:pt x="54" y="203"/>
                  <a:pt x="54" y="203"/>
                </a:cubicBezTo>
                <a:close/>
                <a:moveTo>
                  <a:pt x="54" y="82"/>
                </a:moveTo>
                <a:cubicBezTo>
                  <a:pt x="54" y="187"/>
                  <a:pt x="54" y="187"/>
                  <a:pt x="54" y="187"/>
                </a:cubicBezTo>
                <a:cubicBezTo>
                  <a:pt x="0" y="173"/>
                  <a:pt x="0" y="173"/>
                  <a:pt x="0" y="173"/>
                </a:cubicBezTo>
                <a:cubicBezTo>
                  <a:pt x="5" y="152"/>
                  <a:pt x="5" y="152"/>
                  <a:pt x="5" y="152"/>
                </a:cubicBezTo>
                <a:cubicBezTo>
                  <a:pt x="5" y="152"/>
                  <a:pt x="25" y="154"/>
                  <a:pt x="29" y="140"/>
                </a:cubicBezTo>
                <a:cubicBezTo>
                  <a:pt x="32" y="128"/>
                  <a:pt x="37" y="109"/>
                  <a:pt x="37" y="109"/>
                </a:cubicBezTo>
                <a:cubicBezTo>
                  <a:pt x="40" y="97"/>
                  <a:pt x="46" y="88"/>
                  <a:pt x="54" y="82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 56"/>
          <p:cNvSpPr>
            <a:spLocks noEditPoints="1"/>
          </p:cNvSpPr>
          <p:nvPr/>
        </p:nvSpPr>
        <p:spPr bwMode="auto">
          <a:xfrm>
            <a:off x="6871111" y="2626986"/>
            <a:ext cx="615211" cy="669702"/>
          </a:xfrm>
          <a:custGeom>
            <a:avLst/>
            <a:gdLst>
              <a:gd name="T0" fmla="*/ 198 w 255"/>
              <a:gd name="T1" fmla="*/ 128 h 277"/>
              <a:gd name="T2" fmla="*/ 191 w 255"/>
              <a:gd name="T3" fmla="*/ 158 h 277"/>
              <a:gd name="T4" fmla="*/ 191 w 255"/>
              <a:gd name="T5" fmla="*/ 185 h 277"/>
              <a:gd name="T6" fmla="*/ 196 w 255"/>
              <a:gd name="T7" fmla="*/ 187 h 277"/>
              <a:gd name="T8" fmla="*/ 218 w 255"/>
              <a:gd name="T9" fmla="*/ 218 h 277"/>
              <a:gd name="T10" fmla="*/ 191 w 255"/>
              <a:gd name="T11" fmla="*/ 201 h 277"/>
              <a:gd name="T12" fmla="*/ 191 w 255"/>
              <a:gd name="T13" fmla="*/ 55 h 277"/>
              <a:gd name="T14" fmla="*/ 218 w 255"/>
              <a:gd name="T15" fmla="*/ 38 h 277"/>
              <a:gd name="T16" fmla="*/ 196 w 255"/>
              <a:gd name="T17" fmla="*/ 69 h 277"/>
              <a:gd name="T18" fmla="*/ 191 w 255"/>
              <a:gd name="T19" fmla="*/ 71 h 277"/>
              <a:gd name="T20" fmla="*/ 249 w 255"/>
              <a:gd name="T21" fmla="*/ 121 h 277"/>
              <a:gd name="T22" fmla="*/ 211 w 255"/>
              <a:gd name="T23" fmla="*/ 128 h 277"/>
              <a:gd name="T24" fmla="*/ 249 w 255"/>
              <a:gd name="T25" fmla="*/ 134 h 277"/>
              <a:gd name="T26" fmla="*/ 249 w 255"/>
              <a:gd name="T27" fmla="*/ 121 h 277"/>
              <a:gd name="T28" fmla="*/ 132 w 255"/>
              <a:gd name="T29" fmla="*/ 277 h 277"/>
              <a:gd name="T30" fmla="*/ 167 w 255"/>
              <a:gd name="T31" fmla="*/ 186 h 277"/>
              <a:gd name="T32" fmla="*/ 191 w 255"/>
              <a:gd name="T33" fmla="*/ 98 h 277"/>
              <a:gd name="T34" fmla="*/ 127 w 255"/>
              <a:gd name="T35" fmla="*/ 72 h 277"/>
              <a:gd name="T36" fmla="*/ 183 w 255"/>
              <a:gd name="T37" fmla="*/ 128 h 277"/>
              <a:gd name="T38" fmla="*/ 156 w 255"/>
              <a:gd name="T39" fmla="*/ 176 h 277"/>
              <a:gd name="T40" fmla="*/ 153 w 255"/>
              <a:gd name="T41" fmla="*/ 214 h 277"/>
              <a:gd name="T42" fmla="*/ 127 w 255"/>
              <a:gd name="T43" fmla="*/ 277 h 277"/>
              <a:gd name="T44" fmla="*/ 191 w 255"/>
              <a:gd name="T45" fmla="*/ 71 h 277"/>
              <a:gd name="T46" fmla="*/ 186 w 255"/>
              <a:gd name="T47" fmla="*/ 60 h 277"/>
              <a:gd name="T48" fmla="*/ 191 w 255"/>
              <a:gd name="T49" fmla="*/ 185 h 277"/>
              <a:gd name="T50" fmla="*/ 186 w 255"/>
              <a:gd name="T51" fmla="*/ 196 h 277"/>
              <a:gd name="T52" fmla="*/ 191 w 255"/>
              <a:gd name="T53" fmla="*/ 185 h 277"/>
              <a:gd name="T54" fmla="*/ 127 w 255"/>
              <a:gd name="T55" fmla="*/ 0 h 277"/>
              <a:gd name="T56" fmla="*/ 134 w 255"/>
              <a:gd name="T57" fmla="*/ 7 h 277"/>
              <a:gd name="T58" fmla="*/ 128 w 255"/>
              <a:gd name="T59" fmla="*/ 45 h 277"/>
              <a:gd name="T60" fmla="*/ 127 w 255"/>
              <a:gd name="T61" fmla="*/ 45 h 277"/>
              <a:gd name="T62" fmla="*/ 64 w 255"/>
              <a:gd name="T63" fmla="*/ 97 h 277"/>
              <a:gd name="T64" fmla="*/ 89 w 255"/>
              <a:gd name="T65" fmla="*/ 187 h 277"/>
              <a:gd name="T66" fmla="*/ 124 w 255"/>
              <a:gd name="T67" fmla="*/ 277 h 277"/>
              <a:gd name="T68" fmla="*/ 127 w 255"/>
              <a:gd name="T69" fmla="*/ 214 h 277"/>
              <a:gd name="T70" fmla="*/ 103 w 255"/>
              <a:gd name="T71" fmla="*/ 183 h 277"/>
              <a:gd name="T72" fmla="*/ 71 w 255"/>
              <a:gd name="T73" fmla="*/ 128 h 277"/>
              <a:gd name="T74" fmla="*/ 127 w 255"/>
              <a:gd name="T75" fmla="*/ 72 h 277"/>
              <a:gd name="T76" fmla="*/ 127 w 255"/>
              <a:gd name="T77" fmla="*/ 57 h 277"/>
              <a:gd name="T78" fmla="*/ 127 w 255"/>
              <a:gd name="T79" fmla="*/ 0 h 277"/>
              <a:gd name="T80" fmla="*/ 121 w 255"/>
              <a:gd name="T81" fmla="*/ 38 h 277"/>
              <a:gd name="T82" fmla="*/ 127 w 255"/>
              <a:gd name="T83" fmla="*/ 0 h 277"/>
              <a:gd name="T84" fmla="*/ 64 w 255"/>
              <a:gd name="T85" fmla="*/ 185 h 277"/>
              <a:gd name="T86" fmla="*/ 69 w 255"/>
              <a:gd name="T87" fmla="*/ 196 h 277"/>
              <a:gd name="T88" fmla="*/ 64 w 255"/>
              <a:gd name="T89" fmla="*/ 71 h 277"/>
              <a:gd name="T90" fmla="*/ 69 w 255"/>
              <a:gd name="T91" fmla="*/ 60 h 277"/>
              <a:gd name="T92" fmla="*/ 64 w 255"/>
              <a:gd name="T93" fmla="*/ 71 h 277"/>
              <a:gd name="T94" fmla="*/ 57 w 255"/>
              <a:gd name="T95" fmla="*/ 128 h 277"/>
              <a:gd name="T96" fmla="*/ 64 w 255"/>
              <a:gd name="T97" fmla="*/ 97 h 277"/>
              <a:gd name="T98" fmla="*/ 64 w 255"/>
              <a:gd name="T99" fmla="*/ 71 h 277"/>
              <a:gd name="T100" fmla="*/ 60 w 255"/>
              <a:gd name="T101" fmla="*/ 69 h 277"/>
              <a:gd name="T102" fmla="*/ 38 w 255"/>
              <a:gd name="T103" fmla="*/ 38 h 277"/>
              <a:gd name="T104" fmla="*/ 64 w 255"/>
              <a:gd name="T105" fmla="*/ 55 h 277"/>
              <a:gd name="T106" fmla="*/ 64 w 255"/>
              <a:gd name="T107" fmla="*/ 201 h 277"/>
              <a:gd name="T108" fmla="*/ 38 w 255"/>
              <a:gd name="T109" fmla="*/ 218 h 277"/>
              <a:gd name="T110" fmla="*/ 60 w 255"/>
              <a:gd name="T111" fmla="*/ 187 h 277"/>
              <a:gd name="T112" fmla="*/ 64 w 255"/>
              <a:gd name="T113" fmla="*/ 185 h 277"/>
              <a:gd name="T114" fmla="*/ 45 w 255"/>
              <a:gd name="T115" fmla="*/ 128 h 277"/>
              <a:gd name="T116" fmla="*/ 7 w 255"/>
              <a:gd name="T117" fmla="*/ 121 h 277"/>
              <a:gd name="T118" fmla="*/ 7 w 255"/>
              <a:gd name="T119" fmla="*/ 134 h 277"/>
              <a:gd name="T120" fmla="*/ 45 w 255"/>
              <a:gd name="T121" fmla="*/ 128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5" h="277">
                <a:moveTo>
                  <a:pt x="191" y="158"/>
                </a:moveTo>
                <a:cubicBezTo>
                  <a:pt x="195" y="149"/>
                  <a:pt x="198" y="139"/>
                  <a:pt x="198" y="128"/>
                </a:cubicBezTo>
                <a:cubicBezTo>
                  <a:pt x="198" y="117"/>
                  <a:pt x="195" y="107"/>
                  <a:pt x="191" y="98"/>
                </a:cubicBezTo>
                <a:cubicBezTo>
                  <a:pt x="191" y="158"/>
                  <a:pt x="191" y="158"/>
                  <a:pt x="191" y="158"/>
                </a:cubicBezTo>
                <a:close/>
                <a:moveTo>
                  <a:pt x="191" y="201"/>
                </a:moveTo>
                <a:cubicBezTo>
                  <a:pt x="191" y="185"/>
                  <a:pt x="191" y="185"/>
                  <a:pt x="191" y="185"/>
                </a:cubicBezTo>
                <a:cubicBezTo>
                  <a:pt x="193" y="185"/>
                  <a:pt x="194" y="185"/>
                  <a:pt x="196" y="187"/>
                </a:cubicBezTo>
                <a:cubicBezTo>
                  <a:pt x="196" y="187"/>
                  <a:pt x="196" y="187"/>
                  <a:pt x="196" y="187"/>
                </a:cubicBezTo>
                <a:cubicBezTo>
                  <a:pt x="218" y="209"/>
                  <a:pt x="218" y="209"/>
                  <a:pt x="218" y="209"/>
                </a:cubicBezTo>
                <a:cubicBezTo>
                  <a:pt x="220" y="211"/>
                  <a:pt x="220" y="216"/>
                  <a:pt x="218" y="218"/>
                </a:cubicBezTo>
                <a:cubicBezTo>
                  <a:pt x="215" y="221"/>
                  <a:pt x="211" y="221"/>
                  <a:pt x="209" y="218"/>
                </a:cubicBezTo>
                <a:cubicBezTo>
                  <a:pt x="191" y="201"/>
                  <a:pt x="191" y="201"/>
                  <a:pt x="191" y="201"/>
                </a:cubicBezTo>
                <a:close/>
                <a:moveTo>
                  <a:pt x="191" y="71"/>
                </a:moveTo>
                <a:cubicBezTo>
                  <a:pt x="191" y="55"/>
                  <a:pt x="191" y="55"/>
                  <a:pt x="191" y="55"/>
                </a:cubicBezTo>
                <a:cubicBezTo>
                  <a:pt x="209" y="38"/>
                  <a:pt x="209" y="38"/>
                  <a:pt x="209" y="38"/>
                </a:cubicBezTo>
                <a:cubicBezTo>
                  <a:pt x="211" y="35"/>
                  <a:pt x="215" y="35"/>
                  <a:pt x="218" y="38"/>
                </a:cubicBezTo>
                <a:cubicBezTo>
                  <a:pt x="220" y="40"/>
                  <a:pt x="220" y="44"/>
                  <a:pt x="218" y="47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4" y="71"/>
                  <a:pt x="193" y="71"/>
                  <a:pt x="191" y="71"/>
                </a:cubicBezTo>
                <a:close/>
                <a:moveTo>
                  <a:pt x="249" y="121"/>
                </a:moveTo>
                <a:cubicBezTo>
                  <a:pt x="249" y="121"/>
                  <a:pt x="249" y="121"/>
                  <a:pt x="249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4" y="121"/>
                  <a:pt x="211" y="124"/>
                  <a:pt x="211" y="128"/>
                </a:cubicBezTo>
                <a:cubicBezTo>
                  <a:pt x="211" y="132"/>
                  <a:pt x="214" y="134"/>
                  <a:pt x="217" y="134"/>
                </a:cubicBezTo>
                <a:cubicBezTo>
                  <a:pt x="249" y="134"/>
                  <a:pt x="249" y="134"/>
                  <a:pt x="249" y="134"/>
                </a:cubicBezTo>
                <a:cubicBezTo>
                  <a:pt x="252" y="134"/>
                  <a:pt x="255" y="132"/>
                  <a:pt x="255" y="128"/>
                </a:cubicBezTo>
                <a:cubicBezTo>
                  <a:pt x="255" y="124"/>
                  <a:pt x="252" y="121"/>
                  <a:pt x="249" y="121"/>
                </a:cubicBezTo>
                <a:close/>
                <a:moveTo>
                  <a:pt x="127" y="277"/>
                </a:moveTo>
                <a:cubicBezTo>
                  <a:pt x="132" y="277"/>
                  <a:pt x="132" y="277"/>
                  <a:pt x="132" y="277"/>
                </a:cubicBezTo>
                <a:cubicBezTo>
                  <a:pt x="151" y="277"/>
                  <a:pt x="167" y="262"/>
                  <a:pt x="167" y="242"/>
                </a:cubicBezTo>
                <a:cubicBezTo>
                  <a:pt x="167" y="186"/>
                  <a:pt x="167" y="186"/>
                  <a:pt x="167" y="186"/>
                </a:cubicBezTo>
                <a:cubicBezTo>
                  <a:pt x="177" y="179"/>
                  <a:pt x="186" y="169"/>
                  <a:pt x="191" y="158"/>
                </a:cubicBezTo>
                <a:cubicBezTo>
                  <a:pt x="191" y="98"/>
                  <a:pt x="191" y="98"/>
                  <a:pt x="191" y="98"/>
                </a:cubicBezTo>
                <a:cubicBezTo>
                  <a:pt x="180" y="74"/>
                  <a:pt x="156" y="57"/>
                  <a:pt x="127" y="57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43" y="72"/>
                  <a:pt x="157" y="78"/>
                  <a:pt x="167" y="88"/>
                </a:cubicBezTo>
                <a:cubicBezTo>
                  <a:pt x="177" y="98"/>
                  <a:pt x="183" y="112"/>
                  <a:pt x="183" y="128"/>
                </a:cubicBezTo>
                <a:cubicBezTo>
                  <a:pt x="183" y="148"/>
                  <a:pt x="172" y="166"/>
                  <a:pt x="156" y="176"/>
                </a:cubicBezTo>
                <a:cubicBezTo>
                  <a:pt x="156" y="176"/>
                  <a:pt x="156" y="176"/>
                  <a:pt x="156" y="176"/>
                </a:cubicBezTo>
                <a:cubicBezTo>
                  <a:pt x="154" y="177"/>
                  <a:pt x="153" y="180"/>
                  <a:pt x="153" y="182"/>
                </a:cubicBezTo>
                <a:cubicBezTo>
                  <a:pt x="153" y="214"/>
                  <a:pt x="153" y="214"/>
                  <a:pt x="153" y="214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27" y="277"/>
                  <a:pt x="127" y="277"/>
                  <a:pt x="127" y="277"/>
                </a:cubicBezTo>
                <a:close/>
                <a:moveTo>
                  <a:pt x="191" y="55"/>
                </a:moveTo>
                <a:cubicBezTo>
                  <a:pt x="191" y="71"/>
                  <a:pt x="191" y="71"/>
                  <a:pt x="191" y="71"/>
                </a:cubicBezTo>
                <a:cubicBezTo>
                  <a:pt x="189" y="71"/>
                  <a:pt x="188" y="71"/>
                  <a:pt x="186" y="69"/>
                </a:cubicBezTo>
                <a:cubicBezTo>
                  <a:pt x="184" y="67"/>
                  <a:pt x="184" y="63"/>
                  <a:pt x="186" y="60"/>
                </a:cubicBezTo>
                <a:cubicBezTo>
                  <a:pt x="191" y="55"/>
                  <a:pt x="191" y="55"/>
                  <a:pt x="191" y="55"/>
                </a:cubicBezTo>
                <a:close/>
                <a:moveTo>
                  <a:pt x="191" y="185"/>
                </a:moveTo>
                <a:cubicBezTo>
                  <a:pt x="191" y="201"/>
                  <a:pt x="191" y="201"/>
                  <a:pt x="191" y="20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4" y="193"/>
                  <a:pt x="184" y="189"/>
                  <a:pt x="186" y="187"/>
                </a:cubicBezTo>
                <a:cubicBezTo>
                  <a:pt x="188" y="185"/>
                  <a:pt x="189" y="185"/>
                  <a:pt x="191" y="185"/>
                </a:cubicBezTo>
                <a:close/>
                <a:moveTo>
                  <a:pt x="127" y="45"/>
                </a:moveTo>
                <a:cubicBezTo>
                  <a:pt x="127" y="0"/>
                  <a:pt x="127" y="0"/>
                  <a:pt x="127" y="0"/>
                </a:cubicBezTo>
                <a:cubicBezTo>
                  <a:pt x="127" y="0"/>
                  <a:pt x="128" y="0"/>
                  <a:pt x="128" y="0"/>
                </a:cubicBezTo>
                <a:cubicBezTo>
                  <a:pt x="131" y="0"/>
                  <a:pt x="134" y="3"/>
                  <a:pt x="134" y="7"/>
                </a:cubicBezTo>
                <a:cubicBezTo>
                  <a:pt x="134" y="38"/>
                  <a:pt x="134" y="38"/>
                  <a:pt x="134" y="38"/>
                </a:cubicBezTo>
                <a:cubicBezTo>
                  <a:pt x="134" y="42"/>
                  <a:pt x="131" y="45"/>
                  <a:pt x="128" y="45"/>
                </a:cubicBezTo>
                <a:cubicBezTo>
                  <a:pt x="128" y="45"/>
                  <a:pt x="128" y="45"/>
                  <a:pt x="128" y="45"/>
                </a:cubicBezTo>
                <a:cubicBezTo>
                  <a:pt x="128" y="45"/>
                  <a:pt x="127" y="45"/>
                  <a:pt x="127" y="45"/>
                </a:cubicBezTo>
                <a:close/>
                <a:moveTo>
                  <a:pt x="127" y="57"/>
                </a:moveTo>
                <a:cubicBezTo>
                  <a:pt x="99" y="57"/>
                  <a:pt x="75" y="74"/>
                  <a:pt x="64" y="97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70" y="170"/>
                  <a:pt x="78" y="180"/>
                  <a:pt x="89" y="187"/>
                </a:cubicBezTo>
                <a:cubicBezTo>
                  <a:pt x="89" y="242"/>
                  <a:pt x="89" y="242"/>
                  <a:pt x="89" y="242"/>
                </a:cubicBezTo>
                <a:cubicBezTo>
                  <a:pt x="89" y="262"/>
                  <a:pt x="104" y="277"/>
                  <a:pt x="124" y="277"/>
                </a:cubicBezTo>
                <a:cubicBezTo>
                  <a:pt x="127" y="277"/>
                  <a:pt x="127" y="277"/>
                  <a:pt x="127" y="277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183"/>
                  <a:pt x="103" y="183"/>
                  <a:pt x="103" y="183"/>
                </a:cubicBezTo>
                <a:cubicBezTo>
                  <a:pt x="103" y="180"/>
                  <a:pt x="102" y="178"/>
                  <a:pt x="100" y="176"/>
                </a:cubicBezTo>
                <a:cubicBezTo>
                  <a:pt x="83" y="167"/>
                  <a:pt x="71" y="149"/>
                  <a:pt x="71" y="128"/>
                </a:cubicBezTo>
                <a:cubicBezTo>
                  <a:pt x="71" y="112"/>
                  <a:pt x="78" y="98"/>
                  <a:pt x="88" y="88"/>
                </a:cubicBezTo>
                <a:cubicBezTo>
                  <a:pt x="98" y="78"/>
                  <a:pt x="112" y="72"/>
                  <a:pt x="127" y="72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7" y="57"/>
                  <a:pt x="127" y="57"/>
                  <a:pt x="127" y="57"/>
                </a:cubicBezTo>
                <a:close/>
                <a:moveTo>
                  <a:pt x="127" y="0"/>
                </a:moveTo>
                <a:cubicBezTo>
                  <a:pt x="127" y="45"/>
                  <a:pt x="127" y="45"/>
                  <a:pt x="127" y="45"/>
                </a:cubicBezTo>
                <a:cubicBezTo>
                  <a:pt x="124" y="45"/>
                  <a:pt x="121" y="42"/>
                  <a:pt x="121" y="38"/>
                </a:cubicBezTo>
                <a:cubicBezTo>
                  <a:pt x="121" y="7"/>
                  <a:pt x="121" y="7"/>
                  <a:pt x="121" y="7"/>
                </a:cubicBezTo>
                <a:cubicBezTo>
                  <a:pt x="121" y="4"/>
                  <a:pt x="124" y="1"/>
                  <a:pt x="127" y="0"/>
                </a:cubicBezTo>
                <a:close/>
                <a:moveTo>
                  <a:pt x="64" y="201"/>
                </a:moveTo>
                <a:cubicBezTo>
                  <a:pt x="64" y="185"/>
                  <a:pt x="64" y="185"/>
                  <a:pt x="64" y="185"/>
                </a:cubicBezTo>
                <a:cubicBezTo>
                  <a:pt x="66" y="185"/>
                  <a:pt x="68" y="185"/>
                  <a:pt x="69" y="187"/>
                </a:cubicBezTo>
                <a:cubicBezTo>
                  <a:pt x="72" y="189"/>
                  <a:pt x="72" y="193"/>
                  <a:pt x="69" y="196"/>
                </a:cubicBezTo>
                <a:cubicBezTo>
                  <a:pt x="64" y="201"/>
                  <a:pt x="64" y="201"/>
                  <a:pt x="64" y="201"/>
                </a:cubicBezTo>
                <a:close/>
                <a:moveTo>
                  <a:pt x="64" y="71"/>
                </a:moveTo>
                <a:cubicBezTo>
                  <a:pt x="64" y="55"/>
                  <a:pt x="64" y="55"/>
                  <a:pt x="64" y="55"/>
                </a:cubicBezTo>
                <a:cubicBezTo>
                  <a:pt x="69" y="60"/>
                  <a:pt x="69" y="60"/>
                  <a:pt x="69" y="60"/>
                </a:cubicBezTo>
                <a:cubicBezTo>
                  <a:pt x="72" y="63"/>
                  <a:pt x="72" y="67"/>
                  <a:pt x="69" y="69"/>
                </a:cubicBezTo>
                <a:cubicBezTo>
                  <a:pt x="68" y="71"/>
                  <a:pt x="66" y="71"/>
                  <a:pt x="64" y="71"/>
                </a:cubicBezTo>
                <a:close/>
                <a:moveTo>
                  <a:pt x="64" y="97"/>
                </a:moveTo>
                <a:cubicBezTo>
                  <a:pt x="59" y="106"/>
                  <a:pt x="57" y="117"/>
                  <a:pt x="57" y="128"/>
                </a:cubicBezTo>
                <a:cubicBezTo>
                  <a:pt x="57" y="139"/>
                  <a:pt x="59" y="149"/>
                  <a:pt x="64" y="159"/>
                </a:cubicBezTo>
                <a:cubicBezTo>
                  <a:pt x="64" y="97"/>
                  <a:pt x="64" y="97"/>
                  <a:pt x="64" y="97"/>
                </a:cubicBezTo>
                <a:close/>
                <a:moveTo>
                  <a:pt x="64" y="55"/>
                </a:moveTo>
                <a:cubicBezTo>
                  <a:pt x="64" y="71"/>
                  <a:pt x="64" y="71"/>
                  <a:pt x="64" y="71"/>
                </a:cubicBezTo>
                <a:cubicBezTo>
                  <a:pt x="62" y="71"/>
                  <a:pt x="61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38" y="47"/>
                  <a:pt x="38" y="47"/>
                  <a:pt x="38" y="47"/>
                </a:cubicBezTo>
                <a:cubicBezTo>
                  <a:pt x="35" y="44"/>
                  <a:pt x="35" y="40"/>
                  <a:pt x="38" y="38"/>
                </a:cubicBezTo>
                <a:cubicBezTo>
                  <a:pt x="40" y="35"/>
                  <a:pt x="44" y="35"/>
                  <a:pt x="47" y="38"/>
                </a:cubicBezTo>
                <a:cubicBezTo>
                  <a:pt x="64" y="55"/>
                  <a:pt x="64" y="55"/>
                  <a:pt x="64" y="55"/>
                </a:cubicBezTo>
                <a:close/>
                <a:moveTo>
                  <a:pt x="64" y="185"/>
                </a:moveTo>
                <a:cubicBezTo>
                  <a:pt x="64" y="201"/>
                  <a:pt x="64" y="201"/>
                  <a:pt x="64" y="201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44" y="221"/>
                  <a:pt x="40" y="221"/>
                  <a:pt x="38" y="218"/>
                </a:cubicBezTo>
                <a:cubicBezTo>
                  <a:pt x="35" y="216"/>
                  <a:pt x="35" y="211"/>
                  <a:pt x="38" y="209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1" y="185"/>
                  <a:pt x="62" y="185"/>
                  <a:pt x="64" y="185"/>
                </a:cubicBezTo>
                <a:close/>
                <a:moveTo>
                  <a:pt x="45" y="128"/>
                </a:moveTo>
                <a:cubicBezTo>
                  <a:pt x="45" y="128"/>
                  <a:pt x="45" y="128"/>
                  <a:pt x="45" y="128"/>
                </a:cubicBezTo>
                <a:cubicBezTo>
                  <a:pt x="45" y="124"/>
                  <a:pt x="42" y="121"/>
                  <a:pt x="38" y="121"/>
                </a:cubicBezTo>
                <a:cubicBezTo>
                  <a:pt x="7" y="121"/>
                  <a:pt x="7" y="121"/>
                  <a:pt x="7" y="121"/>
                </a:cubicBezTo>
                <a:cubicBezTo>
                  <a:pt x="3" y="121"/>
                  <a:pt x="0" y="124"/>
                  <a:pt x="0" y="128"/>
                </a:cubicBezTo>
                <a:cubicBezTo>
                  <a:pt x="0" y="132"/>
                  <a:pt x="3" y="134"/>
                  <a:pt x="7" y="134"/>
                </a:cubicBezTo>
                <a:cubicBezTo>
                  <a:pt x="38" y="134"/>
                  <a:pt x="38" y="134"/>
                  <a:pt x="38" y="134"/>
                </a:cubicBezTo>
                <a:cubicBezTo>
                  <a:pt x="42" y="134"/>
                  <a:pt x="45" y="132"/>
                  <a:pt x="45" y="128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 57"/>
          <p:cNvSpPr>
            <a:spLocks noEditPoints="1"/>
          </p:cNvSpPr>
          <p:nvPr/>
        </p:nvSpPr>
        <p:spPr bwMode="auto">
          <a:xfrm>
            <a:off x="9140367" y="895604"/>
            <a:ext cx="585330" cy="574784"/>
          </a:xfrm>
          <a:custGeom>
            <a:avLst/>
            <a:gdLst>
              <a:gd name="T0" fmla="*/ 231 w 243"/>
              <a:gd name="T1" fmla="*/ 92 h 238"/>
              <a:gd name="T2" fmla="*/ 214 w 243"/>
              <a:gd name="T3" fmla="*/ 83 h 238"/>
              <a:gd name="T4" fmla="*/ 206 w 243"/>
              <a:gd name="T5" fmla="*/ 71 h 238"/>
              <a:gd name="T6" fmla="*/ 192 w 243"/>
              <a:gd name="T7" fmla="*/ 82 h 238"/>
              <a:gd name="T8" fmla="*/ 194 w 243"/>
              <a:gd name="T9" fmla="*/ 64 h 238"/>
              <a:gd name="T10" fmla="*/ 179 w 243"/>
              <a:gd name="T11" fmla="*/ 64 h 238"/>
              <a:gd name="T12" fmla="*/ 162 w 243"/>
              <a:gd name="T13" fmla="*/ 54 h 238"/>
              <a:gd name="T14" fmla="*/ 154 w 243"/>
              <a:gd name="T15" fmla="*/ 42 h 238"/>
              <a:gd name="T16" fmla="*/ 140 w 243"/>
              <a:gd name="T17" fmla="*/ 53 h 238"/>
              <a:gd name="T18" fmla="*/ 142 w 243"/>
              <a:gd name="T19" fmla="*/ 35 h 238"/>
              <a:gd name="T20" fmla="*/ 128 w 243"/>
              <a:gd name="T21" fmla="*/ 35 h 238"/>
              <a:gd name="T22" fmla="*/ 110 w 243"/>
              <a:gd name="T23" fmla="*/ 25 h 238"/>
              <a:gd name="T24" fmla="*/ 102 w 243"/>
              <a:gd name="T25" fmla="*/ 13 h 238"/>
              <a:gd name="T26" fmla="*/ 101 w 243"/>
              <a:gd name="T27" fmla="*/ 22 h 238"/>
              <a:gd name="T28" fmla="*/ 208 w 243"/>
              <a:gd name="T29" fmla="*/ 128 h 238"/>
              <a:gd name="T30" fmla="*/ 206 w 243"/>
              <a:gd name="T31" fmla="*/ 132 h 238"/>
              <a:gd name="T32" fmla="*/ 101 w 243"/>
              <a:gd name="T33" fmla="*/ 74 h 238"/>
              <a:gd name="T34" fmla="*/ 196 w 243"/>
              <a:gd name="T35" fmla="*/ 149 h 238"/>
              <a:gd name="T36" fmla="*/ 194 w 243"/>
              <a:gd name="T37" fmla="*/ 153 h 238"/>
              <a:gd name="T38" fmla="*/ 101 w 243"/>
              <a:gd name="T39" fmla="*/ 101 h 238"/>
              <a:gd name="T40" fmla="*/ 185 w 243"/>
              <a:gd name="T41" fmla="*/ 170 h 238"/>
              <a:gd name="T42" fmla="*/ 182 w 243"/>
              <a:gd name="T43" fmla="*/ 174 h 238"/>
              <a:gd name="T44" fmla="*/ 101 w 243"/>
              <a:gd name="T45" fmla="*/ 129 h 238"/>
              <a:gd name="T46" fmla="*/ 173 w 243"/>
              <a:gd name="T47" fmla="*/ 191 h 238"/>
              <a:gd name="T48" fmla="*/ 171 w 243"/>
              <a:gd name="T49" fmla="*/ 195 h 238"/>
              <a:gd name="T50" fmla="*/ 101 w 243"/>
              <a:gd name="T51" fmla="*/ 156 h 238"/>
              <a:gd name="T52" fmla="*/ 138 w 243"/>
              <a:gd name="T53" fmla="*/ 231 h 238"/>
              <a:gd name="T54" fmla="*/ 243 w 243"/>
              <a:gd name="T55" fmla="*/ 91 h 238"/>
              <a:gd name="T56" fmla="*/ 101 w 243"/>
              <a:gd name="T57" fmla="*/ 22 h 238"/>
              <a:gd name="T58" fmla="*/ 85 w 243"/>
              <a:gd name="T59" fmla="*/ 11 h 238"/>
              <a:gd name="T60" fmla="*/ 78 w 243"/>
              <a:gd name="T61" fmla="*/ 0 h 238"/>
              <a:gd name="T62" fmla="*/ 15 w 243"/>
              <a:gd name="T63" fmla="*/ 163 h 238"/>
              <a:gd name="T64" fmla="*/ 101 w 243"/>
              <a:gd name="T65" fmla="*/ 156 h 238"/>
              <a:gd name="T66" fmla="*/ 27 w 243"/>
              <a:gd name="T67" fmla="*/ 113 h 238"/>
              <a:gd name="T68" fmla="*/ 101 w 243"/>
              <a:gd name="T69" fmla="*/ 151 h 238"/>
              <a:gd name="T70" fmla="*/ 40 w 243"/>
              <a:gd name="T71" fmla="*/ 95 h 238"/>
              <a:gd name="T72" fmla="*/ 42 w 243"/>
              <a:gd name="T73" fmla="*/ 91 h 238"/>
              <a:gd name="T74" fmla="*/ 101 w 243"/>
              <a:gd name="T75" fmla="*/ 101 h 238"/>
              <a:gd name="T76" fmla="*/ 51 w 243"/>
              <a:gd name="T77" fmla="*/ 71 h 238"/>
              <a:gd name="T78" fmla="*/ 101 w 243"/>
              <a:gd name="T79" fmla="*/ 96 h 238"/>
              <a:gd name="T80" fmla="*/ 63 w 243"/>
              <a:gd name="T81" fmla="*/ 53 h 238"/>
              <a:gd name="T82" fmla="*/ 65 w 243"/>
              <a:gd name="T83" fmla="*/ 49 h 238"/>
              <a:gd name="T84" fmla="*/ 101 w 243"/>
              <a:gd name="T85" fmla="*/ 2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3" h="238">
                <a:moveTo>
                  <a:pt x="232" y="85"/>
                </a:moveTo>
                <a:cubicBezTo>
                  <a:pt x="233" y="87"/>
                  <a:pt x="233" y="90"/>
                  <a:pt x="231" y="92"/>
                </a:cubicBezTo>
                <a:cubicBezTo>
                  <a:pt x="229" y="97"/>
                  <a:pt x="223" y="99"/>
                  <a:pt x="218" y="96"/>
                </a:cubicBezTo>
                <a:cubicBezTo>
                  <a:pt x="213" y="94"/>
                  <a:pt x="212" y="88"/>
                  <a:pt x="214" y="83"/>
                </a:cubicBezTo>
                <a:cubicBezTo>
                  <a:pt x="216" y="81"/>
                  <a:pt x="218" y="79"/>
                  <a:pt x="220" y="78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7" y="73"/>
                  <a:pt x="207" y="76"/>
                  <a:pt x="205" y="78"/>
                </a:cubicBezTo>
                <a:cubicBezTo>
                  <a:pt x="203" y="83"/>
                  <a:pt x="197" y="84"/>
                  <a:pt x="192" y="82"/>
                </a:cubicBezTo>
                <a:cubicBezTo>
                  <a:pt x="188" y="79"/>
                  <a:pt x="186" y="73"/>
                  <a:pt x="188" y="69"/>
                </a:cubicBezTo>
                <a:cubicBezTo>
                  <a:pt x="190" y="66"/>
                  <a:pt x="192" y="65"/>
                  <a:pt x="194" y="64"/>
                </a:cubicBezTo>
                <a:cubicBezTo>
                  <a:pt x="180" y="56"/>
                  <a:pt x="180" y="56"/>
                  <a:pt x="180" y="56"/>
                </a:cubicBezTo>
                <a:cubicBezTo>
                  <a:pt x="181" y="59"/>
                  <a:pt x="181" y="61"/>
                  <a:pt x="179" y="64"/>
                </a:cubicBezTo>
                <a:cubicBezTo>
                  <a:pt x="177" y="68"/>
                  <a:pt x="171" y="70"/>
                  <a:pt x="166" y="67"/>
                </a:cubicBezTo>
                <a:cubicBezTo>
                  <a:pt x="161" y="65"/>
                  <a:pt x="160" y="59"/>
                  <a:pt x="162" y="54"/>
                </a:cubicBezTo>
                <a:cubicBezTo>
                  <a:pt x="164" y="52"/>
                  <a:pt x="166" y="50"/>
                  <a:pt x="168" y="50"/>
                </a:cubicBezTo>
                <a:cubicBezTo>
                  <a:pt x="154" y="42"/>
                  <a:pt x="154" y="42"/>
                  <a:pt x="154" y="42"/>
                </a:cubicBezTo>
                <a:cubicBezTo>
                  <a:pt x="155" y="44"/>
                  <a:pt x="155" y="47"/>
                  <a:pt x="153" y="49"/>
                </a:cubicBezTo>
                <a:cubicBezTo>
                  <a:pt x="151" y="54"/>
                  <a:pt x="145" y="56"/>
                  <a:pt x="140" y="53"/>
                </a:cubicBezTo>
                <a:cubicBezTo>
                  <a:pt x="136" y="50"/>
                  <a:pt x="134" y="45"/>
                  <a:pt x="136" y="40"/>
                </a:cubicBezTo>
                <a:cubicBezTo>
                  <a:pt x="138" y="37"/>
                  <a:pt x="140" y="36"/>
                  <a:pt x="142" y="35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9" y="30"/>
                  <a:pt x="129" y="33"/>
                  <a:pt x="128" y="35"/>
                </a:cubicBezTo>
                <a:cubicBezTo>
                  <a:pt x="125" y="40"/>
                  <a:pt x="119" y="41"/>
                  <a:pt x="114" y="39"/>
                </a:cubicBezTo>
                <a:cubicBezTo>
                  <a:pt x="110" y="36"/>
                  <a:pt x="108" y="30"/>
                  <a:pt x="110" y="25"/>
                </a:cubicBezTo>
                <a:cubicBezTo>
                  <a:pt x="112" y="23"/>
                  <a:pt x="114" y="22"/>
                  <a:pt x="116" y="21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3" y="16"/>
                  <a:pt x="103" y="18"/>
                  <a:pt x="102" y="21"/>
                </a:cubicBezTo>
                <a:cubicBezTo>
                  <a:pt x="101" y="21"/>
                  <a:pt x="101" y="22"/>
                  <a:pt x="101" y="22"/>
                </a:cubicBezTo>
                <a:cubicBezTo>
                  <a:pt x="101" y="69"/>
                  <a:pt x="101" y="69"/>
                  <a:pt x="101" y="69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9" y="129"/>
                  <a:pt x="209" y="130"/>
                  <a:pt x="209" y="131"/>
                </a:cubicBezTo>
                <a:cubicBezTo>
                  <a:pt x="208" y="132"/>
                  <a:pt x="207" y="133"/>
                  <a:pt x="206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96" y="149"/>
                  <a:pt x="196" y="149"/>
                  <a:pt x="196" y="149"/>
                </a:cubicBezTo>
                <a:cubicBezTo>
                  <a:pt x="197" y="150"/>
                  <a:pt x="198" y="151"/>
                  <a:pt x="197" y="152"/>
                </a:cubicBezTo>
                <a:cubicBezTo>
                  <a:pt x="197" y="153"/>
                  <a:pt x="195" y="154"/>
                  <a:pt x="194" y="153"/>
                </a:cubicBezTo>
                <a:cubicBezTo>
                  <a:pt x="194" y="153"/>
                  <a:pt x="194" y="153"/>
                  <a:pt x="194" y="153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85" y="170"/>
                  <a:pt x="185" y="170"/>
                  <a:pt x="185" y="170"/>
                </a:cubicBezTo>
                <a:cubicBezTo>
                  <a:pt x="186" y="171"/>
                  <a:pt x="186" y="172"/>
                  <a:pt x="186" y="173"/>
                </a:cubicBezTo>
                <a:cubicBezTo>
                  <a:pt x="185" y="174"/>
                  <a:pt x="184" y="175"/>
                  <a:pt x="182" y="174"/>
                </a:cubicBezTo>
                <a:cubicBezTo>
                  <a:pt x="182" y="174"/>
                  <a:pt x="182" y="174"/>
                  <a:pt x="182" y="174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73" y="191"/>
                  <a:pt x="173" y="191"/>
                  <a:pt x="173" y="191"/>
                </a:cubicBezTo>
                <a:cubicBezTo>
                  <a:pt x="174" y="192"/>
                  <a:pt x="174" y="193"/>
                  <a:pt x="174" y="194"/>
                </a:cubicBezTo>
                <a:cubicBezTo>
                  <a:pt x="173" y="196"/>
                  <a:pt x="172" y="196"/>
                  <a:pt x="171" y="195"/>
                </a:cubicBezTo>
                <a:cubicBezTo>
                  <a:pt x="171" y="195"/>
                  <a:pt x="171" y="195"/>
                  <a:pt x="171" y="195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38" y="231"/>
                  <a:pt x="138" y="231"/>
                  <a:pt x="138" y="231"/>
                </a:cubicBezTo>
                <a:cubicBezTo>
                  <a:pt x="150" y="238"/>
                  <a:pt x="164" y="233"/>
                  <a:pt x="171" y="222"/>
                </a:cubicBezTo>
                <a:cubicBezTo>
                  <a:pt x="243" y="91"/>
                  <a:pt x="243" y="91"/>
                  <a:pt x="243" y="91"/>
                </a:cubicBezTo>
                <a:lnTo>
                  <a:pt x="232" y="85"/>
                </a:lnTo>
                <a:close/>
                <a:moveTo>
                  <a:pt x="101" y="22"/>
                </a:moveTo>
                <a:cubicBezTo>
                  <a:pt x="98" y="26"/>
                  <a:pt x="93" y="27"/>
                  <a:pt x="88" y="24"/>
                </a:cubicBezTo>
                <a:cubicBezTo>
                  <a:pt x="84" y="22"/>
                  <a:pt x="82" y="16"/>
                  <a:pt x="85" y="11"/>
                </a:cubicBezTo>
                <a:cubicBezTo>
                  <a:pt x="86" y="9"/>
                  <a:pt x="88" y="7"/>
                  <a:pt x="90" y="6"/>
                </a:cubicBezTo>
                <a:cubicBezTo>
                  <a:pt x="78" y="0"/>
                  <a:pt x="78" y="0"/>
                  <a:pt x="78" y="0"/>
                </a:cubicBezTo>
                <a:cubicBezTo>
                  <a:pt x="6" y="130"/>
                  <a:pt x="6" y="130"/>
                  <a:pt x="6" y="130"/>
                </a:cubicBezTo>
                <a:cubicBezTo>
                  <a:pt x="0" y="142"/>
                  <a:pt x="4" y="157"/>
                  <a:pt x="15" y="163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7" y="116"/>
                  <a:pt x="27" y="114"/>
                  <a:pt x="27" y="113"/>
                </a:cubicBezTo>
                <a:cubicBezTo>
                  <a:pt x="28" y="112"/>
                  <a:pt x="29" y="112"/>
                  <a:pt x="30" y="112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40" y="95"/>
                  <a:pt x="40" y="95"/>
                  <a:pt x="40" y="95"/>
                </a:cubicBezTo>
                <a:cubicBezTo>
                  <a:pt x="39" y="95"/>
                  <a:pt x="38" y="93"/>
                  <a:pt x="39" y="92"/>
                </a:cubicBezTo>
                <a:cubicBezTo>
                  <a:pt x="40" y="91"/>
                  <a:pt x="41" y="91"/>
                  <a:pt x="42" y="9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51" y="74"/>
                  <a:pt x="51" y="74"/>
                  <a:pt x="51" y="74"/>
                </a:cubicBezTo>
                <a:cubicBezTo>
                  <a:pt x="50" y="74"/>
                  <a:pt x="50" y="72"/>
                  <a:pt x="51" y="71"/>
                </a:cubicBezTo>
                <a:cubicBezTo>
                  <a:pt x="51" y="70"/>
                  <a:pt x="53" y="70"/>
                  <a:pt x="54" y="70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63" y="53"/>
                  <a:pt x="63" y="53"/>
                  <a:pt x="63" y="53"/>
                </a:cubicBezTo>
                <a:cubicBezTo>
                  <a:pt x="62" y="53"/>
                  <a:pt x="62" y="51"/>
                  <a:pt x="62" y="50"/>
                </a:cubicBezTo>
                <a:cubicBezTo>
                  <a:pt x="63" y="49"/>
                  <a:pt x="64" y="49"/>
                  <a:pt x="65" y="4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2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Freeform 58"/>
          <p:cNvSpPr>
            <a:spLocks noEditPoints="1"/>
          </p:cNvSpPr>
          <p:nvPr/>
        </p:nvSpPr>
        <p:spPr bwMode="auto">
          <a:xfrm>
            <a:off x="7072691" y="3293476"/>
            <a:ext cx="569510" cy="576541"/>
          </a:xfrm>
          <a:custGeom>
            <a:avLst/>
            <a:gdLst>
              <a:gd name="T0" fmla="*/ 189 w 236"/>
              <a:gd name="T1" fmla="*/ 60 h 239"/>
              <a:gd name="T2" fmla="*/ 196 w 236"/>
              <a:gd name="T3" fmla="*/ 122 h 239"/>
              <a:gd name="T4" fmla="*/ 198 w 236"/>
              <a:gd name="T5" fmla="*/ 136 h 239"/>
              <a:gd name="T6" fmla="*/ 208 w 236"/>
              <a:gd name="T7" fmla="*/ 157 h 239"/>
              <a:gd name="T8" fmla="*/ 189 w 236"/>
              <a:gd name="T9" fmla="*/ 195 h 239"/>
              <a:gd name="T10" fmla="*/ 168 w 236"/>
              <a:gd name="T11" fmla="*/ 156 h 239"/>
              <a:gd name="T12" fmla="*/ 168 w 236"/>
              <a:gd name="T13" fmla="*/ 78 h 239"/>
              <a:gd name="T14" fmla="*/ 182 w 236"/>
              <a:gd name="T15" fmla="*/ 92 h 239"/>
              <a:gd name="T16" fmla="*/ 185 w 236"/>
              <a:gd name="T17" fmla="*/ 107 h 239"/>
              <a:gd name="T18" fmla="*/ 189 w 236"/>
              <a:gd name="T19" fmla="*/ 141 h 239"/>
              <a:gd name="T20" fmla="*/ 189 w 236"/>
              <a:gd name="T21" fmla="*/ 130 h 239"/>
              <a:gd name="T22" fmla="*/ 168 w 236"/>
              <a:gd name="T23" fmla="*/ 155 h 239"/>
              <a:gd name="T24" fmla="*/ 160 w 236"/>
              <a:gd name="T25" fmla="*/ 138 h 239"/>
              <a:gd name="T26" fmla="*/ 165 w 236"/>
              <a:gd name="T27" fmla="*/ 172 h 239"/>
              <a:gd name="T28" fmla="*/ 168 w 236"/>
              <a:gd name="T29" fmla="*/ 16 h 239"/>
              <a:gd name="T30" fmla="*/ 163 w 236"/>
              <a:gd name="T31" fmla="*/ 49 h 239"/>
              <a:gd name="T32" fmla="*/ 168 w 236"/>
              <a:gd name="T33" fmla="*/ 78 h 239"/>
              <a:gd name="T34" fmla="*/ 159 w 236"/>
              <a:gd name="T35" fmla="*/ 118 h 239"/>
              <a:gd name="T36" fmla="*/ 159 w 236"/>
              <a:gd name="T37" fmla="*/ 209 h 239"/>
              <a:gd name="T38" fmla="*/ 159 w 236"/>
              <a:gd name="T39" fmla="*/ 5 h 239"/>
              <a:gd name="T40" fmla="*/ 159 w 236"/>
              <a:gd name="T41" fmla="*/ 40 h 239"/>
              <a:gd name="T42" fmla="*/ 144 w 236"/>
              <a:gd name="T43" fmla="*/ 89 h 239"/>
              <a:gd name="T44" fmla="*/ 159 w 236"/>
              <a:gd name="T45" fmla="*/ 108 h 239"/>
              <a:gd name="T46" fmla="*/ 159 w 236"/>
              <a:gd name="T47" fmla="*/ 136 h 239"/>
              <a:gd name="T48" fmla="*/ 144 w 236"/>
              <a:gd name="T49" fmla="*/ 162 h 239"/>
              <a:gd name="T50" fmla="*/ 151 w 236"/>
              <a:gd name="T51" fmla="*/ 143 h 239"/>
              <a:gd name="T52" fmla="*/ 146 w 236"/>
              <a:gd name="T53" fmla="*/ 109 h 239"/>
              <a:gd name="T54" fmla="*/ 123 w 236"/>
              <a:gd name="T55" fmla="*/ 7 h 239"/>
              <a:gd name="T56" fmla="*/ 144 w 236"/>
              <a:gd name="T57" fmla="*/ 0 h 239"/>
              <a:gd name="T58" fmla="*/ 144 w 236"/>
              <a:gd name="T59" fmla="*/ 187 h 239"/>
              <a:gd name="T60" fmla="*/ 123 w 236"/>
              <a:gd name="T61" fmla="*/ 225 h 239"/>
              <a:gd name="T62" fmla="*/ 140 w 236"/>
              <a:gd name="T63" fmla="*/ 96 h 239"/>
              <a:gd name="T64" fmla="*/ 123 w 236"/>
              <a:gd name="T65" fmla="*/ 135 h 239"/>
              <a:gd name="T66" fmla="*/ 137 w 236"/>
              <a:gd name="T67" fmla="*/ 113 h 239"/>
              <a:gd name="T68" fmla="*/ 123 w 236"/>
              <a:gd name="T69" fmla="*/ 82 h 239"/>
              <a:gd name="T70" fmla="*/ 125 w 236"/>
              <a:gd name="T71" fmla="*/ 171 h 239"/>
              <a:gd name="T72" fmla="*/ 123 w 236"/>
              <a:gd name="T73" fmla="*/ 7 h 239"/>
              <a:gd name="T74" fmla="*/ 123 w 236"/>
              <a:gd name="T75" fmla="*/ 7 h 239"/>
              <a:gd name="T76" fmla="*/ 123 w 236"/>
              <a:gd name="T77" fmla="*/ 177 h 239"/>
              <a:gd name="T78" fmla="*/ 121 w 236"/>
              <a:gd name="T79" fmla="*/ 162 h 239"/>
              <a:gd name="T80" fmla="*/ 123 w 236"/>
              <a:gd name="T81" fmla="*/ 135 h 239"/>
              <a:gd name="T82" fmla="*/ 99 w 236"/>
              <a:gd name="T83" fmla="*/ 124 h 239"/>
              <a:gd name="T84" fmla="*/ 106 w 236"/>
              <a:gd name="T85" fmla="*/ 164 h 239"/>
              <a:gd name="T86" fmla="*/ 108 w 236"/>
              <a:gd name="T87" fmla="*/ 179 h 239"/>
              <a:gd name="T88" fmla="*/ 118 w 236"/>
              <a:gd name="T89" fmla="*/ 199 h 239"/>
              <a:gd name="T90" fmla="*/ 123 w 236"/>
              <a:gd name="T91" fmla="*/ 99 h 239"/>
              <a:gd name="T92" fmla="*/ 99 w 236"/>
              <a:gd name="T93" fmla="*/ 18 h 239"/>
              <a:gd name="T94" fmla="*/ 99 w 236"/>
              <a:gd name="T95" fmla="*/ 18 h 239"/>
              <a:gd name="T96" fmla="*/ 89 w 236"/>
              <a:gd name="T97" fmla="*/ 212 h 239"/>
              <a:gd name="T98" fmla="*/ 99 w 236"/>
              <a:gd name="T99" fmla="*/ 183 h 239"/>
              <a:gd name="T100" fmla="*/ 71 w 236"/>
              <a:gd name="T101" fmla="*/ 227 h 239"/>
              <a:gd name="T102" fmla="*/ 95 w 236"/>
              <a:gd name="T103" fmla="*/ 117 h 239"/>
              <a:gd name="T104" fmla="*/ 71 w 236"/>
              <a:gd name="T105" fmla="*/ 160 h 239"/>
              <a:gd name="T106" fmla="*/ 92 w 236"/>
              <a:gd name="T107" fmla="*/ 134 h 239"/>
              <a:gd name="T108" fmla="*/ 71 w 236"/>
              <a:gd name="T109" fmla="*/ 107 h 239"/>
              <a:gd name="T110" fmla="*/ 7 w 236"/>
              <a:gd name="T111" fmla="*/ 91 h 239"/>
              <a:gd name="T112" fmla="*/ 70 w 236"/>
              <a:gd name="T113" fmla="*/ 181 h 239"/>
              <a:gd name="T114" fmla="*/ 71 w 236"/>
              <a:gd name="T115" fmla="*/ 149 h 239"/>
              <a:gd name="T116" fmla="*/ 52 w 236"/>
              <a:gd name="T117" fmla="*/ 133 h 239"/>
              <a:gd name="T118" fmla="*/ 35 w 236"/>
              <a:gd name="T119" fmla="*/ 109 h 239"/>
              <a:gd name="T120" fmla="*/ 71 w 236"/>
              <a:gd name="T121" fmla="*/ 31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36" h="239">
                <a:moveTo>
                  <a:pt x="189" y="195"/>
                </a:moveTo>
                <a:cubicBezTo>
                  <a:pt x="216" y="182"/>
                  <a:pt x="216" y="182"/>
                  <a:pt x="216" y="182"/>
                </a:cubicBezTo>
                <a:cubicBezTo>
                  <a:pt x="230" y="176"/>
                  <a:pt x="236" y="159"/>
                  <a:pt x="229" y="146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9" y="107"/>
                  <a:pt x="189" y="107"/>
                  <a:pt x="189" y="107"/>
                </a:cubicBezTo>
                <a:cubicBezTo>
                  <a:pt x="190" y="108"/>
                  <a:pt x="190" y="108"/>
                  <a:pt x="190" y="109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7" y="124"/>
                  <a:pt x="196" y="126"/>
                  <a:pt x="194" y="127"/>
                </a:cubicBezTo>
                <a:cubicBezTo>
                  <a:pt x="189" y="130"/>
                  <a:pt x="189" y="130"/>
                  <a:pt x="189" y="130"/>
                </a:cubicBezTo>
                <a:cubicBezTo>
                  <a:pt x="189" y="141"/>
                  <a:pt x="189" y="141"/>
                  <a:pt x="189" y="141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201" y="135"/>
                  <a:pt x="203" y="136"/>
                  <a:pt x="204" y="138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1" y="153"/>
                  <a:pt x="210" y="156"/>
                  <a:pt x="208" y="157"/>
                </a:cubicBezTo>
                <a:cubicBezTo>
                  <a:pt x="189" y="166"/>
                  <a:pt x="189" y="166"/>
                  <a:pt x="189" y="166"/>
                </a:cubicBezTo>
                <a:lnTo>
                  <a:pt x="189" y="195"/>
                </a:lnTo>
                <a:close/>
                <a:moveTo>
                  <a:pt x="168" y="204"/>
                </a:moveTo>
                <a:cubicBezTo>
                  <a:pt x="189" y="195"/>
                  <a:pt x="189" y="195"/>
                  <a:pt x="189" y="195"/>
                </a:cubicBezTo>
                <a:cubicBezTo>
                  <a:pt x="189" y="166"/>
                  <a:pt x="189" y="166"/>
                  <a:pt x="189" y="166"/>
                </a:cubicBezTo>
                <a:cubicBezTo>
                  <a:pt x="180" y="170"/>
                  <a:pt x="180" y="170"/>
                  <a:pt x="180" y="170"/>
                </a:cubicBezTo>
                <a:cubicBezTo>
                  <a:pt x="178" y="171"/>
                  <a:pt x="175" y="170"/>
                  <a:pt x="174" y="168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204"/>
                  <a:pt x="168" y="204"/>
                  <a:pt x="168" y="204"/>
                </a:cubicBezTo>
                <a:close/>
                <a:moveTo>
                  <a:pt x="189" y="60"/>
                </a:moveTo>
                <a:cubicBezTo>
                  <a:pt x="168" y="16"/>
                  <a:pt x="168" y="16"/>
                  <a:pt x="168" y="16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71" y="77"/>
                  <a:pt x="171" y="77"/>
                  <a:pt x="171" y="77"/>
                </a:cubicBezTo>
                <a:cubicBezTo>
                  <a:pt x="173" y="76"/>
                  <a:pt x="175" y="77"/>
                  <a:pt x="176" y="79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3" y="94"/>
                  <a:pt x="182" y="97"/>
                  <a:pt x="180" y="98"/>
                </a:cubicBezTo>
                <a:cubicBezTo>
                  <a:pt x="168" y="103"/>
                  <a:pt x="168" y="103"/>
                  <a:pt x="168" y="103"/>
                </a:cubicBezTo>
                <a:cubicBezTo>
                  <a:pt x="168" y="114"/>
                  <a:pt x="168" y="114"/>
                  <a:pt x="168" y="114"/>
                </a:cubicBezTo>
                <a:cubicBezTo>
                  <a:pt x="185" y="107"/>
                  <a:pt x="185" y="107"/>
                  <a:pt x="185" y="107"/>
                </a:cubicBezTo>
                <a:cubicBezTo>
                  <a:pt x="186" y="106"/>
                  <a:pt x="188" y="106"/>
                  <a:pt x="189" y="107"/>
                </a:cubicBezTo>
                <a:cubicBezTo>
                  <a:pt x="189" y="60"/>
                  <a:pt x="189" y="60"/>
                  <a:pt x="189" y="60"/>
                </a:cubicBezTo>
                <a:close/>
                <a:moveTo>
                  <a:pt x="189" y="130"/>
                </a:moveTo>
                <a:cubicBezTo>
                  <a:pt x="189" y="141"/>
                  <a:pt x="189" y="141"/>
                  <a:pt x="189" y="141"/>
                </a:cubicBezTo>
                <a:cubicBezTo>
                  <a:pt x="170" y="150"/>
                  <a:pt x="170" y="150"/>
                  <a:pt x="170" y="150"/>
                </a:cubicBezTo>
                <a:cubicBezTo>
                  <a:pt x="169" y="150"/>
                  <a:pt x="169" y="151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lnTo>
                  <a:pt x="189" y="130"/>
                </a:lnTo>
                <a:close/>
                <a:moveTo>
                  <a:pt x="159" y="209"/>
                </a:moveTo>
                <a:cubicBezTo>
                  <a:pt x="168" y="204"/>
                  <a:pt x="168" y="204"/>
                  <a:pt x="168" y="204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155"/>
                  <a:pt x="168" y="155"/>
                  <a:pt x="168" y="155"/>
                </a:cubicBezTo>
                <a:cubicBezTo>
                  <a:pt x="168" y="154"/>
                  <a:pt x="168" y="152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6" y="141"/>
                  <a:pt x="166" y="141"/>
                  <a:pt x="166" y="141"/>
                </a:cubicBezTo>
                <a:cubicBezTo>
                  <a:pt x="164" y="142"/>
                  <a:pt x="161" y="141"/>
                  <a:pt x="160" y="138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6" y="175"/>
                  <a:pt x="165" y="177"/>
                  <a:pt x="163" y="178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59" y="209"/>
                  <a:pt x="159" y="209"/>
                  <a:pt x="159" y="209"/>
                </a:cubicBezTo>
                <a:close/>
                <a:moveTo>
                  <a:pt x="168" y="16"/>
                </a:moveTo>
                <a:cubicBezTo>
                  <a:pt x="168" y="15"/>
                  <a:pt x="168" y="15"/>
                  <a:pt x="168" y="15"/>
                </a:cubicBezTo>
                <a:cubicBezTo>
                  <a:pt x="166" y="11"/>
                  <a:pt x="163" y="7"/>
                  <a:pt x="159" y="5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6" y="55"/>
                  <a:pt x="164" y="61"/>
                  <a:pt x="159" y="65"/>
                </a:cubicBezTo>
                <a:cubicBezTo>
                  <a:pt x="159" y="82"/>
                  <a:pt x="159" y="82"/>
                  <a:pt x="159" y="82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8" y="16"/>
                  <a:pt x="168" y="16"/>
                  <a:pt x="168" y="16"/>
                </a:cubicBezTo>
                <a:close/>
                <a:moveTo>
                  <a:pt x="168" y="103"/>
                </a:moveTo>
                <a:cubicBezTo>
                  <a:pt x="168" y="114"/>
                  <a:pt x="168" y="114"/>
                  <a:pt x="168" y="114"/>
                </a:cubicBezTo>
                <a:cubicBezTo>
                  <a:pt x="159" y="118"/>
                  <a:pt x="159" y="118"/>
                  <a:pt x="159" y="118"/>
                </a:cubicBezTo>
                <a:cubicBezTo>
                  <a:pt x="159" y="108"/>
                  <a:pt x="159" y="108"/>
                  <a:pt x="159" y="108"/>
                </a:cubicBezTo>
                <a:lnTo>
                  <a:pt x="168" y="103"/>
                </a:lnTo>
                <a:close/>
                <a:moveTo>
                  <a:pt x="144" y="216"/>
                </a:moveTo>
                <a:cubicBezTo>
                  <a:pt x="159" y="209"/>
                  <a:pt x="159" y="209"/>
                  <a:pt x="159" y="209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44" y="216"/>
                  <a:pt x="144" y="216"/>
                  <a:pt x="144" y="216"/>
                </a:cubicBezTo>
                <a:close/>
                <a:moveTo>
                  <a:pt x="159" y="5"/>
                </a:moveTo>
                <a:cubicBezTo>
                  <a:pt x="155" y="2"/>
                  <a:pt x="149" y="0"/>
                  <a:pt x="144" y="0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8" y="23"/>
                  <a:pt x="152" y="25"/>
                  <a:pt x="154" y="30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59" y="5"/>
                  <a:pt x="159" y="5"/>
                  <a:pt x="159" y="5"/>
                </a:cubicBezTo>
                <a:close/>
                <a:moveTo>
                  <a:pt x="159" y="65"/>
                </a:moveTo>
                <a:cubicBezTo>
                  <a:pt x="159" y="82"/>
                  <a:pt x="159" y="82"/>
                  <a:pt x="159" y="82"/>
                </a:cubicBezTo>
                <a:cubicBezTo>
                  <a:pt x="144" y="89"/>
                  <a:pt x="144" y="89"/>
                  <a:pt x="144" y="89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57" y="66"/>
                  <a:pt x="157" y="66"/>
                  <a:pt x="157" y="66"/>
                </a:cubicBezTo>
                <a:cubicBezTo>
                  <a:pt x="158" y="66"/>
                  <a:pt x="159" y="66"/>
                  <a:pt x="159" y="65"/>
                </a:cubicBezTo>
                <a:close/>
                <a:moveTo>
                  <a:pt x="159" y="108"/>
                </a:moveTo>
                <a:cubicBezTo>
                  <a:pt x="159" y="118"/>
                  <a:pt x="159" y="118"/>
                  <a:pt x="159" y="118"/>
                </a:cubicBezTo>
                <a:cubicBezTo>
                  <a:pt x="156" y="120"/>
                  <a:pt x="156" y="120"/>
                  <a:pt x="156" y="120"/>
                </a:cubicBezTo>
                <a:cubicBezTo>
                  <a:pt x="154" y="121"/>
                  <a:pt x="153" y="123"/>
                  <a:pt x="154" y="126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8" y="157"/>
                  <a:pt x="155" y="156"/>
                  <a:pt x="153" y="157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44" y="151"/>
                  <a:pt x="144" y="151"/>
                  <a:pt x="144" y="151"/>
                </a:cubicBezTo>
                <a:cubicBezTo>
                  <a:pt x="149" y="148"/>
                  <a:pt x="149" y="148"/>
                  <a:pt x="149" y="148"/>
                </a:cubicBezTo>
                <a:cubicBezTo>
                  <a:pt x="151" y="147"/>
                  <a:pt x="152" y="145"/>
                  <a:pt x="151" y="143"/>
                </a:cubicBezTo>
                <a:cubicBezTo>
                  <a:pt x="151" y="143"/>
                  <a:pt x="151" y="143"/>
                  <a:pt x="151" y="143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45" y="129"/>
                  <a:pt x="144" y="129"/>
                  <a:pt x="144" y="128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6" y="109"/>
                  <a:pt x="146" y="109"/>
                  <a:pt x="146" y="109"/>
                </a:cubicBezTo>
                <a:cubicBezTo>
                  <a:pt x="147" y="111"/>
                  <a:pt x="150" y="112"/>
                  <a:pt x="152" y="111"/>
                </a:cubicBezTo>
                <a:lnTo>
                  <a:pt x="159" y="108"/>
                </a:lnTo>
                <a:close/>
                <a:moveTo>
                  <a:pt x="132" y="2"/>
                </a:moveTo>
                <a:cubicBezTo>
                  <a:pt x="123" y="7"/>
                  <a:pt x="123" y="7"/>
                  <a:pt x="123" y="7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37" y="23"/>
                  <a:pt x="137" y="23"/>
                  <a:pt x="137" y="23"/>
                </a:cubicBezTo>
                <a:cubicBezTo>
                  <a:pt x="139" y="22"/>
                  <a:pt x="142" y="22"/>
                  <a:pt x="144" y="22"/>
                </a:cubicBezTo>
                <a:cubicBezTo>
                  <a:pt x="144" y="0"/>
                  <a:pt x="144" y="0"/>
                  <a:pt x="144" y="0"/>
                </a:cubicBezTo>
                <a:cubicBezTo>
                  <a:pt x="140" y="0"/>
                  <a:pt x="136" y="1"/>
                  <a:pt x="132" y="2"/>
                </a:cubicBezTo>
                <a:close/>
                <a:moveTo>
                  <a:pt x="123" y="225"/>
                </a:moveTo>
                <a:cubicBezTo>
                  <a:pt x="144" y="216"/>
                  <a:pt x="144" y="216"/>
                  <a:pt x="144" y="216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35" y="191"/>
                  <a:pt x="135" y="191"/>
                  <a:pt x="135" y="191"/>
                </a:cubicBezTo>
                <a:cubicBezTo>
                  <a:pt x="133" y="192"/>
                  <a:pt x="130" y="191"/>
                  <a:pt x="129" y="189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225"/>
                  <a:pt x="123" y="225"/>
                  <a:pt x="123" y="225"/>
                </a:cubicBezTo>
                <a:close/>
                <a:moveTo>
                  <a:pt x="144" y="72"/>
                </a:moveTo>
                <a:cubicBezTo>
                  <a:pt x="144" y="89"/>
                  <a:pt x="144" y="89"/>
                  <a:pt x="144" y="89"/>
                </a:cubicBezTo>
                <a:cubicBezTo>
                  <a:pt x="142" y="90"/>
                  <a:pt x="142" y="90"/>
                  <a:pt x="142" y="90"/>
                </a:cubicBezTo>
                <a:cubicBezTo>
                  <a:pt x="140" y="91"/>
                  <a:pt x="139" y="94"/>
                  <a:pt x="140" y="96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4" y="128"/>
                  <a:pt x="144" y="128"/>
                  <a:pt x="144" y="128"/>
                </a:cubicBezTo>
                <a:cubicBezTo>
                  <a:pt x="143" y="127"/>
                  <a:pt x="141" y="127"/>
                  <a:pt x="139" y="128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35" y="119"/>
                  <a:pt x="135" y="119"/>
                  <a:pt x="135" y="119"/>
                </a:cubicBezTo>
                <a:cubicBezTo>
                  <a:pt x="137" y="118"/>
                  <a:pt x="138" y="115"/>
                  <a:pt x="137" y="113"/>
                </a:cubicBezTo>
                <a:cubicBezTo>
                  <a:pt x="137" y="113"/>
                  <a:pt x="137" y="113"/>
                  <a:pt x="137" y="113"/>
                </a:cubicBezTo>
                <a:cubicBezTo>
                  <a:pt x="131" y="100"/>
                  <a:pt x="131" y="100"/>
                  <a:pt x="131" y="100"/>
                </a:cubicBezTo>
                <a:cubicBezTo>
                  <a:pt x="130" y="98"/>
                  <a:pt x="128" y="97"/>
                  <a:pt x="126" y="98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23" y="82"/>
                  <a:pt x="123" y="82"/>
                  <a:pt x="123" y="82"/>
                </a:cubicBezTo>
                <a:cubicBezTo>
                  <a:pt x="144" y="72"/>
                  <a:pt x="144" y="72"/>
                  <a:pt x="144" y="72"/>
                </a:cubicBezTo>
                <a:close/>
                <a:moveTo>
                  <a:pt x="144" y="151"/>
                </a:moveTo>
                <a:cubicBezTo>
                  <a:pt x="144" y="162"/>
                  <a:pt x="144" y="162"/>
                  <a:pt x="144" y="162"/>
                </a:cubicBezTo>
                <a:cubicBezTo>
                  <a:pt x="125" y="171"/>
                  <a:pt x="125" y="171"/>
                  <a:pt x="125" y="171"/>
                </a:cubicBezTo>
                <a:cubicBezTo>
                  <a:pt x="124" y="171"/>
                  <a:pt x="124" y="172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lnTo>
                  <a:pt x="144" y="151"/>
                </a:lnTo>
                <a:close/>
                <a:moveTo>
                  <a:pt x="123" y="7"/>
                </a:moveTo>
                <a:cubicBezTo>
                  <a:pt x="99" y="18"/>
                  <a:pt x="99" y="18"/>
                  <a:pt x="99" y="18"/>
                </a:cubicBezTo>
                <a:cubicBezTo>
                  <a:pt x="99" y="41"/>
                  <a:pt x="99" y="41"/>
                  <a:pt x="99" y="41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23" y="7"/>
                  <a:pt x="123" y="7"/>
                  <a:pt x="123" y="7"/>
                </a:cubicBezTo>
                <a:close/>
                <a:moveTo>
                  <a:pt x="99" y="236"/>
                </a:moveTo>
                <a:cubicBezTo>
                  <a:pt x="100" y="236"/>
                  <a:pt x="102" y="235"/>
                  <a:pt x="103" y="235"/>
                </a:cubicBezTo>
                <a:cubicBezTo>
                  <a:pt x="123" y="225"/>
                  <a:pt x="123" y="225"/>
                  <a:pt x="123" y="225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176"/>
                  <a:pt x="123" y="176"/>
                  <a:pt x="123" y="176"/>
                </a:cubicBezTo>
                <a:cubicBezTo>
                  <a:pt x="122" y="175"/>
                  <a:pt x="123" y="174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cubicBezTo>
                  <a:pt x="121" y="162"/>
                  <a:pt x="121" y="162"/>
                  <a:pt x="121" y="162"/>
                </a:cubicBezTo>
                <a:cubicBezTo>
                  <a:pt x="119" y="163"/>
                  <a:pt x="116" y="162"/>
                  <a:pt x="115" y="159"/>
                </a:cubicBezTo>
                <a:cubicBezTo>
                  <a:pt x="109" y="147"/>
                  <a:pt x="109" y="147"/>
                  <a:pt x="109" y="147"/>
                </a:cubicBezTo>
                <a:cubicBezTo>
                  <a:pt x="108" y="145"/>
                  <a:pt x="109" y="142"/>
                  <a:pt x="111" y="141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07" y="132"/>
                  <a:pt x="107" y="132"/>
                  <a:pt x="107" y="132"/>
                </a:cubicBezTo>
                <a:cubicBezTo>
                  <a:pt x="105" y="133"/>
                  <a:pt x="102" y="132"/>
                  <a:pt x="101" y="130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9" y="150"/>
                  <a:pt x="99" y="151"/>
                  <a:pt x="100" y="151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7" y="166"/>
                  <a:pt x="106" y="169"/>
                  <a:pt x="104" y="170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108" y="179"/>
                  <a:pt x="108" y="179"/>
                  <a:pt x="108" y="179"/>
                </a:cubicBezTo>
                <a:cubicBezTo>
                  <a:pt x="110" y="178"/>
                  <a:pt x="113" y="179"/>
                  <a:pt x="114" y="181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1" y="196"/>
                  <a:pt x="120" y="198"/>
                  <a:pt x="118" y="199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36"/>
                  <a:pt x="99" y="236"/>
                  <a:pt x="99" y="236"/>
                </a:cubicBezTo>
                <a:close/>
                <a:moveTo>
                  <a:pt x="123" y="82"/>
                </a:moveTo>
                <a:cubicBezTo>
                  <a:pt x="123" y="99"/>
                  <a:pt x="123" y="99"/>
                  <a:pt x="123" y="99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9" y="94"/>
                  <a:pt x="99" y="94"/>
                  <a:pt x="99" y="94"/>
                </a:cubicBezTo>
                <a:lnTo>
                  <a:pt x="123" y="82"/>
                </a:lnTo>
                <a:close/>
                <a:moveTo>
                  <a:pt x="99" y="18"/>
                </a:moveTo>
                <a:cubicBezTo>
                  <a:pt x="71" y="31"/>
                  <a:pt x="71" y="31"/>
                  <a:pt x="71" y="31"/>
                </a:cubicBezTo>
                <a:cubicBezTo>
                  <a:pt x="71" y="54"/>
                  <a:pt x="71" y="54"/>
                  <a:pt x="71" y="54"/>
                </a:cubicBezTo>
                <a:cubicBezTo>
                  <a:pt x="99" y="41"/>
                  <a:pt x="99" y="41"/>
                  <a:pt x="99" y="41"/>
                </a:cubicBezTo>
                <a:cubicBezTo>
                  <a:pt x="99" y="18"/>
                  <a:pt x="99" y="18"/>
                  <a:pt x="99" y="18"/>
                </a:cubicBezTo>
                <a:close/>
                <a:moveTo>
                  <a:pt x="71" y="227"/>
                </a:moveTo>
                <a:cubicBezTo>
                  <a:pt x="77" y="235"/>
                  <a:pt x="88" y="239"/>
                  <a:pt x="99" y="236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89" y="212"/>
                  <a:pt x="89" y="212"/>
                  <a:pt x="89" y="212"/>
                </a:cubicBezTo>
                <a:cubicBezTo>
                  <a:pt x="87" y="213"/>
                  <a:pt x="85" y="213"/>
                  <a:pt x="84" y="210"/>
                </a:cubicBezTo>
                <a:cubicBezTo>
                  <a:pt x="78" y="197"/>
                  <a:pt x="78" y="197"/>
                  <a:pt x="78" y="197"/>
                </a:cubicBezTo>
                <a:cubicBezTo>
                  <a:pt x="77" y="195"/>
                  <a:pt x="78" y="193"/>
                  <a:pt x="80" y="19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4"/>
                  <a:pt x="72" y="183"/>
                  <a:pt x="71" y="182"/>
                </a:cubicBezTo>
                <a:cubicBezTo>
                  <a:pt x="71" y="227"/>
                  <a:pt x="71" y="227"/>
                  <a:pt x="71" y="227"/>
                </a:cubicBezTo>
                <a:close/>
                <a:moveTo>
                  <a:pt x="99" y="94"/>
                </a:moveTo>
                <a:cubicBezTo>
                  <a:pt x="99" y="111"/>
                  <a:pt x="99" y="111"/>
                  <a:pt x="99" y="111"/>
                </a:cubicBezTo>
                <a:cubicBezTo>
                  <a:pt x="97" y="111"/>
                  <a:pt x="97" y="111"/>
                  <a:pt x="97" y="111"/>
                </a:cubicBezTo>
                <a:cubicBezTo>
                  <a:pt x="95" y="112"/>
                  <a:pt x="94" y="115"/>
                  <a:pt x="95" y="117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7" y="149"/>
                  <a:pt x="96" y="148"/>
                  <a:pt x="94" y="149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90" y="140"/>
                  <a:pt x="90" y="140"/>
                  <a:pt x="90" y="140"/>
                </a:cubicBezTo>
                <a:cubicBezTo>
                  <a:pt x="92" y="139"/>
                  <a:pt x="93" y="136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5" y="119"/>
                  <a:pt x="82" y="118"/>
                  <a:pt x="80" y="119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lnTo>
                  <a:pt x="99" y="94"/>
                </a:lnTo>
                <a:close/>
                <a:moveTo>
                  <a:pt x="71" y="31"/>
                </a:moveTo>
                <a:cubicBezTo>
                  <a:pt x="20" y="55"/>
                  <a:pt x="20" y="55"/>
                  <a:pt x="20" y="55"/>
                </a:cubicBezTo>
                <a:cubicBezTo>
                  <a:pt x="6" y="62"/>
                  <a:pt x="0" y="78"/>
                  <a:pt x="7" y="91"/>
                </a:cubicBezTo>
                <a:cubicBezTo>
                  <a:pt x="68" y="222"/>
                  <a:pt x="68" y="222"/>
                  <a:pt x="68" y="222"/>
                </a:cubicBezTo>
                <a:cubicBezTo>
                  <a:pt x="69" y="223"/>
                  <a:pt x="70" y="225"/>
                  <a:pt x="71" y="22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1" y="182"/>
                  <a:pt x="70" y="181"/>
                  <a:pt x="70" y="181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3" y="166"/>
                  <a:pt x="64" y="163"/>
                  <a:pt x="66" y="162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62" y="153"/>
                  <a:pt x="62" y="153"/>
                  <a:pt x="62" y="153"/>
                </a:cubicBezTo>
                <a:cubicBezTo>
                  <a:pt x="60" y="154"/>
                  <a:pt x="57" y="153"/>
                  <a:pt x="56" y="151"/>
                </a:cubicBezTo>
                <a:cubicBezTo>
                  <a:pt x="50" y="138"/>
                  <a:pt x="50" y="138"/>
                  <a:pt x="50" y="138"/>
                </a:cubicBezTo>
                <a:cubicBezTo>
                  <a:pt x="49" y="136"/>
                  <a:pt x="50" y="134"/>
                  <a:pt x="52" y="133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cubicBezTo>
                  <a:pt x="53" y="115"/>
                  <a:pt x="53" y="115"/>
                  <a:pt x="53" y="115"/>
                </a:cubicBezTo>
                <a:cubicBezTo>
                  <a:pt x="46" y="118"/>
                  <a:pt x="38" y="116"/>
                  <a:pt x="35" y="109"/>
                </a:cubicBezTo>
                <a:cubicBezTo>
                  <a:pt x="26" y="89"/>
                  <a:pt x="26" y="89"/>
                  <a:pt x="26" y="89"/>
                </a:cubicBezTo>
                <a:cubicBezTo>
                  <a:pt x="23" y="83"/>
                  <a:pt x="26" y="75"/>
                  <a:pt x="33" y="72"/>
                </a:cubicBezTo>
                <a:cubicBezTo>
                  <a:pt x="71" y="54"/>
                  <a:pt x="71" y="54"/>
                  <a:pt x="71" y="54"/>
                </a:cubicBezTo>
                <a:lnTo>
                  <a:pt x="71" y="31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tangle 59"/>
          <p:cNvSpPr>
            <a:spLocks noChangeArrowheads="1"/>
          </p:cNvSpPr>
          <p:nvPr/>
        </p:nvSpPr>
        <p:spPr bwMode="auto">
          <a:xfrm>
            <a:off x="9282744" y="2746512"/>
            <a:ext cx="694311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ectangle 60"/>
          <p:cNvSpPr>
            <a:spLocks noChangeArrowheads="1"/>
          </p:cNvSpPr>
          <p:nvPr/>
        </p:nvSpPr>
        <p:spPr bwMode="auto">
          <a:xfrm>
            <a:off x="9310868" y="2676202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Rectangle 61"/>
          <p:cNvSpPr>
            <a:spLocks noChangeArrowheads="1"/>
          </p:cNvSpPr>
          <p:nvPr/>
        </p:nvSpPr>
        <p:spPr bwMode="auto">
          <a:xfrm>
            <a:off x="9562226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 62"/>
          <p:cNvSpPr>
            <a:spLocks noChangeArrowheads="1"/>
          </p:cNvSpPr>
          <p:nvPr/>
        </p:nvSpPr>
        <p:spPr bwMode="auto">
          <a:xfrm>
            <a:off x="9586832" y="2345745"/>
            <a:ext cx="86130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3"/>
          <p:cNvSpPr>
            <a:spLocks noChangeArrowheads="1"/>
          </p:cNvSpPr>
          <p:nvPr/>
        </p:nvSpPr>
        <p:spPr bwMode="auto">
          <a:xfrm>
            <a:off x="9562226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4"/>
          <p:cNvSpPr>
            <a:spLocks noChangeArrowheads="1"/>
          </p:cNvSpPr>
          <p:nvPr/>
        </p:nvSpPr>
        <p:spPr bwMode="auto">
          <a:xfrm>
            <a:off x="9767879" y="2604135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 65"/>
          <p:cNvSpPr>
            <a:spLocks noChangeArrowheads="1"/>
          </p:cNvSpPr>
          <p:nvPr/>
        </p:nvSpPr>
        <p:spPr bwMode="auto">
          <a:xfrm>
            <a:off x="9790733" y="2345745"/>
            <a:ext cx="84372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66"/>
          <p:cNvSpPr>
            <a:spLocks noChangeArrowheads="1"/>
          </p:cNvSpPr>
          <p:nvPr/>
        </p:nvSpPr>
        <p:spPr bwMode="auto">
          <a:xfrm>
            <a:off x="9767879" y="2331684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Rectangle 67"/>
          <p:cNvSpPr>
            <a:spLocks noChangeArrowheads="1"/>
          </p:cNvSpPr>
          <p:nvPr/>
        </p:nvSpPr>
        <p:spPr bwMode="auto">
          <a:xfrm>
            <a:off x="9360085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68"/>
          <p:cNvSpPr>
            <a:spLocks noChangeArrowheads="1"/>
          </p:cNvSpPr>
          <p:nvPr/>
        </p:nvSpPr>
        <p:spPr bwMode="auto">
          <a:xfrm>
            <a:off x="9382934" y="2345745"/>
            <a:ext cx="87888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angle 69"/>
          <p:cNvSpPr>
            <a:spLocks noChangeArrowheads="1"/>
          </p:cNvSpPr>
          <p:nvPr/>
        </p:nvSpPr>
        <p:spPr bwMode="auto">
          <a:xfrm>
            <a:off x="9360085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0"/>
          <p:cNvSpPr>
            <a:spLocks noChangeArrowheads="1"/>
          </p:cNvSpPr>
          <p:nvPr/>
        </p:nvSpPr>
        <p:spPr bwMode="auto">
          <a:xfrm>
            <a:off x="9310868" y="2254343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Freeform 71"/>
          <p:cNvSpPr>
            <a:spLocks/>
          </p:cNvSpPr>
          <p:nvPr/>
        </p:nvSpPr>
        <p:spPr bwMode="auto">
          <a:xfrm>
            <a:off x="9310868" y="2050445"/>
            <a:ext cx="638063" cy="203899"/>
          </a:xfrm>
          <a:custGeom>
            <a:avLst/>
            <a:gdLst>
              <a:gd name="T0" fmla="*/ 181 w 363"/>
              <a:gd name="T1" fmla="*/ 0 h 116"/>
              <a:gd name="T2" fmla="*/ 363 w 363"/>
              <a:gd name="T3" fmla="*/ 116 h 116"/>
              <a:gd name="T4" fmla="*/ 0 w 363"/>
              <a:gd name="T5" fmla="*/ 116 h 116"/>
              <a:gd name="T6" fmla="*/ 181 w 363"/>
              <a:gd name="T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3" h="116">
                <a:moveTo>
                  <a:pt x="181" y="0"/>
                </a:moveTo>
                <a:lnTo>
                  <a:pt x="363" y="116"/>
                </a:lnTo>
                <a:lnTo>
                  <a:pt x="0" y="116"/>
                </a:lnTo>
                <a:lnTo>
                  <a:pt x="181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Freeform 72"/>
          <p:cNvSpPr>
            <a:spLocks noEditPoints="1"/>
          </p:cNvSpPr>
          <p:nvPr/>
        </p:nvSpPr>
        <p:spPr bwMode="auto">
          <a:xfrm>
            <a:off x="7556636" y="2235007"/>
            <a:ext cx="885905" cy="578300"/>
          </a:xfrm>
          <a:custGeom>
            <a:avLst/>
            <a:gdLst>
              <a:gd name="T0" fmla="*/ 82 w 367"/>
              <a:gd name="T1" fmla="*/ 27 h 240"/>
              <a:gd name="T2" fmla="*/ 367 w 367"/>
              <a:gd name="T3" fmla="*/ 120 h 240"/>
              <a:gd name="T4" fmla="*/ 82 w 367"/>
              <a:gd name="T5" fmla="*/ 213 h 240"/>
              <a:gd name="T6" fmla="*/ 82 w 367"/>
              <a:gd name="T7" fmla="*/ 177 h 240"/>
              <a:gd name="T8" fmla="*/ 127 w 367"/>
              <a:gd name="T9" fmla="*/ 143 h 240"/>
              <a:gd name="T10" fmla="*/ 127 w 367"/>
              <a:gd name="T11" fmla="*/ 87 h 240"/>
              <a:gd name="T12" fmla="*/ 138 w 367"/>
              <a:gd name="T13" fmla="*/ 87 h 240"/>
              <a:gd name="T14" fmla="*/ 138 w 367"/>
              <a:gd name="T15" fmla="*/ 64 h 240"/>
              <a:gd name="T16" fmla="*/ 127 w 367"/>
              <a:gd name="T17" fmla="*/ 64 h 240"/>
              <a:gd name="T18" fmla="*/ 102 w 367"/>
              <a:gd name="T19" fmla="*/ 64 h 240"/>
              <a:gd name="T20" fmla="*/ 91 w 367"/>
              <a:gd name="T21" fmla="*/ 64 h 240"/>
              <a:gd name="T22" fmla="*/ 91 w 367"/>
              <a:gd name="T23" fmla="*/ 87 h 240"/>
              <a:gd name="T24" fmla="*/ 102 w 367"/>
              <a:gd name="T25" fmla="*/ 87 h 240"/>
              <a:gd name="T26" fmla="*/ 102 w 367"/>
              <a:gd name="T27" fmla="*/ 143 h 240"/>
              <a:gd name="T28" fmla="*/ 82 w 367"/>
              <a:gd name="T29" fmla="*/ 156 h 240"/>
              <a:gd name="T30" fmla="*/ 82 w 367"/>
              <a:gd name="T31" fmla="*/ 27 h 240"/>
              <a:gd name="T32" fmla="*/ 0 w 367"/>
              <a:gd name="T33" fmla="*/ 0 h 240"/>
              <a:gd name="T34" fmla="*/ 82 w 367"/>
              <a:gd name="T35" fmla="*/ 27 h 240"/>
              <a:gd name="T36" fmla="*/ 82 w 367"/>
              <a:gd name="T37" fmla="*/ 156 h 240"/>
              <a:gd name="T38" fmla="*/ 82 w 367"/>
              <a:gd name="T39" fmla="*/ 156 h 240"/>
              <a:gd name="T40" fmla="*/ 62 w 367"/>
              <a:gd name="T41" fmla="*/ 143 h 240"/>
              <a:gd name="T42" fmla="*/ 62 w 367"/>
              <a:gd name="T43" fmla="*/ 87 h 240"/>
              <a:gd name="T44" fmla="*/ 73 w 367"/>
              <a:gd name="T45" fmla="*/ 87 h 240"/>
              <a:gd name="T46" fmla="*/ 73 w 367"/>
              <a:gd name="T47" fmla="*/ 64 h 240"/>
              <a:gd name="T48" fmla="*/ 62 w 367"/>
              <a:gd name="T49" fmla="*/ 64 h 240"/>
              <a:gd name="T50" fmla="*/ 37 w 367"/>
              <a:gd name="T51" fmla="*/ 64 h 240"/>
              <a:gd name="T52" fmla="*/ 26 w 367"/>
              <a:gd name="T53" fmla="*/ 64 h 240"/>
              <a:gd name="T54" fmla="*/ 26 w 367"/>
              <a:gd name="T55" fmla="*/ 87 h 240"/>
              <a:gd name="T56" fmla="*/ 37 w 367"/>
              <a:gd name="T57" fmla="*/ 87 h 240"/>
              <a:gd name="T58" fmla="*/ 37 w 367"/>
              <a:gd name="T59" fmla="*/ 143 h 240"/>
              <a:gd name="T60" fmla="*/ 82 w 367"/>
              <a:gd name="T61" fmla="*/ 177 h 240"/>
              <a:gd name="T62" fmla="*/ 82 w 367"/>
              <a:gd name="T63" fmla="*/ 177 h 240"/>
              <a:gd name="T64" fmla="*/ 82 w 367"/>
              <a:gd name="T65" fmla="*/ 213 h 240"/>
              <a:gd name="T66" fmla="*/ 0 w 367"/>
              <a:gd name="T67" fmla="*/ 240 h 240"/>
              <a:gd name="T68" fmla="*/ 0 w 367"/>
              <a:gd name="T69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7" h="240">
                <a:moveTo>
                  <a:pt x="82" y="27"/>
                </a:moveTo>
                <a:cubicBezTo>
                  <a:pt x="367" y="120"/>
                  <a:pt x="367" y="120"/>
                  <a:pt x="367" y="120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107" y="177"/>
                  <a:pt x="127" y="162"/>
                  <a:pt x="127" y="143"/>
                </a:cubicBezTo>
                <a:cubicBezTo>
                  <a:pt x="127" y="87"/>
                  <a:pt x="127" y="87"/>
                  <a:pt x="127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02" y="64"/>
                  <a:pt x="102" y="64"/>
                  <a:pt x="102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87"/>
                  <a:pt x="91" y="87"/>
                  <a:pt x="91" y="87"/>
                </a:cubicBezTo>
                <a:cubicBezTo>
                  <a:pt x="102" y="87"/>
                  <a:pt x="102" y="87"/>
                  <a:pt x="102" y="87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102" y="150"/>
                  <a:pt x="93" y="156"/>
                  <a:pt x="82" y="156"/>
                </a:cubicBezTo>
                <a:lnTo>
                  <a:pt x="82" y="27"/>
                </a:lnTo>
                <a:close/>
                <a:moveTo>
                  <a:pt x="0" y="0"/>
                </a:moveTo>
                <a:cubicBezTo>
                  <a:pt x="82" y="27"/>
                  <a:pt x="82" y="27"/>
                  <a:pt x="82" y="27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71" y="156"/>
                  <a:pt x="62" y="150"/>
                  <a:pt x="62" y="143"/>
                </a:cubicBezTo>
                <a:cubicBezTo>
                  <a:pt x="62" y="87"/>
                  <a:pt x="62" y="87"/>
                  <a:pt x="62" y="87"/>
                </a:cubicBezTo>
                <a:cubicBezTo>
                  <a:pt x="73" y="87"/>
                  <a:pt x="73" y="87"/>
                  <a:pt x="73" y="87"/>
                </a:cubicBezTo>
                <a:cubicBezTo>
                  <a:pt x="73" y="64"/>
                  <a:pt x="73" y="64"/>
                  <a:pt x="73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37" y="64"/>
                  <a:pt x="37" y="64"/>
                  <a:pt x="37" y="64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87"/>
                  <a:pt x="26" y="87"/>
                  <a:pt x="26" y="87"/>
                </a:cubicBezTo>
                <a:cubicBezTo>
                  <a:pt x="37" y="87"/>
                  <a:pt x="37" y="87"/>
                  <a:pt x="37" y="87"/>
                </a:cubicBezTo>
                <a:cubicBezTo>
                  <a:pt x="37" y="143"/>
                  <a:pt x="37" y="143"/>
                  <a:pt x="37" y="143"/>
                </a:cubicBezTo>
                <a:cubicBezTo>
                  <a:pt x="37" y="162"/>
                  <a:pt x="57" y="177"/>
                  <a:pt x="82" y="177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0" y="240"/>
                  <a:pt x="0" y="240"/>
                  <a:pt x="0" y="240"/>
                </a:cubicBez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 73"/>
          <p:cNvSpPr>
            <a:spLocks noEditPoints="1"/>
          </p:cNvSpPr>
          <p:nvPr/>
        </p:nvSpPr>
        <p:spPr bwMode="auto">
          <a:xfrm>
            <a:off x="9511251" y="2869556"/>
            <a:ext cx="207414" cy="362096"/>
          </a:xfrm>
          <a:custGeom>
            <a:avLst/>
            <a:gdLst>
              <a:gd name="T0" fmla="*/ 37 w 86"/>
              <a:gd name="T1" fmla="*/ 128 h 150"/>
              <a:gd name="T2" fmla="*/ 34 w 86"/>
              <a:gd name="T3" fmla="*/ 127 h 150"/>
              <a:gd name="T4" fmla="*/ 34 w 86"/>
              <a:gd name="T5" fmla="*/ 150 h 150"/>
              <a:gd name="T6" fmla="*/ 45 w 86"/>
              <a:gd name="T7" fmla="*/ 142 h 150"/>
              <a:gd name="T8" fmla="*/ 37 w 86"/>
              <a:gd name="T9" fmla="*/ 128 h 150"/>
              <a:gd name="T10" fmla="*/ 34 w 86"/>
              <a:gd name="T11" fmla="*/ 118 h 150"/>
              <a:gd name="T12" fmla="*/ 34 w 86"/>
              <a:gd name="T13" fmla="*/ 51 h 150"/>
              <a:gd name="T14" fmla="*/ 51 w 86"/>
              <a:gd name="T15" fmla="*/ 46 h 150"/>
              <a:gd name="T16" fmla="*/ 61 w 86"/>
              <a:gd name="T17" fmla="*/ 8 h 150"/>
              <a:gd name="T18" fmla="*/ 72 w 86"/>
              <a:gd name="T19" fmla="*/ 1 h 150"/>
              <a:gd name="T20" fmla="*/ 78 w 86"/>
              <a:gd name="T21" fmla="*/ 12 h 150"/>
              <a:gd name="T22" fmla="*/ 69 w 86"/>
              <a:gd name="T23" fmla="*/ 51 h 150"/>
              <a:gd name="T24" fmla="*/ 82 w 86"/>
              <a:gd name="T25" fmla="*/ 84 h 150"/>
              <a:gd name="T26" fmla="*/ 77 w 86"/>
              <a:gd name="T27" fmla="*/ 103 h 150"/>
              <a:gd name="T28" fmla="*/ 77 w 86"/>
              <a:gd name="T29" fmla="*/ 103 h 150"/>
              <a:gd name="T30" fmla="*/ 86 w 86"/>
              <a:gd name="T31" fmla="*/ 117 h 150"/>
              <a:gd name="T32" fmla="*/ 83 w 86"/>
              <a:gd name="T33" fmla="*/ 130 h 150"/>
              <a:gd name="T34" fmla="*/ 34 w 86"/>
              <a:gd name="T35" fmla="*/ 118 h 150"/>
              <a:gd name="T36" fmla="*/ 34 w 86"/>
              <a:gd name="T37" fmla="*/ 127 h 150"/>
              <a:gd name="T38" fmla="*/ 23 w 86"/>
              <a:gd name="T39" fmla="*/ 136 h 150"/>
              <a:gd name="T40" fmla="*/ 31 w 86"/>
              <a:gd name="T41" fmla="*/ 150 h 150"/>
              <a:gd name="T42" fmla="*/ 34 w 86"/>
              <a:gd name="T43" fmla="*/ 150 h 150"/>
              <a:gd name="T44" fmla="*/ 34 w 86"/>
              <a:gd name="T45" fmla="*/ 127 h 150"/>
              <a:gd name="T46" fmla="*/ 34 w 86"/>
              <a:gd name="T47" fmla="*/ 51 h 150"/>
              <a:gd name="T48" fmla="*/ 34 w 86"/>
              <a:gd name="T49" fmla="*/ 118 h 150"/>
              <a:gd name="T50" fmla="*/ 0 w 86"/>
              <a:gd name="T51" fmla="*/ 109 h 150"/>
              <a:gd name="T52" fmla="*/ 3 w 86"/>
              <a:gd name="T53" fmla="*/ 96 h 150"/>
              <a:gd name="T54" fmla="*/ 18 w 86"/>
              <a:gd name="T55" fmla="*/ 88 h 150"/>
              <a:gd name="T56" fmla="*/ 23 w 86"/>
              <a:gd name="T57" fmla="*/ 69 h 150"/>
              <a:gd name="T58" fmla="*/ 34 w 86"/>
              <a:gd name="T59" fmla="*/ 51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6" h="150">
                <a:moveTo>
                  <a:pt x="37" y="128"/>
                </a:moveTo>
                <a:cubicBezTo>
                  <a:pt x="36" y="127"/>
                  <a:pt x="35" y="127"/>
                  <a:pt x="34" y="127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9" y="150"/>
                  <a:pt x="44" y="147"/>
                  <a:pt x="45" y="142"/>
                </a:cubicBezTo>
                <a:cubicBezTo>
                  <a:pt x="47" y="136"/>
                  <a:pt x="43" y="129"/>
                  <a:pt x="37" y="128"/>
                </a:cubicBezTo>
                <a:close/>
                <a:moveTo>
                  <a:pt x="34" y="118"/>
                </a:moveTo>
                <a:cubicBezTo>
                  <a:pt x="34" y="51"/>
                  <a:pt x="34" y="51"/>
                  <a:pt x="34" y="51"/>
                </a:cubicBezTo>
                <a:cubicBezTo>
                  <a:pt x="39" y="48"/>
                  <a:pt x="45" y="46"/>
                  <a:pt x="51" y="46"/>
                </a:cubicBezTo>
                <a:cubicBezTo>
                  <a:pt x="61" y="8"/>
                  <a:pt x="61" y="8"/>
                  <a:pt x="61" y="8"/>
                </a:cubicBezTo>
                <a:cubicBezTo>
                  <a:pt x="62" y="3"/>
                  <a:pt x="67" y="0"/>
                  <a:pt x="72" y="1"/>
                </a:cubicBezTo>
                <a:cubicBezTo>
                  <a:pt x="77" y="2"/>
                  <a:pt x="80" y="7"/>
                  <a:pt x="78" y="12"/>
                </a:cubicBezTo>
                <a:cubicBezTo>
                  <a:pt x="69" y="51"/>
                  <a:pt x="69" y="51"/>
                  <a:pt x="69" y="51"/>
                </a:cubicBezTo>
                <a:cubicBezTo>
                  <a:pt x="79" y="57"/>
                  <a:pt x="86" y="68"/>
                  <a:pt x="82" y="84"/>
                </a:cubicBezTo>
                <a:cubicBezTo>
                  <a:pt x="82" y="84"/>
                  <a:pt x="79" y="97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5" y="112"/>
                  <a:pt x="86" y="117"/>
                  <a:pt x="86" y="117"/>
                </a:cubicBezTo>
                <a:cubicBezTo>
                  <a:pt x="83" y="130"/>
                  <a:pt x="83" y="130"/>
                  <a:pt x="83" y="130"/>
                </a:cubicBezTo>
                <a:lnTo>
                  <a:pt x="34" y="118"/>
                </a:lnTo>
                <a:close/>
                <a:moveTo>
                  <a:pt x="34" y="127"/>
                </a:moveTo>
                <a:cubicBezTo>
                  <a:pt x="29" y="127"/>
                  <a:pt x="24" y="131"/>
                  <a:pt x="23" y="136"/>
                </a:cubicBezTo>
                <a:cubicBezTo>
                  <a:pt x="21" y="142"/>
                  <a:pt x="25" y="148"/>
                  <a:pt x="31" y="150"/>
                </a:cubicBezTo>
                <a:cubicBezTo>
                  <a:pt x="32" y="150"/>
                  <a:pt x="33" y="150"/>
                  <a:pt x="34" y="150"/>
                </a:cubicBezTo>
                <a:cubicBezTo>
                  <a:pt x="34" y="127"/>
                  <a:pt x="34" y="127"/>
                  <a:pt x="34" y="127"/>
                </a:cubicBezTo>
                <a:close/>
                <a:moveTo>
                  <a:pt x="34" y="51"/>
                </a:moveTo>
                <a:cubicBezTo>
                  <a:pt x="34" y="118"/>
                  <a:pt x="34" y="118"/>
                  <a:pt x="34" y="118"/>
                </a:cubicBezTo>
                <a:cubicBezTo>
                  <a:pt x="0" y="109"/>
                  <a:pt x="0" y="109"/>
                  <a:pt x="0" y="109"/>
                </a:cubicBezTo>
                <a:cubicBezTo>
                  <a:pt x="3" y="96"/>
                  <a:pt x="3" y="96"/>
                  <a:pt x="3" y="96"/>
                </a:cubicBezTo>
                <a:cubicBezTo>
                  <a:pt x="3" y="96"/>
                  <a:pt x="16" y="97"/>
                  <a:pt x="18" y="88"/>
                </a:cubicBezTo>
                <a:cubicBezTo>
                  <a:pt x="20" y="80"/>
                  <a:pt x="23" y="69"/>
                  <a:pt x="23" y="69"/>
                </a:cubicBezTo>
                <a:cubicBezTo>
                  <a:pt x="25" y="61"/>
                  <a:pt x="29" y="55"/>
                  <a:pt x="34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Freeform 74"/>
          <p:cNvSpPr>
            <a:spLocks noEditPoints="1"/>
          </p:cNvSpPr>
          <p:nvPr/>
        </p:nvSpPr>
        <p:spPr bwMode="auto">
          <a:xfrm>
            <a:off x="7700770" y="1628586"/>
            <a:ext cx="416587" cy="509746"/>
          </a:xfrm>
          <a:custGeom>
            <a:avLst/>
            <a:gdLst>
              <a:gd name="T0" fmla="*/ 172 w 172"/>
              <a:gd name="T1" fmla="*/ 9 h 211"/>
              <a:gd name="T2" fmla="*/ 121 w 172"/>
              <a:gd name="T3" fmla="*/ 37 h 211"/>
              <a:gd name="T4" fmla="*/ 143 w 172"/>
              <a:gd name="T5" fmla="*/ 211 h 211"/>
              <a:gd name="T6" fmla="*/ 124 w 172"/>
              <a:gd name="T7" fmla="*/ 165 h 211"/>
              <a:gd name="T8" fmla="*/ 131 w 172"/>
              <a:gd name="T9" fmla="*/ 108 h 211"/>
              <a:gd name="T10" fmla="*/ 121 w 172"/>
              <a:gd name="T11" fmla="*/ 86 h 211"/>
              <a:gd name="T12" fmla="*/ 129 w 172"/>
              <a:gd name="T13" fmla="*/ 146 h 211"/>
              <a:gd name="T14" fmla="*/ 127 w 172"/>
              <a:gd name="T15" fmla="*/ 116 h 211"/>
              <a:gd name="T16" fmla="*/ 121 w 172"/>
              <a:gd name="T17" fmla="*/ 156 h 211"/>
              <a:gd name="T18" fmla="*/ 121 w 172"/>
              <a:gd name="T19" fmla="*/ 9 h 211"/>
              <a:gd name="T20" fmla="*/ 98 w 172"/>
              <a:gd name="T21" fmla="*/ 37 h 211"/>
              <a:gd name="T22" fmla="*/ 110 w 172"/>
              <a:gd name="T23" fmla="*/ 88 h 211"/>
              <a:gd name="T24" fmla="*/ 100 w 172"/>
              <a:gd name="T25" fmla="*/ 81 h 211"/>
              <a:gd name="T26" fmla="*/ 121 w 172"/>
              <a:gd name="T27" fmla="*/ 211 h 211"/>
              <a:gd name="T28" fmla="*/ 101 w 172"/>
              <a:gd name="T29" fmla="*/ 163 h 211"/>
              <a:gd name="T30" fmla="*/ 121 w 172"/>
              <a:gd name="T31" fmla="*/ 211 h 211"/>
              <a:gd name="T32" fmla="*/ 113 w 172"/>
              <a:gd name="T33" fmla="*/ 148 h 211"/>
              <a:gd name="T34" fmla="*/ 121 w 172"/>
              <a:gd name="T35" fmla="*/ 156 h 211"/>
              <a:gd name="T36" fmla="*/ 98 w 172"/>
              <a:gd name="T37" fmla="*/ 0 h 211"/>
              <a:gd name="T38" fmla="*/ 71 w 172"/>
              <a:gd name="T39" fmla="*/ 0 h 211"/>
              <a:gd name="T40" fmla="*/ 98 w 172"/>
              <a:gd name="T41" fmla="*/ 80 h 211"/>
              <a:gd name="T42" fmla="*/ 71 w 172"/>
              <a:gd name="T43" fmla="*/ 37 h 211"/>
              <a:gd name="T44" fmla="*/ 71 w 172"/>
              <a:gd name="T45" fmla="*/ 166 h 211"/>
              <a:gd name="T46" fmla="*/ 98 w 172"/>
              <a:gd name="T47" fmla="*/ 141 h 211"/>
              <a:gd name="T48" fmla="*/ 98 w 172"/>
              <a:gd name="T49" fmla="*/ 160 h 211"/>
              <a:gd name="T50" fmla="*/ 74 w 172"/>
              <a:gd name="T51" fmla="*/ 124 h 211"/>
              <a:gd name="T52" fmla="*/ 71 w 172"/>
              <a:gd name="T53" fmla="*/ 118 h 211"/>
              <a:gd name="T54" fmla="*/ 71 w 172"/>
              <a:gd name="T55" fmla="*/ 98 h 211"/>
              <a:gd name="T56" fmla="*/ 71 w 172"/>
              <a:gd name="T57" fmla="*/ 0 h 211"/>
              <a:gd name="T58" fmla="*/ 60 w 172"/>
              <a:gd name="T59" fmla="*/ 0 h 211"/>
              <a:gd name="T60" fmla="*/ 71 w 172"/>
              <a:gd name="T61" fmla="*/ 88 h 211"/>
              <a:gd name="T62" fmla="*/ 60 w 172"/>
              <a:gd name="T63" fmla="*/ 37 h 211"/>
              <a:gd name="T64" fmla="*/ 60 w 172"/>
              <a:gd name="T65" fmla="*/ 120 h 211"/>
              <a:gd name="T66" fmla="*/ 65 w 172"/>
              <a:gd name="T67" fmla="*/ 166 h 211"/>
              <a:gd name="T68" fmla="*/ 71 w 172"/>
              <a:gd name="T69" fmla="*/ 98 h 211"/>
              <a:gd name="T70" fmla="*/ 71 w 172"/>
              <a:gd name="T71" fmla="*/ 98 h 211"/>
              <a:gd name="T72" fmla="*/ 60 w 172"/>
              <a:gd name="T73" fmla="*/ 9 h 211"/>
              <a:gd name="T74" fmla="*/ 12 w 172"/>
              <a:gd name="T75" fmla="*/ 23 h 211"/>
              <a:gd name="T76" fmla="*/ 60 w 172"/>
              <a:gd name="T77" fmla="*/ 100 h 211"/>
              <a:gd name="T78" fmla="*/ 28 w 172"/>
              <a:gd name="T79" fmla="*/ 118 h 211"/>
              <a:gd name="T80" fmla="*/ 29 w 172"/>
              <a:gd name="T81" fmla="*/ 134 h 211"/>
              <a:gd name="T82" fmla="*/ 34 w 172"/>
              <a:gd name="T83" fmla="*/ 127 h 211"/>
              <a:gd name="T84" fmla="*/ 47 w 172"/>
              <a:gd name="T85" fmla="*/ 120 h 211"/>
              <a:gd name="T86" fmla="*/ 36 w 172"/>
              <a:gd name="T87" fmla="*/ 178 h 211"/>
              <a:gd name="T88" fmla="*/ 45 w 172"/>
              <a:gd name="T89" fmla="*/ 163 h 211"/>
              <a:gd name="T90" fmla="*/ 60 w 172"/>
              <a:gd name="T91" fmla="*/ 211 h 211"/>
              <a:gd name="T92" fmla="*/ 0 w 172"/>
              <a:gd name="T93" fmla="*/ 2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2" h="211">
                <a:moveTo>
                  <a:pt x="121" y="0"/>
                </a:moveTo>
                <a:cubicBezTo>
                  <a:pt x="172" y="0"/>
                  <a:pt x="172" y="0"/>
                  <a:pt x="172" y="0"/>
                </a:cubicBezTo>
                <a:cubicBezTo>
                  <a:pt x="172" y="9"/>
                  <a:pt x="172" y="9"/>
                  <a:pt x="172" y="9"/>
                </a:cubicBezTo>
                <a:cubicBezTo>
                  <a:pt x="121" y="9"/>
                  <a:pt x="121" y="9"/>
                  <a:pt x="121" y="9"/>
                </a:cubicBezTo>
                <a:cubicBezTo>
                  <a:pt x="121" y="0"/>
                  <a:pt x="121" y="0"/>
                  <a:pt x="121" y="0"/>
                </a:cubicBezTo>
                <a:close/>
                <a:moveTo>
                  <a:pt x="121" y="37"/>
                </a:moveTo>
                <a:cubicBezTo>
                  <a:pt x="172" y="37"/>
                  <a:pt x="172" y="37"/>
                  <a:pt x="172" y="37"/>
                </a:cubicBezTo>
                <a:cubicBezTo>
                  <a:pt x="172" y="183"/>
                  <a:pt x="172" y="183"/>
                  <a:pt x="172" y="183"/>
                </a:cubicBezTo>
                <a:cubicBezTo>
                  <a:pt x="172" y="198"/>
                  <a:pt x="159" y="211"/>
                  <a:pt x="143" y="211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1" y="166"/>
                  <a:pt x="121" y="166"/>
                  <a:pt x="121" y="166"/>
                </a:cubicBezTo>
                <a:cubicBezTo>
                  <a:pt x="122" y="166"/>
                  <a:pt x="123" y="166"/>
                  <a:pt x="124" y="165"/>
                </a:cubicBezTo>
                <a:cubicBezTo>
                  <a:pt x="130" y="163"/>
                  <a:pt x="134" y="159"/>
                  <a:pt x="138" y="153"/>
                </a:cubicBezTo>
                <a:cubicBezTo>
                  <a:pt x="142" y="145"/>
                  <a:pt x="145" y="137"/>
                  <a:pt x="145" y="128"/>
                </a:cubicBezTo>
                <a:cubicBezTo>
                  <a:pt x="145" y="115"/>
                  <a:pt x="140" y="108"/>
                  <a:pt x="131" y="108"/>
                </a:cubicBezTo>
                <a:cubicBezTo>
                  <a:pt x="128" y="108"/>
                  <a:pt x="125" y="109"/>
                  <a:pt x="121" y="111"/>
                </a:cubicBezTo>
                <a:cubicBezTo>
                  <a:pt x="127" y="85"/>
                  <a:pt x="127" y="85"/>
                  <a:pt x="127" y="85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21" y="37"/>
                  <a:pt x="121" y="37"/>
                  <a:pt x="121" y="37"/>
                </a:cubicBezTo>
                <a:close/>
                <a:moveTo>
                  <a:pt x="121" y="156"/>
                </a:moveTo>
                <a:cubicBezTo>
                  <a:pt x="123" y="155"/>
                  <a:pt x="126" y="152"/>
                  <a:pt x="129" y="146"/>
                </a:cubicBezTo>
                <a:cubicBezTo>
                  <a:pt x="131" y="140"/>
                  <a:pt x="133" y="134"/>
                  <a:pt x="133" y="129"/>
                </a:cubicBezTo>
                <a:cubicBezTo>
                  <a:pt x="133" y="123"/>
                  <a:pt x="132" y="119"/>
                  <a:pt x="129" y="117"/>
                </a:cubicBezTo>
                <a:cubicBezTo>
                  <a:pt x="129" y="117"/>
                  <a:pt x="128" y="116"/>
                  <a:pt x="127" y="116"/>
                </a:cubicBezTo>
                <a:cubicBezTo>
                  <a:pt x="126" y="116"/>
                  <a:pt x="124" y="117"/>
                  <a:pt x="123" y="117"/>
                </a:cubicBezTo>
                <a:cubicBezTo>
                  <a:pt x="122" y="117"/>
                  <a:pt x="121" y="117"/>
                  <a:pt x="121" y="118"/>
                </a:cubicBezTo>
                <a:lnTo>
                  <a:pt x="121" y="156"/>
                </a:lnTo>
                <a:close/>
                <a:moveTo>
                  <a:pt x="98" y="0"/>
                </a:moveTo>
                <a:cubicBezTo>
                  <a:pt x="121" y="0"/>
                  <a:pt x="121" y="0"/>
                  <a:pt x="121" y="0"/>
                </a:cubicBezTo>
                <a:cubicBezTo>
                  <a:pt x="121" y="9"/>
                  <a:pt x="121" y="9"/>
                  <a:pt x="121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0"/>
                  <a:pt x="98" y="0"/>
                  <a:pt x="98" y="0"/>
                </a:cubicBezTo>
                <a:close/>
                <a:moveTo>
                  <a:pt x="98" y="37"/>
                </a:moveTo>
                <a:cubicBezTo>
                  <a:pt x="121" y="37"/>
                  <a:pt x="121" y="37"/>
                  <a:pt x="121" y="37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8" y="90"/>
                  <a:pt x="98" y="90"/>
                  <a:pt x="98" y="90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99" y="81"/>
                  <a:pt x="98" y="80"/>
                </a:cubicBezTo>
                <a:cubicBezTo>
                  <a:pt x="98" y="37"/>
                  <a:pt x="98" y="37"/>
                  <a:pt x="98" y="37"/>
                </a:cubicBezTo>
                <a:close/>
                <a:moveTo>
                  <a:pt x="121" y="211"/>
                </a:moveTo>
                <a:cubicBezTo>
                  <a:pt x="98" y="211"/>
                  <a:pt x="98" y="211"/>
                  <a:pt x="98" y="211"/>
                </a:cubicBezTo>
                <a:cubicBezTo>
                  <a:pt x="98" y="160"/>
                  <a:pt x="98" y="160"/>
                  <a:pt x="98" y="160"/>
                </a:cubicBezTo>
                <a:cubicBezTo>
                  <a:pt x="99" y="161"/>
                  <a:pt x="100" y="162"/>
                  <a:pt x="101" y="163"/>
                </a:cubicBezTo>
                <a:cubicBezTo>
                  <a:pt x="103" y="166"/>
                  <a:pt x="107" y="167"/>
                  <a:pt x="112" y="167"/>
                </a:cubicBezTo>
                <a:cubicBezTo>
                  <a:pt x="115" y="167"/>
                  <a:pt x="118" y="167"/>
                  <a:pt x="121" y="166"/>
                </a:cubicBezTo>
                <a:cubicBezTo>
                  <a:pt x="121" y="211"/>
                  <a:pt x="121" y="211"/>
                  <a:pt x="121" y="211"/>
                </a:cubicBezTo>
                <a:close/>
                <a:moveTo>
                  <a:pt x="121" y="118"/>
                </a:moveTo>
                <a:cubicBezTo>
                  <a:pt x="120" y="118"/>
                  <a:pt x="120" y="118"/>
                  <a:pt x="120" y="119"/>
                </a:cubicBezTo>
                <a:cubicBezTo>
                  <a:pt x="113" y="148"/>
                  <a:pt x="113" y="148"/>
                  <a:pt x="113" y="148"/>
                </a:cubicBezTo>
                <a:cubicBezTo>
                  <a:pt x="113" y="149"/>
                  <a:pt x="113" y="150"/>
                  <a:pt x="113" y="151"/>
                </a:cubicBezTo>
                <a:cubicBezTo>
                  <a:pt x="113" y="154"/>
                  <a:pt x="115" y="156"/>
                  <a:pt x="119" y="156"/>
                </a:cubicBezTo>
                <a:cubicBezTo>
                  <a:pt x="120" y="156"/>
                  <a:pt x="120" y="156"/>
                  <a:pt x="121" y="156"/>
                </a:cubicBezTo>
                <a:lnTo>
                  <a:pt x="121" y="118"/>
                </a:lnTo>
                <a:close/>
                <a:moveTo>
                  <a:pt x="71" y="0"/>
                </a:moveTo>
                <a:cubicBezTo>
                  <a:pt x="98" y="0"/>
                  <a:pt x="98" y="0"/>
                  <a:pt x="98" y="0"/>
                </a:cubicBezTo>
                <a:cubicBezTo>
                  <a:pt x="98" y="9"/>
                  <a:pt x="98" y="9"/>
                  <a:pt x="98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1" y="0"/>
                  <a:pt x="71" y="0"/>
                  <a:pt x="71" y="0"/>
                </a:cubicBezTo>
                <a:close/>
                <a:moveTo>
                  <a:pt x="71" y="37"/>
                </a:moveTo>
                <a:cubicBezTo>
                  <a:pt x="98" y="37"/>
                  <a:pt x="98" y="37"/>
                  <a:pt x="98" y="37"/>
                </a:cubicBezTo>
                <a:cubicBezTo>
                  <a:pt x="98" y="80"/>
                  <a:pt x="98" y="80"/>
                  <a:pt x="98" y="80"/>
                </a:cubicBezTo>
                <a:cubicBezTo>
                  <a:pt x="96" y="80"/>
                  <a:pt x="94" y="80"/>
                  <a:pt x="91" y="80"/>
                </a:cubicBezTo>
                <a:cubicBezTo>
                  <a:pt x="85" y="80"/>
                  <a:pt x="78" y="83"/>
                  <a:pt x="71" y="88"/>
                </a:cubicBezTo>
                <a:cubicBezTo>
                  <a:pt x="71" y="37"/>
                  <a:pt x="71" y="37"/>
                  <a:pt x="71" y="37"/>
                </a:cubicBezTo>
                <a:close/>
                <a:moveTo>
                  <a:pt x="98" y="211"/>
                </a:moveTo>
                <a:cubicBezTo>
                  <a:pt x="71" y="211"/>
                  <a:pt x="71" y="211"/>
                  <a:pt x="71" y="211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82" y="166"/>
                  <a:pt x="82" y="166"/>
                  <a:pt x="82" y="166"/>
                </a:cubicBezTo>
                <a:cubicBezTo>
                  <a:pt x="98" y="90"/>
                  <a:pt x="98" y="90"/>
                  <a:pt x="98" y="90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7" y="146"/>
                  <a:pt x="97" y="146"/>
                  <a:pt x="97" y="146"/>
                </a:cubicBezTo>
                <a:cubicBezTo>
                  <a:pt x="97" y="148"/>
                  <a:pt x="97" y="150"/>
                  <a:pt x="97" y="152"/>
                </a:cubicBezTo>
                <a:cubicBezTo>
                  <a:pt x="97" y="155"/>
                  <a:pt x="97" y="158"/>
                  <a:pt x="98" y="160"/>
                </a:cubicBezTo>
                <a:cubicBezTo>
                  <a:pt x="98" y="211"/>
                  <a:pt x="98" y="211"/>
                  <a:pt x="98" y="211"/>
                </a:cubicBezTo>
                <a:close/>
                <a:moveTo>
                  <a:pt x="71" y="137"/>
                </a:moveTo>
                <a:cubicBezTo>
                  <a:pt x="74" y="124"/>
                  <a:pt x="74" y="124"/>
                  <a:pt x="74" y="124"/>
                </a:cubicBezTo>
                <a:cubicBezTo>
                  <a:pt x="73" y="124"/>
                  <a:pt x="72" y="124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lose/>
                <a:moveTo>
                  <a:pt x="71" y="118"/>
                </a:moveTo>
                <a:cubicBezTo>
                  <a:pt x="73" y="118"/>
                  <a:pt x="74" y="119"/>
                  <a:pt x="75" y="119"/>
                </a:cubicBezTo>
                <a:cubicBezTo>
                  <a:pt x="82" y="88"/>
                  <a:pt x="82" y="88"/>
                  <a:pt x="82" y="88"/>
                </a:cubicBezTo>
                <a:cubicBezTo>
                  <a:pt x="79" y="90"/>
                  <a:pt x="75" y="93"/>
                  <a:pt x="71" y="98"/>
                </a:cubicBezTo>
                <a:lnTo>
                  <a:pt x="71" y="118"/>
                </a:lnTo>
                <a:close/>
                <a:moveTo>
                  <a:pt x="60" y="0"/>
                </a:moveTo>
                <a:cubicBezTo>
                  <a:pt x="71" y="0"/>
                  <a:pt x="71" y="0"/>
                  <a:pt x="71" y="0"/>
                </a:cubicBezTo>
                <a:cubicBezTo>
                  <a:pt x="71" y="9"/>
                  <a:pt x="71" y="9"/>
                  <a:pt x="71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0" y="0"/>
                  <a:pt x="60" y="0"/>
                  <a:pt x="60" y="0"/>
                </a:cubicBezTo>
                <a:close/>
                <a:moveTo>
                  <a:pt x="60" y="37"/>
                </a:moveTo>
                <a:cubicBezTo>
                  <a:pt x="71" y="37"/>
                  <a:pt x="71" y="37"/>
                  <a:pt x="71" y="37"/>
                </a:cubicBezTo>
                <a:cubicBezTo>
                  <a:pt x="71" y="88"/>
                  <a:pt x="71" y="88"/>
                  <a:pt x="71" y="88"/>
                </a:cubicBezTo>
                <a:cubicBezTo>
                  <a:pt x="71" y="89"/>
                  <a:pt x="71" y="89"/>
                  <a:pt x="71" y="89"/>
                </a:cubicBezTo>
                <a:cubicBezTo>
                  <a:pt x="67" y="92"/>
                  <a:pt x="64" y="96"/>
                  <a:pt x="60" y="100"/>
                </a:cubicBezTo>
                <a:cubicBezTo>
                  <a:pt x="60" y="37"/>
                  <a:pt x="60" y="37"/>
                  <a:pt x="60" y="37"/>
                </a:cubicBezTo>
                <a:close/>
                <a:moveTo>
                  <a:pt x="71" y="211"/>
                </a:moveTo>
                <a:cubicBezTo>
                  <a:pt x="60" y="211"/>
                  <a:pt x="60" y="211"/>
                  <a:pt x="60" y="211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4" y="121"/>
                  <a:pt x="68" y="122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71" y="211"/>
                  <a:pt x="71" y="211"/>
                  <a:pt x="71" y="211"/>
                </a:cubicBezTo>
                <a:close/>
                <a:moveTo>
                  <a:pt x="71" y="98"/>
                </a:moveTo>
                <a:cubicBezTo>
                  <a:pt x="68" y="102"/>
                  <a:pt x="65" y="108"/>
                  <a:pt x="61" y="115"/>
                </a:cubicBezTo>
                <a:cubicBezTo>
                  <a:pt x="65" y="116"/>
                  <a:pt x="68" y="117"/>
                  <a:pt x="71" y="118"/>
                </a:cubicBezTo>
                <a:lnTo>
                  <a:pt x="71" y="98"/>
                </a:lnTo>
                <a:close/>
                <a:moveTo>
                  <a:pt x="29" y="0"/>
                </a:moveTo>
                <a:cubicBezTo>
                  <a:pt x="60" y="0"/>
                  <a:pt x="60" y="0"/>
                  <a:pt x="60" y="0"/>
                </a:cubicBezTo>
                <a:cubicBezTo>
                  <a:pt x="60" y="9"/>
                  <a:pt x="60" y="9"/>
                  <a:pt x="60" y="9"/>
                </a:cubicBezTo>
                <a:cubicBezTo>
                  <a:pt x="26" y="9"/>
                  <a:pt x="26" y="9"/>
                  <a:pt x="26" y="9"/>
                </a:cubicBezTo>
                <a:cubicBezTo>
                  <a:pt x="18" y="9"/>
                  <a:pt x="12" y="15"/>
                  <a:pt x="12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30"/>
                  <a:pt x="18" y="37"/>
                  <a:pt x="26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7" y="104"/>
                  <a:pt x="54" y="109"/>
                  <a:pt x="51" y="114"/>
                </a:cubicBezTo>
                <a:cubicBezTo>
                  <a:pt x="48" y="114"/>
                  <a:pt x="46" y="113"/>
                  <a:pt x="45" y="113"/>
                </a:cubicBezTo>
                <a:cubicBezTo>
                  <a:pt x="38" y="113"/>
                  <a:pt x="32" y="115"/>
                  <a:pt x="28" y="118"/>
                </a:cubicBezTo>
                <a:cubicBezTo>
                  <a:pt x="23" y="120"/>
                  <a:pt x="21" y="124"/>
                  <a:pt x="21" y="128"/>
                </a:cubicBezTo>
                <a:cubicBezTo>
                  <a:pt x="21" y="130"/>
                  <a:pt x="22" y="131"/>
                  <a:pt x="23" y="133"/>
                </a:cubicBezTo>
                <a:cubicBezTo>
                  <a:pt x="24" y="134"/>
                  <a:pt x="26" y="134"/>
                  <a:pt x="29" y="134"/>
                </a:cubicBezTo>
                <a:cubicBezTo>
                  <a:pt x="30" y="134"/>
                  <a:pt x="31" y="134"/>
                  <a:pt x="33" y="133"/>
                </a:cubicBezTo>
                <a:cubicBezTo>
                  <a:pt x="34" y="132"/>
                  <a:pt x="35" y="131"/>
                  <a:pt x="35" y="130"/>
                </a:cubicBezTo>
                <a:cubicBezTo>
                  <a:pt x="35" y="129"/>
                  <a:pt x="34" y="128"/>
                  <a:pt x="34" y="127"/>
                </a:cubicBezTo>
                <a:cubicBezTo>
                  <a:pt x="34" y="127"/>
                  <a:pt x="33" y="126"/>
                  <a:pt x="33" y="126"/>
                </a:cubicBezTo>
                <a:cubicBezTo>
                  <a:pt x="34" y="124"/>
                  <a:pt x="35" y="123"/>
                  <a:pt x="38" y="122"/>
                </a:cubicBezTo>
                <a:cubicBezTo>
                  <a:pt x="40" y="121"/>
                  <a:pt x="43" y="120"/>
                  <a:pt x="47" y="120"/>
                </a:cubicBezTo>
                <a:cubicBezTo>
                  <a:pt x="44" y="125"/>
                  <a:pt x="42" y="129"/>
                  <a:pt x="40" y="134"/>
                </a:cubicBezTo>
                <a:cubicBezTo>
                  <a:pt x="33" y="148"/>
                  <a:pt x="30" y="159"/>
                  <a:pt x="30" y="167"/>
                </a:cubicBezTo>
                <a:cubicBezTo>
                  <a:pt x="30" y="173"/>
                  <a:pt x="32" y="176"/>
                  <a:pt x="36" y="178"/>
                </a:cubicBezTo>
                <a:cubicBezTo>
                  <a:pt x="37" y="179"/>
                  <a:pt x="41" y="180"/>
                  <a:pt x="45" y="180"/>
                </a:cubicBezTo>
                <a:cubicBezTo>
                  <a:pt x="44" y="178"/>
                  <a:pt x="44" y="176"/>
                  <a:pt x="44" y="173"/>
                </a:cubicBezTo>
                <a:cubicBezTo>
                  <a:pt x="44" y="170"/>
                  <a:pt x="44" y="167"/>
                  <a:pt x="45" y="163"/>
                </a:cubicBezTo>
                <a:cubicBezTo>
                  <a:pt x="47" y="150"/>
                  <a:pt x="52" y="136"/>
                  <a:pt x="59" y="120"/>
                </a:cubicBezTo>
                <a:cubicBezTo>
                  <a:pt x="59" y="120"/>
                  <a:pt x="60" y="120"/>
                  <a:pt x="60" y="120"/>
                </a:cubicBezTo>
                <a:cubicBezTo>
                  <a:pt x="60" y="211"/>
                  <a:pt x="60" y="211"/>
                  <a:pt x="60" y="211"/>
                </a:cubicBezTo>
                <a:cubicBezTo>
                  <a:pt x="29" y="211"/>
                  <a:pt x="29" y="211"/>
                  <a:pt x="29" y="211"/>
                </a:cubicBezTo>
                <a:cubicBezTo>
                  <a:pt x="13" y="211"/>
                  <a:pt x="0" y="198"/>
                  <a:pt x="0" y="18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3" y="0"/>
                  <a:pt x="29" y="0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Freeform 75"/>
          <p:cNvSpPr>
            <a:spLocks noEditPoints="1"/>
          </p:cNvSpPr>
          <p:nvPr/>
        </p:nvSpPr>
        <p:spPr bwMode="auto">
          <a:xfrm>
            <a:off x="8502305" y="2164698"/>
            <a:ext cx="631031" cy="632789"/>
          </a:xfrm>
          <a:custGeom>
            <a:avLst/>
            <a:gdLst>
              <a:gd name="T0" fmla="*/ 249 w 261"/>
              <a:gd name="T1" fmla="*/ 220 h 262"/>
              <a:gd name="T2" fmla="*/ 261 w 261"/>
              <a:gd name="T3" fmla="*/ 70 h 262"/>
              <a:gd name="T4" fmla="*/ 249 w 261"/>
              <a:gd name="T5" fmla="*/ 70 h 262"/>
              <a:gd name="T6" fmla="*/ 249 w 261"/>
              <a:gd name="T7" fmla="*/ 154 h 262"/>
              <a:gd name="T8" fmla="*/ 227 w 261"/>
              <a:gd name="T9" fmla="*/ 180 h 262"/>
              <a:gd name="T10" fmla="*/ 209 w 261"/>
              <a:gd name="T11" fmla="*/ 262 h 262"/>
              <a:gd name="T12" fmla="*/ 209 w 261"/>
              <a:gd name="T13" fmla="*/ 262 h 262"/>
              <a:gd name="T14" fmla="*/ 209 w 261"/>
              <a:gd name="T15" fmla="*/ 15 h 262"/>
              <a:gd name="T16" fmla="*/ 203 w 261"/>
              <a:gd name="T17" fmla="*/ 28 h 262"/>
              <a:gd name="T18" fmla="*/ 209 w 261"/>
              <a:gd name="T19" fmla="*/ 50 h 262"/>
              <a:gd name="T20" fmla="*/ 201 w 261"/>
              <a:gd name="T21" fmla="*/ 120 h 262"/>
              <a:gd name="T22" fmla="*/ 209 w 261"/>
              <a:gd name="T23" fmla="*/ 197 h 262"/>
              <a:gd name="T24" fmla="*/ 209 w 261"/>
              <a:gd name="T25" fmla="*/ 197 h 262"/>
              <a:gd name="T26" fmla="*/ 195 w 261"/>
              <a:gd name="T27" fmla="*/ 232 h 262"/>
              <a:gd name="T28" fmla="*/ 168 w 261"/>
              <a:gd name="T29" fmla="*/ 36 h 262"/>
              <a:gd name="T30" fmla="*/ 195 w 261"/>
              <a:gd name="T31" fmla="*/ 20 h 262"/>
              <a:gd name="T32" fmla="*/ 195 w 261"/>
              <a:gd name="T33" fmla="*/ 50 h 262"/>
              <a:gd name="T34" fmla="*/ 195 w 261"/>
              <a:gd name="T35" fmla="*/ 120 h 262"/>
              <a:gd name="T36" fmla="*/ 168 w 261"/>
              <a:gd name="T37" fmla="*/ 220 h 262"/>
              <a:gd name="T38" fmla="*/ 192 w 261"/>
              <a:gd name="T39" fmla="*/ 249 h 262"/>
              <a:gd name="T40" fmla="*/ 168 w 261"/>
              <a:gd name="T41" fmla="*/ 21 h 262"/>
              <a:gd name="T42" fmla="*/ 168 w 261"/>
              <a:gd name="T43" fmla="*/ 44 h 262"/>
              <a:gd name="T44" fmla="*/ 135 w 261"/>
              <a:gd name="T45" fmla="*/ 120 h 262"/>
              <a:gd name="T46" fmla="*/ 167 w 261"/>
              <a:gd name="T47" fmla="*/ 198 h 262"/>
              <a:gd name="T48" fmla="*/ 167 w 261"/>
              <a:gd name="T49" fmla="*/ 167 h 262"/>
              <a:gd name="T50" fmla="*/ 130 w 261"/>
              <a:gd name="T51" fmla="*/ 147 h 262"/>
              <a:gd name="T52" fmla="*/ 93 w 261"/>
              <a:gd name="T53" fmla="*/ 44 h 262"/>
              <a:gd name="T54" fmla="*/ 130 w 261"/>
              <a:gd name="T55" fmla="*/ 0 h 262"/>
              <a:gd name="T56" fmla="*/ 126 w 261"/>
              <a:gd name="T57" fmla="*/ 120 h 262"/>
              <a:gd name="T58" fmla="*/ 130 w 261"/>
              <a:gd name="T59" fmla="*/ 159 h 262"/>
              <a:gd name="T60" fmla="*/ 130 w 261"/>
              <a:gd name="T61" fmla="*/ 179 h 262"/>
              <a:gd name="T62" fmla="*/ 130 w 261"/>
              <a:gd name="T63" fmla="*/ 198 h 262"/>
              <a:gd name="T64" fmla="*/ 93 w 261"/>
              <a:gd name="T65" fmla="*/ 3 h 262"/>
              <a:gd name="T66" fmla="*/ 93 w 261"/>
              <a:gd name="T67" fmla="*/ 36 h 262"/>
              <a:gd name="T68" fmla="*/ 67 w 261"/>
              <a:gd name="T69" fmla="*/ 20 h 262"/>
              <a:gd name="T70" fmla="*/ 67 w 261"/>
              <a:gd name="T71" fmla="*/ 70 h 262"/>
              <a:gd name="T72" fmla="*/ 92 w 261"/>
              <a:gd name="T73" fmla="*/ 147 h 262"/>
              <a:gd name="T74" fmla="*/ 92 w 261"/>
              <a:gd name="T75" fmla="*/ 179 h 262"/>
              <a:gd name="T76" fmla="*/ 93 w 261"/>
              <a:gd name="T77" fmla="*/ 198 h 262"/>
              <a:gd name="T78" fmla="*/ 67 w 261"/>
              <a:gd name="T79" fmla="*/ 171 h 262"/>
              <a:gd name="T80" fmla="*/ 69 w 261"/>
              <a:gd name="T81" fmla="*/ 232 h 262"/>
              <a:gd name="T82" fmla="*/ 58 w 261"/>
              <a:gd name="T83" fmla="*/ 28 h 262"/>
              <a:gd name="T84" fmla="*/ 67 w 261"/>
              <a:gd name="T85" fmla="*/ 9 h 262"/>
              <a:gd name="T86" fmla="*/ 67 w 261"/>
              <a:gd name="T87" fmla="*/ 120 h 262"/>
              <a:gd name="T88" fmla="*/ 67 w 261"/>
              <a:gd name="T89" fmla="*/ 188 h 262"/>
              <a:gd name="T90" fmla="*/ 67 w 261"/>
              <a:gd name="T91" fmla="*/ 232 h 262"/>
              <a:gd name="T92" fmla="*/ 67 w 261"/>
              <a:gd name="T93" fmla="*/ 232 h 262"/>
              <a:gd name="T94" fmla="*/ 52 w 261"/>
              <a:gd name="T95" fmla="*/ 50 h 262"/>
              <a:gd name="T96" fmla="*/ 12 w 261"/>
              <a:gd name="T97" fmla="*/ 220 h 262"/>
              <a:gd name="T98" fmla="*/ 52 w 261"/>
              <a:gd name="T99" fmla="*/ 232 h 262"/>
              <a:gd name="T100" fmla="*/ 52 w 261"/>
              <a:gd name="T101" fmla="*/ 232 h 262"/>
              <a:gd name="T102" fmla="*/ 12 w 261"/>
              <a:gd name="T103" fmla="*/ 114 h 262"/>
              <a:gd name="T104" fmla="*/ 0 w 261"/>
              <a:gd name="T105" fmla="*/ 104 h 262"/>
              <a:gd name="T106" fmla="*/ 12 w 261"/>
              <a:gd name="T107" fmla="*/ 154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61" h="262">
                <a:moveTo>
                  <a:pt x="249" y="220"/>
                </a:moveTo>
                <a:cubicBezTo>
                  <a:pt x="249" y="154"/>
                  <a:pt x="249" y="154"/>
                  <a:pt x="249" y="154"/>
                </a:cubicBezTo>
                <a:cubicBezTo>
                  <a:pt x="251" y="157"/>
                  <a:pt x="252" y="160"/>
                  <a:pt x="252" y="164"/>
                </a:cubicBezTo>
                <a:cubicBezTo>
                  <a:pt x="252" y="220"/>
                  <a:pt x="252" y="220"/>
                  <a:pt x="252" y="220"/>
                </a:cubicBezTo>
                <a:cubicBezTo>
                  <a:pt x="249" y="220"/>
                  <a:pt x="249" y="220"/>
                  <a:pt x="249" y="220"/>
                </a:cubicBezTo>
                <a:close/>
                <a:moveTo>
                  <a:pt x="249" y="114"/>
                </a:moveTo>
                <a:cubicBezTo>
                  <a:pt x="249" y="70"/>
                  <a:pt x="249" y="70"/>
                  <a:pt x="249" y="70"/>
                </a:cubicBezTo>
                <a:cubicBezTo>
                  <a:pt x="250" y="70"/>
                  <a:pt x="250" y="70"/>
                  <a:pt x="250" y="69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9" y="66"/>
                  <a:pt x="261" y="67"/>
                  <a:pt x="261" y="70"/>
                </a:cubicBezTo>
                <a:cubicBezTo>
                  <a:pt x="261" y="104"/>
                  <a:pt x="261" y="104"/>
                  <a:pt x="261" y="104"/>
                </a:cubicBezTo>
                <a:cubicBezTo>
                  <a:pt x="261" y="107"/>
                  <a:pt x="259" y="110"/>
                  <a:pt x="257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50" y="114"/>
                  <a:pt x="250" y="114"/>
                  <a:pt x="249" y="114"/>
                </a:cubicBezTo>
                <a:close/>
                <a:moveTo>
                  <a:pt x="249" y="70"/>
                </a:moveTo>
                <a:cubicBezTo>
                  <a:pt x="249" y="114"/>
                  <a:pt x="249" y="114"/>
                  <a:pt x="249" y="114"/>
                </a:cubicBezTo>
                <a:cubicBezTo>
                  <a:pt x="248" y="114"/>
                  <a:pt x="246" y="112"/>
                  <a:pt x="246" y="110"/>
                </a:cubicBezTo>
                <a:cubicBezTo>
                  <a:pt x="246" y="76"/>
                  <a:pt x="246" y="76"/>
                  <a:pt x="246" y="76"/>
                </a:cubicBezTo>
                <a:cubicBezTo>
                  <a:pt x="246" y="74"/>
                  <a:pt x="248" y="71"/>
                  <a:pt x="249" y="70"/>
                </a:cubicBezTo>
                <a:close/>
                <a:moveTo>
                  <a:pt x="249" y="154"/>
                </a:moveTo>
                <a:cubicBezTo>
                  <a:pt x="246" y="150"/>
                  <a:pt x="241" y="146"/>
                  <a:pt x="235" y="146"/>
                </a:cubicBezTo>
                <a:cubicBezTo>
                  <a:pt x="235" y="50"/>
                  <a:pt x="235" y="50"/>
                  <a:pt x="235" y="50"/>
                </a:cubicBezTo>
                <a:cubicBezTo>
                  <a:pt x="209" y="50"/>
                  <a:pt x="209" y="50"/>
                  <a:pt x="209" y="50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19" y="162"/>
                  <a:pt x="227" y="170"/>
                  <a:pt x="227" y="180"/>
                </a:cubicBezTo>
                <a:cubicBezTo>
                  <a:pt x="227" y="189"/>
                  <a:pt x="219" y="197"/>
                  <a:pt x="209" y="197"/>
                </a:cubicBezTo>
                <a:cubicBezTo>
                  <a:pt x="209" y="220"/>
                  <a:pt x="209" y="220"/>
                  <a:pt x="209" y="220"/>
                </a:cubicBezTo>
                <a:cubicBezTo>
                  <a:pt x="249" y="220"/>
                  <a:pt x="249" y="220"/>
                  <a:pt x="249" y="220"/>
                </a:cubicBezTo>
                <a:cubicBezTo>
                  <a:pt x="249" y="154"/>
                  <a:pt x="249" y="154"/>
                  <a:pt x="249" y="154"/>
                </a:cubicBezTo>
                <a:close/>
                <a:moveTo>
                  <a:pt x="209" y="262"/>
                </a:moveTo>
                <a:cubicBezTo>
                  <a:pt x="209" y="232"/>
                  <a:pt x="209" y="232"/>
                  <a:pt x="209" y="232"/>
                </a:cubicBezTo>
                <a:cubicBezTo>
                  <a:pt x="226" y="232"/>
                  <a:pt x="226" y="232"/>
                  <a:pt x="226" y="232"/>
                </a:cubicBezTo>
                <a:cubicBezTo>
                  <a:pt x="226" y="249"/>
                  <a:pt x="226" y="249"/>
                  <a:pt x="226" y="249"/>
                </a:cubicBezTo>
                <a:cubicBezTo>
                  <a:pt x="226" y="257"/>
                  <a:pt x="220" y="262"/>
                  <a:pt x="213" y="262"/>
                </a:cubicBezTo>
                <a:cubicBezTo>
                  <a:pt x="209" y="262"/>
                  <a:pt x="209" y="262"/>
                  <a:pt x="209" y="262"/>
                </a:cubicBezTo>
                <a:close/>
                <a:moveTo>
                  <a:pt x="209" y="44"/>
                </a:moveTo>
                <a:cubicBezTo>
                  <a:pt x="209" y="15"/>
                  <a:pt x="209" y="15"/>
                  <a:pt x="209" y="15"/>
                </a:cubicBezTo>
                <a:cubicBezTo>
                  <a:pt x="225" y="23"/>
                  <a:pt x="235" y="33"/>
                  <a:pt x="235" y="44"/>
                </a:cubicBezTo>
                <a:lnTo>
                  <a:pt x="209" y="44"/>
                </a:lnTo>
                <a:close/>
                <a:moveTo>
                  <a:pt x="209" y="15"/>
                </a:moveTo>
                <a:cubicBezTo>
                  <a:pt x="209" y="44"/>
                  <a:pt x="209" y="44"/>
                  <a:pt x="209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9" y="37"/>
                  <a:pt x="203" y="33"/>
                  <a:pt x="203" y="28"/>
                </a:cubicBezTo>
                <a:cubicBezTo>
                  <a:pt x="203" y="24"/>
                  <a:pt x="199" y="20"/>
                  <a:pt x="195" y="20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200" y="11"/>
                  <a:pt x="205" y="13"/>
                  <a:pt x="209" y="15"/>
                </a:cubicBezTo>
                <a:close/>
                <a:moveTo>
                  <a:pt x="209" y="50"/>
                </a:moveTo>
                <a:cubicBezTo>
                  <a:pt x="209" y="162"/>
                  <a:pt x="209" y="162"/>
                  <a:pt x="209" y="162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03" y="162"/>
                  <a:pt x="198" y="166"/>
                  <a:pt x="195" y="171"/>
                </a:cubicBezTo>
                <a:cubicBezTo>
                  <a:pt x="195" y="120"/>
                  <a:pt x="195" y="120"/>
                  <a:pt x="195" y="120"/>
                </a:cubicBezTo>
                <a:cubicBezTo>
                  <a:pt x="201" y="120"/>
                  <a:pt x="201" y="120"/>
                  <a:pt x="201" y="120"/>
                </a:cubicBezTo>
                <a:cubicBezTo>
                  <a:pt x="201" y="70"/>
                  <a:pt x="201" y="70"/>
                  <a:pt x="201" y="70"/>
                </a:cubicBezTo>
                <a:cubicBezTo>
                  <a:pt x="195" y="70"/>
                  <a:pt x="195" y="70"/>
                  <a:pt x="195" y="70"/>
                </a:cubicBezTo>
                <a:cubicBezTo>
                  <a:pt x="195" y="50"/>
                  <a:pt x="195" y="50"/>
                  <a:pt x="195" y="50"/>
                </a:cubicBezTo>
                <a:cubicBezTo>
                  <a:pt x="209" y="50"/>
                  <a:pt x="209" y="50"/>
                  <a:pt x="209" y="50"/>
                </a:cubicBezTo>
                <a:close/>
                <a:moveTo>
                  <a:pt x="209" y="197"/>
                </a:moveTo>
                <a:cubicBezTo>
                  <a:pt x="209" y="220"/>
                  <a:pt x="209" y="220"/>
                  <a:pt x="209" y="220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95" y="188"/>
                  <a:pt x="195" y="188"/>
                  <a:pt x="195" y="188"/>
                </a:cubicBezTo>
                <a:cubicBezTo>
                  <a:pt x="198" y="193"/>
                  <a:pt x="203" y="197"/>
                  <a:pt x="209" y="197"/>
                </a:cubicBezTo>
                <a:cubicBezTo>
                  <a:pt x="209" y="197"/>
                  <a:pt x="209" y="197"/>
                  <a:pt x="209" y="197"/>
                </a:cubicBezTo>
                <a:close/>
                <a:moveTo>
                  <a:pt x="209" y="232"/>
                </a:moveTo>
                <a:cubicBezTo>
                  <a:pt x="209" y="262"/>
                  <a:pt x="209" y="262"/>
                  <a:pt x="209" y="262"/>
                </a:cubicBezTo>
                <a:cubicBezTo>
                  <a:pt x="206" y="262"/>
                  <a:pt x="206" y="262"/>
                  <a:pt x="206" y="262"/>
                </a:cubicBezTo>
                <a:cubicBezTo>
                  <a:pt x="201" y="262"/>
                  <a:pt x="197" y="260"/>
                  <a:pt x="195" y="257"/>
                </a:cubicBezTo>
                <a:cubicBezTo>
                  <a:pt x="195" y="232"/>
                  <a:pt x="195" y="232"/>
                  <a:pt x="195" y="232"/>
                </a:cubicBezTo>
                <a:lnTo>
                  <a:pt x="209" y="232"/>
                </a:lnTo>
                <a:close/>
                <a:moveTo>
                  <a:pt x="171" y="20"/>
                </a:moveTo>
                <a:cubicBezTo>
                  <a:pt x="175" y="20"/>
                  <a:pt x="179" y="24"/>
                  <a:pt x="179" y="28"/>
                </a:cubicBezTo>
                <a:cubicBezTo>
                  <a:pt x="179" y="33"/>
                  <a:pt x="175" y="37"/>
                  <a:pt x="171" y="37"/>
                </a:cubicBezTo>
                <a:cubicBezTo>
                  <a:pt x="170" y="37"/>
                  <a:pt x="169" y="37"/>
                  <a:pt x="168" y="36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0" y="37"/>
                  <a:pt x="186" y="33"/>
                  <a:pt x="186" y="28"/>
                </a:cubicBezTo>
                <a:cubicBezTo>
                  <a:pt x="186" y="24"/>
                  <a:pt x="190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187" y="6"/>
                  <a:pt x="178" y="4"/>
                  <a:pt x="168" y="3"/>
                </a:cubicBezTo>
                <a:cubicBezTo>
                  <a:pt x="168" y="21"/>
                  <a:pt x="168" y="21"/>
                  <a:pt x="168" y="21"/>
                </a:cubicBezTo>
                <a:cubicBezTo>
                  <a:pt x="169" y="20"/>
                  <a:pt x="170" y="20"/>
                  <a:pt x="171" y="20"/>
                </a:cubicBezTo>
                <a:close/>
                <a:moveTo>
                  <a:pt x="195" y="50"/>
                </a:moveTo>
                <a:cubicBezTo>
                  <a:pt x="195" y="70"/>
                  <a:pt x="195" y="70"/>
                  <a:pt x="195" y="70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8" y="50"/>
                  <a:pt x="168" y="50"/>
                  <a:pt x="168" y="50"/>
                </a:cubicBezTo>
                <a:cubicBezTo>
                  <a:pt x="195" y="50"/>
                  <a:pt x="195" y="50"/>
                  <a:pt x="195" y="50"/>
                </a:cubicBezTo>
                <a:close/>
                <a:moveTo>
                  <a:pt x="195" y="120"/>
                </a:moveTo>
                <a:cubicBezTo>
                  <a:pt x="195" y="171"/>
                  <a:pt x="195" y="171"/>
                  <a:pt x="195" y="171"/>
                </a:cubicBezTo>
                <a:cubicBezTo>
                  <a:pt x="193" y="173"/>
                  <a:pt x="192" y="176"/>
                  <a:pt x="192" y="180"/>
                </a:cubicBezTo>
                <a:cubicBezTo>
                  <a:pt x="192" y="183"/>
                  <a:pt x="193" y="186"/>
                  <a:pt x="195" y="188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95" y="120"/>
                  <a:pt x="195" y="120"/>
                  <a:pt x="195" y="120"/>
                </a:cubicBezTo>
                <a:close/>
                <a:moveTo>
                  <a:pt x="195" y="232"/>
                </a:moveTo>
                <a:cubicBezTo>
                  <a:pt x="195" y="257"/>
                  <a:pt x="195" y="257"/>
                  <a:pt x="195" y="257"/>
                </a:cubicBezTo>
                <a:cubicBezTo>
                  <a:pt x="193" y="254"/>
                  <a:pt x="192" y="252"/>
                  <a:pt x="192" y="249"/>
                </a:cubicBezTo>
                <a:cubicBezTo>
                  <a:pt x="192" y="232"/>
                  <a:pt x="192" y="232"/>
                  <a:pt x="192" y="232"/>
                </a:cubicBezTo>
                <a:lnTo>
                  <a:pt x="195" y="232"/>
                </a:lnTo>
                <a:close/>
                <a:moveTo>
                  <a:pt x="168" y="36"/>
                </a:moveTo>
                <a:cubicBezTo>
                  <a:pt x="165" y="35"/>
                  <a:pt x="162" y="32"/>
                  <a:pt x="162" y="28"/>
                </a:cubicBezTo>
                <a:cubicBezTo>
                  <a:pt x="162" y="25"/>
                  <a:pt x="165" y="22"/>
                  <a:pt x="168" y="21"/>
                </a:cubicBezTo>
                <a:cubicBezTo>
                  <a:pt x="168" y="3"/>
                  <a:pt x="168" y="3"/>
                  <a:pt x="168" y="3"/>
                </a:cubicBezTo>
                <a:cubicBezTo>
                  <a:pt x="157" y="1"/>
                  <a:pt x="144" y="0"/>
                  <a:pt x="131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68" y="36"/>
                  <a:pt x="168" y="36"/>
                  <a:pt x="168" y="36"/>
                </a:cubicBezTo>
                <a:close/>
                <a:moveTo>
                  <a:pt x="168" y="50"/>
                </a:moveTo>
                <a:cubicBezTo>
                  <a:pt x="168" y="70"/>
                  <a:pt x="168" y="70"/>
                  <a:pt x="168" y="70"/>
                </a:cubicBezTo>
                <a:cubicBezTo>
                  <a:pt x="135" y="70"/>
                  <a:pt x="135" y="70"/>
                  <a:pt x="135" y="70"/>
                </a:cubicBezTo>
                <a:cubicBezTo>
                  <a:pt x="135" y="120"/>
                  <a:pt x="135" y="120"/>
                  <a:pt x="135" y="1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30" y="220"/>
                  <a:pt x="130" y="220"/>
                  <a:pt x="130" y="220"/>
                </a:cubicBezTo>
                <a:cubicBezTo>
                  <a:pt x="130" y="198"/>
                  <a:pt x="130" y="198"/>
                  <a:pt x="130" y="198"/>
                </a:cubicBezTo>
                <a:cubicBezTo>
                  <a:pt x="167" y="198"/>
                  <a:pt x="167" y="198"/>
                  <a:pt x="167" y="198"/>
                </a:cubicBezTo>
                <a:cubicBezTo>
                  <a:pt x="167" y="187"/>
                  <a:pt x="167" y="187"/>
                  <a:pt x="167" y="187"/>
                </a:cubicBezTo>
                <a:cubicBezTo>
                  <a:pt x="130" y="187"/>
                  <a:pt x="130" y="187"/>
                  <a:pt x="130" y="187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67" y="179"/>
                  <a:pt x="167" y="179"/>
                  <a:pt x="167" y="179"/>
                </a:cubicBezTo>
                <a:cubicBezTo>
                  <a:pt x="167" y="167"/>
                  <a:pt x="167" y="167"/>
                  <a:pt x="167" y="167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59"/>
                  <a:pt x="130" y="159"/>
                  <a:pt x="130" y="159"/>
                </a:cubicBezTo>
                <a:cubicBezTo>
                  <a:pt x="167" y="159"/>
                  <a:pt x="167" y="159"/>
                  <a:pt x="167" y="159"/>
                </a:cubicBezTo>
                <a:cubicBezTo>
                  <a:pt x="167" y="147"/>
                  <a:pt x="167" y="147"/>
                  <a:pt x="167" y="147"/>
                </a:cubicBezTo>
                <a:cubicBezTo>
                  <a:pt x="130" y="147"/>
                  <a:pt x="130" y="147"/>
                  <a:pt x="130" y="147"/>
                </a:cubicBezTo>
                <a:cubicBezTo>
                  <a:pt x="130" y="50"/>
                  <a:pt x="130" y="50"/>
                  <a:pt x="130" y="50"/>
                </a:cubicBezTo>
                <a:lnTo>
                  <a:pt x="168" y="50"/>
                </a:lnTo>
                <a:close/>
                <a:moveTo>
                  <a:pt x="130" y="0"/>
                </a:moveTo>
                <a:cubicBezTo>
                  <a:pt x="130" y="44"/>
                  <a:pt x="130" y="44"/>
                  <a:pt x="130" y="44"/>
                </a:cubicBezTo>
                <a:cubicBezTo>
                  <a:pt x="93" y="44"/>
                  <a:pt x="93" y="44"/>
                  <a:pt x="93" y="44"/>
                </a:cubicBezTo>
                <a:cubicBezTo>
                  <a:pt x="93" y="36"/>
                  <a:pt x="93" y="36"/>
                  <a:pt x="93" y="36"/>
                </a:cubicBezTo>
                <a:cubicBezTo>
                  <a:pt x="96" y="35"/>
                  <a:pt x="99" y="32"/>
                  <a:pt x="99" y="28"/>
                </a:cubicBezTo>
                <a:cubicBezTo>
                  <a:pt x="99" y="25"/>
                  <a:pt x="96" y="22"/>
                  <a:pt x="93" y="21"/>
                </a:cubicBezTo>
                <a:cubicBezTo>
                  <a:pt x="93" y="3"/>
                  <a:pt x="93" y="3"/>
                  <a:pt x="93" y="3"/>
                </a:cubicBezTo>
                <a:cubicBezTo>
                  <a:pt x="104" y="1"/>
                  <a:pt x="117" y="0"/>
                  <a:pt x="130" y="0"/>
                </a:cubicBezTo>
                <a:close/>
                <a:moveTo>
                  <a:pt x="130" y="50"/>
                </a:moveTo>
                <a:cubicBezTo>
                  <a:pt x="130" y="147"/>
                  <a:pt x="130" y="147"/>
                  <a:pt x="130" y="147"/>
                </a:cubicBezTo>
                <a:cubicBezTo>
                  <a:pt x="93" y="147"/>
                  <a:pt x="93" y="147"/>
                  <a:pt x="93" y="147"/>
                </a:cubicBezTo>
                <a:cubicBezTo>
                  <a:pt x="93" y="120"/>
                  <a:pt x="93" y="120"/>
                  <a:pt x="93" y="120"/>
                </a:cubicBezTo>
                <a:cubicBezTo>
                  <a:pt x="126" y="120"/>
                  <a:pt x="126" y="120"/>
                  <a:pt x="126" y="120"/>
                </a:cubicBezTo>
                <a:cubicBezTo>
                  <a:pt x="126" y="70"/>
                  <a:pt x="126" y="70"/>
                  <a:pt x="126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50"/>
                  <a:pt x="93" y="50"/>
                  <a:pt x="93" y="50"/>
                </a:cubicBezTo>
                <a:cubicBezTo>
                  <a:pt x="130" y="50"/>
                  <a:pt x="130" y="50"/>
                  <a:pt x="130" y="50"/>
                </a:cubicBezTo>
                <a:close/>
                <a:moveTo>
                  <a:pt x="130" y="159"/>
                </a:moveTo>
                <a:cubicBezTo>
                  <a:pt x="130" y="167"/>
                  <a:pt x="130" y="167"/>
                  <a:pt x="130" y="167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130" y="159"/>
                  <a:pt x="130" y="159"/>
                  <a:pt x="130" y="159"/>
                </a:cubicBezTo>
                <a:close/>
                <a:moveTo>
                  <a:pt x="130" y="179"/>
                </a:moveTo>
                <a:cubicBezTo>
                  <a:pt x="130" y="187"/>
                  <a:pt x="130" y="187"/>
                  <a:pt x="130" y="187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130" y="179"/>
                  <a:pt x="130" y="179"/>
                  <a:pt x="130" y="179"/>
                </a:cubicBezTo>
                <a:close/>
                <a:moveTo>
                  <a:pt x="130" y="198"/>
                </a:moveTo>
                <a:cubicBezTo>
                  <a:pt x="130" y="220"/>
                  <a:pt x="130" y="220"/>
                  <a:pt x="130" y="220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93" y="198"/>
                  <a:pt x="93" y="198"/>
                  <a:pt x="93" y="198"/>
                </a:cubicBezTo>
                <a:lnTo>
                  <a:pt x="130" y="198"/>
                </a:lnTo>
                <a:close/>
                <a:moveTo>
                  <a:pt x="93" y="3"/>
                </a:moveTo>
                <a:cubicBezTo>
                  <a:pt x="93" y="21"/>
                  <a:pt x="93" y="21"/>
                  <a:pt x="93" y="21"/>
                </a:cubicBezTo>
                <a:cubicBezTo>
                  <a:pt x="92" y="20"/>
                  <a:pt x="92" y="20"/>
                  <a:pt x="91" y="20"/>
                </a:cubicBezTo>
                <a:cubicBezTo>
                  <a:pt x="86" y="20"/>
                  <a:pt x="83" y="24"/>
                  <a:pt x="83" y="28"/>
                </a:cubicBezTo>
                <a:cubicBezTo>
                  <a:pt x="83" y="33"/>
                  <a:pt x="86" y="37"/>
                  <a:pt x="91" y="37"/>
                </a:cubicBezTo>
                <a:cubicBezTo>
                  <a:pt x="92" y="37"/>
                  <a:pt x="92" y="37"/>
                  <a:pt x="93" y="36"/>
                </a:cubicBezTo>
                <a:cubicBezTo>
                  <a:pt x="93" y="44"/>
                  <a:pt x="93" y="44"/>
                  <a:pt x="93" y="44"/>
                </a:cubicBezTo>
                <a:cubicBezTo>
                  <a:pt x="67" y="44"/>
                  <a:pt x="67" y="44"/>
                  <a:pt x="67" y="44"/>
                </a:cubicBezTo>
                <a:cubicBezTo>
                  <a:pt x="67" y="37"/>
                  <a:pt x="67" y="37"/>
                  <a:pt x="67" y="37"/>
                </a:cubicBezTo>
                <a:cubicBezTo>
                  <a:pt x="71" y="37"/>
                  <a:pt x="75" y="33"/>
                  <a:pt x="75" y="28"/>
                </a:cubicBezTo>
                <a:cubicBezTo>
                  <a:pt x="75" y="24"/>
                  <a:pt x="71" y="20"/>
                  <a:pt x="67" y="20"/>
                </a:cubicBezTo>
                <a:cubicBezTo>
                  <a:pt x="67" y="9"/>
                  <a:pt x="67" y="9"/>
                  <a:pt x="67" y="9"/>
                </a:cubicBezTo>
                <a:cubicBezTo>
                  <a:pt x="75" y="6"/>
                  <a:pt x="84" y="4"/>
                  <a:pt x="93" y="3"/>
                </a:cubicBezTo>
                <a:close/>
                <a:moveTo>
                  <a:pt x="93" y="50"/>
                </a:moveTo>
                <a:cubicBezTo>
                  <a:pt x="93" y="70"/>
                  <a:pt x="93" y="70"/>
                  <a:pt x="93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50"/>
                  <a:pt x="67" y="50"/>
                  <a:pt x="67" y="50"/>
                </a:cubicBezTo>
                <a:cubicBezTo>
                  <a:pt x="93" y="50"/>
                  <a:pt x="93" y="50"/>
                  <a:pt x="93" y="50"/>
                </a:cubicBezTo>
                <a:close/>
                <a:moveTo>
                  <a:pt x="93" y="120"/>
                </a:moveTo>
                <a:cubicBezTo>
                  <a:pt x="93" y="147"/>
                  <a:pt x="93" y="147"/>
                  <a:pt x="93" y="147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92" y="159"/>
                  <a:pt x="92" y="159"/>
                  <a:pt x="92" y="159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79"/>
                  <a:pt x="92" y="179"/>
                  <a:pt x="92" y="179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2" y="187"/>
                  <a:pt x="92" y="187"/>
                  <a:pt x="92" y="187"/>
                </a:cubicBezTo>
                <a:cubicBezTo>
                  <a:pt x="92" y="198"/>
                  <a:pt x="92" y="198"/>
                  <a:pt x="92" y="198"/>
                </a:cubicBezTo>
                <a:cubicBezTo>
                  <a:pt x="93" y="198"/>
                  <a:pt x="93" y="198"/>
                  <a:pt x="93" y="198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67" y="220"/>
                  <a:pt x="67" y="220"/>
                  <a:pt x="67" y="220"/>
                </a:cubicBezTo>
                <a:cubicBezTo>
                  <a:pt x="67" y="188"/>
                  <a:pt x="67" y="188"/>
                  <a:pt x="67" y="188"/>
                </a:cubicBezTo>
                <a:cubicBezTo>
                  <a:pt x="68" y="186"/>
                  <a:pt x="69" y="183"/>
                  <a:pt x="69" y="180"/>
                </a:cubicBezTo>
                <a:cubicBezTo>
                  <a:pt x="69" y="176"/>
                  <a:pt x="68" y="173"/>
                  <a:pt x="67" y="171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93" y="120"/>
                  <a:pt x="93" y="120"/>
                  <a:pt x="93" y="120"/>
                </a:cubicBezTo>
                <a:close/>
                <a:moveTo>
                  <a:pt x="67" y="257"/>
                </a:moveTo>
                <a:cubicBezTo>
                  <a:pt x="67" y="232"/>
                  <a:pt x="67" y="232"/>
                  <a:pt x="67" y="232"/>
                </a:cubicBezTo>
                <a:cubicBezTo>
                  <a:pt x="69" y="232"/>
                  <a:pt x="69" y="232"/>
                  <a:pt x="69" y="232"/>
                </a:cubicBezTo>
                <a:cubicBezTo>
                  <a:pt x="69" y="249"/>
                  <a:pt x="69" y="249"/>
                  <a:pt x="69" y="249"/>
                </a:cubicBezTo>
                <a:cubicBezTo>
                  <a:pt x="69" y="252"/>
                  <a:pt x="68" y="254"/>
                  <a:pt x="67" y="257"/>
                </a:cubicBezTo>
                <a:close/>
                <a:moveTo>
                  <a:pt x="67" y="9"/>
                </a:moveTo>
                <a:cubicBezTo>
                  <a:pt x="67" y="20"/>
                  <a:pt x="67" y="20"/>
                  <a:pt x="67" y="20"/>
                </a:cubicBezTo>
                <a:cubicBezTo>
                  <a:pt x="62" y="20"/>
                  <a:pt x="58" y="24"/>
                  <a:pt x="58" y="28"/>
                </a:cubicBezTo>
                <a:cubicBezTo>
                  <a:pt x="58" y="33"/>
                  <a:pt x="62" y="37"/>
                  <a:pt x="67" y="37"/>
                </a:cubicBezTo>
                <a:cubicBezTo>
                  <a:pt x="67" y="44"/>
                  <a:pt x="67" y="44"/>
                  <a:pt x="67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15"/>
                  <a:pt x="52" y="15"/>
                  <a:pt x="52" y="15"/>
                </a:cubicBezTo>
                <a:cubicBezTo>
                  <a:pt x="56" y="13"/>
                  <a:pt x="61" y="11"/>
                  <a:pt x="67" y="9"/>
                </a:cubicBezTo>
                <a:close/>
                <a:moveTo>
                  <a:pt x="67" y="50"/>
                </a:moveTo>
                <a:cubicBezTo>
                  <a:pt x="67" y="70"/>
                  <a:pt x="67" y="70"/>
                  <a:pt x="67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7" y="171"/>
                  <a:pt x="67" y="171"/>
                  <a:pt x="67" y="171"/>
                </a:cubicBezTo>
                <a:cubicBezTo>
                  <a:pt x="64" y="166"/>
                  <a:pt x="58" y="162"/>
                  <a:pt x="52" y="162"/>
                </a:cubicBezTo>
                <a:cubicBezTo>
                  <a:pt x="52" y="50"/>
                  <a:pt x="52" y="50"/>
                  <a:pt x="52" y="50"/>
                </a:cubicBezTo>
                <a:cubicBezTo>
                  <a:pt x="67" y="50"/>
                  <a:pt x="67" y="50"/>
                  <a:pt x="67" y="50"/>
                </a:cubicBezTo>
                <a:close/>
                <a:moveTo>
                  <a:pt x="67" y="188"/>
                </a:moveTo>
                <a:cubicBezTo>
                  <a:pt x="67" y="220"/>
                  <a:pt x="67" y="220"/>
                  <a:pt x="67" y="220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52" y="197"/>
                  <a:pt x="52" y="197"/>
                  <a:pt x="52" y="197"/>
                </a:cubicBezTo>
                <a:cubicBezTo>
                  <a:pt x="58" y="197"/>
                  <a:pt x="64" y="193"/>
                  <a:pt x="67" y="188"/>
                </a:cubicBezTo>
                <a:close/>
                <a:moveTo>
                  <a:pt x="67" y="232"/>
                </a:moveTo>
                <a:cubicBezTo>
                  <a:pt x="67" y="257"/>
                  <a:pt x="67" y="257"/>
                  <a:pt x="67" y="257"/>
                </a:cubicBezTo>
                <a:cubicBezTo>
                  <a:pt x="64" y="260"/>
                  <a:pt x="60" y="262"/>
                  <a:pt x="56" y="262"/>
                </a:cubicBezTo>
                <a:cubicBezTo>
                  <a:pt x="52" y="262"/>
                  <a:pt x="52" y="262"/>
                  <a:pt x="52" y="262"/>
                </a:cubicBezTo>
                <a:cubicBezTo>
                  <a:pt x="52" y="232"/>
                  <a:pt x="52" y="232"/>
                  <a:pt x="52" y="232"/>
                </a:cubicBezTo>
                <a:lnTo>
                  <a:pt x="67" y="232"/>
                </a:lnTo>
                <a:close/>
                <a:moveTo>
                  <a:pt x="52" y="15"/>
                </a:moveTo>
                <a:cubicBezTo>
                  <a:pt x="52" y="44"/>
                  <a:pt x="52" y="44"/>
                  <a:pt x="52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33"/>
                  <a:pt x="36" y="23"/>
                  <a:pt x="52" y="15"/>
                </a:cubicBezTo>
                <a:close/>
                <a:moveTo>
                  <a:pt x="52" y="50"/>
                </a:moveTo>
                <a:cubicBezTo>
                  <a:pt x="52" y="162"/>
                  <a:pt x="52" y="162"/>
                  <a:pt x="52" y="162"/>
                </a:cubicBezTo>
                <a:cubicBezTo>
                  <a:pt x="42" y="162"/>
                  <a:pt x="35" y="170"/>
                  <a:pt x="35" y="180"/>
                </a:cubicBezTo>
                <a:cubicBezTo>
                  <a:pt x="35" y="189"/>
                  <a:pt x="42" y="197"/>
                  <a:pt x="52" y="197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12" y="220"/>
                  <a:pt x="12" y="220"/>
                  <a:pt x="12" y="220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15" y="150"/>
                  <a:pt x="21" y="146"/>
                  <a:pt x="27" y="146"/>
                </a:cubicBezTo>
                <a:cubicBezTo>
                  <a:pt x="27" y="50"/>
                  <a:pt x="27" y="50"/>
                  <a:pt x="27" y="50"/>
                </a:cubicBezTo>
                <a:cubicBezTo>
                  <a:pt x="52" y="50"/>
                  <a:pt x="52" y="50"/>
                  <a:pt x="52" y="50"/>
                </a:cubicBezTo>
                <a:close/>
                <a:moveTo>
                  <a:pt x="52" y="232"/>
                </a:moveTo>
                <a:cubicBezTo>
                  <a:pt x="52" y="262"/>
                  <a:pt x="52" y="262"/>
                  <a:pt x="52" y="262"/>
                </a:cubicBezTo>
                <a:cubicBezTo>
                  <a:pt x="48" y="262"/>
                  <a:pt x="48" y="262"/>
                  <a:pt x="48" y="262"/>
                </a:cubicBezTo>
                <a:cubicBezTo>
                  <a:pt x="41" y="262"/>
                  <a:pt x="35" y="257"/>
                  <a:pt x="35" y="249"/>
                </a:cubicBezTo>
                <a:cubicBezTo>
                  <a:pt x="35" y="232"/>
                  <a:pt x="35" y="232"/>
                  <a:pt x="35" y="232"/>
                </a:cubicBezTo>
                <a:cubicBezTo>
                  <a:pt x="52" y="232"/>
                  <a:pt x="52" y="232"/>
                  <a:pt x="52" y="232"/>
                </a:cubicBezTo>
                <a:close/>
                <a:moveTo>
                  <a:pt x="12" y="114"/>
                </a:moveTo>
                <a:cubicBezTo>
                  <a:pt x="14" y="114"/>
                  <a:pt x="15" y="112"/>
                  <a:pt x="15" y="110"/>
                </a:cubicBezTo>
                <a:cubicBezTo>
                  <a:pt x="15" y="76"/>
                  <a:pt x="15" y="76"/>
                  <a:pt x="15" y="76"/>
                </a:cubicBezTo>
                <a:cubicBezTo>
                  <a:pt x="15" y="74"/>
                  <a:pt x="14" y="71"/>
                  <a:pt x="12" y="70"/>
                </a:cubicBezTo>
                <a:lnTo>
                  <a:pt x="12" y="114"/>
                </a:lnTo>
                <a:close/>
                <a:moveTo>
                  <a:pt x="12" y="70"/>
                </a:moveTo>
                <a:cubicBezTo>
                  <a:pt x="12" y="114"/>
                  <a:pt x="12" y="114"/>
                  <a:pt x="12" y="114"/>
                </a:cubicBezTo>
                <a:cubicBezTo>
                  <a:pt x="12" y="114"/>
                  <a:pt x="11" y="114"/>
                  <a:pt x="11" y="113"/>
                </a:cubicBezTo>
                <a:cubicBezTo>
                  <a:pt x="4" y="111"/>
                  <a:pt x="4" y="111"/>
                  <a:pt x="4" y="111"/>
                </a:cubicBezTo>
                <a:cubicBezTo>
                  <a:pt x="2" y="110"/>
                  <a:pt x="0" y="107"/>
                  <a:pt x="0" y="104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7"/>
                  <a:pt x="2" y="66"/>
                  <a:pt x="4" y="67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70"/>
                  <a:pt x="12" y="70"/>
                  <a:pt x="12" y="70"/>
                </a:cubicBezTo>
                <a:close/>
                <a:moveTo>
                  <a:pt x="12" y="154"/>
                </a:moveTo>
                <a:cubicBezTo>
                  <a:pt x="12" y="220"/>
                  <a:pt x="12" y="220"/>
                  <a:pt x="12" y="220"/>
                </a:cubicBezTo>
                <a:cubicBezTo>
                  <a:pt x="9" y="220"/>
                  <a:pt x="9" y="220"/>
                  <a:pt x="9" y="220"/>
                </a:cubicBezTo>
                <a:cubicBezTo>
                  <a:pt x="9" y="164"/>
                  <a:pt x="9" y="164"/>
                  <a:pt x="9" y="164"/>
                </a:cubicBezTo>
                <a:cubicBezTo>
                  <a:pt x="9" y="160"/>
                  <a:pt x="10" y="157"/>
                  <a:pt x="12" y="154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Freeform 76"/>
          <p:cNvSpPr>
            <a:spLocks noEditPoints="1"/>
          </p:cNvSpPr>
          <p:nvPr/>
        </p:nvSpPr>
        <p:spPr bwMode="auto">
          <a:xfrm>
            <a:off x="7873026" y="2980293"/>
            <a:ext cx="711889" cy="539629"/>
          </a:xfrm>
          <a:custGeom>
            <a:avLst/>
            <a:gdLst>
              <a:gd name="T0" fmla="*/ 271 w 295"/>
              <a:gd name="T1" fmla="*/ 0 h 224"/>
              <a:gd name="T2" fmla="*/ 277 w 295"/>
              <a:gd name="T3" fmla="*/ 35 h 224"/>
              <a:gd name="T4" fmla="*/ 224 w 295"/>
              <a:gd name="T5" fmla="*/ 224 h 224"/>
              <a:gd name="T6" fmla="*/ 248 w 295"/>
              <a:gd name="T7" fmla="*/ 188 h 224"/>
              <a:gd name="T8" fmla="*/ 249 w 295"/>
              <a:gd name="T9" fmla="*/ 29 h 224"/>
              <a:gd name="T10" fmla="*/ 224 w 295"/>
              <a:gd name="T11" fmla="*/ 194 h 224"/>
              <a:gd name="T12" fmla="*/ 224 w 295"/>
              <a:gd name="T13" fmla="*/ 16 h 224"/>
              <a:gd name="T14" fmla="*/ 224 w 295"/>
              <a:gd name="T15" fmla="*/ 208 h 224"/>
              <a:gd name="T16" fmla="*/ 224 w 295"/>
              <a:gd name="T17" fmla="*/ 179 h 224"/>
              <a:gd name="T18" fmla="*/ 224 w 295"/>
              <a:gd name="T19" fmla="*/ 194 h 224"/>
              <a:gd name="T20" fmla="*/ 201 w 295"/>
              <a:gd name="T21" fmla="*/ 128 h 224"/>
              <a:gd name="T22" fmla="*/ 203 w 295"/>
              <a:gd name="T23" fmla="*/ 98 h 224"/>
              <a:gd name="T24" fmla="*/ 195 w 295"/>
              <a:gd name="T25" fmla="*/ 67 h 224"/>
              <a:gd name="T26" fmla="*/ 187 w 295"/>
              <a:gd name="T27" fmla="*/ 128 h 224"/>
              <a:gd name="T28" fmla="*/ 187 w 295"/>
              <a:gd name="T29" fmla="*/ 100 h 224"/>
              <a:gd name="T30" fmla="*/ 190 w 295"/>
              <a:gd name="T31" fmla="*/ 75 h 224"/>
              <a:gd name="T32" fmla="*/ 187 w 295"/>
              <a:gd name="T33" fmla="*/ 0 h 224"/>
              <a:gd name="T34" fmla="*/ 187 w 295"/>
              <a:gd name="T35" fmla="*/ 0 h 224"/>
              <a:gd name="T36" fmla="*/ 147 w 295"/>
              <a:gd name="T37" fmla="*/ 208 h 224"/>
              <a:gd name="T38" fmla="*/ 182 w 295"/>
              <a:gd name="T39" fmla="*/ 67 h 224"/>
              <a:gd name="T40" fmla="*/ 168 w 295"/>
              <a:gd name="T41" fmla="*/ 109 h 224"/>
              <a:gd name="T42" fmla="*/ 187 w 295"/>
              <a:gd name="T43" fmla="*/ 194 h 224"/>
              <a:gd name="T44" fmla="*/ 148 w 295"/>
              <a:gd name="T45" fmla="*/ 125 h 224"/>
              <a:gd name="T46" fmla="*/ 147 w 295"/>
              <a:gd name="T47" fmla="*/ 106 h 224"/>
              <a:gd name="T48" fmla="*/ 184 w 295"/>
              <a:gd name="T49" fmla="*/ 70 h 224"/>
              <a:gd name="T50" fmla="*/ 187 w 295"/>
              <a:gd name="T51" fmla="*/ 91 h 224"/>
              <a:gd name="T52" fmla="*/ 179 w 295"/>
              <a:gd name="T53" fmla="*/ 116 h 224"/>
              <a:gd name="T54" fmla="*/ 187 w 295"/>
              <a:gd name="T55" fmla="*/ 100 h 224"/>
              <a:gd name="T56" fmla="*/ 147 w 295"/>
              <a:gd name="T57" fmla="*/ 16 h 224"/>
              <a:gd name="T58" fmla="*/ 147 w 295"/>
              <a:gd name="T59" fmla="*/ 208 h 224"/>
              <a:gd name="T60" fmla="*/ 147 w 295"/>
              <a:gd name="T61" fmla="*/ 106 h 224"/>
              <a:gd name="T62" fmla="*/ 127 w 295"/>
              <a:gd name="T63" fmla="*/ 121 h 224"/>
              <a:gd name="T64" fmla="*/ 147 w 295"/>
              <a:gd name="T65" fmla="*/ 137 h 224"/>
              <a:gd name="T66" fmla="*/ 102 w 295"/>
              <a:gd name="T67" fmla="*/ 156 h 224"/>
              <a:gd name="T68" fmla="*/ 109 w 295"/>
              <a:gd name="T69" fmla="*/ 113 h 224"/>
              <a:gd name="T70" fmla="*/ 100 w 295"/>
              <a:gd name="T71" fmla="*/ 93 h 224"/>
              <a:gd name="T72" fmla="*/ 111 w 295"/>
              <a:gd name="T73" fmla="*/ 97 h 224"/>
              <a:gd name="T74" fmla="*/ 99 w 295"/>
              <a:gd name="T75" fmla="*/ 88 h 224"/>
              <a:gd name="T76" fmla="*/ 101 w 295"/>
              <a:gd name="T77" fmla="*/ 150 h 224"/>
              <a:gd name="T78" fmla="*/ 99 w 295"/>
              <a:gd name="T79" fmla="*/ 123 h 224"/>
              <a:gd name="T80" fmla="*/ 0 w 295"/>
              <a:gd name="T81" fmla="*/ 23 h 224"/>
              <a:gd name="T82" fmla="*/ 99 w 295"/>
              <a:gd name="T83" fmla="*/ 208 h 224"/>
              <a:gd name="T84" fmla="*/ 17 w 295"/>
              <a:gd name="T85" fmla="*/ 35 h 224"/>
              <a:gd name="T86" fmla="*/ 99 w 295"/>
              <a:gd name="T87" fmla="*/ 29 h 224"/>
              <a:gd name="T88" fmla="*/ 79 w 295"/>
              <a:gd name="T89" fmla="*/ 129 h 224"/>
              <a:gd name="T90" fmla="*/ 99 w 295"/>
              <a:gd name="T91" fmla="*/ 157 h 224"/>
              <a:gd name="T92" fmla="*/ 30 w 295"/>
              <a:gd name="T93" fmla="*/ 45 h 224"/>
              <a:gd name="T94" fmla="*/ 99 w 295"/>
              <a:gd name="T95" fmla="*/ 115 h 224"/>
              <a:gd name="T96" fmla="*/ 99 w 295"/>
              <a:gd name="T97" fmla="*/ 123 h 224"/>
              <a:gd name="T98" fmla="*/ 91 w 295"/>
              <a:gd name="T99" fmla="*/ 133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95" h="224">
                <a:moveTo>
                  <a:pt x="271" y="224"/>
                </a:moveTo>
                <a:cubicBezTo>
                  <a:pt x="284" y="224"/>
                  <a:pt x="295" y="213"/>
                  <a:pt x="295" y="200"/>
                </a:cubicBezTo>
                <a:cubicBezTo>
                  <a:pt x="295" y="23"/>
                  <a:pt x="295" y="23"/>
                  <a:pt x="295" y="23"/>
                </a:cubicBezTo>
                <a:cubicBezTo>
                  <a:pt x="295" y="10"/>
                  <a:pt x="284" y="0"/>
                  <a:pt x="271" y="0"/>
                </a:cubicBezTo>
                <a:cubicBezTo>
                  <a:pt x="224" y="0"/>
                  <a:pt x="224" y="0"/>
                  <a:pt x="224" y="0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58" y="16"/>
                  <a:pt x="258" y="16"/>
                  <a:pt x="258" y="16"/>
                </a:cubicBezTo>
                <a:cubicBezTo>
                  <a:pt x="268" y="16"/>
                  <a:pt x="277" y="24"/>
                  <a:pt x="277" y="35"/>
                </a:cubicBezTo>
                <a:cubicBezTo>
                  <a:pt x="277" y="189"/>
                  <a:pt x="277" y="189"/>
                  <a:pt x="277" y="189"/>
                </a:cubicBezTo>
                <a:cubicBezTo>
                  <a:pt x="277" y="199"/>
                  <a:pt x="268" y="208"/>
                  <a:pt x="258" y="208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224" y="224"/>
                  <a:pt x="224" y="224"/>
                  <a:pt x="224" y="224"/>
                </a:cubicBezTo>
                <a:cubicBezTo>
                  <a:pt x="271" y="224"/>
                  <a:pt x="271" y="224"/>
                  <a:pt x="271" y="224"/>
                </a:cubicBezTo>
                <a:close/>
                <a:moveTo>
                  <a:pt x="224" y="194"/>
                </a:moveTo>
                <a:cubicBezTo>
                  <a:pt x="224" y="188"/>
                  <a:pt x="224" y="188"/>
                  <a:pt x="224" y="188"/>
                </a:cubicBezTo>
                <a:cubicBezTo>
                  <a:pt x="248" y="188"/>
                  <a:pt x="248" y="188"/>
                  <a:pt x="248" y="188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24" y="179"/>
                  <a:pt x="224" y="179"/>
                  <a:pt x="224" y="179"/>
                </a:cubicBezTo>
                <a:cubicBezTo>
                  <a:pt x="224" y="29"/>
                  <a:pt x="224" y="29"/>
                  <a:pt x="224" y="29"/>
                </a:cubicBezTo>
                <a:cubicBezTo>
                  <a:pt x="249" y="29"/>
                  <a:pt x="249" y="29"/>
                  <a:pt x="249" y="29"/>
                </a:cubicBezTo>
                <a:cubicBezTo>
                  <a:pt x="257" y="29"/>
                  <a:pt x="264" y="36"/>
                  <a:pt x="264" y="45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4" y="187"/>
                  <a:pt x="257" y="194"/>
                  <a:pt x="249" y="194"/>
                </a:cubicBezTo>
                <a:lnTo>
                  <a:pt x="224" y="194"/>
                </a:lnTo>
                <a:close/>
                <a:moveTo>
                  <a:pt x="224" y="0"/>
                </a:moveTo>
                <a:cubicBezTo>
                  <a:pt x="187" y="0"/>
                  <a:pt x="187" y="0"/>
                  <a:pt x="187" y="0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24" y="0"/>
                  <a:pt x="224" y="0"/>
                  <a:pt x="224" y="0"/>
                </a:cubicBezTo>
                <a:close/>
                <a:moveTo>
                  <a:pt x="187" y="224"/>
                </a:moveTo>
                <a:cubicBezTo>
                  <a:pt x="224" y="224"/>
                  <a:pt x="224" y="224"/>
                  <a:pt x="224" y="224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87" y="224"/>
                  <a:pt x="187" y="224"/>
                  <a:pt x="187" y="224"/>
                </a:cubicBezTo>
                <a:close/>
                <a:moveTo>
                  <a:pt x="224" y="29"/>
                </a:moveTo>
                <a:cubicBezTo>
                  <a:pt x="224" y="179"/>
                  <a:pt x="224" y="179"/>
                  <a:pt x="224" y="179"/>
                </a:cubicBezTo>
                <a:cubicBezTo>
                  <a:pt x="200" y="179"/>
                  <a:pt x="200" y="179"/>
                  <a:pt x="200" y="179"/>
                </a:cubicBezTo>
                <a:cubicBezTo>
                  <a:pt x="200" y="188"/>
                  <a:pt x="200" y="188"/>
                  <a:pt x="200" y="188"/>
                </a:cubicBezTo>
                <a:cubicBezTo>
                  <a:pt x="224" y="188"/>
                  <a:pt x="224" y="188"/>
                  <a:pt x="224" y="188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87" y="135"/>
                  <a:pt x="187" y="135"/>
                  <a:pt x="187" y="135"/>
                </a:cubicBezTo>
                <a:cubicBezTo>
                  <a:pt x="188" y="135"/>
                  <a:pt x="189" y="134"/>
                  <a:pt x="189" y="134"/>
                </a:cubicBezTo>
                <a:cubicBezTo>
                  <a:pt x="194" y="133"/>
                  <a:pt x="197" y="131"/>
                  <a:pt x="201" y="128"/>
                </a:cubicBezTo>
                <a:cubicBezTo>
                  <a:pt x="204" y="124"/>
                  <a:pt x="206" y="121"/>
                  <a:pt x="207" y="117"/>
                </a:cubicBezTo>
                <a:cubicBezTo>
                  <a:pt x="208" y="115"/>
                  <a:pt x="208" y="113"/>
                  <a:pt x="208" y="111"/>
                </a:cubicBezTo>
                <a:cubicBezTo>
                  <a:pt x="208" y="109"/>
                  <a:pt x="208" y="107"/>
                  <a:pt x="207" y="104"/>
                </a:cubicBezTo>
                <a:cubicBezTo>
                  <a:pt x="207" y="102"/>
                  <a:pt x="205" y="100"/>
                  <a:pt x="203" y="98"/>
                </a:cubicBezTo>
                <a:cubicBezTo>
                  <a:pt x="200" y="96"/>
                  <a:pt x="197" y="94"/>
                  <a:pt x="193" y="94"/>
                </a:cubicBezTo>
                <a:cubicBezTo>
                  <a:pt x="197" y="91"/>
                  <a:pt x="199" y="88"/>
                  <a:pt x="201" y="85"/>
                </a:cubicBezTo>
                <a:cubicBezTo>
                  <a:pt x="202" y="81"/>
                  <a:pt x="202" y="78"/>
                  <a:pt x="201" y="74"/>
                </a:cubicBezTo>
                <a:cubicBezTo>
                  <a:pt x="200" y="71"/>
                  <a:pt x="198" y="69"/>
                  <a:pt x="195" y="67"/>
                </a:cubicBezTo>
                <a:cubicBezTo>
                  <a:pt x="193" y="66"/>
                  <a:pt x="190" y="66"/>
                  <a:pt x="187" y="66"/>
                </a:cubicBezTo>
                <a:cubicBezTo>
                  <a:pt x="187" y="29"/>
                  <a:pt x="187" y="29"/>
                  <a:pt x="187" y="29"/>
                </a:cubicBezTo>
                <a:cubicBezTo>
                  <a:pt x="224" y="29"/>
                  <a:pt x="224" y="29"/>
                  <a:pt x="224" y="29"/>
                </a:cubicBezTo>
                <a:close/>
                <a:moveTo>
                  <a:pt x="187" y="128"/>
                </a:moveTo>
                <a:cubicBezTo>
                  <a:pt x="187" y="128"/>
                  <a:pt x="188" y="128"/>
                  <a:pt x="188" y="128"/>
                </a:cubicBezTo>
                <a:cubicBezTo>
                  <a:pt x="191" y="127"/>
                  <a:pt x="193" y="125"/>
                  <a:pt x="194" y="122"/>
                </a:cubicBezTo>
                <a:cubicBezTo>
                  <a:pt x="195" y="118"/>
                  <a:pt x="195" y="115"/>
                  <a:pt x="194" y="111"/>
                </a:cubicBezTo>
                <a:cubicBezTo>
                  <a:pt x="193" y="106"/>
                  <a:pt x="191" y="103"/>
                  <a:pt x="187" y="100"/>
                </a:cubicBezTo>
                <a:cubicBezTo>
                  <a:pt x="187" y="128"/>
                  <a:pt x="187" y="128"/>
                  <a:pt x="187" y="128"/>
                </a:cubicBezTo>
                <a:close/>
                <a:moveTo>
                  <a:pt x="187" y="91"/>
                </a:moveTo>
                <a:cubicBezTo>
                  <a:pt x="189" y="87"/>
                  <a:pt x="190" y="84"/>
                  <a:pt x="190" y="80"/>
                </a:cubicBezTo>
                <a:cubicBezTo>
                  <a:pt x="190" y="78"/>
                  <a:pt x="190" y="77"/>
                  <a:pt x="190" y="75"/>
                </a:cubicBezTo>
                <a:cubicBezTo>
                  <a:pt x="189" y="74"/>
                  <a:pt x="189" y="72"/>
                  <a:pt x="188" y="71"/>
                </a:cubicBezTo>
                <a:cubicBezTo>
                  <a:pt x="187" y="71"/>
                  <a:pt x="187" y="71"/>
                  <a:pt x="187" y="71"/>
                </a:cubicBezTo>
                <a:lnTo>
                  <a:pt x="187" y="91"/>
                </a:lnTo>
                <a:close/>
                <a:moveTo>
                  <a:pt x="187" y="0"/>
                </a:moveTo>
                <a:cubicBezTo>
                  <a:pt x="147" y="0"/>
                  <a:pt x="147" y="0"/>
                  <a:pt x="147" y="0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187" y="0"/>
                  <a:pt x="187" y="0"/>
                  <a:pt x="187" y="0"/>
                </a:cubicBezTo>
                <a:close/>
                <a:moveTo>
                  <a:pt x="147" y="224"/>
                </a:moveTo>
                <a:cubicBezTo>
                  <a:pt x="187" y="224"/>
                  <a:pt x="187" y="224"/>
                  <a:pt x="187" y="224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4"/>
                  <a:pt x="147" y="224"/>
                  <a:pt x="147" y="224"/>
                </a:cubicBezTo>
                <a:close/>
                <a:moveTo>
                  <a:pt x="187" y="29"/>
                </a:moveTo>
                <a:cubicBezTo>
                  <a:pt x="187" y="66"/>
                  <a:pt x="187" y="66"/>
                  <a:pt x="187" y="66"/>
                </a:cubicBezTo>
                <a:cubicBezTo>
                  <a:pt x="185" y="66"/>
                  <a:pt x="184" y="66"/>
                  <a:pt x="182" y="67"/>
                </a:cubicBezTo>
                <a:cubicBezTo>
                  <a:pt x="176" y="68"/>
                  <a:pt x="172" y="71"/>
                  <a:pt x="169" y="75"/>
                </a:cubicBezTo>
                <a:cubicBezTo>
                  <a:pt x="167" y="80"/>
                  <a:pt x="166" y="84"/>
                  <a:pt x="167" y="88"/>
                </a:cubicBezTo>
                <a:cubicBezTo>
                  <a:pt x="168" y="93"/>
                  <a:pt x="172" y="97"/>
                  <a:pt x="177" y="98"/>
                </a:cubicBezTo>
                <a:cubicBezTo>
                  <a:pt x="173" y="101"/>
                  <a:pt x="169" y="105"/>
                  <a:pt x="168" y="109"/>
                </a:cubicBezTo>
                <a:cubicBezTo>
                  <a:pt x="166" y="113"/>
                  <a:pt x="165" y="117"/>
                  <a:pt x="167" y="122"/>
                </a:cubicBezTo>
                <a:cubicBezTo>
                  <a:pt x="168" y="126"/>
                  <a:pt x="170" y="130"/>
                  <a:pt x="175" y="133"/>
                </a:cubicBezTo>
                <a:cubicBezTo>
                  <a:pt x="178" y="135"/>
                  <a:pt x="182" y="135"/>
                  <a:pt x="187" y="135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8" y="125"/>
                  <a:pt x="148" y="125"/>
                  <a:pt x="148" y="125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58" y="112"/>
                  <a:pt x="158" y="112"/>
                  <a:pt x="158" y="112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87" y="29"/>
                  <a:pt x="187" y="29"/>
                  <a:pt x="187" y="29"/>
                </a:cubicBezTo>
                <a:close/>
                <a:moveTo>
                  <a:pt x="187" y="71"/>
                </a:moveTo>
                <a:cubicBezTo>
                  <a:pt x="186" y="70"/>
                  <a:pt x="185" y="70"/>
                  <a:pt x="184" y="70"/>
                </a:cubicBezTo>
                <a:cubicBezTo>
                  <a:pt x="181" y="71"/>
                  <a:pt x="179" y="73"/>
                  <a:pt x="178" y="76"/>
                </a:cubicBezTo>
                <a:cubicBezTo>
                  <a:pt x="177" y="78"/>
                  <a:pt x="177" y="81"/>
                  <a:pt x="178" y="83"/>
                </a:cubicBezTo>
                <a:cubicBezTo>
                  <a:pt x="179" y="88"/>
                  <a:pt x="181" y="91"/>
                  <a:pt x="185" y="93"/>
                </a:cubicBezTo>
                <a:cubicBezTo>
                  <a:pt x="186" y="92"/>
                  <a:pt x="187" y="91"/>
                  <a:pt x="187" y="91"/>
                </a:cubicBezTo>
                <a:cubicBezTo>
                  <a:pt x="187" y="71"/>
                  <a:pt x="187" y="71"/>
                  <a:pt x="187" y="71"/>
                </a:cubicBezTo>
                <a:close/>
                <a:moveTo>
                  <a:pt x="187" y="100"/>
                </a:moveTo>
                <a:cubicBezTo>
                  <a:pt x="187" y="100"/>
                  <a:pt x="186" y="100"/>
                  <a:pt x="186" y="99"/>
                </a:cubicBezTo>
                <a:cubicBezTo>
                  <a:pt x="181" y="104"/>
                  <a:pt x="179" y="110"/>
                  <a:pt x="179" y="116"/>
                </a:cubicBezTo>
                <a:cubicBezTo>
                  <a:pt x="179" y="118"/>
                  <a:pt x="179" y="120"/>
                  <a:pt x="180" y="121"/>
                </a:cubicBezTo>
                <a:cubicBezTo>
                  <a:pt x="180" y="124"/>
                  <a:pt x="182" y="126"/>
                  <a:pt x="183" y="127"/>
                </a:cubicBezTo>
                <a:cubicBezTo>
                  <a:pt x="184" y="128"/>
                  <a:pt x="186" y="128"/>
                  <a:pt x="187" y="128"/>
                </a:cubicBezTo>
                <a:lnTo>
                  <a:pt x="187" y="100"/>
                </a:lnTo>
                <a:close/>
                <a:moveTo>
                  <a:pt x="147" y="0"/>
                </a:moveTo>
                <a:cubicBezTo>
                  <a:pt x="99" y="0"/>
                  <a:pt x="99" y="0"/>
                  <a:pt x="99" y="0"/>
                </a:cubicBezTo>
                <a:cubicBezTo>
                  <a:pt x="99" y="16"/>
                  <a:pt x="99" y="16"/>
                  <a:pt x="99" y="1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0"/>
                  <a:pt x="147" y="0"/>
                  <a:pt x="147" y="0"/>
                </a:cubicBezTo>
                <a:close/>
                <a:moveTo>
                  <a:pt x="99" y="224"/>
                </a:moveTo>
                <a:cubicBezTo>
                  <a:pt x="147" y="224"/>
                  <a:pt x="147" y="224"/>
                  <a:pt x="147" y="224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24"/>
                  <a:pt x="99" y="224"/>
                  <a:pt x="99" y="224"/>
                </a:cubicBezTo>
                <a:close/>
                <a:moveTo>
                  <a:pt x="147" y="29"/>
                </a:moveTo>
                <a:cubicBezTo>
                  <a:pt x="147" y="106"/>
                  <a:pt x="147" y="106"/>
                  <a:pt x="147" y="106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37" y="107"/>
                  <a:pt x="137" y="107"/>
                  <a:pt x="137" y="107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27" y="121"/>
                  <a:pt x="127" y="121"/>
                  <a:pt x="127" y="121"/>
                </a:cubicBezTo>
                <a:cubicBezTo>
                  <a:pt x="127" y="131"/>
                  <a:pt x="127" y="131"/>
                  <a:pt x="127" y="131"/>
                </a:cubicBezTo>
                <a:cubicBezTo>
                  <a:pt x="138" y="128"/>
                  <a:pt x="138" y="128"/>
                  <a:pt x="138" y="128"/>
                </a:cubicBezTo>
                <a:cubicBezTo>
                  <a:pt x="138" y="139"/>
                  <a:pt x="138" y="139"/>
                  <a:pt x="138" y="139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99" y="157"/>
                  <a:pt x="99" y="157"/>
                  <a:pt x="99" y="157"/>
                </a:cubicBezTo>
                <a:cubicBezTo>
                  <a:pt x="100" y="157"/>
                  <a:pt x="101" y="157"/>
                  <a:pt x="102" y="156"/>
                </a:cubicBezTo>
                <a:cubicBezTo>
                  <a:pt x="109" y="155"/>
                  <a:pt x="113" y="151"/>
                  <a:pt x="117" y="145"/>
                </a:cubicBezTo>
                <a:cubicBezTo>
                  <a:pt x="120" y="139"/>
                  <a:pt x="121" y="132"/>
                  <a:pt x="119" y="124"/>
                </a:cubicBezTo>
                <a:cubicBezTo>
                  <a:pt x="118" y="120"/>
                  <a:pt x="116" y="117"/>
                  <a:pt x="114" y="115"/>
                </a:cubicBezTo>
                <a:cubicBezTo>
                  <a:pt x="112" y="114"/>
                  <a:pt x="111" y="113"/>
                  <a:pt x="109" y="113"/>
                </a:cubicBezTo>
                <a:cubicBezTo>
                  <a:pt x="108" y="112"/>
                  <a:pt x="105" y="113"/>
                  <a:pt x="103" y="113"/>
                </a:cubicBezTo>
                <a:cubicBezTo>
                  <a:pt x="101" y="114"/>
                  <a:pt x="100" y="114"/>
                  <a:pt x="99" y="115"/>
                </a:cubicBezTo>
                <a:cubicBezTo>
                  <a:pt x="99" y="93"/>
                  <a:pt x="99" y="93"/>
                  <a:pt x="99" y="93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2" y="93"/>
                  <a:pt x="103" y="93"/>
                  <a:pt x="104" y="94"/>
                </a:cubicBezTo>
                <a:cubicBezTo>
                  <a:pt x="105" y="94"/>
                  <a:pt x="106" y="95"/>
                  <a:pt x="106" y="97"/>
                </a:cubicBezTo>
                <a:cubicBezTo>
                  <a:pt x="106" y="98"/>
                  <a:pt x="106" y="99"/>
                  <a:pt x="105" y="100"/>
                </a:cubicBezTo>
                <a:cubicBezTo>
                  <a:pt x="108" y="99"/>
                  <a:pt x="110" y="98"/>
                  <a:pt x="111" y="97"/>
                </a:cubicBezTo>
                <a:cubicBezTo>
                  <a:pt x="112" y="95"/>
                  <a:pt x="112" y="93"/>
                  <a:pt x="111" y="92"/>
                </a:cubicBezTo>
                <a:cubicBezTo>
                  <a:pt x="111" y="90"/>
                  <a:pt x="110" y="89"/>
                  <a:pt x="107" y="88"/>
                </a:cubicBezTo>
                <a:cubicBezTo>
                  <a:pt x="105" y="87"/>
                  <a:pt x="103" y="87"/>
                  <a:pt x="100" y="88"/>
                </a:cubicBezTo>
                <a:cubicBezTo>
                  <a:pt x="99" y="88"/>
                  <a:pt x="99" y="88"/>
                  <a:pt x="99" y="88"/>
                </a:cubicBezTo>
                <a:cubicBezTo>
                  <a:pt x="99" y="29"/>
                  <a:pt x="99" y="29"/>
                  <a:pt x="99" y="29"/>
                </a:cubicBezTo>
                <a:cubicBezTo>
                  <a:pt x="147" y="29"/>
                  <a:pt x="147" y="29"/>
                  <a:pt x="147" y="29"/>
                </a:cubicBezTo>
                <a:close/>
                <a:moveTo>
                  <a:pt x="99" y="150"/>
                </a:moveTo>
                <a:cubicBezTo>
                  <a:pt x="100" y="150"/>
                  <a:pt x="101" y="150"/>
                  <a:pt x="101" y="150"/>
                </a:cubicBezTo>
                <a:cubicBezTo>
                  <a:pt x="105" y="149"/>
                  <a:pt x="107" y="146"/>
                  <a:pt x="109" y="142"/>
                </a:cubicBezTo>
                <a:cubicBezTo>
                  <a:pt x="110" y="137"/>
                  <a:pt x="111" y="133"/>
                  <a:pt x="110" y="129"/>
                </a:cubicBezTo>
                <a:cubicBezTo>
                  <a:pt x="108" y="123"/>
                  <a:pt x="106" y="120"/>
                  <a:pt x="103" y="121"/>
                </a:cubicBezTo>
                <a:cubicBezTo>
                  <a:pt x="101" y="121"/>
                  <a:pt x="100" y="122"/>
                  <a:pt x="99" y="123"/>
                </a:cubicBezTo>
                <a:lnTo>
                  <a:pt x="99" y="150"/>
                </a:lnTo>
                <a:close/>
                <a:moveTo>
                  <a:pt x="99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13"/>
                  <a:pt x="10" y="224"/>
                  <a:pt x="23" y="224"/>
                </a:cubicBezTo>
                <a:cubicBezTo>
                  <a:pt x="99" y="224"/>
                  <a:pt x="99" y="224"/>
                  <a:pt x="99" y="224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26" y="208"/>
                  <a:pt x="17" y="199"/>
                  <a:pt x="17" y="189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99" y="16"/>
                  <a:pt x="99" y="16"/>
                  <a:pt x="99" y="16"/>
                </a:cubicBezTo>
                <a:cubicBezTo>
                  <a:pt x="99" y="0"/>
                  <a:pt x="99" y="0"/>
                  <a:pt x="99" y="0"/>
                </a:cubicBezTo>
                <a:close/>
                <a:moveTo>
                  <a:pt x="99" y="29"/>
                </a:moveTo>
                <a:cubicBezTo>
                  <a:pt x="99" y="88"/>
                  <a:pt x="99" y="88"/>
                  <a:pt x="99" y="88"/>
                </a:cubicBezTo>
                <a:cubicBezTo>
                  <a:pt x="93" y="89"/>
                  <a:pt x="89" y="93"/>
                  <a:pt x="85" y="97"/>
                </a:cubicBezTo>
                <a:cubicBezTo>
                  <a:pt x="82" y="102"/>
                  <a:pt x="80" y="109"/>
                  <a:pt x="79" y="116"/>
                </a:cubicBezTo>
                <a:cubicBezTo>
                  <a:pt x="78" y="120"/>
                  <a:pt x="78" y="124"/>
                  <a:pt x="79" y="129"/>
                </a:cubicBezTo>
                <a:cubicBezTo>
                  <a:pt x="79" y="134"/>
                  <a:pt x="80" y="138"/>
                  <a:pt x="81" y="142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2" y="146"/>
                  <a:pt x="82" y="148"/>
                  <a:pt x="83" y="150"/>
                </a:cubicBezTo>
                <a:cubicBezTo>
                  <a:pt x="86" y="156"/>
                  <a:pt x="92" y="158"/>
                  <a:pt x="99" y="157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46" y="194"/>
                  <a:pt x="46" y="194"/>
                  <a:pt x="46" y="194"/>
                </a:cubicBezTo>
                <a:cubicBezTo>
                  <a:pt x="37" y="194"/>
                  <a:pt x="30" y="187"/>
                  <a:pt x="30" y="179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36"/>
                  <a:pt x="37" y="29"/>
                  <a:pt x="46" y="29"/>
                </a:cubicBezTo>
                <a:cubicBezTo>
                  <a:pt x="99" y="29"/>
                  <a:pt x="99" y="29"/>
                  <a:pt x="99" y="29"/>
                </a:cubicBezTo>
                <a:close/>
                <a:moveTo>
                  <a:pt x="99" y="93"/>
                </a:moveTo>
                <a:cubicBezTo>
                  <a:pt x="99" y="115"/>
                  <a:pt x="99" y="115"/>
                  <a:pt x="99" y="115"/>
                </a:cubicBezTo>
                <a:cubicBezTo>
                  <a:pt x="98" y="115"/>
                  <a:pt x="97" y="116"/>
                  <a:pt x="96" y="118"/>
                </a:cubicBezTo>
                <a:cubicBezTo>
                  <a:pt x="94" y="120"/>
                  <a:pt x="93" y="122"/>
                  <a:pt x="94" y="125"/>
                </a:cubicBezTo>
                <a:cubicBezTo>
                  <a:pt x="94" y="127"/>
                  <a:pt x="95" y="128"/>
                  <a:pt x="97" y="129"/>
                </a:cubicBezTo>
                <a:cubicBezTo>
                  <a:pt x="97" y="127"/>
                  <a:pt x="98" y="125"/>
                  <a:pt x="99" y="123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8" y="150"/>
                  <a:pt x="97" y="149"/>
                  <a:pt x="96" y="149"/>
                </a:cubicBezTo>
                <a:cubicBezTo>
                  <a:pt x="95" y="148"/>
                  <a:pt x="94" y="146"/>
                  <a:pt x="93" y="142"/>
                </a:cubicBezTo>
                <a:cubicBezTo>
                  <a:pt x="92" y="140"/>
                  <a:pt x="92" y="137"/>
                  <a:pt x="91" y="133"/>
                </a:cubicBezTo>
                <a:cubicBezTo>
                  <a:pt x="91" y="128"/>
                  <a:pt x="90" y="124"/>
                  <a:pt x="90" y="119"/>
                </a:cubicBezTo>
                <a:cubicBezTo>
                  <a:pt x="90" y="111"/>
                  <a:pt x="91" y="104"/>
                  <a:pt x="93" y="100"/>
                </a:cubicBezTo>
                <a:cubicBezTo>
                  <a:pt x="95" y="97"/>
                  <a:pt x="97" y="94"/>
                  <a:pt x="99" y="93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Freeform 77"/>
          <p:cNvSpPr>
            <a:spLocks/>
          </p:cNvSpPr>
          <p:nvPr/>
        </p:nvSpPr>
        <p:spPr bwMode="auto">
          <a:xfrm>
            <a:off x="8184153" y="2189306"/>
            <a:ext cx="237297" cy="177533"/>
          </a:xfrm>
          <a:custGeom>
            <a:avLst/>
            <a:gdLst>
              <a:gd name="T0" fmla="*/ 69 w 98"/>
              <a:gd name="T1" fmla="*/ 0 h 74"/>
              <a:gd name="T2" fmla="*/ 49 w 98"/>
              <a:gd name="T3" fmla="*/ 8 h 74"/>
              <a:gd name="T4" fmla="*/ 30 w 98"/>
              <a:gd name="T5" fmla="*/ 0 h 74"/>
              <a:gd name="T6" fmla="*/ 0 w 98"/>
              <a:gd name="T7" fmla="*/ 29 h 74"/>
              <a:gd name="T8" fmla="*/ 51 w 98"/>
              <a:gd name="T9" fmla="*/ 74 h 74"/>
              <a:gd name="T10" fmla="*/ 98 w 98"/>
              <a:gd name="T11" fmla="*/ 29 h 74"/>
              <a:gd name="T12" fmla="*/ 69 w 98"/>
              <a:gd name="T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" h="74">
                <a:moveTo>
                  <a:pt x="69" y="0"/>
                </a:moveTo>
                <a:cubicBezTo>
                  <a:pt x="61" y="0"/>
                  <a:pt x="54" y="3"/>
                  <a:pt x="49" y="8"/>
                </a:cubicBezTo>
                <a:cubicBezTo>
                  <a:pt x="44" y="3"/>
                  <a:pt x="37" y="0"/>
                  <a:pt x="30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47"/>
                  <a:pt x="15" y="74"/>
                  <a:pt x="51" y="74"/>
                </a:cubicBezTo>
                <a:cubicBezTo>
                  <a:pt x="88" y="74"/>
                  <a:pt x="98" y="45"/>
                  <a:pt x="98" y="29"/>
                </a:cubicBezTo>
                <a:cubicBezTo>
                  <a:pt x="98" y="13"/>
                  <a:pt x="85" y="0"/>
                  <a:pt x="69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Freeform 78"/>
          <p:cNvSpPr>
            <a:spLocks/>
          </p:cNvSpPr>
          <p:nvPr/>
        </p:nvSpPr>
        <p:spPr bwMode="auto">
          <a:xfrm>
            <a:off x="8289613" y="2143606"/>
            <a:ext cx="65037" cy="80856"/>
          </a:xfrm>
          <a:custGeom>
            <a:avLst/>
            <a:gdLst>
              <a:gd name="T0" fmla="*/ 6 w 27"/>
              <a:gd name="T1" fmla="*/ 34 h 34"/>
              <a:gd name="T2" fmla="*/ 13 w 27"/>
              <a:gd name="T3" fmla="*/ 0 h 34"/>
              <a:gd name="T4" fmla="*/ 27 w 27"/>
              <a:gd name="T5" fmla="*/ 3 h 34"/>
              <a:gd name="T6" fmla="*/ 6 w 27"/>
              <a:gd name="T7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34">
                <a:moveTo>
                  <a:pt x="6" y="34"/>
                </a:moveTo>
                <a:cubicBezTo>
                  <a:pt x="0" y="22"/>
                  <a:pt x="4" y="9"/>
                  <a:pt x="13" y="0"/>
                </a:cubicBezTo>
                <a:cubicBezTo>
                  <a:pt x="27" y="3"/>
                  <a:pt x="27" y="3"/>
                  <a:pt x="27" y="3"/>
                </a:cubicBezTo>
                <a:cubicBezTo>
                  <a:pt x="14" y="10"/>
                  <a:pt x="6" y="18"/>
                  <a:pt x="6" y="34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Freeform 79"/>
          <p:cNvSpPr>
            <a:spLocks noEditPoints="1"/>
          </p:cNvSpPr>
          <p:nvPr/>
        </p:nvSpPr>
        <p:spPr bwMode="auto">
          <a:xfrm>
            <a:off x="7920489" y="3623628"/>
            <a:ext cx="249601" cy="346276"/>
          </a:xfrm>
          <a:custGeom>
            <a:avLst/>
            <a:gdLst>
              <a:gd name="T0" fmla="*/ 87 w 103"/>
              <a:gd name="T1" fmla="*/ 88 h 143"/>
              <a:gd name="T2" fmla="*/ 103 w 103"/>
              <a:gd name="T3" fmla="*/ 112 h 143"/>
              <a:gd name="T4" fmla="*/ 102 w 103"/>
              <a:gd name="T5" fmla="*/ 143 h 143"/>
              <a:gd name="T6" fmla="*/ 87 w 103"/>
              <a:gd name="T7" fmla="*/ 137 h 143"/>
              <a:gd name="T8" fmla="*/ 87 w 103"/>
              <a:gd name="T9" fmla="*/ 134 h 143"/>
              <a:gd name="T10" fmla="*/ 91 w 103"/>
              <a:gd name="T11" fmla="*/ 136 h 143"/>
              <a:gd name="T12" fmla="*/ 100 w 103"/>
              <a:gd name="T13" fmla="*/ 130 h 143"/>
              <a:gd name="T14" fmla="*/ 100 w 103"/>
              <a:gd name="T15" fmla="*/ 113 h 143"/>
              <a:gd name="T16" fmla="*/ 100 w 103"/>
              <a:gd name="T17" fmla="*/ 113 h 143"/>
              <a:gd name="T18" fmla="*/ 99 w 103"/>
              <a:gd name="T19" fmla="*/ 111 h 143"/>
              <a:gd name="T20" fmla="*/ 92 w 103"/>
              <a:gd name="T21" fmla="*/ 110 h 143"/>
              <a:gd name="T22" fmla="*/ 90 w 103"/>
              <a:gd name="T23" fmla="*/ 116 h 143"/>
              <a:gd name="T24" fmla="*/ 87 w 103"/>
              <a:gd name="T25" fmla="*/ 115 h 143"/>
              <a:gd name="T26" fmla="*/ 87 w 103"/>
              <a:gd name="T27" fmla="*/ 88 h 143"/>
              <a:gd name="T28" fmla="*/ 73 w 103"/>
              <a:gd name="T29" fmla="*/ 132 h 143"/>
              <a:gd name="T30" fmla="*/ 32 w 103"/>
              <a:gd name="T31" fmla="*/ 70 h 143"/>
              <a:gd name="T32" fmla="*/ 28 w 103"/>
              <a:gd name="T33" fmla="*/ 68 h 143"/>
              <a:gd name="T34" fmla="*/ 28 w 103"/>
              <a:gd name="T35" fmla="*/ 67 h 143"/>
              <a:gd name="T36" fmla="*/ 28 w 103"/>
              <a:gd name="T37" fmla="*/ 63 h 143"/>
              <a:gd name="T38" fmla="*/ 29 w 103"/>
              <a:gd name="T39" fmla="*/ 65 h 143"/>
              <a:gd name="T40" fmla="*/ 34 w 103"/>
              <a:gd name="T41" fmla="*/ 66 h 143"/>
              <a:gd name="T42" fmla="*/ 41 w 103"/>
              <a:gd name="T43" fmla="*/ 61 h 143"/>
              <a:gd name="T44" fmla="*/ 41 w 103"/>
              <a:gd name="T45" fmla="*/ 61 h 143"/>
              <a:gd name="T46" fmla="*/ 37 w 103"/>
              <a:gd name="T47" fmla="*/ 59 h 143"/>
              <a:gd name="T48" fmla="*/ 28 w 103"/>
              <a:gd name="T49" fmla="*/ 45 h 143"/>
              <a:gd name="T50" fmla="*/ 28 w 103"/>
              <a:gd name="T51" fmla="*/ 26 h 143"/>
              <a:gd name="T52" fmla="*/ 39 w 103"/>
              <a:gd name="T53" fmla="*/ 19 h 143"/>
              <a:gd name="T54" fmla="*/ 44 w 103"/>
              <a:gd name="T55" fmla="*/ 21 h 143"/>
              <a:gd name="T56" fmla="*/ 61 w 103"/>
              <a:gd name="T57" fmla="*/ 46 h 143"/>
              <a:gd name="T58" fmla="*/ 61 w 103"/>
              <a:gd name="T59" fmla="*/ 50 h 143"/>
              <a:gd name="T60" fmla="*/ 87 w 103"/>
              <a:gd name="T61" fmla="*/ 88 h 143"/>
              <a:gd name="T62" fmla="*/ 87 w 103"/>
              <a:gd name="T63" fmla="*/ 115 h 143"/>
              <a:gd name="T64" fmla="*/ 84 w 103"/>
              <a:gd name="T65" fmla="*/ 116 h 143"/>
              <a:gd name="T66" fmla="*/ 82 w 103"/>
              <a:gd name="T67" fmla="*/ 122 h 143"/>
              <a:gd name="T68" fmla="*/ 75 w 103"/>
              <a:gd name="T69" fmla="*/ 121 h 143"/>
              <a:gd name="T70" fmla="*/ 74 w 103"/>
              <a:gd name="T71" fmla="*/ 128 h 143"/>
              <a:gd name="T72" fmla="*/ 75 w 103"/>
              <a:gd name="T73" fmla="*/ 130 h 143"/>
              <a:gd name="T74" fmla="*/ 87 w 103"/>
              <a:gd name="T75" fmla="*/ 134 h 143"/>
              <a:gd name="T76" fmla="*/ 87 w 103"/>
              <a:gd name="T77" fmla="*/ 137 h 143"/>
              <a:gd name="T78" fmla="*/ 73 w 103"/>
              <a:gd name="T79" fmla="*/ 132 h 143"/>
              <a:gd name="T80" fmla="*/ 28 w 103"/>
              <a:gd name="T81" fmla="*/ 4 h 143"/>
              <a:gd name="T82" fmla="*/ 28 w 103"/>
              <a:gd name="T83" fmla="*/ 24 h 143"/>
              <a:gd name="T84" fmla="*/ 36 w 103"/>
              <a:gd name="T85" fmla="*/ 15 h 143"/>
              <a:gd name="T86" fmla="*/ 32 w 103"/>
              <a:gd name="T87" fmla="*/ 8 h 143"/>
              <a:gd name="T88" fmla="*/ 28 w 103"/>
              <a:gd name="T89" fmla="*/ 4 h 143"/>
              <a:gd name="T90" fmla="*/ 28 w 103"/>
              <a:gd name="T91" fmla="*/ 67 h 143"/>
              <a:gd name="T92" fmla="*/ 11 w 103"/>
              <a:gd name="T93" fmla="*/ 43 h 143"/>
              <a:gd name="T94" fmla="*/ 11 w 103"/>
              <a:gd name="T95" fmla="*/ 37 h 143"/>
              <a:gd name="T96" fmla="*/ 5 w 103"/>
              <a:gd name="T97" fmla="*/ 27 h 143"/>
              <a:gd name="T98" fmla="*/ 9 w 103"/>
              <a:gd name="T99" fmla="*/ 4 h 143"/>
              <a:gd name="T100" fmla="*/ 28 w 103"/>
              <a:gd name="T101" fmla="*/ 4 h 143"/>
              <a:gd name="T102" fmla="*/ 28 w 103"/>
              <a:gd name="T103" fmla="*/ 24 h 143"/>
              <a:gd name="T104" fmla="*/ 21 w 103"/>
              <a:gd name="T105" fmla="*/ 31 h 143"/>
              <a:gd name="T106" fmla="*/ 28 w 103"/>
              <a:gd name="T107" fmla="*/ 26 h 143"/>
              <a:gd name="T108" fmla="*/ 28 w 103"/>
              <a:gd name="T109" fmla="*/ 45 h 143"/>
              <a:gd name="T110" fmla="*/ 22 w 103"/>
              <a:gd name="T111" fmla="*/ 37 h 143"/>
              <a:gd name="T112" fmla="*/ 22 w 103"/>
              <a:gd name="T113" fmla="*/ 33 h 143"/>
              <a:gd name="T114" fmla="*/ 15 w 103"/>
              <a:gd name="T115" fmla="*/ 37 h 143"/>
              <a:gd name="T116" fmla="*/ 14 w 103"/>
              <a:gd name="T117" fmla="*/ 43 h 143"/>
              <a:gd name="T118" fmla="*/ 28 w 103"/>
              <a:gd name="T119" fmla="*/ 63 h 143"/>
              <a:gd name="T120" fmla="*/ 28 w 103"/>
              <a:gd name="T121" fmla="*/ 67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3" h="143">
                <a:moveTo>
                  <a:pt x="87" y="88"/>
                </a:moveTo>
                <a:cubicBezTo>
                  <a:pt x="103" y="112"/>
                  <a:pt x="103" y="112"/>
                  <a:pt x="103" y="112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91" y="136"/>
                  <a:pt x="91" y="136"/>
                  <a:pt x="91" y="136"/>
                </a:cubicBezTo>
                <a:cubicBezTo>
                  <a:pt x="100" y="130"/>
                  <a:pt x="100" y="130"/>
                  <a:pt x="100" y="130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8" y="109"/>
                  <a:pt x="95" y="108"/>
                  <a:pt x="92" y="110"/>
                </a:cubicBezTo>
                <a:cubicBezTo>
                  <a:pt x="90" y="111"/>
                  <a:pt x="89" y="114"/>
                  <a:pt x="90" y="116"/>
                </a:cubicBezTo>
                <a:cubicBezTo>
                  <a:pt x="89" y="115"/>
                  <a:pt x="88" y="115"/>
                  <a:pt x="87" y="115"/>
                </a:cubicBezTo>
                <a:lnTo>
                  <a:pt x="87" y="88"/>
                </a:lnTo>
                <a:close/>
                <a:moveTo>
                  <a:pt x="73" y="132"/>
                </a:moveTo>
                <a:cubicBezTo>
                  <a:pt x="32" y="70"/>
                  <a:pt x="32" y="70"/>
                  <a:pt x="32" y="70"/>
                </a:cubicBezTo>
                <a:cubicBezTo>
                  <a:pt x="30" y="70"/>
                  <a:pt x="29" y="69"/>
                  <a:pt x="28" y="68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3"/>
                  <a:pt x="28" y="63"/>
                  <a:pt x="28" y="63"/>
                </a:cubicBezTo>
                <a:cubicBezTo>
                  <a:pt x="29" y="65"/>
                  <a:pt x="29" y="65"/>
                  <a:pt x="29" y="65"/>
                </a:cubicBezTo>
                <a:cubicBezTo>
                  <a:pt x="30" y="67"/>
                  <a:pt x="33" y="67"/>
                  <a:pt x="34" y="66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0" y="61"/>
                  <a:pt x="38" y="61"/>
                  <a:pt x="37" y="59"/>
                </a:cubicBezTo>
                <a:cubicBezTo>
                  <a:pt x="28" y="45"/>
                  <a:pt x="28" y="45"/>
                  <a:pt x="28" y="45"/>
                </a:cubicBezTo>
                <a:cubicBezTo>
                  <a:pt x="28" y="26"/>
                  <a:pt x="28" y="26"/>
                  <a:pt x="28" y="26"/>
                </a:cubicBezTo>
                <a:cubicBezTo>
                  <a:pt x="39" y="19"/>
                  <a:pt x="39" y="19"/>
                  <a:pt x="39" y="19"/>
                </a:cubicBezTo>
                <a:cubicBezTo>
                  <a:pt x="41" y="18"/>
                  <a:pt x="43" y="19"/>
                  <a:pt x="44" y="21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7"/>
                  <a:pt x="62" y="49"/>
                  <a:pt x="61" y="50"/>
                </a:cubicBezTo>
                <a:cubicBezTo>
                  <a:pt x="87" y="88"/>
                  <a:pt x="87" y="88"/>
                  <a:pt x="87" y="88"/>
                </a:cubicBezTo>
                <a:cubicBezTo>
                  <a:pt x="87" y="115"/>
                  <a:pt x="87" y="115"/>
                  <a:pt x="87" y="115"/>
                </a:cubicBezTo>
                <a:cubicBezTo>
                  <a:pt x="86" y="115"/>
                  <a:pt x="85" y="115"/>
                  <a:pt x="84" y="116"/>
                </a:cubicBezTo>
                <a:cubicBezTo>
                  <a:pt x="82" y="117"/>
                  <a:pt x="81" y="120"/>
                  <a:pt x="82" y="122"/>
                </a:cubicBezTo>
                <a:cubicBezTo>
                  <a:pt x="80" y="120"/>
                  <a:pt x="77" y="120"/>
                  <a:pt x="75" y="121"/>
                </a:cubicBezTo>
                <a:cubicBezTo>
                  <a:pt x="73" y="123"/>
                  <a:pt x="72" y="126"/>
                  <a:pt x="74" y="128"/>
                </a:cubicBezTo>
                <a:cubicBezTo>
                  <a:pt x="75" y="130"/>
                  <a:pt x="75" y="130"/>
                  <a:pt x="75" y="130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73" y="132"/>
                  <a:pt x="73" y="132"/>
                  <a:pt x="73" y="132"/>
                </a:cubicBezTo>
                <a:close/>
                <a:moveTo>
                  <a:pt x="28" y="4"/>
                </a:moveTo>
                <a:cubicBezTo>
                  <a:pt x="28" y="24"/>
                  <a:pt x="28" y="24"/>
                  <a:pt x="28" y="24"/>
                </a:cubicBezTo>
                <a:cubicBezTo>
                  <a:pt x="36" y="15"/>
                  <a:pt x="36" y="15"/>
                  <a:pt x="36" y="15"/>
                </a:cubicBezTo>
                <a:cubicBezTo>
                  <a:pt x="32" y="8"/>
                  <a:pt x="32" y="8"/>
                  <a:pt x="32" y="8"/>
                </a:cubicBezTo>
                <a:cubicBezTo>
                  <a:pt x="31" y="7"/>
                  <a:pt x="29" y="5"/>
                  <a:pt x="28" y="4"/>
                </a:cubicBezTo>
                <a:close/>
                <a:moveTo>
                  <a:pt x="28" y="67"/>
                </a:moveTo>
                <a:cubicBezTo>
                  <a:pt x="11" y="43"/>
                  <a:pt x="11" y="43"/>
                  <a:pt x="11" y="43"/>
                </a:cubicBezTo>
                <a:cubicBezTo>
                  <a:pt x="10" y="41"/>
                  <a:pt x="10" y="38"/>
                  <a:pt x="11" y="37"/>
                </a:cubicBezTo>
                <a:cubicBezTo>
                  <a:pt x="5" y="27"/>
                  <a:pt x="5" y="27"/>
                  <a:pt x="5" y="27"/>
                </a:cubicBezTo>
                <a:cubicBezTo>
                  <a:pt x="0" y="19"/>
                  <a:pt x="2" y="9"/>
                  <a:pt x="9" y="4"/>
                </a:cubicBezTo>
                <a:cubicBezTo>
                  <a:pt x="15" y="0"/>
                  <a:pt x="22" y="0"/>
                  <a:pt x="28" y="4"/>
                </a:cubicBezTo>
                <a:cubicBezTo>
                  <a:pt x="28" y="24"/>
                  <a:pt x="28" y="24"/>
                  <a:pt x="28" y="24"/>
                </a:cubicBezTo>
                <a:cubicBezTo>
                  <a:pt x="21" y="31"/>
                  <a:pt x="21" y="31"/>
                  <a:pt x="21" y="31"/>
                </a:cubicBezTo>
                <a:cubicBezTo>
                  <a:pt x="28" y="26"/>
                  <a:pt x="28" y="26"/>
                  <a:pt x="28" y="26"/>
                </a:cubicBezTo>
                <a:cubicBezTo>
                  <a:pt x="28" y="45"/>
                  <a:pt x="28" y="45"/>
                  <a:pt x="28" y="45"/>
                </a:cubicBezTo>
                <a:cubicBezTo>
                  <a:pt x="22" y="37"/>
                  <a:pt x="22" y="37"/>
                  <a:pt x="22" y="37"/>
                </a:cubicBezTo>
                <a:cubicBezTo>
                  <a:pt x="21" y="36"/>
                  <a:pt x="21" y="34"/>
                  <a:pt x="22" y="33"/>
                </a:cubicBezTo>
                <a:cubicBezTo>
                  <a:pt x="15" y="37"/>
                  <a:pt x="15" y="37"/>
                  <a:pt x="15" y="37"/>
                </a:cubicBezTo>
                <a:cubicBezTo>
                  <a:pt x="14" y="39"/>
                  <a:pt x="13" y="41"/>
                  <a:pt x="14" y="43"/>
                </a:cubicBezTo>
                <a:cubicBezTo>
                  <a:pt x="28" y="63"/>
                  <a:pt x="28" y="63"/>
                  <a:pt x="28" y="63"/>
                </a:cubicBezTo>
                <a:lnTo>
                  <a:pt x="28" y="67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Freeform 80"/>
          <p:cNvSpPr>
            <a:spLocks noEditPoints="1"/>
          </p:cNvSpPr>
          <p:nvPr/>
        </p:nvSpPr>
        <p:spPr bwMode="auto">
          <a:xfrm>
            <a:off x="9838190" y="1848304"/>
            <a:ext cx="312879" cy="342762"/>
          </a:xfrm>
          <a:custGeom>
            <a:avLst/>
            <a:gdLst>
              <a:gd name="T0" fmla="*/ 101 w 130"/>
              <a:gd name="T1" fmla="*/ 65 h 142"/>
              <a:gd name="T2" fmla="*/ 97 w 130"/>
              <a:gd name="T3" fmla="*/ 81 h 142"/>
              <a:gd name="T4" fmla="*/ 97 w 130"/>
              <a:gd name="T5" fmla="*/ 94 h 142"/>
              <a:gd name="T6" fmla="*/ 100 w 130"/>
              <a:gd name="T7" fmla="*/ 95 h 142"/>
              <a:gd name="T8" fmla="*/ 111 w 130"/>
              <a:gd name="T9" fmla="*/ 112 h 142"/>
              <a:gd name="T10" fmla="*/ 97 w 130"/>
              <a:gd name="T11" fmla="*/ 103 h 142"/>
              <a:gd name="T12" fmla="*/ 97 w 130"/>
              <a:gd name="T13" fmla="*/ 28 h 142"/>
              <a:gd name="T14" fmla="*/ 111 w 130"/>
              <a:gd name="T15" fmla="*/ 19 h 142"/>
              <a:gd name="T16" fmla="*/ 100 w 130"/>
              <a:gd name="T17" fmla="*/ 35 h 142"/>
              <a:gd name="T18" fmla="*/ 97 w 130"/>
              <a:gd name="T19" fmla="*/ 36 h 142"/>
              <a:gd name="T20" fmla="*/ 127 w 130"/>
              <a:gd name="T21" fmla="*/ 62 h 142"/>
              <a:gd name="T22" fmla="*/ 108 w 130"/>
              <a:gd name="T23" fmla="*/ 65 h 142"/>
              <a:gd name="T24" fmla="*/ 127 w 130"/>
              <a:gd name="T25" fmla="*/ 69 h 142"/>
              <a:gd name="T26" fmla="*/ 127 w 130"/>
              <a:gd name="T27" fmla="*/ 62 h 142"/>
              <a:gd name="T28" fmla="*/ 67 w 130"/>
              <a:gd name="T29" fmla="*/ 142 h 142"/>
              <a:gd name="T30" fmla="*/ 85 w 130"/>
              <a:gd name="T31" fmla="*/ 95 h 142"/>
              <a:gd name="T32" fmla="*/ 97 w 130"/>
              <a:gd name="T33" fmla="*/ 50 h 142"/>
              <a:gd name="T34" fmla="*/ 65 w 130"/>
              <a:gd name="T35" fmla="*/ 37 h 142"/>
              <a:gd name="T36" fmla="*/ 93 w 130"/>
              <a:gd name="T37" fmla="*/ 65 h 142"/>
              <a:gd name="T38" fmla="*/ 79 w 130"/>
              <a:gd name="T39" fmla="*/ 90 h 142"/>
              <a:gd name="T40" fmla="*/ 78 w 130"/>
              <a:gd name="T41" fmla="*/ 110 h 142"/>
              <a:gd name="T42" fmla="*/ 65 w 130"/>
              <a:gd name="T43" fmla="*/ 142 h 142"/>
              <a:gd name="T44" fmla="*/ 97 w 130"/>
              <a:gd name="T45" fmla="*/ 36 h 142"/>
              <a:gd name="T46" fmla="*/ 95 w 130"/>
              <a:gd name="T47" fmla="*/ 31 h 142"/>
              <a:gd name="T48" fmla="*/ 97 w 130"/>
              <a:gd name="T49" fmla="*/ 94 h 142"/>
              <a:gd name="T50" fmla="*/ 95 w 130"/>
              <a:gd name="T51" fmla="*/ 100 h 142"/>
              <a:gd name="T52" fmla="*/ 97 w 130"/>
              <a:gd name="T53" fmla="*/ 94 h 142"/>
              <a:gd name="T54" fmla="*/ 65 w 130"/>
              <a:gd name="T55" fmla="*/ 0 h 142"/>
              <a:gd name="T56" fmla="*/ 68 w 130"/>
              <a:gd name="T57" fmla="*/ 3 h 142"/>
              <a:gd name="T58" fmla="*/ 65 w 130"/>
              <a:gd name="T59" fmla="*/ 23 h 142"/>
              <a:gd name="T60" fmla="*/ 65 w 130"/>
              <a:gd name="T61" fmla="*/ 23 h 142"/>
              <a:gd name="T62" fmla="*/ 32 w 130"/>
              <a:gd name="T63" fmla="*/ 50 h 142"/>
              <a:gd name="T64" fmla="*/ 45 w 130"/>
              <a:gd name="T65" fmla="*/ 96 h 142"/>
              <a:gd name="T66" fmla="*/ 63 w 130"/>
              <a:gd name="T67" fmla="*/ 142 h 142"/>
              <a:gd name="T68" fmla="*/ 65 w 130"/>
              <a:gd name="T69" fmla="*/ 110 h 142"/>
              <a:gd name="T70" fmla="*/ 52 w 130"/>
              <a:gd name="T71" fmla="*/ 93 h 142"/>
              <a:gd name="T72" fmla="*/ 36 w 130"/>
              <a:gd name="T73" fmla="*/ 65 h 142"/>
              <a:gd name="T74" fmla="*/ 65 w 130"/>
              <a:gd name="T75" fmla="*/ 37 h 142"/>
              <a:gd name="T76" fmla="*/ 65 w 130"/>
              <a:gd name="T77" fmla="*/ 29 h 142"/>
              <a:gd name="T78" fmla="*/ 65 w 130"/>
              <a:gd name="T79" fmla="*/ 0 h 142"/>
              <a:gd name="T80" fmla="*/ 62 w 130"/>
              <a:gd name="T81" fmla="*/ 20 h 142"/>
              <a:gd name="T82" fmla="*/ 65 w 130"/>
              <a:gd name="T83" fmla="*/ 0 h 142"/>
              <a:gd name="T84" fmla="*/ 32 w 130"/>
              <a:gd name="T85" fmla="*/ 94 h 142"/>
              <a:gd name="T86" fmla="*/ 35 w 130"/>
              <a:gd name="T87" fmla="*/ 100 h 142"/>
              <a:gd name="T88" fmla="*/ 32 w 130"/>
              <a:gd name="T89" fmla="*/ 36 h 142"/>
              <a:gd name="T90" fmla="*/ 35 w 130"/>
              <a:gd name="T91" fmla="*/ 31 h 142"/>
              <a:gd name="T92" fmla="*/ 32 w 130"/>
              <a:gd name="T93" fmla="*/ 36 h 142"/>
              <a:gd name="T94" fmla="*/ 29 w 130"/>
              <a:gd name="T95" fmla="*/ 65 h 142"/>
              <a:gd name="T96" fmla="*/ 32 w 130"/>
              <a:gd name="T97" fmla="*/ 50 h 142"/>
              <a:gd name="T98" fmla="*/ 32 w 130"/>
              <a:gd name="T99" fmla="*/ 36 h 142"/>
              <a:gd name="T100" fmla="*/ 30 w 130"/>
              <a:gd name="T101" fmla="*/ 35 h 142"/>
              <a:gd name="T102" fmla="*/ 19 w 130"/>
              <a:gd name="T103" fmla="*/ 19 h 142"/>
              <a:gd name="T104" fmla="*/ 32 w 130"/>
              <a:gd name="T105" fmla="*/ 28 h 142"/>
              <a:gd name="T106" fmla="*/ 32 w 130"/>
              <a:gd name="T107" fmla="*/ 103 h 142"/>
              <a:gd name="T108" fmla="*/ 19 w 130"/>
              <a:gd name="T109" fmla="*/ 112 h 142"/>
              <a:gd name="T110" fmla="*/ 30 w 130"/>
              <a:gd name="T111" fmla="*/ 95 h 142"/>
              <a:gd name="T112" fmla="*/ 32 w 130"/>
              <a:gd name="T113" fmla="*/ 94 h 142"/>
              <a:gd name="T114" fmla="*/ 22 w 130"/>
              <a:gd name="T115" fmla="*/ 65 h 142"/>
              <a:gd name="T116" fmla="*/ 3 w 130"/>
              <a:gd name="T117" fmla="*/ 62 h 142"/>
              <a:gd name="T118" fmla="*/ 3 w 130"/>
              <a:gd name="T119" fmla="*/ 69 h 142"/>
              <a:gd name="T120" fmla="*/ 22 w 130"/>
              <a:gd name="T121" fmla="*/ 6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0" h="142">
                <a:moveTo>
                  <a:pt x="97" y="81"/>
                </a:moveTo>
                <a:cubicBezTo>
                  <a:pt x="100" y="76"/>
                  <a:pt x="101" y="71"/>
                  <a:pt x="101" y="65"/>
                </a:cubicBezTo>
                <a:cubicBezTo>
                  <a:pt x="101" y="60"/>
                  <a:pt x="100" y="55"/>
                  <a:pt x="97" y="50"/>
                </a:cubicBezTo>
                <a:cubicBezTo>
                  <a:pt x="97" y="81"/>
                  <a:pt x="97" y="81"/>
                  <a:pt x="97" y="81"/>
                </a:cubicBezTo>
                <a:close/>
                <a:moveTo>
                  <a:pt x="97" y="103"/>
                </a:moveTo>
                <a:cubicBezTo>
                  <a:pt x="97" y="94"/>
                  <a:pt x="97" y="94"/>
                  <a:pt x="97" y="94"/>
                </a:cubicBezTo>
                <a:cubicBezTo>
                  <a:pt x="98" y="94"/>
                  <a:pt x="99" y="95"/>
                  <a:pt x="100" y="95"/>
                </a:cubicBezTo>
                <a:cubicBezTo>
                  <a:pt x="100" y="95"/>
                  <a:pt x="100" y="95"/>
                  <a:pt x="100" y="95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13" y="108"/>
                  <a:pt x="113" y="110"/>
                  <a:pt x="111" y="112"/>
                </a:cubicBezTo>
                <a:cubicBezTo>
                  <a:pt x="110" y="113"/>
                  <a:pt x="108" y="113"/>
                  <a:pt x="106" y="112"/>
                </a:cubicBezTo>
                <a:cubicBezTo>
                  <a:pt x="97" y="103"/>
                  <a:pt x="97" y="103"/>
                  <a:pt x="97" y="103"/>
                </a:cubicBezTo>
                <a:close/>
                <a:moveTo>
                  <a:pt x="97" y="36"/>
                </a:moveTo>
                <a:cubicBezTo>
                  <a:pt x="97" y="28"/>
                  <a:pt x="97" y="28"/>
                  <a:pt x="97" y="28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8" y="18"/>
                  <a:pt x="110" y="18"/>
                  <a:pt x="111" y="19"/>
                </a:cubicBezTo>
                <a:cubicBezTo>
                  <a:pt x="113" y="20"/>
                  <a:pt x="113" y="23"/>
                  <a:pt x="111" y="24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99" y="36"/>
                  <a:pt x="98" y="36"/>
                  <a:pt x="97" y="36"/>
                </a:cubicBezTo>
                <a:close/>
                <a:moveTo>
                  <a:pt x="127" y="62"/>
                </a:moveTo>
                <a:cubicBezTo>
                  <a:pt x="127" y="62"/>
                  <a:pt x="127" y="62"/>
                  <a:pt x="127" y="62"/>
                </a:cubicBezTo>
                <a:cubicBezTo>
                  <a:pt x="111" y="62"/>
                  <a:pt x="111" y="62"/>
                  <a:pt x="111" y="62"/>
                </a:cubicBezTo>
                <a:cubicBezTo>
                  <a:pt x="109" y="62"/>
                  <a:pt x="108" y="64"/>
                  <a:pt x="108" y="65"/>
                </a:cubicBezTo>
                <a:cubicBezTo>
                  <a:pt x="108" y="67"/>
                  <a:pt x="109" y="69"/>
                  <a:pt x="111" y="69"/>
                </a:cubicBezTo>
                <a:cubicBezTo>
                  <a:pt x="127" y="69"/>
                  <a:pt x="127" y="69"/>
                  <a:pt x="127" y="69"/>
                </a:cubicBezTo>
                <a:cubicBezTo>
                  <a:pt x="129" y="69"/>
                  <a:pt x="130" y="67"/>
                  <a:pt x="130" y="65"/>
                </a:cubicBezTo>
                <a:cubicBezTo>
                  <a:pt x="130" y="64"/>
                  <a:pt x="129" y="62"/>
                  <a:pt x="127" y="62"/>
                </a:cubicBezTo>
                <a:close/>
                <a:moveTo>
                  <a:pt x="65" y="142"/>
                </a:moveTo>
                <a:cubicBezTo>
                  <a:pt x="67" y="142"/>
                  <a:pt x="67" y="142"/>
                  <a:pt x="67" y="142"/>
                </a:cubicBezTo>
                <a:cubicBezTo>
                  <a:pt x="77" y="142"/>
                  <a:pt x="85" y="134"/>
                  <a:pt x="85" y="124"/>
                </a:cubicBezTo>
                <a:cubicBezTo>
                  <a:pt x="85" y="95"/>
                  <a:pt x="85" y="95"/>
                  <a:pt x="85" y="95"/>
                </a:cubicBezTo>
                <a:cubicBezTo>
                  <a:pt x="90" y="92"/>
                  <a:pt x="95" y="87"/>
                  <a:pt x="97" y="81"/>
                </a:cubicBezTo>
                <a:cubicBezTo>
                  <a:pt x="97" y="50"/>
                  <a:pt x="97" y="50"/>
                  <a:pt x="97" y="50"/>
                </a:cubicBezTo>
                <a:cubicBezTo>
                  <a:pt x="92" y="38"/>
                  <a:pt x="79" y="29"/>
                  <a:pt x="65" y="29"/>
                </a:cubicBezTo>
                <a:cubicBezTo>
                  <a:pt x="65" y="37"/>
                  <a:pt x="65" y="37"/>
                  <a:pt x="65" y="37"/>
                </a:cubicBezTo>
                <a:cubicBezTo>
                  <a:pt x="73" y="37"/>
                  <a:pt x="80" y="40"/>
                  <a:pt x="85" y="45"/>
                </a:cubicBezTo>
                <a:cubicBezTo>
                  <a:pt x="90" y="50"/>
                  <a:pt x="93" y="57"/>
                  <a:pt x="93" y="65"/>
                </a:cubicBezTo>
                <a:cubicBezTo>
                  <a:pt x="93" y="76"/>
                  <a:pt x="88" y="85"/>
                  <a:pt x="79" y="90"/>
                </a:cubicBezTo>
                <a:cubicBezTo>
                  <a:pt x="79" y="90"/>
                  <a:pt x="79" y="90"/>
                  <a:pt x="79" y="90"/>
                </a:cubicBezTo>
                <a:cubicBezTo>
                  <a:pt x="78" y="91"/>
                  <a:pt x="78" y="92"/>
                  <a:pt x="78" y="93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65" y="142"/>
                  <a:pt x="65" y="142"/>
                  <a:pt x="65" y="142"/>
                </a:cubicBezTo>
                <a:close/>
                <a:moveTo>
                  <a:pt x="97" y="28"/>
                </a:moveTo>
                <a:cubicBezTo>
                  <a:pt x="97" y="36"/>
                  <a:pt x="97" y="36"/>
                  <a:pt x="97" y="36"/>
                </a:cubicBezTo>
                <a:cubicBezTo>
                  <a:pt x="97" y="36"/>
                  <a:pt x="96" y="36"/>
                  <a:pt x="95" y="35"/>
                </a:cubicBezTo>
                <a:cubicBezTo>
                  <a:pt x="94" y="34"/>
                  <a:pt x="94" y="32"/>
                  <a:pt x="95" y="31"/>
                </a:cubicBezTo>
                <a:cubicBezTo>
                  <a:pt x="97" y="28"/>
                  <a:pt x="97" y="28"/>
                  <a:pt x="97" y="28"/>
                </a:cubicBezTo>
                <a:close/>
                <a:moveTo>
                  <a:pt x="97" y="94"/>
                </a:moveTo>
                <a:cubicBezTo>
                  <a:pt x="97" y="103"/>
                  <a:pt x="97" y="103"/>
                  <a:pt x="97" y="103"/>
                </a:cubicBezTo>
                <a:cubicBezTo>
                  <a:pt x="95" y="100"/>
                  <a:pt x="95" y="100"/>
                  <a:pt x="95" y="100"/>
                </a:cubicBezTo>
                <a:cubicBezTo>
                  <a:pt x="94" y="99"/>
                  <a:pt x="94" y="97"/>
                  <a:pt x="95" y="95"/>
                </a:cubicBezTo>
                <a:cubicBezTo>
                  <a:pt x="96" y="95"/>
                  <a:pt x="97" y="94"/>
                  <a:pt x="97" y="94"/>
                </a:cubicBezTo>
                <a:close/>
                <a:moveTo>
                  <a:pt x="65" y="23"/>
                </a:move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7" y="0"/>
                  <a:pt x="68" y="2"/>
                  <a:pt x="68" y="3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21"/>
                  <a:pt x="67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lose/>
                <a:moveTo>
                  <a:pt x="65" y="29"/>
                </a:moveTo>
                <a:cubicBezTo>
                  <a:pt x="50" y="29"/>
                  <a:pt x="38" y="37"/>
                  <a:pt x="32" y="50"/>
                </a:cubicBezTo>
                <a:cubicBezTo>
                  <a:pt x="32" y="81"/>
                  <a:pt x="32" y="81"/>
                  <a:pt x="32" y="81"/>
                </a:cubicBezTo>
                <a:cubicBezTo>
                  <a:pt x="35" y="87"/>
                  <a:pt x="40" y="92"/>
                  <a:pt x="45" y="96"/>
                </a:cubicBezTo>
                <a:cubicBezTo>
                  <a:pt x="45" y="124"/>
                  <a:pt x="45" y="124"/>
                  <a:pt x="45" y="124"/>
                </a:cubicBezTo>
                <a:cubicBezTo>
                  <a:pt x="45" y="134"/>
                  <a:pt x="53" y="142"/>
                  <a:pt x="63" y="142"/>
                </a:cubicBezTo>
                <a:cubicBezTo>
                  <a:pt x="65" y="142"/>
                  <a:pt x="65" y="142"/>
                  <a:pt x="65" y="142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2" y="93"/>
                  <a:pt x="52" y="93"/>
                  <a:pt x="52" y="93"/>
                </a:cubicBezTo>
                <a:cubicBezTo>
                  <a:pt x="52" y="92"/>
                  <a:pt x="52" y="91"/>
                  <a:pt x="51" y="90"/>
                </a:cubicBezTo>
                <a:cubicBezTo>
                  <a:pt x="42" y="85"/>
                  <a:pt x="36" y="76"/>
                  <a:pt x="36" y="65"/>
                </a:cubicBezTo>
                <a:cubicBezTo>
                  <a:pt x="36" y="57"/>
                  <a:pt x="39" y="50"/>
                  <a:pt x="44" y="45"/>
                </a:cubicBezTo>
                <a:cubicBezTo>
                  <a:pt x="50" y="40"/>
                  <a:pt x="57" y="37"/>
                  <a:pt x="65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65" y="0"/>
                </a:moveTo>
                <a:cubicBezTo>
                  <a:pt x="65" y="23"/>
                  <a:pt x="65" y="23"/>
                  <a:pt x="65" y="23"/>
                </a:cubicBezTo>
                <a:cubicBezTo>
                  <a:pt x="63" y="23"/>
                  <a:pt x="62" y="21"/>
                  <a:pt x="62" y="20"/>
                </a:cubicBezTo>
                <a:cubicBezTo>
                  <a:pt x="62" y="3"/>
                  <a:pt x="62" y="3"/>
                  <a:pt x="62" y="3"/>
                </a:cubicBezTo>
                <a:cubicBezTo>
                  <a:pt x="62" y="2"/>
                  <a:pt x="63" y="0"/>
                  <a:pt x="65" y="0"/>
                </a:cubicBezTo>
                <a:close/>
                <a:moveTo>
                  <a:pt x="32" y="103"/>
                </a:moveTo>
                <a:cubicBezTo>
                  <a:pt x="32" y="94"/>
                  <a:pt x="32" y="94"/>
                  <a:pt x="32" y="94"/>
                </a:cubicBezTo>
                <a:cubicBezTo>
                  <a:pt x="33" y="94"/>
                  <a:pt x="34" y="95"/>
                  <a:pt x="35" y="95"/>
                </a:cubicBezTo>
                <a:cubicBezTo>
                  <a:pt x="36" y="97"/>
                  <a:pt x="36" y="99"/>
                  <a:pt x="35" y="100"/>
                </a:cubicBezTo>
                <a:cubicBezTo>
                  <a:pt x="32" y="103"/>
                  <a:pt x="32" y="103"/>
                  <a:pt x="32" y="103"/>
                </a:cubicBezTo>
                <a:close/>
                <a:moveTo>
                  <a:pt x="32" y="36"/>
                </a:moveTo>
                <a:cubicBezTo>
                  <a:pt x="32" y="28"/>
                  <a:pt x="32" y="28"/>
                  <a:pt x="32" y="28"/>
                </a:cubicBezTo>
                <a:cubicBezTo>
                  <a:pt x="35" y="31"/>
                  <a:pt x="35" y="31"/>
                  <a:pt x="35" y="31"/>
                </a:cubicBezTo>
                <a:cubicBezTo>
                  <a:pt x="36" y="32"/>
                  <a:pt x="36" y="34"/>
                  <a:pt x="35" y="35"/>
                </a:cubicBezTo>
                <a:cubicBezTo>
                  <a:pt x="34" y="36"/>
                  <a:pt x="33" y="36"/>
                  <a:pt x="32" y="36"/>
                </a:cubicBezTo>
                <a:close/>
                <a:moveTo>
                  <a:pt x="32" y="50"/>
                </a:moveTo>
                <a:cubicBezTo>
                  <a:pt x="30" y="54"/>
                  <a:pt x="29" y="60"/>
                  <a:pt x="29" y="65"/>
                </a:cubicBezTo>
                <a:cubicBezTo>
                  <a:pt x="29" y="71"/>
                  <a:pt x="30" y="76"/>
                  <a:pt x="32" y="81"/>
                </a:cubicBezTo>
                <a:cubicBezTo>
                  <a:pt x="32" y="50"/>
                  <a:pt x="32" y="50"/>
                  <a:pt x="32" y="50"/>
                </a:cubicBezTo>
                <a:close/>
                <a:moveTo>
                  <a:pt x="32" y="28"/>
                </a:move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1" y="36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19" y="24"/>
                  <a:pt x="19" y="24"/>
                  <a:pt x="19" y="24"/>
                </a:cubicBezTo>
                <a:cubicBezTo>
                  <a:pt x="17" y="23"/>
                  <a:pt x="17" y="20"/>
                  <a:pt x="19" y="19"/>
                </a:cubicBezTo>
                <a:cubicBezTo>
                  <a:pt x="20" y="18"/>
                  <a:pt x="22" y="18"/>
                  <a:pt x="24" y="19"/>
                </a:cubicBezTo>
                <a:cubicBezTo>
                  <a:pt x="32" y="28"/>
                  <a:pt x="32" y="28"/>
                  <a:pt x="32" y="28"/>
                </a:cubicBezTo>
                <a:close/>
                <a:moveTo>
                  <a:pt x="32" y="94"/>
                </a:moveTo>
                <a:cubicBezTo>
                  <a:pt x="32" y="103"/>
                  <a:pt x="32" y="103"/>
                  <a:pt x="32" y="103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22" y="113"/>
                  <a:pt x="20" y="113"/>
                  <a:pt x="19" y="112"/>
                </a:cubicBezTo>
                <a:cubicBezTo>
                  <a:pt x="17" y="110"/>
                  <a:pt x="17" y="108"/>
                  <a:pt x="19" y="107"/>
                </a:cubicBezTo>
                <a:cubicBezTo>
                  <a:pt x="30" y="95"/>
                  <a:pt x="30" y="95"/>
                  <a:pt x="30" y="95"/>
                </a:cubicBezTo>
                <a:cubicBezTo>
                  <a:pt x="30" y="95"/>
                  <a:pt x="30" y="95"/>
                  <a:pt x="30" y="95"/>
                </a:cubicBezTo>
                <a:cubicBezTo>
                  <a:pt x="31" y="95"/>
                  <a:pt x="32" y="95"/>
                  <a:pt x="32" y="94"/>
                </a:cubicBezTo>
                <a:close/>
                <a:moveTo>
                  <a:pt x="22" y="65"/>
                </a:moveTo>
                <a:cubicBezTo>
                  <a:pt x="22" y="65"/>
                  <a:pt x="22" y="65"/>
                  <a:pt x="22" y="65"/>
                </a:cubicBezTo>
                <a:cubicBezTo>
                  <a:pt x="22" y="64"/>
                  <a:pt x="21" y="62"/>
                  <a:pt x="19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1" y="62"/>
                  <a:pt x="0" y="64"/>
                  <a:pt x="0" y="65"/>
                </a:cubicBezTo>
                <a:cubicBezTo>
                  <a:pt x="0" y="67"/>
                  <a:pt x="1" y="69"/>
                  <a:pt x="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69"/>
                  <a:pt x="22" y="67"/>
                  <a:pt x="22" y="6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Freeform 81"/>
          <p:cNvSpPr>
            <a:spLocks noEditPoints="1"/>
          </p:cNvSpPr>
          <p:nvPr/>
        </p:nvSpPr>
        <p:spPr bwMode="auto">
          <a:xfrm>
            <a:off x="8273796" y="1387772"/>
            <a:ext cx="472835" cy="680249"/>
          </a:xfrm>
          <a:custGeom>
            <a:avLst/>
            <a:gdLst>
              <a:gd name="T0" fmla="*/ 98 w 196"/>
              <a:gd name="T1" fmla="*/ 5 h 282"/>
              <a:gd name="T2" fmla="*/ 113 w 196"/>
              <a:gd name="T3" fmla="*/ 0 h 282"/>
              <a:gd name="T4" fmla="*/ 155 w 196"/>
              <a:gd name="T5" fmla="*/ 128 h 282"/>
              <a:gd name="T6" fmla="*/ 108 w 196"/>
              <a:gd name="T7" fmla="*/ 143 h 282"/>
              <a:gd name="T8" fmla="*/ 98 w 196"/>
              <a:gd name="T9" fmla="*/ 111 h 282"/>
              <a:gd name="T10" fmla="*/ 98 w 196"/>
              <a:gd name="T11" fmla="*/ 5 h 282"/>
              <a:gd name="T12" fmla="*/ 98 w 196"/>
              <a:gd name="T13" fmla="*/ 222 h 282"/>
              <a:gd name="T14" fmla="*/ 136 w 196"/>
              <a:gd name="T15" fmla="*/ 209 h 282"/>
              <a:gd name="T16" fmla="*/ 107 w 196"/>
              <a:gd name="T17" fmla="*/ 209 h 282"/>
              <a:gd name="T18" fmla="*/ 107 w 196"/>
              <a:gd name="T19" fmla="*/ 192 h 282"/>
              <a:gd name="T20" fmla="*/ 152 w 196"/>
              <a:gd name="T21" fmla="*/ 192 h 282"/>
              <a:gd name="T22" fmla="*/ 189 w 196"/>
              <a:gd name="T23" fmla="*/ 192 h 282"/>
              <a:gd name="T24" fmla="*/ 196 w 196"/>
              <a:gd name="T25" fmla="*/ 192 h 282"/>
              <a:gd name="T26" fmla="*/ 196 w 196"/>
              <a:gd name="T27" fmla="*/ 209 h 282"/>
              <a:gd name="T28" fmla="*/ 180 w 196"/>
              <a:gd name="T29" fmla="*/ 209 h 282"/>
              <a:gd name="T30" fmla="*/ 134 w 196"/>
              <a:gd name="T31" fmla="*/ 247 h 282"/>
              <a:gd name="T32" fmla="*/ 169 w 196"/>
              <a:gd name="T33" fmla="*/ 267 h 282"/>
              <a:gd name="T34" fmla="*/ 169 w 196"/>
              <a:gd name="T35" fmla="*/ 282 h 282"/>
              <a:gd name="T36" fmla="*/ 98 w 196"/>
              <a:gd name="T37" fmla="*/ 282 h 282"/>
              <a:gd name="T38" fmla="*/ 98 w 196"/>
              <a:gd name="T39" fmla="*/ 268 h 282"/>
              <a:gd name="T40" fmla="*/ 111 w 196"/>
              <a:gd name="T41" fmla="*/ 255 h 282"/>
              <a:gd name="T42" fmla="*/ 98 w 196"/>
              <a:gd name="T43" fmla="*/ 242 h 282"/>
              <a:gd name="T44" fmla="*/ 98 w 196"/>
              <a:gd name="T45" fmla="*/ 222 h 282"/>
              <a:gd name="T46" fmla="*/ 67 w 196"/>
              <a:gd name="T47" fmla="*/ 15 h 282"/>
              <a:gd name="T48" fmla="*/ 98 w 196"/>
              <a:gd name="T49" fmla="*/ 5 h 282"/>
              <a:gd name="T50" fmla="*/ 98 w 196"/>
              <a:gd name="T51" fmla="*/ 111 h 282"/>
              <a:gd name="T52" fmla="*/ 92 w 196"/>
              <a:gd name="T53" fmla="*/ 92 h 282"/>
              <a:gd name="T54" fmla="*/ 33 w 196"/>
              <a:gd name="T55" fmla="*/ 157 h 282"/>
              <a:gd name="T56" fmla="*/ 98 w 196"/>
              <a:gd name="T57" fmla="*/ 222 h 282"/>
              <a:gd name="T58" fmla="*/ 98 w 196"/>
              <a:gd name="T59" fmla="*/ 222 h 282"/>
              <a:gd name="T60" fmla="*/ 98 w 196"/>
              <a:gd name="T61" fmla="*/ 242 h 282"/>
              <a:gd name="T62" fmla="*/ 85 w 196"/>
              <a:gd name="T63" fmla="*/ 255 h 282"/>
              <a:gd name="T64" fmla="*/ 98 w 196"/>
              <a:gd name="T65" fmla="*/ 268 h 282"/>
              <a:gd name="T66" fmla="*/ 98 w 196"/>
              <a:gd name="T67" fmla="*/ 282 h 282"/>
              <a:gd name="T68" fmla="*/ 27 w 196"/>
              <a:gd name="T69" fmla="*/ 282 h 282"/>
              <a:gd name="T70" fmla="*/ 27 w 196"/>
              <a:gd name="T71" fmla="*/ 267 h 282"/>
              <a:gd name="T72" fmla="*/ 61 w 196"/>
              <a:gd name="T73" fmla="*/ 247 h 282"/>
              <a:gd name="T74" fmla="*/ 0 w 196"/>
              <a:gd name="T75" fmla="*/ 157 h 282"/>
              <a:gd name="T76" fmla="*/ 82 w 196"/>
              <a:gd name="T77" fmla="*/ 61 h 282"/>
              <a:gd name="T78" fmla="*/ 67 w 196"/>
              <a:gd name="T79" fmla="*/ 15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6" h="282">
                <a:moveTo>
                  <a:pt x="98" y="5"/>
                </a:moveTo>
                <a:cubicBezTo>
                  <a:pt x="113" y="0"/>
                  <a:pt x="113" y="0"/>
                  <a:pt x="113" y="0"/>
                </a:cubicBezTo>
                <a:cubicBezTo>
                  <a:pt x="155" y="128"/>
                  <a:pt x="155" y="128"/>
                  <a:pt x="155" y="128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8" y="5"/>
                  <a:pt x="98" y="5"/>
                  <a:pt x="98" y="5"/>
                </a:cubicBezTo>
                <a:close/>
                <a:moveTo>
                  <a:pt x="98" y="222"/>
                </a:moveTo>
                <a:cubicBezTo>
                  <a:pt x="112" y="222"/>
                  <a:pt x="125" y="217"/>
                  <a:pt x="136" y="209"/>
                </a:cubicBezTo>
                <a:cubicBezTo>
                  <a:pt x="107" y="209"/>
                  <a:pt x="107" y="209"/>
                  <a:pt x="107" y="209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52" y="192"/>
                  <a:pt x="152" y="192"/>
                  <a:pt x="152" y="192"/>
                </a:cubicBezTo>
                <a:cubicBezTo>
                  <a:pt x="189" y="192"/>
                  <a:pt x="189" y="192"/>
                  <a:pt x="189" y="192"/>
                </a:cubicBezTo>
                <a:cubicBezTo>
                  <a:pt x="196" y="192"/>
                  <a:pt x="196" y="192"/>
                  <a:pt x="196" y="192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80" y="209"/>
                  <a:pt x="180" y="209"/>
                  <a:pt x="180" y="209"/>
                </a:cubicBezTo>
                <a:cubicBezTo>
                  <a:pt x="169" y="226"/>
                  <a:pt x="153" y="239"/>
                  <a:pt x="134" y="247"/>
                </a:cubicBezTo>
                <a:cubicBezTo>
                  <a:pt x="154" y="251"/>
                  <a:pt x="169" y="257"/>
                  <a:pt x="169" y="267"/>
                </a:cubicBezTo>
                <a:cubicBezTo>
                  <a:pt x="169" y="282"/>
                  <a:pt x="169" y="282"/>
                  <a:pt x="169" y="282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98" y="268"/>
                  <a:pt x="98" y="268"/>
                  <a:pt x="98" y="268"/>
                </a:cubicBezTo>
                <a:cubicBezTo>
                  <a:pt x="105" y="268"/>
                  <a:pt x="111" y="262"/>
                  <a:pt x="111" y="255"/>
                </a:cubicBezTo>
                <a:cubicBezTo>
                  <a:pt x="111" y="248"/>
                  <a:pt x="105" y="242"/>
                  <a:pt x="98" y="242"/>
                </a:cubicBezTo>
                <a:lnTo>
                  <a:pt x="98" y="222"/>
                </a:lnTo>
                <a:close/>
                <a:moveTo>
                  <a:pt x="67" y="15"/>
                </a:moveTo>
                <a:cubicBezTo>
                  <a:pt x="98" y="5"/>
                  <a:pt x="98" y="5"/>
                  <a:pt x="98" y="5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2" y="92"/>
                  <a:pt x="92" y="92"/>
                  <a:pt x="92" y="92"/>
                </a:cubicBezTo>
                <a:cubicBezTo>
                  <a:pt x="59" y="95"/>
                  <a:pt x="33" y="123"/>
                  <a:pt x="33" y="157"/>
                </a:cubicBezTo>
                <a:cubicBezTo>
                  <a:pt x="33" y="193"/>
                  <a:pt x="62" y="222"/>
                  <a:pt x="98" y="22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98" y="242"/>
                  <a:pt x="98" y="242"/>
                  <a:pt x="98" y="242"/>
                </a:cubicBezTo>
                <a:cubicBezTo>
                  <a:pt x="91" y="242"/>
                  <a:pt x="85" y="248"/>
                  <a:pt x="85" y="255"/>
                </a:cubicBezTo>
                <a:cubicBezTo>
                  <a:pt x="85" y="262"/>
                  <a:pt x="91" y="268"/>
                  <a:pt x="98" y="268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27" y="282"/>
                  <a:pt x="27" y="282"/>
                  <a:pt x="27" y="282"/>
                </a:cubicBezTo>
                <a:cubicBezTo>
                  <a:pt x="27" y="267"/>
                  <a:pt x="27" y="267"/>
                  <a:pt x="27" y="267"/>
                </a:cubicBezTo>
                <a:cubicBezTo>
                  <a:pt x="27" y="257"/>
                  <a:pt x="41" y="251"/>
                  <a:pt x="61" y="247"/>
                </a:cubicBezTo>
                <a:cubicBezTo>
                  <a:pt x="26" y="233"/>
                  <a:pt x="0" y="198"/>
                  <a:pt x="0" y="157"/>
                </a:cubicBezTo>
                <a:cubicBezTo>
                  <a:pt x="0" y="108"/>
                  <a:pt x="36" y="68"/>
                  <a:pt x="82" y="61"/>
                </a:cubicBezTo>
                <a:lnTo>
                  <a:pt x="67" y="1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Freeform 82"/>
          <p:cNvSpPr>
            <a:spLocks noEditPoints="1"/>
          </p:cNvSpPr>
          <p:nvPr/>
        </p:nvSpPr>
        <p:spPr bwMode="auto">
          <a:xfrm>
            <a:off x="8105053" y="1291096"/>
            <a:ext cx="272451" cy="240813"/>
          </a:xfrm>
          <a:custGeom>
            <a:avLst/>
            <a:gdLst>
              <a:gd name="T0" fmla="*/ 103 w 113"/>
              <a:gd name="T1" fmla="*/ 31 h 100"/>
              <a:gd name="T2" fmla="*/ 57 w 113"/>
              <a:gd name="T3" fmla="*/ 0 h 100"/>
              <a:gd name="T4" fmla="*/ 57 w 113"/>
              <a:gd name="T5" fmla="*/ 9 h 100"/>
              <a:gd name="T6" fmla="*/ 95 w 113"/>
              <a:gd name="T7" fmla="*/ 35 h 100"/>
              <a:gd name="T8" fmla="*/ 72 w 113"/>
              <a:gd name="T9" fmla="*/ 88 h 100"/>
              <a:gd name="T10" fmla="*/ 57 w 113"/>
              <a:gd name="T11" fmla="*/ 91 h 100"/>
              <a:gd name="T12" fmla="*/ 57 w 113"/>
              <a:gd name="T13" fmla="*/ 100 h 100"/>
              <a:gd name="T14" fmla="*/ 75 w 113"/>
              <a:gd name="T15" fmla="*/ 96 h 100"/>
              <a:gd name="T16" fmla="*/ 103 w 113"/>
              <a:gd name="T17" fmla="*/ 31 h 100"/>
              <a:gd name="T18" fmla="*/ 57 w 113"/>
              <a:gd name="T19" fmla="*/ 0 h 100"/>
              <a:gd name="T20" fmla="*/ 38 w 113"/>
              <a:gd name="T21" fmla="*/ 4 h 100"/>
              <a:gd name="T22" fmla="*/ 11 w 113"/>
              <a:gd name="T23" fmla="*/ 68 h 100"/>
              <a:gd name="T24" fmla="*/ 57 w 113"/>
              <a:gd name="T25" fmla="*/ 100 h 100"/>
              <a:gd name="T26" fmla="*/ 57 w 113"/>
              <a:gd name="T27" fmla="*/ 91 h 100"/>
              <a:gd name="T28" fmla="*/ 19 w 113"/>
              <a:gd name="T29" fmla="*/ 65 h 100"/>
              <a:gd name="T30" fmla="*/ 19 w 113"/>
              <a:gd name="T31" fmla="*/ 65 h 100"/>
              <a:gd name="T32" fmla="*/ 42 w 113"/>
              <a:gd name="T33" fmla="*/ 12 h 100"/>
              <a:gd name="T34" fmla="*/ 57 w 113"/>
              <a:gd name="T35" fmla="*/ 9 h 100"/>
              <a:gd name="T36" fmla="*/ 57 w 113"/>
              <a:gd name="T37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3" h="100">
                <a:moveTo>
                  <a:pt x="103" y="31"/>
                </a:moveTo>
                <a:cubicBezTo>
                  <a:pt x="95" y="12"/>
                  <a:pt x="77" y="0"/>
                  <a:pt x="57" y="0"/>
                </a:cubicBezTo>
                <a:cubicBezTo>
                  <a:pt x="57" y="9"/>
                  <a:pt x="57" y="9"/>
                  <a:pt x="57" y="9"/>
                </a:cubicBezTo>
                <a:cubicBezTo>
                  <a:pt x="73" y="9"/>
                  <a:pt x="88" y="19"/>
                  <a:pt x="95" y="35"/>
                </a:cubicBezTo>
                <a:cubicBezTo>
                  <a:pt x="103" y="56"/>
                  <a:pt x="93" y="79"/>
                  <a:pt x="72" y="88"/>
                </a:cubicBezTo>
                <a:cubicBezTo>
                  <a:pt x="67" y="90"/>
                  <a:pt x="62" y="91"/>
                  <a:pt x="57" y="91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63" y="100"/>
                  <a:pt x="69" y="99"/>
                  <a:pt x="75" y="96"/>
                </a:cubicBezTo>
                <a:cubicBezTo>
                  <a:pt x="101" y="86"/>
                  <a:pt x="113" y="57"/>
                  <a:pt x="103" y="31"/>
                </a:cubicBezTo>
                <a:close/>
                <a:moveTo>
                  <a:pt x="57" y="0"/>
                </a:moveTo>
                <a:cubicBezTo>
                  <a:pt x="51" y="0"/>
                  <a:pt x="44" y="1"/>
                  <a:pt x="38" y="4"/>
                </a:cubicBezTo>
                <a:cubicBezTo>
                  <a:pt x="13" y="14"/>
                  <a:pt x="0" y="43"/>
                  <a:pt x="11" y="68"/>
                </a:cubicBezTo>
                <a:cubicBezTo>
                  <a:pt x="18" y="88"/>
                  <a:pt x="37" y="100"/>
                  <a:pt x="57" y="100"/>
                </a:cubicBezTo>
                <a:cubicBezTo>
                  <a:pt x="57" y="91"/>
                  <a:pt x="57" y="91"/>
                  <a:pt x="57" y="91"/>
                </a:cubicBezTo>
                <a:cubicBezTo>
                  <a:pt x="41" y="90"/>
                  <a:pt x="26" y="81"/>
                  <a:pt x="19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1" y="44"/>
                  <a:pt x="21" y="21"/>
                  <a:pt x="42" y="12"/>
                </a:cubicBezTo>
                <a:cubicBezTo>
                  <a:pt x="47" y="10"/>
                  <a:pt x="52" y="9"/>
                  <a:pt x="57" y="9"/>
                </a:cubicBezTo>
                <a:lnTo>
                  <a:pt x="57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Freeform 83"/>
          <p:cNvSpPr>
            <a:spLocks/>
          </p:cNvSpPr>
          <p:nvPr/>
        </p:nvSpPr>
        <p:spPr bwMode="auto">
          <a:xfrm>
            <a:off x="8027712" y="1435234"/>
            <a:ext cx="119526" cy="75584"/>
          </a:xfrm>
          <a:custGeom>
            <a:avLst/>
            <a:gdLst>
              <a:gd name="T0" fmla="*/ 7 w 68"/>
              <a:gd name="T1" fmla="*/ 43 h 43"/>
              <a:gd name="T2" fmla="*/ 0 w 68"/>
              <a:gd name="T3" fmla="*/ 25 h 43"/>
              <a:gd name="T4" fmla="*/ 62 w 68"/>
              <a:gd name="T5" fmla="*/ 0 h 43"/>
              <a:gd name="T6" fmla="*/ 68 w 68"/>
              <a:gd name="T7" fmla="*/ 18 h 43"/>
              <a:gd name="T8" fmla="*/ 7 w 68"/>
              <a:gd name="T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43">
                <a:moveTo>
                  <a:pt x="7" y="43"/>
                </a:moveTo>
                <a:lnTo>
                  <a:pt x="0" y="25"/>
                </a:lnTo>
                <a:lnTo>
                  <a:pt x="62" y="0"/>
                </a:lnTo>
                <a:lnTo>
                  <a:pt x="68" y="18"/>
                </a:lnTo>
                <a:lnTo>
                  <a:pt x="7" y="4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Freeform 84"/>
          <p:cNvSpPr>
            <a:spLocks/>
          </p:cNvSpPr>
          <p:nvPr/>
        </p:nvSpPr>
        <p:spPr bwMode="auto">
          <a:xfrm>
            <a:off x="7952129" y="1445779"/>
            <a:ext cx="161713" cy="98434"/>
          </a:xfrm>
          <a:custGeom>
            <a:avLst/>
            <a:gdLst>
              <a:gd name="T0" fmla="*/ 16 w 67"/>
              <a:gd name="T1" fmla="*/ 39 h 41"/>
              <a:gd name="T2" fmla="*/ 2 w 67"/>
              <a:gd name="T3" fmla="*/ 33 h 41"/>
              <a:gd name="T4" fmla="*/ 8 w 67"/>
              <a:gd name="T5" fmla="*/ 19 h 41"/>
              <a:gd name="T6" fmla="*/ 50 w 67"/>
              <a:gd name="T7" fmla="*/ 2 h 41"/>
              <a:gd name="T8" fmla="*/ 64 w 67"/>
              <a:gd name="T9" fmla="*/ 8 h 41"/>
              <a:gd name="T10" fmla="*/ 58 w 67"/>
              <a:gd name="T11" fmla="*/ 22 h 41"/>
              <a:gd name="T12" fmla="*/ 16 w 67"/>
              <a:gd name="T13" fmla="*/ 39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" h="41">
                <a:moveTo>
                  <a:pt x="16" y="39"/>
                </a:moveTo>
                <a:cubicBezTo>
                  <a:pt x="10" y="41"/>
                  <a:pt x="4" y="39"/>
                  <a:pt x="2" y="33"/>
                </a:cubicBezTo>
                <a:cubicBezTo>
                  <a:pt x="0" y="28"/>
                  <a:pt x="2" y="21"/>
                  <a:pt x="8" y="19"/>
                </a:cubicBezTo>
                <a:cubicBezTo>
                  <a:pt x="50" y="2"/>
                  <a:pt x="50" y="2"/>
                  <a:pt x="50" y="2"/>
                </a:cubicBezTo>
                <a:cubicBezTo>
                  <a:pt x="56" y="0"/>
                  <a:pt x="62" y="3"/>
                  <a:pt x="64" y="8"/>
                </a:cubicBezTo>
                <a:cubicBezTo>
                  <a:pt x="67" y="14"/>
                  <a:pt x="64" y="20"/>
                  <a:pt x="58" y="22"/>
                </a:cubicBezTo>
                <a:lnTo>
                  <a:pt x="16" y="3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Freeform 85"/>
          <p:cNvSpPr>
            <a:spLocks noEditPoints="1"/>
          </p:cNvSpPr>
          <p:nvPr/>
        </p:nvSpPr>
        <p:spPr bwMode="auto">
          <a:xfrm>
            <a:off x="7858968" y="2728933"/>
            <a:ext cx="493928" cy="175776"/>
          </a:xfrm>
          <a:custGeom>
            <a:avLst/>
            <a:gdLst>
              <a:gd name="T0" fmla="*/ 142 w 205"/>
              <a:gd name="T1" fmla="*/ 5 h 73"/>
              <a:gd name="T2" fmla="*/ 157 w 205"/>
              <a:gd name="T3" fmla="*/ 2 h 73"/>
              <a:gd name="T4" fmla="*/ 164 w 205"/>
              <a:gd name="T5" fmla="*/ 5 h 73"/>
              <a:gd name="T6" fmla="*/ 179 w 205"/>
              <a:gd name="T7" fmla="*/ 2 h 73"/>
              <a:gd name="T8" fmla="*/ 202 w 205"/>
              <a:gd name="T9" fmla="*/ 18 h 73"/>
              <a:gd name="T10" fmla="*/ 187 w 205"/>
              <a:gd name="T11" fmla="*/ 42 h 73"/>
              <a:gd name="T12" fmla="*/ 177 w 205"/>
              <a:gd name="T13" fmla="*/ 43 h 73"/>
              <a:gd name="T14" fmla="*/ 166 w 205"/>
              <a:gd name="T15" fmla="*/ 18 h 73"/>
              <a:gd name="T16" fmla="*/ 172 w 205"/>
              <a:gd name="T17" fmla="*/ 45 h 73"/>
              <a:gd name="T18" fmla="*/ 167 w 205"/>
              <a:gd name="T19" fmla="*/ 50 h 73"/>
              <a:gd name="T20" fmla="*/ 142 w 205"/>
              <a:gd name="T21" fmla="*/ 55 h 73"/>
              <a:gd name="T22" fmla="*/ 142 w 205"/>
              <a:gd name="T23" fmla="*/ 20 h 73"/>
              <a:gd name="T24" fmla="*/ 158 w 205"/>
              <a:gd name="T25" fmla="*/ 17 h 73"/>
              <a:gd name="T26" fmla="*/ 163 w 205"/>
              <a:gd name="T27" fmla="*/ 19 h 73"/>
              <a:gd name="T28" fmla="*/ 161 w 205"/>
              <a:gd name="T29" fmla="*/ 9 h 73"/>
              <a:gd name="T30" fmla="*/ 155 w 205"/>
              <a:gd name="T31" fmla="*/ 5 h 73"/>
              <a:gd name="T32" fmla="*/ 142 w 205"/>
              <a:gd name="T33" fmla="*/ 8 h 73"/>
              <a:gd name="T34" fmla="*/ 142 w 205"/>
              <a:gd name="T35" fmla="*/ 5 h 73"/>
              <a:gd name="T36" fmla="*/ 28 w 205"/>
              <a:gd name="T37" fmla="*/ 30 h 73"/>
              <a:gd name="T38" fmla="*/ 116 w 205"/>
              <a:gd name="T39" fmla="*/ 13 h 73"/>
              <a:gd name="T40" fmla="*/ 121 w 205"/>
              <a:gd name="T41" fmla="*/ 9 h 73"/>
              <a:gd name="T42" fmla="*/ 142 w 205"/>
              <a:gd name="T43" fmla="*/ 5 h 73"/>
              <a:gd name="T44" fmla="*/ 142 w 205"/>
              <a:gd name="T45" fmla="*/ 8 h 73"/>
              <a:gd name="T46" fmla="*/ 124 w 205"/>
              <a:gd name="T47" fmla="*/ 11 h 73"/>
              <a:gd name="T48" fmla="*/ 120 w 205"/>
              <a:gd name="T49" fmla="*/ 17 h 73"/>
              <a:gd name="T50" fmla="*/ 122 w 205"/>
              <a:gd name="T51" fmla="*/ 28 h 73"/>
              <a:gd name="T52" fmla="*/ 122 w 205"/>
              <a:gd name="T53" fmla="*/ 28 h 73"/>
              <a:gd name="T54" fmla="*/ 126 w 205"/>
              <a:gd name="T55" fmla="*/ 24 h 73"/>
              <a:gd name="T56" fmla="*/ 142 w 205"/>
              <a:gd name="T57" fmla="*/ 20 h 73"/>
              <a:gd name="T58" fmla="*/ 142 w 205"/>
              <a:gd name="T59" fmla="*/ 55 h 73"/>
              <a:gd name="T60" fmla="*/ 130 w 205"/>
              <a:gd name="T61" fmla="*/ 57 h 73"/>
              <a:gd name="T62" fmla="*/ 125 w 205"/>
              <a:gd name="T63" fmla="*/ 56 h 73"/>
              <a:gd name="T64" fmla="*/ 35 w 205"/>
              <a:gd name="T65" fmla="*/ 73 h 73"/>
              <a:gd name="T66" fmla="*/ 28 w 205"/>
              <a:gd name="T67" fmla="*/ 70 h 73"/>
              <a:gd name="T68" fmla="*/ 28 w 205"/>
              <a:gd name="T69" fmla="*/ 67 h 73"/>
              <a:gd name="T70" fmla="*/ 35 w 205"/>
              <a:gd name="T71" fmla="*/ 70 h 73"/>
              <a:gd name="T72" fmla="*/ 35 w 205"/>
              <a:gd name="T73" fmla="*/ 70 h 73"/>
              <a:gd name="T74" fmla="*/ 37 w 205"/>
              <a:gd name="T75" fmla="*/ 70 h 73"/>
              <a:gd name="T76" fmla="*/ 42 w 205"/>
              <a:gd name="T77" fmla="*/ 62 h 73"/>
              <a:gd name="T78" fmla="*/ 36 w 205"/>
              <a:gd name="T79" fmla="*/ 57 h 73"/>
              <a:gd name="T80" fmla="*/ 40 w 205"/>
              <a:gd name="T81" fmla="*/ 50 h 73"/>
              <a:gd name="T82" fmla="*/ 34 w 205"/>
              <a:gd name="T83" fmla="*/ 45 h 73"/>
              <a:gd name="T84" fmla="*/ 37 w 205"/>
              <a:gd name="T85" fmla="*/ 38 h 73"/>
              <a:gd name="T86" fmla="*/ 30 w 205"/>
              <a:gd name="T87" fmla="*/ 33 h 73"/>
              <a:gd name="T88" fmla="*/ 28 w 205"/>
              <a:gd name="T89" fmla="*/ 33 h 73"/>
              <a:gd name="T90" fmla="*/ 28 w 205"/>
              <a:gd name="T91" fmla="*/ 34 h 73"/>
              <a:gd name="T92" fmla="*/ 28 w 205"/>
              <a:gd name="T93" fmla="*/ 30 h 73"/>
              <a:gd name="T94" fmla="*/ 26 w 205"/>
              <a:gd name="T95" fmla="*/ 31 h 73"/>
              <a:gd name="T96" fmla="*/ 28 w 205"/>
              <a:gd name="T97" fmla="*/ 30 h 73"/>
              <a:gd name="T98" fmla="*/ 28 w 205"/>
              <a:gd name="T99" fmla="*/ 34 h 73"/>
              <a:gd name="T100" fmla="*/ 13 w 205"/>
              <a:gd name="T101" fmla="*/ 49 h 73"/>
              <a:gd name="T102" fmla="*/ 15 w 205"/>
              <a:gd name="T103" fmla="*/ 62 h 73"/>
              <a:gd name="T104" fmla="*/ 28 w 205"/>
              <a:gd name="T105" fmla="*/ 67 h 73"/>
              <a:gd name="T106" fmla="*/ 28 w 205"/>
              <a:gd name="T107" fmla="*/ 70 h 73"/>
              <a:gd name="T108" fmla="*/ 0 w 205"/>
              <a:gd name="T109" fmla="*/ 58 h 73"/>
              <a:gd name="T110" fmla="*/ 26 w 205"/>
              <a:gd name="T111" fmla="*/ 3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5" h="73">
                <a:moveTo>
                  <a:pt x="142" y="5"/>
                </a:moveTo>
                <a:cubicBezTo>
                  <a:pt x="157" y="2"/>
                  <a:pt x="157" y="2"/>
                  <a:pt x="157" y="2"/>
                </a:cubicBezTo>
                <a:cubicBezTo>
                  <a:pt x="160" y="1"/>
                  <a:pt x="163" y="3"/>
                  <a:pt x="164" y="5"/>
                </a:cubicBezTo>
                <a:cubicBezTo>
                  <a:pt x="179" y="2"/>
                  <a:pt x="179" y="2"/>
                  <a:pt x="179" y="2"/>
                </a:cubicBezTo>
                <a:cubicBezTo>
                  <a:pt x="190" y="0"/>
                  <a:pt x="200" y="7"/>
                  <a:pt x="202" y="18"/>
                </a:cubicBezTo>
                <a:cubicBezTo>
                  <a:pt x="205" y="29"/>
                  <a:pt x="197" y="39"/>
                  <a:pt x="187" y="42"/>
                </a:cubicBezTo>
                <a:cubicBezTo>
                  <a:pt x="177" y="43"/>
                  <a:pt x="177" y="43"/>
                  <a:pt x="177" y="43"/>
                </a:cubicBezTo>
                <a:cubicBezTo>
                  <a:pt x="166" y="18"/>
                  <a:pt x="166" y="18"/>
                  <a:pt x="166" y="18"/>
                </a:cubicBezTo>
                <a:cubicBezTo>
                  <a:pt x="172" y="45"/>
                  <a:pt x="172" y="45"/>
                  <a:pt x="172" y="45"/>
                </a:cubicBezTo>
                <a:cubicBezTo>
                  <a:pt x="172" y="47"/>
                  <a:pt x="170" y="50"/>
                  <a:pt x="167" y="5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58" y="17"/>
                  <a:pt x="158" y="17"/>
                  <a:pt x="158" y="17"/>
                </a:cubicBezTo>
                <a:cubicBezTo>
                  <a:pt x="160" y="17"/>
                  <a:pt x="162" y="18"/>
                  <a:pt x="163" y="19"/>
                </a:cubicBezTo>
                <a:cubicBezTo>
                  <a:pt x="161" y="9"/>
                  <a:pt x="161" y="9"/>
                  <a:pt x="161" y="9"/>
                </a:cubicBezTo>
                <a:cubicBezTo>
                  <a:pt x="161" y="6"/>
                  <a:pt x="158" y="5"/>
                  <a:pt x="155" y="5"/>
                </a:cubicBezTo>
                <a:cubicBezTo>
                  <a:pt x="142" y="8"/>
                  <a:pt x="142" y="8"/>
                  <a:pt x="142" y="8"/>
                </a:cubicBezTo>
                <a:lnTo>
                  <a:pt x="142" y="5"/>
                </a:lnTo>
                <a:close/>
                <a:moveTo>
                  <a:pt x="28" y="30"/>
                </a:moveTo>
                <a:cubicBezTo>
                  <a:pt x="116" y="13"/>
                  <a:pt x="116" y="13"/>
                  <a:pt x="116" y="13"/>
                </a:cubicBezTo>
                <a:cubicBezTo>
                  <a:pt x="117" y="11"/>
                  <a:pt x="119" y="9"/>
                  <a:pt x="121" y="9"/>
                </a:cubicBezTo>
                <a:cubicBezTo>
                  <a:pt x="142" y="5"/>
                  <a:pt x="142" y="5"/>
                  <a:pt x="142" y="5"/>
                </a:cubicBezTo>
                <a:cubicBezTo>
                  <a:pt x="142" y="8"/>
                  <a:pt x="142" y="8"/>
                  <a:pt x="142" y="8"/>
                </a:cubicBezTo>
                <a:cubicBezTo>
                  <a:pt x="124" y="11"/>
                  <a:pt x="124" y="11"/>
                  <a:pt x="124" y="11"/>
                </a:cubicBezTo>
                <a:cubicBezTo>
                  <a:pt x="121" y="12"/>
                  <a:pt x="119" y="15"/>
                  <a:pt x="120" y="17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6"/>
                  <a:pt x="124" y="24"/>
                  <a:pt x="126" y="24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28" y="58"/>
                  <a:pt x="126" y="57"/>
                  <a:pt x="125" y="56"/>
                </a:cubicBezTo>
                <a:cubicBezTo>
                  <a:pt x="35" y="73"/>
                  <a:pt x="35" y="73"/>
                  <a:pt x="35" y="73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67"/>
                  <a:pt x="28" y="67"/>
                  <a:pt x="28" y="67"/>
                </a:cubicBezTo>
                <a:cubicBezTo>
                  <a:pt x="35" y="70"/>
                  <a:pt x="35" y="70"/>
                  <a:pt x="35" y="70"/>
                </a:cubicBezTo>
                <a:cubicBezTo>
                  <a:pt x="35" y="70"/>
                  <a:pt x="35" y="70"/>
                  <a:pt x="35" y="70"/>
                </a:cubicBezTo>
                <a:cubicBezTo>
                  <a:pt x="37" y="70"/>
                  <a:pt x="37" y="70"/>
                  <a:pt x="37" y="70"/>
                </a:cubicBezTo>
                <a:cubicBezTo>
                  <a:pt x="41" y="69"/>
                  <a:pt x="43" y="66"/>
                  <a:pt x="42" y="62"/>
                </a:cubicBezTo>
                <a:cubicBezTo>
                  <a:pt x="42" y="59"/>
                  <a:pt x="39" y="57"/>
                  <a:pt x="36" y="57"/>
                </a:cubicBezTo>
                <a:cubicBezTo>
                  <a:pt x="39" y="56"/>
                  <a:pt x="40" y="53"/>
                  <a:pt x="40" y="50"/>
                </a:cubicBezTo>
                <a:cubicBezTo>
                  <a:pt x="39" y="47"/>
                  <a:pt x="37" y="45"/>
                  <a:pt x="34" y="45"/>
                </a:cubicBezTo>
                <a:cubicBezTo>
                  <a:pt x="36" y="44"/>
                  <a:pt x="38" y="41"/>
                  <a:pt x="37" y="38"/>
                </a:cubicBezTo>
                <a:cubicBezTo>
                  <a:pt x="37" y="34"/>
                  <a:pt x="33" y="32"/>
                  <a:pt x="30" y="33"/>
                </a:cubicBezTo>
                <a:cubicBezTo>
                  <a:pt x="28" y="33"/>
                  <a:pt x="28" y="33"/>
                  <a:pt x="28" y="33"/>
                </a:cubicBezTo>
                <a:cubicBezTo>
                  <a:pt x="28" y="34"/>
                  <a:pt x="28" y="34"/>
                  <a:pt x="28" y="34"/>
                </a:cubicBezTo>
                <a:lnTo>
                  <a:pt x="28" y="30"/>
                </a:lnTo>
                <a:close/>
                <a:moveTo>
                  <a:pt x="26" y="31"/>
                </a:moveTo>
                <a:cubicBezTo>
                  <a:pt x="28" y="30"/>
                  <a:pt x="28" y="30"/>
                  <a:pt x="28" y="30"/>
                </a:cubicBezTo>
                <a:cubicBezTo>
                  <a:pt x="28" y="34"/>
                  <a:pt x="28" y="34"/>
                  <a:pt x="28" y="34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62"/>
                  <a:pt x="15" y="62"/>
                  <a:pt x="15" y="62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70"/>
                  <a:pt x="28" y="70"/>
                  <a:pt x="28" y="70"/>
                </a:cubicBezTo>
                <a:cubicBezTo>
                  <a:pt x="0" y="58"/>
                  <a:pt x="0" y="58"/>
                  <a:pt x="0" y="58"/>
                </a:cubicBezTo>
                <a:lnTo>
                  <a:pt x="26" y="3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Freeform 86"/>
          <p:cNvSpPr>
            <a:spLocks/>
          </p:cNvSpPr>
          <p:nvPr/>
        </p:nvSpPr>
        <p:spPr bwMode="auto">
          <a:xfrm>
            <a:off x="9904987" y="3182435"/>
            <a:ext cx="272451" cy="349792"/>
          </a:xfrm>
          <a:custGeom>
            <a:avLst/>
            <a:gdLst>
              <a:gd name="T0" fmla="*/ 113 w 113"/>
              <a:gd name="T1" fmla="*/ 25 h 145"/>
              <a:gd name="T2" fmla="*/ 108 w 113"/>
              <a:gd name="T3" fmla="*/ 22 h 145"/>
              <a:gd name="T4" fmla="*/ 42 w 113"/>
              <a:gd name="T5" fmla="*/ 128 h 145"/>
              <a:gd name="T6" fmla="*/ 19 w 113"/>
              <a:gd name="T7" fmla="*/ 132 h 145"/>
              <a:gd name="T8" fmla="*/ 12 w 113"/>
              <a:gd name="T9" fmla="*/ 109 h 145"/>
              <a:gd name="T10" fmla="*/ 78 w 113"/>
              <a:gd name="T11" fmla="*/ 3 h 145"/>
              <a:gd name="T12" fmla="*/ 73 w 113"/>
              <a:gd name="T13" fmla="*/ 0 h 145"/>
              <a:gd name="T14" fmla="*/ 6 w 113"/>
              <a:gd name="T15" fmla="*/ 107 h 145"/>
              <a:gd name="T16" fmla="*/ 15 w 113"/>
              <a:gd name="T17" fmla="*/ 138 h 145"/>
              <a:gd name="T18" fmla="*/ 47 w 113"/>
              <a:gd name="T19" fmla="*/ 132 h 145"/>
              <a:gd name="T20" fmla="*/ 113 w 113"/>
              <a:gd name="T21" fmla="*/ 2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3" h="145">
                <a:moveTo>
                  <a:pt x="113" y="25"/>
                </a:moveTo>
                <a:cubicBezTo>
                  <a:pt x="108" y="22"/>
                  <a:pt x="108" y="22"/>
                  <a:pt x="108" y="22"/>
                </a:cubicBezTo>
                <a:cubicBezTo>
                  <a:pt x="42" y="128"/>
                  <a:pt x="42" y="128"/>
                  <a:pt x="42" y="128"/>
                </a:cubicBezTo>
                <a:cubicBezTo>
                  <a:pt x="38" y="135"/>
                  <a:pt x="27" y="137"/>
                  <a:pt x="19" y="132"/>
                </a:cubicBezTo>
                <a:cubicBezTo>
                  <a:pt x="11" y="127"/>
                  <a:pt x="8" y="117"/>
                  <a:pt x="12" y="109"/>
                </a:cubicBezTo>
                <a:cubicBezTo>
                  <a:pt x="78" y="3"/>
                  <a:pt x="78" y="3"/>
                  <a:pt x="78" y="3"/>
                </a:cubicBezTo>
                <a:cubicBezTo>
                  <a:pt x="73" y="0"/>
                  <a:pt x="73" y="0"/>
                  <a:pt x="73" y="0"/>
                </a:cubicBezTo>
                <a:cubicBezTo>
                  <a:pt x="6" y="107"/>
                  <a:pt x="6" y="107"/>
                  <a:pt x="6" y="107"/>
                </a:cubicBezTo>
                <a:cubicBezTo>
                  <a:pt x="0" y="117"/>
                  <a:pt x="4" y="131"/>
                  <a:pt x="15" y="138"/>
                </a:cubicBezTo>
                <a:cubicBezTo>
                  <a:pt x="26" y="145"/>
                  <a:pt x="40" y="142"/>
                  <a:pt x="47" y="132"/>
                </a:cubicBezTo>
                <a:lnTo>
                  <a:pt x="113" y="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Freeform 87"/>
          <p:cNvSpPr>
            <a:spLocks/>
          </p:cNvSpPr>
          <p:nvPr/>
        </p:nvSpPr>
        <p:spPr bwMode="auto">
          <a:xfrm>
            <a:off x="10059667" y="3170130"/>
            <a:ext cx="131832" cy="91402"/>
          </a:xfrm>
          <a:custGeom>
            <a:avLst/>
            <a:gdLst>
              <a:gd name="T0" fmla="*/ 54 w 55"/>
              <a:gd name="T1" fmla="*/ 35 h 38"/>
              <a:gd name="T2" fmla="*/ 48 w 55"/>
              <a:gd name="T3" fmla="*/ 37 h 38"/>
              <a:gd name="T4" fmla="*/ 3 w 55"/>
              <a:gd name="T5" fmla="*/ 9 h 38"/>
              <a:gd name="T6" fmla="*/ 2 w 55"/>
              <a:gd name="T7" fmla="*/ 3 h 38"/>
              <a:gd name="T8" fmla="*/ 8 w 55"/>
              <a:gd name="T9" fmla="*/ 1 h 38"/>
              <a:gd name="T10" fmla="*/ 53 w 55"/>
              <a:gd name="T11" fmla="*/ 29 h 38"/>
              <a:gd name="T12" fmla="*/ 54 w 55"/>
              <a:gd name="T13" fmla="*/ 35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38">
                <a:moveTo>
                  <a:pt x="54" y="35"/>
                </a:moveTo>
                <a:cubicBezTo>
                  <a:pt x="53" y="37"/>
                  <a:pt x="50" y="38"/>
                  <a:pt x="48" y="37"/>
                </a:cubicBezTo>
                <a:cubicBezTo>
                  <a:pt x="3" y="9"/>
                  <a:pt x="3" y="9"/>
                  <a:pt x="3" y="9"/>
                </a:cubicBezTo>
                <a:cubicBezTo>
                  <a:pt x="1" y="7"/>
                  <a:pt x="0" y="5"/>
                  <a:pt x="2" y="3"/>
                </a:cubicBezTo>
                <a:cubicBezTo>
                  <a:pt x="3" y="1"/>
                  <a:pt x="6" y="0"/>
                  <a:pt x="8" y="1"/>
                </a:cubicBezTo>
                <a:cubicBezTo>
                  <a:pt x="53" y="29"/>
                  <a:pt x="53" y="29"/>
                  <a:pt x="53" y="29"/>
                </a:cubicBezTo>
                <a:cubicBezTo>
                  <a:pt x="55" y="31"/>
                  <a:pt x="55" y="33"/>
                  <a:pt x="54" y="3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Freeform 88"/>
          <p:cNvSpPr>
            <a:spLocks/>
          </p:cNvSpPr>
          <p:nvPr/>
        </p:nvSpPr>
        <p:spPr bwMode="auto">
          <a:xfrm>
            <a:off x="9957719" y="3242199"/>
            <a:ext cx="181049" cy="251358"/>
          </a:xfrm>
          <a:custGeom>
            <a:avLst/>
            <a:gdLst>
              <a:gd name="T0" fmla="*/ 75 w 75"/>
              <a:gd name="T1" fmla="*/ 4 h 104"/>
              <a:gd name="T2" fmla="*/ 69 w 75"/>
              <a:gd name="T3" fmla="*/ 0 h 104"/>
              <a:gd name="T4" fmla="*/ 10 w 75"/>
              <a:gd name="T5" fmla="*/ 95 h 104"/>
              <a:gd name="T6" fmla="*/ 0 w 75"/>
              <a:gd name="T7" fmla="*/ 100 h 104"/>
              <a:gd name="T8" fmla="*/ 1 w 75"/>
              <a:gd name="T9" fmla="*/ 101 h 104"/>
              <a:gd name="T10" fmla="*/ 17 w 75"/>
              <a:gd name="T11" fmla="*/ 98 h 104"/>
              <a:gd name="T12" fmla="*/ 75 w 75"/>
              <a:gd name="T13" fmla="*/ 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" h="104">
                <a:moveTo>
                  <a:pt x="75" y="4"/>
                </a:moveTo>
                <a:cubicBezTo>
                  <a:pt x="69" y="0"/>
                  <a:pt x="69" y="0"/>
                  <a:pt x="69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8" y="98"/>
                  <a:pt x="4" y="100"/>
                  <a:pt x="0" y="100"/>
                </a:cubicBezTo>
                <a:cubicBezTo>
                  <a:pt x="0" y="100"/>
                  <a:pt x="1" y="100"/>
                  <a:pt x="1" y="101"/>
                </a:cubicBezTo>
                <a:cubicBezTo>
                  <a:pt x="7" y="104"/>
                  <a:pt x="14" y="103"/>
                  <a:pt x="17" y="98"/>
                </a:cubicBezTo>
                <a:lnTo>
                  <a:pt x="75" y="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Freeform 89"/>
          <p:cNvSpPr>
            <a:spLocks noEditPoints="1"/>
          </p:cNvSpPr>
          <p:nvPr/>
        </p:nvSpPr>
        <p:spPr bwMode="auto">
          <a:xfrm>
            <a:off x="9535856" y="1811391"/>
            <a:ext cx="246085" cy="179290"/>
          </a:xfrm>
          <a:custGeom>
            <a:avLst/>
            <a:gdLst>
              <a:gd name="T0" fmla="*/ 84 w 102"/>
              <a:gd name="T1" fmla="*/ 71 h 74"/>
              <a:gd name="T2" fmla="*/ 79 w 102"/>
              <a:gd name="T3" fmla="*/ 69 h 74"/>
              <a:gd name="T4" fmla="*/ 79 w 102"/>
              <a:gd name="T5" fmla="*/ 69 h 74"/>
              <a:gd name="T6" fmla="*/ 79 w 102"/>
              <a:gd name="T7" fmla="*/ 52 h 74"/>
              <a:gd name="T8" fmla="*/ 86 w 102"/>
              <a:gd name="T9" fmla="*/ 49 h 74"/>
              <a:gd name="T10" fmla="*/ 90 w 102"/>
              <a:gd name="T11" fmla="*/ 38 h 74"/>
              <a:gd name="T12" fmla="*/ 79 w 102"/>
              <a:gd name="T13" fmla="*/ 31 h 74"/>
              <a:gd name="T14" fmla="*/ 85 w 102"/>
              <a:gd name="T15" fmla="*/ 20 h 74"/>
              <a:gd name="T16" fmla="*/ 79 w 102"/>
              <a:gd name="T17" fmla="*/ 16 h 74"/>
              <a:gd name="T18" fmla="*/ 72 w 102"/>
              <a:gd name="T19" fmla="*/ 3 h 74"/>
              <a:gd name="T20" fmla="*/ 79 w 102"/>
              <a:gd name="T21" fmla="*/ 16 h 74"/>
              <a:gd name="T22" fmla="*/ 72 w 102"/>
              <a:gd name="T23" fmla="*/ 21 h 74"/>
              <a:gd name="T24" fmla="*/ 72 w 102"/>
              <a:gd name="T25" fmla="*/ 9 h 74"/>
              <a:gd name="T26" fmla="*/ 79 w 102"/>
              <a:gd name="T27" fmla="*/ 73 h 74"/>
              <a:gd name="T28" fmla="*/ 72 w 102"/>
              <a:gd name="T29" fmla="*/ 69 h 74"/>
              <a:gd name="T30" fmla="*/ 79 w 102"/>
              <a:gd name="T31" fmla="*/ 73 h 74"/>
              <a:gd name="T32" fmla="*/ 79 w 102"/>
              <a:gd name="T33" fmla="*/ 34 h 74"/>
              <a:gd name="T34" fmla="*/ 75 w 102"/>
              <a:gd name="T35" fmla="*/ 45 h 74"/>
              <a:gd name="T36" fmla="*/ 79 w 102"/>
              <a:gd name="T37" fmla="*/ 52 h 74"/>
              <a:gd name="T38" fmla="*/ 72 w 102"/>
              <a:gd name="T39" fmla="*/ 25 h 74"/>
              <a:gd name="T40" fmla="*/ 79 w 102"/>
              <a:gd name="T41" fmla="*/ 31 h 74"/>
              <a:gd name="T42" fmla="*/ 72 w 102"/>
              <a:gd name="T43" fmla="*/ 3 h 74"/>
              <a:gd name="T44" fmla="*/ 71 w 102"/>
              <a:gd name="T45" fmla="*/ 8 h 74"/>
              <a:gd name="T46" fmla="*/ 66 w 102"/>
              <a:gd name="T47" fmla="*/ 2 h 74"/>
              <a:gd name="T48" fmla="*/ 66 w 102"/>
              <a:gd name="T49" fmla="*/ 73 h 74"/>
              <a:gd name="T50" fmla="*/ 67 w 102"/>
              <a:gd name="T51" fmla="*/ 65 h 74"/>
              <a:gd name="T52" fmla="*/ 72 w 102"/>
              <a:gd name="T53" fmla="*/ 74 h 74"/>
              <a:gd name="T54" fmla="*/ 72 w 102"/>
              <a:gd name="T55" fmla="*/ 21 h 74"/>
              <a:gd name="T56" fmla="*/ 72 w 102"/>
              <a:gd name="T57" fmla="*/ 52 h 74"/>
              <a:gd name="T58" fmla="*/ 66 w 102"/>
              <a:gd name="T59" fmla="*/ 57 h 74"/>
              <a:gd name="T60" fmla="*/ 69 w 102"/>
              <a:gd name="T61" fmla="*/ 16 h 74"/>
              <a:gd name="T62" fmla="*/ 22 w 102"/>
              <a:gd name="T63" fmla="*/ 10 h 74"/>
              <a:gd name="T64" fmla="*/ 66 w 102"/>
              <a:gd name="T65" fmla="*/ 5 h 74"/>
              <a:gd name="T66" fmla="*/ 64 w 102"/>
              <a:gd name="T67" fmla="*/ 6 h 74"/>
              <a:gd name="T68" fmla="*/ 66 w 102"/>
              <a:gd name="T69" fmla="*/ 16 h 74"/>
              <a:gd name="T70" fmla="*/ 66 w 102"/>
              <a:gd name="T71" fmla="*/ 64 h 74"/>
              <a:gd name="T72" fmla="*/ 37 w 102"/>
              <a:gd name="T73" fmla="*/ 57 h 74"/>
              <a:gd name="T74" fmla="*/ 22 w 102"/>
              <a:gd name="T75" fmla="*/ 49 h 74"/>
              <a:gd name="T76" fmla="*/ 27 w 102"/>
              <a:gd name="T77" fmla="*/ 48 h 74"/>
              <a:gd name="T78" fmla="*/ 22 w 102"/>
              <a:gd name="T79" fmla="*/ 27 h 74"/>
              <a:gd name="T80" fmla="*/ 2 w 102"/>
              <a:gd name="T81" fmla="*/ 41 h 74"/>
              <a:gd name="T82" fmla="*/ 22 w 102"/>
              <a:gd name="T83" fmla="*/ 10 h 74"/>
              <a:gd name="T84" fmla="*/ 17 w 102"/>
              <a:gd name="T85" fmla="*/ 28 h 74"/>
              <a:gd name="T86" fmla="*/ 22 w 102"/>
              <a:gd name="T87" fmla="*/ 49 h 74"/>
              <a:gd name="T88" fmla="*/ 2 w 102"/>
              <a:gd name="T89" fmla="*/ 41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2" h="74">
                <a:moveTo>
                  <a:pt x="79" y="7"/>
                </a:moveTo>
                <a:cubicBezTo>
                  <a:pt x="102" y="22"/>
                  <a:pt x="98" y="62"/>
                  <a:pt x="84" y="71"/>
                </a:cubicBezTo>
                <a:cubicBezTo>
                  <a:pt x="82" y="72"/>
                  <a:pt x="80" y="73"/>
                  <a:pt x="79" y="73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83" y="67"/>
                  <a:pt x="85" y="61"/>
                  <a:pt x="83" y="57"/>
                </a:cubicBezTo>
                <a:cubicBezTo>
                  <a:pt x="82" y="55"/>
                  <a:pt x="80" y="53"/>
                  <a:pt x="79" y="52"/>
                </a:cubicBezTo>
                <a:cubicBezTo>
                  <a:pt x="79" y="49"/>
                  <a:pt x="79" y="49"/>
                  <a:pt x="79" y="49"/>
                </a:cubicBezTo>
                <a:cubicBezTo>
                  <a:pt x="81" y="50"/>
                  <a:pt x="84" y="50"/>
                  <a:pt x="86" y="49"/>
                </a:cubicBezTo>
                <a:cubicBezTo>
                  <a:pt x="86" y="49"/>
                  <a:pt x="86" y="49"/>
                  <a:pt x="86" y="49"/>
                </a:cubicBezTo>
                <a:cubicBezTo>
                  <a:pt x="90" y="47"/>
                  <a:pt x="92" y="42"/>
                  <a:pt x="90" y="38"/>
                </a:cubicBezTo>
                <a:cubicBezTo>
                  <a:pt x="88" y="34"/>
                  <a:pt x="83" y="32"/>
                  <a:pt x="79" y="34"/>
                </a:cubicBezTo>
                <a:cubicBezTo>
                  <a:pt x="79" y="31"/>
                  <a:pt x="79" y="31"/>
                  <a:pt x="79" y="31"/>
                </a:cubicBezTo>
                <a:cubicBezTo>
                  <a:pt x="80" y="31"/>
                  <a:pt x="81" y="30"/>
                  <a:pt x="82" y="30"/>
                </a:cubicBezTo>
                <a:cubicBezTo>
                  <a:pt x="86" y="28"/>
                  <a:pt x="87" y="24"/>
                  <a:pt x="85" y="20"/>
                </a:cubicBezTo>
                <a:cubicBezTo>
                  <a:pt x="85" y="20"/>
                  <a:pt x="85" y="20"/>
                  <a:pt x="85" y="20"/>
                </a:cubicBezTo>
                <a:cubicBezTo>
                  <a:pt x="84" y="17"/>
                  <a:pt x="81" y="16"/>
                  <a:pt x="79" y="16"/>
                </a:cubicBezTo>
                <a:lnTo>
                  <a:pt x="79" y="7"/>
                </a:lnTo>
                <a:close/>
                <a:moveTo>
                  <a:pt x="72" y="3"/>
                </a:moveTo>
                <a:cubicBezTo>
                  <a:pt x="74" y="4"/>
                  <a:pt x="76" y="5"/>
                  <a:pt x="79" y="7"/>
                </a:cubicBezTo>
                <a:cubicBezTo>
                  <a:pt x="79" y="16"/>
                  <a:pt x="79" y="16"/>
                  <a:pt x="79" y="16"/>
                </a:cubicBezTo>
                <a:cubicBezTo>
                  <a:pt x="77" y="16"/>
                  <a:pt x="76" y="16"/>
                  <a:pt x="75" y="17"/>
                </a:cubicBezTo>
                <a:cubicBezTo>
                  <a:pt x="73" y="17"/>
                  <a:pt x="72" y="19"/>
                  <a:pt x="72" y="21"/>
                </a:cubicBezTo>
                <a:cubicBezTo>
                  <a:pt x="72" y="13"/>
                  <a:pt x="72" y="13"/>
                  <a:pt x="72" y="13"/>
                </a:cubicBezTo>
                <a:cubicBezTo>
                  <a:pt x="72" y="12"/>
                  <a:pt x="72" y="10"/>
                  <a:pt x="72" y="9"/>
                </a:cubicBezTo>
                <a:cubicBezTo>
                  <a:pt x="72" y="3"/>
                  <a:pt x="72" y="3"/>
                  <a:pt x="72" y="3"/>
                </a:cubicBezTo>
                <a:close/>
                <a:moveTo>
                  <a:pt x="79" y="73"/>
                </a:moveTo>
                <a:cubicBezTo>
                  <a:pt x="76" y="74"/>
                  <a:pt x="74" y="74"/>
                  <a:pt x="72" y="74"/>
                </a:cubicBezTo>
                <a:cubicBezTo>
                  <a:pt x="72" y="69"/>
                  <a:pt x="72" y="69"/>
                  <a:pt x="72" y="69"/>
                </a:cubicBezTo>
                <a:cubicBezTo>
                  <a:pt x="74" y="70"/>
                  <a:pt x="76" y="70"/>
                  <a:pt x="79" y="69"/>
                </a:cubicBezTo>
                <a:cubicBezTo>
                  <a:pt x="79" y="73"/>
                  <a:pt x="79" y="73"/>
                  <a:pt x="79" y="73"/>
                </a:cubicBezTo>
                <a:close/>
                <a:moveTo>
                  <a:pt x="79" y="31"/>
                </a:moveTo>
                <a:cubicBezTo>
                  <a:pt x="79" y="34"/>
                  <a:pt x="79" y="34"/>
                  <a:pt x="79" y="34"/>
                </a:cubicBezTo>
                <a:cubicBezTo>
                  <a:pt x="78" y="34"/>
                  <a:pt x="78" y="34"/>
                  <a:pt x="78" y="34"/>
                </a:cubicBezTo>
                <a:cubicBezTo>
                  <a:pt x="74" y="36"/>
                  <a:pt x="73" y="41"/>
                  <a:pt x="75" y="45"/>
                </a:cubicBezTo>
                <a:cubicBezTo>
                  <a:pt x="76" y="47"/>
                  <a:pt x="77" y="48"/>
                  <a:pt x="79" y="49"/>
                </a:cubicBezTo>
                <a:cubicBezTo>
                  <a:pt x="79" y="52"/>
                  <a:pt x="79" y="52"/>
                  <a:pt x="79" y="52"/>
                </a:cubicBezTo>
                <a:cubicBezTo>
                  <a:pt x="76" y="51"/>
                  <a:pt x="74" y="51"/>
                  <a:pt x="72" y="52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6"/>
                  <a:pt x="72" y="26"/>
                  <a:pt x="72" y="26"/>
                </a:cubicBezTo>
                <a:cubicBezTo>
                  <a:pt x="73" y="29"/>
                  <a:pt x="76" y="31"/>
                  <a:pt x="79" y="31"/>
                </a:cubicBezTo>
                <a:close/>
                <a:moveTo>
                  <a:pt x="66" y="2"/>
                </a:moveTo>
                <a:cubicBezTo>
                  <a:pt x="68" y="2"/>
                  <a:pt x="70" y="3"/>
                  <a:pt x="72" y="3"/>
                </a:cubicBezTo>
                <a:cubicBezTo>
                  <a:pt x="72" y="9"/>
                  <a:pt x="72" y="9"/>
                  <a:pt x="72" y="9"/>
                </a:cubicBezTo>
                <a:cubicBezTo>
                  <a:pt x="71" y="9"/>
                  <a:pt x="71" y="9"/>
                  <a:pt x="71" y="8"/>
                </a:cubicBezTo>
                <a:cubicBezTo>
                  <a:pt x="70" y="7"/>
                  <a:pt x="68" y="5"/>
                  <a:pt x="66" y="5"/>
                </a:cubicBezTo>
                <a:cubicBezTo>
                  <a:pt x="66" y="2"/>
                  <a:pt x="66" y="2"/>
                  <a:pt x="66" y="2"/>
                </a:cubicBezTo>
                <a:close/>
                <a:moveTo>
                  <a:pt x="72" y="74"/>
                </a:moveTo>
                <a:cubicBezTo>
                  <a:pt x="70" y="74"/>
                  <a:pt x="68" y="73"/>
                  <a:pt x="66" y="73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67" y="64"/>
                  <a:pt x="67" y="65"/>
                </a:cubicBezTo>
                <a:cubicBezTo>
                  <a:pt x="68" y="67"/>
                  <a:pt x="70" y="68"/>
                  <a:pt x="72" y="69"/>
                </a:cubicBezTo>
                <a:cubicBezTo>
                  <a:pt x="72" y="74"/>
                  <a:pt x="72" y="74"/>
                  <a:pt x="72" y="74"/>
                </a:cubicBezTo>
                <a:close/>
                <a:moveTo>
                  <a:pt x="72" y="13"/>
                </a:moveTo>
                <a:cubicBezTo>
                  <a:pt x="72" y="21"/>
                  <a:pt x="72" y="21"/>
                  <a:pt x="72" y="21"/>
                </a:cubicBezTo>
                <a:cubicBezTo>
                  <a:pt x="71" y="22"/>
                  <a:pt x="71" y="24"/>
                  <a:pt x="72" y="25"/>
                </a:cubicBezTo>
                <a:cubicBezTo>
                  <a:pt x="72" y="52"/>
                  <a:pt x="72" y="52"/>
                  <a:pt x="72" y="52"/>
                </a:cubicBezTo>
                <a:cubicBezTo>
                  <a:pt x="71" y="52"/>
                  <a:pt x="71" y="52"/>
                  <a:pt x="71" y="52"/>
                </a:cubicBezTo>
                <a:cubicBezTo>
                  <a:pt x="69" y="54"/>
                  <a:pt x="67" y="55"/>
                  <a:pt x="66" y="57"/>
                </a:cubicBezTo>
                <a:cubicBezTo>
                  <a:pt x="66" y="16"/>
                  <a:pt x="66" y="16"/>
                  <a:pt x="66" y="16"/>
                </a:cubicBezTo>
                <a:cubicBezTo>
                  <a:pt x="67" y="16"/>
                  <a:pt x="68" y="16"/>
                  <a:pt x="69" y="16"/>
                </a:cubicBezTo>
                <a:cubicBezTo>
                  <a:pt x="70" y="15"/>
                  <a:pt x="71" y="14"/>
                  <a:pt x="72" y="13"/>
                </a:cubicBezTo>
                <a:close/>
                <a:moveTo>
                  <a:pt x="22" y="10"/>
                </a:moveTo>
                <a:cubicBezTo>
                  <a:pt x="41" y="2"/>
                  <a:pt x="55" y="0"/>
                  <a:pt x="66" y="2"/>
                </a:cubicBezTo>
                <a:cubicBezTo>
                  <a:pt x="66" y="5"/>
                  <a:pt x="66" y="5"/>
                  <a:pt x="66" y="5"/>
                </a:cubicBezTo>
                <a:cubicBezTo>
                  <a:pt x="65" y="5"/>
                  <a:pt x="65" y="6"/>
                  <a:pt x="64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61" y="7"/>
                  <a:pt x="60" y="11"/>
                  <a:pt x="61" y="13"/>
                </a:cubicBezTo>
                <a:cubicBezTo>
                  <a:pt x="62" y="15"/>
                  <a:pt x="64" y="16"/>
                  <a:pt x="66" y="16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9"/>
                  <a:pt x="66" y="62"/>
                  <a:pt x="66" y="64"/>
                </a:cubicBezTo>
                <a:cubicBezTo>
                  <a:pt x="66" y="73"/>
                  <a:pt x="66" y="73"/>
                  <a:pt x="66" y="73"/>
                </a:cubicBezTo>
                <a:cubicBezTo>
                  <a:pt x="56" y="68"/>
                  <a:pt x="48" y="56"/>
                  <a:pt x="37" y="57"/>
                </a:cubicBezTo>
                <a:cubicBezTo>
                  <a:pt x="32" y="57"/>
                  <a:pt x="27" y="58"/>
                  <a:pt x="22" y="57"/>
                </a:cubicBezTo>
                <a:cubicBezTo>
                  <a:pt x="22" y="49"/>
                  <a:pt x="22" y="49"/>
                  <a:pt x="22" y="49"/>
                </a:cubicBezTo>
                <a:cubicBezTo>
                  <a:pt x="24" y="49"/>
                  <a:pt x="25" y="48"/>
                  <a:pt x="27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2" y="45"/>
                  <a:pt x="34" y="38"/>
                  <a:pt x="32" y="33"/>
                </a:cubicBezTo>
                <a:cubicBezTo>
                  <a:pt x="30" y="29"/>
                  <a:pt x="26" y="27"/>
                  <a:pt x="22" y="27"/>
                </a:cubicBezTo>
                <a:lnTo>
                  <a:pt x="22" y="10"/>
                </a:lnTo>
                <a:close/>
                <a:moveTo>
                  <a:pt x="2" y="41"/>
                </a:moveTo>
                <a:cubicBezTo>
                  <a:pt x="0" y="23"/>
                  <a:pt x="18" y="12"/>
                  <a:pt x="18" y="12"/>
                </a:cubicBezTo>
                <a:cubicBezTo>
                  <a:pt x="20" y="12"/>
                  <a:pt x="21" y="11"/>
                  <a:pt x="22" y="10"/>
                </a:cubicBezTo>
                <a:cubicBezTo>
                  <a:pt x="22" y="27"/>
                  <a:pt x="22" y="27"/>
                  <a:pt x="22" y="27"/>
                </a:cubicBezTo>
                <a:cubicBezTo>
                  <a:pt x="20" y="27"/>
                  <a:pt x="19" y="27"/>
                  <a:pt x="17" y="28"/>
                </a:cubicBezTo>
                <a:cubicBezTo>
                  <a:pt x="12" y="31"/>
                  <a:pt x="9" y="37"/>
                  <a:pt x="12" y="43"/>
                </a:cubicBezTo>
                <a:cubicBezTo>
                  <a:pt x="14" y="47"/>
                  <a:pt x="18" y="49"/>
                  <a:pt x="22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12" y="57"/>
                  <a:pt x="4" y="53"/>
                  <a:pt x="2" y="4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Freeform 90"/>
          <p:cNvSpPr>
            <a:spLocks/>
          </p:cNvSpPr>
          <p:nvPr/>
        </p:nvSpPr>
        <p:spPr bwMode="auto">
          <a:xfrm>
            <a:off x="7484568" y="2985568"/>
            <a:ext cx="228507" cy="295302"/>
          </a:xfrm>
          <a:custGeom>
            <a:avLst/>
            <a:gdLst>
              <a:gd name="T0" fmla="*/ 0 w 95"/>
              <a:gd name="T1" fmla="*/ 21 h 123"/>
              <a:gd name="T2" fmla="*/ 4 w 95"/>
              <a:gd name="T3" fmla="*/ 19 h 123"/>
              <a:gd name="T4" fmla="*/ 59 w 95"/>
              <a:gd name="T5" fmla="*/ 109 h 123"/>
              <a:gd name="T6" fmla="*/ 79 w 95"/>
              <a:gd name="T7" fmla="*/ 112 h 123"/>
              <a:gd name="T8" fmla="*/ 85 w 95"/>
              <a:gd name="T9" fmla="*/ 93 h 123"/>
              <a:gd name="T10" fmla="*/ 29 w 95"/>
              <a:gd name="T11" fmla="*/ 3 h 123"/>
              <a:gd name="T12" fmla="*/ 34 w 95"/>
              <a:gd name="T13" fmla="*/ 0 h 123"/>
              <a:gd name="T14" fmla="*/ 90 w 95"/>
              <a:gd name="T15" fmla="*/ 91 h 123"/>
              <a:gd name="T16" fmla="*/ 82 w 95"/>
              <a:gd name="T17" fmla="*/ 117 h 123"/>
              <a:gd name="T18" fmla="*/ 56 w 95"/>
              <a:gd name="T19" fmla="*/ 112 h 123"/>
              <a:gd name="T20" fmla="*/ 0 w 95"/>
              <a:gd name="T21" fmla="*/ 2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5" h="123">
                <a:moveTo>
                  <a:pt x="0" y="21"/>
                </a:moveTo>
                <a:cubicBezTo>
                  <a:pt x="4" y="19"/>
                  <a:pt x="4" y="19"/>
                  <a:pt x="4" y="19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63" y="115"/>
                  <a:pt x="72" y="117"/>
                  <a:pt x="79" y="112"/>
                </a:cubicBezTo>
                <a:cubicBezTo>
                  <a:pt x="87" y="108"/>
                  <a:pt x="89" y="99"/>
                  <a:pt x="85" y="93"/>
                </a:cubicBezTo>
                <a:cubicBezTo>
                  <a:pt x="29" y="3"/>
                  <a:pt x="29" y="3"/>
                  <a:pt x="29" y="3"/>
                </a:cubicBezTo>
                <a:cubicBezTo>
                  <a:pt x="34" y="0"/>
                  <a:pt x="34" y="0"/>
                  <a:pt x="34" y="0"/>
                </a:cubicBezTo>
                <a:cubicBezTo>
                  <a:pt x="90" y="91"/>
                  <a:pt x="90" y="91"/>
                  <a:pt x="90" y="91"/>
                </a:cubicBezTo>
                <a:cubicBezTo>
                  <a:pt x="95" y="100"/>
                  <a:pt x="92" y="111"/>
                  <a:pt x="82" y="117"/>
                </a:cubicBezTo>
                <a:cubicBezTo>
                  <a:pt x="73" y="123"/>
                  <a:pt x="61" y="121"/>
                  <a:pt x="56" y="112"/>
                </a:cubicBezTo>
                <a:lnTo>
                  <a:pt x="0" y="2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Freeform 91"/>
          <p:cNvSpPr>
            <a:spLocks/>
          </p:cNvSpPr>
          <p:nvPr/>
        </p:nvSpPr>
        <p:spPr bwMode="auto">
          <a:xfrm>
            <a:off x="7470504" y="2975019"/>
            <a:ext cx="112496" cy="77341"/>
          </a:xfrm>
          <a:custGeom>
            <a:avLst/>
            <a:gdLst>
              <a:gd name="T0" fmla="*/ 1 w 47"/>
              <a:gd name="T1" fmla="*/ 30 h 32"/>
              <a:gd name="T2" fmla="*/ 6 w 47"/>
              <a:gd name="T3" fmla="*/ 31 h 32"/>
              <a:gd name="T4" fmla="*/ 44 w 47"/>
              <a:gd name="T5" fmla="*/ 7 h 32"/>
              <a:gd name="T6" fmla="*/ 46 w 47"/>
              <a:gd name="T7" fmla="*/ 2 h 32"/>
              <a:gd name="T8" fmla="*/ 41 w 47"/>
              <a:gd name="T9" fmla="*/ 1 h 32"/>
              <a:gd name="T10" fmla="*/ 2 w 47"/>
              <a:gd name="T11" fmla="*/ 25 h 32"/>
              <a:gd name="T12" fmla="*/ 1 w 47"/>
              <a:gd name="T13" fmla="*/ 3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32">
                <a:moveTo>
                  <a:pt x="1" y="30"/>
                </a:moveTo>
                <a:cubicBezTo>
                  <a:pt x="2" y="32"/>
                  <a:pt x="4" y="32"/>
                  <a:pt x="6" y="31"/>
                </a:cubicBezTo>
                <a:cubicBezTo>
                  <a:pt x="44" y="7"/>
                  <a:pt x="44" y="7"/>
                  <a:pt x="44" y="7"/>
                </a:cubicBezTo>
                <a:cubicBezTo>
                  <a:pt x="46" y="6"/>
                  <a:pt x="47" y="4"/>
                  <a:pt x="46" y="2"/>
                </a:cubicBezTo>
                <a:cubicBezTo>
                  <a:pt x="45" y="1"/>
                  <a:pt x="42" y="0"/>
                  <a:pt x="41" y="1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6"/>
                  <a:pt x="0" y="28"/>
                  <a:pt x="1" y="3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Freeform 92"/>
          <p:cNvSpPr>
            <a:spLocks/>
          </p:cNvSpPr>
          <p:nvPr/>
        </p:nvSpPr>
        <p:spPr bwMode="auto">
          <a:xfrm>
            <a:off x="7516205" y="3038298"/>
            <a:ext cx="154682" cy="212687"/>
          </a:xfrm>
          <a:custGeom>
            <a:avLst/>
            <a:gdLst>
              <a:gd name="T0" fmla="*/ 0 w 64"/>
              <a:gd name="T1" fmla="*/ 3 h 88"/>
              <a:gd name="T2" fmla="*/ 5 w 64"/>
              <a:gd name="T3" fmla="*/ 0 h 88"/>
              <a:gd name="T4" fmla="*/ 55 w 64"/>
              <a:gd name="T5" fmla="*/ 80 h 88"/>
              <a:gd name="T6" fmla="*/ 64 w 64"/>
              <a:gd name="T7" fmla="*/ 85 h 88"/>
              <a:gd name="T8" fmla="*/ 63 w 64"/>
              <a:gd name="T9" fmla="*/ 85 h 88"/>
              <a:gd name="T10" fmla="*/ 49 w 64"/>
              <a:gd name="T11" fmla="*/ 82 h 88"/>
              <a:gd name="T12" fmla="*/ 0 w 64"/>
              <a:gd name="T13" fmla="*/ 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88">
                <a:moveTo>
                  <a:pt x="0" y="3"/>
                </a:moveTo>
                <a:cubicBezTo>
                  <a:pt x="5" y="0"/>
                  <a:pt x="5" y="0"/>
                  <a:pt x="5" y="0"/>
                </a:cubicBezTo>
                <a:cubicBezTo>
                  <a:pt x="55" y="80"/>
                  <a:pt x="55" y="80"/>
                  <a:pt x="55" y="80"/>
                </a:cubicBezTo>
                <a:cubicBezTo>
                  <a:pt x="57" y="83"/>
                  <a:pt x="60" y="85"/>
                  <a:pt x="64" y="85"/>
                </a:cubicBezTo>
                <a:cubicBezTo>
                  <a:pt x="63" y="85"/>
                  <a:pt x="63" y="85"/>
                  <a:pt x="63" y="85"/>
                </a:cubicBezTo>
                <a:cubicBezTo>
                  <a:pt x="58" y="88"/>
                  <a:pt x="52" y="87"/>
                  <a:pt x="49" y="82"/>
                </a:cubicBezTo>
                <a:lnTo>
                  <a:pt x="0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Freeform 93"/>
          <p:cNvSpPr>
            <a:spLocks noEditPoints="1"/>
          </p:cNvSpPr>
          <p:nvPr/>
        </p:nvSpPr>
        <p:spPr bwMode="auto">
          <a:xfrm>
            <a:off x="8990958" y="4813626"/>
            <a:ext cx="242569" cy="265421"/>
          </a:xfrm>
          <a:custGeom>
            <a:avLst/>
            <a:gdLst>
              <a:gd name="T0" fmla="*/ 78 w 101"/>
              <a:gd name="T1" fmla="*/ 51 h 110"/>
              <a:gd name="T2" fmla="*/ 75 w 101"/>
              <a:gd name="T3" fmla="*/ 63 h 110"/>
              <a:gd name="T4" fmla="*/ 75 w 101"/>
              <a:gd name="T5" fmla="*/ 73 h 110"/>
              <a:gd name="T6" fmla="*/ 77 w 101"/>
              <a:gd name="T7" fmla="*/ 74 h 110"/>
              <a:gd name="T8" fmla="*/ 86 w 101"/>
              <a:gd name="T9" fmla="*/ 86 h 110"/>
              <a:gd name="T10" fmla="*/ 75 w 101"/>
              <a:gd name="T11" fmla="*/ 80 h 110"/>
              <a:gd name="T12" fmla="*/ 75 w 101"/>
              <a:gd name="T13" fmla="*/ 22 h 110"/>
              <a:gd name="T14" fmla="*/ 86 w 101"/>
              <a:gd name="T15" fmla="*/ 15 h 110"/>
              <a:gd name="T16" fmla="*/ 77 w 101"/>
              <a:gd name="T17" fmla="*/ 28 h 110"/>
              <a:gd name="T18" fmla="*/ 75 w 101"/>
              <a:gd name="T19" fmla="*/ 28 h 110"/>
              <a:gd name="T20" fmla="*/ 98 w 101"/>
              <a:gd name="T21" fmla="*/ 48 h 110"/>
              <a:gd name="T22" fmla="*/ 83 w 101"/>
              <a:gd name="T23" fmla="*/ 51 h 110"/>
              <a:gd name="T24" fmla="*/ 98 w 101"/>
              <a:gd name="T25" fmla="*/ 53 h 110"/>
              <a:gd name="T26" fmla="*/ 98 w 101"/>
              <a:gd name="T27" fmla="*/ 48 h 110"/>
              <a:gd name="T28" fmla="*/ 52 w 101"/>
              <a:gd name="T29" fmla="*/ 110 h 110"/>
              <a:gd name="T30" fmla="*/ 66 w 101"/>
              <a:gd name="T31" fmla="*/ 74 h 110"/>
              <a:gd name="T32" fmla="*/ 75 w 101"/>
              <a:gd name="T33" fmla="*/ 39 h 110"/>
              <a:gd name="T34" fmla="*/ 50 w 101"/>
              <a:gd name="T35" fmla="*/ 29 h 110"/>
              <a:gd name="T36" fmla="*/ 72 w 101"/>
              <a:gd name="T37" fmla="*/ 51 h 110"/>
              <a:gd name="T38" fmla="*/ 62 w 101"/>
              <a:gd name="T39" fmla="*/ 70 h 110"/>
              <a:gd name="T40" fmla="*/ 60 w 101"/>
              <a:gd name="T41" fmla="*/ 85 h 110"/>
              <a:gd name="T42" fmla="*/ 50 w 101"/>
              <a:gd name="T43" fmla="*/ 110 h 110"/>
              <a:gd name="T44" fmla="*/ 75 w 101"/>
              <a:gd name="T45" fmla="*/ 28 h 110"/>
              <a:gd name="T46" fmla="*/ 74 w 101"/>
              <a:gd name="T47" fmla="*/ 24 h 110"/>
              <a:gd name="T48" fmla="*/ 75 w 101"/>
              <a:gd name="T49" fmla="*/ 73 h 110"/>
              <a:gd name="T50" fmla="*/ 74 w 101"/>
              <a:gd name="T51" fmla="*/ 78 h 110"/>
              <a:gd name="T52" fmla="*/ 75 w 101"/>
              <a:gd name="T53" fmla="*/ 73 h 110"/>
              <a:gd name="T54" fmla="*/ 50 w 101"/>
              <a:gd name="T55" fmla="*/ 0 h 110"/>
              <a:gd name="T56" fmla="*/ 53 w 101"/>
              <a:gd name="T57" fmla="*/ 3 h 110"/>
              <a:gd name="T58" fmla="*/ 50 w 101"/>
              <a:gd name="T59" fmla="*/ 18 h 110"/>
              <a:gd name="T60" fmla="*/ 50 w 101"/>
              <a:gd name="T61" fmla="*/ 23 h 110"/>
              <a:gd name="T62" fmla="*/ 25 w 101"/>
              <a:gd name="T63" fmla="*/ 63 h 110"/>
              <a:gd name="T64" fmla="*/ 35 w 101"/>
              <a:gd name="T65" fmla="*/ 96 h 110"/>
              <a:gd name="T66" fmla="*/ 50 w 101"/>
              <a:gd name="T67" fmla="*/ 110 h 110"/>
              <a:gd name="T68" fmla="*/ 41 w 101"/>
              <a:gd name="T69" fmla="*/ 85 h 110"/>
              <a:gd name="T70" fmla="*/ 39 w 101"/>
              <a:gd name="T71" fmla="*/ 70 h 110"/>
              <a:gd name="T72" fmla="*/ 34 w 101"/>
              <a:gd name="T73" fmla="*/ 35 h 110"/>
              <a:gd name="T74" fmla="*/ 50 w 101"/>
              <a:gd name="T75" fmla="*/ 23 h 110"/>
              <a:gd name="T76" fmla="*/ 50 w 101"/>
              <a:gd name="T77" fmla="*/ 18 h 110"/>
              <a:gd name="T78" fmla="*/ 48 w 101"/>
              <a:gd name="T79" fmla="*/ 3 h 110"/>
              <a:gd name="T80" fmla="*/ 25 w 101"/>
              <a:gd name="T81" fmla="*/ 80 h 110"/>
              <a:gd name="T82" fmla="*/ 27 w 101"/>
              <a:gd name="T83" fmla="*/ 74 h 110"/>
              <a:gd name="T84" fmla="*/ 25 w 101"/>
              <a:gd name="T85" fmla="*/ 80 h 110"/>
              <a:gd name="T86" fmla="*/ 25 w 101"/>
              <a:gd name="T87" fmla="*/ 22 h 110"/>
              <a:gd name="T88" fmla="*/ 27 w 101"/>
              <a:gd name="T89" fmla="*/ 28 h 110"/>
              <a:gd name="T90" fmla="*/ 25 w 101"/>
              <a:gd name="T91" fmla="*/ 39 h 110"/>
              <a:gd name="T92" fmla="*/ 25 w 101"/>
              <a:gd name="T93" fmla="*/ 63 h 110"/>
              <a:gd name="T94" fmla="*/ 25 w 101"/>
              <a:gd name="T95" fmla="*/ 22 h 110"/>
              <a:gd name="T96" fmla="*/ 23 w 101"/>
              <a:gd name="T97" fmla="*/ 28 h 110"/>
              <a:gd name="T98" fmla="*/ 15 w 101"/>
              <a:gd name="T99" fmla="*/ 19 h 110"/>
              <a:gd name="T100" fmla="*/ 18 w 101"/>
              <a:gd name="T101" fmla="*/ 15 h 110"/>
              <a:gd name="T102" fmla="*/ 25 w 101"/>
              <a:gd name="T103" fmla="*/ 73 h 110"/>
              <a:gd name="T104" fmla="*/ 18 w 101"/>
              <a:gd name="T105" fmla="*/ 86 h 110"/>
              <a:gd name="T106" fmla="*/ 15 w 101"/>
              <a:gd name="T107" fmla="*/ 83 h 110"/>
              <a:gd name="T108" fmla="*/ 23 w 101"/>
              <a:gd name="T109" fmla="*/ 74 h 110"/>
              <a:gd name="T110" fmla="*/ 18 w 101"/>
              <a:gd name="T111" fmla="*/ 51 h 110"/>
              <a:gd name="T112" fmla="*/ 15 w 101"/>
              <a:gd name="T113" fmla="*/ 48 h 110"/>
              <a:gd name="T114" fmla="*/ 0 w 101"/>
              <a:gd name="T115" fmla="*/ 51 h 110"/>
              <a:gd name="T116" fmla="*/ 15 w 101"/>
              <a:gd name="T117" fmla="*/ 53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10">
                <a:moveTo>
                  <a:pt x="75" y="63"/>
                </a:moveTo>
                <a:cubicBezTo>
                  <a:pt x="77" y="59"/>
                  <a:pt x="78" y="55"/>
                  <a:pt x="78" y="51"/>
                </a:cubicBezTo>
                <a:cubicBezTo>
                  <a:pt x="78" y="47"/>
                  <a:pt x="77" y="43"/>
                  <a:pt x="75" y="39"/>
                </a:cubicBezTo>
                <a:cubicBezTo>
                  <a:pt x="75" y="63"/>
                  <a:pt x="75" y="63"/>
                  <a:pt x="75" y="63"/>
                </a:cubicBezTo>
                <a:close/>
                <a:moveTo>
                  <a:pt x="75" y="80"/>
                </a:moveTo>
                <a:cubicBezTo>
                  <a:pt x="75" y="73"/>
                  <a:pt x="75" y="73"/>
                  <a:pt x="75" y="73"/>
                </a:cubicBezTo>
                <a:cubicBezTo>
                  <a:pt x="76" y="73"/>
                  <a:pt x="77" y="73"/>
                  <a:pt x="77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86" y="83"/>
                  <a:pt x="86" y="83"/>
                  <a:pt x="86" y="83"/>
                </a:cubicBezTo>
                <a:cubicBezTo>
                  <a:pt x="87" y="84"/>
                  <a:pt x="87" y="85"/>
                  <a:pt x="86" y="86"/>
                </a:cubicBezTo>
                <a:cubicBezTo>
                  <a:pt x="85" y="87"/>
                  <a:pt x="83" y="87"/>
                  <a:pt x="82" y="86"/>
                </a:cubicBezTo>
                <a:cubicBezTo>
                  <a:pt x="75" y="80"/>
                  <a:pt x="75" y="80"/>
                  <a:pt x="75" y="80"/>
                </a:cubicBezTo>
                <a:close/>
                <a:moveTo>
                  <a:pt x="75" y="28"/>
                </a:moveTo>
                <a:cubicBezTo>
                  <a:pt x="75" y="22"/>
                  <a:pt x="75" y="22"/>
                  <a:pt x="75" y="22"/>
                </a:cubicBezTo>
                <a:cubicBezTo>
                  <a:pt x="82" y="15"/>
                  <a:pt x="82" y="15"/>
                  <a:pt x="82" y="15"/>
                </a:cubicBezTo>
                <a:cubicBezTo>
                  <a:pt x="83" y="14"/>
                  <a:pt x="85" y="14"/>
                  <a:pt x="86" y="15"/>
                </a:cubicBezTo>
                <a:cubicBezTo>
                  <a:pt x="87" y="16"/>
                  <a:pt x="87" y="18"/>
                  <a:pt x="86" y="19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6" y="28"/>
                  <a:pt x="75" y="28"/>
                </a:cubicBezTo>
                <a:close/>
                <a:moveTo>
                  <a:pt x="98" y="48"/>
                </a:moveTo>
                <a:cubicBezTo>
                  <a:pt x="98" y="48"/>
                  <a:pt x="98" y="48"/>
                  <a:pt x="98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4" y="48"/>
                  <a:pt x="83" y="49"/>
                  <a:pt x="83" y="51"/>
                </a:cubicBezTo>
                <a:cubicBezTo>
                  <a:pt x="83" y="52"/>
                  <a:pt x="84" y="53"/>
                  <a:pt x="86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3"/>
                  <a:pt x="101" y="52"/>
                  <a:pt x="101" y="51"/>
                </a:cubicBezTo>
                <a:cubicBezTo>
                  <a:pt x="101" y="49"/>
                  <a:pt x="100" y="48"/>
                  <a:pt x="98" y="48"/>
                </a:cubicBezTo>
                <a:close/>
                <a:moveTo>
                  <a:pt x="50" y="110"/>
                </a:moveTo>
                <a:cubicBezTo>
                  <a:pt x="52" y="110"/>
                  <a:pt x="52" y="110"/>
                  <a:pt x="52" y="110"/>
                </a:cubicBezTo>
                <a:cubicBezTo>
                  <a:pt x="60" y="110"/>
                  <a:pt x="66" y="104"/>
                  <a:pt x="66" y="96"/>
                </a:cubicBezTo>
                <a:cubicBezTo>
                  <a:pt x="66" y="74"/>
                  <a:pt x="66" y="74"/>
                  <a:pt x="66" y="74"/>
                </a:cubicBezTo>
                <a:cubicBezTo>
                  <a:pt x="70" y="71"/>
                  <a:pt x="73" y="67"/>
                  <a:pt x="75" y="63"/>
                </a:cubicBezTo>
                <a:cubicBezTo>
                  <a:pt x="75" y="39"/>
                  <a:pt x="75" y="39"/>
                  <a:pt x="75" y="39"/>
                </a:cubicBezTo>
                <a:cubicBezTo>
                  <a:pt x="71" y="29"/>
                  <a:pt x="61" y="23"/>
                  <a:pt x="50" y="23"/>
                </a:cubicBezTo>
                <a:cubicBezTo>
                  <a:pt x="50" y="29"/>
                  <a:pt x="50" y="29"/>
                  <a:pt x="50" y="29"/>
                </a:cubicBezTo>
                <a:cubicBezTo>
                  <a:pt x="56" y="29"/>
                  <a:pt x="62" y="31"/>
                  <a:pt x="66" y="35"/>
                </a:cubicBezTo>
                <a:cubicBezTo>
                  <a:pt x="70" y="39"/>
                  <a:pt x="72" y="45"/>
                  <a:pt x="72" y="51"/>
                </a:cubicBezTo>
                <a:cubicBezTo>
                  <a:pt x="72" y="59"/>
                  <a:pt x="68" y="66"/>
                  <a:pt x="62" y="70"/>
                </a:cubicBezTo>
                <a:cubicBezTo>
                  <a:pt x="62" y="70"/>
                  <a:pt x="62" y="70"/>
                  <a:pt x="62" y="70"/>
                </a:cubicBezTo>
                <a:cubicBezTo>
                  <a:pt x="61" y="70"/>
                  <a:pt x="60" y="71"/>
                  <a:pt x="60" y="72"/>
                </a:cubicBezTo>
                <a:cubicBezTo>
                  <a:pt x="60" y="85"/>
                  <a:pt x="60" y="85"/>
                  <a:pt x="60" y="85"/>
                </a:cubicBezTo>
                <a:cubicBezTo>
                  <a:pt x="50" y="85"/>
                  <a:pt x="50" y="85"/>
                  <a:pt x="50" y="85"/>
                </a:cubicBezTo>
                <a:cubicBezTo>
                  <a:pt x="50" y="110"/>
                  <a:pt x="50" y="110"/>
                  <a:pt x="50" y="110"/>
                </a:cubicBezTo>
                <a:close/>
                <a:moveTo>
                  <a:pt x="75" y="22"/>
                </a:moveTo>
                <a:cubicBezTo>
                  <a:pt x="75" y="28"/>
                  <a:pt x="75" y="28"/>
                  <a:pt x="75" y="28"/>
                </a:cubicBezTo>
                <a:cubicBezTo>
                  <a:pt x="75" y="28"/>
                  <a:pt x="74" y="28"/>
                  <a:pt x="74" y="28"/>
                </a:cubicBezTo>
                <a:cubicBezTo>
                  <a:pt x="72" y="27"/>
                  <a:pt x="72" y="25"/>
                  <a:pt x="74" y="24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5" y="73"/>
                </a:moveTo>
                <a:cubicBezTo>
                  <a:pt x="75" y="80"/>
                  <a:pt x="75" y="80"/>
                  <a:pt x="75" y="80"/>
                </a:cubicBezTo>
                <a:cubicBezTo>
                  <a:pt x="74" y="78"/>
                  <a:pt x="74" y="78"/>
                  <a:pt x="74" y="78"/>
                </a:cubicBezTo>
                <a:cubicBezTo>
                  <a:pt x="72" y="77"/>
                  <a:pt x="72" y="75"/>
                  <a:pt x="74" y="74"/>
                </a:cubicBezTo>
                <a:cubicBezTo>
                  <a:pt x="74" y="73"/>
                  <a:pt x="75" y="73"/>
                  <a:pt x="75" y="73"/>
                </a:cubicBezTo>
                <a:close/>
                <a:moveTo>
                  <a:pt x="50" y="18"/>
                </a:moveTo>
                <a:cubicBezTo>
                  <a:pt x="50" y="0"/>
                  <a:pt x="50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2" y="0"/>
                  <a:pt x="53" y="2"/>
                  <a:pt x="53" y="3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7"/>
                  <a:pt x="52" y="18"/>
                  <a:pt x="50" y="18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0" y="23"/>
                </a:moveTo>
                <a:cubicBezTo>
                  <a:pt x="39" y="23"/>
                  <a:pt x="30" y="29"/>
                  <a:pt x="25" y="39"/>
                </a:cubicBezTo>
                <a:cubicBezTo>
                  <a:pt x="25" y="63"/>
                  <a:pt x="25" y="63"/>
                  <a:pt x="25" y="63"/>
                </a:cubicBezTo>
                <a:cubicBezTo>
                  <a:pt x="27" y="68"/>
                  <a:pt x="31" y="71"/>
                  <a:pt x="35" y="74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104"/>
                  <a:pt x="41" y="110"/>
                  <a:pt x="49" y="110"/>
                </a:cubicBezTo>
                <a:cubicBezTo>
                  <a:pt x="50" y="110"/>
                  <a:pt x="50" y="110"/>
                  <a:pt x="50" y="110"/>
                </a:cubicBezTo>
                <a:cubicBezTo>
                  <a:pt x="50" y="85"/>
                  <a:pt x="50" y="85"/>
                  <a:pt x="50" y="85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0" y="71"/>
                  <a:pt x="39" y="70"/>
                </a:cubicBezTo>
                <a:cubicBezTo>
                  <a:pt x="33" y="66"/>
                  <a:pt x="28" y="59"/>
                  <a:pt x="28" y="51"/>
                </a:cubicBezTo>
                <a:cubicBezTo>
                  <a:pt x="28" y="45"/>
                  <a:pt x="30" y="39"/>
                  <a:pt x="34" y="35"/>
                </a:cubicBezTo>
                <a:cubicBezTo>
                  <a:pt x="39" y="31"/>
                  <a:pt x="44" y="29"/>
                  <a:pt x="50" y="29"/>
                </a:cubicBezTo>
                <a:cubicBezTo>
                  <a:pt x="50" y="23"/>
                  <a:pt x="50" y="23"/>
                  <a:pt x="50" y="23"/>
                </a:cubicBezTo>
                <a:close/>
                <a:moveTo>
                  <a:pt x="50" y="0"/>
                </a:moveTo>
                <a:cubicBezTo>
                  <a:pt x="50" y="18"/>
                  <a:pt x="50" y="18"/>
                  <a:pt x="50" y="18"/>
                </a:cubicBezTo>
                <a:cubicBezTo>
                  <a:pt x="49" y="18"/>
                  <a:pt x="48" y="17"/>
                  <a:pt x="48" y="15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2"/>
                  <a:pt x="49" y="1"/>
                  <a:pt x="50" y="0"/>
                </a:cubicBezTo>
                <a:close/>
                <a:moveTo>
                  <a:pt x="25" y="80"/>
                </a:moveTo>
                <a:cubicBezTo>
                  <a:pt x="25" y="73"/>
                  <a:pt x="25" y="73"/>
                  <a:pt x="25" y="73"/>
                </a:cubicBezTo>
                <a:cubicBezTo>
                  <a:pt x="26" y="73"/>
                  <a:pt x="27" y="73"/>
                  <a:pt x="27" y="74"/>
                </a:cubicBezTo>
                <a:cubicBezTo>
                  <a:pt x="28" y="75"/>
                  <a:pt x="28" y="77"/>
                  <a:pt x="27" y="78"/>
                </a:cubicBezTo>
                <a:cubicBezTo>
                  <a:pt x="25" y="80"/>
                  <a:pt x="25" y="80"/>
                  <a:pt x="25" y="80"/>
                </a:cubicBezTo>
                <a:close/>
                <a:moveTo>
                  <a:pt x="25" y="28"/>
                </a:moveTo>
                <a:cubicBezTo>
                  <a:pt x="25" y="22"/>
                  <a:pt x="25" y="22"/>
                  <a:pt x="25" y="22"/>
                </a:cubicBezTo>
                <a:cubicBezTo>
                  <a:pt x="27" y="24"/>
                  <a:pt x="27" y="24"/>
                  <a:pt x="27" y="24"/>
                </a:cubicBezTo>
                <a:cubicBezTo>
                  <a:pt x="28" y="25"/>
                  <a:pt x="28" y="27"/>
                  <a:pt x="27" y="28"/>
                </a:cubicBezTo>
                <a:cubicBezTo>
                  <a:pt x="27" y="28"/>
                  <a:pt x="26" y="28"/>
                  <a:pt x="25" y="28"/>
                </a:cubicBezTo>
                <a:close/>
                <a:moveTo>
                  <a:pt x="25" y="39"/>
                </a:moveTo>
                <a:cubicBezTo>
                  <a:pt x="23" y="42"/>
                  <a:pt x="22" y="46"/>
                  <a:pt x="22" y="51"/>
                </a:cubicBezTo>
                <a:cubicBezTo>
                  <a:pt x="22" y="55"/>
                  <a:pt x="23" y="59"/>
                  <a:pt x="25" y="63"/>
                </a:cubicBezTo>
                <a:cubicBezTo>
                  <a:pt x="25" y="39"/>
                  <a:pt x="25" y="39"/>
                  <a:pt x="25" y="39"/>
                </a:cubicBezTo>
                <a:close/>
                <a:moveTo>
                  <a:pt x="25" y="22"/>
                </a:move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4" y="28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6"/>
                  <a:pt x="15" y="15"/>
                </a:cubicBezTo>
                <a:cubicBezTo>
                  <a:pt x="16" y="14"/>
                  <a:pt x="17" y="14"/>
                  <a:pt x="18" y="15"/>
                </a:cubicBezTo>
                <a:cubicBezTo>
                  <a:pt x="25" y="22"/>
                  <a:pt x="25" y="22"/>
                  <a:pt x="25" y="22"/>
                </a:cubicBezTo>
                <a:close/>
                <a:moveTo>
                  <a:pt x="25" y="73"/>
                </a:moveTo>
                <a:cubicBezTo>
                  <a:pt x="25" y="80"/>
                  <a:pt x="25" y="80"/>
                  <a:pt x="25" y="80"/>
                </a:cubicBezTo>
                <a:cubicBezTo>
                  <a:pt x="18" y="86"/>
                  <a:pt x="18" y="86"/>
                  <a:pt x="18" y="86"/>
                </a:cubicBezTo>
                <a:cubicBezTo>
                  <a:pt x="17" y="87"/>
                  <a:pt x="16" y="87"/>
                  <a:pt x="15" y="86"/>
                </a:cubicBezTo>
                <a:cubicBezTo>
                  <a:pt x="14" y="85"/>
                  <a:pt x="14" y="84"/>
                  <a:pt x="15" y="83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4"/>
                  <a:pt x="23" y="74"/>
                  <a:pt x="23" y="74"/>
                </a:cubicBezTo>
                <a:cubicBezTo>
                  <a:pt x="24" y="74"/>
                  <a:pt x="25" y="73"/>
                  <a:pt x="25" y="73"/>
                </a:cubicBezTo>
                <a:close/>
                <a:moveTo>
                  <a:pt x="18" y="51"/>
                </a:moveTo>
                <a:cubicBezTo>
                  <a:pt x="18" y="51"/>
                  <a:pt x="18" y="51"/>
                  <a:pt x="18" y="51"/>
                </a:cubicBezTo>
                <a:cubicBezTo>
                  <a:pt x="18" y="49"/>
                  <a:pt x="16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9"/>
                  <a:pt x="0" y="51"/>
                </a:cubicBezTo>
                <a:cubicBezTo>
                  <a:pt x="0" y="52"/>
                  <a:pt x="1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6" y="53"/>
                  <a:pt x="18" y="52"/>
                  <a:pt x="18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Freeform 94"/>
          <p:cNvSpPr>
            <a:spLocks/>
          </p:cNvSpPr>
          <p:nvPr/>
        </p:nvSpPr>
        <p:spPr bwMode="auto">
          <a:xfrm>
            <a:off x="8697412" y="3064666"/>
            <a:ext cx="70311" cy="66794"/>
          </a:xfrm>
          <a:custGeom>
            <a:avLst/>
            <a:gdLst>
              <a:gd name="T0" fmla="*/ 28 w 29"/>
              <a:gd name="T1" fmla="*/ 16 h 28"/>
              <a:gd name="T2" fmla="*/ 12 w 29"/>
              <a:gd name="T3" fmla="*/ 27 h 28"/>
              <a:gd name="T4" fmla="*/ 1 w 29"/>
              <a:gd name="T5" fmla="*/ 12 h 28"/>
              <a:gd name="T6" fmla="*/ 17 w 29"/>
              <a:gd name="T7" fmla="*/ 1 h 28"/>
              <a:gd name="T8" fmla="*/ 28 w 29"/>
              <a:gd name="T9" fmla="*/ 16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8">
                <a:moveTo>
                  <a:pt x="28" y="16"/>
                </a:moveTo>
                <a:cubicBezTo>
                  <a:pt x="26" y="23"/>
                  <a:pt x="19" y="28"/>
                  <a:pt x="12" y="27"/>
                </a:cubicBezTo>
                <a:cubicBezTo>
                  <a:pt x="5" y="26"/>
                  <a:pt x="0" y="19"/>
                  <a:pt x="1" y="12"/>
                </a:cubicBezTo>
                <a:cubicBezTo>
                  <a:pt x="3" y="4"/>
                  <a:pt x="10" y="0"/>
                  <a:pt x="17" y="1"/>
                </a:cubicBezTo>
                <a:cubicBezTo>
                  <a:pt x="24" y="2"/>
                  <a:pt x="29" y="9"/>
                  <a:pt x="28" y="1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Freeform 95"/>
          <p:cNvSpPr>
            <a:spLocks/>
          </p:cNvSpPr>
          <p:nvPr/>
        </p:nvSpPr>
        <p:spPr bwMode="auto">
          <a:xfrm>
            <a:off x="8681591" y="2862525"/>
            <a:ext cx="65037" cy="217961"/>
          </a:xfrm>
          <a:custGeom>
            <a:avLst/>
            <a:gdLst>
              <a:gd name="T0" fmla="*/ 27 w 27"/>
              <a:gd name="T1" fmla="*/ 90 h 91"/>
              <a:gd name="T2" fmla="*/ 12 w 27"/>
              <a:gd name="T3" fmla="*/ 14 h 91"/>
              <a:gd name="T4" fmla="*/ 1 w 27"/>
              <a:gd name="T5" fmla="*/ 0 h 91"/>
              <a:gd name="T6" fmla="*/ 17 w 27"/>
              <a:gd name="T7" fmla="*/ 91 h 91"/>
              <a:gd name="T8" fmla="*/ 27 w 27"/>
              <a:gd name="T9" fmla="*/ 9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91">
                <a:moveTo>
                  <a:pt x="27" y="90"/>
                </a:moveTo>
                <a:cubicBezTo>
                  <a:pt x="27" y="90"/>
                  <a:pt x="12" y="14"/>
                  <a:pt x="12" y="14"/>
                </a:cubicBezTo>
                <a:cubicBezTo>
                  <a:pt x="12" y="14"/>
                  <a:pt x="3" y="0"/>
                  <a:pt x="1" y="0"/>
                </a:cubicBezTo>
                <a:cubicBezTo>
                  <a:pt x="0" y="0"/>
                  <a:pt x="17" y="91"/>
                  <a:pt x="17" y="91"/>
                </a:cubicBezTo>
                <a:lnTo>
                  <a:pt x="27" y="9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Freeform 96"/>
          <p:cNvSpPr>
            <a:spLocks/>
          </p:cNvSpPr>
          <p:nvPr/>
        </p:nvSpPr>
        <p:spPr bwMode="auto">
          <a:xfrm>
            <a:off x="8727296" y="2897678"/>
            <a:ext cx="140620" cy="188079"/>
          </a:xfrm>
          <a:custGeom>
            <a:avLst/>
            <a:gdLst>
              <a:gd name="T0" fmla="*/ 1 w 80"/>
              <a:gd name="T1" fmla="*/ 99 h 107"/>
              <a:gd name="T2" fmla="*/ 60 w 80"/>
              <a:gd name="T3" fmla="*/ 13 h 107"/>
              <a:gd name="T4" fmla="*/ 80 w 80"/>
              <a:gd name="T5" fmla="*/ 0 h 107"/>
              <a:gd name="T6" fmla="*/ 71 w 80"/>
              <a:gd name="T7" fmla="*/ 21 h 107"/>
              <a:gd name="T8" fmla="*/ 12 w 80"/>
              <a:gd name="T9" fmla="*/ 107 h 107"/>
              <a:gd name="T10" fmla="*/ 0 w 80"/>
              <a:gd name="T11" fmla="*/ 100 h 107"/>
              <a:gd name="T12" fmla="*/ 1 w 80"/>
              <a:gd name="T13" fmla="*/ 9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107">
                <a:moveTo>
                  <a:pt x="1" y="99"/>
                </a:moveTo>
                <a:lnTo>
                  <a:pt x="60" y="13"/>
                </a:lnTo>
                <a:lnTo>
                  <a:pt x="80" y="0"/>
                </a:lnTo>
                <a:lnTo>
                  <a:pt x="71" y="21"/>
                </a:lnTo>
                <a:lnTo>
                  <a:pt x="12" y="107"/>
                </a:lnTo>
                <a:lnTo>
                  <a:pt x="0" y="100"/>
                </a:lnTo>
                <a:lnTo>
                  <a:pt x="1" y="9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Freeform 97"/>
          <p:cNvSpPr>
            <a:spLocks/>
          </p:cNvSpPr>
          <p:nvPr/>
        </p:nvSpPr>
        <p:spPr bwMode="auto">
          <a:xfrm>
            <a:off x="8714992" y="3115639"/>
            <a:ext cx="17577" cy="35155"/>
          </a:xfrm>
          <a:custGeom>
            <a:avLst/>
            <a:gdLst>
              <a:gd name="T0" fmla="*/ 2 w 7"/>
              <a:gd name="T1" fmla="*/ 3 h 15"/>
              <a:gd name="T2" fmla="*/ 5 w 7"/>
              <a:gd name="T3" fmla="*/ 1 h 15"/>
              <a:gd name="T4" fmla="*/ 7 w 7"/>
              <a:gd name="T5" fmla="*/ 3 h 15"/>
              <a:gd name="T6" fmla="*/ 5 w 7"/>
              <a:gd name="T7" fmla="*/ 13 h 15"/>
              <a:gd name="T8" fmla="*/ 3 w 7"/>
              <a:gd name="T9" fmla="*/ 15 h 15"/>
              <a:gd name="T10" fmla="*/ 1 w 7"/>
              <a:gd name="T11" fmla="*/ 12 h 15"/>
              <a:gd name="T12" fmla="*/ 2 w 7"/>
              <a:gd name="T13" fmla="*/ 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15">
                <a:moveTo>
                  <a:pt x="2" y="3"/>
                </a:moveTo>
                <a:cubicBezTo>
                  <a:pt x="3" y="1"/>
                  <a:pt x="4" y="0"/>
                  <a:pt x="5" y="1"/>
                </a:cubicBezTo>
                <a:cubicBezTo>
                  <a:pt x="6" y="1"/>
                  <a:pt x="7" y="2"/>
                  <a:pt x="7" y="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4"/>
                  <a:pt x="4" y="15"/>
                  <a:pt x="3" y="15"/>
                </a:cubicBezTo>
                <a:cubicBezTo>
                  <a:pt x="1" y="15"/>
                  <a:pt x="0" y="13"/>
                  <a:pt x="1" y="12"/>
                </a:cubicBezTo>
                <a:lnTo>
                  <a:pt x="2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Freeform 98"/>
          <p:cNvSpPr>
            <a:spLocks noEditPoints="1"/>
          </p:cNvSpPr>
          <p:nvPr/>
        </p:nvSpPr>
        <p:spPr bwMode="auto">
          <a:xfrm>
            <a:off x="8658742" y="1335042"/>
            <a:ext cx="244327" cy="261905"/>
          </a:xfrm>
          <a:custGeom>
            <a:avLst/>
            <a:gdLst>
              <a:gd name="T0" fmla="*/ 78 w 101"/>
              <a:gd name="T1" fmla="*/ 50 h 109"/>
              <a:gd name="T2" fmla="*/ 76 w 101"/>
              <a:gd name="T3" fmla="*/ 62 h 109"/>
              <a:gd name="T4" fmla="*/ 76 w 101"/>
              <a:gd name="T5" fmla="*/ 73 h 109"/>
              <a:gd name="T6" fmla="*/ 78 w 101"/>
              <a:gd name="T7" fmla="*/ 73 h 109"/>
              <a:gd name="T8" fmla="*/ 86 w 101"/>
              <a:gd name="T9" fmla="*/ 86 h 109"/>
              <a:gd name="T10" fmla="*/ 76 w 101"/>
              <a:gd name="T11" fmla="*/ 79 h 109"/>
              <a:gd name="T12" fmla="*/ 76 w 101"/>
              <a:gd name="T13" fmla="*/ 22 h 109"/>
              <a:gd name="T14" fmla="*/ 86 w 101"/>
              <a:gd name="T15" fmla="*/ 15 h 109"/>
              <a:gd name="T16" fmla="*/ 78 w 101"/>
              <a:gd name="T17" fmla="*/ 27 h 109"/>
              <a:gd name="T18" fmla="*/ 76 w 101"/>
              <a:gd name="T19" fmla="*/ 28 h 109"/>
              <a:gd name="T20" fmla="*/ 99 w 101"/>
              <a:gd name="T21" fmla="*/ 48 h 109"/>
              <a:gd name="T22" fmla="*/ 84 w 101"/>
              <a:gd name="T23" fmla="*/ 50 h 109"/>
              <a:gd name="T24" fmla="*/ 99 w 101"/>
              <a:gd name="T25" fmla="*/ 53 h 109"/>
              <a:gd name="T26" fmla="*/ 99 w 101"/>
              <a:gd name="T27" fmla="*/ 48 h 109"/>
              <a:gd name="T28" fmla="*/ 53 w 101"/>
              <a:gd name="T29" fmla="*/ 109 h 109"/>
              <a:gd name="T30" fmla="*/ 66 w 101"/>
              <a:gd name="T31" fmla="*/ 73 h 109"/>
              <a:gd name="T32" fmla="*/ 76 w 101"/>
              <a:gd name="T33" fmla="*/ 38 h 109"/>
              <a:gd name="T34" fmla="*/ 51 w 101"/>
              <a:gd name="T35" fmla="*/ 28 h 109"/>
              <a:gd name="T36" fmla="*/ 73 w 101"/>
              <a:gd name="T37" fmla="*/ 50 h 109"/>
              <a:gd name="T38" fmla="*/ 62 w 101"/>
              <a:gd name="T39" fmla="*/ 69 h 109"/>
              <a:gd name="T40" fmla="*/ 61 w 101"/>
              <a:gd name="T41" fmla="*/ 84 h 109"/>
              <a:gd name="T42" fmla="*/ 51 w 101"/>
              <a:gd name="T43" fmla="*/ 109 h 109"/>
              <a:gd name="T44" fmla="*/ 76 w 101"/>
              <a:gd name="T45" fmla="*/ 28 h 109"/>
              <a:gd name="T46" fmla="*/ 74 w 101"/>
              <a:gd name="T47" fmla="*/ 23 h 109"/>
              <a:gd name="T48" fmla="*/ 76 w 101"/>
              <a:gd name="T49" fmla="*/ 73 h 109"/>
              <a:gd name="T50" fmla="*/ 74 w 101"/>
              <a:gd name="T51" fmla="*/ 77 h 109"/>
              <a:gd name="T52" fmla="*/ 76 w 101"/>
              <a:gd name="T53" fmla="*/ 73 h 109"/>
              <a:gd name="T54" fmla="*/ 51 w 101"/>
              <a:gd name="T55" fmla="*/ 0 h 109"/>
              <a:gd name="T56" fmla="*/ 53 w 101"/>
              <a:gd name="T57" fmla="*/ 2 h 109"/>
              <a:gd name="T58" fmla="*/ 51 w 101"/>
              <a:gd name="T59" fmla="*/ 17 h 109"/>
              <a:gd name="T60" fmla="*/ 51 w 101"/>
              <a:gd name="T61" fmla="*/ 22 h 109"/>
              <a:gd name="T62" fmla="*/ 26 w 101"/>
              <a:gd name="T63" fmla="*/ 62 h 109"/>
              <a:gd name="T64" fmla="*/ 35 w 101"/>
              <a:gd name="T65" fmla="*/ 95 h 109"/>
              <a:gd name="T66" fmla="*/ 51 w 101"/>
              <a:gd name="T67" fmla="*/ 109 h 109"/>
              <a:gd name="T68" fmla="*/ 41 w 101"/>
              <a:gd name="T69" fmla="*/ 84 h 109"/>
              <a:gd name="T70" fmla="*/ 40 w 101"/>
              <a:gd name="T71" fmla="*/ 69 h 109"/>
              <a:gd name="T72" fmla="*/ 35 w 101"/>
              <a:gd name="T73" fmla="*/ 35 h 109"/>
              <a:gd name="T74" fmla="*/ 51 w 101"/>
              <a:gd name="T75" fmla="*/ 22 h 109"/>
              <a:gd name="T76" fmla="*/ 51 w 101"/>
              <a:gd name="T77" fmla="*/ 17 h 109"/>
              <a:gd name="T78" fmla="*/ 48 w 101"/>
              <a:gd name="T79" fmla="*/ 2 h 109"/>
              <a:gd name="T80" fmla="*/ 26 w 101"/>
              <a:gd name="T81" fmla="*/ 79 h 109"/>
              <a:gd name="T82" fmla="*/ 28 w 101"/>
              <a:gd name="T83" fmla="*/ 73 h 109"/>
              <a:gd name="T84" fmla="*/ 26 w 101"/>
              <a:gd name="T85" fmla="*/ 79 h 109"/>
              <a:gd name="T86" fmla="*/ 26 w 101"/>
              <a:gd name="T87" fmla="*/ 21 h 109"/>
              <a:gd name="T88" fmla="*/ 28 w 101"/>
              <a:gd name="T89" fmla="*/ 27 h 109"/>
              <a:gd name="T90" fmla="*/ 26 w 101"/>
              <a:gd name="T91" fmla="*/ 38 h 109"/>
              <a:gd name="T92" fmla="*/ 26 w 101"/>
              <a:gd name="T93" fmla="*/ 62 h 109"/>
              <a:gd name="T94" fmla="*/ 26 w 101"/>
              <a:gd name="T95" fmla="*/ 21 h 109"/>
              <a:gd name="T96" fmla="*/ 24 w 101"/>
              <a:gd name="T97" fmla="*/ 27 h 109"/>
              <a:gd name="T98" fmla="*/ 15 w 101"/>
              <a:gd name="T99" fmla="*/ 18 h 109"/>
              <a:gd name="T100" fmla="*/ 19 w 101"/>
              <a:gd name="T101" fmla="*/ 15 h 109"/>
              <a:gd name="T102" fmla="*/ 26 w 101"/>
              <a:gd name="T103" fmla="*/ 73 h 109"/>
              <a:gd name="T104" fmla="*/ 19 w 101"/>
              <a:gd name="T105" fmla="*/ 86 h 109"/>
              <a:gd name="T106" fmla="*/ 15 w 101"/>
              <a:gd name="T107" fmla="*/ 82 h 109"/>
              <a:gd name="T108" fmla="*/ 24 w 101"/>
              <a:gd name="T109" fmla="*/ 73 h 109"/>
              <a:gd name="T110" fmla="*/ 18 w 101"/>
              <a:gd name="T111" fmla="*/ 50 h 109"/>
              <a:gd name="T112" fmla="*/ 15 w 101"/>
              <a:gd name="T113" fmla="*/ 48 h 109"/>
              <a:gd name="T114" fmla="*/ 0 w 101"/>
              <a:gd name="T115" fmla="*/ 50 h 109"/>
              <a:gd name="T116" fmla="*/ 15 w 101"/>
              <a:gd name="T117" fmla="*/ 5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09">
                <a:moveTo>
                  <a:pt x="76" y="62"/>
                </a:moveTo>
                <a:cubicBezTo>
                  <a:pt x="78" y="58"/>
                  <a:pt x="78" y="54"/>
                  <a:pt x="78" y="50"/>
                </a:cubicBezTo>
                <a:cubicBezTo>
                  <a:pt x="78" y="46"/>
                  <a:pt x="78" y="42"/>
                  <a:pt x="76" y="38"/>
                </a:cubicBezTo>
                <a:cubicBezTo>
                  <a:pt x="76" y="62"/>
                  <a:pt x="76" y="62"/>
                  <a:pt x="76" y="62"/>
                </a:cubicBezTo>
                <a:close/>
                <a:moveTo>
                  <a:pt x="76" y="79"/>
                </a:moveTo>
                <a:cubicBezTo>
                  <a:pt x="76" y="73"/>
                  <a:pt x="76" y="73"/>
                  <a:pt x="76" y="73"/>
                </a:cubicBezTo>
                <a:cubicBezTo>
                  <a:pt x="77" y="73"/>
                  <a:pt x="77" y="73"/>
                  <a:pt x="78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82"/>
                  <a:pt x="86" y="82"/>
                  <a:pt x="86" y="82"/>
                </a:cubicBezTo>
                <a:cubicBezTo>
                  <a:pt x="87" y="83"/>
                  <a:pt x="87" y="85"/>
                  <a:pt x="86" y="86"/>
                </a:cubicBezTo>
                <a:cubicBezTo>
                  <a:pt x="85" y="87"/>
                  <a:pt x="84" y="87"/>
                  <a:pt x="83" y="86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76" y="28"/>
                </a:moveTo>
                <a:cubicBezTo>
                  <a:pt x="76" y="22"/>
                  <a:pt x="76" y="22"/>
                  <a:pt x="76" y="22"/>
                </a:cubicBezTo>
                <a:cubicBezTo>
                  <a:pt x="83" y="15"/>
                  <a:pt x="83" y="15"/>
                  <a:pt x="83" y="15"/>
                </a:cubicBezTo>
                <a:cubicBezTo>
                  <a:pt x="84" y="14"/>
                  <a:pt x="85" y="14"/>
                  <a:pt x="86" y="15"/>
                </a:cubicBezTo>
                <a:cubicBezTo>
                  <a:pt x="87" y="16"/>
                  <a:pt x="87" y="17"/>
                  <a:pt x="86" y="1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8"/>
                  <a:pt x="77" y="28"/>
                  <a:pt x="76" y="28"/>
                </a:cubicBezTo>
                <a:close/>
                <a:moveTo>
                  <a:pt x="99" y="48"/>
                </a:moveTo>
                <a:cubicBezTo>
                  <a:pt x="99" y="48"/>
                  <a:pt x="99" y="48"/>
                  <a:pt x="99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5" y="48"/>
                  <a:pt x="84" y="49"/>
                  <a:pt x="84" y="50"/>
                </a:cubicBezTo>
                <a:cubicBezTo>
                  <a:pt x="84" y="52"/>
                  <a:pt x="85" y="53"/>
                  <a:pt x="86" y="53"/>
                </a:cubicBezTo>
                <a:cubicBezTo>
                  <a:pt x="99" y="53"/>
                  <a:pt x="99" y="53"/>
                  <a:pt x="99" y="53"/>
                </a:cubicBezTo>
                <a:cubicBezTo>
                  <a:pt x="100" y="53"/>
                  <a:pt x="101" y="52"/>
                  <a:pt x="101" y="50"/>
                </a:cubicBezTo>
                <a:cubicBezTo>
                  <a:pt x="101" y="49"/>
                  <a:pt x="100" y="48"/>
                  <a:pt x="99" y="48"/>
                </a:cubicBezTo>
                <a:close/>
                <a:moveTo>
                  <a:pt x="51" y="109"/>
                </a:moveTo>
                <a:cubicBezTo>
                  <a:pt x="53" y="109"/>
                  <a:pt x="53" y="109"/>
                  <a:pt x="53" y="109"/>
                </a:cubicBezTo>
                <a:cubicBezTo>
                  <a:pt x="60" y="109"/>
                  <a:pt x="66" y="103"/>
                  <a:pt x="66" y="95"/>
                </a:cubicBezTo>
                <a:cubicBezTo>
                  <a:pt x="66" y="73"/>
                  <a:pt x="66" y="73"/>
                  <a:pt x="66" y="73"/>
                </a:cubicBezTo>
                <a:cubicBezTo>
                  <a:pt x="70" y="70"/>
                  <a:pt x="74" y="67"/>
                  <a:pt x="76" y="62"/>
                </a:cubicBezTo>
                <a:cubicBezTo>
                  <a:pt x="76" y="38"/>
                  <a:pt x="76" y="38"/>
                  <a:pt x="76" y="38"/>
                </a:cubicBezTo>
                <a:cubicBezTo>
                  <a:pt x="71" y="29"/>
                  <a:pt x="62" y="22"/>
                  <a:pt x="51" y="22"/>
                </a:cubicBezTo>
                <a:cubicBezTo>
                  <a:pt x="51" y="28"/>
                  <a:pt x="51" y="28"/>
                  <a:pt x="51" y="28"/>
                </a:cubicBezTo>
                <a:cubicBezTo>
                  <a:pt x="57" y="28"/>
                  <a:pt x="62" y="31"/>
                  <a:pt x="66" y="35"/>
                </a:cubicBezTo>
                <a:cubicBezTo>
                  <a:pt x="70" y="39"/>
                  <a:pt x="73" y="44"/>
                  <a:pt x="73" y="50"/>
                </a:cubicBezTo>
                <a:cubicBezTo>
                  <a:pt x="73" y="58"/>
                  <a:pt x="68" y="65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70"/>
                  <a:pt x="61" y="71"/>
                  <a:pt x="61" y="72"/>
                </a:cubicBezTo>
                <a:cubicBezTo>
                  <a:pt x="61" y="84"/>
                  <a:pt x="61" y="84"/>
                  <a:pt x="61" y="84"/>
                </a:cubicBezTo>
                <a:cubicBezTo>
                  <a:pt x="51" y="84"/>
                  <a:pt x="51" y="84"/>
                  <a:pt x="51" y="84"/>
                </a:cubicBezTo>
                <a:cubicBezTo>
                  <a:pt x="51" y="109"/>
                  <a:pt x="51" y="109"/>
                  <a:pt x="51" y="109"/>
                </a:cubicBezTo>
                <a:close/>
                <a:moveTo>
                  <a:pt x="76" y="22"/>
                </a:moveTo>
                <a:cubicBezTo>
                  <a:pt x="76" y="28"/>
                  <a:pt x="76" y="28"/>
                  <a:pt x="76" y="28"/>
                </a:cubicBezTo>
                <a:cubicBezTo>
                  <a:pt x="75" y="28"/>
                  <a:pt x="75" y="28"/>
                  <a:pt x="74" y="27"/>
                </a:cubicBezTo>
                <a:cubicBezTo>
                  <a:pt x="73" y="26"/>
                  <a:pt x="73" y="24"/>
                  <a:pt x="74" y="23"/>
                </a:cubicBezTo>
                <a:cubicBezTo>
                  <a:pt x="76" y="22"/>
                  <a:pt x="76" y="22"/>
                  <a:pt x="76" y="22"/>
                </a:cubicBezTo>
                <a:close/>
                <a:moveTo>
                  <a:pt x="76" y="73"/>
                </a:moveTo>
                <a:cubicBezTo>
                  <a:pt x="76" y="79"/>
                  <a:pt x="76" y="79"/>
                  <a:pt x="76" y="79"/>
                </a:cubicBezTo>
                <a:cubicBezTo>
                  <a:pt x="74" y="77"/>
                  <a:pt x="74" y="77"/>
                  <a:pt x="74" y="77"/>
                </a:cubicBezTo>
                <a:cubicBezTo>
                  <a:pt x="73" y="76"/>
                  <a:pt x="73" y="74"/>
                  <a:pt x="74" y="73"/>
                </a:cubicBezTo>
                <a:cubicBezTo>
                  <a:pt x="75" y="73"/>
                  <a:pt x="75" y="73"/>
                  <a:pt x="76" y="73"/>
                </a:cubicBezTo>
                <a:close/>
                <a:moveTo>
                  <a:pt x="51" y="17"/>
                </a:move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3" y="1"/>
                  <a:pt x="53" y="2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6"/>
                  <a:pt x="52" y="17"/>
                  <a:pt x="51" y="17"/>
                </a:cubicBezTo>
                <a:cubicBezTo>
                  <a:pt x="51" y="17"/>
                  <a:pt x="51" y="17"/>
                  <a:pt x="51" y="17"/>
                </a:cubicBezTo>
                <a:close/>
                <a:moveTo>
                  <a:pt x="51" y="22"/>
                </a:moveTo>
                <a:cubicBezTo>
                  <a:pt x="40" y="22"/>
                  <a:pt x="30" y="29"/>
                  <a:pt x="26" y="38"/>
                </a:cubicBezTo>
                <a:cubicBezTo>
                  <a:pt x="26" y="62"/>
                  <a:pt x="26" y="62"/>
                  <a:pt x="26" y="62"/>
                </a:cubicBezTo>
                <a:cubicBezTo>
                  <a:pt x="28" y="67"/>
                  <a:pt x="31" y="71"/>
                  <a:pt x="35" y="74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103"/>
                  <a:pt x="42" y="109"/>
                  <a:pt x="49" y="109"/>
                </a:cubicBezTo>
                <a:cubicBezTo>
                  <a:pt x="51" y="109"/>
                  <a:pt x="51" y="109"/>
                  <a:pt x="51" y="109"/>
                </a:cubicBezTo>
                <a:cubicBezTo>
                  <a:pt x="51" y="84"/>
                  <a:pt x="51" y="84"/>
                  <a:pt x="5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1" y="70"/>
                  <a:pt x="40" y="69"/>
                </a:cubicBezTo>
                <a:cubicBezTo>
                  <a:pt x="33" y="66"/>
                  <a:pt x="28" y="58"/>
                  <a:pt x="28" y="50"/>
                </a:cubicBezTo>
                <a:cubicBezTo>
                  <a:pt x="28" y="44"/>
                  <a:pt x="31" y="39"/>
                  <a:pt x="35" y="35"/>
                </a:cubicBezTo>
                <a:cubicBezTo>
                  <a:pt x="39" y="31"/>
                  <a:pt x="44" y="28"/>
                  <a:pt x="51" y="28"/>
                </a:cubicBezTo>
                <a:cubicBezTo>
                  <a:pt x="51" y="22"/>
                  <a:pt x="51" y="22"/>
                  <a:pt x="51" y="22"/>
                </a:cubicBezTo>
                <a:close/>
                <a:moveTo>
                  <a:pt x="51" y="0"/>
                </a:moveTo>
                <a:cubicBezTo>
                  <a:pt x="51" y="17"/>
                  <a:pt x="51" y="17"/>
                  <a:pt x="51" y="17"/>
                </a:cubicBezTo>
                <a:cubicBezTo>
                  <a:pt x="49" y="17"/>
                  <a:pt x="48" y="16"/>
                  <a:pt x="48" y="15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1"/>
                  <a:pt x="49" y="0"/>
                  <a:pt x="51" y="0"/>
                </a:cubicBezTo>
                <a:close/>
                <a:moveTo>
                  <a:pt x="26" y="79"/>
                </a:moveTo>
                <a:cubicBezTo>
                  <a:pt x="26" y="73"/>
                  <a:pt x="26" y="73"/>
                  <a:pt x="26" y="73"/>
                </a:cubicBezTo>
                <a:cubicBezTo>
                  <a:pt x="26" y="73"/>
                  <a:pt x="27" y="73"/>
                  <a:pt x="28" y="73"/>
                </a:cubicBezTo>
                <a:cubicBezTo>
                  <a:pt x="29" y="74"/>
                  <a:pt x="29" y="76"/>
                  <a:pt x="28" y="77"/>
                </a:cubicBezTo>
                <a:cubicBezTo>
                  <a:pt x="26" y="79"/>
                  <a:pt x="26" y="79"/>
                  <a:pt x="26" y="79"/>
                </a:cubicBezTo>
                <a:close/>
                <a:moveTo>
                  <a:pt x="26" y="28"/>
                </a:moveTo>
                <a:cubicBezTo>
                  <a:pt x="26" y="21"/>
                  <a:pt x="26" y="21"/>
                  <a:pt x="26" y="21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4"/>
                  <a:pt x="29" y="26"/>
                  <a:pt x="28" y="27"/>
                </a:cubicBezTo>
                <a:cubicBezTo>
                  <a:pt x="27" y="28"/>
                  <a:pt x="26" y="28"/>
                  <a:pt x="26" y="28"/>
                </a:cubicBezTo>
                <a:close/>
                <a:moveTo>
                  <a:pt x="26" y="38"/>
                </a:moveTo>
                <a:cubicBezTo>
                  <a:pt x="24" y="42"/>
                  <a:pt x="23" y="46"/>
                  <a:pt x="23" y="50"/>
                </a:cubicBezTo>
                <a:cubicBezTo>
                  <a:pt x="23" y="55"/>
                  <a:pt x="24" y="59"/>
                  <a:pt x="26" y="62"/>
                </a:cubicBezTo>
                <a:cubicBezTo>
                  <a:pt x="26" y="38"/>
                  <a:pt x="26" y="38"/>
                  <a:pt x="26" y="38"/>
                </a:cubicBezTo>
                <a:close/>
                <a:moveTo>
                  <a:pt x="26" y="21"/>
                </a:moveTo>
                <a:cubicBezTo>
                  <a:pt x="26" y="28"/>
                  <a:pt x="26" y="28"/>
                  <a:pt x="26" y="28"/>
                </a:cubicBezTo>
                <a:cubicBezTo>
                  <a:pt x="25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15" y="18"/>
                  <a:pt x="15" y="18"/>
                  <a:pt x="15" y="18"/>
                </a:cubicBezTo>
                <a:cubicBezTo>
                  <a:pt x="14" y="17"/>
                  <a:pt x="14" y="16"/>
                  <a:pt x="15" y="15"/>
                </a:cubicBezTo>
                <a:cubicBezTo>
                  <a:pt x="16" y="14"/>
                  <a:pt x="18" y="14"/>
                  <a:pt x="19" y="15"/>
                </a:cubicBezTo>
                <a:cubicBezTo>
                  <a:pt x="26" y="21"/>
                  <a:pt x="26" y="21"/>
                  <a:pt x="26" y="21"/>
                </a:cubicBezTo>
                <a:close/>
                <a:moveTo>
                  <a:pt x="26" y="73"/>
                </a:moveTo>
                <a:cubicBezTo>
                  <a:pt x="26" y="79"/>
                  <a:pt x="26" y="79"/>
                  <a:pt x="26" y="79"/>
                </a:cubicBezTo>
                <a:cubicBezTo>
                  <a:pt x="19" y="86"/>
                  <a:pt x="19" y="86"/>
                  <a:pt x="19" y="86"/>
                </a:cubicBezTo>
                <a:cubicBezTo>
                  <a:pt x="18" y="87"/>
                  <a:pt x="16" y="87"/>
                  <a:pt x="15" y="86"/>
                </a:cubicBezTo>
                <a:cubicBezTo>
                  <a:pt x="14" y="85"/>
                  <a:pt x="14" y="83"/>
                  <a:pt x="15" y="82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5" y="73"/>
                  <a:pt x="26" y="73"/>
                </a:cubicBezTo>
                <a:close/>
                <a:moveTo>
                  <a:pt x="18" y="50"/>
                </a:moveTo>
                <a:cubicBezTo>
                  <a:pt x="18" y="50"/>
                  <a:pt x="18" y="50"/>
                  <a:pt x="18" y="50"/>
                </a:cubicBezTo>
                <a:cubicBezTo>
                  <a:pt x="18" y="49"/>
                  <a:pt x="17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0"/>
                </a:cubicBezTo>
                <a:cubicBezTo>
                  <a:pt x="0" y="52"/>
                  <a:pt x="2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7" y="53"/>
                  <a:pt x="18" y="52"/>
                  <a:pt x="18" y="5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燕尾形 109"/>
          <p:cNvSpPr/>
          <p:nvPr/>
        </p:nvSpPr>
        <p:spPr>
          <a:xfrm rot="5400000">
            <a:off x="1938008" y="1878239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5" name="直接连接符 110"/>
          <p:cNvCxnSpPr/>
          <p:nvPr/>
        </p:nvCxnSpPr>
        <p:spPr>
          <a:xfrm>
            <a:off x="2137335" y="2516081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矩形 111"/>
          <p:cNvSpPr/>
          <p:nvPr/>
        </p:nvSpPr>
        <p:spPr>
          <a:xfrm>
            <a:off x="1118218" y="1789000"/>
            <a:ext cx="579275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C21F7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А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C21F7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08" name="燕尾形 113"/>
          <p:cNvSpPr/>
          <p:nvPr/>
        </p:nvSpPr>
        <p:spPr>
          <a:xfrm rot="5400000">
            <a:off x="1938008" y="3393115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9" name="直接连接符 114"/>
          <p:cNvCxnSpPr/>
          <p:nvPr/>
        </p:nvCxnSpPr>
        <p:spPr>
          <a:xfrm>
            <a:off x="2137335" y="4030957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燕尾形 117"/>
          <p:cNvSpPr/>
          <p:nvPr/>
        </p:nvSpPr>
        <p:spPr>
          <a:xfrm rot="5400000">
            <a:off x="1938008" y="4987721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3" name="直接连接符 118"/>
          <p:cNvCxnSpPr/>
          <p:nvPr/>
        </p:nvCxnSpPr>
        <p:spPr>
          <a:xfrm>
            <a:off x="2137335" y="5625565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2">
            <a:extLst>
              <a:ext uri="{FF2B5EF4-FFF2-40B4-BE49-F238E27FC236}">
                <a16:creationId xmlns:a16="http://schemas.microsoft.com/office/drawing/2014/main" xmlns="" id="{83E07B79-A12C-431C-9865-1A07C7608B1A}"/>
              </a:ext>
            </a:extLst>
          </p:cNvPr>
          <p:cNvSpPr/>
          <p:nvPr/>
        </p:nvSpPr>
        <p:spPr>
          <a:xfrm>
            <a:off x="1302537" y="203225"/>
            <a:ext cx="110678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rgbClr val="C21F7D"/>
                </a:solidFill>
                <a:latin typeface="Raleway"/>
              </a:rPr>
              <a:t>Знайти координати векторів </a:t>
            </a:r>
            <a:r>
              <a:rPr lang="uk-UA" sz="2800" b="1" i="1" dirty="0">
                <a:solidFill>
                  <a:srgbClr val="C21F7D"/>
                </a:solidFill>
                <a:latin typeface="Raleway"/>
              </a:rPr>
              <a:t>а </a:t>
            </a:r>
            <a:r>
              <a:rPr lang="uk-UA" sz="2800" b="1" dirty="0">
                <a:solidFill>
                  <a:srgbClr val="C21F7D"/>
                </a:solidFill>
                <a:latin typeface="Raleway"/>
              </a:rPr>
              <a:t>і </a:t>
            </a:r>
            <a:r>
              <a:rPr lang="en-US" sz="2800" b="1" i="1" dirty="0">
                <a:solidFill>
                  <a:srgbClr val="C21F7D"/>
                </a:solidFill>
                <a:latin typeface="Bookman Old Style" panose="02050604050505020204" pitchFamily="18" charset="0"/>
              </a:rPr>
              <a:t>b</a:t>
            </a:r>
            <a:r>
              <a:rPr lang="uk-UA" sz="2800" b="1" dirty="0">
                <a:solidFill>
                  <a:srgbClr val="C21F7D"/>
                </a:solidFill>
                <a:latin typeface="Bookman Old Style" panose="02050604050505020204" pitchFamily="18" charset="0"/>
              </a:rPr>
              <a:t> , </a:t>
            </a:r>
            <a:r>
              <a:rPr lang="uk-UA" sz="2800" b="1" dirty="0">
                <a:solidFill>
                  <a:srgbClr val="C21F7D"/>
                </a:solidFill>
                <a:latin typeface="Raleway"/>
              </a:rPr>
              <a:t>якщо їх сума має координати(5; -2), а різниця -  ( 7; 5). </a:t>
            </a:r>
            <a:endParaRPr lang="en-US" sz="2800" b="1" i="1" dirty="0">
              <a:solidFill>
                <a:srgbClr val="C21F7D"/>
              </a:solidFill>
              <a:latin typeface="Raleway"/>
            </a:endParaRPr>
          </a:p>
        </p:txBody>
      </p:sp>
      <p:sp>
        <p:nvSpPr>
          <p:cNvPr id="117" name="矩形 47">
            <a:extLst>
              <a:ext uri="{FF2B5EF4-FFF2-40B4-BE49-F238E27FC236}">
                <a16:creationId xmlns:a16="http://schemas.microsoft.com/office/drawing/2014/main" xmlns="" id="{72FFCE5A-A1CB-4FEB-9C66-149D3AE7C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3897" y="3323053"/>
            <a:ext cx="4281165" cy="561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altLang="zh-CN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/>
                <a:cs typeface="Open Sans" panose="020B0606030504020204" pitchFamily="34" charset="0"/>
                <a:sym typeface="Calibri" pitchFamily="34" charset="0"/>
              </a:rPr>
              <a:t>(6; -1) і (1,5; -3,5)</a:t>
            </a:r>
          </a:p>
        </p:txBody>
      </p:sp>
      <p:sp>
        <p:nvSpPr>
          <p:cNvPr id="119" name="矩形 111">
            <a:extLst>
              <a:ext uri="{FF2B5EF4-FFF2-40B4-BE49-F238E27FC236}">
                <a16:creationId xmlns:a16="http://schemas.microsoft.com/office/drawing/2014/main" xmlns="" id="{1D88A114-A54B-4A15-954C-236FED423943}"/>
              </a:ext>
            </a:extLst>
          </p:cNvPr>
          <p:cNvSpPr/>
          <p:nvPr/>
        </p:nvSpPr>
        <p:spPr>
          <a:xfrm>
            <a:off x="1075071" y="3215831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C21F7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Б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C21F7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20" name="矩形 111">
            <a:extLst>
              <a:ext uri="{FF2B5EF4-FFF2-40B4-BE49-F238E27FC236}">
                <a16:creationId xmlns:a16="http://schemas.microsoft.com/office/drawing/2014/main" xmlns="" id="{5E76C2ED-90AA-497B-A00D-838D16131649}"/>
              </a:ext>
            </a:extLst>
          </p:cNvPr>
          <p:cNvSpPr/>
          <p:nvPr/>
        </p:nvSpPr>
        <p:spPr>
          <a:xfrm>
            <a:off x="1052266" y="4667293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C21F7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В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C21F7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xmlns="" id="{FB9FA785-ED35-428F-B37D-19749DEFEBD1}"/>
              </a:ext>
            </a:extLst>
          </p:cNvPr>
          <p:cNvSpPr/>
          <p:nvPr/>
        </p:nvSpPr>
        <p:spPr>
          <a:xfrm>
            <a:off x="227618" y="148751"/>
            <a:ext cx="1074919" cy="1014740"/>
          </a:xfrm>
          <a:prstGeom prst="ellipse">
            <a:avLst/>
          </a:prstGeom>
          <a:solidFill>
            <a:srgbClr val="40937D"/>
          </a:solidFill>
          <a:ln>
            <a:solidFill>
              <a:srgbClr val="409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B1491F9-0691-4F71-9381-F45C54AB955A}"/>
              </a:ext>
            </a:extLst>
          </p:cNvPr>
          <p:cNvSpPr/>
          <p:nvPr/>
        </p:nvSpPr>
        <p:spPr>
          <a:xfrm>
            <a:off x="446048" y="194456"/>
            <a:ext cx="5902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aleway"/>
              </a:rPr>
              <a:t>6</a:t>
            </a:r>
          </a:p>
        </p:txBody>
      </p:sp>
      <p:cxnSp>
        <p:nvCxnSpPr>
          <p:cNvPr id="111" name="Прямая со стрелкой 110">
            <a:extLst>
              <a:ext uri="{FF2B5EF4-FFF2-40B4-BE49-F238E27FC236}">
                <a16:creationId xmlns:a16="http://schemas.microsoft.com/office/drawing/2014/main" xmlns="" id="{EE451F20-1BD0-4879-AF97-FEDB1565AA6A}"/>
              </a:ext>
            </a:extLst>
          </p:cNvPr>
          <p:cNvCxnSpPr>
            <a:cxnSpLocks/>
          </p:cNvCxnSpPr>
          <p:nvPr/>
        </p:nvCxnSpPr>
        <p:spPr>
          <a:xfrm>
            <a:off x="6410117" y="316383"/>
            <a:ext cx="227277" cy="0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 стрелкой 120">
            <a:extLst>
              <a:ext uri="{FF2B5EF4-FFF2-40B4-BE49-F238E27FC236}">
                <a16:creationId xmlns:a16="http://schemas.microsoft.com/office/drawing/2014/main" xmlns="" id="{63BEDADC-D583-4CB2-96C0-CBD7A3355852}"/>
              </a:ext>
            </a:extLst>
          </p:cNvPr>
          <p:cNvCxnSpPr>
            <a:cxnSpLocks/>
          </p:cNvCxnSpPr>
          <p:nvPr/>
        </p:nvCxnSpPr>
        <p:spPr>
          <a:xfrm>
            <a:off x="6935481" y="301296"/>
            <a:ext cx="274419" cy="0"/>
          </a:xfrm>
          <a:prstGeom prst="straightConnector1">
            <a:avLst/>
          </a:prstGeom>
          <a:ln w="28575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矩形 47">
            <a:extLst>
              <a:ext uri="{FF2B5EF4-FFF2-40B4-BE49-F238E27FC236}">
                <a16:creationId xmlns:a16="http://schemas.microsoft.com/office/drawing/2014/main" xmlns="" id="{F2D1D5CB-4581-4D9C-9807-E8B8A1443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9281" y="2013094"/>
            <a:ext cx="4281165" cy="561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altLang="zh-CN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/>
                <a:cs typeface="Open Sans" panose="020B0606030504020204" pitchFamily="34" charset="0"/>
                <a:sym typeface="Calibri" pitchFamily="34" charset="0"/>
              </a:rPr>
              <a:t>(6; 1,5) і (-1; -3,5)</a:t>
            </a:r>
          </a:p>
        </p:txBody>
      </p:sp>
      <p:sp>
        <p:nvSpPr>
          <p:cNvPr id="125" name="矩形 47">
            <a:extLst>
              <a:ext uri="{FF2B5EF4-FFF2-40B4-BE49-F238E27FC236}">
                <a16:creationId xmlns:a16="http://schemas.microsoft.com/office/drawing/2014/main" xmlns="" id="{11B52F1B-9F23-4737-A808-D9D904CEC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8534" y="4912084"/>
            <a:ext cx="4281165" cy="561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altLang="zh-CN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/>
                <a:cs typeface="Open Sans" panose="020B0606030504020204" pitchFamily="34" charset="0"/>
                <a:sym typeface="Calibri" pitchFamily="34" charset="0"/>
              </a:rPr>
              <a:t>(-1; 1,5) і (6; -3,5)</a:t>
            </a:r>
          </a:p>
        </p:txBody>
      </p:sp>
    </p:spTree>
    <p:extLst>
      <p:ext uri="{BB962C8B-B14F-4D97-AF65-F5344CB8AC3E}">
        <p14:creationId xmlns:p14="http://schemas.microsoft.com/office/powerpoint/2010/main" xmlns="" val="4252061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 flipH="1">
            <a:off x="8219899" y="5779686"/>
            <a:ext cx="989728" cy="212927"/>
          </a:xfrm>
          <a:custGeom>
            <a:avLst/>
            <a:gdLst>
              <a:gd name="T0" fmla="*/ 20 w 23"/>
              <a:gd name="T1" fmla="*/ 0 h 5"/>
              <a:gd name="T2" fmla="*/ 3 w 23"/>
              <a:gd name="T3" fmla="*/ 0 h 5"/>
              <a:gd name="T4" fmla="*/ 0 w 23"/>
              <a:gd name="T5" fmla="*/ 2 h 5"/>
              <a:gd name="T6" fmla="*/ 3 w 23"/>
              <a:gd name="T7" fmla="*/ 5 h 5"/>
              <a:gd name="T8" fmla="*/ 20 w 23"/>
              <a:gd name="T9" fmla="*/ 5 h 5"/>
              <a:gd name="T10" fmla="*/ 23 w 23"/>
              <a:gd name="T11" fmla="*/ 2 h 5"/>
              <a:gd name="T12" fmla="*/ 20 w 23"/>
              <a:gd name="T1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5">
                <a:moveTo>
                  <a:pt x="20" y="0"/>
                </a:move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5"/>
                  <a:pt x="3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2" y="5"/>
                  <a:pt x="23" y="4"/>
                  <a:pt x="23" y="2"/>
                </a:cubicBezTo>
                <a:cubicBezTo>
                  <a:pt x="23" y="1"/>
                  <a:pt x="22" y="0"/>
                  <a:pt x="20" y="0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24"/>
          <p:cNvSpPr/>
          <p:nvPr/>
        </p:nvSpPr>
        <p:spPr>
          <a:xfrm flipH="1">
            <a:off x="7960489" y="5339915"/>
            <a:ext cx="1508550" cy="439770"/>
          </a:xfrm>
          <a:custGeom>
            <a:avLst/>
            <a:gdLst>
              <a:gd name="connsiteX0" fmla="*/ 0 w 2645228"/>
              <a:gd name="connsiteY0" fmla="*/ 0 h 496975"/>
              <a:gd name="connsiteX1" fmla="*/ 2645228 w 2645228"/>
              <a:gd name="connsiteY1" fmla="*/ 0 h 496975"/>
              <a:gd name="connsiteX2" fmla="*/ 2645228 w 2645228"/>
              <a:gd name="connsiteY2" fmla="*/ 56095 h 496975"/>
              <a:gd name="connsiteX3" fmla="*/ 2204348 w 2645228"/>
              <a:gd name="connsiteY3" fmla="*/ 496975 h 496975"/>
              <a:gd name="connsiteX4" fmla="*/ 440880 w 2645228"/>
              <a:gd name="connsiteY4" fmla="*/ 496975 h 496975"/>
              <a:gd name="connsiteX5" fmla="*/ 0 w 2645228"/>
              <a:gd name="connsiteY5" fmla="*/ 56095 h 496975"/>
              <a:gd name="connsiteX6" fmla="*/ 0 w 2645228"/>
              <a:gd name="connsiteY6" fmla="*/ 0 h 49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45228" h="496975">
                <a:moveTo>
                  <a:pt x="0" y="0"/>
                </a:moveTo>
                <a:lnTo>
                  <a:pt x="2645228" y="0"/>
                </a:lnTo>
                <a:lnTo>
                  <a:pt x="2645228" y="56095"/>
                </a:lnTo>
                <a:cubicBezTo>
                  <a:pt x="2645228" y="299586"/>
                  <a:pt x="2447839" y="496975"/>
                  <a:pt x="2204348" y="496975"/>
                </a:cubicBezTo>
                <a:lnTo>
                  <a:pt x="440880" y="496975"/>
                </a:lnTo>
                <a:cubicBezTo>
                  <a:pt x="197389" y="496975"/>
                  <a:pt x="0" y="299586"/>
                  <a:pt x="0" y="5609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25"/>
          <p:cNvSpPr/>
          <p:nvPr/>
        </p:nvSpPr>
        <p:spPr>
          <a:xfrm flipH="1">
            <a:off x="8378291" y="6081374"/>
            <a:ext cx="672945" cy="143656"/>
          </a:xfrm>
          <a:custGeom>
            <a:avLst/>
            <a:gdLst>
              <a:gd name="connsiteX0" fmla="*/ 0 w 694404"/>
              <a:gd name="connsiteY0" fmla="*/ 0 h 288475"/>
              <a:gd name="connsiteX1" fmla="*/ 694404 w 694404"/>
              <a:gd name="connsiteY1" fmla="*/ 0 h 288475"/>
              <a:gd name="connsiteX2" fmla="*/ 693800 w 694404"/>
              <a:gd name="connsiteY2" fmla="*/ 5989 h 288475"/>
              <a:gd name="connsiteX3" fmla="*/ 347202 w 694404"/>
              <a:gd name="connsiteY3" fmla="*/ 288475 h 288475"/>
              <a:gd name="connsiteX4" fmla="*/ 604 w 694404"/>
              <a:gd name="connsiteY4" fmla="*/ 5989 h 288475"/>
              <a:gd name="connsiteX5" fmla="*/ 0 w 694404"/>
              <a:gd name="connsiteY5" fmla="*/ 0 h 28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4404" h="288475">
                <a:moveTo>
                  <a:pt x="0" y="0"/>
                </a:moveTo>
                <a:lnTo>
                  <a:pt x="694404" y="0"/>
                </a:lnTo>
                <a:lnTo>
                  <a:pt x="693800" y="5989"/>
                </a:lnTo>
                <a:cubicBezTo>
                  <a:pt x="660811" y="167204"/>
                  <a:pt x="518169" y="288475"/>
                  <a:pt x="347202" y="288475"/>
                </a:cubicBezTo>
                <a:cubicBezTo>
                  <a:pt x="176235" y="288475"/>
                  <a:pt x="33593" y="167204"/>
                  <a:pt x="604" y="598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8593707" y="4490200"/>
            <a:ext cx="196867" cy="581816"/>
          </a:xfrm>
          <a:custGeom>
            <a:avLst/>
            <a:gdLst>
              <a:gd name="T0" fmla="*/ 77 w 112"/>
              <a:gd name="T1" fmla="*/ 270 h 331"/>
              <a:gd name="T2" fmla="*/ 44 w 112"/>
              <a:gd name="T3" fmla="*/ 331 h 331"/>
              <a:gd name="T4" fmla="*/ 15 w 112"/>
              <a:gd name="T5" fmla="*/ 328 h 331"/>
              <a:gd name="T6" fmla="*/ 0 w 112"/>
              <a:gd name="T7" fmla="*/ 261 h 331"/>
              <a:gd name="T8" fmla="*/ 35 w 112"/>
              <a:gd name="T9" fmla="*/ 0 h 331"/>
              <a:gd name="T10" fmla="*/ 112 w 112"/>
              <a:gd name="T11" fmla="*/ 11 h 331"/>
              <a:gd name="T12" fmla="*/ 77 w 112"/>
              <a:gd name="T13" fmla="*/ 27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331">
                <a:moveTo>
                  <a:pt x="77" y="270"/>
                </a:moveTo>
                <a:lnTo>
                  <a:pt x="44" y="331"/>
                </a:lnTo>
                <a:lnTo>
                  <a:pt x="15" y="328"/>
                </a:lnTo>
                <a:lnTo>
                  <a:pt x="0" y="261"/>
                </a:lnTo>
                <a:lnTo>
                  <a:pt x="35" y="0"/>
                </a:lnTo>
                <a:lnTo>
                  <a:pt x="112" y="11"/>
                </a:lnTo>
                <a:lnTo>
                  <a:pt x="77" y="27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8649951" y="4386493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2 w 64"/>
              <a:gd name="T15" fmla="*/ 22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3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2" y="22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8632375" y="4451527"/>
            <a:ext cx="168743" cy="163472"/>
          </a:xfrm>
          <a:custGeom>
            <a:avLst/>
            <a:gdLst>
              <a:gd name="T0" fmla="*/ 85 w 96"/>
              <a:gd name="T1" fmla="*/ 93 h 93"/>
              <a:gd name="T2" fmla="*/ 0 w 96"/>
              <a:gd name="T3" fmla="*/ 81 h 93"/>
              <a:gd name="T4" fmla="*/ 11 w 96"/>
              <a:gd name="T5" fmla="*/ 0 h 93"/>
              <a:gd name="T6" fmla="*/ 96 w 96"/>
              <a:gd name="T7" fmla="*/ 12 h 93"/>
              <a:gd name="T8" fmla="*/ 85 w 96"/>
              <a:gd name="T9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3">
                <a:moveTo>
                  <a:pt x="85" y="93"/>
                </a:moveTo>
                <a:lnTo>
                  <a:pt x="0" y="81"/>
                </a:lnTo>
                <a:lnTo>
                  <a:pt x="11" y="0"/>
                </a:lnTo>
                <a:lnTo>
                  <a:pt x="96" y="12"/>
                </a:lnTo>
                <a:lnTo>
                  <a:pt x="85" y="9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8620070" y="5050920"/>
            <a:ext cx="50976" cy="84372"/>
          </a:xfrm>
          <a:custGeom>
            <a:avLst/>
            <a:gdLst>
              <a:gd name="T0" fmla="*/ 0 w 21"/>
              <a:gd name="T1" fmla="*/ 5 h 35"/>
              <a:gd name="T2" fmla="*/ 5 w 21"/>
              <a:gd name="T3" fmla="*/ 26 h 35"/>
              <a:gd name="T4" fmla="*/ 21 w 21"/>
              <a:gd name="T5" fmla="*/ 9 h 35"/>
              <a:gd name="T6" fmla="*/ 0 w 21"/>
              <a:gd name="T7" fmla="*/ 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5"/>
                </a:moveTo>
                <a:cubicBezTo>
                  <a:pt x="0" y="5"/>
                  <a:pt x="3" y="22"/>
                  <a:pt x="5" y="26"/>
                </a:cubicBezTo>
                <a:cubicBezTo>
                  <a:pt x="6" y="31"/>
                  <a:pt x="9" y="35"/>
                  <a:pt x="21" y="9"/>
                </a:cubicBezTo>
                <a:cubicBezTo>
                  <a:pt x="21" y="9"/>
                  <a:pt x="13" y="0"/>
                  <a:pt x="0" y="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8797607" y="4488442"/>
            <a:ext cx="195110" cy="581816"/>
          </a:xfrm>
          <a:custGeom>
            <a:avLst/>
            <a:gdLst>
              <a:gd name="T0" fmla="*/ 75 w 111"/>
              <a:gd name="T1" fmla="*/ 269 h 331"/>
              <a:gd name="T2" fmla="*/ 44 w 111"/>
              <a:gd name="T3" fmla="*/ 331 h 331"/>
              <a:gd name="T4" fmla="*/ 15 w 111"/>
              <a:gd name="T5" fmla="*/ 326 h 331"/>
              <a:gd name="T6" fmla="*/ 0 w 111"/>
              <a:gd name="T7" fmla="*/ 259 h 331"/>
              <a:gd name="T8" fmla="*/ 34 w 111"/>
              <a:gd name="T9" fmla="*/ 0 h 331"/>
              <a:gd name="T10" fmla="*/ 111 w 111"/>
              <a:gd name="T11" fmla="*/ 9 h 331"/>
              <a:gd name="T12" fmla="*/ 75 w 111"/>
              <a:gd name="T13" fmla="*/ 269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331">
                <a:moveTo>
                  <a:pt x="75" y="269"/>
                </a:moveTo>
                <a:lnTo>
                  <a:pt x="44" y="331"/>
                </a:lnTo>
                <a:lnTo>
                  <a:pt x="15" y="326"/>
                </a:lnTo>
                <a:lnTo>
                  <a:pt x="0" y="259"/>
                </a:lnTo>
                <a:lnTo>
                  <a:pt x="34" y="0"/>
                </a:lnTo>
                <a:lnTo>
                  <a:pt x="111" y="9"/>
                </a:lnTo>
                <a:lnTo>
                  <a:pt x="75" y="26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8852093" y="4381219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1 w 64"/>
              <a:gd name="T15" fmla="*/ 23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4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1" y="23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8836273" y="4449770"/>
            <a:ext cx="168743" cy="161713"/>
          </a:xfrm>
          <a:custGeom>
            <a:avLst/>
            <a:gdLst>
              <a:gd name="T0" fmla="*/ 85 w 96"/>
              <a:gd name="T1" fmla="*/ 92 h 92"/>
              <a:gd name="T2" fmla="*/ 0 w 96"/>
              <a:gd name="T3" fmla="*/ 81 h 92"/>
              <a:gd name="T4" fmla="*/ 11 w 96"/>
              <a:gd name="T5" fmla="*/ 0 h 92"/>
              <a:gd name="T6" fmla="*/ 96 w 96"/>
              <a:gd name="T7" fmla="*/ 11 h 92"/>
              <a:gd name="T8" fmla="*/ 85 w 96"/>
              <a:gd name="T9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2">
                <a:moveTo>
                  <a:pt x="85" y="92"/>
                </a:moveTo>
                <a:lnTo>
                  <a:pt x="0" y="81"/>
                </a:lnTo>
                <a:lnTo>
                  <a:pt x="11" y="0"/>
                </a:lnTo>
                <a:lnTo>
                  <a:pt x="96" y="11"/>
                </a:lnTo>
                <a:lnTo>
                  <a:pt x="85" y="9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8823969" y="5045648"/>
            <a:ext cx="50976" cy="84372"/>
          </a:xfrm>
          <a:custGeom>
            <a:avLst/>
            <a:gdLst>
              <a:gd name="T0" fmla="*/ 0 w 21"/>
              <a:gd name="T1" fmla="*/ 6 h 35"/>
              <a:gd name="T2" fmla="*/ 5 w 21"/>
              <a:gd name="T3" fmla="*/ 27 h 35"/>
              <a:gd name="T4" fmla="*/ 21 w 21"/>
              <a:gd name="T5" fmla="*/ 10 h 35"/>
              <a:gd name="T6" fmla="*/ 0 w 21"/>
              <a:gd name="T7" fmla="*/ 6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6"/>
                </a:moveTo>
                <a:cubicBezTo>
                  <a:pt x="0" y="6"/>
                  <a:pt x="3" y="22"/>
                  <a:pt x="5" y="27"/>
                </a:cubicBezTo>
                <a:cubicBezTo>
                  <a:pt x="6" y="31"/>
                  <a:pt x="9" y="35"/>
                  <a:pt x="21" y="10"/>
                </a:cubicBezTo>
                <a:cubicBezTo>
                  <a:pt x="21" y="10"/>
                  <a:pt x="13" y="0"/>
                  <a:pt x="0" y="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8975137" y="4491956"/>
            <a:ext cx="45701" cy="295302"/>
          </a:xfrm>
          <a:custGeom>
            <a:avLst/>
            <a:gdLst>
              <a:gd name="T0" fmla="*/ 4 w 19"/>
              <a:gd name="T1" fmla="*/ 0 h 122"/>
              <a:gd name="T2" fmla="*/ 19 w 19"/>
              <a:gd name="T3" fmla="*/ 16 h 122"/>
              <a:gd name="T4" fmla="*/ 7 w 19"/>
              <a:gd name="T5" fmla="*/ 115 h 122"/>
              <a:gd name="T6" fmla="*/ 0 w 19"/>
              <a:gd name="T7" fmla="*/ 121 h 122"/>
              <a:gd name="T8" fmla="*/ 10 w 19"/>
              <a:gd name="T9" fmla="*/ 43 h 122"/>
              <a:gd name="T10" fmla="*/ 5 w 19"/>
              <a:gd name="T11" fmla="*/ 34 h 122"/>
              <a:gd name="T12" fmla="*/ 4 w 19"/>
              <a:gd name="T13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122">
                <a:moveTo>
                  <a:pt x="4" y="0"/>
                </a:moveTo>
                <a:cubicBezTo>
                  <a:pt x="4" y="0"/>
                  <a:pt x="18" y="10"/>
                  <a:pt x="19" y="16"/>
                </a:cubicBezTo>
                <a:cubicBezTo>
                  <a:pt x="19" y="21"/>
                  <a:pt x="7" y="115"/>
                  <a:pt x="7" y="115"/>
                </a:cubicBezTo>
                <a:cubicBezTo>
                  <a:pt x="7" y="115"/>
                  <a:pt x="8" y="122"/>
                  <a:pt x="0" y="121"/>
                </a:cubicBezTo>
                <a:cubicBezTo>
                  <a:pt x="10" y="43"/>
                  <a:pt x="10" y="43"/>
                  <a:pt x="10" y="43"/>
                </a:cubicBezTo>
                <a:cubicBezTo>
                  <a:pt x="5" y="34"/>
                  <a:pt x="5" y="34"/>
                  <a:pt x="5" y="34"/>
                </a:cubicBezTo>
                <a:cubicBezTo>
                  <a:pt x="4" y="0"/>
                  <a:pt x="4" y="0"/>
                  <a:pt x="4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23"/>
          <p:cNvGrpSpPr/>
          <p:nvPr/>
        </p:nvGrpSpPr>
        <p:grpSpPr>
          <a:xfrm>
            <a:off x="7607610" y="4356171"/>
            <a:ext cx="905241" cy="687281"/>
            <a:chOff x="7170738" y="4168775"/>
            <a:chExt cx="817563" cy="620713"/>
          </a:xfrm>
          <a:solidFill>
            <a:srgbClr val="F94A26"/>
          </a:solidFill>
        </p:grpSpPr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7170738" y="4168775"/>
              <a:ext cx="785813" cy="354013"/>
            </a:xfrm>
            <a:custGeom>
              <a:avLst/>
              <a:gdLst>
                <a:gd name="T0" fmla="*/ 246 w 495"/>
                <a:gd name="T1" fmla="*/ 223 h 223"/>
                <a:gd name="T2" fmla="*/ 0 w 495"/>
                <a:gd name="T3" fmla="*/ 111 h 223"/>
                <a:gd name="T4" fmla="*/ 252 w 495"/>
                <a:gd name="T5" fmla="*/ 0 h 223"/>
                <a:gd name="T6" fmla="*/ 495 w 495"/>
                <a:gd name="T7" fmla="*/ 109 h 223"/>
                <a:gd name="T8" fmla="*/ 246 w 495"/>
                <a:gd name="T9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223">
                  <a:moveTo>
                    <a:pt x="246" y="223"/>
                  </a:moveTo>
                  <a:lnTo>
                    <a:pt x="0" y="111"/>
                  </a:lnTo>
                  <a:lnTo>
                    <a:pt x="252" y="0"/>
                  </a:lnTo>
                  <a:lnTo>
                    <a:pt x="495" y="109"/>
                  </a:lnTo>
                  <a:lnTo>
                    <a:pt x="246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7924800" y="4335463"/>
              <a:ext cx="23813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Oval 16"/>
            <p:cNvSpPr>
              <a:spLocks noChangeArrowheads="1"/>
            </p:cNvSpPr>
            <p:nvPr/>
          </p:nvSpPr>
          <p:spPr bwMode="auto">
            <a:xfrm>
              <a:off x="7897813" y="4564063"/>
              <a:ext cx="76200" cy="77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7888288" y="4605338"/>
              <a:ext cx="55563" cy="171450"/>
            </a:xfrm>
            <a:custGeom>
              <a:avLst/>
              <a:gdLst>
                <a:gd name="T0" fmla="*/ 14 w 26"/>
                <a:gd name="T1" fmla="*/ 4 h 79"/>
                <a:gd name="T2" fmla="*/ 6 w 26"/>
                <a:gd name="T3" fmla="*/ 79 h 79"/>
                <a:gd name="T4" fmla="*/ 26 w 26"/>
                <a:gd name="T5" fmla="*/ 79 h 79"/>
                <a:gd name="T6" fmla="*/ 26 w 26"/>
                <a:gd name="T7" fmla="*/ 0 h 79"/>
                <a:gd name="T8" fmla="*/ 14 w 26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9">
                  <a:moveTo>
                    <a:pt x="14" y="4"/>
                  </a:moveTo>
                  <a:cubicBezTo>
                    <a:pt x="14" y="4"/>
                    <a:pt x="0" y="34"/>
                    <a:pt x="6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14" y="7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7932738" y="4605338"/>
              <a:ext cx="55563" cy="171450"/>
            </a:xfrm>
            <a:custGeom>
              <a:avLst/>
              <a:gdLst>
                <a:gd name="T0" fmla="*/ 11 w 25"/>
                <a:gd name="T1" fmla="*/ 4 h 79"/>
                <a:gd name="T2" fmla="*/ 20 w 25"/>
                <a:gd name="T3" fmla="*/ 79 h 79"/>
                <a:gd name="T4" fmla="*/ 0 w 25"/>
                <a:gd name="T5" fmla="*/ 79 h 79"/>
                <a:gd name="T6" fmla="*/ 0 w 25"/>
                <a:gd name="T7" fmla="*/ 0 h 79"/>
                <a:gd name="T8" fmla="*/ 11 w 25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9">
                  <a:moveTo>
                    <a:pt x="11" y="4"/>
                  </a:moveTo>
                  <a:cubicBezTo>
                    <a:pt x="11" y="4"/>
                    <a:pt x="25" y="34"/>
                    <a:pt x="2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" y="7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7327900" y="4449763"/>
              <a:ext cx="455613" cy="339725"/>
            </a:xfrm>
            <a:custGeom>
              <a:avLst/>
              <a:gdLst>
                <a:gd name="T0" fmla="*/ 209 w 209"/>
                <a:gd name="T1" fmla="*/ 0 h 156"/>
                <a:gd name="T2" fmla="*/ 104 w 209"/>
                <a:gd name="T3" fmla="*/ 49 h 156"/>
                <a:gd name="T4" fmla="*/ 0 w 209"/>
                <a:gd name="T5" fmla="*/ 0 h 156"/>
                <a:gd name="T6" fmla="*/ 0 w 209"/>
                <a:gd name="T7" fmla="*/ 120 h 156"/>
                <a:gd name="T8" fmla="*/ 102 w 209"/>
                <a:gd name="T9" fmla="*/ 156 h 156"/>
                <a:gd name="T10" fmla="*/ 102 w 209"/>
                <a:gd name="T11" fmla="*/ 156 h 156"/>
                <a:gd name="T12" fmla="*/ 104 w 209"/>
                <a:gd name="T13" fmla="*/ 156 h 156"/>
                <a:gd name="T14" fmla="*/ 107 w 209"/>
                <a:gd name="T15" fmla="*/ 156 h 156"/>
                <a:gd name="T16" fmla="*/ 107 w 209"/>
                <a:gd name="T17" fmla="*/ 156 h 156"/>
                <a:gd name="T18" fmla="*/ 209 w 209"/>
                <a:gd name="T19" fmla="*/ 120 h 156"/>
                <a:gd name="T20" fmla="*/ 209 w 20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156">
                  <a:moveTo>
                    <a:pt x="209" y="0"/>
                  </a:moveTo>
                  <a:cubicBezTo>
                    <a:pt x="209" y="1"/>
                    <a:pt x="121" y="41"/>
                    <a:pt x="104" y="49"/>
                  </a:cubicBezTo>
                  <a:cubicBezTo>
                    <a:pt x="87" y="41"/>
                    <a:pt x="0" y="1"/>
                    <a:pt x="0" y="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28" y="150"/>
                    <a:pt x="84" y="155"/>
                    <a:pt x="102" y="156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4" y="156"/>
                  </a:cubicBezTo>
                  <a:cubicBezTo>
                    <a:pt x="106" y="156"/>
                    <a:pt x="107" y="156"/>
                    <a:pt x="107" y="156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25" y="155"/>
                    <a:pt x="181" y="150"/>
                    <a:pt x="209" y="120"/>
                  </a:cubicBezTo>
                  <a:lnTo>
                    <a:pt x="20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Freeform 20"/>
          <p:cNvSpPr>
            <a:spLocks noEditPoints="1"/>
          </p:cNvSpPr>
          <p:nvPr/>
        </p:nvSpPr>
        <p:spPr bwMode="auto">
          <a:xfrm>
            <a:off x="6871114" y="2010017"/>
            <a:ext cx="529082" cy="557206"/>
          </a:xfrm>
          <a:custGeom>
            <a:avLst/>
            <a:gdLst>
              <a:gd name="T0" fmla="*/ 168 w 219"/>
              <a:gd name="T1" fmla="*/ 224 h 231"/>
              <a:gd name="T2" fmla="*/ 197 w 219"/>
              <a:gd name="T3" fmla="*/ 212 h 231"/>
              <a:gd name="T4" fmla="*/ 168 w 219"/>
              <a:gd name="T5" fmla="*/ 132 h 231"/>
              <a:gd name="T6" fmla="*/ 168 w 219"/>
              <a:gd name="T7" fmla="*/ 150 h 231"/>
              <a:gd name="T8" fmla="*/ 192 w 219"/>
              <a:gd name="T9" fmla="*/ 190 h 231"/>
              <a:gd name="T10" fmla="*/ 168 w 219"/>
              <a:gd name="T11" fmla="*/ 209 h 231"/>
              <a:gd name="T12" fmla="*/ 168 w 219"/>
              <a:gd name="T13" fmla="*/ 224 h 231"/>
              <a:gd name="T14" fmla="*/ 168 w 219"/>
              <a:gd name="T15" fmla="*/ 203 h 231"/>
              <a:gd name="T16" fmla="*/ 168 w 219"/>
              <a:gd name="T17" fmla="*/ 157 h 231"/>
              <a:gd name="T18" fmla="*/ 181 w 219"/>
              <a:gd name="T19" fmla="*/ 187 h 231"/>
              <a:gd name="T20" fmla="*/ 168 w 219"/>
              <a:gd name="T21" fmla="*/ 203 h 231"/>
              <a:gd name="T22" fmla="*/ 146 w 219"/>
              <a:gd name="T23" fmla="*/ 112 h 231"/>
              <a:gd name="T24" fmla="*/ 141 w 219"/>
              <a:gd name="T25" fmla="*/ 98 h 231"/>
              <a:gd name="T26" fmla="*/ 141 w 219"/>
              <a:gd name="T27" fmla="*/ 44 h 231"/>
              <a:gd name="T28" fmla="*/ 146 w 219"/>
              <a:gd name="T29" fmla="*/ 37 h 231"/>
              <a:gd name="T30" fmla="*/ 148 w 219"/>
              <a:gd name="T31" fmla="*/ 37 h 231"/>
              <a:gd name="T32" fmla="*/ 148 w 219"/>
              <a:gd name="T33" fmla="*/ 14 h 231"/>
              <a:gd name="T34" fmla="*/ 146 w 219"/>
              <a:gd name="T35" fmla="*/ 14 h 231"/>
              <a:gd name="T36" fmla="*/ 146 w 219"/>
              <a:gd name="T37" fmla="*/ 13 h 231"/>
              <a:gd name="T38" fmla="*/ 114 w 219"/>
              <a:gd name="T39" fmla="*/ 0 h 231"/>
              <a:gd name="T40" fmla="*/ 81 w 219"/>
              <a:gd name="T41" fmla="*/ 13 h 231"/>
              <a:gd name="T42" fmla="*/ 81 w 219"/>
              <a:gd name="T43" fmla="*/ 14 h 231"/>
              <a:gd name="T44" fmla="*/ 80 w 219"/>
              <a:gd name="T45" fmla="*/ 14 h 231"/>
              <a:gd name="T46" fmla="*/ 80 w 219"/>
              <a:gd name="T47" fmla="*/ 37 h 231"/>
              <a:gd name="T48" fmla="*/ 81 w 219"/>
              <a:gd name="T49" fmla="*/ 37 h 231"/>
              <a:gd name="T50" fmla="*/ 90 w 219"/>
              <a:gd name="T51" fmla="*/ 45 h 231"/>
              <a:gd name="T52" fmla="*/ 90 w 219"/>
              <a:gd name="T53" fmla="*/ 98 h 231"/>
              <a:gd name="T54" fmla="*/ 83 w 219"/>
              <a:gd name="T55" fmla="*/ 112 h 231"/>
              <a:gd name="T56" fmla="*/ 31 w 219"/>
              <a:gd name="T57" fmla="*/ 212 h 231"/>
              <a:gd name="T58" fmla="*/ 114 w 219"/>
              <a:gd name="T59" fmla="*/ 230 h 231"/>
              <a:gd name="T60" fmla="*/ 168 w 219"/>
              <a:gd name="T61" fmla="*/ 224 h 231"/>
              <a:gd name="T62" fmla="*/ 168 w 219"/>
              <a:gd name="T63" fmla="*/ 209 h 231"/>
              <a:gd name="T64" fmla="*/ 144 w 219"/>
              <a:gd name="T65" fmla="*/ 212 h 231"/>
              <a:gd name="T66" fmla="*/ 144 w 219"/>
              <a:gd name="T67" fmla="*/ 212 h 231"/>
              <a:gd name="T68" fmla="*/ 168 w 219"/>
              <a:gd name="T69" fmla="*/ 203 h 231"/>
              <a:gd name="T70" fmla="*/ 168 w 219"/>
              <a:gd name="T71" fmla="*/ 157 h 231"/>
              <a:gd name="T72" fmla="*/ 149 w 219"/>
              <a:gd name="T73" fmla="*/ 134 h 231"/>
              <a:gd name="T74" fmla="*/ 168 w 219"/>
              <a:gd name="T75" fmla="*/ 150 h 231"/>
              <a:gd name="T76" fmla="*/ 168 w 219"/>
              <a:gd name="T77" fmla="*/ 132 h 231"/>
              <a:gd name="T78" fmla="*/ 146 w 219"/>
              <a:gd name="T79" fmla="*/ 112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9" h="231">
                <a:moveTo>
                  <a:pt x="168" y="224"/>
                </a:moveTo>
                <a:cubicBezTo>
                  <a:pt x="179" y="221"/>
                  <a:pt x="189" y="217"/>
                  <a:pt x="197" y="212"/>
                </a:cubicBezTo>
                <a:cubicBezTo>
                  <a:pt x="219" y="196"/>
                  <a:pt x="191" y="157"/>
                  <a:pt x="168" y="132"/>
                </a:cubicBezTo>
                <a:cubicBezTo>
                  <a:pt x="168" y="150"/>
                  <a:pt x="168" y="150"/>
                  <a:pt x="168" y="150"/>
                </a:cubicBezTo>
                <a:cubicBezTo>
                  <a:pt x="180" y="162"/>
                  <a:pt x="193" y="177"/>
                  <a:pt x="192" y="190"/>
                </a:cubicBezTo>
                <a:cubicBezTo>
                  <a:pt x="192" y="201"/>
                  <a:pt x="180" y="207"/>
                  <a:pt x="168" y="209"/>
                </a:cubicBezTo>
                <a:cubicBezTo>
                  <a:pt x="168" y="224"/>
                  <a:pt x="168" y="224"/>
                  <a:pt x="168" y="224"/>
                </a:cubicBezTo>
                <a:close/>
                <a:moveTo>
                  <a:pt x="168" y="203"/>
                </a:moveTo>
                <a:cubicBezTo>
                  <a:pt x="168" y="157"/>
                  <a:pt x="168" y="157"/>
                  <a:pt x="168" y="157"/>
                </a:cubicBezTo>
                <a:cubicBezTo>
                  <a:pt x="175" y="167"/>
                  <a:pt x="182" y="179"/>
                  <a:pt x="181" y="187"/>
                </a:cubicBezTo>
                <a:cubicBezTo>
                  <a:pt x="180" y="194"/>
                  <a:pt x="175" y="199"/>
                  <a:pt x="168" y="203"/>
                </a:cubicBezTo>
                <a:close/>
                <a:moveTo>
                  <a:pt x="146" y="112"/>
                </a:moveTo>
                <a:cubicBezTo>
                  <a:pt x="146" y="112"/>
                  <a:pt x="141" y="109"/>
                  <a:pt x="141" y="98"/>
                </a:cubicBezTo>
                <a:cubicBezTo>
                  <a:pt x="141" y="90"/>
                  <a:pt x="141" y="56"/>
                  <a:pt x="141" y="44"/>
                </a:cubicBezTo>
                <a:cubicBezTo>
                  <a:pt x="144" y="43"/>
                  <a:pt x="146" y="40"/>
                  <a:pt x="146" y="37"/>
                </a:cubicBezTo>
                <a:cubicBezTo>
                  <a:pt x="148" y="37"/>
                  <a:pt x="148" y="37"/>
                  <a:pt x="148" y="37"/>
                </a:cubicBezTo>
                <a:cubicBezTo>
                  <a:pt x="148" y="14"/>
                  <a:pt x="148" y="14"/>
                  <a:pt x="148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3"/>
                  <a:pt x="146" y="13"/>
                </a:cubicBezTo>
                <a:cubicBezTo>
                  <a:pt x="146" y="6"/>
                  <a:pt x="132" y="0"/>
                  <a:pt x="114" y="0"/>
                </a:cubicBezTo>
                <a:cubicBezTo>
                  <a:pt x="95" y="0"/>
                  <a:pt x="81" y="6"/>
                  <a:pt x="81" y="13"/>
                </a:cubicBezTo>
                <a:cubicBezTo>
                  <a:pt x="81" y="13"/>
                  <a:pt x="81" y="14"/>
                  <a:pt x="81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37"/>
                  <a:pt x="80" y="37"/>
                  <a:pt x="80" y="37"/>
                </a:cubicBezTo>
                <a:cubicBezTo>
                  <a:pt x="81" y="37"/>
                  <a:pt x="81" y="37"/>
                  <a:pt x="81" y="37"/>
                </a:cubicBezTo>
                <a:cubicBezTo>
                  <a:pt x="81" y="40"/>
                  <a:pt x="84" y="43"/>
                  <a:pt x="90" y="45"/>
                </a:cubicBezTo>
                <a:cubicBezTo>
                  <a:pt x="90" y="56"/>
                  <a:pt x="90" y="90"/>
                  <a:pt x="90" y="98"/>
                </a:cubicBezTo>
                <a:cubicBezTo>
                  <a:pt x="90" y="109"/>
                  <a:pt x="83" y="112"/>
                  <a:pt x="83" y="112"/>
                </a:cubicBezTo>
                <a:cubicBezTo>
                  <a:pt x="71" y="119"/>
                  <a:pt x="0" y="190"/>
                  <a:pt x="31" y="212"/>
                </a:cubicBezTo>
                <a:cubicBezTo>
                  <a:pt x="58" y="231"/>
                  <a:pt x="105" y="230"/>
                  <a:pt x="114" y="230"/>
                </a:cubicBezTo>
                <a:cubicBezTo>
                  <a:pt x="121" y="230"/>
                  <a:pt x="145" y="230"/>
                  <a:pt x="168" y="224"/>
                </a:cubicBezTo>
                <a:cubicBezTo>
                  <a:pt x="168" y="209"/>
                  <a:pt x="168" y="209"/>
                  <a:pt x="168" y="209"/>
                </a:cubicBezTo>
                <a:cubicBezTo>
                  <a:pt x="156" y="212"/>
                  <a:pt x="144" y="212"/>
                  <a:pt x="144" y="212"/>
                </a:cubicBezTo>
                <a:cubicBezTo>
                  <a:pt x="144" y="212"/>
                  <a:pt x="144" y="212"/>
                  <a:pt x="144" y="212"/>
                </a:cubicBezTo>
                <a:cubicBezTo>
                  <a:pt x="144" y="212"/>
                  <a:pt x="158" y="210"/>
                  <a:pt x="168" y="203"/>
                </a:cubicBezTo>
                <a:cubicBezTo>
                  <a:pt x="168" y="157"/>
                  <a:pt x="168" y="157"/>
                  <a:pt x="168" y="157"/>
                </a:cubicBezTo>
                <a:cubicBezTo>
                  <a:pt x="159" y="144"/>
                  <a:pt x="149" y="134"/>
                  <a:pt x="149" y="134"/>
                </a:cubicBezTo>
                <a:cubicBezTo>
                  <a:pt x="149" y="134"/>
                  <a:pt x="158" y="141"/>
                  <a:pt x="168" y="150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9" y="122"/>
                  <a:pt x="150" y="114"/>
                  <a:pt x="146" y="112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10247746" y="1879941"/>
            <a:ext cx="156440" cy="156440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>
            <a:off x="10303992" y="1995954"/>
            <a:ext cx="246085" cy="513262"/>
          </a:xfrm>
          <a:custGeom>
            <a:avLst/>
            <a:gdLst>
              <a:gd name="T0" fmla="*/ 0 w 102"/>
              <a:gd name="T1" fmla="*/ 6 h 213"/>
              <a:gd name="T2" fmla="*/ 68 w 102"/>
              <a:gd name="T3" fmla="*/ 184 h 213"/>
              <a:gd name="T4" fmla="*/ 99 w 102"/>
              <a:gd name="T5" fmla="*/ 213 h 213"/>
              <a:gd name="T6" fmla="*/ 23 w 102"/>
              <a:gd name="T7" fmla="*/ 0 h 213"/>
              <a:gd name="T8" fmla="*/ 0 w 102"/>
              <a:gd name="T9" fmla="*/ 6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213">
                <a:moveTo>
                  <a:pt x="0" y="6"/>
                </a:moveTo>
                <a:cubicBezTo>
                  <a:pt x="0" y="7"/>
                  <a:pt x="68" y="184"/>
                  <a:pt x="68" y="184"/>
                </a:cubicBezTo>
                <a:cubicBezTo>
                  <a:pt x="68" y="184"/>
                  <a:pt x="96" y="213"/>
                  <a:pt x="99" y="213"/>
                </a:cubicBezTo>
                <a:cubicBezTo>
                  <a:pt x="102" y="213"/>
                  <a:pt x="23" y="0"/>
                  <a:pt x="23" y="0"/>
                </a:cubicBezTo>
                <a:lnTo>
                  <a:pt x="0" y="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23"/>
          <p:cNvSpPr>
            <a:spLocks/>
          </p:cNvSpPr>
          <p:nvPr/>
        </p:nvSpPr>
        <p:spPr bwMode="auto">
          <a:xfrm>
            <a:off x="10087791" y="1995954"/>
            <a:ext cx="263662" cy="506232"/>
          </a:xfrm>
          <a:custGeom>
            <a:avLst/>
            <a:gdLst>
              <a:gd name="T0" fmla="*/ 149 w 150"/>
              <a:gd name="T1" fmla="*/ 14 h 288"/>
              <a:gd name="T2" fmla="*/ 40 w 150"/>
              <a:gd name="T3" fmla="*/ 248 h 288"/>
              <a:gd name="T4" fmla="*/ 0 w 150"/>
              <a:gd name="T5" fmla="*/ 288 h 288"/>
              <a:gd name="T6" fmla="*/ 11 w 150"/>
              <a:gd name="T7" fmla="*/ 233 h 288"/>
              <a:gd name="T8" fmla="*/ 117 w 150"/>
              <a:gd name="T9" fmla="*/ 0 h 288"/>
              <a:gd name="T10" fmla="*/ 150 w 150"/>
              <a:gd name="T11" fmla="*/ 11 h 288"/>
              <a:gd name="T12" fmla="*/ 149 w 150"/>
              <a:gd name="T13" fmla="*/ 1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" h="288">
                <a:moveTo>
                  <a:pt x="149" y="14"/>
                </a:moveTo>
                <a:lnTo>
                  <a:pt x="40" y="248"/>
                </a:lnTo>
                <a:lnTo>
                  <a:pt x="0" y="288"/>
                </a:lnTo>
                <a:lnTo>
                  <a:pt x="11" y="233"/>
                </a:lnTo>
                <a:lnTo>
                  <a:pt x="117" y="0"/>
                </a:lnTo>
                <a:lnTo>
                  <a:pt x="150" y="11"/>
                </a:lnTo>
                <a:lnTo>
                  <a:pt x="149" y="1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 24"/>
          <p:cNvSpPr>
            <a:spLocks/>
          </p:cNvSpPr>
          <p:nvPr/>
        </p:nvSpPr>
        <p:spPr bwMode="auto">
          <a:xfrm>
            <a:off x="10318058" y="1823695"/>
            <a:ext cx="28124" cy="87888"/>
          </a:xfrm>
          <a:custGeom>
            <a:avLst/>
            <a:gdLst>
              <a:gd name="T0" fmla="*/ 12 w 12"/>
              <a:gd name="T1" fmla="*/ 30 h 36"/>
              <a:gd name="T2" fmla="*/ 6 w 12"/>
              <a:gd name="T3" fmla="*/ 36 h 36"/>
              <a:gd name="T4" fmla="*/ 0 w 12"/>
              <a:gd name="T5" fmla="*/ 30 h 36"/>
              <a:gd name="T6" fmla="*/ 0 w 12"/>
              <a:gd name="T7" fmla="*/ 6 h 36"/>
              <a:gd name="T8" fmla="*/ 6 w 12"/>
              <a:gd name="T9" fmla="*/ 0 h 36"/>
              <a:gd name="T10" fmla="*/ 12 w 12"/>
              <a:gd name="T11" fmla="*/ 6 h 36"/>
              <a:gd name="T12" fmla="*/ 12 w 12"/>
              <a:gd name="T13" fmla="*/ 3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6">
                <a:moveTo>
                  <a:pt x="12" y="30"/>
                </a:moveTo>
                <a:cubicBezTo>
                  <a:pt x="12" y="33"/>
                  <a:pt x="10" y="36"/>
                  <a:pt x="6" y="36"/>
                </a:cubicBezTo>
                <a:cubicBezTo>
                  <a:pt x="3" y="36"/>
                  <a:pt x="0" y="33"/>
                  <a:pt x="0" y="30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0" y="0"/>
                  <a:pt x="12" y="3"/>
                  <a:pt x="12" y="6"/>
                </a:cubicBezTo>
                <a:lnTo>
                  <a:pt x="12" y="3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 25"/>
          <p:cNvSpPr>
            <a:spLocks noEditPoints="1"/>
          </p:cNvSpPr>
          <p:nvPr/>
        </p:nvSpPr>
        <p:spPr bwMode="auto">
          <a:xfrm>
            <a:off x="9059511" y="1445780"/>
            <a:ext cx="249601" cy="674975"/>
          </a:xfrm>
          <a:custGeom>
            <a:avLst/>
            <a:gdLst>
              <a:gd name="T0" fmla="*/ 51 w 103"/>
              <a:gd name="T1" fmla="*/ 280 h 280"/>
              <a:gd name="T2" fmla="*/ 103 w 103"/>
              <a:gd name="T3" fmla="*/ 140 h 280"/>
              <a:gd name="T4" fmla="*/ 51 w 103"/>
              <a:gd name="T5" fmla="*/ 0 h 280"/>
              <a:gd name="T6" fmla="*/ 51 w 103"/>
              <a:gd name="T7" fmla="*/ 22 h 280"/>
              <a:gd name="T8" fmla="*/ 94 w 103"/>
              <a:gd name="T9" fmla="*/ 140 h 280"/>
              <a:gd name="T10" fmla="*/ 51 w 103"/>
              <a:gd name="T11" fmla="*/ 257 h 280"/>
              <a:gd name="T12" fmla="*/ 51 w 103"/>
              <a:gd name="T13" fmla="*/ 280 h 280"/>
              <a:gd name="T14" fmla="*/ 51 w 103"/>
              <a:gd name="T15" fmla="*/ 0 h 280"/>
              <a:gd name="T16" fmla="*/ 0 w 103"/>
              <a:gd name="T17" fmla="*/ 140 h 280"/>
              <a:gd name="T18" fmla="*/ 51 w 103"/>
              <a:gd name="T19" fmla="*/ 280 h 280"/>
              <a:gd name="T20" fmla="*/ 51 w 103"/>
              <a:gd name="T21" fmla="*/ 280 h 280"/>
              <a:gd name="T22" fmla="*/ 51 w 103"/>
              <a:gd name="T23" fmla="*/ 257 h 280"/>
              <a:gd name="T24" fmla="*/ 51 w 103"/>
              <a:gd name="T25" fmla="*/ 257 h 280"/>
              <a:gd name="T26" fmla="*/ 51 w 103"/>
              <a:gd name="T27" fmla="*/ 257 h 280"/>
              <a:gd name="T28" fmla="*/ 8 w 103"/>
              <a:gd name="T29" fmla="*/ 140 h 280"/>
              <a:gd name="T30" fmla="*/ 51 w 103"/>
              <a:gd name="T31" fmla="*/ 22 h 280"/>
              <a:gd name="T32" fmla="*/ 51 w 103"/>
              <a:gd name="T33" fmla="*/ 22 h 280"/>
              <a:gd name="T34" fmla="*/ 51 w 103"/>
              <a:gd name="T35" fmla="*/ 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3" h="280">
                <a:moveTo>
                  <a:pt x="51" y="280"/>
                </a:moveTo>
                <a:cubicBezTo>
                  <a:pt x="80" y="280"/>
                  <a:pt x="103" y="217"/>
                  <a:pt x="103" y="140"/>
                </a:cubicBezTo>
                <a:cubicBezTo>
                  <a:pt x="103" y="62"/>
                  <a:pt x="80" y="0"/>
                  <a:pt x="51" y="0"/>
                </a:cubicBezTo>
                <a:cubicBezTo>
                  <a:pt x="51" y="22"/>
                  <a:pt x="51" y="22"/>
                  <a:pt x="51" y="22"/>
                </a:cubicBezTo>
                <a:cubicBezTo>
                  <a:pt x="75" y="22"/>
                  <a:pt x="94" y="75"/>
                  <a:pt x="94" y="140"/>
                </a:cubicBezTo>
                <a:cubicBezTo>
                  <a:pt x="94" y="204"/>
                  <a:pt x="75" y="257"/>
                  <a:pt x="51" y="257"/>
                </a:cubicBezTo>
                <a:lnTo>
                  <a:pt x="51" y="280"/>
                </a:lnTo>
                <a:close/>
                <a:moveTo>
                  <a:pt x="51" y="0"/>
                </a:moveTo>
                <a:cubicBezTo>
                  <a:pt x="23" y="0"/>
                  <a:pt x="0" y="62"/>
                  <a:pt x="0" y="140"/>
                </a:cubicBezTo>
                <a:cubicBezTo>
                  <a:pt x="0" y="217"/>
                  <a:pt x="23" y="280"/>
                  <a:pt x="51" y="280"/>
                </a:cubicBezTo>
                <a:cubicBezTo>
                  <a:pt x="51" y="280"/>
                  <a:pt x="51" y="280"/>
                  <a:pt x="51" y="280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27" y="257"/>
                  <a:pt x="8" y="204"/>
                  <a:pt x="8" y="140"/>
                </a:cubicBezTo>
                <a:cubicBezTo>
                  <a:pt x="8" y="75"/>
                  <a:pt x="27" y="22"/>
                  <a:pt x="51" y="22"/>
                </a:cubicBezTo>
                <a:cubicBezTo>
                  <a:pt x="51" y="22"/>
                  <a:pt x="51" y="22"/>
                  <a:pt x="51" y="22"/>
                </a:cubicBezTo>
                <a:cubicBezTo>
                  <a:pt x="51" y="0"/>
                  <a:pt x="51" y="0"/>
                  <a:pt x="51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 26"/>
          <p:cNvSpPr>
            <a:spLocks noEditPoints="1"/>
          </p:cNvSpPr>
          <p:nvPr/>
        </p:nvSpPr>
        <p:spPr bwMode="auto">
          <a:xfrm>
            <a:off x="8845062" y="1658466"/>
            <a:ext cx="676734" cy="247843"/>
          </a:xfrm>
          <a:custGeom>
            <a:avLst/>
            <a:gdLst>
              <a:gd name="T0" fmla="*/ 280 w 280"/>
              <a:gd name="T1" fmla="*/ 52 h 103"/>
              <a:gd name="T2" fmla="*/ 140 w 280"/>
              <a:gd name="T3" fmla="*/ 0 h 103"/>
              <a:gd name="T4" fmla="*/ 140 w 280"/>
              <a:gd name="T5" fmla="*/ 8 h 103"/>
              <a:gd name="T6" fmla="*/ 257 w 280"/>
              <a:gd name="T7" fmla="*/ 52 h 103"/>
              <a:gd name="T8" fmla="*/ 140 w 280"/>
              <a:gd name="T9" fmla="*/ 95 h 103"/>
              <a:gd name="T10" fmla="*/ 140 w 280"/>
              <a:gd name="T11" fmla="*/ 103 h 103"/>
              <a:gd name="T12" fmla="*/ 280 w 280"/>
              <a:gd name="T13" fmla="*/ 52 h 103"/>
              <a:gd name="T14" fmla="*/ 140 w 280"/>
              <a:gd name="T15" fmla="*/ 0 h 103"/>
              <a:gd name="T16" fmla="*/ 140 w 280"/>
              <a:gd name="T17" fmla="*/ 0 h 103"/>
              <a:gd name="T18" fmla="*/ 0 w 280"/>
              <a:gd name="T19" fmla="*/ 52 h 103"/>
              <a:gd name="T20" fmla="*/ 140 w 280"/>
              <a:gd name="T21" fmla="*/ 103 h 103"/>
              <a:gd name="T22" fmla="*/ 140 w 280"/>
              <a:gd name="T23" fmla="*/ 103 h 103"/>
              <a:gd name="T24" fmla="*/ 140 w 280"/>
              <a:gd name="T25" fmla="*/ 95 h 103"/>
              <a:gd name="T26" fmla="*/ 140 w 280"/>
              <a:gd name="T27" fmla="*/ 95 h 103"/>
              <a:gd name="T28" fmla="*/ 23 w 280"/>
              <a:gd name="T29" fmla="*/ 52 h 103"/>
              <a:gd name="T30" fmla="*/ 23 w 280"/>
              <a:gd name="T31" fmla="*/ 52 h 103"/>
              <a:gd name="T32" fmla="*/ 140 w 280"/>
              <a:gd name="T33" fmla="*/ 8 h 103"/>
              <a:gd name="T34" fmla="*/ 140 w 280"/>
              <a:gd name="T35" fmla="*/ 8 h 103"/>
              <a:gd name="T36" fmla="*/ 140 w 280"/>
              <a:gd name="T37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0" h="103">
                <a:moveTo>
                  <a:pt x="280" y="52"/>
                </a:moveTo>
                <a:cubicBezTo>
                  <a:pt x="280" y="23"/>
                  <a:pt x="217" y="0"/>
                  <a:pt x="140" y="0"/>
                </a:cubicBezTo>
                <a:cubicBezTo>
                  <a:pt x="140" y="8"/>
                  <a:pt x="140" y="8"/>
                  <a:pt x="140" y="8"/>
                </a:cubicBezTo>
                <a:cubicBezTo>
                  <a:pt x="205" y="8"/>
                  <a:pt x="257" y="28"/>
                  <a:pt x="257" y="52"/>
                </a:cubicBezTo>
                <a:cubicBezTo>
                  <a:pt x="257" y="75"/>
                  <a:pt x="205" y="95"/>
                  <a:pt x="140" y="95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217" y="103"/>
                  <a:pt x="280" y="80"/>
                  <a:pt x="280" y="52"/>
                </a:cubicBezTo>
                <a:close/>
                <a:moveTo>
                  <a:pt x="140" y="0"/>
                </a:moveTo>
                <a:cubicBezTo>
                  <a:pt x="140" y="0"/>
                  <a:pt x="140" y="0"/>
                  <a:pt x="140" y="0"/>
                </a:cubicBezTo>
                <a:cubicBezTo>
                  <a:pt x="63" y="0"/>
                  <a:pt x="0" y="23"/>
                  <a:pt x="0" y="52"/>
                </a:cubicBezTo>
                <a:cubicBezTo>
                  <a:pt x="0" y="80"/>
                  <a:pt x="63" y="103"/>
                  <a:pt x="140" y="103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75" y="95"/>
                  <a:pt x="23" y="75"/>
                  <a:pt x="23" y="52"/>
                </a:cubicBezTo>
                <a:cubicBezTo>
                  <a:pt x="23" y="52"/>
                  <a:pt x="23" y="52"/>
                  <a:pt x="23" y="52"/>
                </a:cubicBezTo>
                <a:cubicBezTo>
                  <a:pt x="23" y="28"/>
                  <a:pt x="75" y="8"/>
                  <a:pt x="140" y="8"/>
                </a:cubicBezTo>
                <a:cubicBezTo>
                  <a:pt x="140" y="8"/>
                  <a:pt x="140" y="8"/>
                  <a:pt x="140" y="8"/>
                </a:cubicBezTo>
                <a:lnTo>
                  <a:pt x="14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 27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16 h 229"/>
              <a:gd name="T2" fmla="*/ 119 w 238"/>
              <a:gd name="T3" fmla="*/ 46 h 229"/>
              <a:gd name="T4" fmla="*/ 119 w 238"/>
              <a:gd name="T5" fmla="*/ 57 h 229"/>
              <a:gd name="T6" fmla="*/ 202 w 238"/>
              <a:gd name="T7" fmla="*/ 32 h 229"/>
              <a:gd name="T8" fmla="*/ 150 w 238"/>
              <a:gd name="T9" fmla="*/ 145 h 229"/>
              <a:gd name="T10" fmla="*/ 119 w 238"/>
              <a:gd name="T11" fmla="*/ 172 h 229"/>
              <a:gd name="T12" fmla="*/ 119 w 238"/>
              <a:gd name="T13" fmla="*/ 183 h 229"/>
              <a:gd name="T14" fmla="*/ 156 w 238"/>
              <a:gd name="T15" fmla="*/ 151 h 229"/>
              <a:gd name="T16" fmla="*/ 218 w 238"/>
              <a:gd name="T17" fmla="*/ 16 h 229"/>
              <a:gd name="T18" fmla="*/ 119 w 238"/>
              <a:gd name="T19" fmla="*/ 46 h 229"/>
              <a:gd name="T20" fmla="*/ 83 w 238"/>
              <a:gd name="T21" fmla="*/ 78 h 229"/>
              <a:gd name="T22" fmla="*/ 20 w 238"/>
              <a:gd name="T23" fmla="*/ 214 h 229"/>
              <a:gd name="T24" fmla="*/ 119 w 238"/>
              <a:gd name="T25" fmla="*/ 183 h 229"/>
              <a:gd name="T26" fmla="*/ 119 w 238"/>
              <a:gd name="T27" fmla="*/ 172 h 229"/>
              <a:gd name="T28" fmla="*/ 36 w 238"/>
              <a:gd name="T29" fmla="*/ 197 h 229"/>
              <a:gd name="T30" fmla="*/ 36 w 238"/>
              <a:gd name="T31" fmla="*/ 197 h 229"/>
              <a:gd name="T32" fmla="*/ 89 w 238"/>
              <a:gd name="T33" fmla="*/ 84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16"/>
                </a:moveTo>
                <a:cubicBezTo>
                  <a:pt x="202" y="0"/>
                  <a:pt x="162" y="13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55" y="30"/>
                  <a:pt x="189" y="19"/>
                  <a:pt x="202" y="32"/>
                </a:cubicBezTo>
                <a:cubicBezTo>
                  <a:pt x="219" y="49"/>
                  <a:pt x="195" y="99"/>
                  <a:pt x="150" y="145"/>
                </a:cubicBezTo>
                <a:cubicBezTo>
                  <a:pt x="140" y="155"/>
                  <a:pt x="129" y="164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31" y="174"/>
                  <a:pt x="144" y="163"/>
                  <a:pt x="156" y="151"/>
                </a:cubicBezTo>
                <a:cubicBezTo>
                  <a:pt x="210" y="96"/>
                  <a:pt x="238" y="36"/>
                  <a:pt x="218" y="16"/>
                </a:cubicBezTo>
                <a:close/>
                <a:moveTo>
                  <a:pt x="119" y="46"/>
                </a:moveTo>
                <a:cubicBezTo>
                  <a:pt x="107" y="55"/>
                  <a:pt x="95" y="66"/>
                  <a:pt x="83" y="78"/>
                </a:cubicBezTo>
                <a:cubicBezTo>
                  <a:pt x="28" y="133"/>
                  <a:pt x="0" y="193"/>
                  <a:pt x="20" y="214"/>
                </a:cubicBezTo>
                <a:cubicBezTo>
                  <a:pt x="36" y="229"/>
                  <a:pt x="76" y="216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83" y="199"/>
                  <a:pt x="49" y="211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19" y="181"/>
                  <a:pt x="43" y="130"/>
                  <a:pt x="89" y="84"/>
                </a:cubicBezTo>
                <a:cubicBezTo>
                  <a:pt x="99" y="74"/>
                  <a:pt x="109" y="65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 28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214 h 229"/>
              <a:gd name="T2" fmla="*/ 156 w 238"/>
              <a:gd name="T3" fmla="*/ 78 h 229"/>
              <a:gd name="T4" fmla="*/ 119 w 238"/>
              <a:gd name="T5" fmla="*/ 46 h 229"/>
              <a:gd name="T6" fmla="*/ 119 w 238"/>
              <a:gd name="T7" fmla="*/ 57 h 229"/>
              <a:gd name="T8" fmla="*/ 150 w 238"/>
              <a:gd name="T9" fmla="*/ 84 h 229"/>
              <a:gd name="T10" fmla="*/ 202 w 238"/>
              <a:gd name="T11" fmla="*/ 197 h 229"/>
              <a:gd name="T12" fmla="*/ 119 w 238"/>
              <a:gd name="T13" fmla="*/ 172 h 229"/>
              <a:gd name="T14" fmla="*/ 119 w 238"/>
              <a:gd name="T15" fmla="*/ 183 h 229"/>
              <a:gd name="T16" fmla="*/ 218 w 238"/>
              <a:gd name="T17" fmla="*/ 214 h 229"/>
              <a:gd name="T18" fmla="*/ 119 w 238"/>
              <a:gd name="T19" fmla="*/ 46 h 229"/>
              <a:gd name="T20" fmla="*/ 20 w 238"/>
              <a:gd name="T21" fmla="*/ 16 h 229"/>
              <a:gd name="T22" fmla="*/ 83 w 238"/>
              <a:gd name="T23" fmla="*/ 151 h 229"/>
              <a:gd name="T24" fmla="*/ 119 w 238"/>
              <a:gd name="T25" fmla="*/ 183 h 229"/>
              <a:gd name="T26" fmla="*/ 119 w 238"/>
              <a:gd name="T27" fmla="*/ 172 h 229"/>
              <a:gd name="T28" fmla="*/ 89 w 238"/>
              <a:gd name="T29" fmla="*/ 145 h 229"/>
              <a:gd name="T30" fmla="*/ 36 w 238"/>
              <a:gd name="T31" fmla="*/ 32 h 229"/>
              <a:gd name="T32" fmla="*/ 36 w 238"/>
              <a:gd name="T33" fmla="*/ 32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214"/>
                </a:moveTo>
                <a:cubicBezTo>
                  <a:pt x="238" y="193"/>
                  <a:pt x="210" y="133"/>
                  <a:pt x="156" y="78"/>
                </a:cubicBezTo>
                <a:cubicBezTo>
                  <a:pt x="144" y="66"/>
                  <a:pt x="131" y="55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29" y="65"/>
                  <a:pt x="140" y="74"/>
                  <a:pt x="150" y="84"/>
                </a:cubicBezTo>
                <a:cubicBezTo>
                  <a:pt x="195" y="130"/>
                  <a:pt x="219" y="181"/>
                  <a:pt x="202" y="197"/>
                </a:cubicBezTo>
                <a:cubicBezTo>
                  <a:pt x="189" y="211"/>
                  <a:pt x="155" y="199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62" y="216"/>
                  <a:pt x="202" y="229"/>
                  <a:pt x="218" y="214"/>
                </a:cubicBezTo>
                <a:close/>
                <a:moveTo>
                  <a:pt x="119" y="46"/>
                </a:moveTo>
                <a:cubicBezTo>
                  <a:pt x="76" y="13"/>
                  <a:pt x="36" y="0"/>
                  <a:pt x="20" y="16"/>
                </a:cubicBezTo>
                <a:cubicBezTo>
                  <a:pt x="0" y="36"/>
                  <a:pt x="28" y="96"/>
                  <a:pt x="83" y="151"/>
                </a:cubicBezTo>
                <a:cubicBezTo>
                  <a:pt x="95" y="163"/>
                  <a:pt x="107" y="174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109" y="164"/>
                  <a:pt x="99" y="155"/>
                  <a:pt x="89" y="145"/>
                </a:cubicBezTo>
                <a:cubicBezTo>
                  <a:pt x="43" y="99"/>
                  <a:pt x="19" y="49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49" y="19"/>
                  <a:pt x="83" y="30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29"/>
          <p:cNvSpPr>
            <a:spLocks noChangeArrowheads="1"/>
          </p:cNvSpPr>
          <p:nvPr/>
        </p:nvSpPr>
        <p:spPr bwMode="auto">
          <a:xfrm>
            <a:off x="9133336" y="1730535"/>
            <a:ext cx="103708" cy="103708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 30"/>
          <p:cNvSpPr>
            <a:spLocks noEditPoints="1"/>
          </p:cNvSpPr>
          <p:nvPr/>
        </p:nvSpPr>
        <p:spPr bwMode="auto">
          <a:xfrm>
            <a:off x="9929595" y="1254183"/>
            <a:ext cx="284755" cy="539629"/>
          </a:xfrm>
          <a:custGeom>
            <a:avLst/>
            <a:gdLst>
              <a:gd name="T0" fmla="*/ 67 w 162"/>
              <a:gd name="T1" fmla="*/ 307 h 307"/>
              <a:gd name="T2" fmla="*/ 162 w 162"/>
              <a:gd name="T3" fmla="*/ 307 h 307"/>
              <a:gd name="T4" fmla="*/ 67 w 162"/>
              <a:gd name="T5" fmla="*/ 127 h 307"/>
              <a:gd name="T6" fmla="*/ 67 w 162"/>
              <a:gd name="T7" fmla="*/ 193 h 307"/>
              <a:gd name="T8" fmla="*/ 110 w 162"/>
              <a:gd name="T9" fmla="*/ 267 h 307"/>
              <a:gd name="T10" fmla="*/ 67 w 162"/>
              <a:gd name="T11" fmla="*/ 267 h 307"/>
              <a:gd name="T12" fmla="*/ 67 w 162"/>
              <a:gd name="T13" fmla="*/ 307 h 307"/>
              <a:gd name="T14" fmla="*/ 0 w 162"/>
              <a:gd name="T15" fmla="*/ 0 h 307"/>
              <a:gd name="T16" fmla="*/ 0 w 162"/>
              <a:gd name="T17" fmla="*/ 307 h 307"/>
              <a:gd name="T18" fmla="*/ 67 w 162"/>
              <a:gd name="T19" fmla="*/ 307 h 307"/>
              <a:gd name="T20" fmla="*/ 67 w 162"/>
              <a:gd name="T21" fmla="*/ 267 h 307"/>
              <a:gd name="T22" fmla="*/ 24 w 162"/>
              <a:gd name="T23" fmla="*/ 267 h 307"/>
              <a:gd name="T24" fmla="*/ 24 w 162"/>
              <a:gd name="T25" fmla="*/ 120 h 307"/>
              <a:gd name="T26" fmla="*/ 24 w 162"/>
              <a:gd name="T27" fmla="*/ 120 h 307"/>
              <a:gd name="T28" fmla="*/ 67 w 162"/>
              <a:gd name="T29" fmla="*/ 193 h 307"/>
              <a:gd name="T30" fmla="*/ 67 w 162"/>
              <a:gd name="T31" fmla="*/ 127 h 307"/>
              <a:gd name="T32" fmla="*/ 0 w 162"/>
              <a:gd name="T33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2" h="307">
                <a:moveTo>
                  <a:pt x="67" y="307"/>
                </a:moveTo>
                <a:lnTo>
                  <a:pt x="162" y="307"/>
                </a:lnTo>
                <a:lnTo>
                  <a:pt x="67" y="127"/>
                </a:lnTo>
                <a:lnTo>
                  <a:pt x="67" y="193"/>
                </a:lnTo>
                <a:lnTo>
                  <a:pt x="110" y="267"/>
                </a:lnTo>
                <a:lnTo>
                  <a:pt x="67" y="267"/>
                </a:lnTo>
                <a:lnTo>
                  <a:pt x="67" y="307"/>
                </a:lnTo>
                <a:close/>
                <a:moveTo>
                  <a:pt x="0" y="0"/>
                </a:moveTo>
                <a:lnTo>
                  <a:pt x="0" y="307"/>
                </a:lnTo>
                <a:lnTo>
                  <a:pt x="67" y="307"/>
                </a:lnTo>
                <a:lnTo>
                  <a:pt x="67" y="267"/>
                </a:lnTo>
                <a:lnTo>
                  <a:pt x="24" y="267"/>
                </a:lnTo>
                <a:lnTo>
                  <a:pt x="24" y="120"/>
                </a:lnTo>
                <a:lnTo>
                  <a:pt x="24" y="120"/>
                </a:lnTo>
                <a:lnTo>
                  <a:pt x="67" y="193"/>
                </a:lnTo>
                <a:lnTo>
                  <a:pt x="67" y="127"/>
                </a:ln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>
            <a:off x="9787218" y="1252427"/>
            <a:ext cx="72068" cy="525568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 32"/>
          <p:cNvSpPr>
            <a:spLocks noEditPoints="1"/>
          </p:cNvSpPr>
          <p:nvPr/>
        </p:nvSpPr>
        <p:spPr bwMode="auto">
          <a:xfrm>
            <a:off x="7452927" y="3899595"/>
            <a:ext cx="622244" cy="455257"/>
          </a:xfrm>
          <a:custGeom>
            <a:avLst/>
            <a:gdLst>
              <a:gd name="T0" fmla="*/ 213 w 258"/>
              <a:gd name="T1" fmla="*/ 31 h 189"/>
              <a:gd name="T2" fmla="*/ 204 w 258"/>
              <a:gd name="T3" fmla="*/ 69 h 189"/>
              <a:gd name="T4" fmla="*/ 228 w 258"/>
              <a:gd name="T5" fmla="*/ 109 h 189"/>
              <a:gd name="T6" fmla="*/ 204 w 258"/>
              <a:gd name="T7" fmla="*/ 146 h 189"/>
              <a:gd name="T8" fmla="*/ 204 w 258"/>
              <a:gd name="T9" fmla="*/ 27 h 189"/>
              <a:gd name="T10" fmla="*/ 91 w 258"/>
              <a:gd name="T11" fmla="*/ 14 h 189"/>
              <a:gd name="T12" fmla="*/ 97 w 258"/>
              <a:gd name="T13" fmla="*/ 15 h 189"/>
              <a:gd name="T14" fmla="*/ 91 w 258"/>
              <a:gd name="T15" fmla="*/ 42 h 189"/>
              <a:gd name="T16" fmla="*/ 91 w 258"/>
              <a:gd name="T17" fmla="*/ 162 h 189"/>
              <a:gd name="T18" fmla="*/ 166 w 258"/>
              <a:gd name="T19" fmla="*/ 145 h 189"/>
              <a:gd name="T20" fmla="*/ 204 w 258"/>
              <a:gd name="T21" fmla="*/ 125 h 189"/>
              <a:gd name="T22" fmla="*/ 191 w 258"/>
              <a:gd name="T23" fmla="*/ 122 h 189"/>
              <a:gd name="T24" fmla="*/ 204 w 258"/>
              <a:gd name="T25" fmla="*/ 69 h 189"/>
              <a:gd name="T26" fmla="*/ 91 w 258"/>
              <a:gd name="T27" fmla="*/ 6 h 189"/>
              <a:gd name="T28" fmla="*/ 78 w 258"/>
              <a:gd name="T29" fmla="*/ 24 h 189"/>
              <a:gd name="T30" fmla="*/ 91 w 258"/>
              <a:gd name="T31" fmla="*/ 14 h 189"/>
              <a:gd name="T32" fmla="*/ 78 w 258"/>
              <a:gd name="T33" fmla="*/ 188 h 189"/>
              <a:gd name="T34" fmla="*/ 91 w 258"/>
              <a:gd name="T35" fmla="*/ 162 h 189"/>
              <a:gd name="T36" fmla="*/ 78 w 258"/>
              <a:gd name="T37" fmla="*/ 176 h 189"/>
              <a:gd name="T38" fmla="*/ 91 w 258"/>
              <a:gd name="T39" fmla="*/ 42 h 189"/>
              <a:gd name="T40" fmla="*/ 80 w 258"/>
              <a:gd name="T41" fmla="*/ 134 h 189"/>
              <a:gd name="T42" fmla="*/ 78 w 258"/>
              <a:gd name="T43" fmla="*/ 64 h 189"/>
              <a:gd name="T44" fmla="*/ 78 w 258"/>
              <a:gd name="T45" fmla="*/ 33 h 189"/>
              <a:gd name="T46" fmla="*/ 91 w 258"/>
              <a:gd name="T47" fmla="*/ 42 h 189"/>
              <a:gd name="T48" fmla="*/ 60 w 258"/>
              <a:gd name="T49" fmla="*/ 18 h 189"/>
              <a:gd name="T50" fmla="*/ 68 w 258"/>
              <a:gd name="T51" fmla="*/ 42 h 189"/>
              <a:gd name="T52" fmla="*/ 78 w 258"/>
              <a:gd name="T53" fmla="*/ 33 h 189"/>
              <a:gd name="T54" fmla="*/ 78 w 258"/>
              <a:gd name="T55" fmla="*/ 9 h 189"/>
              <a:gd name="T56" fmla="*/ 78 w 258"/>
              <a:gd name="T57" fmla="*/ 188 h 189"/>
              <a:gd name="T58" fmla="*/ 60 w 258"/>
              <a:gd name="T59" fmla="*/ 176 h 189"/>
              <a:gd name="T60" fmla="*/ 78 w 258"/>
              <a:gd name="T61" fmla="*/ 64 h 189"/>
              <a:gd name="T62" fmla="*/ 60 w 258"/>
              <a:gd name="T63" fmla="*/ 134 h 189"/>
              <a:gd name="T64" fmla="*/ 70 w 258"/>
              <a:gd name="T65" fmla="*/ 116 h 189"/>
              <a:gd name="T66" fmla="*/ 60 w 258"/>
              <a:gd name="T67" fmla="*/ 87 h 189"/>
              <a:gd name="T68" fmla="*/ 76 w 258"/>
              <a:gd name="T69" fmla="*/ 68 h 189"/>
              <a:gd name="T70" fmla="*/ 60 w 258"/>
              <a:gd name="T71" fmla="*/ 18 h 189"/>
              <a:gd name="T72" fmla="*/ 60 w 258"/>
              <a:gd name="T73" fmla="*/ 187 h 189"/>
              <a:gd name="T74" fmla="*/ 59 w 258"/>
              <a:gd name="T75" fmla="*/ 175 h 189"/>
              <a:gd name="T76" fmla="*/ 49 w 258"/>
              <a:gd name="T77" fmla="*/ 144 h 189"/>
              <a:gd name="T78" fmla="*/ 60 w 258"/>
              <a:gd name="T79" fmla="*/ 125 h 189"/>
              <a:gd name="T80" fmla="*/ 41 w 258"/>
              <a:gd name="T81" fmla="*/ 125 h 189"/>
              <a:gd name="T82" fmla="*/ 60 w 258"/>
              <a:gd name="T83" fmla="*/ 87 h 189"/>
              <a:gd name="T84" fmla="*/ 51 w 258"/>
              <a:gd name="T85" fmla="*/ 76 h 189"/>
              <a:gd name="T86" fmla="*/ 43 w 258"/>
              <a:gd name="T87" fmla="*/ 51 h 189"/>
              <a:gd name="T88" fmla="*/ 60 w 258"/>
              <a:gd name="T89" fmla="*/ 1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8" h="189">
                <a:moveTo>
                  <a:pt x="253" y="104"/>
                </a:moveTo>
                <a:cubicBezTo>
                  <a:pt x="258" y="60"/>
                  <a:pt x="213" y="31"/>
                  <a:pt x="213" y="31"/>
                </a:cubicBezTo>
                <a:cubicBezTo>
                  <a:pt x="210" y="30"/>
                  <a:pt x="207" y="28"/>
                  <a:pt x="204" y="27"/>
                </a:cubicBezTo>
                <a:cubicBezTo>
                  <a:pt x="204" y="69"/>
                  <a:pt x="204" y="69"/>
                  <a:pt x="204" y="69"/>
                </a:cubicBezTo>
                <a:cubicBezTo>
                  <a:pt x="208" y="69"/>
                  <a:pt x="212" y="70"/>
                  <a:pt x="216" y="72"/>
                </a:cubicBezTo>
                <a:cubicBezTo>
                  <a:pt x="230" y="79"/>
                  <a:pt x="235" y="95"/>
                  <a:pt x="228" y="109"/>
                </a:cubicBezTo>
                <a:cubicBezTo>
                  <a:pt x="224" y="119"/>
                  <a:pt x="214" y="125"/>
                  <a:pt x="204" y="125"/>
                </a:cubicBezTo>
                <a:cubicBezTo>
                  <a:pt x="204" y="146"/>
                  <a:pt x="204" y="146"/>
                  <a:pt x="204" y="146"/>
                </a:cubicBezTo>
                <a:cubicBezTo>
                  <a:pt x="230" y="144"/>
                  <a:pt x="249" y="134"/>
                  <a:pt x="253" y="104"/>
                </a:cubicBezTo>
                <a:close/>
                <a:moveTo>
                  <a:pt x="204" y="27"/>
                </a:moveTo>
                <a:cubicBezTo>
                  <a:pt x="156" y="5"/>
                  <a:pt x="119" y="0"/>
                  <a:pt x="91" y="6"/>
                </a:cubicBezTo>
                <a:cubicBezTo>
                  <a:pt x="91" y="14"/>
                  <a:pt x="91" y="14"/>
                  <a:pt x="91" y="14"/>
                </a:cubicBezTo>
                <a:cubicBezTo>
                  <a:pt x="93" y="14"/>
                  <a:pt x="95" y="14"/>
                  <a:pt x="97" y="15"/>
                </a:cubicBezTo>
                <a:cubicBezTo>
                  <a:pt x="97" y="15"/>
                  <a:pt x="97" y="15"/>
                  <a:pt x="97" y="15"/>
                </a:cubicBezTo>
                <a:cubicBezTo>
                  <a:pt x="104" y="19"/>
                  <a:pt x="107" y="27"/>
                  <a:pt x="103" y="34"/>
                </a:cubicBezTo>
                <a:cubicBezTo>
                  <a:pt x="101" y="39"/>
                  <a:pt x="96" y="42"/>
                  <a:pt x="91" y="42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93" y="151"/>
                  <a:pt x="93" y="157"/>
                  <a:pt x="91" y="162"/>
                </a:cubicBezTo>
                <a:cubicBezTo>
                  <a:pt x="91" y="185"/>
                  <a:pt x="91" y="185"/>
                  <a:pt x="91" y="185"/>
                </a:cubicBezTo>
                <a:cubicBezTo>
                  <a:pt x="117" y="174"/>
                  <a:pt x="138" y="143"/>
                  <a:pt x="166" y="145"/>
                </a:cubicBezTo>
                <a:cubicBezTo>
                  <a:pt x="179" y="147"/>
                  <a:pt x="192" y="147"/>
                  <a:pt x="204" y="146"/>
                </a:cubicBezTo>
                <a:cubicBezTo>
                  <a:pt x="204" y="125"/>
                  <a:pt x="204" y="125"/>
                  <a:pt x="204" y="125"/>
                </a:cubicBezTo>
                <a:cubicBezTo>
                  <a:pt x="199" y="125"/>
                  <a:pt x="195" y="124"/>
                  <a:pt x="191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77" y="115"/>
                  <a:pt x="172" y="98"/>
                  <a:pt x="179" y="84"/>
                </a:cubicBezTo>
                <a:cubicBezTo>
                  <a:pt x="184" y="74"/>
                  <a:pt x="193" y="69"/>
                  <a:pt x="204" y="69"/>
                </a:cubicBezTo>
                <a:lnTo>
                  <a:pt x="204" y="27"/>
                </a:lnTo>
                <a:close/>
                <a:moveTo>
                  <a:pt x="91" y="6"/>
                </a:moveTo>
                <a:cubicBezTo>
                  <a:pt x="86" y="6"/>
                  <a:pt x="82" y="8"/>
                  <a:pt x="78" y="9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3"/>
                  <a:pt x="78" y="22"/>
                  <a:pt x="78" y="22"/>
                </a:cubicBezTo>
                <a:cubicBezTo>
                  <a:pt x="81" y="17"/>
                  <a:pt x="86" y="14"/>
                  <a:pt x="91" y="14"/>
                </a:cubicBezTo>
                <a:cubicBezTo>
                  <a:pt x="91" y="6"/>
                  <a:pt x="91" y="6"/>
                  <a:pt x="91" y="6"/>
                </a:cubicBezTo>
                <a:close/>
                <a:moveTo>
                  <a:pt x="78" y="188"/>
                </a:moveTo>
                <a:cubicBezTo>
                  <a:pt x="82" y="188"/>
                  <a:pt x="87" y="187"/>
                  <a:pt x="91" y="185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0" y="163"/>
                  <a:pt x="90" y="164"/>
                  <a:pt x="90" y="165"/>
                </a:cubicBezTo>
                <a:cubicBezTo>
                  <a:pt x="87" y="170"/>
                  <a:pt x="83" y="174"/>
                  <a:pt x="78" y="176"/>
                </a:cubicBezTo>
                <a:cubicBezTo>
                  <a:pt x="78" y="188"/>
                  <a:pt x="78" y="188"/>
                  <a:pt x="78" y="188"/>
                </a:cubicBezTo>
                <a:close/>
                <a:moveTo>
                  <a:pt x="91" y="42"/>
                </a:moveTo>
                <a:cubicBezTo>
                  <a:pt x="91" y="146"/>
                  <a:pt x="91" y="146"/>
                  <a:pt x="91" y="146"/>
                </a:cubicBezTo>
                <a:cubicBezTo>
                  <a:pt x="89" y="141"/>
                  <a:pt x="85" y="136"/>
                  <a:pt x="80" y="134"/>
                </a:cubicBezTo>
                <a:cubicBezTo>
                  <a:pt x="79" y="133"/>
                  <a:pt x="78" y="133"/>
                  <a:pt x="78" y="133"/>
                </a:cubicBezTo>
                <a:cubicBezTo>
                  <a:pt x="78" y="64"/>
                  <a:pt x="78" y="64"/>
                  <a:pt x="78" y="64"/>
                </a:cubicBezTo>
                <a:cubicBezTo>
                  <a:pt x="79" y="61"/>
                  <a:pt x="79" y="57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9" y="36"/>
                  <a:pt x="81" y="39"/>
                  <a:pt x="84" y="41"/>
                </a:cubicBezTo>
                <a:cubicBezTo>
                  <a:pt x="86" y="42"/>
                  <a:pt x="89" y="42"/>
                  <a:pt x="91" y="42"/>
                </a:cubicBezTo>
                <a:close/>
                <a:moveTo>
                  <a:pt x="78" y="9"/>
                </a:moveTo>
                <a:cubicBezTo>
                  <a:pt x="71" y="11"/>
                  <a:pt x="65" y="14"/>
                  <a:pt x="60" y="18"/>
                </a:cubicBezTo>
                <a:cubicBezTo>
                  <a:pt x="60" y="40"/>
                  <a:pt x="60" y="40"/>
                  <a:pt x="60" y="40"/>
                </a:cubicBezTo>
                <a:cubicBezTo>
                  <a:pt x="62" y="40"/>
                  <a:pt x="65" y="41"/>
                  <a:pt x="68" y="42"/>
                </a:cubicBezTo>
                <a:cubicBezTo>
                  <a:pt x="73" y="45"/>
                  <a:pt x="76" y="49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7" y="30"/>
                  <a:pt x="77" y="27"/>
                  <a:pt x="78" y="24"/>
                </a:cubicBezTo>
                <a:cubicBezTo>
                  <a:pt x="78" y="9"/>
                  <a:pt x="78" y="9"/>
                  <a:pt x="78" y="9"/>
                </a:cubicBezTo>
                <a:close/>
                <a:moveTo>
                  <a:pt x="60" y="187"/>
                </a:moveTo>
                <a:cubicBezTo>
                  <a:pt x="66" y="188"/>
                  <a:pt x="72" y="189"/>
                  <a:pt x="78" y="188"/>
                </a:cubicBezTo>
                <a:cubicBezTo>
                  <a:pt x="78" y="176"/>
                  <a:pt x="78" y="176"/>
                  <a:pt x="78" y="176"/>
                </a:cubicBezTo>
                <a:cubicBezTo>
                  <a:pt x="72" y="178"/>
                  <a:pt x="65" y="178"/>
                  <a:pt x="60" y="176"/>
                </a:cubicBezTo>
                <a:cubicBezTo>
                  <a:pt x="60" y="187"/>
                  <a:pt x="60" y="187"/>
                  <a:pt x="60" y="187"/>
                </a:cubicBezTo>
                <a:close/>
                <a:moveTo>
                  <a:pt x="78" y="64"/>
                </a:moveTo>
                <a:cubicBezTo>
                  <a:pt x="78" y="133"/>
                  <a:pt x="78" y="133"/>
                  <a:pt x="78" y="133"/>
                </a:cubicBezTo>
                <a:cubicBezTo>
                  <a:pt x="72" y="131"/>
                  <a:pt x="65" y="131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64" y="123"/>
                  <a:pt x="67" y="120"/>
                  <a:pt x="70" y="116"/>
                </a:cubicBezTo>
                <a:cubicBezTo>
                  <a:pt x="75" y="105"/>
                  <a:pt x="71" y="92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66" y="78"/>
                  <a:pt x="73" y="74"/>
                  <a:pt x="76" y="68"/>
                </a:cubicBezTo>
                <a:cubicBezTo>
                  <a:pt x="77" y="66"/>
                  <a:pt x="77" y="65"/>
                  <a:pt x="78" y="64"/>
                </a:cubicBezTo>
                <a:close/>
                <a:moveTo>
                  <a:pt x="60" y="18"/>
                </a:moveTo>
                <a:cubicBezTo>
                  <a:pt x="0" y="56"/>
                  <a:pt x="10" y="159"/>
                  <a:pt x="46" y="180"/>
                </a:cubicBezTo>
                <a:cubicBezTo>
                  <a:pt x="51" y="183"/>
                  <a:pt x="55" y="185"/>
                  <a:pt x="60" y="187"/>
                </a:cubicBezTo>
                <a:cubicBezTo>
                  <a:pt x="60" y="176"/>
                  <a:pt x="60" y="176"/>
                  <a:pt x="60" y="176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48" y="170"/>
                  <a:pt x="43" y="156"/>
                  <a:pt x="49" y="144"/>
                </a:cubicBezTo>
                <a:cubicBezTo>
                  <a:pt x="51" y="139"/>
                  <a:pt x="55" y="136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54" y="128"/>
                  <a:pt x="47" y="128"/>
                  <a:pt x="41" y="125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1" y="120"/>
                  <a:pt x="26" y="107"/>
                  <a:pt x="32" y="97"/>
                </a:cubicBezTo>
                <a:cubicBezTo>
                  <a:pt x="37" y="86"/>
                  <a:pt x="49" y="82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57" y="78"/>
                  <a:pt x="54" y="77"/>
                  <a:pt x="51" y="76"/>
                </a:cubicBezTo>
                <a:cubicBezTo>
                  <a:pt x="42" y="71"/>
                  <a:pt x="38" y="60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6" y="44"/>
                  <a:pt x="53" y="40"/>
                  <a:pt x="60" y="40"/>
                </a:cubicBezTo>
                <a:lnTo>
                  <a:pt x="60" y="1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oup 127"/>
          <p:cNvGrpSpPr/>
          <p:nvPr/>
        </p:nvGrpSpPr>
        <p:grpSpPr>
          <a:xfrm>
            <a:off x="9201885" y="4354851"/>
            <a:ext cx="562481" cy="724193"/>
            <a:chOff x="8610600" y="4127500"/>
            <a:chExt cx="508001" cy="654050"/>
          </a:xfrm>
          <a:solidFill>
            <a:srgbClr val="F94A26"/>
          </a:solidFill>
        </p:grpSpPr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34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8729663" y="4613275"/>
              <a:ext cx="141288" cy="168275"/>
            </a:xfrm>
            <a:custGeom>
              <a:avLst/>
              <a:gdLst>
                <a:gd name="T0" fmla="*/ 45 w 65"/>
                <a:gd name="T1" fmla="*/ 5 h 77"/>
                <a:gd name="T2" fmla="*/ 45 w 65"/>
                <a:gd name="T3" fmla="*/ 28 h 77"/>
                <a:gd name="T4" fmla="*/ 25 w 65"/>
                <a:gd name="T5" fmla="*/ 45 h 77"/>
                <a:gd name="T6" fmla="*/ 1 w 65"/>
                <a:gd name="T7" fmla="*/ 64 h 77"/>
                <a:gd name="T8" fmla="*/ 65 w 65"/>
                <a:gd name="T9" fmla="*/ 77 h 77"/>
                <a:gd name="T10" fmla="*/ 65 w 65"/>
                <a:gd name="T11" fmla="*/ 0 h 77"/>
                <a:gd name="T12" fmla="*/ 45 w 65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7">
                  <a:moveTo>
                    <a:pt x="45" y="5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39" y="40"/>
                    <a:pt x="25" y="45"/>
                  </a:cubicBezTo>
                  <a:cubicBezTo>
                    <a:pt x="12" y="49"/>
                    <a:pt x="0" y="56"/>
                    <a:pt x="1" y="64"/>
                  </a:cubicBezTo>
                  <a:cubicBezTo>
                    <a:pt x="2" y="71"/>
                    <a:pt x="18" y="77"/>
                    <a:pt x="65" y="77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4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8855075" y="4613275"/>
              <a:ext cx="134938" cy="168275"/>
            </a:xfrm>
            <a:custGeom>
              <a:avLst/>
              <a:gdLst>
                <a:gd name="T0" fmla="*/ 14 w 62"/>
                <a:gd name="T1" fmla="*/ 5 h 77"/>
                <a:gd name="T2" fmla="*/ 14 w 62"/>
                <a:gd name="T3" fmla="*/ 28 h 77"/>
                <a:gd name="T4" fmla="*/ 32 w 62"/>
                <a:gd name="T5" fmla="*/ 45 h 77"/>
                <a:gd name="T6" fmla="*/ 61 w 62"/>
                <a:gd name="T7" fmla="*/ 64 h 77"/>
                <a:gd name="T8" fmla="*/ 0 w 62"/>
                <a:gd name="T9" fmla="*/ 77 h 77"/>
                <a:gd name="T10" fmla="*/ 0 w 62"/>
                <a:gd name="T11" fmla="*/ 0 h 77"/>
                <a:gd name="T12" fmla="*/ 14 w 62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7">
                  <a:moveTo>
                    <a:pt x="14" y="5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9" y="40"/>
                    <a:pt x="32" y="45"/>
                  </a:cubicBezTo>
                  <a:cubicBezTo>
                    <a:pt x="46" y="49"/>
                    <a:pt x="62" y="56"/>
                    <a:pt x="61" y="64"/>
                  </a:cubicBezTo>
                  <a:cubicBezTo>
                    <a:pt x="60" y="71"/>
                    <a:pt x="34" y="77"/>
                    <a:pt x="0" y="7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39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40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5" name="Freeform 41"/>
          <p:cNvSpPr>
            <a:spLocks noEditPoints="1"/>
          </p:cNvSpPr>
          <p:nvPr/>
        </p:nvSpPr>
        <p:spPr bwMode="auto">
          <a:xfrm>
            <a:off x="9667692" y="3623630"/>
            <a:ext cx="474592" cy="432405"/>
          </a:xfrm>
          <a:custGeom>
            <a:avLst/>
            <a:gdLst>
              <a:gd name="T0" fmla="*/ 116 w 196"/>
              <a:gd name="T1" fmla="*/ 2 h 179"/>
              <a:gd name="T2" fmla="*/ 98 w 196"/>
              <a:gd name="T3" fmla="*/ 0 h 179"/>
              <a:gd name="T4" fmla="*/ 98 w 196"/>
              <a:gd name="T5" fmla="*/ 17 h 179"/>
              <a:gd name="T6" fmla="*/ 113 w 196"/>
              <a:gd name="T7" fmla="*/ 18 h 179"/>
              <a:gd name="T8" fmla="*/ 169 w 196"/>
              <a:gd name="T9" fmla="*/ 105 h 179"/>
              <a:gd name="T10" fmla="*/ 98 w 196"/>
              <a:gd name="T11" fmla="*/ 163 h 179"/>
              <a:gd name="T12" fmla="*/ 98 w 196"/>
              <a:gd name="T13" fmla="*/ 179 h 179"/>
              <a:gd name="T14" fmla="*/ 185 w 196"/>
              <a:gd name="T15" fmla="*/ 108 h 179"/>
              <a:gd name="T16" fmla="*/ 116 w 196"/>
              <a:gd name="T17" fmla="*/ 2 h 179"/>
              <a:gd name="T18" fmla="*/ 98 w 196"/>
              <a:gd name="T19" fmla="*/ 0 h 179"/>
              <a:gd name="T20" fmla="*/ 10 w 196"/>
              <a:gd name="T21" fmla="*/ 71 h 179"/>
              <a:gd name="T22" fmla="*/ 79 w 196"/>
              <a:gd name="T23" fmla="*/ 177 h 179"/>
              <a:gd name="T24" fmla="*/ 98 w 196"/>
              <a:gd name="T25" fmla="*/ 179 h 179"/>
              <a:gd name="T26" fmla="*/ 98 w 196"/>
              <a:gd name="T27" fmla="*/ 163 h 179"/>
              <a:gd name="T28" fmla="*/ 83 w 196"/>
              <a:gd name="T29" fmla="*/ 161 h 179"/>
              <a:gd name="T30" fmla="*/ 83 w 196"/>
              <a:gd name="T31" fmla="*/ 161 h 179"/>
              <a:gd name="T32" fmla="*/ 26 w 196"/>
              <a:gd name="T33" fmla="*/ 75 h 179"/>
              <a:gd name="T34" fmla="*/ 98 w 196"/>
              <a:gd name="T35" fmla="*/ 17 h 179"/>
              <a:gd name="T36" fmla="*/ 98 w 196"/>
              <a:gd name="T37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" h="179">
                <a:moveTo>
                  <a:pt x="116" y="2"/>
                </a:moveTo>
                <a:cubicBezTo>
                  <a:pt x="110" y="1"/>
                  <a:pt x="104" y="0"/>
                  <a:pt x="98" y="0"/>
                </a:cubicBezTo>
                <a:cubicBezTo>
                  <a:pt x="98" y="17"/>
                  <a:pt x="98" y="17"/>
                  <a:pt x="98" y="17"/>
                </a:cubicBezTo>
                <a:cubicBezTo>
                  <a:pt x="103" y="17"/>
                  <a:pt x="108" y="17"/>
                  <a:pt x="113" y="18"/>
                </a:cubicBezTo>
                <a:cubicBezTo>
                  <a:pt x="152" y="27"/>
                  <a:pt x="177" y="65"/>
                  <a:pt x="169" y="105"/>
                </a:cubicBezTo>
                <a:cubicBezTo>
                  <a:pt x="162" y="139"/>
                  <a:pt x="131" y="163"/>
                  <a:pt x="98" y="163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39" y="179"/>
                  <a:pt x="177" y="150"/>
                  <a:pt x="185" y="108"/>
                </a:cubicBezTo>
                <a:cubicBezTo>
                  <a:pt x="196" y="60"/>
                  <a:pt x="165" y="12"/>
                  <a:pt x="116" y="2"/>
                </a:cubicBezTo>
                <a:close/>
                <a:moveTo>
                  <a:pt x="98" y="0"/>
                </a:moveTo>
                <a:cubicBezTo>
                  <a:pt x="56" y="0"/>
                  <a:pt x="19" y="29"/>
                  <a:pt x="10" y="71"/>
                </a:cubicBezTo>
                <a:cubicBezTo>
                  <a:pt x="0" y="120"/>
                  <a:pt x="31" y="167"/>
                  <a:pt x="79" y="177"/>
                </a:cubicBezTo>
                <a:cubicBezTo>
                  <a:pt x="85" y="179"/>
                  <a:pt x="92" y="179"/>
                  <a:pt x="98" y="179"/>
                </a:cubicBezTo>
                <a:cubicBezTo>
                  <a:pt x="98" y="163"/>
                  <a:pt x="98" y="163"/>
                  <a:pt x="98" y="163"/>
                </a:cubicBezTo>
                <a:cubicBezTo>
                  <a:pt x="93" y="163"/>
                  <a:pt x="88" y="162"/>
                  <a:pt x="83" y="161"/>
                </a:cubicBezTo>
                <a:cubicBezTo>
                  <a:pt x="83" y="161"/>
                  <a:pt x="83" y="161"/>
                  <a:pt x="83" y="161"/>
                </a:cubicBezTo>
                <a:cubicBezTo>
                  <a:pt x="43" y="153"/>
                  <a:pt x="18" y="114"/>
                  <a:pt x="26" y="75"/>
                </a:cubicBezTo>
                <a:cubicBezTo>
                  <a:pt x="33" y="40"/>
                  <a:pt x="64" y="17"/>
                  <a:pt x="98" y="17"/>
                </a:cubicBezTo>
                <a:lnTo>
                  <a:pt x="98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 42"/>
          <p:cNvSpPr>
            <a:spLocks/>
          </p:cNvSpPr>
          <p:nvPr/>
        </p:nvSpPr>
        <p:spPr bwMode="auto">
          <a:xfrm>
            <a:off x="9790731" y="4022638"/>
            <a:ext cx="101949" cy="219719"/>
          </a:xfrm>
          <a:custGeom>
            <a:avLst/>
            <a:gdLst>
              <a:gd name="T0" fmla="*/ 33 w 58"/>
              <a:gd name="T1" fmla="*/ 125 h 125"/>
              <a:gd name="T2" fmla="*/ 0 w 58"/>
              <a:gd name="T3" fmla="*/ 118 h 125"/>
              <a:gd name="T4" fmla="*/ 25 w 58"/>
              <a:gd name="T5" fmla="*/ 0 h 125"/>
              <a:gd name="T6" fmla="*/ 58 w 58"/>
              <a:gd name="T7" fmla="*/ 7 h 125"/>
              <a:gd name="T8" fmla="*/ 33 w 58"/>
              <a:gd name="T9" fmla="*/ 125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25">
                <a:moveTo>
                  <a:pt x="33" y="125"/>
                </a:moveTo>
                <a:lnTo>
                  <a:pt x="0" y="118"/>
                </a:lnTo>
                <a:lnTo>
                  <a:pt x="25" y="0"/>
                </a:lnTo>
                <a:lnTo>
                  <a:pt x="58" y="7"/>
                </a:lnTo>
                <a:lnTo>
                  <a:pt x="33" y="1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 43"/>
          <p:cNvSpPr>
            <a:spLocks/>
          </p:cNvSpPr>
          <p:nvPr/>
        </p:nvSpPr>
        <p:spPr bwMode="auto">
          <a:xfrm>
            <a:off x="9748545" y="4089431"/>
            <a:ext cx="144136" cy="297061"/>
          </a:xfrm>
          <a:custGeom>
            <a:avLst/>
            <a:gdLst>
              <a:gd name="T0" fmla="*/ 40 w 60"/>
              <a:gd name="T1" fmla="*/ 106 h 123"/>
              <a:gd name="T2" fmla="*/ 18 w 60"/>
              <a:gd name="T3" fmla="*/ 121 h 123"/>
              <a:gd name="T4" fmla="*/ 3 w 60"/>
              <a:gd name="T5" fmla="*/ 98 h 123"/>
              <a:gd name="T6" fmla="*/ 20 w 60"/>
              <a:gd name="T7" fmla="*/ 17 h 123"/>
              <a:gd name="T8" fmla="*/ 42 w 60"/>
              <a:gd name="T9" fmla="*/ 2 h 123"/>
              <a:gd name="T10" fmla="*/ 57 w 60"/>
              <a:gd name="T11" fmla="*/ 25 h 123"/>
              <a:gd name="T12" fmla="*/ 40 w 60"/>
              <a:gd name="T13" fmla="*/ 10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0" h="123">
                <a:moveTo>
                  <a:pt x="40" y="106"/>
                </a:moveTo>
                <a:cubicBezTo>
                  <a:pt x="38" y="116"/>
                  <a:pt x="28" y="123"/>
                  <a:pt x="18" y="121"/>
                </a:cubicBezTo>
                <a:cubicBezTo>
                  <a:pt x="7" y="118"/>
                  <a:pt x="0" y="108"/>
                  <a:pt x="3" y="98"/>
                </a:cubicBezTo>
                <a:cubicBezTo>
                  <a:pt x="20" y="17"/>
                  <a:pt x="20" y="17"/>
                  <a:pt x="20" y="17"/>
                </a:cubicBezTo>
                <a:cubicBezTo>
                  <a:pt x="22" y="6"/>
                  <a:pt x="32" y="0"/>
                  <a:pt x="42" y="2"/>
                </a:cubicBezTo>
                <a:cubicBezTo>
                  <a:pt x="53" y="4"/>
                  <a:pt x="60" y="14"/>
                  <a:pt x="57" y="25"/>
                </a:cubicBezTo>
                <a:lnTo>
                  <a:pt x="40" y="10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 44"/>
          <p:cNvSpPr>
            <a:spLocks/>
          </p:cNvSpPr>
          <p:nvPr/>
        </p:nvSpPr>
        <p:spPr bwMode="auto">
          <a:xfrm>
            <a:off x="8431992" y="762014"/>
            <a:ext cx="580057" cy="530840"/>
          </a:xfrm>
          <a:custGeom>
            <a:avLst/>
            <a:gdLst>
              <a:gd name="T0" fmla="*/ 117 w 240"/>
              <a:gd name="T1" fmla="*/ 220 h 220"/>
              <a:gd name="T2" fmla="*/ 0 w 240"/>
              <a:gd name="T3" fmla="*/ 219 h 220"/>
              <a:gd name="T4" fmla="*/ 0 w 240"/>
              <a:gd name="T5" fmla="*/ 44 h 220"/>
              <a:gd name="T6" fmla="*/ 120 w 240"/>
              <a:gd name="T7" fmla="*/ 44 h 220"/>
              <a:gd name="T8" fmla="*/ 240 w 240"/>
              <a:gd name="T9" fmla="*/ 44 h 220"/>
              <a:gd name="T10" fmla="*/ 240 w 240"/>
              <a:gd name="T11" fmla="*/ 219 h 220"/>
              <a:gd name="T12" fmla="*/ 117 w 240"/>
              <a:gd name="T13" fmla="*/ 22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0" h="220">
                <a:moveTo>
                  <a:pt x="117" y="220"/>
                </a:moveTo>
                <a:cubicBezTo>
                  <a:pt x="117" y="220"/>
                  <a:pt x="76" y="179"/>
                  <a:pt x="0" y="219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78" y="0"/>
                  <a:pt x="120" y="44"/>
                </a:cubicBezTo>
                <a:cubicBezTo>
                  <a:pt x="240" y="44"/>
                  <a:pt x="240" y="44"/>
                  <a:pt x="240" y="44"/>
                </a:cubicBezTo>
                <a:cubicBezTo>
                  <a:pt x="240" y="219"/>
                  <a:pt x="240" y="219"/>
                  <a:pt x="240" y="219"/>
                </a:cubicBezTo>
                <a:lnTo>
                  <a:pt x="117" y="220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Freeform 45"/>
          <p:cNvSpPr>
            <a:spLocks noEditPoints="1"/>
          </p:cNvSpPr>
          <p:nvPr/>
        </p:nvSpPr>
        <p:spPr bwMode="auto">
          <a:xfrm>
            <a:off x="8259735" y="3708001"/>
            <a:ext cx="706615" cy="585330"/>
          </a:xfrm>
          <a:custGeom>
            <a:avLst/>
            <a:gdLst>
              <a:gd name="T0" fmla="*/ 199 w 293"/>
              <a:gd name="T1" fmla="*/ 192 h 242"/>
              <a:gd name="T2" fmla="*/ 219 w 293"/>
              <a:gd name="T3" fmla="*/ 205 h 242"/>
              <a:gd name="T4" fmla="*/ 219 w 293"/>
              <a:gd name="T5" fmla="*/ 214 h 242"/>
              <a:gd name="T6" fmla="*/ 199 w 293"/>
              <a:gd name="T7" fmla="*/ 214 h 242"/>
              <a:gd name="T8" fmla="*/ 219 w 293"/>
              <a:gd name="T9" fmla="*/ 242 h 242"/>
              <a:gd name="T10" fmla="*/ 242 w 293"/>
              <a:gd name="T11" fmla="*/ 216 h 242"/>
              <a:gd name="T12" fmla="*/ 199 w 293"/>
              <a:gd name="T13" fmla="*/ 170 h 242"/>
              <a:gd name="T14" fmla="*/ 293 w 293"/>
              <a:gd name="T15" fmla="*/ 147 h 242"/>
              <a:gd name="T16" fmla="*/ 269 w 293"/>
              <a:gd name="T17" fmla="*/ 0 h 242"/>
              <a:gd name="T18" fmla="*/ 199 w 293"/>
              <a:gd name="T19" fmla="*/ 16 h 242"/>
              <a:gd name="T20" fmla="*/ 275 w 293"/>
              <a:gd name="T21" fmla="*/ 35 h 242"/>
              <a:gd name="T22" fmla="*/ 256 w 293"/>
              <a:gd name="T23" fmla="*/ 154 h 242"/>
              <a:gd name="T24" fmla="*/ 199 w 293"/>
              <a:gd name="T25" fmla="*/ 170 h 242"/>
              <a:gd name="T26" fmla="*/ 175 w 293"/>
              <a:gd name="T27" fmla="*/ 192 h 242"/>
              <a:gd name="T28" fmla="*/ 199 w 293"/>
              <a:gd name="T29" fmla="*/ 170 h 242"/>
              <a:gd name="T30" fmla="*/ 146 w 293"/>
              <a:gd name="T31" fmla="*/ 154 h 242"/>
              <a:gd name="T32" fmla="*/ 199 w 293"/>
              <a:gd name="T33" fmla="*/ 242 h 242"/>
              <a:gd name="T34" fmla="*/ 179 w 293"/>
              <a:gd name="T35" fmla="*/ 214 h 242"/>
              <a:gd name="T36" fmla="*/ 179 w 293"/>
              <a:gd name="T37" fmla="*/ 205 h 242"/>
              <a:gd name="T38" fmla="*/ 199 w 293"/>
              <a:gd name="T39" fmla="*/ 192 h 242"/>
              <a:gd name="T40" fmla="*/ 146 w 293"/>
              <a:gd name="T41" fmla="*/ 0 h 242"/>
              <a:gd name="T42" fmla="*/ 199 w 293"/>
              <a:gd name="T43" fmla="*/ 16 h 242"/>
              <a:gd name="T44" fmla="*/ 146 w 293"/>
              <a:gd name="T45" fmla="*/ 0 h 242"/>
              <a:gd name="T46" fmla="*/ 0 w 293"/>
              <a:gd name="T47" fmla="*/ 24 h 242"/>
              <a:gd name="T48" fmla="*/ 23 w 293"/>
              <a:gd name="T49" fmla="*/ 170 h 242"/>
              <a:gd name="T50" fmla="*/ 117 w 293"/>
              <a:gd name="T51" fmla="*/ 192 h 242"/>
              <a:gd name="T52" fmla="*/ 52 w 293"/>
              <a:gd name="T53" fmla="*/ 216 h 242"/>
              <a:gd name="T54" fmla="*/ 75 w 293"/>
              <a:gd name="T55" fmla="*/ 242 h 242"/>
              <a:gd name="T56" fmla="*/ 146 w 293"/>
              <a:gd name="T57" fmla="*/ 154 h 242"/>
              <a:gd name="T58" fmla="*/ 37 w 293"/>
              <a:gd name="T59" fmla="*/ 154 h 242"/>
              <a:gd name="T60" fmla="*/ 17 w 293"/>
              <a:gd name="T61" fmla="*/ 35 h 242"/>
              <a:gd name="T62" fmla="*/ 146 w 293"/>
              <a:gd name="T63" fmla="*/ 1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3" h="242">
                <a:moveTo>
                  <a:pt x="219" y="192"/>
                </a:moveTo>
                <a:cubicBezTo>
                  <a:pt x="199" y="192"/>
                  <a:pt x="199" y="192"/>
                  <a:pt x="199" y="192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219" y="205"/>
                  <a:pt x="219" y="205"/>
                  <a:pt x="219" y="205"/>
                </a:cubicBezTo>
                <a:cubicBezTo>
                  <a:pt x="221" y="205"/>
                  <a:pt x="223" y="207"/>
                  <a:pt x="223" y="209"/>
                </a:cubicBezTo>
                <a:cubicBezTo>
                  <a:pt x="223" y="212"/>
                  <a:pt x="221" y="214"/>
                  <a:pt x="219" y="214"/>
                </a:cubicBezTo>
                <a:cubicBezTo>
                  <a:pt x="219" y="214"/>
                  <a:pt x="219" y="214"/>
                  <a:pt x="219" y="214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219" y="242"/>
                  <a:pt x="219" y="242"/>
                  <a:pt x="219" y="242"/>
                </a:cubicBezTo>
                <a:cubicBezTo>
                  <a:pt x="232" y="242"/>
                  <a:pt x="242" y="232"/>
                  <a:pt x="242" y="219"/>
                </a:cubicBezTo>
                <a:cubicBezTo>
                  <a:pt x="242" y="216"/>
                  <a:pt x="242" y="216"/>
                  <a:pt x="242" y="216"/>
                </a:cubicBezTo>
                <a:cubicBezTo>
                  <a:pt x="242" y="203"/>
                  <a:pt x="232" y="192"/>
                  <a:pt x="219" y="192"/>
                </a:cubicBezTo>
                <a:close/>
                <a:moveTo>
                  <a:pt x="199" y="170"/>
                </a:moveTo>
                <a:cubicBezTo>
                  <a:pt x="269" y="170"/>
                  <a:pt x="269" y="170"/>
                  <a:pt x="269" y="170"/>
                </a:cubicBezTo>
                <a:cubicBezTo>
                  <a:pt x="282" y="170"/>
                  <a:pt x="293" y="160"/>
                  <a:pt x="293" y="147"/>
                </a:cubicBezTo>
                <a:cubicBezTo>
                  <a:pt x="293" y="24"/>
                  <a:pt x="293" y="24"/>
                  <a:pt x="293" y="24"/>
                </a:cubicBezTo>
                <a:cubicBezTo>
                  <a:pt x="293" y="11"/>
                  <a:pt x="282" y="0"/>
                  <a:pt x="269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199" y="16"/>
                  <a:pt x="199" y="16"/>
                  <a:pt x="199" y="16"/>
                </a:cubicBezTo>
                <a:cubicBezTo>
                  <a:pt x="256" y="16"/>
                  <a:pt x="256" y="16"/>
                  <a:pt x="256" y="16"/>
                </a:cubicBezTo>
                <a:cubicBezTo>
                  <a:pt x="267" y="16"/>
                  <a:pt x="275" y="24"/>
                  <a:pt x="275" y="35"/>
                </a:cubicBezTo>
                <a:cubicBezTo>
                  <a:pt x="275" y="135"/>
                  <a:pt x="275" y="135"/>
                  <a:pt x="275" y="135"/>
                </a:cubicBezTo>
                <a:cubicBezTo>
                  <a:pt x="275" y="146"/>
                  <a:pt x="267" y="154"/>
                  <a:pt x="256" y="154"/>
                </a:cubicBezTo>
                <a:cubicBezTo>
                  <a:pt x="199" y="154"/>
                  <a:pt x="199" y="154"/>
                  <a:pt x="199" y="154"/>
                </a:cubicBezTo>
                <a:lnTo>
                  <a:pt x="199" y="170"/>
                </a:lnTo>
                <a:close/>
                <a:moveTo>
                  <a:pt x="199" y="192"/>
                </a:moveTo>
                <a:cubicBezTo>
                  <a:pt x="175" y="192"/>
                  <a:pt x="175" y="192"/>
                  <a:pt x="175" y="192"/>
                </a:cubicBezTo>
                <a:cubicBezTo>
                  <a:pt x="175" y="170"/>
                  <a:pt x="175" y="170"/>
                  <a:pt x="175" y="170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199" y="154"/>
                  <a:pt x="199" y="154"/>
                  <a:pt x="199" y="154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79" y="214"/>
                  <a:pt x="179" y="214"/>
                  <a:pt x="179" y="214"/>
                </a:cubicBezTo>
                <a:cubicBezTo>
                  <a:pt x="177" y="214"/>
                  <a:pt x="175" y="212"/>
                  <a:pt x="175" y="209"/>
                </a:cubicBezTo>
                <a:cubicBezTo>
                  <a:pt x="175" y="207"/>
                  <a:pt x="177" y="205"/>
                  <a:pt x="179" y="205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199" y="192"/>
                  <a:pt x="199" y="192"/>
                  <a:pt x="199" y="192"/>
                </a:cubicBezTo>
                <a:close/>
                <a:moveTo>
                  <a:pt x="199" y="0"/>
                </a:moveTo>
                <a:cubicBezTo>
                  <a:pt x="146" y="0"/>
                  <a:pt x="146" y="0"/>
                  <a:pt x="146" y="0"/>
                </a:cubicBezTo>
                <a:cubicBezTo>
                  <a:pt x="146" y="16"/>
                  <a:pt x="146" y="16"/>
                  <a:pt x="146" y="16"/>
                </a:cubicBezTo>
                <a:cubicBezTo>
                  <a:pt x="199" y="16"/>
                  <a:pt x="199" y="16"/>
                  <a:pt x="199" y="16"/>
                </a:cubicBezTo>
                <a:lnTo>
                  <a:pt x="199" y="0"/>
                </a:lnTo>
                <a:close/>
                <a:moveTo>
                  <a:pt x="14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1"/>
                  <a:pt x="0" y="24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60"/>
                  <a:pt x="10" y="170"/>
                  <a:pt x="23" y="170"/>
                </a:cubicBezTo>
                <a:cubicBezTo>
                  <a:pt x="117" y="170"/>
                  <a:pt x="117" y="170"/>
                  <a:pt x="117" y="170"/>
                </a:cubicBezTo>
                <a:cubicBezTo>
                  <a:pt x="117" y="192"/>
                  <a:pt x="117" y="192"/>
                  <a:pt x="117" y="192"/>
                </a:cubicBezTo>
                <a:cubicBezTo>
                  <a:pt x="75" y="192"/>
                  <a:pt x="75" y="192"/>
                  <a:pt x="75" y="192"/>
                </a:cubicBezTo>
                <a:cubicBezTo>
                  <a:pt x="62" y="192"/>
                  <a:pt x="52" y="203"/>
                  <a:pt x="52" y="216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32"/>
                  <a:pt x="62" y="242"/>
                  <a:pt x="75" y="242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26" y="154"/>
                  <a:pt x="17" y="146"/>
                  <a:pt x="17" y="1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146" y="16"/>
                  <a:pt x="146" y="16"/>
                  <a:pt x="146" y="16"/>
                </a:cubicBezTo>
                <a:lnTo>
                  <a:pt x="146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reeform 46"/>
          <p:cNvSpPr>
            <a:spLocks noEditPoints="1"/>
          </p:cNvSpPr>
          <p:nvPr/>
        </p:nvSpPr>
        <p:spPr bwMode="auto">
          <a:xfrm>
            <a:off x="9509494" y="2542613"/>
            <a:ext cx="906999" cy="1058165"/>
          </a:xfrm>
          <a:custGeom>
            <a:avLst/>
            <a:gdLst>
              <a:gd name="T0" fmla="*/ 376 w 376"/>
              <a:gd name="T1" fmla="*/ 43 h 438"/>
              <a:gd name="T2" fmla="*/ 324 w 376"/>
              <a:gd name="T3" fmla="*/ 32 h 438"/>
              <a:gd name="T4" fmla="*/ 334 w 376"/>
              <a:gd name="T5" fmla="*/ 54 h 438"/>
              <a:gd name="T6" fmla="*/ 324 w 376"/>
              <a:gd name="T7" fmla="*/ 59 h 438"/>
              <a:gd name="T8" fmla="*/ 272 w 376"/>
              <a:gd name="T9" fmla="*/ 63 h 438"/>
              <a:gd name="T10" fmla="*/ 304 w 376"/>
              <a:gd name="T11" fmla="*/ 98 h 438"/>
              <a:gd name="T12" fmla="*/ 256 w 376"/>
              <a:gd name="T13" fmla="*/ 81 h 438"/>
              <a:gd name="T14" fmla="*/ 271 w 376"/>
              <a:gd name="T15" fmla="*/ 103 h 438"/>
              <a:gd name="T16" fmla="*/ 241 w 376"/>
              <a:gd name="T17" fmla="*/ 100 h 438"/>
              <a:gd name="T18" fmla="*/ 256 w 376"/>
              <a:gd name="T19" fmla="*/ 122 h 438"/>
              <a:gd name="T20" fmla="*/ 226 w 376"/>
              <a:gd name="T21" fmla="*/ 119 h 438"/>
              <a:gd name="T22" fmla="*/ 240 w 376"/>
              <a:gd name="T23" fmla="*/ 140 h 438"/>
              <a:gd name="T24" fmla="*/ 210 w 376"/>
              <a:gd name="T25" fmla="*/ 138 h 438"/>
              <a:gd name="T26" fmla="*/ 242 w 376"/>
              <a:gd name="T27" fmla="*/ 173 h 438"/>
              <a:gd name="T28" fmla="*/ 195 w 376"/>
              <a:gd name="T29" fmla="*/ 156 h 438"/>
              <a:gd name="T30" fmla="*/ 210 w 376"/>
              <a:gd name="T31" fmla="*/ 178 h 438"/>
              <a:gd name="T32" fmla="*/ 180 w 376"/>
              <a:gd name="T33" fmla="*/ 175 h 438"/>
              <a:gd name="T34" fmla="*/ 194 w 376"/>
              <a:gd name="T35" fmla="*/ 197 h 438"/>
              <a:gd name="T36" fmla="*/ 164 w 376"/>
              <a:gd name="T37" fmla="*/ 194 h 438"/>
              <a:gd name="T38" fmla="*/ 179 w 376"/>
              <a:gd name="T39" fmla="*/ 215 h 438"/>
              <a:gd name="T40" fmla="*/ 149 w 376"/>
              <a:gd name="T41" fmla="*/ 213 h 438"/>
              <a:gd name="T42" fmla="*/ 181 w 376"/>
              <a:gd name="T43" fmla="*/ 248 h 438"/>
              <a:gd name="T44" fmla="*/ 134 w 376"/>
              <a:gd name="T45" fmla="*/ 232 h 438"/>
              <a:gd name="T46" fmla="*/ 148 w 376"/>
              <a:gd name="T47" fmla="*/ 253 h 438"/>
              <a:gd name="T48" fmla="*/ 118 w 376"/>
              <a:gd name="T49" fmla="*/ 250 h 438"/>
              <a:gd name="T50" fmla="*/ 133 w 376"/>
              <a:gd name="T51" fmla="*/ 272 h 438"/>
              <a:gd name="T52" fmla="*/ 103 w 376"/>
              <a:gd name="T53" fmla="*/ 269 h 438"/>
              <a:gd name="T54" fmla="*/ 117 w 376"/>
              <a:gd name="T55" fmla="*/ 290 h 438"/>
              <a:gd name="T56" fmla="*/ 88 w 376"/>
              <a:gd name="T57" fmla="*/ 288 h 438"/>
              <a:gd name="T58" fmla="*/ 119 w 376"/>
              <a:gd name="T59" fmla="*/ 323 h 438"/>
              <a:gd name="T60" fmla="*/ 72 w 376"/>
              <a:gd name="T61" fmla="*/ 307 h 438"/>
              <a:gd name="T62" fmla="*/ 87 w 376"/>
              <a:gd name="T63" fmla="*/ 328 h 438"/>
              <a:gd name="T64" fmla="*/ 57 w 376"/>
              <a:gd name="T65" fmla="*/ 325 h 438"/>
              <a:gd name="T66" fmla="*/ 71 w 376"/>
              <a:gd name="T67" fmla="*/ 347 h 438"/>
              <a:gd name="T68" fmla="*/ 42 w 376"/>
              <a:gd name="T69" fmla="*/ 344 h 438"/>
              <a:gd name="T70" fmla="*/ 56 w 376"/>
              <a:gd name="T71" fmla="*/ 366 h 438"/>
              <a:gd name="T72" fmla="*/ 26 w 376"/>
              <a:gd name="T73" fmla="*/ 363 h 438"/>
              <a:gd name="T74" fmla="*/ 58 w 376"/>
              <a:gd name="T75" fmla="*/ 398 h 438"/>
              <a:gd name="T76" fmla="*/ 0 w 376"/>
              <a:gd name="T77" fmla="*/ 395 h 438"/>
              <a:gd name="T78" fmla="*/ 324 w 376"/>
              <a:gd name="T79" fmla="*/ 106 h 438"/>
              <a:gd name="T80" fmla="*/ 316 w 376"/>
              <a:gd name="T81" fmla="*/ 56 h 438"/>
              <a:gd name="T82" fmla="*/ 324 w 376"/>
              <a:gd name="T83" fmla="*/ 32 h 438"/>
              <a:gd name="T84" fmla="*/ 323 w 376"/>
              <a:gd name="T85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76" h="438">
                <a:moveTo>
                  <a:pt x="324" y="106"/>
                </a:moveTo>
                <a:cubicBezTo>
                  <a:pt x="376" y="43"/>
                  <a:pt x="376" y="43"/>
                  <a:pt x="376" y="43"/>
                </a:cubicBezTo>
                <a:cubicBezTo>
                  <a:pt x="324" y="1"/>
                  <a:pt x="324" y="1"/>
                  <a:pt x="324" y="1"/>
                </a:cubicBezTo>
                <a:cubicBezTo>
                  <a:pt x="324" y="32"/>
                  <a:pt x="324" y="32"/>
                  <a:pt x="324" y="32"/>
                </a:cubicBezTo>
                <a:cubicBezTo>
                  <a:pt x="327" y="32"/>
                  <a:pt x="330" y="33"/>
                  <a:pt x="332" y="35"/>
                </a:cubicBezTo>
                <a:cubicBezTo>
                  <a:pt x="338" y="40"/>
                  <a:pt x="339" y="49"/>
                  <a:pt x="334" y="54"/>
                </a:cubicBezTo>
                <a:cubicBezTo>
                  <a:pt x="334" y="54"/>
                  <a:pt x="334" y="54"/>
                  <a:pt x="334" y="54"/>
                </a:cubicBezTo>
                <a:cubicBezTo>
                  <a:pt x="332" y="57"/>
                  <a:pt x="328" y="59"/>
                  <a:pt x="324" y="59"/>
                </a:cubicBezTo>
                <a:lnTo>
                  <a:pt x="324" y="106"/>
                </a:lnTo>
                <a:close/>
                <a:moveTo>
                  <a:pt x="272" y="63"/>
                </a:moveTo>
                <a:cubicBezTo>
                  <a:pt x="308" y="92"/>
                  <a:pt x="308" y="92"/>
                  <a:pt x="308" y="92"/>
                </a:cubicBezTo>
                <a:cubicBezTo>
                  <a:pt x="304" y="98"/>
                  <a:pt x="304" y="98"/>
                  <a:pt x="304" y="98"/>
                </a:cubicBezTo>
                <a:cubicBezTo>
                  <a:pt x="267" y="68"/>
                  <a:pt x="267" y="68"/>
                  <a:pt x="267" y="68"/>
                </a:cubicBezTo>
                <a:cubicBezTo>
                  <a:pt x="256" y="81"/>
                  <a:pt x="256" y="81"/>
                  <a:pt x="256" y="81"/>
                </a:cubicBezTo>
                <a:cubicBezTo>
                  <a:pt x="276" y="97"/>
                  <a:pt x="276" y="97"/>
                  <a:pt x="276" y="97"/>
                </a:cubicBezTo>
                <a:cubicBezTo>
                  <a:pt x="271" y="103"/>
                  <a:pt x="271" y="103"/>
                  <a:pt x="271" y="103"/>
                </a:cubicBezTo>
                <a:cubicBezTo>
                  <a:pt x="252" y="87"/>
                  <a:pt x="252" y="87"/>
                  <a:pt x="252" y="87"/>
                </a:cubicBezTo>
                <a:cubicBezTo>
                  <a:pt x="241" y="100"/>
                  <a:pt x="241" y="100"/>
                  <a:pt x="241" y="100"/>
                </a:cubicBezTo>
                <a:cubicBezTo>
                  <a:pt x="260" y="116"/>
                  <a:pt x="260" y="116"/>
                  <a:pt x="260" y="116"/>
                </a:cubicBezTo>
                <a:cubicBezTo>
                  <a:pt x="256" y="122"/>
                  <a:pt x="256" y="122"/>
                  <a:pt x="256" y="122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45" y="135"/>
                  <a:pt x="245" y="135"/>
                  <a:pt x="245" y="135"/>
                </a:cubicBezTo>
                <a:cubicBezTo>
                  <a:pt x="240" y="140"/>
                  <a:pt x="240" y="140"/>
                  <a:pt x="240" y="140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10" y="138"/>
                  <a:pt x="210" y="138"/>
                  <a:pt x="210" y="138"/>
                </a:cubicBezTo>
                <a:cubicBezTo>
                  <a:pt x="247" y="167"/>
                  <a:pt x="247" y="167"/>
                  <a:pt x="247" y="167"/>
                </a:cubicBezTo>
                <a:cubicBezTo>
                  <a:pt x="242" y="173"/>
                  <a:pt x="242" y="173"/>
                  <a:pt x="242" y="173"/>
                </a:cubicBezTo>
                <a:cubicBezTo>
                  <a:pt x="206" y="143"/>
                  <a:pt x="206" y="143"/>
                  <a:pt x="206" y="143"/>
                </a:cubicBezTo>
                <a:cubicBezTo>
                  <a:pt x="195" y="156"/>
                  <a:pt x="195" y="156"/>
                  <a:pt x="195" y="156"/>
                </a:cubicBezTo>
                <a:cubicBezTo>
                  <a:pt x="214" y="172"/>
                  <a:pt x="214" y="172"/>
                  <a:pt x="214" y="172"/>
                </a:cubicBezTo>
                <a:cubicBezTo>
                  <a:pt x="210" y="178"/>
                  <a:pt x="210" y="178"/>
                  <a:pt x="210" y="178"/>
                </a:cubicBezTo>
                <a:cubicBezTo>
                  <a:pt x="190" y="162"/>
                  <a:pt x="190" y="162"/>
                  <a:pt x="190" y="162"/>
                </a:cubicBezTo>
                <a:cubicBezTo>
                  <a:pt x="180" y="175"/>
                  <a:pt x="180" y="175"/>
                  <a:pt x="180" y="175"/>
                </a:cubicBezTo>
                <a:cubicBezTo>
                  <a:pt x="199" y="191"/>
                  <a:pt x="199" y="191"/>
                  <a:pt x="199" y="191"/>
                </a:cubicBezTo>
                <a:cubicBezTo>
                  <a:pt x="194" y="197"/>
                  <a:pt x="194" y="197"/>
                  <a:pt x="194" y="197"/>
                </a:cubicBezTo>
                <a:cubicBezTo>
                  <a:pt x="175" y="181"/>
                  <a:pt x="175" y="181"/>
                  <a:pt x="175" y="181"/>
                </a:cubicBezTo>
                <a:cubicBezTo>
                  <a:pt x="164" y="194"/>
                  <a:pt x="164" y="194"/>
                  <a:pt x="164" y="194"/>
                </a:cubicBezTo>
                <a:cubicBezTo>
                  <a:pt x="184" y="210"/>
                  <a:pt x="184" y="210"/>
                  <a:pt x="184" y="210"/>
                </a:cubicBezTo>
                <a:cubicBezTo>
                  <a:pt x="179" y="215"/>
                  <a:pt x="179" y="215"/>
                  <a:pt x="179" y="215"/>
                </a:cubicBezTo>
                <a:cubicBezTo>
                  <a:pt x="160" y="200"/>
                  <a:pt x="160" y="200"/>
                  <a:pt x="160" y="200"/>
                </a:cubicBezTo>
                <a:cubicBezTo>
                  <a:pt x="149" y="213"/>
                  <a:pt x="149" y="213"/>
                  <a:pt x="149" y="213"/>
                </a:cubicBezTo>
                <a:cubicBezTo>
                  <a:pt x="185" y="243"/>
                  <a:pt x="185" y="243"/>
                  <a:pt x="185" y="243"/>
                </a:cubicBezTo>
                <a:cubicBezTo>
                  <a:pt x="181" y="248"/>
                  <a:pt x="181" y="248"/>
                  <a:pt x="181" y="248"/>
                </a:cubicBezTo>
                <a:cubicBezTo>
                  <a:pt x="144" y="218"/>
                  <a:pt x="144" y="218"/>
                  <a:pt x="144" y="218"/>
                </a:cubicBezTo>
                <a:cubicBezTo>
                  <a:pt x="134" y="232"/>
                  <a:pt x="134" y="232"/>
                  <a:pt x="134" y="232"/>
                </a:cubicBezTo>
                <a:cubicBezTo>
                  <a:pt x="153" y="247"/>
                  <a:pt x="153" y="247"/>
                  <a:pt x="153" y="247"/>
                </a:cubicBezTo>
                <a:cubicBezTo>
                  <a:pt x="148" y="253"/>
                  <a:pt x="148" y="253"/>
                  <a:pt x="148" y="253"/>
                </a:cubicBezTo>
                <a:cubicBezTo>
                  <a:pt x="129" y="237"/>
                  <a:pt x="129" y="237"/>
                  <a:pt x="129" y="237"/>
                </a:cubicBezTo>
                <a:cubicBezTo>
                  <a:pt x="118" y="250"/>
                  <a:pt x="118" y="250"/>
                  <a:pt x="118" y="250"/>
                </a:cubicBezTo>
                <a:cubicBezTo>
                  <a:pt x="137" y="266"/>
                  <a:pt x="137" y="266"/>
                  <a:pt x="137" y="266"/>
                </a:cubicBezTo>
                <a:cubicBezTo>
                  <a:pt x="133" y="272"/>
                  <a:pt x="133" y="272"/>
                  <a:pt x="133" y="272"/>
                </a:cubicBezTo>
                <a:cubicBezTo>
                  <a:pt x="114" y="256"/>
                  <a:pt x="114" y="256"/>
                  <a:pt x="114" y="256"/>
                </a:cubicBezTo>
                <a:cubicBezTo>
                  <a:pt x="103" y="269"/>
                  <a:pt x="103" y="269"/>
                  <a:pt x="103" y="26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17" y="290"/>
                  <a:pt x="117" y="290"/>
                  <a:pt x="117" y="290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88" y="288"/>
                  <a:pt x="88" y="288"/>
                  <a:pt x="88" y="288"/>
                </a:cubicBezTo>
                <a:cubicBezTo>
                  <a:pt x="124" y="318"/>
                  <a:pt x="124" y="318"/>
                  <a:pt x="124" y="318"/>
                </a:cubicBezTo>
                <a:cubicBezTo>
                  <a:pt x="119" y="323"/>
                  <a:pt x="119" y="323"/>
                  <a:pt x="119" y="323"/>
                </a:cubicBezTo>
                <a:cubicBezTo>
                  <a:pt x="83" y="294"/>
                  <a:pt x="83" y="294"/>
                  <a:pt x="83" y="294"/>
                </a:cubicBezTo>
                <a:cubicBezTo>
                  <a:pt x="72" y="307"/>
                  <a:pt x="72" y="307"/>
                  <a:pt x="72" y="307"/>
                </a:cubicBezTo>
                <a:cubicBezTo>
                  <a:pt x="91" y="322"/>
                  <a:pt x="91" y="322"/>
                  <a:pt x="91" y="322"/>
                </a:cubicBezTo>
                <a:cubicBezTo>
                  <a:pt x="87" y="328"/>
                  <a:pt x="87" y="328"/>
                  <a:pt x="87" y="328"/>
                </a:cubicBezTo>
                <a:cubicBezTo>
                  <a:pt x="68" y="312"/>
                  <a:pt x="68" y="312"/>
                  <a:pt x="68" y="312"/>
                </a:cubicBezTo>
                <a:cubicBezTo>
                  <a:pt x="57" y="325"/>
                  <a:pt x="57" y="325"/>
                  <a:pt x="57" y="325"/>
                </a:cubicBezTo>
                <a:cubicBezTo>
                  <a:pt x="76" y="341"/>
                  <a:pt x="76" y="341"/>
                  <a:pt x="76" y="341"/>
                </a:cubicBezTo>
                <a:cubicBezTo>
                  <a:pt x="71" y="347"/>
                  <a:pt x="71" y="347"/>
                  <a:pt x="71" y="347"/>
                </a:cubicBezTo>
                <a:cubicBezTo>
                  <a:pt x="52" y="331"/>
                  <a:pt x="52" y="331"/>
                  <a:pt x="52" y="331"/>
                </a:cubicBezTo>
                <a:cubicBezTo>
                  <a:pt x="42" y="344"/>
                  <a:pt x="42" y="344"/>
                  <a:pt x="42" y="344"/>
                </a:cubicBezTo>
                <a:cubicBezTo>
                  <a:pt x="61" y="360"/>
                  <a:pt x="61" y="360"/>
                  <a:pt x="61" y="360"/>
                </a:cubicBezTo>
                <a:cubicBezTo>
                  <a:pt x="56" y="366"/>
                  <a:pt x="56" y="366"/>
                  <a:pt x="56" y="366"/>
                </a:cubicBezTo>
                <a:cubicBezTo>
                  <a:pt x="37" y="350"/>
                  <a:pt x="37" y="350"/>
                  <a:pt x="37" y="350"/>
                </a:cubicBezTo>
                <a:cubicBezTo>
                  <a:pt x="26" y="363"/>
                  <a:pt x="26" y="363"/>
                  <a:pt x="26" y="363"/>
                </a:cubicBezTo>
                <a:cubicBezTo>
                  <a:pt x="63" y="393"/>
                  <a:pt x="63" y="393"/>
                  <a:pt x="63" y="393"/>
                </a:cubicBezTo>
                <a:cubicBezTo>
                  <a:pt x="58" y="398"/>
                  <a:pt x="58" y="398"/>
                  <a:pt x="58" y="398"/>
                </a:cubicBezTo>
                <a:cubicBezTo>
                  <a:pt x="22" y="369"/>
                  <a:pt x="22" y="369"/>
                  <a:pt x="22" y="369"/>
                </a:cubicBezTo>
                <a:cubicBezTo>
                  <a:pt x="0" y="395"/>
                  <a:pt x="0" y="395"/>
                  <a:pt x="0" y="395"/>
                </a:cubicBezTo>
                <a:cubicBezTo>
                  <a:pt x="53" y="438"/>
                  <a:pt x="53" y="438"/>
                  <a:pt x="53" y="438"/>
                </a:cubicBezTo>
                <a:cubicBezTo>
                  <a:pt x="324" y="106"/>
                  <a:pt x="324" y="106"/>
                  <a:pt x="324" y="106"/>
                </a:cubicBezTo>
                <a:cubicBezTo>
                  <a:pt x="324" y="59"/>
                  <a:pt x="324" y="59"/>
                  <a:pt x="324" y="59"/>
                </a:cubicBezTo>
                <a:cubicBezTo>
                  <a:pt x="321" y="59"/>
                  <a:pt x="318" y="58"/>
                  <a:pt x="316" y="56"/>
                </a:cubicBezTo>
                <a:cubicBezTo>
                  <a:pt x="310" y="51"/>
                  <a:pt x="309" y="43"/>
                  <a:pt x="314" y="37"/>
                </a:cubicBezTo>
                <a:cubicBezTo>
                  <a:pt x="316" y="34"/>
                  <a:pt x="320" y="32"/>
                  <a:pt x="324" y="32"/>
                </a:cubicBezTo>
                <a:cubicBezTo>
                  <a:pt x="324" y="1"/>
                  <a:pt x="324" y="1"/>
                  <a:pt x="324" y="1"/>
                </a:cubicBezTo>
                <a:cubicBezTo>
                  <a:pt x="323" y="0"/>
                  <a:pt x="323" y="0"/>
                  <a:pt x="323" y="0"/>
                </a:cubicBezTo>
                <a:lnTo>
                  <a:pt x="272" y="63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 47"/>
          <p:cNvSpPr>
            <a:spLocks noEditPoints="1"/>
          </p:cNvSpPr>
          <p:nvPr/>
        </p:nvSpPr>
        <p:spPr bwMode="auto">
          <a:xfrm>
            <a:off x="10196773" y="2851977"/>
            <a:ext cx="391979" cy="769894"/>
          </a:xfrm>
          <a:custGeom>
            <a:avLst/>
            <a:gdLst>
              <a:gd name="T0" fmla="*/ 121 w 162"/>
              <a:gd name="T1" fmla="*/ 144 h 319"/>
              <a:gd name="T2" fmla="*/ 128 w 162"/>
              <a:gd name="T3" fmla="*/ 138 h 319"/>
              <a:gd name="T4" fmla="*/ 150 w 162"/>
              <a:gd name="T5" fmla="*/ 80 h 319"/>
              <a:gd name="T6" fmla="*/ 147 w 162"/>
              <a:gd name="T7" fmla="*/ 69 h 319"/>
              <a:gd name="T8" fmla="*/ 156 w 162"/>
              <a:gd name="T9" fmla="*/ 46 h 319"/>
              <a:gd name="T10" fmla="*/ 137 w 162"/>
              <a:gd name="T11" fmla="*/ 3 h 319"/>
              <a:gd name="T12" fmla="*/ 121 w 162"/>
              <a:gd name="T13" fmla="*/ 1 h 319"/>
              <a:gd name="T14" fmla="*/ 121 w 162"/>
              <a:gd name="T15" fmla="*/ 58 h 319"/>
              <a:gd name="T16" fmla="*/ 126 w 162"/>
              <a:gd name="T17" fmla="*/ 61 h 319"/>
              <a:gd name="T18" fmla="*/ 121 w 162"/>
              <a:gd name="T19" fmla="*/ 59 h 319"/>
              <a:gd name="T20" fmla="*/ 121 w 162"/>
              <a:gd name="T21" fmla="*/ 85 h 319"/>
              <a:gd name="T22" fmla="*/ 125 w 162"/>
              <a:gd name="T23" fmla="*/ 75 h 319"/>
              <a:gd name="T24" fmla="*/ 123 w 162"/>
              <a:gd name="T25" fmla="*/ 66 h 319"/>
              <a:gd name="T26" fmla="*/ 139 w 162"/>
              <a:gd name="T27" fmla="*/ 72 h 319"/>
              <a:gd name="T28" fmla="*/ 144 w 162"/>
              <a:gd name="T29" fmla="*/ 83 h 319"/>
              <a:gd name="T30" fmla="*/ 125 w 162"/>
              <a:gd name="T31" fmla="*/ 132 h 319"/>
              <a:gd name="T32" fmla="*/ 121 w 162"/>
              <a:gd name="T33" fmla="*/ 136 h 319"/>
              <a:gd name="T34" fmla="*/ 121 w 162"/>
              <a:gd name="T35" fmla="*/ 144 h 319"/>
              <a:gd name="T36" fmla="*/ 66 w 162"/>
              <a:gd name="T37" fmla="*/ 284 h 319"/>
              <a:gd name="T38" fmla="*/ 121 w 162"/>
              <a:gd name="T39" fmla="*/ 144 h 319"/>
              <a:gd name="T40" fmla="*/ 121 w 162"/>
              <a:gd name="T41" fmla="*/ 144 h 319"/>
              <a:gd name="T42" fmla="*/ 121 w 162"/>
              <a:gd name="T43" fmla="*/ 136 h 319"/>
              <a:gd name="T44" fmla="*/ 114 w 162"/>
              <a:gd name="T45" fmla="*/ 137 h 319"/>
              <a:gd name="T46" fmla="*/ 98 w 162"/>
              <a:gd name="T47" fmla="*/ 130 h 319"/>
              <a:gd name="T48" fmla="*/ 98 w 162"/>
              <a:gd name="T49" fmla="*/ 130 h 319"/>
              <a:gd name="T50" fmla="*/ 106 w 162"/>
              <a:gd name="T51" fmla="*/ 125 h 319"/>
              <a:gd name="T52" fmla="*/ 121 w 162"/>
              <a:gd name="T53" fmla="*/ 85 h 319"/>
              <a:gd name="T54" fmla="*/ 121 w 162"/>
              <a:gd name="T55" fmla="*/ 59 h 319"/>
              <a:gd name="T56" fmla="*/ 85 w 162"/>
              <a:gd name="T57" fmla="*/ 45 h 319"/>
              <a:gd name="T58" fmla="*/ 74 w 162"/>
              <a:gd name="T59" fmla="*/ 51 h 319"/>
              <a:gd name="T60" fmla="*/ 52 w 162"/>
              <a:gd name="T61" fmla="*/ 108 h 319"/>
              <a:gd name="T62" fmla="*/ 54 w 162"/>
              <a:gd name="T63" fmla="*/ 118 h 319"/>
              <a:gd name="T64" fmla="*/ 35 w 162"/>
              <a:gd name="T65" fmla="*/ 168 h 319"/>
              <a:gd name="T66" fmla="*/ 35 w 162"/>
              <a:gd name="T67" fmla="*/ 256 h 319"/>
              <a:gd name="T68" fmla="*/ 39 w 162"/>
              <a:gd name="T69" fmla="*/ 257 h 319"/>
              <a:gd name="T70" fmla="*/ 45 w 162"/>
              <a:gd name="T71" fmla="*/ 268 h 319"/>
              <a:gd name="T72" fmla="*/ 58 w 162"/>
              <a:gd name="T73" fmla="*/ 264 h 319"/>
              <a:gd name="T74" fmla="*/ 64 w 162"/>
              <a:gd name="T75" fmla="*/ 278 h 319"/>
              <a:gd name="T76" fmla="*/ 63 w 162"/>
              <a:gd name="T77" fmla="*/ 281 h 319"/>
              <a:gd name="T78" fmla="*/ 35 w 162"/>
              <a:gd name="T79" fmla="*/ 300 h 319"/>
              <a:gd name="T80" fmla="*/ 35 w 162"/>
              <a:gd name="T81" fmla="*/ 306 h 319"/>
              <a:gd name="T82" fmla="*/ 66 w 162"/>
              <a:gd name="T83" fmla="*/ 284 h 319"/>
              <a:gd name="T84" fmla="*/ 121 w 162"/>
              <a:gd name="T85" fmla="*/ 1 h 319"/>
              <a:gd name="T86" fmla="*/ 121 w 162"/>
              <a:gd name="T87" fmla="*/ 58 h 319"/>
              <a:gd name="T88" fmla="*/ 88 w 162"/>
              <a:gd name="T89" fmla="*/ 36 h 319"/>
              <a:gd name="T90" fmla="*/ 94 w 162"/>
              <a:gd name="T91" fmla="*/ 22 h 319"/>
              <a:gd name="T92" fmla="*/ 121 w 162"/>
              <a:gd name="T93" fmla="*/ 1 h 319"/>
              <a:gd name="T94" fmla="*/ 35 w 162"/>
              <a:gd name="T95" fmla="*/ 168 h 319"/>
              <a:gd name="T96" fmla="*/ 0 w 162"/>
              <a:gd name="T97" fmla="*/ 258 h 319"/>
              <a:gd name="T98" fmla="*/ 15 w 162"/>
              <a:gd name="T99" fmla="*/ 319 h 319"/>
              <a:gd name="T100" fmla="*/ 35 w 162"/>
              <a:gd name="T101" fmla="*/ 306 h 319"/>
              <a:gd name="T102" fmla="*/ 35 w 162"/>
              <a:gd name="T103" fmla="*/ 300 h 319"/>
              <a:gd name="T104" fmla="*/ 33 w 162"/>
              <a:gd name="T105" fmla="*/ 301 h 319"/>
              <a:gd name="T106" fmla="*/ 13 w 162"/>
              <a:gd name="T107" fmla="*/ 294 h 319"/>
              <a:gd name="T108" fmla="*/ 5 w 162"/>
              <a:gd name="T109" fmla="*/ 259 h 319"/>
              <a:gd name="T110" fmla="*/ 5 w 162"/>
              <a:gd name="T111" fmla="*/ 259 h 319"/>
              <a:gd name="T112" fmla="*/ 6 w 162"/>
              <a:gd name="T113" fmla="*/ 256 h 319"/>
              <a:gd name="T114" fmla="*/ 19 w 162"/>
              <a:gd name="T115" fmla="*/ 250 h 319"/>
              <a:gd name="T116" fmla="*/ 26 w 162"/>
              <a:gd name="T117" fmla="*/ 261 h 319"/>
              <a:gd name="T118" fmla="*/ 35 w 162"/>
              <a:gd name="T119" fmla="*/ 256 h 319"/>
              <a:gd name="T120" fmla="*/ 35 w 162"/>
              <a:gd name="T121" fmla="*/ 168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2" h="319">
                <a:moveTo>
                  <a:pt x="121" y="144"/>
                </a:moveTo>
                <a:cubicBezTo>
                  <a:pt x="124" y="143"/>
                  <a:pt x="127" y="141"/>
                  <a:pt x="128" y="138"/>
                </a:cubicBezTo>
                <a:cubicBezTo>
                  <a:pt x="150" y="80"/>
                  <a:pt x="150" y="80"/>
                  <a:pt x="150" y="80"/>
                </a:cubicBezTo>
                <a:cubicBezTo>
                  <a:pt x="152" y="76"/>
                  <a:pt x="150" y="71"/>
                  <a:pt x="147" y="69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62" y="29"/>
                  <a:pt x="154" y="9"/>
                  <a:pt x="137" y="3"/>
                </a:cubicBezTo>
                <a:cubicBezTo>
                  <a:pt x="132" y="1"/>
                  <a:pt x="126" y="0"/>
                  <a:pt x="121" y="1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26" y="72"/>
                  <a:pt x="126" y="68"/>
                  <a:pt x="123" y="66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3" y="73"/>
                  <a:pt x="146" y="78"/>
                  <a:pt x="144" y="83"/>
                </a:cubicBezTo>
                <a:cubicBezTo>
                  <a:pt x="125" y="132"/>
                  <a:pt x="125" y="132"/>
                  <a:pt x="125" y="132"/>
                </a:cubicBezTo>
                <a:cubicBezTo>
                  <a:pt x="124" y="134"/>
                  <a:pt x="123" y="135"/>
                  <a:pt x="121" y="136"/>
                </a:cubicBezTo>
                <a:lnTo>
                  <a:pt x="121" y="144"/>
                </a:lnTo>
                <a:close/>
                <a:moveTo>
                  <a:pt x="66" y="284"/>
                </a:moveTo>
                <a:cubicBezTo>
                  <a:pt x="121" y="144"/>
                  <a:pt x="121" y="144"/>
                  <a:pt x="121" y="144"/>
                </a:cubicBezTo>
                <a:cubicBezTo>
                  <a:pt x="121" y="144"/>
                  <a:pt x="121" y="144"/>
                  <a:pt x="121" y="144"/>
                </a:cubicBezTo>
                <a:cubicBezTo>
                  <a:pt x="121" y="136"/>
                  <a:pt x="121" y="136"/>
                  <a:pt x="121" y="136"/>
                </a:cubicBezTo>
                <a:cubicBezTo>
                  <a:pt x="119" y="137"/>
                  <a:pt x="117" y="137"/>
                  <a:pt x="114" y="137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102" y="130"/>
                  <a:pt x="105" y="128"/>
                  <a:pt x="106" y="125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85" y="45"/>
                  <a:pt x="85" y="45"/>
                  <a:pt x="85" y="45"/>
                </a:cubicBezTo>
                <a:cubicBezTo>
                  <a:pt x="80" y="44"/>
                  <a:pt x="76" y="47"/>
                  <a:pt x="74" y="51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1" y="112"/>
                  <a:pt x="52" y="115"/>
                  <a:pt x="54" y="118"/>
                </a:cubicBezTo>
                <a:cubicBezTo>
                  <a:pt x="35" y="168"/>
                  <a:pt x="35" y="168"/>
                  <a:pt x="35" y="168"/>
                </a:cubicBezTo>
                <a:cubicBezTo>
                  <a:pt x="35" y="256"/>
                  <a:pt x="35" y="256"/>
                  <a:pt x="35" y="256"/>
                </a:cubicBezTo>
                <a:cubicBezTo>
                  <a:pt x="36" y="256"/>
                  <a:pt x="37" y="257"/>
                  <a:pt x="39" y="257"/>
                </a:cubicBezTo>
                <a:cubicBezTo>
                  <a:pt x="43" y="259"/>
                  <a:pt x="46" y="264"/>
                  <a:pt x="45" y="268"/>
                </a:cubicBezTo>
                <a:cubicBezTo>
                  <a:pt x="48" y="264"/>
                  <a:pt x="53" y="263"/>
                  <a:pt x="58" y="264"/>
                </a:cubicBezTo>
                <a:cubicBezTo>
                  <a:pt x="63" y="267"/>
                  <a:pt x="66" y="273"/>
                  <a:pt x="64" y="278"/>
                </a:cubicBezTo>
                <a:cubicBezTo>
                  <a:pt x="63" y="281"/>
                  <a:pt x="63" y="281"/>
                  <a:pt x="63" y="281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66" y="284"/>
                  <a:pt x="66" y="284"/>
                  <a:pt x="66" y="284"/>
                </a:cubicBezTo>
                <a:close/>
                <a:moveTo>
                  <a:pt x="121" y="1"/>
                </a:moveTo>
                <a:cubicBezTo>
                  <a:pt x="121" y="58"/>
                  <a:pt x="121" y="58"/>
                  <a:pt x="121" y="58"/>
                </a:cubicBezTo>
                <a:cubicBezTo>
                  <a:pt x="88" y="36"/>
                  <a:pt x="88" y="36"/>
                  <a:pt x="88" y="36"/>
                </a:cubicBezTo>
                <a:cubicBezTo>
                  <a:pt x="94" y="22"/>
                  <a:pt x="94" y="22"/>
                  <a:pt x="94" y="22"/>
                </a:cubicBezTo>
                <a:cubicBezTo>
                  <a:pt x="98" y="10"/>
                  <a:pt x="109" y="2"/>
                  <a:pt x="121" y="1"/>
                </a:cubicBezTo>
                <a:close/>
                <a:moveTo>
                  <a:pt x="35" y="168"/>
                </a:moveTo>
                <a:cubicBezTo>
                  <a:pt x="0" y="258"/>
                  <a:pt x="0" y="258"/>
                  <a:pt x="0" y="258"/>
                </a:cubicBezTo>
                <a:cubicBezTo>
                  <a:pt x="15" y="319"/>
                  <a:pt x="15" y="319"/>
                  <a:pt x="15" y="319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13" y="294"/>
                  <a:pt x="13" y="294"/>
                  <a:pt x="13" y="294"/>
                </a:cubicBezTo>
                <a:cubicBezTo>
                  <a:pt x="5" y="259"/>
                  <a:pt x="5" y="259"/>
                  <a:pt x="5" y="259"/>
                </a:cubicBezTo>
                <a:cubicBezTo>
                  <a:pt x="5" y="259"/>
                  <a:pt x="5" y="259"/>
                  <a:pt x="5" y="259"/>
                </a:cubicBezTo>
                <a:cubicBezTo>
                  <a:pt x="6" y="256"/>
                  <a:pt x="6" y="256"/>
                  <a:pt x="6" y="256"/>
                </a:cubicBezTo>
                <a:cubicBezTo>
                  <a:pt x="8" y="250"/>
                  <a:pt x="14" y="248"/>
                  <a:pt x="19" y="250"/>
                </a:cubicBezTo>
                <a:cubicBezTo>
                  <a:pt x="24" y="251"/>
                  <a:pt x="27" y="256"/>
                  <a:pt x="26" y="261"/>
                </a:cubicBezTo>
                <a:cubicBezTo>
                  <a:pt x="28" y="258"/>
                  <a:pt x="31" y="256"/>
                  <a:pt x="35" y="256"/>
                </a:cubicBezTo>
                <a:lnTo>
                  <a:pt x="35" y="168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 48"/>
          <p:cNvSpPr>
            <a:spLocks noEditPoints="1"/>
          </p:cNvSpPr>
          <p:nvPr/>
        </p:nvSpPr>
        <p:spPr bwMode="auto">
          <a:xfrm>
            <a:off x="8829245" y="2950413"/>
            <a:ext cx="641578" cy="641578"/>
          </a:xfrm>
          <a:custGeom>
            <a:avLst/>
            <a:gdLst>
              <a:gd name="T0" fmla="*/ 133 w 266"/>
              <a:gd name="T1" fmla="*/ 0 h 266"/>
              <a:gd name="T2" fmla="*/ 133 w 266"/>
              <a:gd name="T3" fmla="*/ 0 h 266"/>
              <a:gd name="T4" fmla="*/ 133 w 266"/>
              <a:gd name="T5" fmla="*/ 35 h 266"/>
              <a:gd name="T6" fmla="*/ 150 w 266"/>
              <a:gd name="T7" fmla="*/ 24 h 266"/>
              <a:gd name="T8" fmla="*/ 242 w 266"/>
              <a:gd name="T9" fmla="*/ 117 h 266"/>
              <a:gd name="T10" fmla="*/ 231 w 266"/>
              <a:gd name="T11" fmla="*/ 133 h 266"/>
              <a:gd name="T12" fmla="*/ 242 w 266"/>
              <a:gd name="T13" fmla="*/ 149 h 266"/>
              <a:gd name="T14" fmla="*/ 150 w 266"/>
              <a:gd name="T15" fmla="*/ 242 h 266"/>
              <a:gd name="T16" fmla="*/ 150 w 266"/>
              <a:gd name="T17" fmla="*/ 242 h 266"/>
              <a:gd name="T18" fmla="*/ 133 w 266"/>
              <a:gd name="T19" fmla="*/ 231 h 266"/>
              <a:gd name="T20" fmla="*/ 133 w 266"/>
              <a:gd name="T21" fmla="*/ 266 h 266"/>
              <a:gd name="T22" fmla="*/ 133 w 266"/>
              <a:gd name="T23" fmla="*/ 266 h 266"/>
              <a:gd name="T24" fmla="*/ 266 w 266"/>
              <a:gd name="T25" fmla="*/ 133 h 266"/>
              <a:gd name="T26" fmla="*/ 133 w 266"/>
              <a:gd name="T27" fmla="*/ 0 h 266"/>
              <a:gd name="T28" fmla="*/ 133 w 266"/>
              <a:gd name="T29" fmla="*/ 0 h 266"/>
              <a:gd name="T30" fmla="*/ 133 w 266"/>
              <a:gd name="T31" fmla="*/ 0 h 266"/>
              <a:gd name="T32" fmla="*/ 0 w 266"/>
              <a:gd name="T33" fmla="*/ 133 h 266"/>
              <a:gd name="T34" fmla="*/ 133 w 266"/>
              <a:gd name="T35" fmla="*/ 266 h 266"/>
              <a:gd name="T36" fmla="*/ 133 w 266"/>
              <a:gd name="T37" fmla="*/ 266 h 266"/>
              <a:gd name="T38" fmla="*/ 133 w 266"/>
              <a:gd name="T39" fmla="*/ 231 h 266"/>
              <a:gd name="T40" fmla="*/ 133 w 266"/>
              <a:gd name="T41" fmla="*/ 231 h 266"/>
              <a:gd name="T42" fmla="*/ 117 w 266"/>
              <a:gd name="T43" fmla="*/ 242 h 266"/>
              <a:gd name="T44" fmla="*/ 24 w 266"/>
              <a:gd name="T45" fmla="*/ 149 h 266"/>
              <a:gd name="T46" fmla="*/ 35 w 266"/>
              <a:gd name="T47" fmla="*/ 133 h 266"/>
              <a:gd name="T48" fmla="*/ 24 w 266"/>
              <a:gd name="T49" fmla="*/ 117 h 266"/>
              <a:gd name="T50" fmla="*/ 117 w 266"/>
              <a:gd name="T51" fmla="*/ 24 h 266"/>
              <a:gd name="T52" fmla="*/ 133 w 266"/>
              <a:gd name="T53" fmla="*/ 35 h 266"/>
              <a:gd name="T54" fmla="*/ 133 w 266"/>
              <a:gd name="T55" fmla="*/ 35 h 266"/>
              <a:gd name="T56" fmla="*/ 133 w 266"/>
              <a:gd name="T57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66" h="266"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41" y="35"/>
                  <a:pt x="147" y="30"/>
                  <a:pt x="150" y="24"/>
                </a:cubicBezTo>
                <a:cubicBezTo>
                  <a:pt x="197" y="31"/>
                  <a:pt x="235" y="69"/>
                  <a:pt x="242" y="117"/>
                </a:cubicBezTo>
                <a:cubicBezTo>
                  <a:pt x="236" y="119"/>
                  <a:pt x="231" y="125"/>
                  <a:pt x="231" y="133"/>
                </a:cubicBezTo>
                <a:cubicBezTo>
                  <a:pt x="231" y="140"/>
                  <a:pt x="236" y="147"/>
                  <a:pt x="242" y="149"/>
                </a:cubicBezTo>
                <a:cubicBezTo>
                  <a:pt x="235" y="197"/>
                  <a:pt x="197" y="235"/>
                  <a:pt x="150" y="242"/>
                </a:cubicBezTo>
                <a:cubicBezTo>
                  <a:pt x="150" y="242"/>
                  <a:pt x="150" y="242"/>
                  <a:pt x="150" y="242"/>
                </a:cubicBezTo>
                <a:cubicBezTo>
                  <a:pt x="147" y="236"/>
                  <a:pt x="141" y="231"/>
                  <a:pt x="133" y="231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207" y="266"/>
                  <a:pt x="266" y="206"/>
                  <a:pt x="266" y="133"/>
                </a:cubicBezTo>
                <a:cubicBezTo>
                  <a:pt x="266" y="59"/>
                  <a:pt x="207" y="0"/>
                  <a:pt x="133" y="0"/>
                </a:cubicBezTo>
                <a:close/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60" y="0"/>
                  <a:pt x="0" y="59"/>
                  <a:pt x="0" y="133"/>
                </a:cubicBezTo>
                <a:cubicBezTo>
                  <a:pt x="0" y="206"/>
                  <a:pt x="60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26" y="231"/>
                  <a:pt x="120" y="236"/>
                  <a:pt x="117" y="242"/>
                </a:cubicBezTo>
                <a:cubicBezTo>
                  <a:pt x="69" y="235"/>
                  <a:pt x="31" y="197"/>
                  <a:pt x="24" y="149"/>
                </a:cubicBezTo>
                <a:cubicBezTo>
                  <a:pt x="31" y="147"/>
                  <a:pt x="35" y="140"/>
                  <a:pt x="35" y="133"/>
                </a:cubicBezTo>
                <a:cubicBezTo>
                  <a:pt x="35" y="125"/>
                  <a:pt x="31" y="119"/>
                  <a:pt x="24" y="117"/>
                </a:cubicBezTo>
                <a:cubicBezTo>
                  <a:pt x="31" y="69"/>
                  <a:pt x="69" y="31"/>
                  <a:pt x="117" y="24"/>
                </a:cubicBezTo>
                <a:cubicBezTo>
                  <a:pt x="120" y="30"/>
                  <a:pt x="126" y="35"/>
                  <a:pt x="133" y="35"/>
                </a:cubicBezTo>
                <a:cubicBezTo>
                  <a:pt x="133" y="35"/>
                  <a:pt x="133" y="35"/>
                  <a:pt x="133" y="35"/>
                </a:cubicBezTo>
                <a:lnTo>
                  <a:pt x="133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 49"/>
          <p:cNvSpPr>
            <a:spLocks/>
          </p:cNvSpPr>
          <p:nvPr/>
        </p:nvSpPr>
        <p:spPr bwMode="auto">
          <a:xfrm>
            <a:off x="8947016" y="3154310"/>
            <a:ext cx="319910" cy="168743"/>
          </a:xfrm>
          <a:custGeom>
            <a:avLst/>
            <a:gdLst>
              <a:gd name="T0" fmla="*/ 124 w 133"/>
              <a:gd name="T1" fmla="*/ 0 h 70"/>
              <a:gd name="T2" fmla="*/ 93 w 133"/>
              <a:gd name="T3" fmla="*/ 30 h 70"/>
              <a:gd name="T4" fmla="*/ 84 w 133"/>
              <a:gd name="T5" fmla="*/ 28 h 70"/>
              <a:gd name="T6" fmla="*/ 65 w 133"/>
              <a:gd name="T7" fmla="*/ 42 h 70"/>
              <a:gd name="T8" fmla="*/ 0 w 133"/>
              <a:gd name="T9" fmla="*/ 42 h 70"/>
              <a:gd name="T10" fmla="*/ 0 w 133"/>
              <a:gd name="T11" fmla="*/ 56 h 70"/>
              <a:gd name="T12" fmla="*/ 65 w 133"/>
              <a:gd name="T13" fmla="*/ 56 h 70"/>
              <a:gd name="T14" fmla="*/ 84 w 133"/>
              <a:gd name="T15" fmla="*/ 70 h 70"/>
              <a:gd name="T16" fmla="*/ 105 w 133"/>
              <a:gd name="T17" fmla="*/ 49 h 70"/>
              <a:gd name="T18" fmla="*/ 103 w 133"/>
              <a:gd name="T19" fmla="*/ 40 h 70"/>
              <a:gd name="T20" fmla="*/ 133 w 133"/>
              <a:gd name="T21" fmla="*/ 9 h 70"/>
              <a:gd name="T22" fmla="*/ 124 w 133"/>
              <a:gd name="T2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70">
                <a:moveTo>
                  <a:pt x="124" y="0"/>
                </a:moveTo>
                <a:cubicBezTo>
                  <a:pt x="93" y="30"/>
                  <a:pt x="93" y="30"/>
                  <a:pt x="93" y="30"/>
                </a:cubicBezTo>
                <a:cubicBezTo>
                  <a:pt x="91" y="29"/>
                  <a:pt x="88" y="28"/>
                  <a:pt x="84" y="28"/>
                </a:cubicBezTo>
                <a:cubicBezTo>
                  <a:pt x="75" y="28"/>
                  <a:pt x="67" y="34"/>
                  <a:pt x="65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56"/>
                  <a:pt x="0" y="56"/>
                  <a:pt x="0" y="56"/>
                </a:cubicBezTo>
                <a:cubicBezTo>
                  <a:pt x="65" y="56"/>
                  <a:pt x="65" y="56"/>
                  <a:pt x="65" y="56"/>
                </a:cubicBezTo>
                <a:cubicBezTo>
                  <a:pt x="67" y="64"/>
                  <a:pt x="75" y="70"/>
                  <a:pt x="84" y="70"/>
                </a:cubicBezTo>
                <a:cubicBezTo>
                  <a:pt x="96" y="70"/>
                  <a:pt x="105" y="60"/>
                  <a:pt x="105" y="49"/>
                </a:cubicBezTo>
                <a:cubicBezTo>
                  <a:pt x="105" y="46"/>
                  <a:pt x="104" y="43"/>
                  <a:pt x="103" y="40"/>
                </a:cubicBezTo>
                <a:cubicBezTo>
                  <a:pt x="133" y="9"/>
                  <a:pt x="133" y="9"/>
                  <a:pt x="133" y="9"/>
                </a:cubicBezTo>
                <a:lnTo>
                  <a:pt x="124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4" name="Group 126"/>
          <p:cNvGrpSpPr/>
          <p:nvPr/>
        </p:nvGrpSpPr>
        <p:grpSpPr>
          <a:xfrm>
            <a:off x="9085874" y="3776552"/>
            <a:ext cx="502716" cy="478108"/>
            <a:chOff x="8505825" y="3605213"/>
            <a:chExt cx="454025" cy="431800"/>
          </a:xfrm>
        </p:grpSpPr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8505825" y="3694113"/>
              <a:ext cx="454025" cy="342900"/>
            </a:xfrm>
            <a:custGeom>
              <a:avLst/>
              <a:gdLst>
                <a:gd name="T0" fmla="*/ 146 w 208"/>
                <a:gd name="T1" fmla="*/ 0 h 157"/>
                <a:gd name="T2" fmla="*/ 104 w 208"/>
                <a:gd name="T3" fmla="*/ 15 h 157"/>
                <a:gd name="T4" fmla="*/ 62 w 208"/>
                <a:gd name="T5" fmla="*/ 0 h 157"/>
                <a:gd name="T6" fmla="*/ 0 w 208"/>
                <a:gd name="T7" fmla="*/ 60 h 157"/>
                <a:gd name="T8" fmla="*/ 107 w 208"/>
                <a:gd name="T9" fmla="*/ 157 h 157"/>
                <a:gd name="T10" fmla="*/ 208 w 208"/>
                <a:gd name="T11" fmla="*/ 60 h 157"/>
                <a:gd name="T12" fmla="*/ 146 w 208"/>
                <a:gd name="T1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157">
                  <a:moveTo>
                    <a:pt x="146" y="0"/>
                  </a:moveTo>
                  <a:cubicBezTo>
                    <a:pt x="130" y="0"/>
                    <a:pt x="115" y="6"/>
                    <a:pt x="104" y="15"/>
                  </a:cubicBezTo>
                  <a:cubicBezTo>
                    <a:pt x="93" y="6"/>
                    <a:pt x="78" y="0"/>
                    <a:pt x="62" y="0"/>
                  </a:cubicBezTo>
                  <a:cubicBezTo>
                    <a:pt x="28" y="0"/>
                    <a:pt x="0" y="27"/>
                    <a:pt x="0" y="60"/>
                  </a:cubicBezTo>
                  <a:cubicBezTo>
                    <a:pt x="0" y="98"/>
                    <a:pt x="31" y="157"/>
                    <a:pt x="107" y="157"/>
                  </a:cubicBezTo>
                  <a:cubicBezTo>
                    <a:pt x="185" y="157"/>
                    <a:pt x="208" y="95"/>
                    <a:pt x="208" y="60"/>
                  </a:cubicBezTo>
                  <a:cubicBezTo>
                    <a:pt x="208" y="27"/>
                    <a:pt x="180" y="0"/>
                    <a:pt x="146" y="0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8709025" y="3605213"/>
              <a:ext cx="123825" cy="157163"/>
            </a:xfrm>
            <a:custGeom>
              <a:avLst/>
              <a:gdLst>
                <a:gd name="T0" fmla="*/ 12 w 57"/>
                <a:gd name="T1" fmla="*/ 72 h 72"/>
                <a:gd name="T2" fmla="*/ 27 w 57"/>
                <a:gd name="T3" fmla="*/ 0 h 72"/>
                <a:gd name="T4" fmla="*/ 57 w 57"/>
                <a:gd name="T5" fmla="*/ 6 h 72"/>
                <a:gd name="T6" fmla="*/ 12 w 57"/>
                <a:gd name="T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2">
                  <a:moveTo>
                    <a:pt x="12" y="72"/>
                  </a:moveTo>
                  <a:cubicBezTo>
                    <a:pt x="0" y="48"/>
                    <a:pt x="7" y="20"/>
                    <a:pt x="27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29" y="21"/>
                    <a:pt x="12" y="37"/>
                    <a:pt x="12" y="72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7" name="Freeform 52"/>
          <p:cNvSpPr>
            <a:spLocks/>
          </p:cNvSpPr>
          <p:nvPr/>
        </p:nvSpPr>
        <p:spPr bwMode="auto">
          <a:xfrm>
            <a:off x="7535543" y="930759"/>
            <a:ext cx="752316" cy="611697"/>
          </a:xfrm>
          <a:custGeom>
            <a:avLst/>
            <a:gdLst>
              <a:gd name="T0" fmla="*/ 312 w 312"/>
              <a:gd name="T1" fmla="*/ 86 h 253"/>
              <a:gd name="T2" fmla="*/ 305 w 312"/>
              <a:gd name="T3" fmla="*/ 75 h 253"/>
              <a:gd name="T4" fmla="*/ 79 w 312"/>
              <a:gd name="T5" fmla="*/ 226 h 253"/>
              <a:gd name="T6" fmla="*/ 28 w 312"/>
              <a:gd name="T7" fmla="*/ 214 h 253"/>
              <a:gd name="T8" fmla="*/ 35 w 312"/>
              <a:gd name="T9" fmla="*/ 162 h 253"/>
              <a:gd name="T10" fmla="*/ 262 w 312"/>
              <a:gd name="T11" fmla="*/ 11 h 253"/>
              <a:gd name="T12" fmla="*/ 254 w 312"/>
              <a:gd name="T13" fmla="*/ 0 h 253"/>
              <a:gd name="T14" fmla="*/ 26 w 312"/>
              <a:gd name="T15" fmla="*/ 153 h 253"/>
              <a:gd name="T16" fmla="*/ 15 w 312"/>
              <a:gd name="T17" fmla="*/ 222 h 253"/>
              <a:gd name="T18" fmla="*/ 83 w 312"/>
              <a:gd name="T19" fmla="*/ 239 h 253"/>
              <a:gd name="T20" fmla="*/ 312 w 312"/>
              <a:gd name="T21" fmla="*/ 86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2" h="253">
                <a:moveTo>
                  <a:pt x="312" y="86"/>
                </a:moveTo>
                <a:cubicBezTo>
                  <a:pt x="305" y="75"/>
                  <a:pt x="305" y="75"/>
                  <a:pt x="305" y="75"/>
                </a:cubicBezTo>
                <a:cubicBezTo>
                  <a:pt x="79" y="226"/>
                  <a:pt x="79" y="226"/>
                  <a:pt x="79" y="226"/>
                </a:cubicBezTo>
                <a:cubicBezTo>
                  <a:pt x="63" y="237"/>
                  <a:pt x="40" y="231"/>
                  <a:pt x="28" y="214"/>
                </a:cubicBezTo>
                <a:cubicBezTo>
                  <a:pt x="16" y="196"/>
                  <a:pt x="19" y="173"/>
                  <a:pt x="35" y="162"/>
                </a:cubicBezTo>
                <a:cubicBezTo>
                  <a:pt x="262" y="11"/>
                  <a:pt x="262" y="11"/>
                  <a:pt x="262" y="11"/>
                </a:cubicBezTo>
                <a:cubicBezTo>
                  <a:pt x="254" y="0"/>
                  <a:pt x="254" y="0"/>
                  <a:pt x="254" y="0"/>
                </a:cubicBezTo>
                <a:cubicBezTo>
                  <a:pt x="26" y="153"/>
                  <a:pt x="26" y="153"/>
                  <a:pt x="26" y="153"/>
                </a:cubicBezTo>
                <a:cubicBezTo>
                  <a:pt x="4" y="167"/>
                  <a:pt x="0" y="198"/>
                  <a:pt x="15" y="222"/>
                </a:cubicBezTo>
                <a:cubicBezTo>
                  <a:pt x="31" y="246"/>
                  <a:pt x="62" y="253"/>
                  <a:pt x="83" y="239"/>
                </a:cubicBezTo>
                <a:lnTo>
                  <a:pt x="312" y="8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 53"/>
          <p:cNvSpPr>
            <a:spLocks/>
          </p:cNvSpPr>
          <p:nvPr/>
        </p:nvSpPr>
        <p:spPr bwMode="auto">
          <a:xfrm>
            <a:off x="8106809" y="897363"/>
            <a:ext cx="207414" cy="284755"/>
          </a:xfrm>
          <a:custGeom>
            <a:avLst/>
            <a:gdLst>
              <a:gd name="T0" fmla="*/ 80 w 86"/>
              <a:gd name="T1" fmla="*/ 115 h 118"/>
              <a:gd name="T2" fmla="*/ 68 w 86"/>
              <a:gd name="T3" fmla="*/ 113 h 118"/>
              <a:gd name="T4" fmla="*/ 3 w 86"/>
              <a:gd name="T5" fmla="*/ 16 h 118"/>
              <a:gd name="T6" fmla="*/ 6 w 86"/>
              <a:gd name="T7" fmla="*/ 3 h 118"/>
              <a:gd name="T8" fmla="*/ 19 w 86"/>
              <a:gd name="T9" fmla="*/ 6 h 118"/>
              <a:gd name="T10" fmla="*/ 83 w 86"/>
              <a:gd name="T11" fmla="*/ 102 h 118"/>
              <a:gd name="T12" fmla="*/ 80 w 86"/>
              <a:gd name="T13" fmla="*/ 115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118">
                <a:moveTo>
                  <a:pt x="80" y="115"/>
                </a:moveTo>
                <a:cubicBezTo>
                  <a:pt x="76" y="118"/>
                  <a:pt x="70" y="117"/>
                  <a:pt x="68" y="113"/>
                </a:cubicBezTo>
                <a:cubicBezTo>
                  <a:pt x="3" y="16"/>
                  <a:pt x="3" y="16"/>
                  <a:pt x="3" y="16"/>
                </a:cubicBezTo>
                <a:cubicBezTo>
                  <a:pt x="0" y="12"/>
                  <a:pt x="1" y="6"/>
                  <a:pt x="6" y="3"/>
                </a:cubicBezTo>
                <a:cubicBezTo>
                  <a:pt x="10" y="0"/>
                  <a:pt x="16" y="2"/>
                  <a:pt x="19" y="6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86" y="107"/>
                  <a:pt x="85" y="112"/>
                  <a:pt x="80" y="11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 54"/>
          <p:cNvSpPr>
            <a:spLocks/>
          </p:cNvSpPr>
          <p:nvPr/>
        </p:nvSpPr>
        <p:spPr bwMode="auto">
          <a:xfrm>
            <a:off x="7633974" y="1092472"/>
            <a:ext cx="569510" cy="372643"/>
          </a:xfrm>
          <a:custGeom>
            <a:avLst/>
            <a:gdLst>
              <a:gd name="T0" fmla="*/ 236 w 236"/>
              <a:gd name="T1" fmla="*/ 13 h 154"/>
              <a:gd name="T2" fmla="*/ 227 w 236"/>
              <a:gd name="T3" fmla="*/ 0 h 154"/>
              <a:gd name="T4" fmla="*/ 25 w 236"/>
              <a:gd name="T5" fmla="*/ 135 h 154"/>
              <a:gd name="T6" fmla="*/ 0 w 236"/>
              <a:gd name="T7" fmla="*/ 136 h 154"/>
              <a:gd name="T8" fmla="*/ 1 w 236"/>
              <a:gd name="T9" fmla="*/ 138 h 154"/>
              <a:gd name="T10" fmla="*/ 36 w 236"/>
              <a:gd name="T11" fmla="*/ 146 h 154"/>
              <a:gd name="T12" fmla="*/ 236 w 236"/>
              <a:gd name="T13" fmla="*/ 1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6" h="154">
                <a:moveTo>
                  <a:pt x="236" y="13"/>
                </a:moveTo>
                <a:cubicBezTo>
                  <a:pt x="227" y="0"/>
                  <a:pt x="227" y="0"/>
                  <a:pt x="227" y="0"/>
                </a:cubicBezTo>
                <a:cubicBezTo>
                  <a:pt x="25" y="135"/>
                  <a:pt x="25" y="135"/>
                  <a:pt x="25" y="135"/>
                </a:cubicBezTo>
                <a:cubicBezTo>
                  <a:pt x="17" y="140"/>
                  <a:pt x="8" y="140"/>
                  <a:pt x="0" y="136"/>
                </a:cubicBezTo>
                <a:cubicBezTo>
                  <a:pt x="0" y="137"/>
                  <a:pt x="0" y="137"/>
                  <a:pt x="1" y="138"/>
                </a:cubicBezTo>
                <a:cubicBezTo>
                  <a:pt x="9" y="150"/>
                  <a:pt x="25" y="154"/>
                  <a:pt x="36" y="146"/>
                </a:cubicBezTo>
                <a:lnTo>
                  <a:pt x="236" y="1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 55"/>
          <p:cNvSpPr>
            <a:spLocks noEditPoints="1"/>
          </p:cNvSpPr>
          <p:nvPr/>
        </p:nvSpPr>
        <p:spPr bwMode="auto">
          <a:xfrm>
            <a:off x="7169932" y="1419414"/>
            <a:ext cx="328699" cy="576541"/>
          </a:xfrm>
          <a:custGeom>
            <a:avLst/>
            <a:gdLst>
              <a:gd name="T0" fmla="*/ 59 w 136"/>
              <a:gd name="T1" fmla="*/ 203 h 239"/>
              <a:gd name="T2" fmla="*/ 54 w 136"/>
              <a:gd name="T3" fmla="*/ 203 h 239"/>
              <a:gd name="T4" fmla="*/ 54 w 136"/>
              <a:gd name="T5" fmla="*/ 239 h 239"/>
              <a:gd name="T6" fmla="*/ 72 w 136"/>
              <a:gd name="T7" fmla="*/ 226 h 239"/>
              <a:gd name="T8" fmla="*/ 59 w 136"/>
              <a:gd name="T9" fmla="*/ 203 h 239"/>
              <a:gd name="T10" fmla="*/ 54 w 136"/>
              <a:gd name="T11" fmla="*/ 187 h 239"/>
              <a:gd name="T12" fmla="*/ 54 w 136"/>
              <a:gd name="T13" fmla="*/ 82 h 239"/>
              <a:gd name="T14" fmla="*/ 81 w 136"/>
              <a:gd name="T15" fmla="*/ 74 h 239"/>
              <a:gd name="T16" fmla="*/ 97 w 136"/>
              <a:gd name="T17" fmla="*/ 13 h 239"/>
              <a:gd name="T18" fmla="*/ 114 w 136"/>
              <a:gd name="T19" fmla="*/ 2 h 239"/>
              <a:gd name="T20" fmla="*/ 124 w 136"/>
              <a:gd name="T21" fmla="*/ 20 h 239"/>
              <a:gd name="T22" fmla="*/ 109 w 136"/>
              <a:gd name="T23" fmla="*/ 81 h 239"/>
              <a:gd name="T24" fmla="*/ 130 w 136"/>
              <a:gd name="T25" fmla="*/ 134 h 239"/>
              <a:gd name="T26" fmla="*/ 122 w 136"/>
              <a:gd name="T27" fmla="*/ 164 h 239"/>
              <a:gd name="T28" fmla="*/ 122 w 136"/>
              <a:gd name="T29" fmla="*/ 164 h 239"/>
              <a:gd name="T30" fmla="*/ 136 w 136"/>
              <a:gd name="T31" fmla="*/ 187 h 239"/>
              <a:gd name="T32" fmla="*/ 131 w 136"/>
              <a:gd name="T33" fmla="*/ 207 h 239"/>
              <a:gd name="T34" fmla="*/ 54 w 136"/>
              <a:gd name="T35" fmla="*/ 187 h 239"/>
              <a:gd name="T36" fmla="*/ 54 w 136"/>
              <a:gd name="T37" fmla="*/ 203 h 239"/>
              <a:gd name="T38" fmla="*/ 36 w 136"/>
              <a:gd name="T39" fmla="*/ 216 h 239"/>
              <a:gd name="T40" fmla="*/ 50 w 136"/>
              <a:gd name="T41" fmla="*/ 239 h 239"/>
              <a:gd name="T42" fmla="*/ 54 w 136"/>
              <a:gd name="T43" fmla="*/ 239 h 239"/>
              <a:gd name="T44" fmla="*/ 54 w 136"/>
              <a:gd name="T45" fmla="*/ 203 h 239"/>
              <a:gd name="T46" fmla="*/ 54 w 136"/>
              <a:gd name="T47" fmla="*/ 82 h 239"/>
              <a:gd name="T48" fmla="*/ 54 w 136"/>
              <a:gd name="T49" fmla="*/ 187 h 239"/>
              <a:gd name="T50" fmla="*/ 0 w 136"/>
              <a:gd name="T51" fmla="*/ 173 h 239"/>
              <a:gd name="T52" fmla="*/ 5 w 136"/>
              <a:gd name="T53" fmla="*/ 152 h 239"/>
              <a:gd name="T54" fmla="*/ 29 w 136"/>
              <a:gd name="T55" fmla="*/ 140 h 239"/>
              <a:gd name="T56" fmla="*/ 37 w 136"/>
              <a:gd name="T57" fmla="*/ 109 h 239"/>
              <a:gd name="T58" fmla="*/ 54 w 136"/>
              <a:gd name="T59" fmla="*/ 8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6" h="239">
                <a:moveTo>
                  <a:pt x="59" y="203"/>
                </a:moveTo>
                <a:cubicBezTo>
                  <a:pt x="57" y="203"/>
                  <a:pt x="56" y="203"/>
                  <a:pt x="54" y="203"/>
                </a:cubicBezTo>
                <a:cubicBezTo>
                  <a:pt x="54" y="239"/>
                  <a:pt x="54" y="239"/>
                  <a:pt x="54" y="239"/>
                </a:cubicBezTo>
                <a:cubicBezTo>
                  <a:pt x="62" y="239"/>
                  <a:pt x="70" y="234"/>
                  <a:pt x="72" y="226"/>
                </a:cubicBezTo>
                <a:cubicBezTo>
                  <a:pt x="74" y="216"/>
                  <a:pt x="69" y="206"/>
                  <a:pt x="59" y="203"/>
                </a:cubicBezTo>
                <a:close/>
                <a:moveTo>
                  <a:pt x="54" y="187"/>
                </a:moveTo>
                <a:cubicBezTo>
                  <a:pt x="54" y="82"/>
                  <a:pt x="54" y="82"/>
                  <a:pt x="54" y="82"/>
                </a:cubicBezTo>
                <a:cubicBezTo>
                  <a:pt x="62" y="76"/>
                  <a:pt x="71" y="74"/>
                  <a:pt x="81" y="74"/>
                </a:cubicBezTo>
                <a:cubicBezTo>
                  <a:pt x="97" y="13"/>
                  <a:pt x="97" y="13"/>
                  <a:pt x="97" y="13"/>
                </a:cubicBezTo>
                <a:cubicBezTo>
                  <a:pt x="99" y="5"/>
                  <a:pt x="107" y="0"/>
                  <a:pt x="114" y="2"/>
                </a:cubicBezTo>
                <a:cubicBezTo>
                  <a:pt x="122" y="4"/>
                  <a:pt x="126" y="12"/>
                  <a:pt x="124" y="20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25" y="90"/>
                  <a:pt x="136" y="109"/>
                  <a:pt x="130" y="134"/>
                </a:cubicBezTo>
                <a:cubicBezTo>
                  <a:pt x="130" y="134"/>
                  <a:pt x="125" y="154"/>
                  <a:pt x="122" y="164"/>
                </a:cubicBezTo>
                <a:cubicBezTo>
                  <a:pt x="122" y="164"/>
                  <a:pt x="122" y="164"/>
                  <a:pt x="122" y="164"/>
                </a:cubicBezTo>
                <a:cubicBezTo>
                  <a:pt x="118" y="178"/>
                  <a:pt x="136" y="187"/>
                  <a:pt x="136" y="187"/>
                </a:cubicBezTo>
                <a:cubicBezTo>
                  <a:pt x="131" y="207"/>
                  <a:pt x="131" y="207"/>
                  <a:pt x="131" y="207"/>
                </a:cubicBezTo>
                <a:lnTo>
                  <a:pt x="54" y="187"/>
                </a:lnTo>
                <a:close/>
                <a:moveTo>
                  <a:pt x="54" y="203"/>
                </a:moveTo>
                <a:cubicBezTo>
                  <a:pt x="46" y="203"/>
                  <a:pt x="38" y="208"/>
                  <a:pt x="36" y="216"/>
                </a:cubicBezTo>
                <a:cubicBezTo>
                  <a:pt x="34" y="226"/>
                  <a:pt x="40" y="236"/>
                  <a:pt x="50" y="239"/>
                </a:cubicBezTo>
                <a:cubicBezTo>
                  <a:pt x="51" y="239"/>
                  <a:pt x="53" y="239"/>
                  <a:pt x="54" y="239"/>
                </a:cubicBezTo>
                <a:cubicBezTo>
                  <a:pt x="54" y="203"/>
                  <a:pt x="54" y="203"/>
                  <a:pt x="54" y="203"/>
                </a:cubicBezTo>
                <a:close/>
                <a:moveTo>
                  <a:pt x="54" y="82"/>
                </a:moveTo>
                <a:cubicBezTo>
                  <a:pt x="54" y="187"/>
                  <a:pt x="54" y="187"/>
                  <a:pt x="54" y="187"/>
                </a:cubicBezTo>
                <a:cubicBezTo>
                  <a:pt x="0" y="173"/>
                  <a:pt x="0" y="173"/>
                  <a:pt x="0" y="173"/>
                </a:cubicBezTo>
                <a:cubicBezTo>
                  <a:pt x="5" y="152"/>
                  <a:pt x="5" y="152"/>
                  <a:pt x="5" y="152"/>
                </a:cubicBezTo>
                <a:cubicBezTo>
                  <a:pt x="5" y="152"/>
                  <a:pt x="25" y="154"/>
                  <a:pt x="29" y="140"/>
                </a:cubicBezTo>
                <a:cubicBezTo>
                  <a:pt x="32" y="128"/>
                  <a:pt x="37" y="109"/>
                  <a:pt x="37" y="109"/>
                </a:cubicBezTo>
                <a:cubicBezTo>
                  <a:pt x="40" y="97"/>
                  <a:pt x="46" y="88"/>
                  <a:pt x="54" y="82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 56"/>
          <p:cNvSpPr>
            <a:spLocks noEditPoints="1"/>
          </p:cNvSpPr>
          <p:nvPr/>
        </p:nvSpPr>
        <p:spPr bwMode="auto">
          <a:xfrm>
            <a:off x="6871111" y="2626986"/>
            <a:ext cx="615211" cy="669702"/>
          </a:xfrm>
          <a:custGeom>
            <a:avLst/>
            <a:gdLst>
              <a:gd name="T0" fmla="*/ 198 w 255"/>
              <a:gd name="T1" fmla="*/ 128 h 277"/>
              <a:gd name="T2" fmla="*/ 191 w 255"/>
              <a:gd name="T3" fmla="*/ 158 h 277"/>
              <a:gd name="T4" fmla="*/ 191 w 255"/>
              <a:gd name="T5" fmla="*/ 185 h 277"/>
              <a:gd name="T6" fmla="*/ 196 w 255"/>
              <a:gd name="T7" fmla="*/ 187 h 277"/>
              <a:gd name="T8" fmla="*/ 218 w 255"/>
              <a:gd name="T9" fmla="*/ 218 h 277"/>
              <a:gd name="T10" fmla="*/ 191 w 255"/>
              <a:gd name="T11" fmla="*/ 201 h 277"/>
              <a:gd name="T12" fmla="*/ 191 w 255"/>
              <a:gd name="T13" fmla="*/ 55 h 277"/>
              <a:gd name="T14" fmla="*/ 218 w 255"/>
              <a:gd name="T15" fmla="*/ 38 h 277"/>
              <a:gd name="T16" fmla="*/ 196 w 255"/>
              <a:gd name="T17" fmla="*/ 69 h 277"/>
              <a:gd name="T18" fmla="*/ 191 w 255"/>
              <a:gd name="T19" fmla="*/ 71 h 277"/>
              <a:gd name="T20" fmla="*/ 249 w 255"/>
              <a:gd name="T21" fmla="*/ 121 h 277"/>
              <a:gd name="T22" fmla="*/ 211 w 255"/>
              <a:gd name="T23" fmla="*/ 128 h 277"/>
              <a:gd name="T24" fmla="*/ 249 w 255"/>
              <a:gd name="T25" fmla="*/ 134 h 277"/>
              <a:gd name="T26" fmla="*/ 249 w 255"/>
              <a:gd name="T27" fmla="*/ 121 h 277"/>
              <a:gd name="T28" fmla="*/ 132 w 255"/>
              <a:gd name="T29" fmla="*/ 277 h 277"/>
              <a:gd name="T30" fmla="*/ 167 w 255"/>
              <a:gd name="T31" fmla="*/ 186 h 277"/>
              <a:gd name="T32" fmla="*/ 191 w 255"/>
              <a:gd name="T33" fmla="*/ 98 h 277"/>
              <a:gd name="T34" fmla="*/ 127 w 255"/>
              <a:gd name="T35" fmla="*/ 72 h 277"/>
              <a:gd name="T36" fmla="*/ 183 w 255"/>
              <a:gd name="T37" fmla="*/ 128 h 277"/>
              <a:gd name="T38" fmla="*/ 156 w 255"/>
              <a:gd name="T39" fmla="*/ 176 h 277"/>
              <a:gd name="T40" fmla="*/ 153 w 255"/>
              <a:gd name="T41" fmla="*/ 214 h 277"/>
              <a:gd name="T42" fmla="*/ 127 w 255"/>
              <a:gd name="T43" fmla="*/ 277 h 277"/>
              <a:gd name="T44" fmla="*/ 191 w 255"/>
              <a:gd name="T45" fmla="*/ 71 h 277"/>
              <a:gd name="T46" fmla="*/ 186 w 255"/>
              <a:gd name="T47" fmla="*/ 60 h 277"/>
              <a:gd name="T48" fmla="*/ 191 w 255"/>
              <a:gd name="T49" fmla="*/ 185 h 277"/>
              <a:gd name="T50" fmla="*/ 186 w 255"/>
              <a:gd name="T51" fmla="*/ 196 h 277"/>
              <a:gd name="T52" fmla="*/ 191 w 255"/>
              <a:gd name="T53" fmla="*/ 185 h 277"/>
              <a:gd name="T54" fmla="*/ 127 w 255"/>
              <a:gd name="T55" fmla="*/ 0 h 277"/>
              <a:gd name="T56" fmla="*/ 134 w 255"/>
              <a:gd name="T57" fmla="*/ 7 h 277"/>
              <a:gd name="T58" fmla="*/ 128 w 255"/>
              <a:gd name="T59" fmla="*/ 45 h 277"/>
              <a:gd name="T60" fmla="*/ 127 w 255"/>
              <a:gd name="T61" fmla="*/ 45 h 277"/>
              <a:gd name="T62" fmla="*/ 64 w 255"/>
              <a:gd name="T63" fmla="*/ 97 h 277"/>
              <a:gd name="T64" fmla="*/ 89 w 255"/>
              <a:gd name="T65" fmla="*/ 187 h 277"/>
              <a:gd name="T66" fmla="*/ 124 w 255"/>
              <a:gd name="T67" fmla="*/ 277 h 277"/>
              <a:gd name="T68" fmla="*/ 127 w 255"/>
              <a:gd name="T69" fmla="*/ 214 h 277"/>
              <a:gd name="T70" fmla="*/ 103 w 255"/>
              <a:gd name="T71" fmla="*/ 183 h 277"/>
              <a:gd name="T72" fmla="*/ 71 w 255"/>
              <a:gd name="T73" fmla="*/ 128 h 277"/>
              <a:gd name="T74" fmla="*/ 127 w 255"/>
              <a:gd name="T75" fmla="*/ 72 h 277"/>
              <a:gd name="T76" fmla="*/ 127 w 255"/>
              <a:gd name="T77" fmla="*/ 57 h 277"/>
              <a:gd name="T78" fmla="*/ 127 w 255"/>
              <a:gd name="T79" fmla="*/ 0 h 277"/>
              <a:gd name="T80" fmla="*/ 121 w 255"/>
              <a:gd name="T81" fmla="*/ 38 h 277"/>
              <a:gd name="T82" fmla="*/ 127 w 255"/>
              <a:gd name="T83" fmla="*/ 0 h 277"/>
              <a:gd name="T84" fmla="*/ 64 w 255"/>
              <a:gd name="T85" fmla="*/ 185 h 277"/>
              <a:gd name="T86" fmla="*/ 69 w 255"/>
              <a:gd name="T87" fmla="*/ 196 h 277"/>
              <a:gd name="T88" fmla="*/ 64 w 255"/>
              <a:gd name="T89" fmla="*/ 71 h 277"/>
              <a:gd name="T90" fmla="*/ 69 w 255"/>
              <a:gd name="T91" fmla="*/ 60 h 277"/>
              <a:gd name="T92" fmla="*/ 64 w 255"/>
              <a:gd name="T93" fmla="*/ 71 h 277"/>
              <a:gd name="T94" fmla="*/ 57 w 255"/>
              <a:gd name="T95" fmla="*/ 128 h 277"/>
              <a:gd name="T96" fmla="*/ 64 w 255"/>
              <a:gd name="T97" fmla="*/ 97 h 277"/>
              <a:gd name="T98" fmla="*/ 64 w 255"/>
              <a:gd name="T99" fmla="*/ 71 h 277"/>
              <a:gd name="T100" fmla="*/ 60 w 255"/>
              <a:gd name="T101" fmla="*/ 69 h 277"/>
              <a:gd name="T102" fmla="*/ 38 w 255"/>
              <a:gd name="T103" fmla="*/ 38 h 277"/>
              <a:gd name="T104" fmla="*/ 64 w 255"/>
              <a:gd name="T105" fmla="*/ 55 h 277"/>
              <a:gd name="T106" fmla="*/ 64 w 255"/>
              <a:gd name="T107" fmla="*/ 201 h 277"/>
              <a:gd name="T108" fmla="*/ 38 w 255"/>
              <a:gd name="T109" fmla="*/ 218 h 277"/>
              <a:gd name="T110" fmla="*/ 60 w 255"/>
              <a:gd name="T111" fmla="*/ 187 h 277"/>
              <a:gd name="T112" fmla="*/ 64 w 255"/>
              <a:gd name="T113" fmla="*/ 185 h 277"/>
              <a:gd name="T114" fmla="*/ 45 w 255"/>
              <a:gd name="T115" fmla="*/ 128 h 277"/>
              <a:gd name="T116" fmla="*/ 7 w 255"/>
              <a:gd name="T117" fmla="*/ 121 h 277"/>
              <a:gd name="T118" fmla="*/ 7 w 255"/>
              <a:gd name="T119" fmla="*/ 134 h 277"/>
              <a:gd name="T120" fmla="*/ 45 w 255"/>
              <a:gd name="T121" fmla="*/ 128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5" h="277">
                <a:moveTo>
                  <a:pt x="191" y="158"/>
                </a:moveTo>
                <a:cubicBezTo>
                  <a:pt x="195" y="149"/>
                  <a:pt x="198" y="139"/>
                  <a:pt x="198" y="128"/>
                </a:cubicBezTo>
                <a:cubicBezTo>
                  <a:pt x="198" y="117"/>
                  <a:pt x="195" y="107"/>
                  <a:pt x="191" y="98"/>
                </a:cubicBezTo>
                <a:cubicBezTo>
                  <a:pt x="191" y="158"/>
                  <a:pt x="191" y="158"/>
                  <a:pt x="191" y="158"/>
                </a:cubicBezTo>
                <a:close/>
                <a:moveTo>
                  <a:pt x="191" y="201"/>
                </a:moveTo>
                <a:cubicBezTo>
                  <a:pt x="191" y="185"/>
                  <a:pt x="191" y="185"/>
                  <a:pt x="191" y="185"/>
                </a:cubicBezTo>
                <a:cubicBezTo>
                  <a:pt x="193" y="185"/>
                  <a:pt x="194" y="185"/>
                  <a:pt x="196" y="187"/>
                </a:cubicBezTo>
                <a:cubicBezTo>
                  <a:pt x="196" y="187"/>
                  <a:pt x="196" y="187"/>
                  <a:pt x="196" y="187"/>
                </a:cubicBezTo>
                <a:cubicBezTo>
                  <a:pt x="218" y="209"/>
                  <a:pt x="218" y="209"/>
                  <a:pt x="218" y="209"/>
                </a:cubicBezTo>
                <a:cubicBezTo>
                  <a:pt x="220" y="211"/>
                  <a:pt x="220" y="216"/>
                  <a:pt x="218" y="218"/>
                </a:cubicBezTo>
                <a:cubicBezTo>
                  <a:pt x="215" y="221"/>
                  <a:pt x="211" y="221"/>
                  <a:pt x="209" y="218"/>
                </a:cubicBezTo>
                <a:cubicBezTo>
                  <a:pt x="191" y="201"/>
                  <a:pt x="191" y="201"/>
                  <a:pt x="191" y="201"/>
                </a:cubicBezTo>
                <a:close/>
                <a:moveTo>
                  <a:pt x="191" y="71"/>
                </a:moveTo>
                <a:cubicBezTo>
                  <a:pt x="191" y="55"/>
                  <a:pt x="191" y="55"/>
                  <a:pt x="191" y="55"/>
                </a:cubicBezTo>
                <a:cubicBezTo>
                  <a:pt x="209" y="38"/>
                  <a:pt x="209" y="38"/>
                  <a:pt x="209" y="38"/>
                </a:cubicBezTo>
                <a:cubicBezTo>
                  <a:pt x="211" y="35"/>
                  <a:pt x="215" y="35"/>
                  <a:pt x="218" y="38"/>
                </a:cubicBezTo>
                <a:cubicBezTo>
                  <a:pt x="220" y="40"/>
                  <a:pt x="220" y="44"/>
                  <a:pt x="218" y="47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4" y="71"/>
                  <a:pt x="193" y="71"/>
                  <a:pt x="191" y="71"/>
                </a:cubicBezTo>
                <a:close/>
                <a:moveTo>
                  <a:pt x="249" y="121"/>
                </a:moveTo>
                <a:cubicBezTo>
                  <a:pt x="249" y="121"/>
                  <a:pt x="249" y="121"/>
                  <a:pt x="249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4" y="121"/>
                  <a:pt x="211" y="124"/>
                  <a:pt x="211" y="128"/>
                </a:cubicBezTo>
                <a:cubicBezTo>
                  <a:pt x="211" y="132"/>
                  <a:pt x="214" y="134"/>
                  <a:pt x="217" y="134"/>
                </a:cubicBezTo>
                <a:cubicBezTo>
                  <a:pt x="249" y="134"/>
                  <a:pt x="249" y="134"/>
                  <a:pt x="249" y="134"/>
                </a:cubicBezTo>
                <a:cubicBezTo>
                  <a:pt x="252" y="134"/>
                  <a:pt x="255" y="132"/>
                  <a:pt x="255" y="128"/>
                </a:cubicBezTo>
                <a:cubicBezTo>
                  <a:pt x="255" y="124"/>
                  <a:pt x="252" y="121"/>
                  <a:pt x="249" y="121"/>
                </a:cubicBezTo>
                <a:close/>
                <a:moveTo>
                  <a:pt x="127" y="277"/>
                </a:moveTo>
                <a:cubicBezTo>
                  <a:pt x="132" y="277"/>
                  <a:pt x="132" y="277"/>
                  <a:pt x="132" y="277"/>
                </a:cubicBezTo>
                <a:cubicBezTo>
                  <a:pt x="151" y="277"/>
                  <a:pt x="167" y="262"/>
                  <a:pt x="167" y="242"/>
                </a:cubicBezTo>
                <a:cubicBezTo>
                  <a:pt x="167" y="186"/>
                  <a:pt x="167" y="186"/>
                  <a:pt x="167" y="186"/>
                </a:cubicBezTo>
                <a:cubicBezTo>
                  <a:pt x="177" y="179"/>
                  <a:pt x="186" y="169"/>
                  <a:pt x="191" y="158"/>
                </a:cubicBezTo>
                <a:cubicBezTo>
                  <a:pt x="191" y="98"/>
                  <a:pt x="191" y="98"/>
                  <a:pt x="191" y="98"/>
                </a:cubicBezTo>
                <a:cubicBezTo>
                  <a:pt x="180" y="74"/>
                  <a:pt x="156" y="57"/>
                  <a:pt x="127" y="57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43" y="72"/>
                  <a:pt x="157" y="78"/>
                  <a:pt x="167" y="88"/>
                </a:cubicBezTo>
                <a:cubicBezTo>
                  <a:pt x="177" y="98"/>
                  <a:pt x="183" y="112"/>
                  <a:pt x="183" y="128"/>
                </a:cubicBezTo>
                <a:cubicBezTo>
                  <a:pt x="183" y="148"/>
                  <a:pt x="172" y="166"/>
                  <a:pt x="156" y="176"/>
                </a:cubicBezTo>
                <a:cubicBezTo>
                  <a:pt x="156" y="176"/>
                  <a:pt x="156" y="176"/>
                  <a:pt x="156" y="176"/>
                </a:cubicBezTo>
                <a:cubicBezTo>
                  <a:pt x="154" y="177"/>
                  <a:pt x="153" y="180"/>
                  <a:pt x="153" y="182"/>
                </a:cubicBezTo>
                <a:cubicBezTo>
                  <a:pt x="153" y="214"/>
                  <a:pt x="153" y="214"/>
                  <a:pt x="153" y="214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27" y="277"/>
                  <a:pt x="127" y="277"/>
                  <a:pt x="127" y="277"/>
                </a:cubicBezTo>
                <a:close/>
                <a:moveTo>
                  <a:pt x="191" y="55"/>
                </a:moveTo>
                <a:cubicBezTo>
                  <a:pt x="191" y="71"/>
                  <a:pt x="191" y="71"/>
                  <a:pt x="191" y="71"/>
                </a:cubicBezTo>
                <a:cubicBezTo>
                  <a:pt x="189" y="71"/>
                  <a:pt x="188" y="71"/>
                  <a:pt x="186" y="69"/>
                </a:cubicBezTo>
                <a:cubicBezTo>
                  <a:pt x="184" y="67"/>
                  <a:pt x="184" y="63"/>
                  <a:pt x="186" y="60"/>
                </a:cubicBezTo>
                <a:cubicBezTo>
                  <a:pt x="191" y="55"/>
                  <a:pt x="191" y="55"/>
                  <a:pt x="191" y="55"/>
                </a:cubicBezTo>
                <a:close/>
                <a:moveTo>
                  <a:pt x="191" y="185"/>
                </a:moveTo>
                <a:cubicBezTo>
                  <a:pt x="191" y="201"/>
                  <a:pt x="191" y="201"/>
                  <a:pt x="191" y="20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4" y="193"/>
                  <a:pt x="184" y="189"/>
                  <a:pt x="186" y="187"/>
                </a:cubicBezTo>
                <a:cubicBezTo>
                  <a:pt x="188" y="185"/>
                  <a:pt x="189" y="185"/>
                  <a:pt x="191" y="185"/>
                </a:cubicBezTo>
                <a:close/>
                <a:moveTo>
                  <a:pt x="127" y="45"/>
                </a:moveTo>
                <a:cubicBezTo>
                  <a:pt x="127" y="0"/>
                  <a:pt x="127" y="0"/>
                  <a:pt x="127" y="0"/>
                </a:cubicBezTo>
                <a:cubicBezTo>
                  <a:pt x="127" y="0"/>
                  <a:pt x="128" y="0"/>
                  <a:pt x="128" y="0"/>
                </a:cubicBezTo>
                <a:cubicBezTo>
                  <a:pt x="131" y="0"/>
                  <a:pt x="134" y="3"/>
                  <a:pt x="134" y="7"/>
                </a:cubicBezTo>
                <a:cubicBezTo>
                  <a:pt x="134" y="38"/>
                  <a:pt x="134" y="38"/>
                  <a:pt x="134" y="38"/>
                </a:cubicBezTo>
                <a:cubicBezTo>
                  <a:pt x="134" y="42"/>
                  <a:pt x="131" y="45"/>
                  <a:pt x="128" y="45"/>
                </a:cubicBezTo>
                <a:cubicBezTo>
                  <a:pt x="128" y="45"/>
                  <a:pt x="128" y="45"/>
                  <a:pt x="128" y="45"/>
                </a:cubicBezTo>
                <a:cubicBezTo>
                  <a:pt x="128" y="45"/>
                  <a:pt x="127" y="45"/>
                  <a:pt x="127" y="45"/>
                </a:cubicBezTo>
                <a:close/>
                <a:moveTo>
                  <a:pt x="127" y="57"/>
                </a:moveTo>
                <a:cubicBezTo>
                  <a:pt x="99" y="57"/>
                  <a:pt x="75" y="74"/>
                  <a:pt x="64" y="97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70" y="170"/>
                  <a:pt x="78" y="180"/>
                  <a:pt x="89" y="187"/>
                </a:cubicBezTo>
                <a:cubicBezTo>
                  <a:pt x="89" y="242"/>
                  <a:pt x="89" y="242"/>
                  <a:pt x="89" y="242"/>
                </a:cubicBezTo>
                <a:cubicBezTo>
                  <a:pt x="89" y="262"/>
                  <a:pt x="104" y="277"/>
                  <a:pt x="124" y="277"/>
                </a:cubicBezTo>
                <a:cubicBezTo>
                  <a:pt x="127" y="277"/>
                  <a:pt x="127" y="277"/>
                  <a:pt x="127" y="277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183"/>
                  <a:pt x="103" y="183"/>
                  <a:pt x="103" y="183"/>
                </a:cubicBezTo>
                <a:cubicBezTo>
                  <a:pt x="103" y="180"/>
                  <a:pt x="102" y="178"/>
                  <a:pt x="100" y="176"/>
                </a:cubicBezTo>
                <a:cubicBezTo>
                  <a:pt x="83" y="167"/>
                  <a:pt x="71" y="149"/>
                  <a:pt x="71" y="128"/>
                </a:cubicBezTo>
                <a:cubicBezTo>
                  <a:pt x="71" y="112"/>
                  <a:pt x="78" y="98"/>
                  <a:pt x="88" y="88"/>
                </a:cubicBezTo>
                <a:cubicBezTo>
                  <a:pt x="98" y="78"/>
                  <a:pt x="112" y="72"/>
                  <a:pt x="127" y="72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7" y="57"/>
                  <a:pt x="127" y="57"/>
                  <a:pt x="127" y="57"/>
                </a:cubicBezTo>
                <a:close/>
                <a:moveTo>
                  <a:pt x="127" y="0"/>
                </a:moveTo>
                <a:cubicBezTo>
                  <a:pt x="127" y="45"/>
                  <a:pt x="127" y="45"/>
                  <a:pt x="127" y="45"/>
                </a:cubicBezTo>
                <a:cubicBezTo>
                  <a:pt x="124" y="45"/>
                  <a:pt x="121" y="42"/>
                  <a:pt x="121" y="38"/>
                </a:cubicBezTo>
                <a:cubicBezTo>
                  <a:pt x="121" y="7"/>
                  <a:pt x="121" y="7"/>
                  <a:pt x="121" y="7"/>
                </a:cubicBezTo>
                <a:cubicBezTo>
                  <a:pt x="121" y="4"/>
                  <a:pt x="124" y="1"/>
                  <a:pt x="127" y="0"/>
                </a:cubicBezTo>
                <a:close/>
                <a:moveTo>
                  <a:pt x="64" y="201"/>
                </a:moveTo>
                <a:cubicBezTo>
                  <a:pt x="64" y="185"/>
                  <a:pt x="64" y="185"/>
                  <a:pt x="64" y="185"/>
                </a:cubicBezTo>
                <a:cubicBezTo>
                  <a:pt x="66" y="185"/>
                  <a:pt x="68" y="185"/>
                  <a:pt x="69" y="187"/>
                </a:cubicBezTo>
                <a:cubicBezTo>
                  <a:pt x="72" y="189"/>
                  <a:pt x="72" y="193"/>
                  <a:pt x="69" y="196"/>
                </a:cubicBezTo>
                <a:cubicBezTo>
                  <a:pt x="64" y="201"/>
                  <a:pt x="64" y="201"/>
                  <a:pt x="64" y="201"/>
                </a:cubicBezTo>
                <a:close/>
                <a:moveTo>
                  <a:pt x="64" y="71"/>
                </a:moveTo>
                <a:cubicBezTo>
                  <a:pt x="64" y="55"/>
                  <a:pt x="64" y="55"/>
                  <a:pt x="64" y="55"/>
                </a:cubicBezTo>
                <a:cubicBezTo>
                  <a:pt x="69" y="60"/>
                  <a:pt x="69" y="60"/>
                  <a:pt x="69" y="60"/>
                </a:cubicBezTo>
                <a:cubicBezTo>
                  <a:pt x="72" y="63"/>
                  <a:pt x="72" y="67"/>
                  <a:pt x="69" y="69"/>
                </a:cubicBezTo>
                <a:cubicBezTo>
                  <a:pt x="68" y="71"/>
                  <a:pt x="66" y="71"/>
                  <a:pt x="64" y="71"/>
                </a:cubicBezTo>
                <a:close/>
                <a:moveTo>
                  <a:pt x="64" y="97"/>
                </a:moveTo>
                <a:cubicBezTo>
                  <a:pt x="59" y="106"/>
                  <a:pt x="57" y="117"/>
                  <a:pt x="57" y="128"/>
                </a:cubicBezTo>
                <a:cubicBezTo>
                  <a:pt x="57" y="139"/>
                  <a:pt x="59" y="149"/>
                  <a:pt x="64" y="159"/>
                </a:cubicBezTo>
                <a:cubicBezTo>
                  <a:pt x="64" y="97"/>
                  <a:pt x="64" y="97"/>
                  <a:pt x="64" y="97"/>
                </a:cubicBezTo>
                <a:close/>
                <a:moveTo>
                  <a:pt x="64" y="55"/>
                </a:moveTo>
                <a:cubicBezTo>
                  <a:pt x="64" y="71"/>
                  <a:pt x="64" y="71"/>
                  <a:pt x="64" y="71"/>
                </a:cubicBezTo>
                <a:cubicBezTo>
                  <a:pt x="62" y="71"/>
                  <a:pt x="61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38" y="47"/>
                  <a:pt x="38" y="47"/>
                  <a:pt x="38" y="47"/>
                </a:cubicBezTo>
                <a:cubicBezTo>
                  <a:pt x="35" y="44"/>
                  <a:pt x="35" y="40"/>
                  <a:pt x="38" y="38"/>
                </a:cubicBezTo>
                <a:cubicBezTo>
                  <a:pt x="40" y="35"/>
                  <a:pt x="44" y="35"/>
                  <a:pt x="47" y="38"/>
                </a:cubicBezTo>
                <a:cubicBezTo>
                  <a:pt x="64" y="55"/>
                  <a:pt x="64" y="55"/>
                  <a:pt x="64" y="55"/>
                </a:cubicBezTo>
                <a:close/>
                <a:moveTo>
                  <a:pt x="64" y="185"/>
                </a:moveTo>
                <a:cubicBezTo>
                  <a:pt x="64" y="201"/>
                  <a:pt x="64" y="201"/>
                  <a:pt x="64" y="201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44" y="221"/>
                  <a:pt x="40" y="221"/>
                  <a:pt x="38" y="218"/>
                </a:cubicBezTo>
                <a:cubicBezTo>
                  <a:pt x="35" y="216"/>
                  <a:pt x="35" y="211"/>
                  <a:pt x="38" y="209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1" y="185"/>
                  <a:pt x="62" y="185"/>
                  <a:pt x="64" y="185"/>
                </a:cubicBezTo>
                <a:close/>
                <a:moveTo>
                  <a:pt x="45" y="128"/>
                </a:moveTo>
                <a:cubicBezTo>
                  <a:pt x="45" y="128"/>
                  <a:pt x="45" y="128"/>
                  <a:pt x="45" y="128"/>
                </a:cubicBezTo>
                <a:cubicBezTo>
                  <a:pt x="45" y="124"/>
                  <a:pt x="42" y="121"/>
                  <a:pt x="38" y="121"/>
                </a:cubicBezTo>
                <a:cubicBezTo>
                  <a:pt x="7" y="121"/>
                  <a:pt x="7" y="121"/>
                  <a:pt x="7" y="121"/>
                </a:cubicBezTo>
                <a:cubicBezTo>
                  <a:pt x="3" y="121"/>
                  <a:pt x="0" y="124"/>
                  <a:pt x="0" y="128"/>
                </a:cubicBezTo>
                <a:cubicBezTo>
                  <a:pt x="0" y="132"/>
                  <a:pt x="3" y="134"/>
                  <a:pt x="7" y="134"/>
                </a:cubicBezTo>
                <a:cubicBezTo>
                  <a:pt x="38" y="134"/>
                  <a:pt x="38" y="134"/>
                  <a:pt x="38" y="134"/>
                </a:cubicBezTo>
                <a:cubicBezTo>
                  <a:pt x="42" y="134"/>
                  <a:pt x="45" y="132"/>
                  <a:pt x="45" y="128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 57"/>
          <p:cNvSpPr>
            <a:spLocks noEditPoints="1"/>
          </p:cNvSpPr>
          <p:nvPr/>
        </p:nvSpPr>
        <p:spPr bwMode="auto">
          <a:xfrm>
            <a:off x="9140367" y="895604"/>
            <a:ext cx="585330" cy="574784"/>
          </a:xfrm>
          <a:custGeom>
            <a:avLst/>
            <a:gdLst>
              <a:gd name="T0" fmla="*/ 231 w 243"/>
              <a:gd name="T1" fmla="*/ 92 h 238"/>
              <a:gd name="T2" fmla="*/ 214 w 243"/>
              <a:gd name="T3" fmla="*/ 83 h 238"/>
              <a:gd name="T4" fmla="*/ 206 w 243"/>
              <a:gd name="T5" fmla="*/ 71 h 238"/>
              <a:gd name="T6" fmla="*/ 192 w 243"/>
              <a:gd name="T7" fmla="*/ 82 h 238"/>
              <a:gd name="T8" fmla="*/ 194 w 243"/>
              <a:gd name="T9" fmla="*/ 64 h 238"/>
              <a:gd name="T10" fmla="*/ 179 w 243"/>
              <a:gd name="T11" fmla="*/ 64 h 238"/>
              <a:gd name="T12" fmla="*/ 162 w 243"/>
              <a:gd name="T13" fmla="*/ 54 h 238"/>
              <a:gd name="T14" fmla="*/ 154 w 243"/>
              <a:gd name="T15" fmla="*/ 42 h 238"/>
              <a:gd name="T16" fmla="*/ 140 w 243"/>
              <a:gd name="T17" fmla="*/ 53 h 238"/>
              <a:gd name="T18" fmla="*/ 142 w 243"/>
              <a:gd name="T19" fmla="*/ 35 h 238"/>
              <a:gd name="T20" fmla="*/ 128 w 243"/>
              <a:gd name="T21" fmla="*/ 35 h 238"/>
              <a:gd name="T22" fmla="*/ 110 w 243"/>
              <a:gd name="T23" fmla="*/ 25 h 238"/>
              <a:gd name="T24" fmla="*/ 102 w 243"/>
              <a:gd name="T25" fmla="*/ 13 h 238"/>
              <a:gd name="T26" fmla="*/ 101 w 243"/>
              <a:gd name="T27" fmla="*/ 22 h 238"/>
              <a:gd name="T28" fmla="*/ 208 w 243"/>
              <a:gd name="T29" fmla="*/ 128 h 238"/>
              <a:gd name="T30" fmla="*/ 206 w 243"/>
              <a:gd name="T31" fmla="*/ 132 h 238"/>
              <a:gd name="T32" fmla="*/ 101 w 243"/>
              <a:gd name="T33" fmla="*/ 74 h 238"/>
              <a:gd name="T34" fmla="*/ 196 w 243"/>
              <a:gd name="T35" fmla="*/ 149 h 238"/>
              <a:gd name="T36" fmla="*/ 194 w 243"/>
              <a:gd name="T37" fmla="*/ 153 h 238"/>
              <a:gd name="T38" fmla="*/ 101 w 243"/>
              <a:gd name="T39" fmla="*/ 101 h 238"/>
              <a:gd name="T40" fmla="*/ 185 w 243"/>
              <a:gd name="T41" fmla="*/ 170 h 238"/>
              <a:gd name="T42" fmla="*/ 182 w 243"/>
              <a:gd name="T43" fmla="*/ 174 h 238"/>
              <a:gd name="T44" fmla="*/ 101 w 243"/>
              <a:gd name="T45" fmla="*/ 129 h 238"/>
              <a:gd name="T46" fmla="*/ 173 w 243"/>
              <a:gd name="T47" fmla="*/ 191 h 238"/>
              <a:gd name="T48" fmla="*/ 171 w 243"/>
              <a:gd name="T49" fmla="*/ 195 h 238"/>
              <a:gd name="T50" fmla="*/ 101 w 243"/>
              <a:gd name="T51" fmla="*/ 156 h 238"/>
              <a:gd name="T52" fmla="*/ 138 w 243"/>
              <a:gd name="T53" fmla="*/ 231 h 238"/>
              <a:gd name="T54" fmla="*/ 243 w 243"/>
              <a:gd name="T55" fmla="*/ 91 h 238"/>
              <a:gd name="T56" fmla="*/ 101 w 243"/>
              <a:gd name="T57" fmla="*/ 22 h 238"/>
              <a:gd name="T58" fmla="*/ 85 w 243"/>
              <a:gd name="T59" fmla="*/ 11 h 238"/>
              <a:gd name="T60" fmla="*/ 78 w 243"/>
              <a:gd name="T61" fmla="*/ 0 h 238"/>
              <a:gd name="T62" fmla="*/ 15 w 243"/>
              <a:gd name="T63" fmla="*/ 163 h 238"/>
              <a:gd name="T64" fmla="*/ 101 w 243"/>
              <a:gd name="T65" fmla="*/ 156 h 238"/>
              <a:gd name="T66" fmla="*/ 27 w 243"/>
              <a:gd name="T67" fmla="*/ 113 h 238"/>
              <a:gd name="T68" fmla="*/ 101 w 243"/>
              <a:gd name="T69" fmla="*/ 151 h 238"/>
              <a:gd name="T70" fmla="*/ 40 w 243"/>
              <a:gd name="T71" fmla="*/ 95 h 238"/>
              <a:gd name="T72" fmla="*/ 42 w 243"/>
              <a:gd name="T73" fmla="*/ 91 h 238"/>
              <a:gd name="T74" fmla="*/ 101 w 243"/>
              <a:gd name="T75" fmla="*/ 101 h 238"/>
              <a:gd name="T76" fmla="*/ 51 w 243"/>
              <a:gd name="T77" fmla="*/ 71 h 238"/>
              <a:gd name="T78" fmla="*/ 101 w 243"/>
              <a:gd name="T79" fmla="*/ 96 h 238"/>
              <a:gd name="T80" fmla="*/ 63 w 243"/>
              <a:gd name="T81" fmla="*/ 53 h 238"/>
              <a:gd name="T82" fmla="*/ 65 w 243"/>
              <a:gd name="T83" fmla="*/ 49 h 238"/>
              <a:gd name="T84" fmla="*/ 101 w 243"/>
              <a:gd name="T85" fmla="*/ 2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3" h="238">
                <a:moveTo>
                  <a:pt x="232" y="85"/>
                </a:moveTo>
                <a:cubicBezTo>
                  <a:pt x="233" y="87"/>
                  <a:pt x="233" y="90"/>
                  <a:pt x="231" y="92"/>
                </a:cubicBezTo>
                <a:cubicBezTo>
                  <a:pt x="229" y="97"/>
                  <a:pt x="223" y="99"/>
                  <a:pt x="218" y="96"/>
                </a:cubicBezTo>
                <a:cubicBezTo>
                  <a:pt x="213" y="94"/>
                  <a:pt x="212" y="88"/>
                  <a:pt x="214" y="83"/>
                </a:cubicBezTo>
                <a:cubicBezTo>
                  <a:pt x="216" y="81"/>
                  <a:pt x="218" y="79"/>
                  <a:pt x="220" y="78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7" y="73"/>
                  <a:pt x="207" y="76"/>
                  <a:pt x="205" y="78"/>
                </a:cubicBezTo>
                <a:cubicBezTo>
                  <a:pt x="203" y="83"/>
                  <a:pt x="197" y="84"/>
                  <a:pt x="192" y="82"/>
                </a:cubicBezTo>
                <a:cubicBezTo>
                  <a:pt x="188" y="79"/>
                  <a:pt x="186" y="73"/>
                  <a:pt x="188" y="69"/>
                </a:cubicBezTo>
                <a:cubicBezTo>
                  <a:pt x="190" y="66"/>
                  <a:pt x="192" y="65"/>
                  <a:pt x="194" y="64"/>
                </a:cubicBezTo>
                <a:cubicBezTo>
                  <a:pt x="180" y="56"/>
                  <a:pt x="180" y="56"/>
                  <a:pt x="180" y="56"/>
                </a:cubicBezTo>
                <a:cubicBezTo>
                  <a:pt x="181" y="59"/>
                  <a:pt x="181" y="61"/>
                  <a:pt x="179" y="64"/>
                </a:cubicBezTo>
                <a:cubicBezTo>
                  <a:pt x="177" y="68"/>
                  <a:pt x="171" y="70"/>
                  <a:pt x="166" y="67"/>
                </a:cubicBezTo>
                <a:cubicBezTo>
                  <a:pt x="161" y="65"/>
                  <a:pt x="160" y="59"/>
                  <a:pt x="162" y="54"/>
                </a:cubicBezTo>
                <a:cubicBezTo>
                  <a:pt x="164" y="52"/>
                  <a:pt x="166" y="50"/>
                  <a:pt x="168" y="50"/>
                </a:cubicBezTo>
                <a:cubicBezTo>
                  <a:pt x="154" y="42"/>
                  <a:pt x="154" y="42"/>
                  <a:pt x="154" y="42"/>
                </a:cubicBezTo>
                <a:cubicBezTo>
                  <a:pt x="155" y="44"/>
                  <a:pt x="155" y="47"/>
                  <a:pt x="153" y="49"/>
                </a:cubicBezTo>
                <a:cubicBezTo>
                  <a:pt x="151" y="54"/>
                  <a:pt x="145" y="56"/>
                  <a:pt x="140" y="53"/>
                </a:cubicBezTo>
                <a:cubicBezTo>
                  <a:pt x="136" y="50"/>
                  <a:pt x="134" y="45"/>
                  <a:pt x="136" y="40"/>
                </a:cubicBezTo>
                <a:cubicBezTo>
                  <a:pt x="138" y="37"/>
                  <a:pt x="140" y="36"/>
                  <a:pt x="142" y="35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9" y="30"/>
                  <a:pt x="129" y="33"/>
                  <a:pt x="128" y="35"/>
                </a:cubicBezTo>
                <a:cubicBezTo>
                  <a:pt x="125" y="40"/>
                  <a:pt x="119" y="41"/>
                  <a:pt x="114" y="39"/>
                </a:cubicBezTo>
                <a:cubicBezTo>
                  <a:pt x="110" y="36"/>
                  <a:pt x="108" y="30"/>
                  <a:pt x="110" y="25"/>
                </a:cubicBezTo>
                <a:cubicBezTo>
                  <a:pt x="112" y="23"/>
                  <a:pt x="114" y="22"/>
                  <a:pt x="116" y="21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3" y="16"/>
                  <a:pt x="103" y="18"/>
                  <a:pt x="102" y="21"/>
                </a:cubicBezTo>
                <a:cubicBezTo>
                  <a:pt x="101" y="21"/>
                  <a:pt x="101" y="22"/>
                  <a:pt x="101" y="22"/>
                </a:cubicBezTo>
                <a:cubicBezTo>
                  <a:pt x="101" y="69"/>
                  <a:pt x="101" y="69"/>
                  <a:pt x="101" y="69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9" y="129"/>
                  <a:pt x="209" y="130"/>
                  <a:pt x="209" y="131"/>
                </a:cubicBezTo>
                <a:cubicBezTo>
                  <a:pt x="208" y="132"/>
                  <a:pt x="207" y="133"/>
                  <a:pt x="206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96" y="149"/>
                  <a:pt x="196" y="149"/>
                  <a:pt x="196" y="149"/>
                </a:cubicBezTo>
                <a:cubicBezTo>
                  <a:pt x="197" y="150"/>
                  <a:pt x="198" y="151"/>
                  <a:pt x="197" y="152"/>
                </a:cubicBezTo>
                <a:cubicBezTo>
                  <a:pt x="197" y="153"/>
                  <a:pt x="195" y="154"/>
                  <a:pt x="194" y="153"/>
                </a:cubicBezTo>
                <a:cubicBezTo>
                  <a:pt x="194" y="153"/>
                  <a:pt x="194" y="153"/>
                  <a:pt x="194" y="153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85" y="170"/>
                  <a:pt x="185" y="170"/>
                  <a:pt x="185" y="170"/>
                </a:cubicBezTo>
                <a:cubicBezTo>
                  <a:pt x="186" y="171"/>
                  <a:pt x="186" y="172"/>
                  <a:pt x="186" y="173"/>
                </a:cubicBezTo>
                <a:cubicBezTo>
                  <a:pt x="185" y="174"/>
                  <a:pt x="184" y="175"/>
                  <a:pt x="182" y="174"/>
                </a:cubicBezTo>
                <a:cubicBezTo>
                  <a:pt x="182" y="174"/>
                  <a:pt x="182" y="174"/>
                  <a:pt x="182" y="174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73" y="191"/>
                  <a:pt x="173" y="191"/>
                  <a:pt x="173" y="191"/>
                </a:cubicBezTo>
                <a:cubicBezTo>
                  <a:pt x="174" y="192"/>
                  <a:pt x="174" y="193"/>
                  <a:pt x="174" y="194"/>
                </a:cubicBezTo>
                <a:cubicBezTo>
                  <a:pt x="173" y="196"/>
                  <a:pt x="172" y="196"/>
                  <a:pt x="171" y="195"/>
                </a:cubicBezTo>
                <a:cubicBezTo>
                  <a:pt x="171" y="195"/>
                  <a:pt x="171" y="195"/>
                  <a:pt x="171" y="195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38" y="231"/>
                  <a:pt x="138" y="231"/>
                  <a:pt x="138" y="231"/>
                </a:cubicBezTo>
                <a:cubicBezTo>
                  <a:pt x="150" y="238"/>
                  <a:pt x="164" y="233"/>
                  <a:pt x="171" y="222"/>
                </a:cubicBezTo>
                <a:cubicBezTo>
                  <a:pt x="243" y="91"/>
                  <a:pt x="243" y="91"/>
                  <a:pt x="243" y="91"/>
                </a:cubicBezTo>
                <a:lnTo>
                  <a:pt x="232" y="85"/>
                </a:lnTo>
                <a:close/>
                <a:moveTo>
                  <a:pt x="101" y="22"/>
                </a:moveTo>
                <a:cubicBezTo>
                  <a:pt x="98" y="26"/>
                  <a:pt x="93" y="27"/>
                  <a:pt x="88" y="24"/>
                </a:cubicBezTo>
                <a:cubicBezTo>
                  <a:pt x="84" y="22"/>
                  <a:pt x="82" y="16"/>
                  <a:pt x="85" y="11"/>
                </a:cubicBezTo>
                <a:cubicBezTo>
                  <a:pt x="86" y="9"/>
                  <a:pt x="88" y="7"/>
                  <a:pt x="90" y="6"/>
                </a:cubicBezTo>
                <a:cubicBezTo>
                  <a:pt x="78" y="0"/>
                  <a:pt x="78" y="0"/>
                  <a:pt x="78" y="0"/>
                </a:cubicBezTo>
                <a:cubicBezTo>
                  <a:pt x="6" y="130"/>
                  <a:pt x="6" y="130"/>
                  <a:pt x="6" y="130"/>
                </a:cubicBezTo>
                <a:cubicBezTo>
                  <a:pt x="0" y="142"/>
                  <a:pt x="4" y="157"/>
                  <a:pt x="15" y="163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7" y="116"/>
                  <a:pt x="27" y="114"/>
                  <a:pt x="27" y="113"/>
                </a:cubicBezTo>
                <a:cubicBezTo>
                  <a:pt x="28" y="112"/>
                  <a:pt x="29" y="112"/>
                  <a:pt x="30" y="112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40" y="95"/>
                  <a:pt x="40" y="95"/>
                  <a:pt x="40" y="95"/>
                </a:cubicBezTo>
                <a:cubicBezTo>
                  <a:pt x="39" y="95"/>
                  <a:pt x="38" y="93"/>
                  <a:pt x="39" y="92"/>
                </a:cubicBezTo>
                <a:cubicBezTo>
                  <a:pt x="40" y="91"/>
                  <a:pt x="41" y="91"/>
                  <a:pt x="42" y="9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51" y="74"/>
                  <a:pt x="51" y="74"/>
                  <a:pt x="51" y="74"/>
                </a:cubicBezTo>
                <a:cubicBezTo>
                  <a:pt x="50" y="74"/>
                  <a:pt x="50" y="72"/>
                  <a:pt x="51" y="71"/>
                </a:cubicBezTo>
                <a:cubicBezTo>
                  <a:pt x="51" y="70"/>
                  <a:pt x="53" y="70"/>
                  <a:pt x="54" y="70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63" y="53"/>
                  <a:pt x="63" y="53"/>
                  <a:pt x="63" y="53"/>
                </a:cubicBezTo>
                <a:cubicBezTo>
                  <a:pt x="62" y="53"/>
                  <a:pt x="62" y="51"/>
                  <a:pt x="62" y="50"/>
                </a:cubicBezTo>
                <a:cubicBezTo>
                  <a:pt x="63" y="49"/>
                  <a:pt x="64" y="49"/>
                  <a:pt x="65" y="4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2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Freeform 58"/>
          <p:cNvSpPr>
            <a:spLocks noEditPoints="1"/>
          </p:cNvSpPr>
          <p:nvPr/>
        </p:nvSpPr>
        <p:spPr bwMode="auto">
          <a:xfrm>
            <a:off x="7072691" y="3293476"/>
            <a:ext cx="569510" cy="576541"/>
          </a:xfrm>
          <a:custGeom>
            <a:avLst/>
            <a:gdLst>
              <a:gd name="T0" fmla="*/ 189 w 236"/>
              <a:gd name="T1" fmla="*/ 60 h 239"/>
              <a:gd name="T2" fmla="*/ 196 w 236"/>
              <a:gd name="T3" fmla="*/ 122 h 239"/>
              <a:gd name="T4" fmla="*/ 198 w 236"/>
              <a:gd name="T5" fmla="*/ 136 h 239"/>
              <a:gd name="T6" fmla="*/ 208 w 236"/>
              <a:gd name="T7" fmla="*/ 157 h 239"/>
              <a:gd name="T8" fmla="*/ 189 w 236"/>
              <a:gd name="T9" fmla="*/ 195 h 239"/>
              <a:gd name="T10" fmla="*/ 168 w 236"/>
              <a:gd name="T11" fmla="*/ 156 h 239"/>
              <a:gd name="T12" fmla="*/ 168 w 236"/>
              <a:gd name="T13" fmla="*/ 78 h 239"/>
              <a:gd name="T14" fmla="*/ 182 w 236"/>
              <a:gd name="T15" fmla="*/ 92 h 239"/>
              <a:gd name="T16" fmla="*/ 185 w 236"/>
              <a:gd name="T17" fmla="*/ 107 h 239"/>
              <a:gd name="T18" fmla="*/ 189 w 236"/>
              <a:gd name="T19" fmla="*/ 141 h 239"/>
              <a:gd name="T20" fmla="*/ 189 w 236"/>
              <a:gd name="T21" fmla="*/ 130 h 239"/>
              <a:gd name="T22" fmla="*/ 168 w 236"/>
              <a:gd name="T23" fmla="*/ 155 h 239"/>
              <a:gd name="T24" fmla="*/ 160 w 236"/>
              <a:gd name="T25" fmla="*/ 138 h 239"/>
              <a:gd name="T26" fmla="*/ 165 w 236"/>
              <a:gd name="T27" fmla="*/ 172 h 239"/>
              <a:gd name="T28" fmla="*/ 168 w 236"/>
              <a:gd name="T29" fmla="*/ 16 h 239"/>
              <a:gd name="T30" fmla="*/ 163 w 236"/>
              <a:gd name="T31" fmla="*/ 49 h 239"/>
              <a:gd name="T32" fmla="*/ 168 w 236"/>
              <a:gd name="T33" fmla="*/ 78 h 239"/>
              <a:gd name="T34" fmla="*/ 159 w 236"/>
              <a:gd name="T35" fmla="*/ 118 h 239"/>
              <a:gd name="T36" fmla="*/ 159 w 236"/>
              <a:gd name="T37" fmla="*/ 209 h 239"/>
              <a:gd name="T38" fmla="*/ 159 w 236"/>
              <a:gd name="T39" fmla="*/ 5 h 239"/>
              <a:gd name="T40" fmla="*/ 159 w 236"/>
              <a:gd name="T41" fmla="*/ 40 h 239"/>
              <a:gd name="T42" fmla="*/ 144 w 236"/>
              <a:gd name="T43" fmla="*/ 89 h 239"/>
              <a:gd name="T44" fmla="*/ 159 w 236"/>
              <a:gd name="T45" fmla="*/ 108 h 239"/>
              <a:gd name="T46" fmla="*/ 159 w 236"/>
              <a:gd name="T47" fmla="*/ 136 h 239"/>
              <a:gd name="T48" fmla="*/ 144 w 236"/>
              <a:gd name="T49" fmla="*/ 162 h 239"/>
              <a:gd name="T50" fmla="*/ 151 w 236"/>
              <a:gd name="T51" fmla="*/ 143 h 239"/>
              <a:gd name="T52" fmla="*/ 146 w 236"/>
              <a:gd name="T53" fmla="*/ 109 h 239"/>
              <a:gd name="T54" fmla="*/ 123 w 236"/>
              <a:gd name="T55" fmla="*/ 7 h 239"/>
              <a:gd name="T56" fmla="*/ 144 w 236"/>
              <a:gd name="T57" fmla="*/ 0 h 239"/>
              <a:gd name="T58" fmla="*/ 144 w 236"/>
              <a:gd name="T59" fmla="*/ 187 h 239"/>
              <a:gd name="T60" fmla="*/ 123 w 236"/>
              <a:gd name="T61" fmla="*/ 225 h 239"/>
              <a:gd name="T62" fmla="*/ 140 w 236"/>
              <a:gd name="T63" fmla="*/ 96 h 239"/>
              <a:gd name="T64" fmla="*/ 123 w 236"/>
              <a:gd name="T65" fmla="*/ 135 h 239"/>
              <a:gd name="T66" fmla="*/ 137 w 236"/>
              <a:gd name="T67" fmla="*/ 113 h 239"/>
              <a:gd name="T68" fmla="*/ 123 w 236"/>
              <a:gd name="T69" fmla="*/ 82 h 239"/>
              <a:gd name="T70" fmla="*/ 125 w 236"/>
              <a:gd name="T71" fmla="*/ 171 h 239"/>
              <a:gd name="T72" fmla="*/ 123 w 236"/>
              <a:gd name="T73" fmla="*/ 7 h 239"/>
              <a:gd name="T74" fmla="*/ 123 w 236"/>
              <a:gd name="T75" fmla="*/ 7 h 239"/>
              <a:gd name="T76" fmla="*/ 123 w 236"/>
              <a:gd name="T77" fmla="*/ 177 h 239"/>
              <a:gd name="T78" fmla="*/ 121 w 236"/>
              <a:gd name="T79" fmla="*/ 162 h 239"/>
              <a:gd name="T80" fmla="*/ 123 w 236"/>
              <a:gd name="T81" fmla="*/ 135 h 239"/>
              <a:gd name="T82" fmla="*/ 99 w 236"/>
              <a:gd name="T83" fmla="*/ 124 h 239"/>
              <a:gd name="T84" fmla="*/ 106 w 236"/>
              <a:gd name="T85" fmla="*/ 164 h 239"/>
              <a:gd name="T86" fmla="*/ 108 w 236"/>
              <a:gd name="T87" fmla="*/ 179 h 239"/>
              <a:gd name="T88" fmla="*/ 118 w 236"/>
              <a:gd name="T89" fmla="*/ 199 h 239"/>
              <a:gd name="T90" fmla="*/ 123 w 236"/>
              <a:gd name="T91" fmla="*/ 99 h 239"/>
              <a:gd name="T92" fmla="*/ 99 w 236"/>
              <a:gd name="T93" fmla="*/ 18 h 239"/>
              <a:gd name="T94" fmla="*/ 99 w 236"/>
              <a:gd name="T95" fmla="*/ 18 h 239"/>
              <a:gd name="T96" fmla="*/ 89 w 236"/>
              <a:gd name="T97" fmla="*/ 212 h 239"/>
              <a:gd name="T98" fmla="*/ 99 w 236"/>
              <a:gd name="T99" fmla="*/ 183 h 239"/>
              <a:gd name="T100" fmla="*/ 71 w 236"/>
              <a:gd name="T101" fmla="*/ 227 h 239"/>
              <a:gd name="T102" fmla="*/ 95 w 236"/>
              <a:gd name="T103" fmla="*/ 117 h 239"/>
              <a:gd name="T104" fmla="*/ 71 w 236"/>
              <a:gd name="T105" fmla="*/ 160 h 239"/>
              <a:gd name="T106" fmla="*/ 92 w 236"/>
              <a:gd name="T107" fmla="*/ 134 h 239"/>
              <a:gd name="T108" fmla="*/ 71 w 236"/>
              <a:gd name="T109" fmla="*/ 107 h 239"/>
              <a:gd name="T110" fmla="*/ 7 w 236"/>
              <a:gd name="T111" fmla="*/ 91 h 239"/>
              <a:gd name="T112" fmla="*/ 70 w 236"/>
              <a:gd name="T113" fmla="*/ 181 h 239"/>
              <a:gd name="T114" fmla="*/ 71 w 236"/>
              <a:gd name="T115" fmla="*/ 149 h 239"/>
              <a:gd name="T116" fmla="*/ 52 w 236"/>
              <a:gd name="T117" fmla="*/ 133 h 239"/>
              <a:gd name="T118" fmla="*/ 35 w 236"/>
              <a:gd name="T119" fmla="*/ 109 h 239"/>
              <a:gd name="T120" fmla="*/ 71 w 236"/>
              <a:gd name="T121" fmla="*/ 31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36" h="239">
                <a:moveTo>
                  <a:pt x="189" y="195"/>
                </a:moveTo>
                <a:cubicBezTo>
                  <a:pt x="216" y="182"/>
                  <a:pt x="216" y="182"/>
                  <a:pt x="216" y="182"/>
                </a:cubicBezTo>
                <a:cubicBezTo>
                  <a:pt x="230" y="176"/>
                  <a:pt x="236" y="159"/>
                  <a:pt x="229" y="146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9" y="107"/>
                  <a:pt x="189" y="107"/>
                  <a:pt x="189" y="107"/>
                </a:cubicBezTo>
                <a:cubicBezTo>
                  <a:pt x="190" y="108"/>
                  <a:pt x="190" y="108"/>
                  <a:pt x="190" y="109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7" y="124"/>
                  <a:pt x="196" y="126"/>
                  <a:pt x="194" y="127"/>
                </a:cubicBezTo>
                <a:cubicBezTo>
                  <a:pt x="189" y="130"/>
                  <a:pt x="189" y="130"/>
                  <a:pt x="189" y="130"/>
                </a:cubicBezTo>
                <a:cubicBezTo>
                  <a:pt x="189" y="141"/>
                  <a:pt x="189" y="141"/>
                  <a:pt x="189" y="141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201" y="135"/>
                  <a:pt x="203" y="136"/>
                  <a:pt x="204" y="138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1" y="153"/>
                  <a:pt x="210" y="156"/>
                  <a:pt x="208" y="157"/>
                </a:cubicBezTo>
                <a:cubicBezTo>
                  <a:pt x="189" y="166"/>
                  <a:pt x="189" y="166"/>
                  <a:pt x="189" y="166"/>
                </a:cubicBezTo>
                <a:lnTo>
                  <a:pt x="189" y="195"/>
                </a:lnTo>
                <a:close/>
                <a:moveTo>
                  <a:pt x="168" y="204"/>
                </a:moveTo>
                <a:cubicBezTo>
                  <a:pt x="189" y="195"/>
                  <a:pt x="189" y="195"/>
                  <a:pt x="189" y="195"/>
                </a:cubicBezTo>
                <a:cubicBezTo>
                  <a:pt x="189" y="166"/>
                  <a:pt x="189" y="166"/>
                  <a:pt x="189" y="166"/>
                </a:cubicBezTo>
                <a:cubicBezTo>
                  <a:pt x="180" y="170"/>
                  <a:pt x="180" y="170"/>
                  <a:pt x="180" y="170"/>
                </a:cubicBezTo>
                <a:cubicBezTo>
                  <a:pt x="178" y="171"/>
                  <a:pt x="175" y="170"/>
                  <a:pt x="174" y="168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204"/>
                  <a:pt x="168" y="204"/>
                  <a:pt x="168" y="204"/>
                </a:cubicBezTo>
                <a:close/>
                <a:moveTo>
                  <a:pt x="189" y="60"/>
                </a:moveTo>
                <a:cubicBezTo>
                  <a:pt x="168" y="16"/>
                  <a:pt x="168" y="16"/>
                  <a:pt x="168" y="16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71" y="77"/>
                  <a:pt x="171" y="77"/>
                  <a:pt x="171" y="77"/>
                </a:cubicBezTo>
                <a:cubicBezTo>
                  <a:pt x="173" y="76"/>
                  <a:pt x="175" y="77"/>
                  <a:pt x="176" y="79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3" y="94"/>
                  <a:pt x="182" y="97"/>
                  <a:pt x="180" y="98"/>
                </a:cubicBezTo>
                <a:cubicBezTo>
                  <a:pt x="168" y="103"/>
                  <a:pt x="168" y="103"/>
                  <a:pt x="168" y="103"/>
                </a:cubicBezTo>
                <a:cubicBezTo>
                  <a:pt x="168" y="114"/>
                  <a:pt x="168" y="114"/>
                  <a:pt x="168" y="114"/>
                </a:cubicBezTo>
                <a:cubicBezTo>
                  <a:pt x="185" y="107"/>
                  <a:pt x="185" y="107"/>
                  <a:pt x="185" y="107"/>
                </a:cubicBezTo>
                <a:cubicBezTo>
                  <a:pt x="186" y="106"/>
                  <a:pt x="188" y="106"/>
                  <a:pt x="189" y="107"/>
                </a:cubicBezTo>
                <a:cubicBezTo>
                  <a:pt x="189" y="60"/>
                  <a:pt x="189" y="60"/>
                  <a:pt x="189" y="60"/>
                </a:cubicBezTo>
                <a:close/>
                <a:moveTo>
                  <a:pt x="189" y="130"/>
                </a:moveTo>
                <a:cubicBezTo>
                  <a:pt x="189" y="141"/>
                  <a:pt x="189" y="141"/>
                  <a:pt x="189" y="141"/>
                </a:cubicBezTo>
                <a:cubicBezTo>
                  <a:pt x="170" y="150"/>
                  <a:pt x="170" y="150"/>
                  <a:pt x="170" y="150"/>
                </a:cubicBezTo>
                <a:cubicBezTo>
                  <a:pt x="169" y="150"/>
                  <a:pt x="169" y="151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lnTo>
                  <a:pt x="189" y="130"/>
                </a:lnTo>
                <a:close/>
                <a:moveTo>
                  <a:pt x="159" y="209"/>
                </a:moveTo>
                <a:cubicBezTo>
                  <a:pt x="168" y="204"/>
                  <a:pt x="168" y="204"/>
                  <a:pt x="168" y="204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155"/>
                  <a:pt x="168" y="155"/>
                  <a:pt x="168" y="155"/>
                </a:cubicBezTo>
                <a:cubicBezTo>
                  <a:pt x="168" y="154"/>
                  <a:pt x="168" y="152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6" y="141"/>
                  <a:pt x="166" y="141"/>
                  <a:pt x="166" y="141"/>
                </a:cubicBezTo>
                <a:cubicBezTo>
                  <a:pt x="164" y="142"/>
                  <a:pt x="161" y="141"/>
                  <a:pt x="160" y="138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6" y="175"/>
                  <a:pt x="165" y="177"/>
                  <a:pt x="163" y="178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59" y="209"/>
                  <a:pt x="159" y="209"/>
                  <a:pt x="159" y="209"/>
                </a:cubicBezTo>
                <a:close/>
                <a:moveTo>
                  <a:pt x="168" y="16"/>
                </a:moveTo>
                <a:cubicBezTo>
                  <a:pt x="168" y="15"/>
                  <a:pt x="168" y="15"/>
                  <a:pt x="168" y="15"/>
                </a:cubicBezTo>
                <a:cubicBezTo>
                  <a:pt x="166" y="11"/>
                  <a:pt x="163" y="7"/>
                  <a:pt x="159" y="5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6" y="55"/>
                  <a:pt x="164" y="61"/>
                  <a:pt x="159" y="65"/>
                </a:cubicBezTo>
                <a:cubicBezTo>
                  <a:pt x="159" y="82"/>
                  <a:pt x="159" y="82"/>
                  <a:pt x="159" y="82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8" y="16"/>
                  <a:pt x="168" y="16"/>
                  <a:pt x="168" y="16"/>
                </a:cubicBezTo>
                <a:close/>
                <a:moveTo>
                  <a:pt x="168" y="103"/>
                </a:moveTo>
                <a:cubicBezTo>
                  <a:pt x="168" y="114"/>
                  <a:pt x="168" y="114"/>
                  <a:pt x="168" y="114"/>
                </a:cubicBezTo>
                <a:cubicBezTo>
                  <a:pt x="159" y="118"/>
                  <a:pt x="159" y="118"/>
                  <a:pt x="159" y="118"/>
                </a:cubicBezTo>
                <a:cubicBezTo>
                  <a:pt x="159" y="108"/>
                  <a:pt x="159" y="108"/>
                  <a:pt x="159" y="108"/>
                </a:cubicBezTo>
                <a:lnTo>
                  <a:pt x="168" y="103"/>
                </a:lnTo>
                <a:close/>
                <a:moveTo>
                  <a:pt x="144" y="216"/>
                </a:moveTo>
                <a:cubicBezTo>
                  <a:pt x="159" y="209"/>
                  <a:pt x="159" y="209"/>
                  <a:pt x="159" y="209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44" y="216"/>
                  <a:pt x="144" y="216"/>
                  <a:pt x="144" y="216"/>
                </a:cubicBezTo>
                <a:close/>
                <a:moveTo>
                  <a:pt x="159" y="5"/>
                </a:moveTo>
                <a:cubicBezTo>
                  <a:pt x="155" y="2"/>
                  <a:pt x="149" y="0"/>
                  <a:pt x="144" y="0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8" y="23"/>
                  <a:pt x="152" y="25"/>
                  <a:pt x="154" y="30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59" y="5"/>
                  <a:pt x="159" y="5"/>
                  <a:pt x="159" y="5"/>
                </a:cubicBezTo>
                <a:close/>
                <a:moveTo>
                  <a:pt x="159" y="65"/>
                </a:moveTo>
                <a:cubicBezTo>
                  <a:pt x="159" y="82"/>
                  <a:pt x="159" y="82"/>
                  <a:pt x="159" y="82"/>
                </a:cubicBezTo>
                <a:cubicBezTo>
                  <a:pt x="144" y="89"/>
                  <a:pt x="144" y="89"/>
                  <a:pt x="144" y="89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57" y="66"/>
                  <a:pt x="157" y="66"/>
                  <a:pt x="157" y="66"/>
                </a:cubicBezTo>
                <a:cubicBezTo>
                  <a:pt x="158" y="66"/>
                  <a:pt x="159" y="66"/>
                  <a:pt x="159" y="65"/>
                </a:cubicBezTo>
                <a:close/>
                <a:moveTo>
                  <a:pt x="159" y="108"/>
                </a:moveTo>
                <a:cubicBezTo>
                  <a:pt x="159" y="118"/>
                  <a:pt x="159" y="118"/>
                  <a:pt x="159" y="118"/>
                </a:cubicBezTo>
                <a:cubicBezTo>
                  <a:pt x="156" y="120"/>
                  <a:pt x="156" y="120"/>
                  <a:pt x="156" y="120"/>
                </a:cubicBezTo>
                <a:cubicBezTo>
                  <a:pt x="154" y="121"/>
                  <a:pt x="153" y="123"/>
                  <a:pt x="154" y="126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8" y="157"/>
                  <a:pt x="155" y="156"/>
                  <a:pt x="153" y="157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44" y="151"/>
                  <a:pt x="144" y="151"/>
                  <a:pt x="144" y="151"/>
                </a:cubicBezTo>
                <a:cubicBezTo>
                  <a:pt x="149" y="148"/>
                  <a:pt x="149" y="148"/>
                  <a:pt x="149" y="148"/>
                </a:cubicBezTo>
                <a:cubicBezTo>
                  <a:pt x="151" y="147"/>
                  <a:pt x="152" y="145"/>
                  <a:pt x="151" y="143"/>
                </a:cubicBezTo>
                <a:cubicBezTo>
                  <a:pt x="151" y="143"/>
                  <a:pt x="151" y="143"/>
                  <a:pt x="151" y="143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45" y="129"/>
                  <a:pt x="144" y="129"/>
                  <a:pt x="144" y="128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6" y="109"/>
                  <a:pt x="146" y="109"/>
                  <a:pt x="146" y="109"/>
                </a:cubicBezTo>
                <a:cubicBezTo>
                  <a:pt x="147" y="111"/>
                  <a:pt x="150" y="112"/>
                  <a:pt x="152" y="111"/>
                </a:cubicBezTo>
                <a:lnTo>
                  <a:pt x="159" y="108"/>
                </a:lnTo>
                <a:close/>
                <a:moveTo>
                  <a:pt x="132" y="2"/>
                </a:moveTo>
                <a:cubicBezTo>
                  <a:pt x="123" y="7"/>
                  <a:pt x="123" y="7"/>
                  <a:pt x="123" y="7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37" y="23"/>
                  <a:pt x="137" y="23"/>
                  <a:pt x="137" y="23"/>
                </a:cubicBezTo>
                <a:cubicBezTo>
                  <a:pt x="139" y="22"/>
                  <a:pt x="142" y="22"/>
                  <a:pt x="144" y="22"/>
                </a:cubicBezTo>
                <a:cubicBezTo>
                  <a:pt x="144" y="0"/>
                  <a:pt x="144" y="0"/>
                  <a:pt x="144" y="0"/>
                </a:cubicBezTo>
                <a:cubicBezTo>
                  <a:pt x="140" y="0"/>
                  <a:pt x="136" y="1"/>
                  <a:pt x="132" y="2"/>
                </a:cubicBezTo>
                <a:close/>
                <a:moveTo>
                  <a:pt x="123" y="225"/>
                </a:moveTo>
                <a:cubicBezTo>
                  <a:pt x="144" y="216"/>
                  <a:pt x="144" y="216"/>
                  <a:pt x="144" y="216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35" y="191"/>
                  <a:pt x="135" y="191"/>
                  <a:pt x="135" y="191"/>
                </a:cubicBezTo>
                <a:cubicBezTo>
                  <a:pt x="133" y="192"/>
                  <a:pt x="130" y="191"/>
                  <a:pt x="129" y="189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225"/>
                  <a:pt x="123" y="225"/>
                  <a:pt x="123" y="225"/>
                </a:cubicBezTo>
                <a:close/>
                <a:moveTo>
                  <a:pt x="144" y="72"/>
                </a:moveTo>
                <a:cubicBezTo>
                  <a:pt x="144" y="89"/>
                  <a:pt x="144" y="89"/>
                  <a:pt x="144" y="89"/>
                </a:cubicBezTo>
                <a:cubicBezTo>
                  <a:pt x="142" y="90"/>
                  <a:pt x="142" y="90"/>
                  <a:pt x="142" y="90"/>
                </a:cubicBezTo>
                <a:cubicBezTo>
                  <a:pt x="140" y="91"/>
                  <a:pt x="139" y="94"/>
                  <a:pt x="140" y="96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4" y="128"/>
                  <a:pt x="144" y="128"/>
                  <a:pt x="144" y="128"/>
                </a:cubicBezTo>
                <a:cubicBezTo>
                  <a:pt x="143" y="127"/>
                  <a:pt x="141" y="127"/>
                  <a:pt x="139" y="128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35" y="119"/>
                  <a:pt x="135" y="119"/>
                  <a:pt x="135" y="119"/>
                </a:cubicBezTo>
                <a:cubicBezTo>
                  <a:pt x="137" y="118"/>
                  <a:pt x="138" y="115"/>
                  <a:pt x="137" y="113"/>
                </a:cubicBezTo>
                <a:cubicBezTo>
                  <a:pt x="137" y="113"/>
                  <a:pt x="137" y="113"/>
                  <a:pt x="137" y="113"/>
                </a:cubicBezTo>
                <a:cubicBezTo>
                  <a:pt x="131" y="100"/>
                  <a:pt x="131" y="100"/>
                  <a:pt x="131" y="100"/>
                </a:cubicBezTo>
                <a:cubicBezTo>
                  <a:pt x="130" y="98"/>
                  <a:pt x="128" y="97"/>
                  <a:pt x="126" y="98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23" y="82"/>
                  <a:pt x="123" y="82"/>
                  <a:pt x="123" y="82"/>
                </a:cubicBezTo>
                <a:cubicBezTo>
                  <a:pt x="144" y="72"/>
                  <a:pt x="144" y="72"/>
                  <a:pt x="144" y="72"/>
                </a:cubicBezTo>
                <a:close/>
                <a:moveTo>
                  <a:pt x="144" y="151"/>
                </a:moveTo>
                <a:cubicBezTo>
                  <a:pt x="144" y="162"/>
                  <a:pt x="144" y="162"/>
                  <a:pt x="144" y="162"/>
                </a:cubicBezTo>
                <a:cubicBezTo>
                  <a:pt x="125" y="171"/>
                  <a:pt x="125" y="171"/>
                  <a:pt x="125" y="171"/>
                </a:cubicBezTo>
                <a:cubicBezTo>
                  <a:pt x="124" y="171"/>
                  <a:pt x="124" y="172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lnTo>
                  <a:pt x="144" y="151"/>
                </a:lnTo>
                <a:close/>
                <a:moveTo>
                  <a:pt x="123" y="7"/>
                </a:moveTo>
                <a:cubicBezTo>
                  <a:pt x="99" y="18"/>
                  <a:pt x="99" y="18"/>
                  <a:pt x="99" y="18"/>
                </a:cubicBezTo>
                <a:cubicBezTo>
                  <a:pt x="99" y="41"/>
                  <a:pt x="99" y="41"/>
                  <a:pt x="99" y="41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23" y="7"/>
                  <a:pt x="123" y="7"/>
                  <a:pt x="123" y="7"/>
                </a:cubicBezTo>
                <a:close/>
                <a:moveTo>
                  <a:pt x="99" y="236"/>
                </a:moveTo>
                <a:cubicBezTo>
                  <a:pt x="100" y="236"/>
                  <a:pt x="102" y="235"/>
                  <a:pt x="103" y="235"/>
                </a:cubicBezTo>
                <a:cubicBezTo>
                  <a:pt x="123" y="225"/>
                  <a:pt x="123" y="225"/>
                  <a:pt x="123" y="225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176"/>
                  <a:pt x="123" y="176"/>
                  <a:pt x="123" y="176"/>
                </a:cubicBezTo>
                <a:cubicBezTo>
                  <a:pt x="122" y="175"/>
                  <a:pt x="123" y="174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cubicBezTo>
                  <a:pt x="121" y="162"/>
                  <a:pt x="121" y="162"/>
                  <a:pt x="121" y="162"/>
                </a:cubicBezTo>
                <a:cubicBezTo>
                  <a:pt x="119" y="163"/>
                  <a:pt x="116" y="162"/>
                  <a:pt x="115" y="159"/>
                </a:cubicBezTo>
                <a:cubicBezTo>
                  <a:pt x="109" y="147"/>
                  <a:pt x="109" y="147"/>
                  <a:pt x="109" y="147"/>
                </a:cubicBezTo>
                <a:cubicBezTo>
                  <a:pt x="108" y="145"/>
                  <a:pt x="109" y="142"/>
                  <a:pt x="111" y="141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07" y="132"/>
                  <a:pt x="107" y="132"/>
                  <a:pt x="107" y="132"/>
                </a:cubicBezTo>
                <a:cubicBezTo>
                  <a:pt x="105" y="133"/>
                  <a:pt x="102" y="132"/>
                  <a:pt x="101" y="130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9" y="150"/>
                  <a:pt x="99" y="151"/>
                  <a:pt x="100" y="151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7" y="166"/>
                  <a:pt x="106" y="169"/>
                  <a:pt x="104" y="170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108" y="179"/>
                  <a:pt x="108" y="179"/>
                  <a:pt x="108" y="179"/>
                </a:cubicBezTo>
                <a:cubicBezTo>
                  <a:pt x="110" y="178"/>
                  <a:pt x="113" y="179"/>
                  <a:pt x="114" y="181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1" y="196"/>
                  <a:pt x="120" y="198"/>
                  <a:pt x="118" y="199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36"/>
                  <a:pt x="99" y="236"/>
                  <a:pt x="99" y="236"/>
                </a:cubicBezTo>
                <a:close/>
                <a:moveTo>
                  <a:pt x="123" y="82"/>
                </a:moveTo>
                <a:cubicBezTo>
                  <a:pt x="123" y="99"/>
                  <a:pt x="123" y="99"/>
                  <a:pt x="123" y="99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9" y="94"/>
                  <a:pt x="99" y="94"/>
                  <a:pt x="99" y="94"/>
                </a:cubicBezTo>
                <a:lnTo>
                  <a:pt x="123" y="82"/>
                </a:lnTo>
                <a:close/>
                <a:moveTo>
                  <a:pt x="99" y="18"/>
                </a:moveTo>
                <a:cubicBezTo>
                  <a:pt x="71" y="31"/>
                  <a:pt x="71" y="31"/>
                  <a:pt x="71" y="31"/>
                </a:cubicBezTo>
                <a:cubicBezTo>
                  <a:pt x="71" y="54"/>
                  <a:pt x="71" y="54"/>
                  <a:pt x="71" y="54"/>
                </a:cubicBezTo>
                <a:cubicBezTo>
                  <a:pt x="99" y="41"/>
                  <a:pt x="99" y="41"/>
                  <a:pt x="99" y="41"/>
                </a:cubicBezTo>
                <a:cubicBezTo>
                  <a:pt x="99" y="18"/>
                  <a:pt x="99" y="18"/>
                  <a:pt x="99" y="18"/>
                </a:cubicBezTo>
                <a:close/>
                <a:moveTo>
                  <a:pt x="71" y="227"/>
                </a:moveTo>
                <a:cubicBezTo>
                  <a:pt x="77" y="235"/>
                  <a:pt x="88" y="239"/>
                  <a:pt x="99" y="236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89" y="212"/>
                  <a:pt x="89" y="212"/>
                  <a:pt x="89" y="212"/>
                </a:cubicBezTo>
                <a:cubicBezTo>
                  <a:pt x="87" y="213"/>
                  <a:pt x="85" y="213"/>
                  <a:pt x="84" y="210"/>
                </a:cubicBezTo>
                <a:cubicBezTo>
                  <a:pt x="78" y="197"/>
                  <a:pt x="78" y="197"/>
                  <a:pt x="78" y="197"/>
                </a:cubicBezTo>
                <a:cubicBezTo>
                  <a:pt x="77" y="195"/>
                  <a:pt x="78" y="193"/>
                  <a:pt x="80" y="19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4"/>
                  <a:pt x="72" y="183"/>
                  <a:pt x="71" y="182"/>
                </a:cubicBezTo>
                <a:cubicBezTo>
                  <a:pt x="71" y="227"/>
                  <a:pt x="71" y="227"/>
                  <a:pt x="71" y="227"/>
                </a:cubicBezTo>
                <a:close/>
                <a:moveTo>
                  <a:pt x="99" y="94"/>
                </a:moveTo>
                <a:cubicBezTo>
                  <a:pt x="99" y="111"/>
                  <a:pt x="99" y="111"/>
                  <a:pt x="99" y="111"/>
                </a:cubicBezTo>
                <a:cubicBezTo>
                  <a:pt x="97" y="111"/>
                  <a:pt x="97" y="111"/>
                  <a:pt x="97" y="111"/>
                </a:cubicBezTo>
                <a:cubicBezTo>
                  <a:pt x="95" y="112"/>
                  <a:pt x="94" y="115"/>
                  <a:pt x="95" y="117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7" y="149"/>
                  <a:pt x="96" y="148"/>
                  <a:pt x="94" y="149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90" y="140"/>
                  <a:pt x="90" y="140"/>
                  <a:pt x="90" y="140"/>
                </a:cubicBezTo>
                <a:cubicBezTo>
                  <a:pt x="92" y="139"/>
                  <a:pt x="93" y="136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5" y="119"/>
                  <a:pt x="82" y="118"/>
                  <a:pt x="80" y="119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lnTo>
                  <a:pt x="99" y="94"/>
                </a:lnTo>
                <a:close/>
                <a:moveTo>
                  <a:pt x="71" y="31"/>
                </a:moveTo>
                <a:cubicBezTo>
                  <a:pt x="20" y="55"/>
                  <a:pt x="20" y="55"/>
                  <a:pt x="20" y="55"/>
                </a:cubicBezTo>
                <a:cubicBezTo>
                  <a:pt x="6" y="62"/>
                  <a:pt x="0" y="78"/>
                  <a:pt x="7" y="91"/>
                </a:cubicBezTo>
                <a:cubicBezTo>
                  <a:pt x="68" y="222"/>
                  <a:pt x="68" y="222"/>
                  <a:pt x="68" y="222"/>
                </a:cubicBezTo>
                <a:cubicBezTo>
                  <a:pt x="69" y="223"/>
                  <a:pt x="70" y="225"/>
                  <a:pt x="71" y="22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1" y="182"/>
                  <a:pt x="70" y="181"/>
                  <a:pt x="70" y="181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3" y="166"/>
                  <a:pt x="64" y="163"/>
                  <a:pt x="66" y="162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62" y="153"/>
                  <a:pt x="62" y="153"/>
                  <a:pt x="62" y="153"/>
                </a:cubicBezTo>
                <a:cubicBezTo>
                  <a:pt x="60" y="154"/>
                  <a:pt x="57" y="153"/>
                  <a:pt x="56" y="151"/>
                </a:cubicBezTo>
                <a:cubicBezTo>
                  <a:pt x="50" y="138"/>
                  <a:pt x="50" y="138"/>
                  <a:pt x="50" y="138"/>
                </a:cubicBezTo>
                <a:cubicBezTo>
                  <a:pt x="49" y="136"/>
                  <a:pt x="50" y="134"/>
                  <a:pt x="52" y="133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cubicBezTo>
                  <a:pt x="53" y="115"/>
                  <a:pt x="53" y="115"/>
                  <a:pt x="53" y="115"/>
                </a:cubicBezTo>
                <a:cubicBezTo>
                  <a:pt x="46" y="118"/>
                  <a:pt x="38" y="116"/>
                  <a:pt x="35" y="109"/>
                </a:cubicBezTo>
                <a:cubicBezTo>
                  <a:pt x="26" y="89"/>
                  <a:pt x="26" y="89"/>
                  <a:pt x="26" y="89"/>
                </a:cubicBezTo>
                <a:cubicBezTo>
                  <a:pt x="23" y="83"/>
                  <a:pt x="26" y="75"/>
                  <a:pt x="33" y="72"/>
                </a:cubicBezTo>
                <a:cubicBezTo>
                  <a:pt x="71" y="54"/>
                  <a:pt x="71" y="54"/>
                  <a:pt x="71" y="54"/>
                </a:cubicBezTo>
                <a:lnTo>
                  <a:pt x="71" y="31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tangle 59"/>
          <p:cNvSpPr>
            <a:spLocks noChangeArrowheads="1"/>
          </p:cNvSpPr>
          <p:nvPr/>
        </p:nvSpPr>
        <p:spPr bwMode="auto">
          <a:xfrm>
            <a:off x="9282744" y="2746512"/>
            <a:ext cx="694311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ectangle 60"/>
          <p:cNvSpPr>
            <a:spLocks noChangeArrowheads="1"/>
          </p:cNvSpPr>
          <p:nvPr/>
        </p:nvSpPr>
        <p:spPr bwMode="auto">
          <a:xfrm>
            <a:off x="9310868" y="2676202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Rectangle 61"/>
          <p:cNvSpPr>
            <a:spLocks noChangeArrowheads="1"/>
          </p:cNvSpPr>
          <p:nvPr/>
        </p:nvSpPr>
        <p:spPr bwMode="auto">
          <a:xfrm>
            <a:off x="9562226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 62"/>
          <p:cNvSpPr>
            <a:spLocks noChangeArrowheads="1"/>
          </p:cNvSpPr>
          <p:nvPr/>
        </p:nvSpPr>
        <p:spPr bwMode="auto">
          <a:xfrm>
            <a:off x="9586832" y="2345745"/>
            <a:ext cx="86130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3"/>
          <p:cNvSpPr>
            <a:spLocks noChangeArrowheads="1"/>
          </p:cNvSpPr>
          <p:nvPr/>
        </p:nvSpPr>
        <p:spPr bwMode="auto">
          <a:xfrm>
            <a:off x="9562226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4"/>
          <p:cNvSpPr>
            <a:spLocks noChangeArrowheads="1"/>
          </p:cNvSpPr>
          <p:nvPr/>
        </p:nvSpPr>
        <p:spPr bwMode="auto">
          <a:xfrm>
            <a:off x="9767879" y="2604135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 65"/>
          <p:cNvSpPr>
            <a:spLocks noChangeArrowheads="1"/>
          </p:cNvSpPr>
          <p:nvPr/>
        </p:nvSpPr>
        <p:spPr bwMode="auto">
          <a:xfrm>
            <a:off x="9790733" y="2345745"/>
            <a:ext cx="84372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66"/>
          <p:cNvSpPr>
            <a:spLocks noChangeArrowheads="1"/>
          </p:cNvSpPr>
          <p:nvPr/>
        </p:nvSpPr>
        <p:spPr bwMode="auto">
          <a:xfrm>
            <a:off x="9767879" y="2331684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Rectangle 67"/>
          <p:cNvSpPr>
            <a:spLocks noChangeArrowheads="1"/>
          </p:cNvSpPr>
          <p:nvPr/>
        </p:nvSpPr>
        <p:spPr bwMode="auto">
          <a:xfrm>
            <a:off x="9360085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68"/>
          <p:cNvSpPr>
            <a:spLocks noChangeArrowheads="1"/>
          </p:cNvSpPr>
          <p:nvPr/>
        </p:nvSpPr>
        <p:spPr bwMode="auto">
          <a:xfrm>
            <a:off x="9382934" y="2345745"/>
            <a:ext cx="87888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angle 69"/>
          <p:cNvSpPr>
            <a:spLocks noChangeArrowheads="1"/>
          </p:cNvSpPr>
          <p:nvPr/>
        </p:nvSpPr>
        <p:spPr bwMode="auto">
          <a:xfrm>
            <a:off x="9360085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0"/>
          <p:cNvSpPr>
            <a:spLocks noChangeArrowheads="1"/>
          </p:cNvSpPr>
          <p:nvPr/>
        </p:nvSpPr>
        <p:spPr bwMode="auto">
          <a:xfrm>
            <a:off x="9310868" y="2254343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Freeform 71"/>
          <p:cNvSpPr>
            <a:spLocks/>
          </p:cNvSpPr>
          <p:nvPr/>
        </p:nvSpPr>
        <p:spPr bwMode="auto">
          <a:xfrm>
            <a:off x="9310868" y="2050445"/>
            <a:ext cx="638063" cy="203899"/>
          </a:xfrm>
          <a:custGeom>
            <a:avLst/>
            <a:gdLst>
              <a:gd name="T0" fmla="*/ 181 w 363"/>
              <a:gd name="T1" fmla="*/ 0 h 116"/>
              <a:gd name="T2" fmla="*/ 363 w 363"/>
              <a:gd name="T3" fmla="*/ 116 h 116"/>
              <a:gd name="T4" fmla="*/ 0 w 363"/>
              <a:gd name="T5" fmla="*/ 116 h 116"/>
              <a:gd name="T6" fmla="*/ 181 w 363"/>
              <a:gd name="T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3" h="116">
                <a:moveTo>
                  <a:pt x="181" y="0"/>
                </a:moveTo>
                <a:lnTo>
                  <a:pt x="363" y="116"/>
                </a:lnTo>
                <a:lnTo>
                  <a:pt x="0" y="116"/>
                </a:lnTo>
                <a:lnTo>
                  <a:pt x="181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Freeform 72"/>
          <p:cNvSpPr>
            <a:spLocks noEditPoints="1"/>
          </p:cNvSpPr>
          <p:nvPr/>
        </p:nvSpPr>
        <p:spPr bwMode="auto">
          <a:xfrm>
            <a:off x="7556636" y="2235007"/>
            <a:ext cx="885905" cy="578300"/>
          </a:xfrm>
          <a:custGeom>
            <a:avLst/>
            <a:gdLst>
              <a:gd name="T0" fmla="*/ 82 w 367"/>
              <a:gd name="T1" fmla="*/ 27 h 240"/>
              <a:gd name="T2" fmla="*/ 367 w 367"/>
              <a:gd name="T3" fmla="*/ 120 h 240"/>
              <a:gd name="T4" fmla="*/ 82 w 367"/>
              <a:gd name="T5" fmla="*/ 213 h 240"/>
              <a:gd name="T6" fmla="*/ 82 w 367"/>
              <a:gd name="T7" fmla="*/ 177 h 240"/>
              <a:gd name="T8" fmla="*/ 127 w 367"/>
              <a:gd name="T9" fmla="*/ 143 h 240"/>
              <a:gd name="T10" fmla="*/ 127 w 367"/>
              <a:gd name="T11" fmla="*/ 87 h 240"/>
              <a:gd name="T12" fmla="*/ 138 w 367"/>
              <a:gd name="T13" fmla="*/ 87 h 240"/>
              <a:gd name="T14" fmla="*/ 138 w 367"/>
              <a:gd name="T15" fmla="*/ 64 h 240"/>
              <a:gd name="T16" fmla="*/ 127 w 367"/>
              <a:gd name="T17" fmla="*/ 64 h 240"/>
              <a:gd name="T18" fmla="*/ 102 w 367"/>
              <a:gd name="T19" fmla="*/ 64 h 240"/>
              <a:gd name="T20" fmla="*/ 91 w 367"/>
              <a:gd name="T21" fmla="*/ 64 h 240"/>
              <a:gd name="T22" fmla="*/ 91 w 367"/>
              <a:gd name="T23" fmla="*/ 87 h 240"/>
              <a:gd name="T24" fmla="*/ 102 w 367"/>
              <a:gd name="T25" fmla="*/ 87 h 240"/>
              <a:gd name="T26" fmla="*/ 102 w 367"/>
              <a:gd name="T27" fmla="*/ 143 h 240"/>
              <a:gd name="T28" fmla="*/ 82 w 367"/>
              <a:gd name="T29" fmla="*/ 156 h 240"/>
              <a:gd name="T30" fmla="*/ 82 w 367"/>
              <a:gd name="T31" fmla="*/ 27 h 240"/>
              <a:gd name="T32" fmla="*/ 0 w 367"/>
              <a:gd name="T33" fmla="*/ 0 h 240"/>
              <a:gd name="T34" fmla="*/ 82 w 367"/>
              <a:gd name="T35" fmla="*/ 27 h 240"/>
              <a:gd name="T36" fmla="*/ 82 w 367"/>
              <a:gd name="T37" fmla="*/ 156 h 240"/>
              <a:gd name="T38" fmla="*/ 82 w 367"/>
              <a:gd name="T39" fmla="*/ 156 h 240"/>
              <a:gd name="T40" fmla="*/ 62 w 367"/>
              <a:gd name="T41" fmla="*/ 143 h 240"/>
              <a:gd name="T42" fmla="*/ 62 w 367"/>
              <a:gd name="T43" fmla="*/ 87 h 240"/>
              <a:gd name="T44" fmla="*/ 73 w 367"/>
              <a:gd name="T45" fmla="*/ 87 h 240"/>
              <a:gd name="T46" fmla="*/ 73 w 367"/>
              <a:gd name="T47" fmla="*/ 64 h 240"/>
              <a:gd name="T48" fmla="*/ 62 w 367"/>
              <a:gd name="T49" fmla="*/ 64 h 240"/>
              <a:gd name="T50" fmla="*/ 37 w 367"/>
              <a:gd name="T51" fmla="*/ 64 h 240"/>
              <a:gd name="T52" fmla="*/ 26 w 367"/>
              <a:gd name="T53" fmla="*/ 64 h 240"/>
              <a:gd name="T54" fmla="*/ 26 w 367"/>
              <a:gd name="T55" fmla="*/ 87 h 240"/>
              <a:gd name="T56" fmla="*/ 37 w 367"/>
              <a:gd name="T57" fmla="*/ 87 h 240"/>
              <a:gd name="T58" fmla="*/ 37 w 367"/>
              <a:gd name="T59" fmla="*/ 143 h 240"/>
              <a:gd name="T60" fmla="*/ 82 w 367"/>
              <a:gd name="T61" fmla="*/ 177 h 240"/>
              <a:gd name="T62" fmla="*/ 82 w 367"/>
              <a:gd name="T63" fmla="*/ 177 h 240"/>
              <a:gd name="T64" fmla="*/ 82 w 367"/>
              <a:gd name="T65" fmla="*/ 213 h 240"/>
              <a:gd name="T66" fmla="*/ 0 w 367"/>
              <a:gd name="T67" fmla="*/ 240 h 240"/>
              <a:gd name="T68" fmla="*/ 0 w 367"/>
              <a:gd name="T69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7" h="240">
                <a:moveTo>
                  <a:pt x="82" y="27"/>
                </a:moveTo>
                <a:cubicBezTo>
                  <a:pt x="367" y="120"/>
                  <a:pt x="367" y="120"/>
                  <a:pt x="367" y="120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107" y="177"/>
                  <a:pt x="127" y="162"/>
                  <a:pt x="127" y="143"/>
                </a:cubicBezTo>
                <a:cubicBezTo>
                  <a:pt x="127" y="87"/>
                  <a:pt x="127" y="87"/>
                  <a:pt x="127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02" y="64"/>
                  <a:pt x="102" y="64"/>
                  <a:pt x="102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87"/>
                  <a:pt x="91" y="87"/>
                  <a:pt x="91" y="87"/>
                </a:cubicBezTo>
                <a:cubicBezTo>
                  <a:pt x="102" y="87"/>
                  <a:pt x="102" y="87"/>
                  <a:pt x="102" y="87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102" y="150"/>
                  <a:pt x="93" y="156"/>
                  <a:pt x="82" y="156"/>
                </a:cubicBezTo>
                <a:lnTo>
                  <a:pt x="82" y="27"/>
                </a:lnTo>
                <a:close/>
                <a:moveTo>
                  <a:pt x="0" y="0"/>
                </a:moveTo>
                <a:cubicBezTo>
                  <a:pt x="82" y="27"/>
                  <a:pt x="82" y="27"/>
                  <a:pt x="82" y="27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71" y="156"/>
                  <a:pt x="62" y="150"/>
                  <a:pt x="62" y="143"/>
                </a:cubicBezTo>
                <a:cubicBezTo>
                  <a:pt x="62" y="87"/>
                  <a:pt x="62" y="87"/>
                  <a:pt x="62" y="87"/>
                </a:cubicBezTo>
                <a:cubicBezTo>
                  <a:pt x="73" y="87"/>
                  <a:pt x="73" y="87"/>
                  <a:pt x="73" y="87"/>
                </a:cubicBezTo>
                <a:cubicBezTo>
                  <a:pt x="73" y="64"/>
                  <a:pt x="73" y="64"/>
                  <a:pt x="73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37" y="64"/>
                  <a:pt x="37" y="64"/>
                  <a:pt x="37" y="64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87"/>
                  <a:pt x="26" y="87"/>
                  <a:pt x="26" y="87"/>
                </a:cubicBezTo>
                <a:cubicBezTo>
                  <a:pt x="37" y="87"/>
                  <a:pt x="37" y="87"/>
                  <a:pt x="37" y="87"/>
                </a:cubicBezTo>
                <a:cubicBezTo>
                  <a:pt x="37" y="143"/>
                  <a:pt x="37" y="143"/>
                  <a:pt x="37" y="143"/>
                </a:cubicBezTo>
                <a:cubicBezTo>
                  <a:pt x="37" y="162"/>
                  <a:pt x="57" y="177"/>
                  <a:pt x="82" y="177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0" y="240"/>
                  <a:pt x="0" y="240"/>
                  <a:pt x="0" y="240"/>
                </a:cubicBez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 73"/>
          <p:cNvSpPr>
            <a:spLocks noEditPoints="1"/>
          </p:cNvSpPr>
          <p:nvPr/>
        </p:nvSpPr>
        <p:spPr bwMode="auto">
          <a:xfrm>
            <a:off x="9511251" y="2869556"/>
            <a:ext cx="207414" cy="362096"/>
          </a:xfrm>
          <a:custGeom>
            <a:avLst/>
            <a:gdLst>
              <a:gd name="T0" fmla="*/ 37 w 86"/>
              <a:gd name="T1" fmla="*/ 128 h 150"/>
              <a:gd name="T2" fmla="*/ 34 w 86"/>
              <a:gd name="T3" fmla="*/ 127 h 150"/>
              <a:gd name="T4" fmla="*/ 34 w 86"/>
              <a:gd name="T5" fmla="*/ 150 h 150"/>
              <a:gd name="T6" fmla="*/ 45 w 86"/>
              <a:gd name="T7" fmla="*/ 142 h 150"/>
              <a:gd name="T8" fmla="*/ 37 w 86"/>
              <a:gd name="T9" fmla="*/ 128 h 150"/>
              <a:gd name="T10" fmla="*/ 34 w 86"/>
              <a:gd name="T11" fmla="*/ 118 h 150"/>
              <a:gd name="T12" fmla="*/ 34 w 86"/>
              <a:gd name="T13" fmla="*/ 51 h 150"/>
              <a:gd name="T14" fmla="*/ 51 w 86"/>
              <a:gd name="T15" fmla="*/ 46 h 150"/>
              <a:gd name="T16" fmla="*/ 61 w 86"/>
              <a:gd name="T17" fmla="*/ 8 h 150"/>
              <a:gd name="T18" fmla="*/ 72 w 86"/>
              <a:gd name="T19" fmla="*/ 1 h 150"/>
              <a:gd name="T20" fmla="*/ 78 w 86"/>
              <a:gd name="T21" fmla="*/ 12 h 150"/>
              <a:gd name="T22" fmla="*/ 69 w 86"/>
              <a:gd name="T23" fmla="*/ 51 h 150"/>
              <a:gd name="T24" fmla="*/ 82 w 86"/>
              <a:gd name="T25" fmla="*/ 84 h 150"/>
              <a:gd name="T26" fmla="*/ 77 w 86"/>
              <a:gd name="T27" fmla="*/ 103 h 150"/>
              <a:gd name="T28" fmla="*/ 77 w 86"/>
              <a:gd name="T29" fmla="*/ 103 h 150"/>
              <a:gd name="T30" fmla="*/ 86 w 86"/>
              <a:gd name="T31" fmla="*/ 117 h 150"/>
              <a:gd name="T32" fmla="*/ 83 w 86"/>
              <a:gd name="T33" fmla="*/ 130 h 150"/>
              <a:gd name="T34" fmla="*/ 34 w 86"/>
              <a:gd name="T35" fmla="*/ 118 h 150"/>
              <a:gd name="T36" fmla="*/ 34 w 86"/>
              <a:gd name="T37" fmla="*/ 127 h 150"/>
              <a:gd name="T38" fmla="*/ 23 w 86"/>
              <a:gd name="T39" fmla="*/ 136 h 150"/>
              <a:gd name="T40" fmla="*/ 31 w 86"/>
              <a:gd name="T41" fmla="*/ 150 h 150"/>
              <a:gd name="T42" fmla="*/ 34 w 86"/>
              <a:gd name="T43" fmla="*/ 150 h 150"/>
              <a:gd name="T44" fmla="*/ 34 w 86"/>
              <a:gd name="T45" fmla="*/ 127 h 150"/>
              <a:gd name="T46" fmla="*/ 34 w 86"/>
              <a:gd name="T47" fmla="*/ 51 h 150"/>
              <a:gd name="T48" fmla="*/ 34 w 86"/>
              <a:gd name="T49" fmla="*/ 118 h 150"/>
              <a:gd name="T50" fmla="*/ 0 w 86"/>
              <a:gd name="T51" fmla="*/ 109 h 150"/>
              <a:gd name="T52" fmla="*/ 3 w 86"/>
              <a:gd name="T53" fmla="*/ 96 h 150"/>
              <a:gd name="T54" fmla="*/ 18 w 86"/>
              <a:gd name="T55" fmla="*/ 88 h 150"/>
              <a:gd name="T56" fmla="*/ 23 w 86"/>
              <a:gd name="T57" fmla="*/ 69 h 150"/>
              <a:gd name="T58" fmla="*/ 34 w 86"/>
              <a:gd name="T59" fmla="*/ 51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6" h="150">
                <a:moveTo>
                  <a:pt x="37" y="128"/>
                </a:moveTo>
                <a:cubicBezTo>
                  <a:pt x="36" y="127"/>
                  <a:pt x="35" y="127"/>
                  <a:pt x="34" y="127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9" y="150"/>
                  <a:pt x="44" y="147"/>
                  <a:pt x="45" y="142"/>
                </a:cubicBezTo>
                <a:cubicBezTo>
                  <a:pt x="47" y="136"/>
                  <a:pt x="43" y="129"/>
                  <a:pt x="37" y="128"/>
                </a:cubicBezTo>
                <a:close/>
                <a:moveTo>
                  <a:pt x="34" y="118"/>
                </a:moveTo>
                <a:cubicBezTo>
                  <a:pt x="34" y="51"/>
                  <a:pt x="34" y="51"/>
                  <a:pt x="34" y="51"/>
                </a:cubicBezTo>
                <a:cubicBezTo>
                  <a:pt x="39" y="48"/>
                  <a:pt x="45" y="46"/>
                  <a:pt x="51" y="46"/>
                </a:cubicBezTo>
                <a:cubicBezTo>
                  <a:pt x="61" y="8"/>
                  <a:pt x="61" y="8"/>
                  <a:pt x="61" y="8"/>
                </a:cubicBezTo>
                <a:cubicBezTo>
                  <a:pt x="62" y="3"/>
                  <a:pt x="67" y="0"/>
                  <a:pt x="72" y="1"/>
                </a:cubicBezTo>
                <a:cubicBezTo>
                  <a:pt x="77" y="2"/>
                  <a:pt x="80" y="7"/>
                  <a:pt x="78" y="12"/>
                </a:cubicBezTo>
                <a:cubicBezTo>
                  <a:pt x="69" y="51"/>
                  <a:pt x="69" y="51"/>
                  <a:pt x="69" y="51"/>
                </a:cubicBezTo>
                <a:cubicBezTo>
                  <a:pt x="79" y="57"/>
                  <a:pt x="86" y="68"/>
                  <a:pt x="82" y="84"/>
                </a:cubicBezTo>
                <a:cubicBezTo>
                  <a:pt x="82" y="84"/>
                  <a:pt x="79" y="97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5" y="112"/>
                  <a:pt x="86" y="117"/>
                  <a:pt x="86" y="117"/>
                </a:cubicBezTo>
                <a:cubicBezTo>
                  <a:pt x="83" y="130"/>
                  <a:pt x="83" y="130"/>
                  <a:pt x="83" y="130"/>
                </a:cubicBezTo>
                <a:lnTo>
                  <a:pt x="34" y="118"/>
                </a:lnTo>
                <a:close/>
                <a:moveTo>
                  <a:pt x="34" y="127"/>
                </a:moveTo>
                <a:cubicBezTo>
                  <a:pt x="29" y="127"/>
                  <a:pt x="24" y="131"/>
                  <a:pt x="23" y="136"/>
                </a:cubicBezTo>
                <a:cubicBezTo>
                  <a:pt x="21" y="142"/>
                  <a:pt x="25" y="148"/>
                  <a:pt x="31" y="150"/>
                </a:cubicBezTo>
                <a:cubicBezTo>
                  <a:pt x="32" y="150"/>
                  <a:pt x="33" y="150"/>
                  <a:pt x="34" y="150"/>
                </a:cubicBezTo>
                <a:cubicBezTo>
                  <a:pt x="34" y="127"/>
                  <a:pt x="34" y="127"/>
                  <a:pt x="34" y="127"/>
                </a:cubicBezTo>
                <a:close/>
                <a:moveTo>
                  <a:pt x="34" y="51"/>
                </a:moveTo>
                <a:cubicBezTo>
                  <a:pt x="34" y="118"/>
                  <a:pt x="34" y="118"/>
                  <a:pt x="34" y="118"/>
                </a:cubicBezTo>
                <a:cubicBezTo>
                  <a:pt x="0" y="109"/>
                  <a:pt x="0" y="109"/>
                  <a:pt x="0" y="109"/>
                </a:cubicBezTo>
                <a:cubicBezTo>
                  <a:pt x="3" y="96"/>
                  <a:pt x="3" y="96"/>
                  <a:pt x="3" y="96"/>
                </a:cubicBezTo>
                <a:cubicBezTo>
                  <a:pt x="3" y="96"/>
                  <a:pt x="16" y="97"/>
                  <a:pt x="18" y="88"/>
                </a:cubicBezTo>
                <a:cubicBezTo>
                  <a:pt x="20" y="80"/>
                  <a:pt x="23" y="69"/>
                  <a:pt x="23" y="69"/>
                </a:cubicBezTo>
                <a:cubicBezTo>
                  <a:pt x="25" y="61"/>
                  <a:pt x="29" y="55"/>
                  <a:pt x="34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Freeform 74"/>
          <p:cNvSpPr>
            <a:spLocks noEditPoints="1"/>
          </p:cNvSpPr>
          <p:nvPr/>
        </p:nvSpPr>
        <p:spPr bwMode="auto">
          <a:xfrm>
            <a:off x="7700770" y="1628586"/>
            <a:ext cx="416587" cy="509746"/>
          </a:xfrm>
          <a:custGeom>
            <a:avLst/>
            <a:gdLst>
              <a:gd name="T0" fmla="*/ 172 w 172"/>
              <a:gd name="T1" fmla="*/ 9 h 211"/>
              <a:gd name="T2" fmla="*/ 121 w 172"/>
              <a:gd name="T3" fmla="*/ 37 h 211"/>
              <a:gd name="T4" fmla="*/ 143 w 172"/>
              <a:gd name="T5" fmla="*/ 211 h 211"/>
              <a:gd name="T6" fmla="*/ 124 w 172"/>
              <a:gd name="T7" fmla="*/ 165 h 211"/>
              <a:gd name="T8" fmla="*/ 131 w 172"/>
              <a:gd name="T9" fmla="*/ 108 h 211"/>
              <a:gd name="T10" fmla="*/ 121 w 172"/>
              <a:gd name="T11" fmla="*/ 86 h 211"/>
              <a:gd name="T12" fmla="*/ 129 w 172"/>
              <a:gd name="T13" fmla="*/ 146 h 211"/>
              <a:gd name="T14" fmla="*/ 127 w 172"/>
              <a:gd name="T15" fmla="*/ 116 h 211"/>
              <a:gd name="T16" fmla="*/ 121 w 172"/>
              <a:gd name="T17" fmla="*/ 156 h 211"/>
              <a:gd name="T18" fmla="*/ 121 w 172"/>
              <a:gd name="T19" fmla="*/ 9 h 211"/>
              <a:gd name="T20" fmla="*/ 98 w 172"/>
              <a:gd name="T21" fmla="*/ 37 h 211"/>
              <a:gd name="T22" fmla="*/ 110 w 172"/>
              <a:gd name="T23" fmla="*/ 88 h 211"/>
              <a:gd name="T24" fmla="*/ 100 w 172"/>
              <a:gd name="T25" fmla="*/ 81 h 211"/>
              <a:gd name="T26" fmla="*/ 121 w 172"/>
              <a:gd name="T27" fmla="*/ 211 h 211"/>
              <a:gd name="T28" fmla="*/ 101 w 172"/>
              <a:gd name="T29" fmla="*/ 163 h 211"/>
              <a:gd name="T30" fmla="*/ 121 w 172"/>
              <a:gd name="T31" fmla="*/ 211 h 211"/>
              <a:gd name="T32" fmla="*/ 113 w 172"/>
              <a:gd name="T33" fmla="*/ 148 h 211"/>
              <a:gd name="T34" fmla="*/ 121 w 172"/>
              <a:gd name="T35" fmla="*/ 156 h 211"/>
              <a:gd name="T36" fmla="*/ 98 w 172"/>
              <a:gd name="T37" fmla="*/ 0 h 211"/>
              <a:gd name="T38" fmla="*/ 71 w 172"/>
              <a:gd name="T39" fmla="*/ 0 h 211"/>
              <a:gd name="T40" fmla="*/ 98 w 172"/>
              <a:gd name="T41" fmla="*/ 80 h 211"/>
              <a:gd name="T42" fmla="*/ 71 w 172"/>
              <a:gd name="T43" fmla="*/ 37 h 211"/>
              <a:gd name="T44" fmla="*/ 71 w 172"/>
              <a:gd name="T45" fmla="*/ 166 h 211"/>
              <a:gd name="T46" fmla="*/ 98 w 172"/>
              <a:gd name="T47" fmla="*/ 141 h 211"/>
              <a:gd name="T48" fmla="*/ 98 w 172"/>
              <a:gd name="T49" fmla="*/ 160 h 211"/>
              <a:gd name="T50" fmla="*/ 74 w 172"/>
              <a:gd name="T51" fmla="*/ 124 h 211"/>
              <a:gd name="T52" fmla="*/ 71 w 172"/>
              <a:gd name="T53" fmla="*/ 118 h 211"/>
              <a:gd name="T54" fmla="*/ 71 w 172"/>
              <a:gd name="T55" fmla="*/ 98 h 211"/>
              <a:gd name="T56" fmla="*/ 71 w 172"/>
              <a:gd name="T57" fmla="*/ 0 h 211"/>
              <a:gd name="T58" fmla="*/ 60 w 172"/>
              <a:gd name="T59" fmla="*/ 0 h 211"/>
              <a:gd name="T60" fmla="*/ 71 w 172"/>
              <a:gd name="T61" fmla="*/ 88 h 211"/>
              <a:gd name="T62" fmla="*/ 60 w 172"/>
              <a:gd name="T63" fmla="*/ 37 h 211"/>
              <a:gd name="T64" fmla="*/ 60 w 172"/>
              <a:gd name="T65" fmla="*/ 120 h 211"/>
              <a:gd name="T66" fmla="*/ 65 w 172"/>
              <a:gd name="T67" fmla="*/ 166 h 211"/>
              <a:gd name="T68" fmla="*/ 71 w 172"/>
              <a:gd name="T69" fmla="*/ 98 h 211"/>
              <a:gd name="T70" fmla="*/ 71 w 172"/>
              <a:gd name="T71" fmla="*/ 98 h 211"/>
              <a:gd name="T72" fmla="*/ 60 w 172"/>
              <a:gd name="T73" fmla="*/ 9 h 211"/>
              <a:gd name="T74" fmla="*/ 12 w 172"/>
              <a:gd name="T75" fmla="*/ 23 h 211"/>
              <a:gd name="T76" fmla="*/ 60 w 172"/>
              <a:gd name="T77" fmla="*/ 100 h 211"/>
              <a:gd name="T78" fmla="*/ 28 w 172"/>
              <a:gd name="T79" fmla="*/ 118 h 211"/>
              <a:gd name="T80" fmla="*/ 29 w 172"/>
              <a:gd name="T81" fmla="*/ 134 h 211"/>
              <a:gd name="T82" fmla="*/ 34 w 172"/>
              <a:gd name="T83" fmla="*/ 127 h 211"/>
              <a:gd name="T84" fmla="*/ 47 w 172"/>
              <a:gd name="T85" fmla="*/ 120 h 211"/>
              <a:gd name="T86" fmla="*/ 36 w 172"/>
              <a:gd name="T87" fmla="*/ 178 h 211"/>
              <a:gd name="T88" fmla="*/ 45 w 172"/>
              <a:gd name="T89" fmla="*/ 163 h 211"/>
              <a:gd name="T90" fmla="*/ 60 w 172"/>
              <a:gd name="T91" fmla="*/ 211 h 211"/>
              <a:gd name="T92" fmla="*/ 0 w 172"/>
              <a:gd name="T93" fmla="*/ 2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2" h="211">
                <a:moveTo>
                  <a:pt x="121" y="0"/>
                </a:moveTo>
                <a:cubicBezTo>
                  <a:pt x="172" y="0"/>
                  <a:pt x="172" y="0"/>
                  <a:pt x="172" y="0"/>
                </a:cubicBezTo>
                <a:cubicBezTo>
                  <a:pt x="172" y="9"/>
                  <a:pt x="172" y="9"/>
                  <a:pt x="172" y="9"/>
                </a:cubicBezTo>
                <a:cubicBezTo>
                  <a:pt x="121" y="9"/>
                  <a:pt x="121" y="9"/>
                  <a:pt x="121" y="9"/>
                </a:cubicBezTo>
                <a:cubicBezTo>
                  <a:pt x="121" y="0"/>
                  <a:pt x="121" y="0"/>
                  <a:pt x="121" y="0"/>
                </a:cubicBezTo>
                <a:close/>
                <a:moveTo>
                  <a:pt x="121" y="37"/>
                </a:moveTo>
                <a:cubicBezTo>
                  <a:pt x="172" y="37"/>
                  <a:pt x="172" y="37"/>
                  <a:pt x="172" y="37"/>
                </a:cubicBezTo>
                <a:cubicBezTo>
                  <a:pt x="172" y="183"/>
                  <a:pt x="172" y="183"/>
                  <a:pt x="172" y="183"/>
                </a:cubicBezTo>
                <a:cubicBezTo>
                  <a:pt x="172" y="198"/>
                  <a:pt x="159" y="211"/>
                  <a:pt x="143" y="211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1" y="166"/>
                  <a:pt x="121" y="166"/>
                  <a:pt x="121" y="166"/>
                </a:cubicBezTo>
                <a:cubicBezTo>
                  <a:pt x="122" y="166"/>
                  <a:pt x="123" y="166"/>
                  <a:pt x="124" y="165"/>
                </a:cubicBezTo>
                <a:cubicBezTo>
                  <a:pt x="130" y="163"/>
                  <a:pt x="134" y="159"/>
                  <a:pt x="138" y="153"/>
                </a:cubicBezTo>
                <a:cubicBezTo>
                  <a:pt x="142" y="145"/>
                  <a:pt x="145" y="137"/>
                  <a:pt x="145" y="128"/>
                </a:cubicBezTo>
                <a:cubicBezTo>
                  <a:pt x="145" y="115"/>
                  <a:pt x="140" y="108"/>
                  <a:pt x="131" y="108"/>
                </a:cubicBezTo>
                <a:cubicBezTo>
                  <a:pt x="128" y="108"/>
                  <a:pt x="125" y="109"/>
                  <a:pt x="121" y="111"/>
                </a:cubicBezTo>
                <a:cubicBezTo>
                  <a:pt x="127" y="85"/>
                  <a:pt x="127" y="85"/>
                  <a:pt x="127" y="85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21" y="37"/>
                  <a:pt x="121" y="37"/>
                  <a:pt x="121" y="37"/>
                </a:cubicBezTo>
                <a:close/>
                <a:moveTo>
                  <a:pt x="121" y="156"/>
                </a:moveTo>
                <a:cubicBezTo>
                  <a:pt x="123" y="155"/>
                  <a:pt x="126" y="152"/>
                  <a:pt x="129" y="146"/>
                </a:cubicBezTo>
                <a:cubicBezTo>
                  <a:pt x="131" y="140"/>
                  <a:pt x="133" y="134"/>
                  <a:pt x="133" y="129"/>
                </a:cubicBezTo>
                <a:cubicBezTo>
                  <a:pt x="133" y="123"/>
                  <a:pt x="132" y="119"/>
                  <a:pt x="129" y="117"/>
                </a:cubicBezTo>
                <a:cubicBezTo>
                  <a:pt x="129" y="117"/>
                  <a:pt x="128" y="116"/>
                  <a:pt x="127" y="116"/>
                </a:cubicBezTo>
                <a:cubicBezTo>
                  <a:pt x="126" y="116"/>
                  <a:pt x="124" y="117"/>
                  <a:pt x="123" y="117"/>
                </a:cubicBezTo>
                <a:cubicBezTo>
                  <a:pt x="122" y="117"/>
                  <a:pt x="121" y="117"/>
                  <a:pt x="121" y="118"/>
                </a:cubicBezTo>
                <a:lnTo>
                  <a:pt x="121" y="156"/>
                </a:lnTo>
                <a:close/>
                <a:moveTo>
                  <a:pt x="98" y="0"/>
                </a:moveTo>
                <a:cubicBezTo>
                  <a:pt x="121" y="0"/>
                  <a:pt x="121" y="0"/>
                  <a:pt x="121" y="0"/>
                </a:cubicBezTo>
                <a:cubicBezTo>
                  <a:pt x="121" y="9"/>
                  <a:pt x="121" y="9"/>
                  <a:pt x="121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0"/>
                  <a:pt x="98" y="0"/>
                  <a:pt x="98" y="0"/>
                </a:cubicBezTo>
                <a:close/>
                <a:moveTo>
                  <a:pt x="98" y="37"/>
                </a:moveTo>
                <a:cubicBezTo>
                  <a:pt x="121" y="37"/>
                  <a:pt x="121" y="37"/>
                  <a:pt x="121" y="37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8" y="90"/>
                  <a:pt x="98" y="90"/>
                  <a:pt x="98" y="90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99" y="81"/>
                  <a:pt x="98" y="80"/>
                </a:cubicBezTo>
                <a:cubicBezTo>
                  <a:pt x="98" y="37"/>
                  <a:pt x="98" y="37"/>
                  <a:pt x="98" y="37"/>
                </a:cubicBezTo>
                <a:close/>
                <a:moveTo>
                  <a:pt x="121" y="211"/>
                </a:moveTo>
                <a:cubicBezTo>
                  <a:pt x="98" y="211"/>
                  <a:pt x="98" y="211"/>
                  <a:pt x="98" y="211"/>
                </a:cubicBezTo>
                <a:cubicBezTo>
                  <a:pt x="98" y="160"/>
                  <a:pt x="98" y="160"/>
                  <a:pt x="98" y="160"/>
                </a:cubicBezTo>
                <a:cubicBezTo>
                  <a:pt x="99" y="161"/>
                  <a:pt x="100" y="162"/>
                  <a:pt x="101" y="163"/>
                </a:cubicBezTo>
                <a:cubicBezTo>
                  <a:pt x="103" y="166"/>
                  <a:pt x="107" y="167"/>
                  <a:pt x="112" y="167"/>
                </a:cubicBezTo>
                <a:cubicBezTo>
                  <a:pt x="115" y="167"/>
                  <a:pt x="118" y="167"/>
                  <a:pt x="121" y="166"/>
                </a:cubicBezTo>
                <a:cubicBezTo>
                  <a:pt x="121" y="211"/>
                  <a:pt x="121" y="211"/>
                  <a:pt x="121" y="211"/>
                </a:cubicBezTo>
                <a:close/>
                <a:moveTo>
                  <a:pt x="121" y="118"/>
                </a:moveTo>
                <a:cubicBezTo>
                  <a:pt x="120" y="118"/>
                  <a:pt x="120" y="118"/>
                  <a:pt x="120" y="119"/>
                </a:cubicBezTo>
                <a:cubicBezTo>
                  <a:pt x="113" y="148"/>
                  <a:pt x="113" y="148"/>
                  <a:pt x="113" y="148"/>
                </a:cubicBezTo>
                <a:cubicBezTo>
                  <a:pt x="113" y="149"/>
                  <a:pt x="113" y="150"/>
                  <a:pt x="113" y="151"/>
                </a:cubicBezTo>
                <a:cubicBezTo>
                  <a:pt x="113" y="154"/>
                  <a:pt x="115" y="156"/>
                  <a:pt x="119" y="156"/>
                </a:cubicBezTo>
                <a:cubicBezTo>
                  <a:pt x="120" y="156"/>
                  <a:pt x="120" y="156"/>
                  <a:pt x="121" y="156"/>
                </a:cubicBezTo>
                <a:lnTo>
                  <a:pt x="121" y="118"/>
                </a:lnTo>
                <a:close/>
                <a:moveTo>
                  <a:pt x="71" y="0"/>
                </a:moveTo>
                <a:cubicBezTo>
                  <a:pt x="98" y="0"/>
                  <a:pt x="98" y="0"/>
                  <a:pt x="98" y="0"/>
                </a:cubicBezTo>
                <a:cubicBezTo>
                  <a:pt x="98" y="9"/>
                  <a:pt x="98" y="9"/>
                  <a:pt x="98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1" y="0"/>
                  <a:pt x="71" y="0"/>
                  <a:pt x="71" y="0"/>
                </a:cubicBezTo>
                <a:close/>
                <a:moveTo>
                  <a:pt x="71" y="37"/>
                </a:moveTo>
                <a:cubicBezTo>
                  <a:pt x="98" y="37"/>
                  <a:pt x="98" y="37"/>
                  <a:pt x="98" y="37"/>
                </a:cubicBezTo>
                <a:cubicBezTo>
                  <a:pt x="98" y="80"/>
                  <a:pt x="98" y="80"/>
                  <a:pt x="98" y="80"/>
                </a:cubicBezTo>
                <a:cubicBezTo>
                  <a:pt x="96" y="80"/>
                  <a:pt x="94" y="80"/>
                  <a:pt x="91" y="80"/>
                </a:cubicBezTo>
                <a:cubicBezTo>
                  <a:pt x="85" y="80"/>
                  <a:pt x="78" y="83"/>
                  <a:pt x="71" y="88"/>
                </a:cubicBezTo>
                <a:cubicBezTo>
                  <a:pt x="71" y="37"/>
                  <a:pt x="71" y="37"/>
                  <a:pt x="71" y="37"/>
                </a:cubicBezTo>
                <a:close/>
                <a:moveTo>
                  <a:pt x="98" y="211"/>
                </a:moveTo>
                <a:cubicBezTo>
                  <a:pt x="71" y="211"/>
                  <a:pt x="71" y="211"/>
                  <a:pt x="71" y="211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82" y="166"/>
                  <a:pt x="82" y="166"/>
                  <a:pt x="82" y="166"/>
                </a:cubicBezTo>
                <a:cubicBezTo>
                  <a:pt x="98" y="90"/>
                  <a:pt x="98" y="90"/>
                  <a:pt x="98" y="90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7" y="146"/>
                  <a:pt x="97" y="146"/>
                  <a:pt x="97" y="146"/>
                </a:cubicBezTo>
                <a:cubicBezTo>
                  <a:pt x="97" y="148"/>
                  <a:pt x="97" y="150"/>
                  <a:pt x="97" y="152"/>
                </a:cubicBezTo>
                <a:cubicBezTo>
                  <a:pt x="97" y="155"/>
                  <a:pt x="97" y="158"/>
                  <a:pt x="98" y="160"/>
                </a:cubicBezTo>
                <a:cubicBezTo>
                  <a:pt x="98" y="211"/>
                  <a:pt x="98" y="211"/>
                  <a:pt x="98" y="211"/>
                </a:cubicBezTo>
                <a:close/>
                <a:moveTo>
                  <a:pt x="71" y="137"/>
                </a:moveTo>
                <a:cubicBezTo>
                  <a:pt x="74" y="124"/>
                  <a:pt x="74" y="124"/>
                  <a:pt x="74" y="124"/>
                </a:cubicBezTo>
                <a:cubicBezTo>
                  <a:pt x="73" y="124"/>
                  <a:pt x="72" y="124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lose/>
                <a:moveTo>
                  <a:pt x="71" y="118"/>
                </a:moveTo>
                <a:cubicBezTo>
                  <a:pt x="73" y="118"/>
                  <a:pt x="74" y="119"/>
                  <a:pt x="75" y="119"/>
                </a:cubicBezTo>
                <a:cubicBezTo>
                  <a:pt x="82" y="88"/>
                  <a:pt x="82" y="88"/>
                  <a:pt x="82" y="88"/>
                </a:cubicBezTo>
                <a:cubicBezTo>
                  <a:pt x="79" y="90"/>
                  <a:pt x="75" y="93"/>
                  <a:pt x="71" y="98"/>
                </a:cubicBezTo>
                <a:lnTo>
                  <a:pt x="71" y="118"/>
                </a:lnTo>
                <a:close/>
                <a:moveTo>
                  <a:pt x="60" y="0"/>
                </a:moveTo>
                <a:cubicBezTo>
                  <a:pt x="71" y="0"/>
                  <a:pt x="71" y="0"/>
                  <a:pt x="71" y="0"/>
                </a:cubicBezTo>
                <a:cubicBezTo>
                  <a:pt x="71" y="9"/>
                  <a:pt x="71" y="9"/>
                  <a:pt x="71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0" y="0"/>
                  <a:pt x="60" y="0"/>
                  <a:pt x="60" y="0"/>
                </a:cubicBezTo>
                <a:close/>
                <a:moveTo>
                  <a:pt x="60" y="37"/>
                </a:moveTo>
                <a:cubicBezTo>
                  <a:pt x="71" y="37"/>
                  <a:pt x="71" y="37"/>
                  <a:pt x="71" y="37"/>
                </a:cubicBezTo>
                <a:cubicBezTo>
                  <a:pt x="71" y="88"/>
                  <a:pt x="71" y="88"/>
                  <a:pt x="71" y="88"/>
                </a:cubicBezTo>
                <a:cubicBezTo>
                  <a:pt x="71" y="89"/>
                  <a:pt x="71" y="89"/>
                  <a:pt x="71" y="89"/>
                </a:cubicBezTo>
                <a:cubicBezTo>
                  <a:pt x="67" y="92"/>
                  <a:pt x="64" y="96"/>
                  <a:pt x="60" y="100"/>
                </a:cubicBezTo>
                <a:cubicBezTo>
                  <a:pt x="60" y="37"/>
                  <a:pt x="60" y="37"/>
                  <a:pt x="60" y="37"/>
                </a:cubicBezTo>
                <a:close/>
                <a:moveTo>
                  <a:pt x="71" y="211"/>
                </a:moveTo>
                <a:cubicBezTo>
                  <a:pt x="60" y="211"/>
                  <a:pt x="60" y="211"/>
                  <a:pt x="60" y="211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4" y="121"/>
                  <a:pt x="68" y="122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71" y="211"/>
                  <a:pt x="71" y="211"/>
                  <a:pt x="71" y="211"/>
                </a:cubicBezTo>
                <a:close/>
                <a:moveTo>
                  <a:pt x="71" y="98"/>
                </a:moveTo>
                <a:cubicBezTo>
                  <a:pt x="68" y="102"/>
                  <a:pt x="65" y="108"/>
                  <a:pt x="61" y="115"/>
                </a:cubicBezTo>
                <a:cubicBezTo>
                  <a:pt x="65" y="116"/>
                  <a:pt x="68" y="117"/>
                  <a:pt x="71" y="118"/>
                </a:cubicBezTo>
                <a:lnTo>
                  <a:pt x="71" y="98"/>
                </a:lnTo>
                <a:close/>
                <a:moveTo>
                  <a:pt x="29" y="0"/>
                </a:moveTo>
                <a:cubicBezTo>
                  <a:pt x="60" y="0"/>
                  <a:pt x="60" y="0"/>
                  <a:pt x="60" y="0"/>
                </a:cubicBezTo>
                <a:cubicBezTo>
                  <a:pt x="60" y="9"/>
                  <a:pt x="60" y="9"/>
                  <a:pt x="60" y="9"/>
                </a:cubicBezTo>
                <a:cubicBezTo>
                  <a:pt x="26" y="9"/>
                  <a:pt x="26" y="9"/>
                  <a:pt x="26" y="9"/>
                </a:cubicBezTo>
                <a:cubicBezTo>
                  <a:pt x="18" y="9"/>
                  <a:pt x="12" y="15"/>
                  <a:pt x="12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30"/>
                  <a:pt x="18" y="37"/>
                  <a:pt x="26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7" y="104"/>
                  <a:pt x="54" y="109"/>
                  <a:pt x="51" y="114"/>
                </a:cubicBezTo>
                <a:cubicBezTo>
                  <a:pt x="48" y="114"/>
                  <a:pt x="46" y="113"/>
                  <a:pt x="45" y="113"/>
                </a:cubicBezTo>
                <a:cubicBezTo>
                  <a:pt x="38" y="113"/>
                  <a:pt x="32" y="115"/>
                  <a:pt x="28" y="118"/>
                </a:cubicBezTo>
                <a:cubicBezTo>
                  <a:pt x="23" y="120"/>
                  <a:pt x="21" y="124"/>
                  <a:pt x="21" y="128"/>
                </a:cubicBezTo>
                <a:cubicBezTo>
                  <a:pt x="21" y="130"/>
                  <a:pt x="22" y="131"/>
                  <a:pt x="23" y="133"/>
                </a:cubicBezTo>
                <a:cubicBezTo>
                  <a:pt x="24" y="134"/>
                  <a:pt x="26" y="134"/>
                  <a:pt x="29" y="134"/>
                </a:cubicBezTo>
                <a:cubicBezTo>
                  <a:pt x="30" y="134"/>
                  <a:pt x="31" y="134"/>
                  <a:pt x="33" y="133"/>
                </a:cubicBezTo>
                <a:cubicBezTo>
                  <a:pt x="34" y="132"/>
                  <a:pt x="35" y="131"/>
                  <a:pt x="35" y="130"/>
                </a:cubicBezTo>
                <a:cubicBezTo>
                  <a:pt x="35" y="129"/>
                  <a:pt x="34" y="128"/>
                  <a:pt x="34" y="127"/>
                </a:cubicBezTo>
                <a:cubicBezTo>
                  <a:pt x="34" y="127"/>
                  <a:pt x="33" y="126"/>
                  <a:pt x="33" y="126"/>
                </a:cubicBezTo>
                <a:cubicBezTo>
                  <a:pt x="34" y="124"/>
                  <a:pt x="35" y="123"/>
                  <a:pt x="38" y="122"/>
                </a:cubicBezTo>
                <a:cubicBezTo>
                  <a:pt x="40" y="121"/>
                  <a:pt x="43" y="120"/>
                  <a:pt x="47" y="120"/>
                </a:cubicBezTo>
                <a:cubicBezTo>
                  <a:pt x="44" y="125"/>
                  <a:pt x="42" y="129"/>
                  <a:pt x="40" y="134"/>
                </a:cubicBezTo>
                <a:cubicBezTo>
                  <a:pt x="33" y="148"/>
                  <a:pt x="30" y="159"/>
                  <a:pt x="30" y="167"/>
                </a:cubicBezTo>
                <a:cubicBezTo>
                  <a:pt x="30" y="173"/>
                  <a:pt x="32" y="176"/>
                  <a:pt x="36" y="178"/>
                </a:cubicBezTo>
                <a:cubicBezTo>
                  <a:pt x="37" y="179"/>
                  <a:pt x="41" y="180"/>
                  <a:pt x="45" y="180"/>
                </a:cubicBezTo>
                <a:cubicBezTo>
                  <a:pt x="44" y="178"/>
                  <a:pt x="44" y="176"/>
                  <a:pt x="44" y="173"/>
                </a:cubicBezTo>
                <a:cubicBezTo>
                  <a:pt x="44" y="170"/>
                  <a:pt x="44" y="167"/>
                  <a:pt x="45" y="163"/>
                </a:cubicBezTo>
                <a:cubicBezTo>
                  <a:pt x="47" y="150"/>
                  <a:pt x="52" y="136"/>
                  <a:pt x="59" y="120"/>
                </a:cubicBezTo>
                <a:cubicBezTo>
                  <a:pt x="59" y="120"/>
                  <a:pt x="60" y="120"/>
                  <a:pt x="60" y="120"/>
                </a:cubicBezTo>
                <a:cubicBezTo>
                  <a:pt x="60" y="211"/>
                  <a:pt x="60" y="211"/>
                  <a:pt x="60" y="211"/>
                </a:cubicBezTo>
                <a:cubicBezTo>
                  <a:pt x="29" y="211"/>
                  <a:pt x="29" y="211"/>
                  <a:pt x="29" y="211"/>
                </a:cubicBezTo>
                <a:cubicBezTo>
                  <a:pt x="13" y="211"/>
                  <a:pt x="0" y="198"/>
                  <a:pt x="0" y="18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3" y="0"/>
                  <a:pt x="29" y="0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Freeform 75"/>
          <p:cNvSpPr>
            <a:spLocks noEditPoints="1"/>
          </p:cNvSpPr>
          <p:nvPr/>
        </p:nvSpPr>
        <p:spPr bwMode="auto">
          <a:xfrm>
            <a:off x="8502305" y="2164698"/>
            <a:ext cx="631031" cy="632789"/>
          </a:xfrm>
          <a:custGeom>
            <a:avLst/>
            <a:gdLst>
              <a:gd name="T0" fmla="*/ 249 w 261"/>
              <a:gd name="T1" fmla="*/ 220 h 262"/>
              <a:gd name="T2" fmla="*/ 261 w 261"/>
              <a:gd name="T3" fmla="*/ 70 h 262"/>
              <a:gd name="T4" fmla="*/ 249 w 261"/>
              <a:gd name="T5" fmla="*/ 70 h 262"/>
              <a:gd name="T6" fmla="*/ 249 w 261"/>
              <a:gd name="T7" fmla="*/ 154 h 262"/>
              <a:gd name="T8" fmla="*/ 227 w 261"/>
              <a:gd name="T9" fmla="*/ 180 h 262"/>
              <a:gd name="T10" fmla="*/ 209 w 261"/>
              <a:gd name="T11" fmla="*/ 262 h 262"/>
              <a:gd name="T12" fmla="*/ 209 w 261"/>
              <a:gd name="T13" fmla="*/ 262 h 262"/>
              <a:gd name="T14" fmla="*/ 209 w 261"/>
              <a:gd name="T15" fmla="*/ 15 h 262"/>
              <a:gd name="T16" fmla="*/ 203 w 261"/>
              <a:gd name="T17" fmla="*/ 28 h 262"/>
              <a:gd name="T18" fmla="*/ 209 w 261"/>
              <a:gd name="T19" fmla="*/ 50 h 262"/>
              <a:gd name="T20" fmla="*/ 201 w 261"/>
              <a:gd name="T21" fmla="*/ 120 h 262"/>
              <a:gd name="T22" fmla="*/ 209 w 261"/>
              <a:gd name="T23" fmla="*/ 197 h 262"/>
              <a:gd name="T24" fmla="*/ 209 w 261"/>
              <a:gd name="T25" fmla="*/ 197 h 262"/>
              <a:gd name="T26" fmla="*/ 195 w 261"/>
              <a:gd name="T27" fmla="*/ 232 h 262"/>
              <a:gd name="T28" fmla="*/ 168 w 261"/>
              <a:gd name="T29" fmla="*/ 36 h 262"/>
              <a:gd name="T30" fmla="*/ 195 w 261"/>
              <a:gd name="T31" fmla="*/ 20 h 262"/>
              <a:gd name="T32" fmla="*/ 195 w 261"/>
              <a:gd name="T33" fmla="*/ 50 h 262"/>
              <a:gd name="T34" fmla="*/ 195 w 261"/>
              <a:gd name="T35" fmla="*/ 120 h 262"/>
              <a:gd name="T36" fmla="*/ 168 w 261"/>
              <a:gd name="T37" fmla="*/ 220 h 262"/>
              <a:gd name="T38" fmla="*/ 192 w 261"/>
              <a:gd name="T39" fmla="*/ 249 h 262"/>
              <a:gd name="T40" fmla="*/ 168 w 261"/>
              <a:gd name="T41" fmla="*/ 21 h 262"/>
              <a:gd name="T42" fmla="*/ 168 w 261"/>
              <a:gd name="T43" fmla="*/ 44 h 262"/>
              <a:gd name="T44" fmla="*/ 135 w 261"/>
              <a:gd name="T45" fmla="*/ 120 h 262"/>
              <a:gd name="T46" fmla="*/ 167 w 261"/>
              <a:gd name="T47" fmla="*/ 198 h 262"/>
              <a:gd name="T48" fmla="*/ 167 w 261"/>
              <a:gd name="T49" fmla="*/ 167 h 262"/>
              <a:gd name="T50" fmla="*/ 130 w 261"/>
              <a:gd name="T51" fmla="*/ 147 h 262"/>
              <a:gd name="T52" fmla="*/ 93 w 261"/>
              <a:gd name="T53" fmla="*/ 44 h 262"/>
              <a:gd name="T54" fmla="*/ 130 w 261"/>
              <a:gd name="T55" fmla="*/ 0 h 262"/>
              <a:gd name="T56" fmla="*/ 126 w 261"/>
              <a:gd name="T57" fmla="*/ 120 h 262"/>
              <a:gd name="T58" fmla="*/ 130 w 261"/>
              <a:gd name="T59" fmla="*/ 159 h 262"/>
              <a:gd name="T60" fmla="*/ 130 w 261"/>
              <a:gd name="T61" fmla="*/ 179 h 262"/>
              <a:gd name="T62" fmla="*/ 130 w 261"/>
              <a:gd name="T63" fmla="*/ 198 h 262"/>
              <a:gd name="T64" fmla="*/ 93 w 261"/>
              <a:gd name="T65" fmla="*/ 3 h 262"/>
              <a:gd name="T66" fmla="*/ 93 w 261"/>
              <a:gd name="T67" fmla="*/ 36 h 262"/>
              <a:gd name="T68" fmla="*/ 67 w 261"/>
              <a:gd name="T69" fmla="*/ 20 h 262"/>
              <a:gd name="T70" fmla="*/ 67 w 261"/>
              <a:gd name="T71" fmla="*/ 70 h 262"/>
              <a:gd name="T72" fmla="*/ 92 w 261"/>
              <a:gd name="T73" fmla="*/ 147 h 262"/>
              <a:gd name="T74" fmla="*/ 92 w 261"/>
              <a:gd name="T75" fmla="*/ 179 h 262"/>
              <a:gd name="T76" fmla="*/ 93 w 261"/>
              <a:gd name="T77" fmla="*/ 198 h 262"/>
              <a:gd name="T78" fmla="*/ 67 w 261"/>
              <a:gd name="T79" fmla="*/ 171 h 262"/>
              <a:gd name="T80" fmla="*/ 69 w 261"/>
              <a:gd name="T81" fmla="*/ 232 h 262"/>
              <a:gd name="T82" fmla="*/ 58 w 261"/>
              <a:gd name="T83" fmla="*/ 28 h 262"/>
              <a:gd name="T84" fmla="*/ 67 w 261"/>
              <a:gd name="T85" fmla="*/ 9 h 262"/>
              <a:gd name="T86" fmla="*/ 67 w 261"/>
              <a:gd name="T87" fmla="*/ 120 h 262"/>
              <a:gd name="T88" fmla="*/ 67 w 261"/>
              <a:gd name="T89" fmla="*/ 188 h 262"/>
              <a:gd name="T90" fmla="*/ 67 w 261"/>
              <a:gd name="T91" fmla="*/ 232 h 262"/>
              <a:gd name="T92" fmla="*/ 67 w 261"/>
              <a:gd name="T93" fmla="*/ 232 h 262"/>
              <a:gd name="T94" fmla="*/ 52 w 261"/>
              <a:gd name="T95" fmla="*/ 50 h 262"/>
              <a:gd name="T96" fmla="*/ 12 w 261"/>
              <a:gd name="T97" fmla="*/ 220 h 262"/>
              <a:gd name="T98" fmla="*/ 52 w 261"/>
              <a:gd name="T99" fmla="*/ 232 h 262"/>
              <a:gd name="T100" fmla="*/ 52 w 261"/>
              <a:gd name="T101" fmla="*/ 232 h 262"/>
              <a:gd name="T102" fmla="*/ 12 w 261"/>
              <a:gd name="T103" fmla="*/ 114 h 262"/>
              <a:gd name="T104" fmla="*/ 0 w 261"/>
              <a:gd name="T105" fmla="*/ 104 h 262"/>
              <a:gd name="T106" fmla="*/ 12 w 261"/>
              <a:gd name="T107" fmla="*/ 154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61" h="262">
                <a:moveTo>
                  <a:pt x="249" y="220"/>
                </a:moveTo>
                <a:cubicBezTo>
                  <a:pt x="249" y="154"/>
                  <a:pt x="249" y="154"/>
                  <a:pt x="249" y="154"/>
                </a:cubicBezTo>
                <a:cubicBezTo>
                  <a:pt x="251" y="157"/>
                  <a:pt x="252" y="160"/>
                  <a:pt x="252" y="164"/>
                </a:cubicBezTo>
                <a:cubicBezTo>
                  <a:pt x="252" y="220"/>
                  <a:pt x="252" y="220"/>
                  <a:pt x="252" y="220"/>
                </a:cubicBezTo>
                <a:cubicBezTo>
                  <a:pt x="249" y="220"/>
                  <a:pt x="249" y="220"/>
                  <a:pt x="249" y="220"/>
                </a:cubicBezTo>
                <a:close/>
                <a:moveTo>
                  <a:pt x="249" y="114"/>
                </a:moveTo>
                <a:cubicBezTo>
                  <a:pt x="249" y="70"/>
                  <a:pt x="249" y="70"/>
                  <a:pt x="249" y="70"/>
                </a:cubicBezTo>
                <a:cubicBezTo>
                  <a:pt x="250" y="70"/>
                  <a:pt x="250" y="70"/>
                  <a:pt x="250" y="69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9" y="66"/>
                  <a:pt x="261" y="67"/>
                  <a:pt x="261" y="70"/>
                </a:cubicBezTo>
                <a:cubicBezTo>
                  <a:pt x="261" y="104"/>
                  <a:pt x="261" y="104"/>
                  <a:pt x="261" y="104"/>
                </a:cubicBezTo>
                <a:cubicBezTo>
                  <a:pt x="261" y="107"/>
                  <a:pt x="259" y="110"/>
                  <a:pt x="257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50" y="114"/>
                  <a:pt x="250" y="114"/>
                  <a:pt x="249" y="114"/>
                </a:cubicBezTo>
                <a:close/>
                <a:moveTo>
                  <a:pt x="249" y="70"/>
                </a:moveTo>
                <a:cubicBezTo>
                  <a:pt x="249" y="114"/>
                  <a:pt x="249" y="114"/>
                  <a:pt x="249" y="114"/>
                </a:cubicBezTo>
                <a:cubicBezTo>
                  <a:pt x="248" y="114"/>
                  <a:pt x="246" y="112"/>
                  <a:pt x="246" y="110"/>
                </a:cubicBezTo>
                <a:cubicBezTo>
                  <a:pt x="246" y="76"/>
                  <a:pt x="246" y="76"/>
                  <a:pt x="246" y="76"/>
                </a:cubicBezTo>
                <a:cubicBezTo>
                  <a:pt x="246" y="74"/>
                  <a:pt x="248" y="71"/>
                  <a:pt x="249" y="70"/>
                </a:cubicBezTo>
                <a:close/>
                <a:moveTo>
                  <a:pt x="249" y="154"/>
                </a:moveTo>
                <a:cubicBezTo>
                  <a:pt x="246" y="150"/>
                  <a:pt x="241" y="146"/>
                  <a:pt x="235" y="146"/>
                </a:cubicBezTo>
                <a:cubicBezTo>
                  <a:pt x="235" y="50"/>
                  <a:pt x="235" y="50"/>
                  <a:pt x="235" y="50"/>
                </a:cubicBezTo>
                <a:cubicBezTo>
                  <a:pt x="209" y="50"/>
                  <a:pt x="209" y="50"/>
                  <a:pt x="209" y="50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19" y="162"/>
                  <a:pt x="227" y="170"/>
                  <a:pt x="227" y="180"/>
                </a:cubicBezTo>
                <a:cubicBezTo>
                  <a:pt x="227" y="189"/>
                  <a:pt x="219" y="197"/>
                  <a:pt x="209" y="197"/>
                </a:cubicBezTo>
                <a:cubicBezTo>
                  <a:pt x="209" y="220"/>
                  <a:pt x="209" y="220"/>
                  <a:pt x="209" y="220"/>
                </a:cubicBezTo>
                <a:cubicBezTo>
                  <a:pt x="249" y="220"/>
                  <a:pt x="249" y="220"/>
                  <a:pt x="249" y="220"/>
                </a:cubicBezTo>
                <a:cubicBezTo>
                  <a:pt x="249" y="154"/>
                  <a:pt x="249" y="154"/>
                  <a:pt x="249" y="154"/>
                </a:cubicBezTo>
                <a:close/>
                <a:moveTo>
                  <a:pt x="209" y="262"/>
                </a:moveTo>
                <a:cubicBezTo>
                  <a:pt x="209" y="232"/>
                  <a:pt x="209" y="232"/>
                  <a:pt x="209" y="232"/>
                </a:cubicBezTo>
                <a:cubicBezTo>
                  <a:pt x="226" y="232"/>
                  <a:pt x="226" y="232"/>
                  <a:pt x="226" y="232"/>
                </a:cubicBezTo>
                <a:cubicBezTo>
                  <a:pt x="226" y="249"/>
                  <a:pt x="226" y="249"/>
                  <a:pt x="226" y="249"/>
                </a:cubicBezTo>
                <a:cubicBezTo>
                  <a:pt x="226" y="257"/>
                  <a:pt x="220" y="262"/>
                  <a:pt x="213" y="262"/>
                </a:cubicBezTo>
                <a:cubicBezTo>
                  <a:pt x="209" y="262"/>
                  <a:pt x="209" y="262"/>
                  <a:pt x="209" y="262"/>
                </a:cubicBezTo>
                <a:close/>
                <a:moveTo>
                  <a:pt x="209" y="44"/>
                </a:moveTo>
                <a:cubicBezTo>
                  <a:pt x="209" y="15"/>
                  <a:pt x="209" y="15"/>
                  <a:pt x="209" y="15"/>
                </a:cubicBezTo>
                <a:cubicBezTo>
                  <a:pt x="225" y="23"/>
                  <a:pt x="235" y="33"/>
                  <a:pt x="235" y="44"/>
                </a:cubicBezTo>
                <a:lnTo>
                  <a:pt x="209" y="44"/>
                </a:lnTo>
                <a:close/>
                <a:moveTo>
                  <a:pt x="209" y="15"/>
                </a:moveTo>
                <a:cubicBezTo>
                  <a:pt x="209" y="44"/>
                  <a:pt x="209" y="44"/>
                  <a:pt x="209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9" y="37"/>
                  <a:pt x="203" y="33"/>
                  <a:pt x="203" y="28"/>
                </a:cubicBezTo>
                <a:cubicBezTo>
                  <a:pt x="203" y="24"/>
                  <a:pt x="199" y="20"/>
                  <a:pt x="195" y="20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200" y="11"/>
                  <a:pt x="205" y="13"/>
                  <a:pt x="209" y="15"/>
                </a:cubicBezTo>
                <a:close/>
                <a:moveTo>
                  <a:pt x="209" y="50"/>
                </a:moveTo>
                <a:cubicBezTo>
                  <a:pt x="209" y="162"/>
                  <a:pt x="209" y="162"/>
                  <a:pt x="209" y="162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03" y="162"/>
                  <a:pt x="198" y="166"/>
                  <a:pt x="195" y="171"/>
                </a:cubicBezTo>
                <a:cubicBezTo>
                  <a:pt x="195" y="120"/>
                  <a:pt x="195" y="120"/>
                  <a:pt x="195" y="120"/>
                </a:cubicBezTo>
                <a:cubicBezTo>
                  <a:pt x="201" y="120"/>
                  <a:pt x="201" y="120"/>
                  <a:pt x="201" y="120"/>
                </a:cubicBezTo>
                <a:cubicBezTo>
                  <a:pt x="201" y="70"/>
                  <a:pt x="201" y="70"/>
                  <a:pt x="201" y="70"/>
                </a:cubicBezTo>
                <a:cubicBezTo>
                  <a:pt x="195" y="70"/>
                  <a:pt x="195" y="70"/>
                  <a:pt x="195" y="70"/>
                </a:cubicBezTo>
                <a:cubicBezTo>
                  <a:pt x="195" y="50"/>
                  <a:pt x="195" y="50"/>
                  <a:pt x="195" y="50"/>
                </a:cubicBezTo>
                <a:cubicBezTo>
                  <a:pt x="209" y="50"/>
                  <a:pt x="209" y="50"/>
                  <a:pt x="209" y="50"/>
                </a:cubicBezTo>
                <a:close/>
                <a:moveTo>
                  <a:pt x="209" y="197"/>
                </a:moveTo>
                <a:cubicBezTo>
                  <a:pt x="209" y="220"/>
                  <a:pt x="209" y="220"/>
                  <a:pt x="209" y="220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95" y="188"/>
                  <a:pt x="195" y="188"/>
                  <a:pt x="195" y="188"/>
                </a:cubicBezTo>
                <a:cubicBezTo>
                  <a:pt x="198" y="193"/>
                  <a:pt x="203" y="197"/>
                  <a:pt x="209" y="197"/>
                </a:cubicBezTo>
                <a:cubicBezTo>
                  <a:pt x="209" y="197"/>
                  <a:pt x="209" y="197"/>
                  <a:pt x="209" y="197"/>
                </a:cubicBezTo>
                <a:close/>
                <a:moveTo>
                  <a:pt x="209" y="232"/>
                </a:moveTo>
                <a:cubicBezTo>
                  <a:pt x="209" y="262"/>
                  <a:pt x="209" y="262"/>
                  <a:pt x="209" y="262"/>
                </a:cubicBezTo>
                <a:cubicBezTo>
                  <a:pt x="206" y="262"/>
                  <a:pt x="206" y="262"/>
                  <a:pt x="206" y="262"/>
                </a:cubicBezTo>
                <a:cubicBezTo>
                  <a:pt x="201" y="262"/>
                  <a:pt x="197" y="260"/>
                  <a:pt x="195" y="257"/>
                </a:cubicBezTo>
                <a:cubicBezTo>
                  <a:pt x="195" y="232"/>
                  <a:pt x="195" y="232"/>
                  <a:pt x="195" y="232"/>
                </a:cubicBezTo>
                <a:lnTo>
                  <a:pt x="209" y="232"/>
                </a:lnTo>
                <a:close/>
                <a:moveTo>
                  <a:pt x="171" y="20"/>
                </a:moveTo>
                <a:cubicBezTo>
                  <a:pt x="175" y="20"/>
                  <a:pt x="179" y="24"/>
                  <a:pt x="179" y="28"/>
                </a:cubicBezTo>
                <a:cubicBezTo>
                  <a:pt x="179" y="33"/>
                  <a:pt x="175" y="37"/>
                  <a:pt x="171" y="37"/>
                </a:cubicBezTo>
                <a:cubicBezTo>
                  <a:pt x="170" y="37"/>
                  <a:pt x="169" y="37"/>
                  <a:pt x="168" y="36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0" y="37"/>
                  <a:pt x="186" y="33"/>
                  <a:pt x="186" y="28"/>
                </a:cubicBezTo>
                <a:cubicBezTo>
                  <a:pt x="186" y="24"/>
                  <a:pt x="190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187" y="6"/>
                  <a:pt x="178" y="4"/>
                  <a:pt x="168" y="3"/>
                </a:cubicBezTo>
                <a:cubicBezTo>
                  <a:pt x="168" y="21"/>
                  <a:pt x="168" y="21"/>
                  <a:pt x="168" y="21"/>
                </a:cubicBezTo>
                <a:cubicBezTo>
                  <a:pt x="169" y="20"/>
                  <a:pt x="170" y="20"/>
                  <a:pt x="171" y="20"/>
                </a:cubicBezTo>
                <a:close/>
                <a:moveTo>
                  <a:pt x="195" y="50"/>
                </a:moveTo>
                <a:cubicBezTo>
                  <a:pt x="195" y="70"/>
                  <a:pt x="195" y="70"/>
                  <a:pt x="195" y="70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8" y="50"/>
                  <a:pt x="168" y="50"/>
                  <a:pt x="168" y="50"/>
                </a:cubicBezTo>
                <a:cubicBezTo>
                  <a:pt x="195" y="50"/>
                  <a:pt x="195" y="50"/>
                  <a:pt x="195" y="50"/>
                </a:cubicBezTo>
                <a:close/>
                <a:moveTo>
                  <a:pt x="195" y="120"/>
                </a:moveTo>
                <a:cubicBezTo>
                  <a:pt x="195" y="171"/>
                  <a:pt x="195" y="171"/>
                  <a:pt x="195" y="171"/>
                </a:cubicBezTo>
                <a:cubicBezTo>
                  <a:pt x="193" y="173"/>
                  <a:pt x="192" y="176"/>
                  <a:pt x="192" y="180"/>
                </a:cubicBezTo>
                <a:cubicBezTo>
                  <a:pt x="192" y="183"/>
                  <a:pt x="193" y="186"/>
                  <a:pt x="195" y="188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95" y="120"/>
                  <a:pt x="195" y="120"/>
                  <a:pt x="195" y="120"/>
                </a:cubicBezTo>
                <a:close/>
                <a:moveTo>
                  <a:pt x="195" y="232"/>
                </a:moveTo>
                <a:cubicBezTo>
                  <a:pt x="195" y="257"/>
                  <a:pt x="195" y="257"/>
                  <a:pt x="195" y="257"/>
                </a:cubicBezTo>
                <a:cubicBezTo>
                  <a:pt x="193" y="254"/>
                  <a:pt x="192" y="252"/>
                  <a:pt x="192" y="249"/>
                </a:cubicBezTo>
                <a:cubicBezTo>
                  <a:pt x="192" y="232"/>
                  <a:pt x="192" y="232"/>
                  <a:pt x="192" y="232"/>
                </a:cubicBezTo>
                <a:lnTo>
                  <a:pt x="195" y="232"/>
                </a:lnTo>
                <a:close/>
                <a:moveTo>
                  <a:pt x="168" y="36"/>
                </a:moveTo>
                <a:cubicBezTo>
                  <a:pt x="165" y="35"/>
                  <a:pt x="162" y="32"/>
                  <a:pt x="162" y="28"/>
                </a:cubicBezTo>
                <a:cubicBezTo>
                  <a:pt x="162" y="25"/>
                  <a:pt x="165" y="22"/>
                  <a:pt x="168" y="21"/>
                </a:cubicBezTo>
                <a:cubicBezTo>
                  <a:pt x="168" y="3"/>
                  <a:pt x="168" y="3"/>
                  <a:pt x="168" y="3"/>
                </a:cubicBezTo>
                <a:cubicBezTo>
                  <a:pt x="157" y="1"/>
                  <a:pt x="144" y="0"/>
                  <a:pt x="131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68" y="36"/>
                  <a:pt x="168" y="36"/>
                  <a:pt x="168" y="36"/>
                </a:cubicBezTo>
                <a:close/>
                <a:moveTo>
                  <a:pt x="168" y="50"/>
                </a:moveTo>
                <a:cubicBezTo>
                  <a:pt x="168" y="70"/>
                  <a:pt x="168" y="70"/>
                  <a:pt x="168" y="70"/>
                </a:cubicBezTo>
                <a:cubicBezTo>
                  <a:pt x="135" y="70"/>
                  <a:pt x="135" y="70"/>
                  <a:pt x="135" y="70"/>
                </a:cubicBezTo>
                <a:cubicBezTo>
                  <a:pt x="135" y="120"/>
                  <a:pt x="135" y="120"/>
                  <a:pt x="135" y="1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30" y="220"/>
                  <a:pt x="130" y="220"/>
                  <a:pt x="130" y="220"/>
                </a:cubicBezTo>
                <a:cubicBezTo>
                  <a:pt x="130" y="198"/>
                  <a:pt x="130" y="198"/>
                  <a:pt x="130" y="198"/>
                </a:cubicBezTo>
                <a:cubicBezTo>
                  <a:pt x="167" y="198"/>
                  <a:pt x="167" y="198"/>
                  <a:pt x="167" y="198"/>
                </a:cubicBezTo>
                <a:cubicBezTo>
                  <a:pt x="167" y="187"/>
                  <a:pt x="167" y="187"/>
                  <a:pt x="167" y="187"/>
                </a:cubicBezTo>
                <a:cubicBezTo>
                  <a:pt x="130" y="187"/>
                  <a:pt x="130" y="187"/>
                  <a:pt x="130" y="187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67" y="179"/>
                  <a:pt x="167" y="179"/>
                  <a:pt x="167" y="179"/>
                </a:cubicBezTo>
                <a:cubicBezTo>
                  <a:pt x="167" y="167"/>
                  <a:pt x="167" y="167"/>
                  <a:pt x="167" y="167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59"/>
                  <a:pt x="130" y="159"/>
                  <a:pt x="130" y="159"/>
                </a:cubicBezTo>
                <a:cubicBezTo>
                  <a:pt x="167" y="159"/>
                  <a:pt x="167" y="159"/>
                  <a:pt x="167" y="159"/>
                </a:cubicBezTo>
                <a:cubicBezTo>
                  <a:pt x="167" y="147"/>
                  <a:pt x="167" y="147"/>
                  <a:pt x="167" y="147"/>
                </a:cubicBezTo>
                <a:cubicBezTo>
                  <a:pt x="130" y="147"/>
                  <a:pt x="130" y="147"/>
                  <a:pt x="130" y="147"/>
                </a:cubicBezTo>
                <a:cubicBezTo>
                  <a:pt x="130" y="50"/>
                  <a:pt x="130" y="50"/>
                  <a:pt x="130" y="50"/>
                </a:cubicBezTo>
                <a:lnTo>
                  <a:pt x="168" y="50"/>
                </a:lnTo>
                <a:close/>
                <a:moveTo>
                  <a:pt x="130" y="0"/>
                </a:moveTo>
                <a:cubicBezTo>
                  <a:pt x="130" y="44"/>
                  <a:pt x="130" y="44"/>
                  <a:pt x="130" y="44"/>
                </a:cubicBezTo>
                <a:cubicBezTo>
                  <a:pt x="93" y="44"/>
                  <a:pt x="93" y="44"/>
                  <a:pt x="93" y="44"/>
                </a:cubicBezTo>
                <a:cubicBezTo>
                  <a:pt x="93" y="36"/>
                  <a:pt x="93" y="36"/>
                  <a:pt x="93" y="36"/>
                </a:cubicBezTo>
                <a:cubicBezTo>
                  <a:pt x="96" y="35"/>
                  <a:pt x="99" y="32"/>
                  <a:pt x="99" y="28"/>
                </a:cubicBezTo>
                <a:cubicBezTo>
                  <a:pt x="99" y="25"/>
                  <a:pt x="96" y="22"/>
                  <a:pt x="93" y="21"/>
                </a:cubicBezTo>
                <a:cubicBezTo>
                  <a:pt x="93" y="3"/>
                  <a:pt x="93" y="3"/>
                  <a:pt x="93" y="3"/>
                </a:cubicBezTo>
                <a:cubicBezTo>
                  <a:pt x="104" y="1"/>
                  <a:pt x="117" y="0"/>
                  <a:pt x="130" y="0"/>
                </a:cubicBezTo>
                <a:close/>
                <a:moveTo>
                  <a:pt x="130" y="50"/>
                </a:moveTo>
                <a:cubicBezTo>
                  <a:pt x="130" y="147"/>
                  <a:pt x="130" y="147"/>
                  <a:pt x="130" y="147"/>
                </a:cubicBezTo>
                <a:cubicBezTo>
                  <a:pt x="93" y="147"/>
                  <a:pt x="93" y="147"/>
                  <a:pt x="93" y="147"/>
                </a:cubicBezTo>
                <a:cubicBezTo>
                  <a:pt x="93" y="120"/>
                  <a:pt x="93" y="120"/>
                  <a:pt x="93" y="120"/>
                </a:cubicBezTo>
                <a:cubicBezTo>
                  <a:pt x="126" y="120"/>
                  <a:pt x="126" y="120"/>
                  <a:pt x="126" y="120"/>
                </a:cubicBezTo>
                <a:cubicBezTo>
                  <a:pt x="126" y="70"/>
                  <a:pt x="126" y="70"/>
                  <a:pt x="126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50"/>
                  <a:pt x="93" y="50"/>
                  <a:pt x="93" y="50"/>
                </a:cubicBezTo>
                <a:cubicBezTo>
                  <a:pt x="130" y="50"/>
                  <a:pt x="130" y="50"/>
                  <a:pt x="130" y="50"/>
                </a:cubicBezTo>
                <a:close/>
                <a:moveTo>
                  <a:pt x="130" y="159"/>
                </a:moveTo>
                <a:cubicBezTo>
                  <a:pt x="130" y="167"/>
                  <a:pt x="130" y="167"/>
                  <a:pt x="130" y="167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130" y="159"/>
                  <a:pt x="130" y="159"/>
                  <a:pt x="130" y="159"/>
                </a:cubicBezTo>
                <a:close/>
                <a:moveTo>
                  <a:pt x="130" y="179"/>
                </a:moveTo>
                <a:cubicBezTo>
                  <a:pt x="130" y="187"/>
                  <a:pt x="130" y="187"/>
                  <a:pt x="130" y="187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130" y="179"/>
                  <a:pt x="130" y="179"/>
                  <a:pt x="130" y="179"/>
                </a:cubicBezTo>
                <a:close/>
                <a:moveTo>
                  <a:pt x="130" y="198"/>
                </a:moveTo>
                <a:cubicBezTo>
                  <a:pt x="130" y="220"/>
                  <a:pt x="130" y="220"/>
                  <a:pt x="130" y="220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93" y="198"/>
                  <a:pt x="93" y="198"/>
                  <a:pt x="93" y="198"/>
                </a:cubicBezTo>
                <a:lnTo>
                  <a:pt x="130" y="198"/>
                </a:lnTo>
                <a:close/>
                <a:moveTo>
                  <a:pt x="93" y="3"/>
                </a:moveTo>
                <a:cubicBezTo>
                  <a:pt x="93" y="21"/>
                  <a:pt x="93" y="21"/>
                  <a:pt x="93" y="21"/>
                </a:cubicBezTo>
                <a:cubicBezTo>
                  <a:pt x="92" y="20"/>
                  <a:pt x="92" y="20"/>
                  <a:pt x="91" y="20"/>
                </a:cubicBezTo>
                <a:cubicBezTo>
                  <a:pt x="86" y="20"/>
                  <a:pt x="83" y="24"/>
                  <a:pt x="83" y="28"/>
                </a:cubicBezTo>
                <a:cubicBezTo>
                  <a:pt x="83" y="33"/>
                  <a:pt x="86" y="37"/>
                  <a:pt x="91" y="37"/>
                </a:cubicBezTo>
                <a:cubicBezTo>
                  <a:pt x="92" y="37"/>
                  <a:pt x="92" y="37"/>
                  <a:pt x="93" y="36"/>
                </a:cubicBezTo>
                <a:cubicBezTo>
                  <a:pt x="93" y="44"/>
                  <a:pt x="93" y="44"/>
                  <a:pt x="93" y="44"/>
                </a:cubicBezTo>
                <a:cubicBezTo>
                  <a:pt x="67" y="44"/>
                  <a:pt x="67" y="44"/>
                  <a:pt x="67" y="44"/>
                </a:cubicBezTo>
                <a:cubicBezTo>
                  <a:pt x="67" y="37"/>
                  <a:pt x="67" y="37"/>
                  <a:pt x="67" y="37"/>
                </a:cubicBezTo>
                <a:cubicBezTo>
                  <a:pt x="71" y="37"/>
                  <a:pt x="75" y="33"/>
                  <a:pt x="75" y="28"/>
                </a:cubicBezTo>
                <a:cubicBezTo>
                  <a:pt x="75" y="24"/>
                  <a:pt x="71" y="20"/>
                  <a:pt x="67" y="20"/>
                </a:cubicBezTo>
                <a:cubicBezTo>
                  <a:pt x="67" y="9"/>
                  <a:pt x="67" y="9"/>
                  <a:pt x="67" y="9"/>
                </a:cubicBezTo>
                <a:cubicBezTo>
                  <a:pt x="75" y="6"/>
                  <a:pt x="84" y="4"/>
                  <a:pt x="93" y="3"/>
                </a:cubicBezTo>
                <a:close/>
                <a:moveTo>
                  <a:pt x="93" y="50"/>
                </a:moveTo>
                <a:cubicBezTo>
                  <a:pt x="93" y="70"/>
                  <a:pt x="93" y="70"/>
                  <a:pt x="93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50"/>
                  <a:pt x="67" y="50"/>
                  <a:pt x="67" y="50"/>
                </a:cubicBezTo>
                <a:cubicBezTo>
                  <a:pt x="93" y="50"/>
                  <a:pt x="93" y="50"/>
                  <a:pt x="93" y="50"/>
                </a:cubicBezTo>
                <a:close/>
                <a:moveTo>
                  <a:pt x="93" y="120"/>
                </a:moveTo>
                <a:cubicBezTo>
                  <a:pt x="93" y="147"/>
                  <a:pt x="93" y="147"/>
                  <a:pt x="93" y="147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92" y="159"/>
                  <a:pt x="92" y="159"/>
                  <a:pt x="92" y="159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79"/>
                  <a:pt x="92" y="179"/>
                  <a:pt x="92" y="179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2" y="187"/>
                  <a:pt x="92" y="187"/>
                  <a:pt x="92" y="187"/>
                </a:cubicBezTo>
                <a:cubicBezTo>
                  <a:pt x="92" y="198"/>
                  <a:pt x="92" y="198"/>
                  <a:pt x="92" y="198"/>
                </a:cubicBezTo>
                <a:cubicBezTo>
                  <a:pt x="93" y="198"/>
                  <a:pt x="93" y="198"/>
                  <a:pt x="93" y="198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67" y="220"/>
                  <a:pt x="67" y="220"/>
                  <a:pt x="67" y="220"/>
                </a:cubicBezTo>
                <a:cubicBezTo>
                  <a:pt x="67" y="188"/>
                  <a:pt x="67" y="188"/>
                  <a:pt x="67" y="188"/>
                </a:cubicBezTo>
                <a:cubicBezTo>
                  <a:pt x="68" y="186"/>
                  <a:pt x="69" y="183"/>
                  <a:pt x="69" y="180"/>
                </a:cubicBezTo>
                <a:cubicBezTo>
                  <a:pt x="69" y="176"/>
                  <a:pt x="68" y="173"/>
                  <a:pt x="67" y="171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93" y="120"/>
                  <a:pt x="93" y="120"/>
                  <a:pt x="93" y="120"/>
                </a:cubicBezTo>
                <a:close/>
                <a:moveTo>
                  <a:pt x="67" y="257"/>
                </a:moveTo>
                <a:cubicBezTo>
                  <a:pt x="67" y="232"/>
                  <a:pt x="67" y="232"/>
                  <a:pt x="67" y="232"/>
                </a:cubicBezTo>
                <a:cubicBezTo>
                  <a:pt x="69" y="232"/>
                  <a:pt x="69" y="232"/>
                  <a:pt x="69" y="232"/>
                </a:cubicBezTo>
                <a:cubicBezTo>
                  <a:pt x="69" y="249"/>
                  <a:pt x="69" y="249"/>
                  <a:pt x="69" y="249"/>
                </a:cubicBezTo>
                <a:cubicBezTo>
                  <a:pt x="69" y="252"/>
                  <a:pt x="68" y="254"/>
                  <a:pt x="67" y="257"/>
                </a:cubicBezTo>
                <a:close/>
                <a:moveTo>
                  <a:pt x="67" y="9"/>
                </a:moveTo>
                <a:cubicBezTo>
                  <a:pt x="67" y="20"/>
                  <a:pt x="67" y="20"/>
                  <a:pt x="67" y="20"/>
                </a:cubicBezTo>
                <a:cubicBezTo>
                  <a:pt x="62" y="20"/>
                  <a:pt x="58" y="24"/>
                  <a:pt x="58" y="28"/>
                </a:cubicBezTo>
                <a:cubicBezTo>
                  <a:pt x="58" y="33"/>
                  <a:pt x="62" y="37"/>
                  <a:pt x="67" y="37"/>
                </a:cubicBezTo>
                <a:cubicBezTo>
                  <a:pt x="67" y="44"/>
                  <a:pt x="67" y="44"/>
                  <a:pt x="67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15"/>
                  <a:pt x="52" y="15"/>
                  <a:pt x="52" y="15"/>
                </a:cubicBezTo>
                <a:cubicBezTo>
                  <a:pt x="56" y="13"/>
                  <a:pt x="61" y="11"/>
                  <a:pt x="67" y="9"/>
                </a:cubicBezTo>
                <a:close/>
                <a:moveTo>
                  <a:pt x="67" y="50"/>
                </a:moveTo>
                <a:cubicBezTo>
                  <a:pt x="67" y="70"/>
                  <a:pt x="67" y="70"/>
                  <a:pt x="67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7" y="171"/>
                  <a:pt x="67" y="171"/>
                  <a:pt x="67" y="171"/>
                </a:cubicBezTo>
                <a:cubicBezTo>
                  <a:pt x="64" y="166"/>
                  <a:pt x="58" y="162"/>
                  <a:pt x="52" y="162"/>
                </a:cubicBezTo>
                <a:cubicBezTo>
                  <a:pt x="52" y="50"/>
                  <a:pt x="52" y="50"/>
                  <a:pt x="52" y="50"/>
                </a:cubicBezTo>
                <a:cubicBezTo>
                  <a:pt x="67" y="50"/>
                  <a:pt x="67" y="50"/>
                  <a:pt x="67" y="50"/>
                </a:cubicBezTo>
                <a:close/>
                <a:moveTo>
                  <a:pt x="67" y="188"/>
                </a:moveTo>
                <a:cubicBezTo>
                  <a:pt x="67" y="220"/>
                  <a:pt x="67" y="220"/>
                  <a:pt x="67" y="220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52" y="197"/>
                  <a:pt x="52" y="197"/>
                  <a:pt x="52" y="197"/>
                </a:cubicBezTo>
                <a:cubicBezTo>
                  <a:pt x="58" y="197"/>
                  <a:pt x="64" y="193"/>
                  <a:pt x="67" y="188"/>
                </a:cubicBezTo>
                <a:close/>
                <a:moveTo>
                  <a:pt x="67" y="232"/>
                </a:moveTo>
                <a:cubicBezTo>
                  <a:pt x="67" y="257"/>
                  <a:pt x="67" y="257"/>
                  <a:pt x="67" y="257"/>
                </a:cubicBezTo>
                <a:cubicBezTo>
                  <a:pt x="64" y="260"/>
                  <a:pt x="60" y="262"/>
                  <a:pt x="56" y="262"/>
                </a:cubicBezTo>
                <a:cubicBezTo>
                  <a:pt x="52" y="262"/>
                  <a:pt x="52" y="262"/>
                  <a:pt x="52" y="262"/>
                </a:cubicBezTo>
                <a:cubicBezTo>
                  <a:pt x="52" y="232"/>
                  <a:pt x="52" y="232"/>
                  <a:pt x="52" y="232"/>
                </a:cubicBezTo>
                <a:lnTo>
                  <a:pt x="67" y="232"/>
                </a:lnTo>
                <a:close/>
                <a:moveTo>
                  <a:pt x="52" y="15"/>
                </a:moveTo>
                <a:cubicBezTo>
                  <a:pt x="52" y="44"/>
                  <a:pt x="52" y="44"/>
                  <a:pt x="52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33"/>
                  <a:pt x="36" y="23"/>
                  <a:pt x="52" y="15"/>
                </a:cubicBezTo>
                <a:close/>
                <a:moveTo>
                  <a:pt x="52" y="50"/>
                </a:moveTo>
                <a:cubicBezTo>
                  <a:pt x="52" y="162"/>
                  <a:pt x="52" y="162"/>
                  <a:pt x="52" y="162"/>
                </a:cubicBezTo>
                <a:cubicBezTo>
                  <a:pt x="42" y="162"/>
                  <a:pt x="35" y="170"/>
                  <a:pt x="35" y="180"/>
                </a:cubicBezTo>
                <a:cubicBezTo>
                  <a:pt x="35" y="189"/>
                  <a:pt x="42" y="197"/>
                  <a:pt x="52" y="197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12" y="220"/>
                  <a:pt x="12" y="220"/>
                  <a:pt x="12" y="220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15" y="150"/>
                  <a:pt x="21" y="146"/>
                  <a:pt x="27" y="146"/>
                </a:cubicBezTo>
                <a:cubicBezTo>
                  <a:pt x="27" y="50"/>
                  <a:pt x="27" y="50"/>
                  <a:pt x="27" y="50"/>
                </a:cubicBezTo>
                <a:cubicBezTo>
                  <a:pt x="52" y="50"/>
                  <a:pt x="52" y="50"/>
                  <a:pt x="52" y="50"/>
                </a:cubicBezTo>
                <a:close/>
                <a:moveTo>
                  <a:pt x="52" y="232"/>
                </a:moveTo>
                <a:cubicBezTo>
                  <a:pt x="52" y="262"/>
                  <a:pt x="52" y="262"/>
                  <a:pt x="52" y="262"/>
                </a:cubicBezTo>
                <a:cubicBezTo>
                  <a:pt x="48" y="262"/>
                  <a:pt x="48" y="262"/>
                  <a:pt x="48" y="262"/>
                </a:cubicBezTo>
                <a:cubicBezTo>
                  <a:pt x="41" y="262"/>
                  <a:pt x="35" y="257"/>
                  <a:pt x="35" y="249"/>
                </a:cubicBezTo>
                <a:cubicBezTo>
                  <a:pt x="35" y="232"/>
                  <a:pt x="35" y="232"/>
                  <a:pt x="35" y="232"/>
                </a:cubicBezTo>
                <a:cubicBezTo>
                  <a:pt x="52" y="232"/>
                  <a:pt x="52" y="232"/>
                  <a:pt x="52" y="232"/>
                </a:cubicBezTo>
                <a:close/>
                <a:moveTo>
                  <a:pt x="12" y="114"/>
                </a:moveTo>
                <a:cubicBezTo>
                  <a:pt x="14" y="114"/>
                  <a:pt x="15" y="112"/>
                  <a:pt x="15" y="110"/>
                </a:cubicBezTo>
                <a:cubicBezTo>
                  <a:pt x="15" y="76"/>
                  <a:pt x="15" y="76"/>
                  <a:pt x="15" y="76"/>
                </a:cubicBezTo>
                <a:cubicBezTo>
                  <a:pt x="15" y="74"/>
                  <a:pt x="14" y="71"/>
                  <a:pt x="12" y="70"/>
                </a:cubicBezTo>
                <a:lnTo>
                  <a:pt x="12" y="114"/>
                </a:lnTo>
                <a:close/>
                <a:moveTo>
                  <a:pt x="12" y="70"/>
                </a:moveTo>
                <a:cubicBezTo>
                  <a:pt x="12" y="114"/>
                  <a:pt x="12" y="114"/>
                  <a:pt x="12" y="114"/>
                </a:cubicBezTo>
                <a:cubicBezTo>
                  <a:pt x="12" y="114"/>
                  <a:pt x="11" y="114"/>
                  <a:pt x="11" y="113"/>
                </a:cubicBezTo>
                <a:cubicBezTo>
                  <a:pt x="4" y="111"/>
                  <a:pt x="4" y="111"/>
                  <a:pt x="4" y="111"/>
                </a:cubicBezTo>
                <a:cubicBezTo>
                  <a:pt x="2" y="110"/>
                  <a:pt x="0" y="107"/>
                  <a:pt x="0" y="104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7"/>
                  <a:pt x="2" y="66"/>
                  <a:pt x="4" y="67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70"/>
                  <a:pt x="12" y="70"/>
                  <a:pt x="12" y="70"/>
                </a:cubicBezTo>
                <a:close/>
                <a:moveTo>
                  <a:pt x="12" y="154"/>
                </a:moveTo>
                <a:cubicBezTo>
                  <a:pt x="12" y="220"/>
                  <a:pt x="12" y="220"/>
                  <a:pt x="12" y="220"/>
                </a:cubicBezTo>
                <a:cubicBezTo>
                  <a:pt x="9" y="220"/>
                  <a:pt x="9" y="220"/>
                  <a:pt x="9" y="220"/>
                </a:cubicBezTo>
                <a:cubicBezTo>
                  <a:pt x="9" y="164"/>
                  <a:pt x="9" y="164"/>
                  <a:pt x="9" y="164"/>
                </a:cubicBezTo>
                <a:cubicBezTo>
                  <a:pt x="9" y="160"/>
                  <a:pt x="10" y="157"/>
                  <a:pt x="12" y="154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Freeform 76"/>
          <p:cNvSpPr>
            <a:spLocks noEditPoints="1"/>
          </p:cNvSpPr>
          <p:nvPr/>
        </p:nvSpPr>
        <p:spPr bwMode="auto">
          <a:xfrm>
            <a:off x="7873026" y="2980293"/>
            <a:ext cx="711889" cy="539629"/>
          </a:xfrm>
          <a:custGeom>
            <a:avLst/>
            <a:gdLst>
              <a:gd name="T0" fmla="*/ 271 w 295"/>
              <a:gd name="T1" fmla="*/ 0 h 224"/>
              <a:gd name="T2" fmla="*/ 277 w 295"/>
              <a:gd name="T3" fmla="*/ 35 h 224"/>
              <a:gd name="T4" fmla="*/ 224 w 295"/>
              <a:gd name="T5" fmla="*/ 224 h 224"/>
              <a:gd name="T6" fmla="*/ 248 w 295"/>
              <a:gd name="T7" fmla="*/ 188 h 224"/>
              <a:gd name="T8" fmla="*/ 249 w 295"/>
              <a:gd name="T9" fmla="*/ 29 h 224"/>
              <a:gd name="T10" fmla="*/ 224 w 295"/>
              <a:gd name="T11" fmla="*/ 194 h 224"/>
              <a:gd name="T12" fmla="*/ 224 w 295"/>
              <a:gd name="T13" fmla="*/ 16 h 224"/>
              <a:gd name="T14" fmla="*/ 224 w 295"/>
              <a:gd name="T15" fmla="*/ 208 h 224"/>
              <a:gd name="T16" fmla="*/ 224 w 295"/>
              <a:gd name="T17" fmla="*/ 179 h 224"/>
              <a:gd name="T18" fmla="*/ 224 w 295"/>
              <a:gd name="T19" fmla="*/ 194 h 224"/>
              <a:gd name="T20" fmla="*/ 201 w 295"/>
              <a:gd name="T21" fmla="*/ 128 h 224"/>
              <a:gd name="T22" fmla="*/ 203 w 295"/>
              <a:gd name="T23" fmla="*/ 98 h 224"/>
              <a:gd name="T24" fmla="*/ 195 w 295"/>
              <a:gd name="T25" fmla="*/ 67 h 224"/>
              <a:gd name="T26" fmla="*/ 187 w 295"/>
              <a:gd name="T27" fmla="*/ 128 h 224"/>
              <a:gd name="T28" fmla="*/ 187 w 295"/>
              <a:gd name="T29" fmla="*/ 100 h 224"/>
              <a:gd name="T30" fmla="*/ 190 w 295"/>
              <a:gd name="T31" fmla="*/ 75 h 224"/>
              <a:gd name="T32" fmla="*/ 187 w 295"/>
              <a:gd name="T33" fmla="*/ 0 h 224"/>
              <a:gd name="T34" fmla="*/ 187 w 295"/>
              <a:gd name="T35" fmla="*/ 0 h 224"/>
              <a:gd name="T36" fmla="*/ 147 w 295"/>
              <a:gd name="T37" fmla="*/ 208 h 224"/>
              <a:gd name="T38" fmla="*/ 182 w 295"/>
              <a:gd name="T39" fmla="*/ 67 h 224"/>
              <a:gd name="T40" fmla="*/ 168 w 295"/>
              <a:gd name="T41" fmla="*/ 109 h 224"/>
              <a:gd name="T42" fmla="*/ 187 w 295"/>
              <a:gd name="T43" fmla="*/ 194 h 224"/>
              <a:gd name="T44" fmla="*/ 148 w 295"/>
              <a:gd name="T45" fmla="*/ 125 h 224"/>
              <a:gd name="T46" fmla="*/ 147 w 295"/>
              <a:gd name="T47" fmla="*/ 106 h 224"/>
              <a:gd name="T48" fmla="*/ 184 w 295"/>
              <a:gd name="T49" fmla="*/ 70 h 224"/>
              <a:gd name="T50" fmla="*/ 187 w 295"/>
              <a:gd name="T51" fmla="*/ 91 h 224"/>
              <a:gd name="T52" fmla="*/ 179 w 295"/>
              <a:gd name="T53" fmla="*/ 116 h 224"/>
              <a:gd name="T54" fmla="*/ 187 w 295"/>
              <a:gd name="T55" fmla="*/ 100 h 224"/>
              <a:gd name="T56" fmla="*/ 147 w 295"/>
              <a:gd name="T57" fmla="*/ 16 h 224"/>
              <a:gd name="T58" fmla="*/ 147 w 295"/>
              <a:gd name="T59" fmla="*/ 208 h 224"/>
              <a:gd name="T60" fmla="*/ 147 w 295"/>
              <a:gd name="T61" fmla="*/ 106 h 224"/>
              <a:gd name="T62" fmla="*/ 127 w 295"/>
              <a:gd name="T63" fmla="*/ 121 h 224"/>
              <a:gd name="T64" fmla="*/ 147 w 295"/>
              <a:gd name="T65" fmla="*/ 137 h 224"/>
              <a:gd name="T66" fmla="*/ 102 w 295"/>
              <a:gd name="T67" fmla="*/ 156 h 224"/>
              <a:gd name="T68" fmla="*/ 109 w 295"/>
              <a:gd name="T69" fmla="*/ 113 h 224"/>
              <a:gd name="T70" fmla="*/ 100 w 295"/>
              <a:gd name="T71" fmla="*/ 93 h 224"/>
              <a:gd name="T72" fmla="*/ 111 w 295"/>
              <a:gd name="T73" fmla="*/ 97 h 224"/>
              <a:gd name="T74" fmla="*/ 99 w 295"/>
              <a:gd name="T75" fmla="*/ 88 h 224"/>
              <a:gd name="T76" fmla="*/ 101 w 295"/>
              <a:gd name="T77" fmla="*/ 150 h 224"/>
              <a:gd name="T78" fmla="*/ 99 w 295"/>
              <a:gd name="T79" fmla="*/ 123 h 224"/>
              <a:gd name="T80" fmla="*/ 0 w 295"/>
              <a:gd name="T81" fmla="*/ 23 h 224"/>
              <a:gd name="T82" fmla="*/ 99 w 295"/>
              <a:gd name="T83" fmla="*/ 208 h 224"/>
              <a:gd name="T84" fmla="*/ 17 w 295"/>
              <a:gd name="T85" fmla="*/ 35 h 224"/>
              <a:gd name="T86" fmla="*/ 99 w 295"/>
              <a:gd name="T87" fmla="*/ 29 h 224"/>
              <a:gd name="T88" fmla="*/ 79 w 295"/>
              <a:gd name="T89" fmla="*/ 129 h 224"/>
              <a:gd name="T90" fmla="*/ 99 w 295"/>
              <a:gd name="T91" fmla="*/ 157 h 224"/>
              <a:gd name="T92" fmla="*/ 30 w 295"/>
              <a:gd name="T93" fmla="*/ 45 h 224"/>
              <a:gd name="T94" fmla="*/ 99 w 295"/>
              <a:gd name="T95" fmla="*/ 115 h 224"/>
              <a:gd name="T96" fmla="*/ 99 w 295"/>
              <a:gd name="T97" fmla="*/ 123 h 224"/>
              <a:gd name="T98" fmla="*/ 91 w 295"/>
              <a:gd name="T99" fmla="*/ 133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95" h="224">
                <a:moveTo>
                  <a:pt x="271" y="224"/>
                </a:moveTo>
                <a:cubicBezTo>
                  <a:pt x="284" y="224"/>
                  <a:pt x="295" y="213"/>
                  <a:pt x="295" y="200"/>
                </a:cubicBezTo>
                <a:cubicBezTo>
                  <a:pt x="295" y="23"/>
                  <a:pt x="295" y="23"/>
                  <a:pt x="295" y="23"/>
                </a:cubicBezTo>
                <a:cubicBezTo>
                  <a:pt x="295" y="10"/>
                  <a:pt x="284" y="0"/>
                  <a:pt x="271" y="0"/>
                </a:cubicBezTo>
                <a:cubicBezTo>
                  <a:pt x="224" y="0"/>
                  <a:pt x="224" y="0"/>
                  <a:pt x="224" y="0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58" y="16"/>
                  <a:pt x="258" y="16"/>
                  <a:pt x="258" y="16"/>
                </a:cubicBezTo>
                <a:cubicBezTo>
                  <a:pt x="268" y="16"/>
                  <a:pt x="277" y="24"/>
                  <a:pt x="277" y="35"/>
                </a:cubicBezTo>
                <a:cubicBezTo>
                  <a:pt x="277" y="189"/>
                  <a:pt x="277" y="189"/>
                  <a:pt x="277" y="189"/>
                </a:cubicBezTo>
                <a:cubicBezTo>
                  <a:pt x="277" y="199"/>
                  <a:pt x="268" y="208"/>
                  <a:pt x="258" y="208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224" y="224"/>
                  <a:pt x="224" y="224"/>
                  <a:pt x="224" y="224"/>
                </a:cubicBezTo>
                <a:cubicBezTo>
                  <a:pt x="271" y="224"/>
                  <a:pt x="271" y="224"/>
                  <a:pt x="271" y="224"/>
                </a:cubicBezTo>
                <a:close/>
                <a:moveTo>
                  <a:pt x="224" y="194"/>
                </a:moveTo>
                <a:cubicBezTo>
                  <a:pt x="224" y="188"/>
                  <a:pt x="224" y="188"/>
                  <a:pt x="224" y="188"/>
                </a:cubicBezTo>
                <a:cubicBezTo>
                  <a:pt x="248" y="188"/>
                  <a:pt x="248" y="188"/>
                  <a:pt x="248" y="188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24" y="179"/>
                  <a:pt x="224" y="179"/>
                  <a:pt x="224" y="179"/>
                </a:cubicBezTo>
                <a:cubicBezTo>
                  <a:pt x="224" y="29"/>
                  <a:pt x="224" y="29"/>
                  <a:pt x="224" y="29"/>
                </a:cubicBezTo>
                <a:cubicBezTo>
                  <a:pt x="249" y="29"/>
                  <a:pt x="249" y="29"/>
                  <a:pt x="249" y="29"/>
                </a:cubicBezTo>
                <a:cubicBezTo>
                  <a:pt x="257" y="29"/>
                  <a:pt x="264" y="36"/>
                  <a:pt x="264" y="45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4" y="187"/>
                  <a:pt x="257" y="194"/>
                  <a:pt x="249" y="194"/>
                </a:cubicBezTo>
                <a:lnTo>
                  <a:pt x="224" y="194"/>
                </a:lnTo>
                <a:close/>
                <a:moveTo>
                  <a:pt x="224" y="0"/>
                </a:moveTo>
                <a:cubicBezTo>
                  <a:pt x="187" y="0"/>
                  <a:pt x="187" y="0"/>
                  <a:pt x="187" y="0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24" y="0"/>
                  <a:pt x="224" y="0"/>
                  <a:pt x="224" y="0"/>
                </a:cubicBezTo>
                <a:close/>
                <a:moveTo>
                  <a:pt x="187" y="224"/>
                </a:moveTo>
                <a:cubicBezTo>
                  <a:pt x="224" y="224"/>
                  <a:pt x="224" y="224"/>
                  <a:pt x="224" y="224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87" y="224"/>
                  <a:pt x="187" y="224"/>
                  <a:pt x="187" y="224"/>
                </a:cubicBezTo>
                <a:close/>
                <a:moveTo>
                  <a:pt x="224" y="29"/>
                </a:moveTo>
                <a:cubicBezTo>
                  <a:pt x="224" y="179"/>
                  <a:pt x="224" y="179"/>
                  <a:pt x="224" y="179"/>
                </a:cubicBezTo>
                <a:cubicBezTo>
                  <a:pt x="200" y="179"/>
                  <a:pt x="200" y="179"/>
                  <a:pt x="200" y="179"/>
                </a:cubicBezTo>
                <a:cubicBezTo>
                  <a:pt x="200" y="188"/>
                  <a:pt x="200" y="188"/>
                  <a:pt x="200" y="188"/>
                </a:cubicBezTo>
                <a:cubicBezTo>
                  <a:pt x="224" y="188"/>
                  <a:pt x="224" y="188"/>
                  <a:pt x="224" y="188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87" y="135"/>
                  <a:pt x="187" y="135"/>
                  <a:pt x="187" y="135"/>
                </a:cubicBezTo>
                <a:cubicBezTo>
                  <a:pt x="188" y="135"/>
                  <a:pt x="189" y="134"/>
                  <a:pt x="189" y="134"/>
                </a:cubicBezTo>
                <a:cubicBezTo>
                  <a:pt x="194" y="133"/>
                  <a:pt x="197" y="131"/>
                  <a:pt x="201" y="128"/>
                </a:cubicBezTo>
                <a:cubicBezTo>
                  <a:pt x="204" y="124"/>
                  <a:pt x="206" y="121"/>
                  <a:pt x="207" y="117"/>
                </a:cubicBezTo>
                <a:cubicBezTo>
                  <a:pt x="208" y="115"/>
                  <a:pt x="208" y="113"/>
                  <a:pt x="208" y="111"/>
                </a:cubicBezTo>
                <a:cubicBezTo>
                  <a:pt x="208" y="109"/>
                  <a:pt x="208" y="107"/>
                  <a:pt x="207" y="104"/>
                </a:cubicBezTo>
                <a:cubicBezTo>
                  <a:pt x="207" y="102"/>
                  <a:pt x="205" y="100"/>
                  <a:pt x="203" y="98"/>
                </a:cubicBezTo>
                <a:cubicBezTo>
                  <a:pt x="200" y="96"/>
                  <a:pt x="197" y="94"/>
                  <a:pt x="193" y="94"/>
                </a:cubicBezTo>
                <a:cubicBezTo>
                  <a:pt x="197" y="91"/>
                  <a:pt x="199" y="88"/>
                  <a:pt x="201" y="85"/>
                </a:cubicBezTo>
                <a:cubicBezTo>
                  <a:pt x="202" y="81"/>
                  <a:pt x="202" y="78"/>
                  <a:pt x="201" y="74"/>
                </a:cubicBezTo>
                <a:cubicBezTo>
                  <a:pt x="200" y="71"/>
                  <a:pt x="198" y="69"/>
                  <a:pt x="195" y="67"/>
                </a:cubicBezTo>
                <a:cubicBezTo>
                  <a:pt x="193" y="66"/>
                  <a:pt x="190" y="66"/>
                  <a:pt x="187" y="66"/>
                </a:cubicBezTo>
                <a:cubicBezTo>
                  <a:pt x="187" y="29"/>
                  <a:pt x="187" y="29"/>
                  <a:pt x="187" y="29"/>
                </a:cubicBezTo>
                <a:cubicBezTo>
                  <a:pt x="224" y="29"/>
                  <a:pt x="224" y="29"/>
                  <a:pt x="224" y="29"/>
                </a:cubicBezTo>
                <a:close/>
                <a:moveTo>
                  <a:pt x="187" y="128"/>
                </a:moveTo>
                <a:cubicBezTo>
                  <a:pt x="187" y="128"/>
                  <a:pt x="188" y="128"/>
                  <a:pt x="188" y="128"/>
                </a:cubicBezTo>
                <a:cubicBezTo>
                  <a:pt x="191" y="127"/>
                  <a:pt x="193" y="125"/>
                  <a:pt x="194" y="122"/>
                </a:cubicBezTo>
                <a:cubicBezTo>
                  <a:pt x="195" y="118"/>
                  <a:pt x="195" y="115"/>
                  <a:pt x="194" y="111"/>
                </a:cubicBezTo>
                <a:cubicBezTo>
                  <a:pt x="193" y="106"/>
                  <a:pt x="191" y="103"/>
                  <a:pt x="187" y="100"/>
                </a:cubicBezTo>
                <a:cubicBezTo>
                  <a:pt x="187" y="128"/>
                  <a:pt x="187" y="128"/>
                  <a:pt x="187" y="128"/>
                </a:cubicBezTo>
                <a:close/>
                <a:moveTo>
                  <a:pt x="187" y="91"/>
                </a:moveTo>
                <a:cubicBezTo>
                  <a:pt x="189" y="87"/>
                  <a:pt x="190" y="84"/>
                  <a:pt x="190" y="80"/>
                </a:cubicBezTo>
                <a:cubicBezTo>
                  <a:pt x="190" y="78"/>
                  <a:pt x="190" y="77"/>
                  <a:pt x="190" y="75"/>
                </a:cubicBezTo>
                <a:cubicBezTo>
                  <a:pt x="189" y="74"/>
                  <a:pt x="189" y="72"/>
                  <a:pt x="188" y="71"/>
                </a:cubicBezTo>
                <a:cubicBezTo>
                  <a:pt x="187" y="71"/>
                  <a:pt x="187" y="71"/>
                  <a:pt x="187" y="71"/>
                </a:cubicBezTo>
                <a:lnTo>
                  <a:pt x="187" y="91"/>
                </a:lnTo>
                <a:close/>
                <a:moveTo>
                  <a:pt x="187" y="0"/>
                </a:moveTo>
                <a:cubicBezTo>
                  <a:pt x="147" y="0"/>
                  <a:pt x="147" y="0"/>
                  <a:pt x="147" y="0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187" y="0"/>
                  <a:pt x="187" y="0"/>
                  <a:pt x="187" y="0"/>
                </a:cubicBezTo>
                <a:close/>
                <a:moveTo>
                  <a:pt x="147" y="224"/>
                </a:moveTo>
                <a:cubicBezTo>
                  <a:pt x="187" y="224"/>
                  <a:pt x="187" y="224"/>
                  <a:pt x="187" y="224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4"/>
                  <a:pt x="147" y="224"/>
                  <a:pt x="147" y="224"/>
                </a:cubicBezTo>
                <a:close/>
                <a:moveTo>
                  <a:pt x="187" y="29"/>
                </a:moveTo>
                <a:cubicBezTo>
                  <a:pt x="187" y="66"/>
                  <a:pt x="187" y="66"/>
                  <a:pt x="187" y="66"/>
                </a:cubicBezTo>
                <a:cubicBezTo>
                  <a:pt x="185" y="66"/>
                  <a:pt x="184" y="66"/>
                  <a:pt x="182" y="67"/>
                </a:cubicBezTo>
                <a:cubicBezTo>
                  <a:pt x="176" y="68"/>
                  <a:pt x="172" y="71"/>
                  <a:pt x="169" y="75"/>
                </a:cubicBezTo>
                <a:cubicBezTo>
                  <a:pt x="167" y="80"/>
                  <a:pt x="166" y="84"/>
                  <a:pt x="167" y="88"/>
                </a:cubicBezTo>
                <a:cubicBezTo>
                  <a:pt x="168" y="93"/>
                  <a:pt x="172" y="97"/>
                  <a:pt x="177" y="98"/>
                </a:cubicBezTo>
                <a:cubicBezTo>
                  <a:pt x="173" y="101"/>
                  <a:pt x="169" y="105"/>
                  <a:pt x="168" y="109"/>
                </a:cubicBezTo>
                <a:cubicBezTo>
                  <a:pt x="166" y="113"/>
                  <a:pt x="165" y="117"/>
                  <a:pt x="167" y="122"/>
                </a:cubicBezTo>
                <a:cubicBezTo>
                  <a:pt x="168" y="126"/>
                  <a:pt x="170" y="130"/>
                  <a:pt x="175" y="133"/>
                </a:cubicBezTo>
                <a:cubicBezTo>
                  <a:pt x="178" y="135"/>
                  <a:pt x="182" y="135"/>
                  <a:pt x="187" y="135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8" y="125"/>
                  <a:pt x="148" y="125"/>
                  <a:pt x="148" y="125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58" y="112"/>
                  <a:pt x="158" y="112"/>
                  <a:pt x="158" y="112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87" y="29"/>
                  <a:pt x="187" y="29"/>
                  <a:pt x="187" y="29"/>
                </a:cubicBezTo>
                <a:close/>
                <a:moveTo>
                  <a:pt x="187" y="71"/>
                </a:moveTo>
                <a:cubicBezTo>
                  <a:pt x="186" y="70"/>
                  <a:pt x="185" y="70"/>
                  <a:pt x="184" y="70"/>
                </a:cubicBezTo>
                <a:cubicBezTo>
                  <a:pt x="181" y="71"/>
                  <a:pt x="179" y="73"/>
                  <a:pt x="178" y="76"/>
                </a:cubicBezTo>
                <a:cubicBezTo>
                  <a:pt x="177" y="78"/>
                  <a:pt x="177" y="81"/>
                  <a:pt x="178" y="83"/>
                </a:cubicBezTo>
                <a:cubicBezTo>
                  <a:pt x="179" y="88"/>
                  <a:pt x="181" y="91"/>
                  <a:pt x="185" y="93"/>
                </a:cubicBezTo>
                <a:cubicBezTo>
                  <a:pt x="186" y="92"/>
                  <a:pt x="187" y="91"/>
                  <a:pt x="187" y="91"/>
                </a:cubicBezTo>
                <a:cubicBezTo>
                  <a:pt x="187" y="71"/>
                  <a:pt x="187" y="71"/>
                  <a:pt x="187" y="71"/>
                </a:cubicBezTo>
                <a:close/>
                <a:moveTo>
                  <a:pt x="187" y="100"/>
                </a:moveTo>
                <a:cubicBezTo>
                  <a:pt x="187" y="100"/>
                  <a:pt x="186" y="100"/>
                  <a:pt x="186" y="99"/>
                </a:cubicBezTo>
                <a:cubicBezTo>
                  <a:pt x="181" y="104"/>
                  <a:pt x="179" y="110"/>
                  <a:pt x="179" y="116"/>
                </a:cubicBezTo>
                <a:cubicBezTo>
                  <a:pt x="179" y="118"/>
                  <a:pt x="179" y="120"/>
                  <a:pt x="180" y="121"/>
                </a:cubicBezTo>
                <a:cubicBezTo>
                  <a:pt x="180" y="124"/>
                  <a:pt x="182" y="126"/>
                  <a:pt x="183" y="127"/>
                </a:cubicBezTo>
                <a:cubicBezTo>
                  <a:pt x="184" y="128"/>
                  <a:pt x="186" y="128"/>
                  <a:pt x="187" y="128"/>
                </a:cubicBezTo>
                <a:lnTo>
                  <a:pt x="187" y="100"/>
                </a:lnTo>
                <a:close/>
                <a:moveTo>
                  <a:pt x="147" y="0"/>
                </a:moveTo>
                <a:cubicBezTo>
                  <a:pt x="99" y="0"/>
                  <a:pt x="99" y="0"/>
                  <a:pt x="99" y="0"/>
                </a:cubicBezTo>
                <a:cubicBezTo>
                  <a:pt x="99" y="16"/>
                  <a:pt x="99" y="16"/>
                  <a:pt x="99" y="1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0"/>
                  <a:pt x="147" y="0"/>
                  <a:pt x="147" y="0"/>
                </a:cubicBezTo>
                <a:close/>
                <a:moveTo>
                  <a:pt x="99" y="224"/>
                </a:moveTo>
                <a:cubicBezTo>
                  <a:pt x="147" y="224"/>
                  <a:pt x="147" y="224"/>
                  <a:pt x="147" y="224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24"/>
                  <a:pt x="99" y="224"/>
                  <a:pt x="99" y="224"/>
                </a:cubicBezTo>
                <a:close/>
                <a:moveTo>
                  <a:pt x="147" y="29"/>
                </a:moveTo>
                <a:cubicBezTo>
                  <a:pt x="147" y="106"/>
                  <a:pt x="147" y="106"/>
                  <a:pt x="147" y="106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37" y="107"/>
                  <a:pt x="137" y="107"/>
                  <a:pt x="137" y="107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27" y="121"/>
                  <a:pt x="127" y="121"/>
                  <a:pt x="127" y="121"/>
                </a:cubicBezTo>
                <a:cubicBezTo>
                  <a:pt x="127" y="131"/>
                  <a:pt x="127" y="131"/>
                  <a:pt x="127" y="131"/>
                </a:cubicBezTo>
                <a:cubicBezTo>
                  <a:pt x="138" y="128"/>
                  <a:pt x="138" y="128"/>
                  <a:pt x="138" y="128"/>
                </a:cubicBezTo>
                <a:cubicBezTo>
                  <a:pt x="138" y="139"/>
                  <a:pt x="138" y="139"/>
                  <a:pt x="138" y="139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99" y="157"/>
                  <a:pt x="99" y="157"/>
                  <a:pt x="99" y="157"/>
                </a:cubicBezTo>
                <a:cubicBezTo>
                  <a:pt x="100" y="157"/>
                  <a:pt x="101" y="157"/>
                  <a:pt x="102" y="156"/>
                </a:cubicBezTo>
                <a:cubicBezTo>
                  <a:pt x="109" y="155"/>
                  <a:pt x="113" y="151"/>
                  <a:pt x="117" y="145"/>
                </a:cubicBezTo>
                <a:cubicBezTo>
                  <a:pt x="120" y="139"/>
                  <a:pt x="121" y="132"/>
                  <a:pt x="119" y="124"/>
                </a:cubicBezTo>
                <a:cubicBezTo>
                  <a:pt x="118" y="120"/>
                  <a:pt x="116" y="117"/>
                  <a:pt x="114" y="115"/>
                </a:cubicBezTo>
                <a:cubicBezTo>
                  <a:pt x="112" y="114"/>
                  <a:pt x="111" y="113"/>
                  <a:pt x="109" y="113"/>
                </a:cubicBezTo>
                <a:cubicBezTo>
                  <a:pt x="108" y="112"/>
                  <a:pt x="105" y="113"/>
                  <a:pt x="103" y="113"/>
                </a:cubicBezTo>
                <a:cubicBezTo>
                  <a:pt x="101" y="114"/>
                  <a:pt x="100" y="114"/>
                  <a:pt x="99" y="115"/>
                </a:cubicBezTo>
                <a:cubicBezTo>
                  <a:pt x="99" y="93"/>
                  <a:pt x="99" y="93"/>
                  <a:pt x="99" y="93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2" y="93"/>
                  <a:pt x="103" y="93"/>
                  <a:pt x="104" y="94"/>
                </a:cubicBezTo>
                <a:cubicBezTo>
                  <a:pt x="105" y="94"/>
                  <a:pt x="106" y="95"/>
                  <a:pt x="106" y="97"/>
                </a:cubicBezTo>
                <a:cubicBezTo>
                  <a:pt x="106" y="98"/>
                  <a:pt x="106" y="99"/>
                  <a:pt x="105" y="100"/>
                </a:cubicBezTo>
                <a:cubicBezTo>
                  <a:pt x="108" y="99"/>
                  <a:pt x="110" y="98"/>
                  <a:pt x="111" y="97"/>
                </a:cubicBezTo>
                <a:cubicBezTo>
                  <a:pt x="112" y="95"/>
                  <a:pt x="112" y="93"/>
                  <a:pt x="111" y="92"/>
                </a:cubicBezTo>
                <a:cubicBezTo>
                  <a:pt x="111" y="90"/>
                  <a:pt x="110" y="89"/>
                  <a:pt x="107" y="88"/>
                </a:cubicBezTo>
                <a:cubicBezTo>
                  <a:pt x="105" y="87"/>
                  <a:pt x="103" y="87"/>
                  <a:pt x="100" y="88"/>
                </a:cubicBezTo>
                <a:cubicBezTo>
                  <a:pt x="99" y="88"/>
                  <a:pt x="99" y="88"/>
                  <a:pt x="99" y="88"/>
                </a:cubicBezTo>
                <a:cubicBezTo>
                  <a:pt x="99" y="29"/>
                  <a:pt x="99" y="29"/>
                  <a:pt x="99" y="29"/>
                </a:cubicBezTo>
                <a:cubicBezTo>
                  <a:pt x="147" y="29"/>
                  <a:pt x="147" y="29"/>
                  <a:pt x="147" y="29"/>
                </a:cubicBezTo>
                <a:close/>
                <a:moveTo>
                  <a:pt x="99" y="150"/>
                </a:moveTo>
                <a:cubicBezTo>
                  <a:pt x="100" y="150"/>
                  <a:pt x="101" y="150"/>
                  <a:pt x="101" y="150"/>
                </a:cubicBezTo>
                <a:cubicBezTo>
                  <a:pt x="105" y="149"/>
                  <a:pt x="107" y="146"/>
                  <a:pt x="109" y="142"/>
                </a:cubicBezTo>
                <a:cubicBezTo>
                  <a:pt x="110" y="137"/>
                  <a:pt x="111" y="133"/>
                  <a:pt x="110" y="129"/>
                </a:cubicBezTo>
                <a:cubicBezTo>
                  <a:pt x="108" y="123"/>
                  <a:pt x="106" y="120"/>
                  <a:pt x="103" y="121"/>
                </a:cubicBezTo>
                <a:cubicBezTo>
                  <a:pt x="101" y="121"/>
                  <a:pt x="100" y="122"/>
                  <a:pt x="99" y="123"/>
                </a:cubicBezTo>
                <a:lnTo>
                  <a:pt x="99" y="150"/>
                </a:lnTo>
                <a:close/>
                <a:moveTo>
                  <a:pt x="99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13"/>
                  <a:pt x="10" y="224"/>
                  <a:pt x="23" y="224"/>
                </a:cubicBezTo>
                <a:cubicBezTo>
                  <a:pt x="99" y="224"/>
                  <a:pt x="99" y="224"/>
                  <a:pt x="99" y="224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26" y="208"/>
                  <a:pt x="17" y="199"/>
                  <a:pt x="17" y="189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99" y="16"/>
                  <a:pt x="99" y="16"/>
                  <a:pt x="99" y="16"/>
                </a:cubicBezTo>
                <a:cubicBezTo>
                  <a:pt x="99" y="0"/>
                  <a:pt x="99" y="0"/>
                  <a:pt x="99" y="0"/>
                </a:cubicBezTo>
                <a:close/>
                <a:moveTo>
                  <a:pt x="99" y="29"/>
                </a:moveTo>
                <a:cubicBezTo>
                  <a:pt x="99" y="88"/>
                  <a:pt x="99" y="88"/>
                  <a:pt x="99" y="88"/>
                </a:cubicBezTo>
                <a:cubicBezTo>
                  <a:pt x="93" y="89"/>
                  <a:pt x="89" y="93"/>
                  <a:pt x="85" y="97"/>
                </a:cubicBezTo>
                <a:cubicBezTo>
                  <a:pt x="82" y="102"/>
                  <a:pt x="80" y="109"/>
                  <a:pt x="79" y="116"/>
                </a:cubicBezTo>
                <a:cubicBezTo>
                  <a:pt x="78" y="120"/>
                  <a:pt x="78" y="124"/>
                  <a:pt x="79" y="129"/>
                </a:cubicBezTo>
                <a:cubicBezTo>
                  <a:pt x="79" y="134"/>
                  <a:pt x="80" y="138"/>
                  <a:pt x="81" y="142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2" y="146"/>
                  <a:pt x="82" y="148"/>
                  <a:pt x="83" y="150"/>
                </a:cubicBezTo>
                <a:cubicBezTo>
                  <a:pt x="86" y="156"/>
                  <a:pt x="92" y="158"/>
                  <a:pt x="99" y="157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46" y="194"/>
                  <a:pt x="46" y="194"/>
                  <a:pt x="46" y="194"/>
                </a:cubicBezTo>
                <a:cubicBezTo>
                  <a:pt x="37" y="194"/>
                  <a:pt x="30" y="187"/>
                  <a:pt x="30" y="179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36"/>
                  <a:pt x="37" y="29"/>
                  <a:pt x="46" y="29"/>
                </a:cubicBezTo>
                <a:cubicBezTo>
                  <a:pt x="99" y="29"/>
                  <a:pt x="99" y="29"/>
                  <a:pt x="99" y="29"/>
                </a:cubicBezTo>
                <a:close/>
                <a:moveTo>
                  <a:pt x="99" y="93"/>
                </a:moveTo>
                <a:cubicBezTo>
                  <a:pt x="99" y="115"/>
                  <a:pt x="99" y="115"/>
                  <a:pt x="99" y="115"/>
                </a:cubicBezTo>
                <a:cubicBezTo>
                  <a:pt x="98" y="115"/>
                  <a:pt x="97" y="116"/>
                  <a:pt x="96" y="118"/>
                </a:cubicBezTo>
                <a:cubicBezTo>
                  <a:pt x="94" y="120"/>
                  <a:pt x="93" y="122"/>
                  <a:pt x="94" y="125"/>
                </a:cubicBezTo>
                <a:cubicBezTo>
                  <a:pt x="94" y="127"/>
                  <a:pt x="95" y="128"/>
                  <a:pt x="97" y="129"/>
                </a:cubicBezTo>
                <a:cubicBezTo>
                  <a:pt x="97" y="127"/>
                  <a:pt x="98" y="125"/>
                  <a:pt x="99" y="123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8" y="150"/>
                  <a:pt x="97" y="149"/>
                  <a:pt x="96" y="149"/>
                </a:cubicBezTo>
                <a:cubicBezTo>
                  <a:pt x="95" y="148"/>
                  <a:pt x="94" y="146"/>
                  <a:pt x="93" y="142"/>
                </a:cubicBezTo>
                <a:cubicBezTo>
                  <a:pt x="92" y="140"/>
                  <a:pt x="92" y="137"/>
                  <a:pt x="91" y="133"/>
                </a:cubicBezTo>
                <a:cubicBezTo>
                  <a:pt x="91" y="128"/>
                  <a:pt x="90" y="124"/>
                  <a:pt x="90" y="119"/>
                </a:cubicBezTo>
                <a:cubicBezTo>
                  <a:pt x="90" y="111"/>
                  <a:pt x="91" y="104"/>
                  <a:pt x="93" y="100"/>
                </a:cubicBezTo>
                <a:cubicBezTo>
                  <a:pt x="95" y="97"/>
                  <a:pt x="97" y="94"/>
                  <a:pt x="99" y="93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Freeform 77"/>
          <p:cNvSpPr>
            <a:spLocks/>
          </p:cNvSpPr>
          <p:nvPr/>
        </p:nvSpPr>
        <p:spPr bwMode="auto">
          <a:xfrm>
            <a:off x="8184153" y="2189306"/>
            <a:ext cx="237297" cy="177533"/>
          </a:xfrm>
          <a:custGeom>
            <a:avLst/>
            <a:gdLst>
              <a:gd name="T0" fmla="*/ 69 w 98"/>
              <a:gd name="T1" fmla="*/ 0 h 74"/>
              <a:gd name="T2" fmla="*/ 49 w 98"/>
              <a:gd name="T3" fmla="*/ 8 h 74"/>
              <a:gd name="T4" fmla="*/ 30 w 98"/>
              <a:gd name="T5" fmla="*/ 0 h 74"/>
              <a:gd name="T6" fmla="*/ 0 w 98"/>
              <a:gd name="T7" fmla="*/ 29 h 74"/>
              <a:gd name="T8" fmla="*/ 51 w 98"/>
              <a:gd name="T9" fmla="*/ 74 h 74"/>
              <a:gd name="T10" fmla="*/ 98 w 98"/>
              <a:gd name="T11" fmla="*/ 29 h 74"/>
              <a:gd name="T12" fmla="*/ 69 w 98"/>
              <a:gd name="T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" h="74">
                <a:moveTo>
                  <a:pt x="69" y="0"/>
                </a:moveTo>
                <a:cubicBezTo>
                  <a:pt x="61" y="0"/>
                  <a:pt x="54" y="3"/>
                  <a:pt x="49" y="8"/>
                </a:cubicBezTo>
                <a:cubicBezTo>
                  <a:pt x="44" y="3"/>
                  <a:pt x="37" y="0"/>
                  <a:pt x="30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47"/>
                  <a:pt x="15" y="74"/>
                  <a:pt x="51" y="74"/>
                </a:cubicBezTo>
                <a:cubicBezTo>
                  <a:pt x="88" y="74"/>
                  <a:pt x="98" y="45"/>
                  <a:pt x="98" y="29"/>
                </a:cubicBezTo>
                <a:cubicBezTo>
                  <a:pt x="98" y="13"/>
                  <a:pt x="85" y="0"/>
                  <a:pt x="69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Freeform 78"/>
          <p:cNvSpPr>
            <a:spLocks/>
          </p:cNvSpPr>
          <p:nvPr/>
        </p:nvSpPr>
        <p:spPr bwMode="auto">
          <a:xfrm>
            <a:off x="8289613" y="2143606"/>
            <a:ext cx="65037" cy="80856"/>
          </a:xfrm>
          <a:custGeom>
            <a:avLst/>
            <a:gdLst>
              <a:gd name="T0" fmla="*/ 6 w 27"/>
              <a:gd name="T1" fmla="*/ 34 h 34"/>
              <a:gd name="T2" fmla="*/ 13 w 27"/>
              <a:gd name="T3" fmla="*/ 0 h 34"/>
              <a:gd name="T4" fmla="*/ 27 w 27"/>
              <a:gd name="T5" fmla="*/ 3 h 34"/>
              <a:gd name="T6" fmla="*/ 6 w 27"/>
              <a:gd name="T7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34">
                <a:moveTo>
                  <a:pt x="6" y="34"/>
                </a:moveTo>
                <a:cubicBezTo>
                  <a:pt x="0" y="22"/>
                  <a:pt x="4" y="9"/>
                  <a:pt x="13" y="0"/>
                </a:cubicBezTo>
                <a:cubicBezTo>
                  <a:pt x="27" y="3"/>
                  <a:pt x="27" y="3"/>
                  <a:pt x="27" y="3"/>
                </a:cubicBezTo>
                <a:cubicBezTo>
                  <a:pt x="14" y="10"/>
                  <a:pt x="6" y="18"/>
                  <a:pt x="6" y="34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Freeform 79"/>
          <p:cNvSpPr>
            <a:spLocks noEditPoints="1"/>
          </p:cNvSpPr>
          <p:nvPr/>
        </p:nvSpPr>
        <p:spPr bwMode="auto">
          <a:xfrm>
            <a:off x="7920489" y="3623628"/>
            <a:ext cx="249601" cy="346276"/>
          </a:xfrm>
          <a:custGeom>
            <a:avLst/>
            <a:gdLst>
              <a:gd name="T0" fmla="*/ 87 w 103"/>
              <a:gd name="T1" fmla="*/ 88 h 143"/>
              <a:gd name="T2" fmla="*/ 103 w 103"/>
              <a:gd name="T3" fmla="*/ 112 h 143"/>
              <a:gd name="T4" fmla="*/ 102 w 103"/>
              <a:gd name="T5" fmla="*/ 143 h 143"/>
              <a:gd name="T6" fmla="*/ 87 w 103"/>
              <a:gd name="T7" fmla="*/ 137 h 143"/>
              <a:gd name="T8" fmla="*/ 87 w 103"/>
              <a:gd name="T9" fmla="*/ 134 h 143"/>
              <a:gd name="T10" fmla="*/ 91 w 103"/>
              <a:gd name="T11" fmla="*/ 136 h 143"/>
              <a:gd name="T12" fmla="*/ 100 w 103"/>
              <a:gd name="T13" fmla="*/ 130 h 143"/>
              <a:gd name="T14" fmla="*/ 100 w 103"/>
              <a:gd name="T15" fmla="*/ 113 h 143"/>
              <a:gd name="T16" fmla="*/ 100 w 103"/>
              <a:gd name="T17" fmla="*/ 113 h 143"/>
              <a:gd name="T18" fmla="*/ 99 w 103"/>
              <a:gd name="T19" fmla="*/ 111 h 143"/>
              <a:gd name="T20" fmla="*/ 92 w 103"/>
              <a:gd name="T21" fmla="*/ 110 h 143"/>
              <a:gd name="T22" fmla="*/ 90 w 103"/>
              <a:gd name="T23" fmla="*/ 116 h 143"/>
              <a:gd name="T24" fmla="*/ 87 w 103"/>
              <a:gd name="T25" fmla="*/ 115 h 143"/>
              <a:gd name="T26" fmla="*/ 87 w 103"/>
              <a:gd name="T27" fmla="*/ 88 h 143"/>
              <a:gd name="T28" fmla="*/ 73 w 103"/>
              <a:gd name="T29" fmla="*/ 132 h 143"/>
              <a:gd name="T30" fmla="*/ 32 w 103"/>
              <a:gd name="T31" fmla="*/ 70 h 143"/>
              <a:gd name="T32" fmla="*/ 28 w 103"/>
              <a:gd name="T33" fmla="*/ 68 h 143"/>
              <a:gd name="T34" fmla="*/ 28 w 103"/>
              <a:gd name="T35" fmla="*/ 67 h 143"/>
              <a:gd name="T36" fmla="*/ 28 w 103"/>
              <a:gd name="T37" fmla="*/ 63 h 143"/>
              <a:gd name="T38" fmla="*/ 29 w 103"/>
              <a:gd name="T39" fmla="*/ 65 h 143"/>
              <a:gd name="T40" fmla="*/ 34 w 103"/>
              <a:gd name="T41" fmla="*/ 66 h 143"/>
              <a:gd name="T42" fmla="*/ 41 w 103"/>
              <a:gd name="T43" fmla="*/ 61 h 143"/>
              <a:gd name="T44" fmla="*/ 41 w 103"/>
              <a:gd name="T45" fmla="*/ 61 h 143"/>
              <a:gd name="T46" fmla="*/ 37 w 103"/>
              <a:gd name="T47" fmla="*/ 59 h 143"/>
              <a:gd name="T48" fmla="*/ 28 w 103"/>
              <a:gd name="T49" fmla="*/ 45 h 143"/>
              <a:gd name="T50" fmla="*/ 28 w 103"/>
              <a:gd name="T51" fmla="*/ 26 h 143"/>
              <a:gd name="T52" fmla="*/ 39 w 103"/>
              <a:gd name="T53" fmla="*/ 19 h 143"/>
              <a:gd name="T54" fmla="*/ 44 w 103"/>
              <a:gd name="T55" fmla="*/ 21 h 143"/>
              <a:gd name="T56" fmla="*/ 61 w 103"/>
              <a:gd name="T57" fmla="*/ 46 h 143"/>
              <a:gd name="T58" fmla="*/ 61 w 103"/>
              <a:gd name="T59" fmla="*/ 50 h 143"/>
              <a:gd name="T60" fmla="*/ 87 w 103"/>
              <a:gd name="T61" fmla="*/ 88 h 143"/>
              <a:gd name="T62" fmla="*/ 87 w 103"/>
              <a:gd name="T63" fmla="*/ 115 h 143"/>
              <a:gd name="T64" fmla="*/ 84 w 103"/>
              <a:gd name="T65" fmla="*/ 116 h 143"/>
              <a:gd name="T66" fmla="*/ 82 w 103"/>
              <a:gd name="T67" fmla="*/ 122 h 143"/>
              <a:gd name="T68" fmla="*/ 75 w 103"/>
              <a:gd name="T69" fmla="*/ 121 h 143"/>
              <a:gd name="T70" fmla="*/ 74 w 103"/>
              <a:gd name="T71" fmla="*/ 128 h 143"/>
              <a:gd name="T72" fmla="*/ 75 w 103"/>
              <a:gd name="T73" fmla="*/ 130 h 143"/>
              <a:gd name="T74" fmla="*/ 87 w 103"/>
              <a:gd name="T75" fmla="*/ 134 h 143"/>
              <a:gd name="T76" fmla="*/ 87 w 103"/>
              <a:gd name="T77" fmla="*/ 137 h 143"/>
              <a:gd name="T78" fmla="*/ 73 w 103"/>
              <a:gd name="T79" fmla="*/ 132 h 143"/>
              <a:gd name="T80" fmla="*/ 28 w 103"/>
              <a:gd name="T81" fmla="*/ 4 h 143"/>
              <a:gd name="T82" fmla="*/ 28 w 103"/>
              <a:gd name="T83" fmla="*/ 24 h 143"/>
              <a:gd name="T84" fmla="*/ 36 w 103"/>
              <a:gd name="T85" fmla="*/ 15 h 143"/>
              <a:gd name="T86" fmla="*/ 32 w 103"/>
              <a:gd name="T87" fmla="*/ 8 h 143"/>
              <a:gd name="T88" fmla="*/ 28 w 103"/>
              <a:gd name="T89" fmla="*/ 4 h 143"/>
              <a:gd name="T90" fmla="*/ 28 w 103"/>
              <a:gd name="T91" fmla="*/ 67 h 143"/>
              <a:gd name="T92" fmla="*/ 11 w 103"/>
              <a:gd name="T93" fmla="*/ 43 h 143"/>
              <a:gd name="T94" fmla="*/ 11 w 103"/>
              <a:gd name="T95" fmla="*/ 37 h 143"/>
              <a:gd name="T96" fmla="*/ 5 w 103"/>
              <a:gd name="T97" fmla="*/ 27 h 143"/>
              <a:gd name="T98" fmla="*/ 9 w 103"/>
              <a:gd name="T99" fmla="*/ 4 h 143"/>
              <a:gd name="T100" fmla="*/ 28 w 103"/>
              <a:gd name="T101" fmla="*/ 4 h 143"/>
              <a:gd name="T102" fmla="*/ 28 w 103"/>
              <a:gd name="T103" fmla="*/ 24 h 143"/>
              <a:gd name="T104" fmla="*/ 21 w 103"/>
              <a:gd name="T105" fmla="*/ 31 h 143"/>
              <a:gd name="T106" fmla="*/ 28 w 103"/>
              <a:gd name="T107" fmla="*/ 26 h 143"/>
              <a:gd name="T108" fmla="*/ 28 w 103"/>
              <a:gd name="T109" fmla="*/ 45 h 143"/>
              <a:gd name="T110" fmla="*/ 22 w 103"/>
              <a:gd name="T111" fmla="*/ 37 h 143"/>
              <a:gd name="T112" fmla="*/ 22 w 103"/>
              <a:gd name="T113" fmla="*/ 33 h 143"/>
              <a:gd name="T114" fmla="*/ 15 w 103"/>
              <a:gd name="T115" fmla="*/ 37 h 143"/>
              <a:gd name="T116" fmla="*/ 14 w 103"/>
              <a:gd name="T117" fmla="*/ 43 h 143"/>
              <a:gd name="T118" fmla="*/ 28 w 103"/>
              <a:gd name="T119" fmla="*/ 63 h 143"/>
              <a:gd name="T120" fmla="*/ 28 w 103"/>
              <a:gd name="T121" fmla="*/ 67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3" h="143">
                <a:moveTo>
                  <a:pt x="87" y="88"/>
                </a:moveTo>
                <a:cubicBezTo>
                  <a:pt x="103" y="112"/>
                  <a:pt x="103" y="112"/>
                  <a:pt x="103" y="112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91" y="136"/>
                  <a:pt x="91" y="136"/>
                  <a:pt x="91" y="136"/>
                </a:cubicBezTo>
                <a:cubicBezTo>
                  <a:pt x="100" y="130"/>
                  <a:pt x="100" y="130"/>
                  <a:pt x="100" y="130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8" y="109"/>
                  <a:pt x="95" y="108"/>
                  <a:pt x="92" y="110"/>
                </a:cubicBezTo>
                <a:cubicBezTo>
                  <a:pt x="90" y="111"/>
                  <a:pt x="89" y="114"/>
                  <a:pt x="90" y="116"/>
                </a:cubicBezTo>
                <a:cubicBezTo>
                  <a:pt x="89" y="115"/>
                  <a:pt x="88" y="115"/>
                  <a:pt x="87" y="115"/>
                </a:cubicBezTo>
                <a:lnTo>
                  <a:pt x="87" y="88"/>
                </a:lnTo>
                <a:close/>
                <a:moveTo>
                  <a:pt x="73" y="132"/>
                </a:moveTo>
                <a:cubicBezTo>
                  <a:pt x="32" y="70"/>
                  <a:pt x="32" y="70"/>
                  <a:pt x="32" y="70"/>
                </a:cubicBezTo>
                <a:cubicBezTo>
                  <a:pt x="30" y="70"/>
                  <a:pt x="29" y="69"/>
                  <a:pt x="28" y="68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3"/>
                  <a:pt x="28" y="63"/>
                  <a:pt x="28" y="63"/>
                </a:cubicBezTo>
                <a:cubicBezTo>
                  <a:pt x="29" y="65"/>
                  <a:pt x="29" y="65"/>
                  <a:pt x="29" y="65"/>
                </a:cubicBezTo>
                <a:cubicBezTo>
                  <a:pt x="30" y="67"/>
                  <a:pt x="33" y="67"/>
                  <a:pt x="34" y="66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0" y="61"/>
                  <a:pt x="38" y="61"/>
                  <a:pt x="37" y="59"/>
                </a:cubicBezTo>
                <a:cubicBezTo>
                  <a:pt x="28" y="45"/>
                  <a:pt x="28" y="45"/>
                  <a:pt x="28" y="45"/>
                </a:cubicBezTo>
                <a:cubicBezTo>
                  <a:pt x="28" y="26"/>
                  <a:pt x="28" y="26"/>
                  <a:pt x="28" y="26"/>
                </a:cubicBezTo>
                <a:cubicBezTo>
                  <a:pt x="39" y="19"/>
                  <a:pt x="39" y="19"/>
                  <a:pt x="39" y="19"/>
                </a:cubicBezTo>
                <a:cubicBezTo>
                  <a:pt x="41" y="18"/>
                  <a:pt x="43" y="19"/>
                  <a:pt x="44" y="21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7"/>
                  <a:pt x="62" y="49"/>
                  <a:pt x="61" y="50"/>
                </a:cubicBezTo>
                <a:cubicBezTo>
                  <a:pt x="87" y="88"/>
                  <a:pt x="87" y="88"/>
                  <a:pt x="87" y="88"/>
                </a:cubicBezTo>
                <a:cubicBezTo>
                  <a:pt x="87" y="115"/>
                  <a:pt x="87" y="115"/>
                  <a:pt x="87" y="115"/>
                </a:cubicBezTo>
                <a:cubicBezTo>
                  <a:pt x="86" y="115"/>
                  <a:pt x="85" y="115"/>
                  <a:pt x="84" y="116"/>
                </a:cubicBezTo>
                <a:cubicBezTo>
                  <a:pt x="82" y="117"/>
                  <a:pt x="81" y="120"/>
                  <a:pt x="82" y="122"/>
                </a:cubicBezTo>
                <a:cubicBezTo>
                  <a:pt x="80" y="120"/>
                  <a:pt x="77" y="120"/>
                  <a:pt x="75" y="121"/>
                </a:cubicBezTo>
                <a:cubicBezTo>
                  <a:pt x="73" y="123"/>
                  <a:pt x="72" y="126"/>
                  <a:pt x="74" y="128"/>
                </a:cubicBezTo>
                <a:cubicBezTo>
                  <a:pt x="75" y="130"/>
                  <a:pt x="75" y="130"/>
                  <a:pt x="75" y="130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73" y="132"/>
                  <a:pt x="73" y="132"/>
                  <a:pt x="73" y="132"/>
                </a:cubicBezTo>
                <a:close/>
                <a:moveTo>
                  <a:pt x="28" y="4"/>
                </a:moveTo>
                <a:cubicBezTo>
                  <a:pt x="28" y="24"/>
                  <a:pt x="28" y="24"/>
                  <a:pt x="28" y="24"/>
                </a:cubicBezTo>
                <a:cubicBezTo>
                  <a:pt x="36" y="15"/>
                  <a:pt x="36" y="15"/>
                  <a:pt x="36" y="15"/>
                </a:cubicBezTo>
                <a:cubicBezTo>
                  <a:pt x="32" y="8"/>
                  <a:pt x="32" y="8"/>
                  <a:pt x="32" y="8"/>
                </a:cubicBezTo>
                <a:cubicBezTo>
                  <a:pt x="31" y="7"/>
                  <a:pt x="29" y="5"/>
                  <a:pt x="28" y="4"/>
                </a:cubicBezTo>
                <a:close/>
                <a:moveTo>
                  <a:pt x="28" y="67"/>
                </a:moveTo>
                <a:cubicBezTo>
                  <a:pt x="11" y="43"/>
                  <a:pt x="11" y="43"/>
                  <a:pt x="11" y="43"/>
                </a:cubicBezTo>
                <a:cubicBezTo>
                  <a:pt x="10" y="41"/>
                  <a:pt x="10" y="38"/>
                  <a:pt x="11" y="37"/>
                </a:cubicBezTo>
                <a:cubicBezTo>
                  <a:pt x="5" y="27"/>
                  <a:pt x="5" y="27"/>
                  <a:pt x="5" y="27"/>
                </a:cubicBezTo>
                <a:cubicBezTo>
                  <a:pt x="0" y="19"/>
                  <a:pt x="2" y="9"/>
                  <a:pt x="9" y="4"/>
                </a:cubicBezTo>
                <a:cubicBezTo>
                  <a:pt x="15" y="0"/>
                  <a:pt x="22" y="0"/>
                  <a:pt x="28" y="4"/>
                </a:cubicBezTo>
                <a:cubicBezTo>
                  <a:pt x="28" y="24"/>
                  <a:pt x="28" y="24"/>
                  <a:pt x="28" y="24"/>
                </a:cubicBezTo>
                <a:cubicBezTo>
                  <a:pt x="21" y="31"/>
                  <a:pt x="21" y="31"/>
                  <a:pt x="21" y="31"/>
                </a:cubicBezTo>
                <a:cubicBezTo>
                  <a:pt x="28" y="26"/>
                  <a:pt x="28" y="26"/>
                  <a:pt x="28" y="26"/>
                </a:cubicBezTo>
                <a:cubicBezTo>
                  <a:pt x="28" y="45"/>
                  <a:pt x="28" y="45"/>
                  <a:pt x="28" y="45"/>
                </a:cubicBezTo>
                <a:cubicBezTo>
                  <a:pt x="22" y="37"/>
                  <a:pt x="22" y="37"/>
                  <a:pt x="22" y="37"/>
                </a:cubicBezTo>
                <a:cubicBezTo>
                  <a:pt x="21" y="36"/>
                  <a:pt x="21" y="34"/>
                  <a:pt x="22" y="33"/>
                </a:cubicBezTo>
                <a:cubicBezTo>
                  <a:pt x="15" y="37"/>
                  <a:pt x="15" y="37"/>
                  <a:pt x="15" y="37"/>
                </a:cubicBezTo>
                <a:cubicBezTo>
                  <a:pt x="14" y="39"/>
                  <a:pt x="13" y="41"/>
                  <a:pt x="14" y="43"/>
                </a:cubicBezTo>
                <a:cubicBezTo>
                  <a:pt x="28" y="63"/>
                  <a:pt x="28" y="63"/>
                  <a:pt x="28" y="63"/>
                </a:cubicBezTo>
                <a:lnTo>
                  <a:pt x="28" y="67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Freeform 80"/>
          <p:cNvSpPr>
            <a:spLocks noEditPoints="1"/>
          </p:cNvSpPr>
          <p:nvPr/>
        </p:nvSpPr>
        <p:spPr bwMode="auto">
          <a:xfrm>
            <a:off x="9838190" y="1848304"/>
            <a:ext cx="312879" cy="342762"/>
          </a:xfrm>
          <a:custGeom>
            <a:avLst/>
            <a:gdLst>
              <a:gd name="T0" fmla="*/ 101 w 130"/>
              <a:gd name="T1" fmla="*/ 65 h 142"/>
              <a:gd name="T2" fmla="*/ 97 w 130"/>
              <a:gd name="T3" fmla="*/ 81 h 142"/>
              <a:gd name="T4" fmla="*/ 97 w 130"/>
              <a:gd name="T5" fmla="*/ 94 h 142"/>
              <a:gd name="T6" fmla="*/ 100 w 130"/>
              <a:gd name="T7" fmla="*/ 95 h 142"/>
              <a:gd name="T8" fmla="*/ 111 w 130"/>
              <a:gd name="T9" fmla="*/ 112 h 142"/>
              <a:gd name="T10" fmla="*/ 97 w 130"/>
              <a:gd name="T11" fmla="*/ 103 h 142"/>
              <a:gd name="T12" fmla="*/ 97 w 130"/>
              <a:gd name="T13" fmla="*/ 28 h 142"/>
              <a:gd name="T14" fmla="*/ 111 w 130"/>
              <a:gd name="T15" fmla="*/ 19 h 142"/>
              <a:gd name="T16" fmla="*/ 100 w 130"/>
              <a:gd name="T17" fmla="*/ 35 h 142"/>
              <a:gd name="T18" fmla="*/ 97 w 130"/>
              <a:gd name="T19" fmla="*/ 36 h 142"/>
              <a:gd name="T20" fmla="*/ 127 w 130"/>
              <a:gd name="T21" fmla="*/ 62 h 142"/>
              <a:gd name="T22" fmla="*/ 108 w 130"/>
              <a:gd name="T23" fmla="*/ 65 h 142"/>
              <a:gd name="T24" fmla="*/ 127 w 130"/>
              <a:gd name="T25" fmla="*/ 69 h 142"/>
              <a:gd name="T26" fmla="*/ 127 w 130"/>
              <a:gd name="T27" fmla="*/ 62 h 142"/>
              <a:gd name="T28" fmla="*/ 67 w 130"/>
              <a:gd name="T29" fmla="*/ 142 h 142"/>
              <a:gd name="T30" fmla="*/ 85 w 130"/>
              <a:gd name="T31" fmla="*/ 95 h 142"/>
              <a:gd name="T32" fmla="*/ 97 w 130"/>
              <a:gd name="T33" fmla="*/ 50 h 142"/>
              <a:gd name="T34" fmla="*/ 65 w 130"/>
              <a:gd name="T35" fmla="*/ 37 h 142"/>
              <a:gd name="T36" fmla="*/ 93 w 130"/>
              <a:gd name="T37" fmla="*/ 65 h 142"/>
              <a:gd name="T38" fmla="*/ 79 w 130"/>
              <a:gd name="T39" fmla="*/ 90 h 142"/>
              <a:gd name="T40" fmla="*/ 78 w 130"/>
              <a:gd name="T41" fmla="*/ 110 h 142"/>
              <a:gd name="T42" fmla="*/ 65 w 130"/>
              <a:gd name="T43" fmla="*/ 142 h 142"/>
              <a:gd name="T44" fmla="*/ 97 w 130"/>
              <a:gd name="T45" fmla="*/ 36 h 142"/>
              <a:gd name="T46" fmla="*/ 95 w 130"/>
              <a:gd name="T47" fmla="*/ 31 h 142"/>
              <a:gd name="T48" fmla="*/ 97 w 130"/>
              <a:gd name="T49" fmla="*/ 94 h 142"/>
              <a:gd name="T50" fmla="*/ 95 w 130"/>
              <a:gd name="T51" fmla="*/ 100 h 142"/>
              <a:gd name="T52" fmla="*/ 97 w 130"/>
              <a:gd name="T53" fmla="*/ 94 h 142"/>
              <a:gd name="T54" fmla="*/ 65 w 130"/>
              <a:gd name="T55" fmla="*/ 0 h 142"/>
              <a:gd name="T56" fmla="*/ 68 w 130"/>
              <a:gd name="T57" fmla="*/ 3 h 142"/>
              <a:gd name="T58" fmla="*/ 65 w 130"/>
              <a:gd name="T59" fmla="*/ 23 h 142"/>
              <a:gd name="T60" fmla="*/ 65 w 130"/>
              <a:gd name="T61" fmla="*/ 23 h 142"/>
              <a:gd name="T62" fmla="*/ 32 w 130"/>
              <a:gd name="T63" fmla="*/ 50 h 142"/>
              <a:gd name="T64" fmla="*/ 45 w 130"/>
              <a:gd name="T65" fmla="*/ 96 h 142"/>
              <a:gd name="T66" fmla="*/ 63 w 130"/>
              <a:gd name="T67" fmla="*/ 142 h 142"/>
              <a:gd name="T68" fmla="*/ 65 w 130"/>
              <a:gd name="T69" fmla="*/ 110 h 142"/>
              <a:gd name="T70" fmla="*/ 52 w 130"/>
              <a:gd name="T71" fmla="*/ 93 h 142"/>
              <a:gd name="T72" fmla="*/ 36 w 130"/>
              <a:gd name="T73" fmla="*/ 65 h 142"/>
              <a:gd name="T74" fmla="*/ 65 w 130"/>
              <a:gd name="T75" fmla="*/ 37 h 142"/>
              <a:gd name="T76" fmla="*/ 65 w 130"/>
              <a:gd name="T77" fmla="*/ 29 h 142"/>
              <a:gd name="T78" fmla="*/ 65 w 130"/>
              <a:gd name="T79" fmla="*/ 0 h 142"/>
              <a:gd name="T80" fmla="*/ 62 w 130"/>
              <a:gd name="T81" fmla="*/ 20 h 142"/>
              <a:gd name="T82" fmla="*/ 65 w 130"/>
              <a:gd name="T83" fmla="*/ 0 h 142"/>
              <a:gd name="T84" fmla="*/ 32 w 130"/>
              <a:gd name="T85" fmla="*/ 94 h 142"/>
              <a:gd name="T86" fmla="*/ 35 w 130"/>
              <a:gd name="T87" fmla="*/ 100 h 142"/>
              <a:gd name="T88" fmla="*/ 32 w 130"/>
              <a:gd name="T89" fmla="*/ 36 h 142"/>
              <a:gd name="T90" fmla="*/ 35 w 130"/>
              <a:gd name="T91" fmla="*/ 31 h 142"/>
              <a:gd name="T92" fmla="*/ 32 w 130"/>
              <a:gd name="T93" fmla="*/ 36 h 142"/>
              <a:gd name="T94" fmla="*/ 29 w 130"/>
              <a:gd name="T95" fmla="*/ 65 h 142"/>
              <a:gd name="T96" fmla="*/ 32 w 130"/>
              <a:gd name="T97" fmla="*/ 50 h 142"/>
              <a:gd name="T98" fmla="*/ 32 w 130"/>
              <a:gd name="T99" fmla="*/ 36 h 142"/>
              <a:gd name="T100" fmla="*/ 30 w 130"/>
              <a:gd name="T101" fmla="*/ 35 h 142"/>
              <a:gd name="T102" fmla="*/ 19 w 130"/>
              <a:gd name="T103" fmla="*/ 19 h 142"/>
              <a:gd name="T104" fmla="*/ 32 w 130"/>
              <a:gd name="T105" fmla="*/ 28 h 142"/>
              <a:gd name="T106" fmla="*/ 32 w 130"/>
              <a:gd name="T107" fmla="*/ 103 h 142"/>
              <a:gd name="T108" fmla="*/ 19 w 130"/>
              <a:gd name="T109" fmla="*/ 112 h 142"/>
              <a:gd name="T110" fmla="*/ 30 w 130"/>
              <a:gd name="T111" fmla="*/ 95 h 142"/>
              <a:gd name="T112" fmla="*/ 32 w 130"/>
              <a:gd name="T113" fmla="*/ 94 h 142"/>
              <a:gd name="T114" fmla="*/ 22 w 130"/>
              <a:gd name="T115" fmla="*/ 65 h 142"/>
              <a:gd name="T116" fmla="*/ 3 w 130"/>
              <a:gd name="T117" fmla="*/ 62 h 142"/>
              <a:gd name="T118" fmla="*/ 3 w 130"/>
              <a:gd name="T119" fmla="*/ 69 h 142"/>
              <a:gd name="T120" fmla="*/ 22 w 130"/>
              <a:gd name="T121" fmla="*/ 6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0" h="142">
                <a:moveTo>
                  <a:pt x="97" y="81"/>
                </a:moveTo>
                <a:cubicBezTo>
                  <a:pt x="100" y="76"/>
                  <a:pt x="101" y="71"/>
                  <a:pt x="101" y="65"/>
                </a:cubicBezTo>
                <a:cubicBezTo>
                  <a:pt x="101" y="60"/>
                  <a:pt x="100" y="55"/>
                  <a:pt x="97" y="50"/>
                </a:cubicBezTo>
                <a:cubicBezTo>
                  <a:pt x="97" y="81"/>
                  <a:pt x="97" y="81"/>
                  <a:pt x="97" y="81"/>
                </a:cubicBezTo>
                <a:close/>
                <a:moveTo>
                  <a:pt x="97" y="103"/>
                </a:moveTo>
                <a:cubicBezTo>
                  <a:pt x="97" y="94"/>
                  <a:pt x="97" y="94"/>
                  <a:pt x="97" y="94"/>
                </a:cubicBezTo>
                <a:cubicBezTo>
                  <a:pt x="98" y="94"/>
                  <a:pt x="99" y="95"/>
                  <a:pt x="100" y="95"/>
                </a:cubicBezTo>
                <a:cubicBezTo>
                  <a:pt x="100" y="95"/>
                  <a:pt x="100" y="95"/>
                  <a:pt x="100" y="95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13" y="108"/>
                  <a:pt x="113" y="110"/>
                  <a:pt x="111" y="112"/>
                </a:cubicBezTo>
                <a:cubicBezTo>
                  <a:pt x="110" y="113"/>
                  <a:pt x="108" y="113"/>
                  <a:pt x="106" y="112"/>
                </a:cubicBezTo>
                <a:cubicBezTo>
                  <a:pt x="97" y="103"/>
                  <a:pt x="97" y="103"/>
                  <a:pt x="97" y="103"/>
                </a:cubicBezTo>
                <a:close/>
                <a:moveTo>
                  <a:pt x="97" y="36"/>
                </a:moveTo>
                <a:cubicBezTo>
                  <a:pt x="97" y="28"/>
                  <a:pt x="97" y="28"/>
                  <a:pt x="97" y="28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8" y="18"/>
                  <a:pt x="110" y="18"/>
                  <a:pt x="111" y="19"/>
                </a:cubicBezTo>
                <a:cubicBezTo>
                  <a:pt x="113" y="20"/>
                  <a:pt x="113" y="23"/>
                  <a:pt x="111" y="24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99" y="36"/>
                  <a:pt x="98" y="36"/>
                  <a:pt x="97" y="36"/>
                </a:cubicBezTo>
                <a:close/>
                <a:moveTo>
                  <a:pt x="127" y="62"/>
                </a:moveTo>
                <a:cubicBezTo>
                  <a:pt x="127" y="62"/>
                  <a:pt x="127" y="62"/>
                  <a:pt x="127" y="62"/>
                </a:cubicBezTo>
                <a:cubicBezTo>
                  <a:pt x="111" y="62"/>
                  <a:pt x="111" y="62"/>
                  <a:pt x="111" y="62"/>
                </a:cubicBezTo>
                <a:cubicBezTo>
                  <a:pt x="109" y="62"/>
                  <a:pt x="108" y="64"/>
                  <a:pt x="108" y="65"/>
                </a:cubicBezTo>
                <a:cubicBezTo>
                  <a:pt x="108" y="67"/>
                  <a:pt x="109" y="69"/>
                  <a:pt x="111" y="69"/>
                </a:cubicBezTo>
                <a:cubicBezTo>
                  <a:pt x="127" y="69"/>
                  <a:pt x="127" y="69"/>
                  <a:pt x="127" y="69"/>
                </a:cubicBezTo>
                <a:cubicBezTo>
                  <a:pt x="129" y="69"/>
                  <a:pt x="130" y="67"/>
                  <a:pt x="130" y="65"/>
                </a:cubicBezTo>
                <a:cubicBezTo>
                  <a:pt x="130" y="64"/>
                  <a:pt x="129" y="62"/>
                  <a:pt x="127" y="62"/>
                </a:cubicBezTo>
                <a:close/>
                <a:moveTo>
                  <a:pt x="65" y="142"/>
                </a:moveTo>
                <a:cubicBezTo>
                  <a:pt x="67" y="142"/>
                  <a:pt x="67" y="142"/>
                  <a:pt x="67" y="142"/>
                </a:cubicBezTo>
                <a:cubicBezTo>
                  <a:pt x="77" y="142"/>
                  <a:pt x="85" y="134"/>
                  <a:pt x="85" y="124"/>
                </a:cubicBezTo>
                <a:cubicBezTo>
                  <a:pt x="85" y="95"/>
                  <a:pt x="85" y="95"/>
                  <a:pt x="85" y="95"/>
                </a:cubicBezTo>
                <a:cubicBezTo>
                  <a:pt x="90" y="92"/>
                  <a:pt x="95" y="87"/>
                  <a:pt x="97" y="81"/>
                </a:cubicBezTo>
                <a:cubicBezTo>
                  <a:pt x="97" y="50"/>
                  <a:pt x="97" y="50"/>
                  <a:pt x="97" y="50"/>
                </a:cubicBezTo>
                <a:cubicBezTo>
                  <a:pt x="92" y="38"/>
                  <a:pt x="79" y="29"/>
                  <a:pt x="65" y="29"/>
                </a:cubicBezTo>
                <a:cubicBezTo>
                  <a:pt x="65" y="37"/>
                  <a:pt x="65" y="37"/>
                  <a:pt x="65" y="37"/>
                </a:cubicBezTo>
                <a:cubicBezTo>
                  <a:pt x="73" y="37"/>
                  <a:pt x="80" y="40"/>
                  <a:pt x="85" y="45"/>
                </a:cubicBezTo>
                <a:cubicBezTo>
                  <a:pt x="90" y="50"/>
                  <a:pt x="93" y="57"/>
                  <a:pt x="93" y="65"/>
                </a:cubicBezTo>
                <a:cubicBezTo>
                  <a:pt x="93" y="76"/>
                  <a:pt x="88" y="85"/>
                  <a:pt x="79" y="90"/>
                </a:cubicBezTo>
                <a:cubicBezTo>
                  <a:pt x="79" y="90"/>
                  <a:pt x="79" y="90"/>
                  <a:pt x="79" y="90"/>
                </a:cubicBezTo>
                <a:cubicBezTo>
                  <a:pt x="78" y="91"/>
                  <a:pt x="78" y="92"/>
                  <a:pt x="78" y="93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65" y="142"/>
                  <a:pt x="65" y="142"/>
                  <a:pt x="65" y="142"/>
                </a:cubicBezTo>
                <a:close/>
                <a:moveTo>
                  <a:pt x="97" y="28"/>
                </a:moveTo>
                <a:cubicBezTo>
                  <a:pt x="97" y="36"/>
                  <a:pt x="97" y="36"/>
                  <a:pt x="97" y="36"/>
                </a:cubicBezTo>
                <a:cubicBezTo>
                  <a:pt x="97" y="36"/>
                  <a:pt x="96" y="36"/>
                  <a:pt x="95" y="35"/>
                </a:cubicBezTo>
                <a:cubicBezTo>
                  <a:pt x="94" y="34"/>
                  <a:pt x="94" y="32"/>
                  <a:pt x="95" y="31"/>
                </a:cubicBezTo>
                <a:cubicBezTo>
                  <a:pt x="97" y="28"/>
                  <a:pt x="97" y="28"/>
                  <a:pt x="97" y="28"/>
                </a:cubicBezTo>
                <a:close/>
                <a:moveTo>
                  <a:pt x="97" y="94"/>
                </a:moveTo>
                <a:cubicBezTo>
                  <a:pt x="97" y="103"/>
                  <a:pt x="97" y="103"/>
                  <a:pt x="97" y="103"/>
                </a:cubicBezTo>
                <a:cubicBezTo>
                  <a:pt x="95" y="100"/>
                  <a:pt x="95" y="100"/>
                  <a:pt x="95" y="100"/>
                </a:cubicBezTo>
                <a:cubicBezTo>
                  <a:pt x="94" y="99"/>
                  <a:pt x="94" y="97"/>
                  <a:pt x="95" y="95"/>
                </a:cubicBezTo>
                <a:cubicBezTo>
                  <a:pt x="96" y="95"/>
                  <a:pt x="97" y="94"/>
                  <a:pt x="97" y="94"/>
                </a:cubicBezTo>
                <a:close/>
                <a:moveTo>
                  <a:pt x="65" y="23"/>
                </a:move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7" y="0"/>
                  <a:pt x="68" y="2"/>
                  <a:pt x="68" y="3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21"/>
                  <a:pt x="67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lose/>
                <a:moveTo>
                  <a:pt x="65" y="29"/>
                </a:moveTo>
                <a:cubicBezTo>
                  <a:pt x="50" y="29"/>
                  <a:pt x="38" y="37"/>
                  <a:pt x="32" y="50"/>
                </a:cubicBezTo>
                <a:cubicBezTo>
                  <a:pt x="32" y="81"/>
                  <a:pt x="32" y="81"/>
                  <a:pt x="32" y="81"/>
                </a:cubicBezTo>
                <a:cubicBezTo>
                  <a:pt x="35" y="87"/>
                  <a:pt x="40" y="92"/>
                  <a:pt x="45" y="96"/>
                </a:cubicBezTo>
                <a:cubicBezTo>
                  <a:pt x="45" y="124"/>
                  <a:pt x="45" y="124"/>
                  <a:pt x="45" y="124"/>
                </a:cubicBezTo>
                <a:cubicBezTo>
                  <a:pt x="45" y="134"/>
                  <a:pt x="53" y="142"/>
                  <a:pt x="63" y="142"/>
                </a:cubicBezTo>
                <a:cubicBezTo>
                  <a:pt x="65" y="142"/>
                  <a:pt x="65" y="142"/>
                  <a:pt x="65" y="142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2" y="93"/>
                  <a:pt x="52" y="93"/>
                  <a:pt x="52" y="93"/>
                </a:cubicBezTo>
                <a:cubicBezTo>
                  <a:pt x="52" y="92"/>
                  <a:pt x="52" y="91"/>
                  <a:pt x="51" y="90"/>
                </a:cubicBezTo>
                <a:cubicBezTo>
                  <a:pt x="42" y="85"/>
                  <a:pt x="36" y="76"/>
                  <a:pt x="36" y="65"/>
                </a:cubicBezTo>
                <a:cubicBezTo>
                  <a:pt x="36" y="57"/>
                  <a:pt x="39" y="50"/>
                  <a:pt x="44" y="45"/>
                </a:cubicBezTo>
                <a:cubicBezTo>
                  <a:pt x="50" y="40"/>
                  <a:pt x="57" y="37"/>
                  <a:pt x="65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65" y="0"/>
                </a:moveTo>
                <a:cubicBezTo>
                  <a:pt x="65" y="23"/>
                  <a:pt x="65" y="23"/>
                  <a:pt x="65" y="23"/>
                </a:cubicBezTo>
                <a:cubicBezTo>
                  <a:pt x="63" y="23"/>
                  <a:pt x="62" y="21"/>
                  <a:pt x="62" y="20"/>
                </a:cubicBezTo>
                <a:cubicBezTo>
                  <a:pt x="62" y="3"/>
                  <a:pt x="62" y="3"/>
                  <a:pt x="62" y="3"/>
                </a:cubicBezTo>
                <a:cubicBezTo>
                  <a:pt x="62" y="2"/>
                  <a:pt x="63" y="0"/>
                  <a:pt x="65" y="0"/>
                </a:cubicBezTo>
                <a:close/>
                <a:moveTo>
                  <a:pt x="32" y="103"/>
                </a:moveTo>
                <a:cubicBezTo>
                  <a:pt x="32" y="94"/>
                  <a:pt x="32" y="94"/>
                  <a:pt x="32" y="94"/>
                </a:cubicBezTo>
                <a:cubicBezTo>
                  <a:pt x="33" y="94"/>
                  <a:pt x="34" y="95"/>
                  <a:pt x="35" y="95"/>
                </a:cubicBezTo>
                <a:cubicBezTo>
                  <a:pt x="36" y="97"/>
                  <a:pt x="36" y="99"/>
                  <a:pt x="35" y="100"/>
                </a:cubicBezTo>
                <a:cubicBezTo>
                  <a:pt x="32" y="103"/>
                  <a:pt x="32" y="103"/>
                  <a:pt x="32" y="103"/>
                </a:cubicBezTo>
                <a:close/>
                <a:moveTo>
                  <a:pt x="32" y="36"/>
                </a:moveTo>
                <a:cubicBezTo>
                  <a:pt x="32" y="28"/>
                  <a:pt x="32" y="28"/>
                  <a:pt x="32" y="28"/>
                </a:cubicBezTo>
                <a:cubicBezTo>
                  <a:pt x="35" y="31"/>
                  <a:pt x="35" y="31"/>
                  <a:pt x="35" y="31"/>
                </a:cubicBezTo>
                <a:cubicBezTo>
                  <a:pt x="36" y="32"/>
                  <a:pt x="36" y="34"/>
                  <a:pt x="35" y="35"/>
                </a:cubicBezTo>
                <a:cubicBezTo>
                  <a:pt x="34" y="36"/>
                  <a:pt x="33" y="36"/>
                  <a:pt x="32" y="36"/>
                </a:cubicBezTo>
                <a:close/>
                <a:moveTo>
                  <a:pt x="32" y="50"/>
                </a:moveTo>
                <a:cubicBezTo>
                  <a:pt x="30" y="54"/>
                  <a:pt x="29" y="60"/>
                  <a:pt x="29" y="65"/>
                </a:cubicBezTo>
                <a:cubicBezTo>
                  <a:pt x="29" y="71"/>
                  <a:pt x="30" y="76"/>
                  <a:pt x="32" y="81"/>
                </a:cubicBezTo>
                <a:cubicBezTo>
                  <a:pt x="32" y="50"/>
                  <a:pt x="32" y="50"/>
                  <a:pt x="32" y="50"/>
                </a:cubicBezTo>
                <a:close/>
                <a:moveTo>
                  <a:pt x="32" y="28"/>
                </a:move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1" y="36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19" y="24"/>
                  <a:pt x="19" y="24"/>
                  <a:pt x="19" y="24"/>
                </a:cubicBezTo>
                <a:cubicBezTo>
                  <a:pt x="17" y="23"/>
                  <a:pt x="17" y="20"/>
                  <a:pt x="19" y="19"/>
                </a:cubicBezTo>
                <a:cubicBezTo>
                  <a:pt x="20" y="18"/>
                  <a:pt x="22" y="18"/>
                  <a:pt x="24" y="19"/>
                </a:cubicBezTo>
                <a:cubicBezTo>
                  <a:pt x="32" y="28"/>
                  <a:pt x="32" y="28"/>
                  <a:pt x="32" y="28"/>
                </a:cubicBezTo>
                <a:close/>
                <a:moveTo>
                  <a:pt x="32" y="94"/>
                </a:moveTo>
                <a:cubicBezTo>
                  <a:pt x="32" y="103"/>
                  <a:pt x="32" y="103"/>
                  <a:pt x="32" y="103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22" y="113"/>
                  <a:pt x="20" y="113"/>
                  <a:pt x="19" y="112"/>
                </a:cubicBezTo>
                <a:cubicBezTo>
                  <a:pt x="17" y="110"/>
                  <a:pt x="17" y="108"/>
                  <a:pt x="19" y="107"/>
                </a:cubicBezTo>
                <a:cubicBezTo>
                  <a:pt x="30" y="95"/>
                  <a:pt x="30" y="95"/>
                  <a:pt x="30" y="95"/>
                </a:cubicBezTo>
                <a:cubicBezTo>
                  <a:pt x="30" y="95"/>
                  <a:pt x="30" y="95"/>
                  <a:pt x="30" y="95"/>
                </a:cubicBezTo>
                <a:cubicBezTo>
                  <a:pt x="31" y="95"/>
                  <a:pt x="32" y="95"/>
                  <a:pt x="32" y="94"/>
                </a:cubicBezTo>
                <a:close/>
                <a:moveTo>
                  <a:pt x="22" y="65"/>
                </a:moveTo>
                <a:cubicBezTo>
                  <a:pt x="22" y="65"/>
                  <a:pt x="22" y="65"/>
                  <a:pt x="22" y="65"/>
                </a:cubicBezTo>
                <a:cubicBezTo>
                  <a:pt x="22" y="64"/>
                  <a:pt x="21" y="62"/>
                  <a:pt x="19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1" y="62"/>
                  <a:pt x="0" y="64"/>
                  <a:pt x="0" y="65"/>
                </a:cubicBezTo>
                <a:cubicBezTo>
                  <a:pt x="0" y="67"/>
                  <a:pt x="1" y="69"/>
                  <a:pt x="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69"/>
                  <a:pt x="22" y="67"/>
                  <a:pt x="22" y="6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Freeform 81"/>
          <p:cNvSpPr>
            <a:spLocks noEditPoints="1"/>
          </p:cNvSpPr>
          <p:nvPr/>
        </p:nvSpPr>
        <p:spPr bwMode="auto">
          <a:xfrm>
            <a:off x="8273796" y="1387772"/>
            <a:ext cx="472835" cy="680249"/>
          </a:xfrm>
          <a:custGeom>
            <a:avLst/>
            <a:gdLst>
              <a:gd name="T0" fmla="*/ 98 w 196"/>
              <a:gd name="T1" fmla="*/ 5 h 282"/>
              <a:gd name="T2" fmla="*/ 113 w 196"/>
              <a:gd name="T3" fmla="*/ 0 h 282"/>
              <a:gd name="T4" fmla="*/ 155 w 196"/>
              <a:gd name="T5" fmla="*/ 128 h 282"/>
              <a:gd name="T6" fmla="*/ 108 w 196"/>
              <a:gd name="T7" fmla="*/ 143 h 282"/>
              <a:gd name="T8" fmla="*/ 98 w 196"/>
              <a:gd name="T9" fmla="*/ 111 h 282"/>
              <a:gd name="T10" fmla="*/ 98 w 196"/>
              <a:gd name="T11" fmla="*/ 5 h 282"/>
              <a:gd name="T12" fmla="*/ 98 w 196"/>
              <a:gd name="T13" fmla="*/ 222 h 282"/>
              <a:gd name="T14" fmla="*/ 136 w 196"/>
              <a:gd name="T15" fmla="*/ 209 h 282"/>
              <a:gd name="T16" fmla="*/ 107 w 196"/>
              <a:gd name="T17" fmla="*/ 209 h 282"/>
              <a:gd name="T18" fmla="*/ 107 w 196"/>
              <a:gd name="T19" fmla="*/ 192 h 282"/>
              <a:gd name="T20" fmla="*/ 152 w 196"/>
              <a:gd name="T21" fmla="*/ 192 h 282"/>
              <a:gd name="T22" fmla="*/ 189 w 196"/>
              <a:gd name="T23" fmla="*/ 192 h 282"/>
              <a:gd name="T24" fmla="*/ 196 w 196"/>
              <a:gd name="T25" fmla="*/ 192 h 282"/>
              <a:gd name="T26" fmla="*/ 196 w 196"/>
              <a:gd name="T27" fmla="*/ 209 h 282"/>
              <a:gd name="T28" fmla="*/ 180 w 196"/>
              <a:gd name="T29" fmla="*/ 209 h 282"/>
              <a:gd name="T30" fmla="*/ 134 w 196"/>
              <a:gd name="T31" fmla="*/ 247 h 282"/>
              <a:gd name="T32" fmla="*/ 169 w 196"/>
              <a:gd name="T33" fmla="*/ 267 h 282"/>
              <a:gd name="T34" fmla="*/ 169 w 196"/>
              <a:gd name="T35" fmla="*/ 282 h 282"/>
              <a:gd name="T36" fmla="*/ 98 w 196"/>
              <a:gd name="T37" fmla="*/ 282 h 282"/>
              <a:gd name="T38" fmla="*/ 98 w 196"/>
              <a:gd name="T39" fmla="*/ 268 h 282"/>
              <a:gd name="T40" fmla="*/ 111 w 196"/>
              <a:gd name="T41" fmla="*/ 255 h 282"/>
              <a:gd name="T42" fmla="*/ 98 w 196"/>
              <a:gd name="T43" fmla="*/ 242 h 282"/>
              <a:gd name="T44" fmla="*/ 98 w 196"/>
              <a:gd name="T45" fmla="*/ 222 h 282"/>
              <a:gd name="T46" fmla="*/ 67 w 196"/>
              <a:gd name="T47" fmla="*/ 15 h 282"/>
              <a:gd name="T48" fmla="*/ 98 w 196"/>
              <a:gd name="T49" fmla="*/ 5 h 282"/>
              <a:gd name="T50" fmla="*/ 98 w 196"/>
              <a:gd name="T51" fmla="*/ 111 h 282"/>
              <a:gd name="T52" fmla="*/ 92 w 196"/>
              <a:gd name="T53" fmla="*/ 92 h 282"/>
              <a:gd name="T54" fmla="*/ 33 w 196"/>
              <a:gd name="T55" fmla="*/ 157 h 282"/>
              <a:gd name="T56" fmla="*/ 98 w 196"/>
              <a:gd name="T57" fmla="*/ 222 h 282"/>
              <a:gd name="T58" fmla="*/ 98 w 196"/>
              <a:gd name="T59" fmla="*/ 222 h 282"/>
              <a:gd name="T60" fmla="*/ 98 w 196"/>
              <a:gd name="T61" fmla="*/ 242 h 282"/>
              <a:gd name="T62" fmla="*/ 85 w 196"/>
              <a:gd name="T63" fmla="*/ 255 h 282"/>
              <a:gd name="T64" fmla="*/ 98 w 196"/>
              <a:gd name="T65" fmla="*/ 268 h 282"/>
              <a:gd name="T66" fmla="*/ 98 w 196"/>
              <a:gd name="T67" fmla="*/ 282 h 282"/>
              <a:gd name="T68" fmla="*/ 27 w 196"/>
              <a:gd name="T69" fmla="*/ 282 h 282"/>
              <a:gd name="T70" fmla="*/ 27 w 196"/>
              <a:gd name="T71" fmla="*/ 267 h 282"/>
              <a:gd name="T72" fmla="*/ 61 w 196"/>
              <a:gd name="T73" fmla="*/ 247 h 282"/>
              <a:gd name="T74" fmla="*/ 0 w 196"/>
              <a:gd name="T75" fmla="*/ 157 h 282"/>
              <a:gd name="T76" fmla="*/ 82 w 196"/>
              <a:gd name="T77" fmla="*/ 61 h 282"/>
              <a:gd name="T78" fmla="*/ 67 w 196"/>
              <a:gd name="T79" fmla="*/ 15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6" h="282">
                <a:moveTo>
                  <a:pt x="98" y="5"/>
                </a:moveTo>
                <a:cubicBezTo>
                  <a:pt x="113" y="0"/>
                  <a:pt x="113" y="0"/>
                  <a:pt x="113" y="0"/>
                </a:cubicBezTo>
                <a:cubicBezTo>
                  <a:pt x="155" y="128"/>
                  <a:pt x="155" y="128"/>
                  <a:pt x="155" y="128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8" y="5"/>
                  <a:pt x="98" y="5"/>
                  <a:pt x="98" y="5"/>
                </a:cubicBezTo>
                <a:close/>
                <a:moveTo>
                  <a:pt x="98" y="222"/>
                </a:moveTo>
                <a:cubicBezTo>
                  <a:pt x="112" y="222"/>
                  <a:pt x="125" y="217"/>
                  <a:pt x="136" y="209"/>
                </a:cubicBezTo>
                <a:cubicBezTo>
                  <a:pt x="107" y="209"/>
                  <a:pt x="107" y="209"/>
                  <a:pt x="107" y="209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52" y="192"/>
                  <a:pt x="152" y="192"/>
                  <a:pt x="152" y="192"/>
                </a:cubicBezTo>
                <a:cubicBezTo>
                  <a:pt x="189" y="192"/>
                  <a:pt x="189" y="192"/>
                  <a:pt x="189" y="192"/>
                </a:cubicBezTo>
                <a:cubicBezTo>
                  <a:pt x="196" y="192"/>
                  <a:pt x="196" y="192"/>
                  <a:pt x="196" y="192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80" y="209"/>
                  <a:pt x="180" y="209"/>
                  <a:pt x="180" y="209"/>
                </a:cubicBezTo>
                <a:cubicBezTo>
                  <a:pt x="169" y="226"/>
                  <a:pt x="153" y="239"/>
                  <a:pt x="134" y="247"/>
                </a:cubicBezTo>
                <a:cubicBezTo>
                  <a:pt x="154" y="251"/>
                  <a:pt x="169" y="257"/>
                  <a:pt x="169" y="267"/>
                </a:cubicBezTo>
                <a:cubicBezTo>
                  <a:pt x="169" y="282"/>
                  <a:pt x="169" y="282"/>
                  <a:pt x="169" y="282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98" y="268"/>
                  <a:pt x="98" y="268"/>
                  <a:pt x="98" y="268"/>
                </a:cubicBezTo>
                <a:cubicBezTo>
                  <a:pt x="105" y="268"/>
                  <a:pt x="111" y="262"/>
                  <a:pt x="111" y="255"/>
                </a:cubicBezTo>
                <a:cubicBezTo>
                  <a:pt x="111" y="248"/>
                  <a:pt x="105" y="242"/>
                  <a:pt x="98" y="242"/>
                </a:cubicBezTo>
                <a:lnTo>
                  <a:pt x="98" y="222"/>
                </a:lnTo>
                <a:close/>
                <a:moveTo>
                  <a:pt x="67" y="15"/>
                </a:moveTo>
                <a:cubicBezTo>
                  <a:pt x="98" y="5"/>
                  <a:pt x="98" y="5"/>
                  <a:pt x="98" y="5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2" y="92"/>
                  <a:pt x="92" y="92"/>
                  <a:pt x="92" y="92"/>
                </a:cubicBezTo>
                <a:cubicBezTo>
                  <a:pt x="59" y="95"/>
                  <a:pt x="33" y="123"/>
                  <a:pt x="33" y="157"/>
                </a:cubicBezTo>
                <a:cubicBezTo>
                  <a:pt x="33" y="193"/>
                  <a:pt x="62" y="222"/>
                  <a:pt x="98" y="22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98" y="242"/>
                  <a:pt x="98" y="242"/>
                  <a:pt x="98" y="242"/>
                </a:cubicBezTo>
                <a:cubicBezTo>
                  <a:pt x="91" y="242"/>
                  <a:pt x="85" y="248"/>
                  <a:pt x="85" y="255"/>
                </a:cubicBezTo>
                <a:cubicBezTo>
                  <a:pt x="85" y="262"/>
                  <a:pt x="91" y="268"/>
                  <a:pt x="98" y="268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27" y="282"/>
                  <a:pt x="27" y="282"/>
                  <a:pt x="27" y="282"/>
                </a:cubicBezTo>
                <a:cubicBezTo>
                  <a:pt x="27" y="267"/>
                  <a:pt x="27" y="267"/>
                  <a:pt x="27" y="267"/>
                </a:cubicBezTo>
                <a:cubicBezTo>
                  <a:pt x="27" y="257"/>
                  <a:pt x="41" y="251"/>
                  <a:pt x="61" y="247"/>
                </a:cubicBezTo>
                <a:cubicBezTo>
                  <a:pt x="26" y="233"/>
                  <a:pt x="0" y="198"/>
                  <a:pt x="0" y="157"/>
                </a:cubicBezTo>
                <a:cubicBezTo>
                  <a:pt x="0" y="108"/>
                  <a:pt x="36" y="68"/>
                  <a:pt x="82" y="61"/>
                </a:cubicBezTo>
                <a:lnTo>
                  <a:pt x="67" y="1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Freeform 82"/>
          <p:cNvSpPr>
            <a:spLocks noEditPoints="1"/>
          </p:cNvSpPr>
          <p:nvPr/>
        </p:nvSpPr>
        <p:spPr bwMode="auto">
          <a:xfrm>
            <a:off x="8105053" y="1291096"/>
            <a:ext cx="272451" cy="240813"/>
          </a:xfrm>
          <a:custGeom>
            <a:avLst/>
            <a:gdLst>
              <a:gd name="T0" fmla="*/ 103 w 113"/>
              <a:gd name="T1" fmla="*/ 31 h 100"/>
              <a:gd name="T2" fmla="*/ 57 w 113"/>
              <a:gd name="T3" fmla="*/ 0 h 100"/>
              <a:gd name="T4" fmla="*/ 57 w 113"/>
              <a:gd name="T5" fmla="*/ 9 h 100"/>
              <a:gd name="T6" fmla="*/ 95 w 113"/>
              <a:gd name="T7" fmla="*/ 35 h 100"/>
              <a:gd name="T8" fmla="*/ 72 w 113"/>
              <a:gd name="T9" fmla="*/ 88 h 100"/>
              <a:gd name="T10" fmla="*/ 57 w 113"/>
              <a:gd name="T11" fmla="*/ 91 h 100"/>
              <a:gd name="T12" fmla="*/ 57 w 113"/>
              <a:gd name="T13" fmla="*/ 100 h 100"/>
              <a:gd name="T14" fmla="*/ 75 w 113"/>
              <a:gd name="T15" fmla="*/ 96 h 100"/>
              <a:gd name="T16" fmla="*/ 103 w 113"/>
              <a:gd name="T17" fmla="*/ 31 h 100"/>
              <a:gd name="T18" fmla="*/ 57 w 113"/>
              <a:gd name="T19" fmla="*/ 0 h 100"/>
              <a:gd name="T20" fmla="*/ 38 w 113"/>
              <a:gd name="T21" fmla="*/ 4 h 100"/>
              <a:gd name="T22" fmla="*/ 11 w 113"/>
              <a:gd name="T23" fmla="*/ 68 h 100"/>
              <a:gd name="T24" fmla="*/ 57 w 113"/>
              <a:gd name="T25" fmla="*/ 100 h 100"/>
              <a:gd name="T26" fmla="*/ 57 w 113"/>
              <a:gd name="T27" fmla="*/ 91 h 100"/>
              <a:gd name="T28" fmla="*/ 19 w 113"/>
              <a:gd name="T29" fmla="*/ 65 h 100"/>
              <a:gd name="T30" fmla="*/ 19 w 113"/>
              <a:gd name="T31" fmla="*/ 65 h 100"/>
              <a:gd name="T32" fmla="*/ 42 w 113"/>
              <a:gd name="T33" fmla="*/ 12 h 100"/>
              <a:gd name="T34" fmla="*/ 57 w 113"/>
              <a:gd name="T35" fmla="*/ 9 h 100"/>
              <a:gd name="T36" fmla="*/ 57 w 113"/>
              <a:gd name="T37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3" h="100">
                <a:moveTo>
                  <a:pt x="103" y="31"/>
                </a:moveTo>
                <a:cubicBezTo>
                  <a:pt x="95" y="12"/>
                  <a:pt x="77" y="0"/>
                  <a:pt x="57" y="0"/>
                </a:cubicBezTo>
                <a:cubicBezTo>
                  <a:pt x="57" y="9"/>
                  <a:pt x="57" y="9"/>
                  <a:pt x="57" y="9"/>
                </a:cubicBezTo>
                <a:cubicBezTo>
                  <a:pt x="73" y="9"/>
                  <a:pt x="88" y="19"/>
                  <a:pt x="95" y="35"/>
                </a:cubicBezTo>
                <a:cubicBezTo>
                  <a:pt x="103" y="56"/>
                  <a:pt x="93" y="79"/>
                  <a:pt x="72" y="88"/>
                </a:cubicBezTo>
                <a:cubicBezTo>
                  <a:pt x="67" y="90"/>
                  <a:pt x="62" y="91"/>
                  <a:pt x="57" y="91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63" y="100"/>
                  <a:pt x="69" y="99"/>
                  <a:pt x="75" y="96"/>
                </a:cubicBezTo>
                <a:cubicBezTo>
                  <a:pt x="101" y="86"/>
                  <a:pt x="113" y="57"/>
                  <a:pt x="103" y="31"/>
                </a:cubicBezTo>
                <a:close/>
                <a:moveTo>
                  <a:pt x="57" y="0"/>
                </a:moveTo>
                <a:cubicBezTo>
                  <a:pt x="51" y="0"/>
                  <a:pt x="44" y="1"/>
                  <a:pt x="38" y="4"/>
                </a:cubicBezTo>
                <a:cubicBezTo>
                  <a:pt x="13" y="14"/>
                  <a:pt x="0" y="43"/>
                  <a:pt x="11" y="68"/>
                </a:cubicBezTo>
                <a:cubicBezTo>
                  <a:pt x="18" y="88"/>
                  <a:pt x="37" y="100"/>
                  <a:pt x="57" y="100"/>
                </a:cubicBezTo>
                <a:cubicBezTo>
                  <a:pt x="57" y="91"/>
                  <a:pt x="57" y="91"/>
                  <a:pt x="57" y="91"/>
                </a:cubicBezTo>
                <a:cubicBezTo>
                  <a:pt x="41" y="90"/>
                  <a:pt x="26" y="81"/>
                  <a:pt x="19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1" y="44"/>
                  <a:pt x="21" y="21"/>
                  <a:pt x="42" y="12"/>
                </a:cubicBezTo>
                <a:cubicBezTo>
                  <a:pt x="47" y="10"/>
                  <a:pt x="52" y="9"/>
                  <a:pt x="57" y="9"/>
                </a:cubicBezTo>
                <a:lnTo>
                  <a:pt x="57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Freeform 83"/>
          <p:cNvSpPr>
            <a:spLocks/>
          </p:cNvSpPr>
          <p:nvPr/>
        </p:nvSpPr>
        <p:spPr bwMode="auto">
          <a:xfrm>
            <a:off x="8027712" y="1435234"/>
            <a:ext cx="119526" cy="75584"/>
          </a:xfrm>
          <a:custGeom>
            <a:avLst/>
            <a:gdLst>
              <a:gd name="T0" fmla="*/ 7 w 68"/>
              <a:gd name="T1" fmla="*/ 43 h 43"/>
              <a:gd name="T2" fmla="*/ 0 w 68"/>
              <a:gd name="T3" fmla="*/ 25 h 43"/>
              <a:gd name="T4" fmla="*/ 62 w 68"/>
              <a:gd name="T5" fmla="*/ 0 h 43"/>
              <a:gd name="T6" fmla="*/ 68 w 68"/>
              <a:gd name="T7" fmla="*/ 18 h 43"/>
              <a:gd name="T8" fmla="*/ 7 w 68"/>
              <a:gd name="T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43">
                <a:moveTo>
                  <a:pt x="7" y="43"/>
                </a:moveTo>
                <a:lnTo>
                  <a:pt x="0" y="25"/>
                </a:lnTo>
                <a:lnTo>
                  <a:pt x="62" y="0"/>
                </a:lnTo>
                <a:lnTo>
                  <a:pt x="68" y="18"/>
                </a:lnTo>
                <a:lnTo>
                  <a:pt x="7" y="4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Freeform 84"/>
          <p:cNvSpPr>
            <a:spLocks/>
          </p:cNvSpPr>
          <p:nvPr/>
        </p:nvSpPr>
        <p:spPr bwMode="auto">
          <a:xfrm>
            <a:off x="7952129" y="1445779"/>
            <a:ext cx="161713" cy="98434"/>
          </a:xfrm>
          <a:custGeom>
            <a:avLst/>
            <a:gdLst>
              <a:gd name="T0" fmla="*/ 16 w 67"/>
              <a:gd name="T1" fmla="*/ 39 h 41"/>
              <a:gd name="T2" fmla="*/ 2 w 67"/>
              <a:gd name="T3" fmla="*/ 33 h 41"/>
              <a:gd name="T4" fmla="*/ 8 w 67"/>
              <a:gd name="T5" fmla="*/ 19 h 41"/>
              <a:gd name="T6" fmla="*/ 50 w 67"/>
              <a:gd name="T7" fmla="*/ 2 h 41"/>
              <a:gd name="T8" fmla="*/ 64 w 67"/>
              <a:gd name="T9" fmla="*/ 8 h 41"/>
              <a:gd name="T10" fmla="*/ 58 w 67"/>
              <a:gd name="T11" fmla="*/ 22 h 41"/>
              <a:gd name="T12" fmla="*/ 16 w 67"/>
              <a:gd name="T13" fmla="*/ 39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" h="41">
                <a:moveTo>
                  <a:pt x="16" y="39"/>
                </a:moveTo>
                <a:cubicBezTo>
                  <a:pt x="10" y="41"/>
                  <a:pt x="4" y="39"/>
                  <a:pt x="2" y="33"/>
                </a:cubicBezTo>
                <a:cubicBezTo>
                  <a:pt x="0" y="28"/>
                  <a:pt x="2" y="21"/>
                  <a:pt x="8" y="19"/>
                </a:cubicBezTo>
                <a:cubicBezTo>
                  <a:pt x="50" y="2"/>
                  <a:pt x="50" y="2"/>
                  <a:pt x="50" y="2"/>
                </a:cubicBezTo>
                <a:cubicBezTo>
                  <a:pt x="56" y="0"/>
                  <a:pt x="62" y="3"/>
                  <a:pt x="64" y="8"/>
                </a:cubicBezTo>
                <a:cubicBezTo>
                  <a:pt x="67" y="14"/>
                  <a:pt x="64" y="20"/>
                  <a:pt x="58" y="22"/>
                </a:cubicBezTo>
                <a:lnTo>
                  <a:pt x="16" y="3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Freeform 85"/>
          <p:cNvSpPr>
            <a:spLocks noEditPoints="1"/>
          </p:cNvSpPr>
          <p:nvPr/>
        </p:nvSpPr>
        <p:spPr bwMode="auto">
          <a:xfrm>
            <a:off x="7858968" y="2728933"/>
            <a:ext cx="493928" cy="175776"/>
          </a:xfrm>
          <a:custGeom>
            <a:avLst/>
            <a:gdLst>
              <a:gd name="T0" fmla="*/ 142 w 205"/>
              <a:gd name="T1" fmla="*/ 5 h 73"/>
              <a:gd name="T2" fmla="*/ 157 w 205"/>
              <a:gd name="T3" fmla="*/ 2 h 73"/>
              <a:gd name="T4" fmla="*/ 164 w 205"/>
              <a:gd name="T5" fmla="*/ 5 h 73"/>
              <a:gd name="T6" fmla="*/ 179 w 205"/>
              <a:gd name="T7" fmla="*/ 2 h 73"/>
              <a:gd name="T8" fmla="*/ 202 w 205"/>
              <a:gd name="T9" fmla="*/ 18 h 73"/>
              <a:gd name="T10" fmla="*/ 187 w 205"/>
              <a:gd name="T11" fmla="*/ 42 h 73"/>
              <a:gd name="T12" fmla="*/ 177 w 205"/>
              <a:gd name="T13" fmla="*/ 43 h 73"/>
              <a:gd name="T14" fmla="*/ 166 w 205"/>
              <a:gd name="T15" fmla="*/ 18 h 73"/>
              <a:gd name="T16" fmla="*/ 172 w 205"/>
              <a:gd name="T17" fmla="*/ 45 h 73"/>
              <a:gd name="T18" fmla="*/ 167 w 205"/>
              <a:gd name="T19" fmla="*/ 50 h 73"/>
              <a:gd name="T20" fmla="*/ 142 w 205"/>
              <a:gd name="T21" fmla="*/ 55 h 73"/>
              <a:gd name="T22" fmla="*/ 142 w 205"/>
              <a:gd name="T23" fmla="*/ 20 h 73"/>
              <a:gd name="T24" fmla="*/ 158 w 205"/>
              <a:gd name="T25" fmla="*/ 17 h 73"/>
              <a:gd name="T26" fmla="*/ 163 w 205"/>
              <a:gd name="T27" fmla="*/ 19 h 73"/>
              <a:gd name="T28" fmla="*/ 161 w 205"/>
              <a:gd name="T29" fmla="*/ 9 h 73"/>
              <a:gd name="T30" fmla="*/ 155 w 205"/>
              <a:gd name="T31" fmla="*/ 5 h 73"/>
              <a:gd name="T32" fmla="*/ 142 w 205"/>
              <a:gd name="T33" fmla="*/ 8 h 73"/>
              <a:gd name="T34" fmla="*/ 142 w 205"/>
              <a:gd name="T35" fmla="*/ 5 h 73"/>
              <a:gd name="T36" fmla="*/ 28 w 205"/>
              <a:gd name="T37" fmla="*/ 30 h 73"/>
              <a:gd name="T38" fmla="*/ 116 w 205"/>
              <a:gd name="T39" fmla="*/ 13 h 73"/>
              <a:gd name="T40" fmla="*/ 121 w 205"/>
              <a:gd name="T41" fmla="*/ 9 h 73"/>
              <a:gd name="T42" fmla="*/ 142 w 205"/>
              <a:gd name="T43" fmla="*/ 5 h 73"/>
              <a:gd name="T44" fmla="*/ 142 w 205"/>
              <a:gd name="T45" fmla="*/ 8 h 73"/>
              <a:gd name="T46" fmla="*/ 124 w 205"/>
              <a:gd name="T47" fmla="*/ 11 h 73"/>
              <a:gd name="T48" fmla="*/ 120 w 205"/>
              <a:gd name="T49" fmla="*/ 17 h 73"/>
              <a:gd name="T50" fmla="*/ 122 w 205"/>
              <a:gd name="T51" fmla="*/ 28 h 73"/>
              <a:gd name="T52" fmla="*/ 122 w 205"/>
              <a:gd name="T53" fmla="*/ 28 h 73"/>
              <a:gd name="T54" fmla="*/ 126 w 205"/>
              <a:gd name="T55" fmla="*/ 24 h 73"/>
              <a:gd name="T56" fmla="*/ 142 w 205"/>
              <a:gd name="T57" fmla="*/ 20 h 73"/>
              <a:gd name="T58" fmla="*/ 142 w 205"/>
              <a:gd name="T59" fmla="*/ 55 h 73"/>
              <a:gd name="T60" fmla="*/ 130 w 205"/>
              <a:gd name="T61" fmla="*/ 57 h 73"/>
              <a:gd name="T62" fmla="*/ 125 w 205"/>
              <a:gd name="T63" fmla="*/ 56 h 73"/>
              <a:gd name="T64" fmla="*/ 35 w 205"/>
              <a:gd name="T65" fmla="*/ 73 h 73"/>
              <a:gd name="T66" fmla="*/ 28 w 205"/>
              <a:gd name="T67" fmla="*/ 70 h 73"/>
              <a:gd name="T68" fmla="*/ 28 w 205"/>
              <a:gd name="T69" fmla="*/ 67 h 73"/>
              <a:gd name="T70" fmla="*/ 35 w 205"/>
              <a:gd name="T71" fmla="*/ 70 h 73"/>
              <a:gd name="T72" fmla="*/ 35 w 205"/>
              <a:gd name="T73" fmla="*/ 70 h 73"/>
              <a:gd name="T74" fmla="*/ 37 w 205"/>
              <a:gd name="T75" fmla="*/ 70 h 73"/>
              <a:gd name="T76" fmla="*/ 42 w 205"/>
              <a:gd name="T77" fmla="*/ 62 h 73"/>
              <a:gd name="T78" fmla="*/ 36 w 205"/>
              <a:gd name="T79" fmla="*/ 57 h 73"/>
              <a:gd name="T80" fmla="*/ 40 w 205"/>
              <a:gd name="T81" fmla="*/ 50 h 73"/>
              <a:gd name="T82" fmla="*/ 34 w 205"/>
              <a:gd name="T83" fmla="*/ 45 h 73"/>
              <a:gd name="T84" fmla="*/ 37 w 205"/>
              <a:gd name="T85" fmla="*/ 38 h 73"/>
              <a:gd name="T86" fmla="*/ 30 w 205"/>
              <a:gd name="T87" fmla="*/ 33 h 73"/>
              <a:gd name="T88" fmla="*/ 28 w 205"/>
              <a:gd name="T89" fmla="*/ 33 h 73"/>
              <a:gd name="T90" fmla="*/ 28 w 205"/>
              <a:gd name="T91" fmla="*/ 34 h 73"/>
              <a:gd name="T92" fmla="*/ 28 w 205"/>
              <a:gd name="T93" fmla="*/ 30 h 73"/>
              <a:gd name="T94" fmla="*/ 26 w 205"/>
              <a:gd name="T95" fmla="*/ 31 h 73"/>
              <a:gd name="T96" fmla="*/ 28 w 205"/>
              <a:gd name="T97" fmla="*/ 30 h 73"/>
              <a:gd name="T98" fmla="*/ 28 w 205"/>
              <a:gd name="T99" fmla="*/ 34 h 73"/>
              <a:gd name="T100" fmla="*/ 13 w 205"/>
              <a:gd name="T101" fmla="*/ 49 h 73"/>
              <a:gd name="T102" fmla="*/ 15 w 205"/>
              <a:gd name="T103" fmla="*/ 62 h 73"/>
              <a:gd name="T104" fmla="*/ 28 w 205"/>
              <a:gd name="T105" fmla="*/ 67 h 73"/>
              <a:gd name="T106" fmla="*/ 28 w 205"/>
              <a:gd name="T107" fmla="*/ 70 h 73"/>
              <a:gd name="T108" fmla="*/ 0 w 205"/>
              <a:gd name="T109" fmla="*/ 58 h 73"/>
              <a:gd name="T110" fmla="*/ 26 w 205"/>
              <a:gd name="T111" fmla="*/ 3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5" h="73">
                <a:moveTo>
                  <a:pt x="142" y="5"/>
                </a:moveTo>
                <a:cubicBezTo>
                  <a:pt x="157" y="2"/>
                  <a:pt x="157" y="2"/>
                  <a:pt x="157" y="2"/>
                </a:cubicBezTo>
                <a:cubicBezTo>
                  <a:pt x="160" y="1"/>
                  <a:pt x="163" y="3"/>
                  <a:pt x="164" y="5"/>
                </a:cubicBezTo>
                <a:cubicBezTo>
                  <a:pt x="179" y="2"/>
                  <a:pt x="179" y="2"/>
                  <a:pt x="179" y="2"/>
                </a:cubicBezTo>
                <a:cubicBezTo>
                  <a:pt x="190" y="0"/>
                  <a:pt x="200" y="7"/>
                  <a:pt x="202" y="18"/>
                </a:cubicBezTo>
                <a:cubicBezTo>
                  <a:pt x="205" y="29"/>
                  <a:pt x="197" y="39"/>
                  <a:pt x="187" y="42"/>
                </a:cubicBezTo>
                <a:cubicBezTo>
                  <a:pt x="177" y="43"/>
                  <a:pt x="177" y="43"/>
                  <a:pt x="177" y="43"/>
                </a:cubicBezTo>
                <a:cubicBezTo>
                  <a:pt x="166" y="18"/>
                  <a:pt x="166" y="18"/>
                  <a:pt x="166" y="18"/>
                </a:cubicBezTo>
                <a:cubicBezTo>
                  <a:pt x="172" y="45"/>
                  <a:pt x="172" y="45"/>
                  <a:pt x="172" y="45"/>
                </a:cubicBezTo>
                <a:cubicBezTo>
                  <a:pt x="172" y="47"/>
                  <a:pt x="170" y="50"/>
                  <a:pt x="167" y="5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58" y="17"/>
                  <a:pt x="158" y="17"/>
                  <a:pt x="158" y="17"/>
                </a:cubicBezTo>
                <a:cubicBezTo>
                  <a:pt x="160" y="17"/>
                  <a:pt x="162" y="18"/>
                  <a:pt x="163" y="19"/>
                </a:cubicBezTo>
                <a:cubicBezTo>
                  <a:pt x="161" y="9"/>
                  <a:pt x="161" y="9"/>
                  <a:pt x="161" y="9"/>
                </a:cubicBezTo>
                <a:cubicBezTo>
                  <a:pt x="161" y="6"/>
                  <a:pt x="158" y="5"/>
                  <a:pt x="155" y="5"/>
                </a:cubicBezTo>
                <a:cubicBezTo>
                  <a:pt x="142" y="8"/>
                  <a:pt x="142" y="8"/>
                  <a:pt x="142" y="8"/>
                </a:cubicBezTo>
                <a:lnTo>
                  <a:pt x="142" y="5"/>
                </a:lnTo>
                <a:close/>
                <a:moveTo>
                  <a:pt x="28" y="30"/>
                </a:moveTo>
                <a:cubicBezTo>
                  <a:pt x="116" y="13"/>
                  <a:pt x="116" y="13"/>
                  <a:pt x="116" y="13"/>
                </a:cubicBezTo>
                <a:cubicBezTo>
                  <a:pt x="117" y="11"/>
                  <a:pt x="119" y="9"/>
                  <a:pt x="121" y="9"/>
                </a:cubicBezTo>
                <a:cubicBezTo>
                  <a:pt x="142" y="5"/>
                  <a:pt x="142" y="5"/>
                  <a:pt x="142" y="5"/>
                </a:cubicBezTo>
                <a:cubicBezTo>
                  <a:pt x="142" y="8"/>
                  <a:pt x="142" y="8"/>
                  <a:pt x="142" y="8"/>
                </a:cubicBezTo>
                <a:cubicBezTo>
                  <a:pt x="124" y="11"/>
                  <a:pt x="124" y="11"/>
                  <a:pt x="124" y="11"/>
                </a:cubicBezTo>
                <a:cubicBezTo>
                  <a:pt x="121" y="12"/>
                  <a:pt x="119" y="15"/>
                  <a:pt x="120" y="17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6"/>
                  <a:pt x="124" y="24"/>
                  <a:pt x="126" y="24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28" y="58"/>
                  <a:pt x="126" y="57"/>
                  <a:pt x="125" y="56"/>
                </a:cubicBezTo>
                <a:cubicBezTo>
                  <a:pt x="35" y="73"/>
                  <a:pt x="35" y="73"/>
                  <a:pt x="35" y="73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67"/>
                  <a:pt x="28" y="67"/>
                  <a:pt x="28" y="67"/>
                </a:cubicBezTo>
                <a:cubicBezTo>
                  <a:pt x="35" y="70"/>
                  <a:pt x="35" y="70"/>
                  <a:pt x="35" y="70"/>
                </a:cubicBezTo>
                <a:cubicBezTo>
                  <a:pt x="35" y="70"/>
                  <a:pt x="35" y="70"/>
                  <a:pt x="35" y="70"/>
                </a:cubicBezTo>
                <a:cubicBezTo>
                  <a:pt x="37" y="70"/>
                  <a:pt x="37" y="70"/>
                  <a:pt x="37" y="70"/>
                </a:cubicBezTo>
                <a:cubicBezTo>
                  <a:pt x="41" y="69"/>
                  <a:pt x="43" y="66"/>
                  <a:pt x="42" y="62"/>
                </a:cubicBezTo>
                <a:cubicBezTo>
                  <a:pt x="42" y="59"/>
                  <a:pt x="39" y="57"/>
                  <a:pt x="36" y="57"/>
                </a:cubicBezTo>
                <a:cubicBezTo>
                  <a:pt x="39" y="56"/>
                  <a:pt x="40" y="53"/>
                  <a:pt x="40" y="50"/>
                </a:cubicBezTo>
                <a:cubicBezTo>
                  <a:pt x="39" y="47"/>
                  <a:pt x="37" y="45"/>
                  <a:pt x="34" y="45"/>
                </a:cubicBezTo>
                <a:cubicBezTo>
                  <a:pt x="36" y="44"/>
                  <a:pt x="38" y="41"/>
                  <a:pt x="37" y="38"/>
                </a:cubicBezTo>
                <a:cubicBezTo>
                  <a:pt x="37" y="34"/>
                  <a:pt x="33" y="32"/>
                  <a:pt x="30" y="33"/>
                </a:cubicBezTo>
                <a:cubicBezTo>
                  <a:pt x="28" y="33"/>
                  <a:pt x="28" y="33"/>
                  <a:pt x="28" y="33"/>
                </a:cubicBezTo>
                <a:cubicBezTo>
                  <a:pt x="28" y="34"/>
                  <a:pt x="28" y="34"/>
                  <a:pt x="28" y="34"/>
                </a:cubicBezTo>
                <a:lnTo>
                  <a:pt x="28" y="30"/>
                </a:lnTo>
                <a:close/>
                <a:moveTo>
                  <a:pt x="26" y="31"/>
                </a:moveTo>
                <a:cubicBezTo>
                  <a:pt x="28" y="30"/>
                  <a:pt x="28" y="30"/>
                  <a:pt x="28" y="30"/>
                </a:cubicBezTo>
                <a:cubicBezTo>
                  <a:pt x="28" y="34"/>
                  <a:pt x="28" y="34"/>
                  <a:pt x="28" y="34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62"/>
                  <a:pt x="15" y="62"/>
                  <a:pt x="15" y="62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70"/>
                  <a:pt x="28" y="70"/>
                  <a:pt x="28" y="70"/>
                </a:cubicBezTo>
                <a:cubicBezTo>
                  <a:pt x="0" y="58"/>
                  <a:pt x="0" y="58"/>
                  <a:pt x="0" y="58"/>
                </a:cubicBezTo>
                <a:lnTo>
                  <a:pt x="26" y="3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Freeform 86"/>
          <p:cNvSpPr>
            <a:spLocks/>
          </p:cNvSpPr>
          <p:nvPr/>
        </p:nvSpPr>
        <p:spPr bwMode="auto">
          <a:xfrm>
            <a:off x="9904987" y="3182435"/>
            <a:ext cx="272451" cy="349792"/>
          </a:xfrm>
          <a:custGeom>
            <a:avLst/>
            <a:gdLst>
              <a:gd name="T0" fmla="*/ 113 w 113"/>
              <a:gd name="T1" fmla="*/ 25 h 145"/>
              <a:gd name="T2" fmla="*/ 108 w 113"/>
              <a:gd name="T3" fmla="*/ 22 h 145"/>
              <a:gd name="T4" fmla="*/ 42 w 113"/>
              <a:gd name="T5" fmla="*/ 128 h 145"/>
              <a:gd name="T6" fmla="*/ 19 w 113"/>
              <a:gd name="T7" fmla="*/ 132 h 145"/>
              <a:gd name="T8" fmla="*/ 12 w 113"/>
              <a:gd name="T9" fmla="*/ 109 h 145"/>
              <a:gd name="T10" fmla="*/ 78 w 113"/>
              <a:gd name="T11" fmla="*/ 3 h 145"/>
              <a:gd name="T12" fmla="*/ 73 w 113"/>
              <a:gd name="T13" fmla="*/ 0 h 145"/>
              <a:gd name="T14" fmla="*/ 6 w 113"/>
              <a:gd name="T15" fmla="*/ 107 h 145"/>
              <a:gd name="T16" fmla="*/ 15 w 113"/>
              <a:gd name="T17" fmla="*/ 138 h 145"/>
              <a:gd name="T18" fmla="*/ 47 w 113"/>
              <a:gd name="T19" fmla="*/ 132 h 145"/>
              <a:gd name="T20" fmla="*/ 113 w 113"/>
              <a:gd name="T21" fmla="*/ 2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3" h="145">
                <a:moveTo>
                  <a:pt x="113" y="25"/>
                </a:moveTo>
                <a:cubicBezTo>
                  <a:pt x="108" y="22"/>
                  <a:pt x="108" y="22"/>
                  <a:pt x="108" y="22"/>
                </a:cubicBezTo>
                <a:cubicBezTo>
                  <a:pt x="42" y="128"/>
                  <a:pt x="42" y="128"/>
                  <a:pt x="42" y="128"/>
                </a:cubicBezTo>
                <a:cubicBezTo>
                  <a:pt x="38" y="135"/>
                  <a:pt x="27" y="137"/>
                  <a:pt x="19" y="132"/>
                </a:cubicBezTo>
                <a:cubicBezTo>
                  <a:pt x="11" y="127"/>
                  <a:pt x="8" y="117"/>
                  <a:pt x="12" y="109"/>
                </a:cubicBezTo>
                <a:cubicBezTo>
                  <a:pt x="78" y="3"/>
                  <a:pt x="78" y="3"/>
                  <a:pt x="78" y="3"/>
                </a:cubicBezTo>
                <a:cubicBezTo>
                  <a:pt x="73" y="0"/>
                  <a:pt x="73" y="0"/>
                  <a:pt x="73" y="0"/>
                </a:cubicBezTo>
                <a:cubicBezTo>
                  <a:pt x="6" y="107"/>
                  <a:pt x="6" y="107"/>
                  <a:pt x="6" y="107"/>
                </a:cubicBezTo>
                <a:cubicBezTo>
                  <a:pt x="0" y="117"/>
                  <a:pt x="4" y="131"/>
                  <a:pt x="15" y="138"/>
                </a:cubicBezTo>
                <a:cubicBezTo>
                  <a:pt x="26" y="145"/>
                  <a:pt x="40" y="142"/>
                  <a:pt x="47" y="132"/>
                </a:cubicBezTo>
                <a:lnTo>
                  <a:pt x="113" y="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Freeform 87"/>
          <p:cNvSpPr>
            <a:spLocks/>
          </p:cNvSpPr>
          <p:nvPr/>
        </p:nvSpPr>
        <p:spPr bwMode="auto">
          <a:xfrm>
            <a:off x="10059667" y="3170130"/>
            <a:ext cx="131832" cy="91402"/>
          </a:xfrm>
          <a:custGeom>
            <a:avLst/>
            <a:gdLst>
              <a:gd name="T0" fmla="*/ 54 w 55"/>
              <a:gd name="T1" fmla="*/ 35 h 38"/>
              <a:gd name="T2" fmla="*/ 48 w 55"/>
              <a:gd name="T3" fmla="*/ 37 h 38"/>
              <a:gd name="T4" fmla="*/ 3 w 55"/>
              <a:gd name="T5" fmla="*/ 9 h 38"/>
              <a:gd name="T6" fmla="*/ 2 w 55"/>
              <a:gd name="T7" fmla="*/ 3 h 38"/>
              <a:gd name="T8" fmla="*/ 8 w 55"/>
              <a:gd name="T9" fmla="*/ 1 h 38"/>
              <a:gd name="T10" fmla="*/ 53 w 55"/>
              <a:gd name="T11" fmla="*/ 29 h 38"/>
              <a:gd name="T12" fmla="*/ 54 w 55"/>
              <a:gd name="T13" fmla="*/ 35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38">
                <a:moveTo>
                  <a:pt x="54" y="35"/>
                </a:moveTo>
                <a:cubicBezTo>
                  <a:pt x="53" y="37"/>
                  <a:pt x="50" y="38"/>
                  <a:pt x="48" y="37"/>
                </a:cubicBezTo>
                <a:cubicBezTo>
                  <a:pt x="3" y="9"/>
                  <a:pt x="3" y="9"/>
                  <a:pt x="3" y="9"/>
                </a:cubicBezTo>
                <a:cubicBezTo>
                  <a:pt x="1" y="7"/>
                  <a:pt x="0" y="5"/>
                  <a:pt x="2" y="3"/>
                </a:cubicBezTo>
                <a:cubicBezTo>
                  <a:pt x="3" y="1"/>
                  <a:pt x="6" y="0"/>
                  <a:pt x="8" y="1"/>
                </a:cubicBezTo>
                <a:cubicBezTo>
                  <a:pt x="53" y="29"/>
                  <a:pt x="53" y="29"/>
                  <a:pt x="53" y="29"/>
                </a:cubicBezTo>
                <a:cubicBezTo>
                  <a:pt x="55" y="31"/>
                  <a:pt x="55" y="33"/>
                  <a:pt x="54" y="3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Freeform 88"/>
          <p:cNvSpPr>
            <a:spLocks/>
          </p:cNvSpPr>
          <p:nvPr/>
        </p:nvSpPr>
        <p:spPr bwMode="auto">
          <a:xfrm>
            <a:off x="9957719" y="3242199"/>
            <a:ext cx="181049" cy="251358"/>
          </a:xfrm>
          <a:custGeom>
            <a:avLst/>
            <a:gdLst>
              <a:gd name="T0" fmla="*/ 75 w 75"/>
              <a:gd name="T1" fmla="*/ 4 h 104"/>
              <a:gd name="T2" fmla="*/ 69 w 75"/>
              <a:gd name="T3" fmla="*/ 0 h 104"/>
              <a:gd name="T4" fmla="*/ 10 w 75"/>
              <a:gd name="T5" fmla="*/ 95 h 104"/>
              <a:gd name="T6" fmla="*/ 0 w 75"/>
              <a:gd name="T7" fmla="*/ 100 h 104"/>
              <a:gd name="T8" fmla="*/ 1 w 75"/>
              <a:gd name="T9" fmla="*/ 101 h 104"/>
              <a:gd name="T10" fmla="*/ 17 w 75"/>
              <a:gd name="T11" fmla="*/ 98 h 104"/>
              <a:gd name="T12" fmla="*/ 75 w 75"/>
              <a:gd name="T13" fmla="*/ 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" h="104">
                <a:moveTo>
                  <a:pt x="75" y="4"/>
                </a:moveTo>
                <a:cubicBezTo>
                  <a:pt x="69" y="0"/>
                  <a:pt x="69" y="0"/>
                  <a:pt x="69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8" y="98"/>
                  <a:pt x="4" y="100"/>
                  <a:pt x="0" y="100"/>
                </a:cubicBezTo>
                <a:cubicBezTo>
                  <a:pt x="0" y="100"/>
                  <a:pt x="1" y="100"/>
                  <a:pt x="1" y="101"/>
                </a:cubicBezTo>
                <a:cubicBezTo>
                  <a:pt x="7" y="104"/>
                  <a:pt x="14" y="103"/>
                  <a:pt x="17" y="98"/>
                </a:cubicBezTo>
                <a:lnTo>
                  <a:pt x="75" y="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Freeform 89"/>
          <p:cNvSpPr>
            <a:spLocks noEditPoints="1"/>
          </p:cNvSpPr>
          <p:nvPr/>
        </p:nvSpPr>
        <p:spPr bwMode="auto">
          <a:xfrm>
            <a:off x="9535856" y="1811391"/>
            <a:ext cx="246085" cy="179290"/>
          </a:xfrm>
          <a:custGeom>
            <a:avLst/>
            <a:gdLst>
              <a:gd name="T0" fmla="*/ 84 w 102"/>
              <a:gd name="T1" fmla="*/ 71 h 74"/>
              <a:gd name="T2" fmla="*/ 79 w 102"/>
              <a:gd name="T3" fmla="*/ 69 h 74"/>
              <a:gd name="T4" fmla="*/ 79 w 102"/>
              <a:gd name="T5" fmla="*/ 69 h 74"/>
              <a:gd name="T6" fmla="*/ 79 w 102"/>
              <a:gd name="T7" fmla="*/ 52 h 74"/>
              <a:gd name="T8" fmla="*/ 86 w 102"/>
              <a:gd name="T9" fmla="*/ 49 h 74"/>
              <a:gd name="T10" fmla="*/ 90 w 102"/>
              <a:gd name="T11" fmla="*/ 38 h 74"/>
              <a:gd name="T12" fmla="*/ 79 w 102"/>
              <a:gd name="T13" fmla="*/ 31 h 74"/>
              <a:gd name="T14" fmla="*/ 85 w 102"/>
              <a:gd name="T15" fmla="*/ 20 h 74"/>
              <a:gd name="T16" fmla="*/ 79 w 102"/>
              <a:gd name="T17" fmla="*/ 16 h 74"/>
              <a:gd name="T18" fmla="*/ 72 w 102"/>
              <a:gd name="T19" fmla="*/ 3 h 74"/>
              <a:gd name="T20" fmla="*/ 79 w 102"/>
              <a:gd name="T21" fmla="*/ 16 h 74"/>
              <a:gd name="T22" fmla="*/ 72 w 102"/>
              <a:gd name="T23" fmla="*/ 21 h 74"/>
              <a:gd name="T24" fmla="*/ 72 w 102"/>
              <a:gd name="T25" fmla="*/ 9 h 74"/>
              <a:gd name="T26" fmla="*/ 79 w 102"/>
              <a:gd name="T27" fmla="*/ 73 h 74"/>
              <a:gd name="T28" fmla="*/ 72 w 102"/>
              <a:gd name="T29" fmla="*/ 69 h 74"/>
              <a:gd name="T30" fmla="*/ 79 w 102"/>
              <a:gd name="T31" fmla="*/ 73 h 74"/>
              <a:gd name="T32" fmla="*/ 79 w 102"/>
              <a:gd name="T33" fmla="*/ 34 h 74"/>
              <a:gd name="T34" fmla="*/ 75 w 102"/>
              <a:gd name="T35" fmla="*/ 45 h 74"/>
              <a:gd name="T36" fmla="*/ 79 w 102"/>
              <a:gd name="T37" fmla="*/ 52 h 74"/>
              <a:gd name="T38" fmla="*/ 72 w 102"/>
              <a:gd name="T39" fmla="*/ 25 h 74"/>
              <a:gd name="T40" fmla="*/ 79 w 102"/>
              <a:gd name="T41" fmla="*/ 31 h 74"/>
              <a:gd name="T42" fmla="*/ 72 w 102"/>
              <a:gd name="T43" fmla="*/ 3 h 74"/>
              <a:gd name="T44" fmla="*/ 71 w 102"/>
              <a:gd name="T45" fmla="*/ 8 h 74"/>
              <a:gd name="T46" fmla="*/ 66 w 102"/>
              <a:gd name="T47" fmla="*/ 2 h 74"/>
              <a:gd name="T48" fmla="*/ 66 w 102"/>
              <a:gd name="T49" fmla="*/ 73 h 74"/>
              <a:gd name="T50" fmla="*/ 67 w 102"/>
              <a:gd name="T51" fmla="*/ 65 h 74"/>
              <a:gd name="T52" fmla="*/ 72 w 102"/>
              <a:gd name="T53" fmla="*/ 74 h 74"/>
              <a:gd name="T54" fmla="*/ 72 w 102"/>
              <a:gd name="T55" fmla="*/ 21 h 74"/>
              <a:gd name="T56" fmla="*/ 72 w 102"/>
              <a:gd name="T57" fmla="*/ 52 h 74"/>
              <a:gd name="T58" fmla="*/ 66 w 102"/>
              <a:gd name="T59" fmla="*/ 57 h 74"/>
              <a:gd name="T60" fmla="*/ 69 w 102"/>
              <a:gd name="T61" fmla="*/ 16 h 74"/>
              <a:gd name="T62" fmla="*/ 22 w 102"/>
              <a:gd name="T63" fmla="*/ 10 h 74"/>
              <a:gd name="T64" fmla="*/ 66 w 102"/>
              <a:gd name="T65" fmla="*/ 5 h 74"/>
              <a:gd name="T66" fmla="*/ 64 w 102"/>
              <a:gd name="T67" fmla="*/ 6 h 74"/>
              <a:gd name="T68" fmla="*/ 66 w 102"/>
              <a:gd name="T69" fmla="*/ 16 h 74"/>
              <a:gd name="T70" fmla="*/ 66 w 102"/>
              <a:gd name="T71" fmla="*/ 64 h 74"/>
              <a:gd name="T72" fmla="*/ 37 w 102"/>
              <a:gd name="T73" fmla="*/ 57 h 74"/>
              <a:gd name="T74" fmla="*/ 22 w 102"/>
              <a:gd name="T75" fmla="*/ 49 h 74"/>
              <a:gd name="T76" fmla="*/ 27 w 102"/>
              <a:gd name="T77" fmla="*/ 48 h 74"/>
              <a:gd name="T78" fmla="*/ 22 w 102"/>
              <a:gd name="T79" fmla="*/ 27 h 74"/>
              <a:gd name="T80" fmla="*/ 2 w 102"/>
              <a:gd name="T81" fmla="*/ 41 h 74"/>
              <a:gd name="T82" fmla="*/ 22 w 102"/>
              <a:gd name="T83" fmla="*/ 10 h 74"/>
              <a:gd name="T84" fmla="*/ 17 w 102"/>
              <a:gd name="T85" fmla="*/ 28 h 74"/>
              <a:gd name="T86" fmla="*/ 22 w 102"/>
              <a:gd name="T87" fmla="*/ 49 h 74"/>
              <a:gd name="T88" fmla="*/ 2 w 102"/>
              <a:gd name="T89" fmla="*/ 41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2" h="74">
                <a:moveTo>
                  <a:pt x="79" y="7"/>
                </a:moveTo>
                <a:cubicBezTo>
                  <a:pt x="102" y="22"/>
                  <a:pt x="98" y="62"/>
                  <a:pt x="84" y="71"/>
                </a:cubicBezTo>
                <a:cubicBezTo>
                  <a:pt x="82" y="72"/>
                  <a:pt x="80" y="73"/>
                  <a:pt x="79" y="73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83" y="67"/>
                  <a:pt x="85" y="61"/>
                  <a:pt x="83" y="57"/>
                </a:cubicBezTo>
                <a:cubicBezTo>
                  <a:pt x="82" y="55"/>
                  <a:pt x="80" y="53"/>
                  <a:pt x="79" y="52"/>
                </a:cubicBezTo>
                <a:cubicBezTo>
                  <a:pt x="79" y="49"/>
                  <a:pt x="79" y="49"/>
                  <a:pt x="79" y="49"/>
                </a:cubicBezTo>
                <a:cubicBezTo>
                  <a:pt x="81" y="50"/>
                  <a:pt x="84" y="50"/>
                  <a:pt x="86" y="49"/>
                </a:cubicBezTo>
                <a:cubicBezTo>
                  <a:pt x="86" y="49"/>
                  <a:pt x="86" y="49"/>
                  <a:pt x="86" y="49"/>
                </a:cubicBezTo>
                <a:cubicBezTo>
                  <a:pt x="90" y="47"/>
                  <a:pt x="92" y="42"/>
                  <a:pt x="90" y="38"/>
                </a:cubicBezTo>
                <a:cubicBezTo>
                  <a:pt x="88" y="34"/>
                  <a:pt x="83" y="32"/>
                  <a:pt x="79" y="34"/>
                </a:cubicBezTo>
                <a:cubicBezTo>
                  <a:pt x="79" y="31"/>
                  <a:pt x="79" y="31"/>
                  <a:pt x="79" y="31"/>
                </a:cubicBezTo>
                <a:cubicBezTo>
                  <a:pt x="80" y="31"/>
                  <a:pt x="81" y="30"/>
                  <a:pt x="82" y="30"/>
                </a:cubicBezTo>
                <a:cubicBezTo>
                  <a:pt x="86" y="28"/>
                  <a:pt x="87" y="24"/>
                  <a:pt x="85" y="20"/>
                </a:cubicBezTo>
                <a:cubicBezTo>
                  <a:pt x="85" y="20"/>
                  <a:pt x="85" y="20"/>
                  <a:pt x="85" y="20"/>
                </a:cubicBezTo>
                <a:cubicBezTo>
                  <a:pt x="84" y="17"/>
                  <a:pt x="81" y="16"/>
                  <a:pt x="79" y="16"/>
                </a:cubicBezTo>
                <a:lnTo>
                  <a:pt x="79" y="7"/>
                </a:lnTo>
                <a:close/>
                <a:moveTo>
                  <a:pt x="72" y="3"/>
                </a:moveTo>
                <a:cubicBezTo>
                  <a:pt x="74" y="4"/>
                  <a:pt x="76" y="5"/>
                  <a:pt x="79" y="7"/>
                </a:cubicBezTo>
                <a:cubicBezTo>
                  <a:pt x="79" y="16"/>
                  <a:pt x="79" y="16"/>
                  <a:pt x="79" y="16"/>
                </a:cubicBezTo>
                <a:cubicBezTo>
                  <a:pt x="77" y="16"/>
                  <a:pt x="76" y="16"/>
                  <a:pt x="75" y="17"/>
                </a:cubicBezTo>
                <a:cubicBezTo>
                  <a:pt x="73" y="17"/>
                  <a:pt x="72" y="19"/>
                  <a:pt x="72" y="21"/>
                </a:cubicBezTo>
                <a:cubicBezTo>
                  <a:pt x="72" y="13"/>
                  <a:pt x="72" y="13"/>
                  <a:pt x="72" y="13"/>
                </a:cubicBezTo>
                <a:cubicBezTo>
                  <a:pt x="72" y="12"/>
                  <a:pt x="72" y="10"/>
                  <a:pt x="72" y="9"/>
                </a:cubicBezTo>
                <a:cubicBezTo>
                  <a:pt x="72" y="3"/>
                  <a:pt x="72" y="3"/>
                  <a:pt x="72" y="3"/>
                </a:cubicBezTo>
                <a:close/>
                <a:moveTo>
                  <a:pt x="79" y="73"/>
                </a:moveTo>
                <a:cubicBezTo>
                  <a:pt x="76" y="74"/>
                  <a:pt x="74" y="74"/>
                  <a:pt x="72" y="74"/>
                </a:cubicBezTo>
                <a:cubicBezTo>
                  <a:pt x="72" y="69"/>
                  <a:pt x="72" y="69"/>
                  <a:pt x="72" y="69"/>
                </a:cubicBezTo>
                <a:cubicBezTo>
                  <a:pt x="74" y="70"/>
                  <a:pt x="76" y="70"/>
                  <a:pt x="79" y="69"/>
                </a:cubicBezTo>
                <a:cubicBezTo>
                  <a:pt x="79" y="73"/>
                  <a:pt x="79" y="73"/>
                  <a:pt x="79" y="73"/>
                </a:cubicBezTo>
                <a:close/>
                <a:moveTo>
                  <a:pt x="79" y="31"/>
                </a:moveTo>
                <a:cubicBezTo>
                  <a:pt x="79" y="34"/>
                  <a:pt x="79" y="34"/>
                  <a:pt x="79" y="34"/>
                </a:cubicBezTo>
                <a:cubicBezTo>
                  <a:pt x="78" y="34"/>
                  <a:pt x="78" y="34"/>
                  <a:pt x="78" y="34"/>
                </a:cubicBezTo>
                <a:cubicBezTo>
                  <a:pt x="74" y="36"/>
                  <a:pt x="73" y="41"/>
                  <a:pt x="75" y="45"/>
                </a:cubicBezTo>
                <a:cubicBezTo>
                  <a:pt x="76" y="47"/>
                  <a:pt x="77" y="48"/>
                  <a:pt x="79" y="49"/>
                </a:cubicBezTo>
                <a:cubicBezTo>
                  <a:pt x="79" y="52"/>
                  <a:pt x="79" y="52"/>
                  <a:pt x="79" y="52"/>
                </a:cubicBezTo>
                <a:cubicBezTo>
                  <a:pt x="76" y="51"/>
                  <a:pt x="74" y="51"/>
                  <a:pt x="72" y="52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6"/>
                  <a:pt x="72" y="26"/>
                  <a:pt x="72" y="26"/>
                </a:cubicBezTo>
                <a:cubicBezTo>
                  <a:pt x="73" y="29"/>
                  <a:pt x="76" y="31"/>
                  <a:pt x="79" y="31"/>
                </a:cubicBezTo>
                <a:close/>
                <a:moveTo>
                  <a:pt x="66" y="2"/>
                </a:moveTo>
                <a:cubicBezTo>
                  <a:pt x="68" y="2"/>
                  <a:pt x="70" y="3"/>
                  <a:pt x="72" y="3"/>
                </a:cubicBezTo>
                <a:cubicBezTo>
                  <a:pt x="72" y="9"/>
                  <a:pt x="72" y="9"/>
                  <a:pt x="72" y="9"/>
                </a:cubicBezTo>
                <a:cubicBezTo>
                  <a:pt x="71" y="9"/>
                  <a:pt x="71" y="9"/>
                  <a:pt x="71" y="8"/>
                </a:cubicBezTo>
                <a:cubicBezTo>
                  <a:pt x="70" y="7"/>
                  <a:pt x="68" y="5"/>
                  <a:pt x="66" y="5"/>
                </a:cubicBezTo>
                <a:cubicBezTo>
                  <a:pt x="66" y="2"/>
                  <a:pt x="66" y="2"/>
                  <a:pt x="66" y="2"/>
                </a:cubicBezTo>
                <a:close/>
                <a:moveTo>
                  <a:pt x="72" y="74"/>
                </a:moveTo>
                <a:cubicBezTo>
                  <a:pt x="70" y="74"/>
                  <a:pt x="68" y="73"/>
                  <a:pt x="66" y="73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67" y="64"/>
                  <a:pt x="67" y="65"/>
                </a:cubicBezTo>
                <a:cubicBezTo>
                  <a:pt x="68" y="67"/>
                  <a:pt x="70" y="68"/>
                  <a:pt x="72" y="69"/>
                </a:cubicBezTo>
                <a:cubicBezTo>
                  <a:pt x="72" y="74"/>
                  <a:pt x="72" y="74"/>
                  <a:pt x="72" y="74"/>
                </a:cubicBezTo>
                <a:close/>
                <a:moveTo>
                  <a:pt x="72" y="13"/>
                </a:moveTo>
                <a:cubicBezTo>
                  <a:pt x="72" y="21"/>
                  <a:pt x="72" y="21"/>
                  <a:pt x="72" y="21"/>
                </a:cubicBezTo>
                <a:cubicBezTo>
                  <a:pt x="71" y="22"/>
                  <a:pt x="71" y="24"/>
                  <a:pt x="72" y="25"/>
                </a:cubicBezTo>
                <a:cubicBezTo>
                  <a:pt x="72" y="52"/>
                  <a:pt x="72" y="52"/>
                  <a:pt x="72" y="52"/>
                </a:cubicBezTo>
                <a:cubicBezTo>
                  <a:pt x="71" y="52"/>
                  <a:pt x="71" y="52"/>
                  <a:pt x="71" y="52"/>
                </a:cubicBezTo>
                <a:cubicBezTo>
                  <a:pt x="69" y="54"/>
                  <a:pt x="67" y="55"/>
                  <a:pt x="66" y="57"/>
                </a:cubicBezTo>
                <a:cubicBezTo>
                  <a:pt x="66" y="16"/>
                  <a:pt x="66" y="16"/>
                  <a:pt x="66" y="16"/>
                </a:cubicBezTo>
                <a:cubicBezTo>
                  <a:pt x="67" y="16"/>
                  <a:pt x="68" y="16"/>
                  <a:pt x="69" y="16"/>
                </a:cubicBezTo>
                <a:cubicBezTo>
                  <a:pt x="70" y="15"/>
                  <a:pt x="71" y="14"/>
                  <a:pt x="72" y="13"/>
                </a:cubicBezTo>
                <a:close/>
                <a:moveTo>
                  <a:pt x="22" y="10"/>
                </a:moveTo>
                <a:cubicBezTo>
                  <a:pt x="41" y="2"/>
                  <a:pt x="55" y="0"/>
                  <a:pt x="66" y="2"/>
                </a:cubicBezTo>
                <a:cubicBezTo>
                  <a:pt x="66" y="5"/>
                  <a:pt x="66" y="5"/>
                  <a:pt x="66" y="5"/>
                </a:cubicBezTo>
                <a:cubicBezTo>
                  <a:pt x="65" y="5"/>
                  <a:pt x="65" y="6"/>
                  <a:pt x="64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61" y="7"/>
                  <a:pt x="60" y="11"/>
                  <a:pt x="61" y="13"/>
                </a:cubicBezTo>
                <a:cubicBezTo>
                  <a:pt x="62" y="15"/>
                  <a:pt x="64" y="16"/>
                  <a:pt x="66" y="16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9"/>
                  <a:pt x="66" y="62"/>
                  <a:pt x="66" y="64"/>
                </a:cubicBezTo>
                <a:cubicBezTo>
                  <a:pt x="66" y="73"/>
                  <a:pt x="66" y="73"/>
                  <a:pt x="66" y="73"/>
                </a:cubicBezTo>
                <a:cubicBezTo>
                  <a:pt x="56" y="68"/>
                  <a:pt x="48" y="56"/>
                  <a:pt x="37" y="57"/>
                </a:cubicBezTo>
                <a:cubicBezTo>
                  <a:pt x="32" y="57"/>
                  <a:pt x="27" y="58"/>
                  <a:pt x="22" y="57"/>
                </a:cubicBezTo>
                <a:cubicBezTo>
                  <a:pt x="22" y="49"/>
                  <a:pt x="22" y="49"/>
                  <a:pt x="22" y="49"/>
                </a:cubicBezTo>
                <a:cubicBezTo>
                  <a:pt x="24" y="49"/>
                  <a:pt x="25" y="48"/>
                  <a:pt x="27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2" y="45"/>
                  <a:pt x="34" y="38"/>
                  <a:pt x="32" y="33"/>
                </a:cubicBezTo>
                <a:cubicBezTo>
                  <a:pt x="30" y="29"/>
                  <a:pt x="26" y="27"/>
                  <a:pt x="22" y="27"/>
                </a:cubicBezTo>
                <a:lnTo>
                  <a:pt x="22" y="10"/>
                </a:lnTo>
                <a:close/>
                <a:moveTo>
                  <a:pt x="2" y="41"/>
                </a:moveTo>
                <a:cubicBezTo>
                  <a:pt x="0" y="23"/>
                  <a:pt x="18" y="12"/>
                  <a:pt x="18" y="12"/>
                </a:cubicBezTo>
                <a:cubicBezTo>
                  <a:pt x="20" y="12"/>
                  <a:pt x="21" y="11"/>
                  <a:pt x="22" y="10"/>
                </a:cubicBezTo>
                <a:cubicBezTo>
                  <a:pt x="22" y="27"/>
                  <a:pt x="22" y="27"/>
                  <a:pt x="22" y="27"/>
                </a:cubicBezTo>
                <a:cubicBezTo>
                  <a:pt x="20" y="27"/>
                  <a:pt x="19" y="27"/>
                  <a:pt x="17" y="28"/>
                </a:cubicBezTo>
                <a:cubicBezTo>
                  <a:pt x="12" y="31"/>
                  <a:pt x="9" y="37"/>
                  <a:pt x="12" y="43"/>
                </a:cubicBezTo>
                <a:cubicBezTo>
                  <a:pt x="14" y="47"/>
                  <a:pt x="18" y="49"/>
                  <a:pt x="22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12" y="57"/>
                  <a:pt x="4" y="53"/>
                  <a:pt x="2" y="4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Freeform 90"/>
          <p:cNvSpPr>
            <a:spLocks/>
          </p:cNvSpPr>
          <p:nvPr/>
        </p:nvSpPr>
        <p:spPr bwMode="auto">
          <a:xfrm>
            <a:off x="7484568" y="2985568"/>
            <a:ext cx="228507" cy="295302"/>
          </a:xfrm>
          <a:custGeom>
            <a:avLst/>
            <a:gdLst>
              <a:gd name="T0" fmla="*/ 0 w 95"/>
              <a:gd name="T1" fmla="*/ 21 h 123"/>
              <a:gd name="T2" fmla="*/ 4 w 95"/>
              <a:gd name="T3" fmla="*/ 19 h 123"/>
              <a:gd name="T4" fmla="*/ 59 w 95"/>
              <a:gd name="T5" fmla="*/ 109 h 123"/>
              <a:gd name="T6" fmla="*/ 79 w 95"/>
              <a:gd name="T7" fmla="*/ 112 h 123"/>
              <a:gd name="T8" fmla="*/ 85 w 95"/>
              <a:gd name="T9" fmla="*/ 93 h 123"/>
              <a:gd name="T10" fmla="*/ 29 w 95"/>
              <a:gd name="T11" fmla="*/ 3 h 123"/>
              <a:gd name="T12" fmla="*/ 34 w 95"/>
              <a:gd name="T13" fmla="*/ 0 h 123"/>
              <a:gd name="T14" fmla="*/ 90 w 95"/>
              <a:gd name="T15" fmla="*/ 91 h 123"/>
              <a:gd name="T16" fmla="*/ 82 w 95"/>
              <a:gd name="T17" fmla="*/ 117 h 123"/>
              <a:gd name="T18" fmla="*/ 56 w 95"/>
              <a:gd name="T19" fmla="*/ 112 h 123"/>
              <a:gd name="T20" fmla="*/ 0 w 95"/>
              <a:gd name="T21" fmla="*/ 2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5" h="123">
                <a:moveTo>
                  <a:pt x="0" y="21"/>
                </a:moveTo>
                <a:cubicBezTo>
                  <a:pt x="4" y="19"/>
                  <a:pt x="4" y="19"/>
                  <a:pt x="4" y="19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63" y="115"/>
                  <a:pt x="72" y="117"/>
                  <a:pt x="79" y="112"/>
                </a:cubicBezTo>
                <a:cubicBezTo>
                  <a:pt x="87" y="108"/>
                  <a:pt x="89" y="99"/>
                  <a:pt x="85" y="93"/>
                </a:cubicBezTo>
                <a:cubicBezTo>
                  <a:pt x="29" y="3"/>
                  <a:pt x="29" y="3"/>
                  <a:pt x="29" y="3"/>
                </a:cubicBezTo>
                <a:cubicBezTo>
                  <a:pt x="34" y="0"/>
                  <a:pt x="34" y="0"/>
                  <a:pt x="34" y="0"/>
                </a:cubicBezTo>
                <a:cubicBezTo>
                  <a:pt x="90" y="91"/>
                  <a:pt x="90" y="91"/>
                  <a:pt x="90" y="91"/>
                </a:cubicBezTo>
                <a:cubicBezTo>
                  <a:pt x="95" y="100"/>
                  <a:pt x="92" y="111"/>
                  <a:pt x="82" y="117"/>
                </a:cubicBezTo>
                <a:cubicBezTo>
                  <a:pt x="73" y="123"/>
                  <a:pt x="61" y="121"/>
                  <a:pt x="56" y="112"/>
                </a:cubicBezTo>
                <a:lnTo>
                  <a:pt x="0" y="2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Freeform 91"/>
          <p:cNvSpPr>
            <a:spLocks/>
          </p:cNvSpPr>
          <p:nvPr/>
        </p:nvSpPr>
        <p:spPr bwMode="auto">
          <a:xfrm>
            <a:off x="7470504" y="2975019"/>
            <a:ext cx="112496" cy="77341"/>
          </a:xfrm>
          <a:custGeom>
            <a:avLst/>
            <a:gdLst>
              <a:gd name="T0" fmla="*/ 1 w 47"/>
              <a:gd name="T1" fmla="*/ 30 h 32"/>
              <a:gd name="T2" fmla="*/ 6 w 47"/>
              <a:gd name="T3" fmla="*/ 31 h 32"/>
              <a:gd name="T4" fmla="*/ 44 w 47"/>
              <a:gd name="T5" fmla="*/ 7 h 32"/>
              <a:gd name="T6" fmla="*/ 46 w 47"/>
              <a:gd name="T7" fmla="*/ 2 h 32"/>
              <a:gd name="T8" fmla="*/ 41 w 47"/>
              <a:gd name="T9" fmla="*/ 1 h 32"/>
              <a:gd name="T10" fmla="*/ 2 w 47"/>
              <a:gd name="T11" fmla="*/ 25 h 32"/>
              <a:gd name="T12" fmla="*/ 1 w 47"/>
              <a:gd name="T13" fmla="*/ 3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32">
                <a:moveTo>
                  <a:pt x="1" y="30"/>
                </a:moveTo>
                <a:cubicBezTo>
                  <a:pt x="2" y="32"/>
                  <a:pt x="4" y="32"/>
                  <a:pt x="6" y="31"/>
                </a:cubicBezTo>
                <a:cubicBezTo>
                  <a:pt x="44" y="7"/>
                  <a:pt x="44" y="7"/>
                  <a:pt x="44" y="7"/>
                </a:cubicBezTo>
                <a:cubicBezTo>
                  <a:pt x="46" y="6"/>
                  <a:pt x="47" y="4"/>
                  <a:pt x="46" y="2"/>
                </a:cubicBezTo>
                <a:cubicBezTo>
                  <a:pt x="45" y="1"/>
                  <a:pt x="42" y="0"/>
                  <a:pt x="41" y="1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6"/>
                  <a:pt x="0" y="28"/>
                  <a:pt x="1" y="3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Freeform 92"/>
          <p:cNvSpPr>
            <a:spLocks/>
          </p:cNvSpPr>
          <p:nvPr/>
        </p:nvSpPr>
        <p:spPr bwMode="auto">
          <a:xfrm>
            <a:off x="7516205" y="3038298"/>
            <a:ext cx="154682" cy="212687"/>
          </a:xfrm>
          <a:custGeom>
            <a:avLst/>
            <a:gdLst>
              <a:gd name="T0" fmla="*/ 0 w 64"/>
              <a:gd name="T1" fmla="*/ 3 h 88"/>
              <a:gd name="T2" fmla="*/ 5 w 64"/>
              <a:gd name="T3" fmla="*/ 0 h 88"/>
              <a:gd name="T4" fmla="*/ 55 w 64"/>
              <a:gd name="T5" fmla="*/ 80 h 88"/>
              <a:gd name="T6" fmla="*/ 64 w 64"/>
              <a:gd name="T7" fmla="*/ 85 h 88"/>
              <a:gd name="T8" fmla="*/ 63 w 64"/>
              <a:gd name="T9" fmla="*/ 85 h 88"/>
              <a:gd name="T10" fmla="*/ 49 w 64"/>
              <a:gd name="T11" fmla="*/ 82 h 88"/>
              <a:gd name="T12" fmla="*/ 0 w 64"/>
              <a:gd name="T13" fmla="*/ 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88">
                <a:moveTo>
                  <a:pt x="0" y="3"/>
                </a:moveTo>
                <a:cubicBezTo>
                  <a:pt x="5" y="0"/>
                  <a:pt x="5" y="0"/>
                  <a:pt x="5" y="0"/>
                </a:cubicBezTo>
                <a:cubicBezTo>
                  <a:pt x="55" y="80"/>
                  <a:pt x="55" y="80"/>
                  <a:pt x="55" y="80"/>
                </a:cubicBezTo>
                <a:cubicBezTo>
                  <a:pt x="57" y="83"/>
                  <a:pt x="60" y="85"/>
                  <a:pt x="64" y="85"/>
                </a:cubicBezTo>
                <a:cubicBezTo>
                  <a:pt x="63" y="85"/>
                  <a:pt x="63" y="85"/>
                  <a:pt x="63" y="85"/>
                </a:cubicBezTo>
                <a:cubicBezTo>
                  <a:pt x="58" y="88"/>
                  <a:pt x="52" y="87"/>
                  <a:pt x="49" y="82"/>
                </a:cubicBezTo>
                <a:lnTo>
                  <a:pt x="0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Freeform 93"/>
          <p:cNvSpPr>
            <a:spLocks noEditPoints="1"/>
          </p:cNvSpPr>
          <p:nvPr/>
        </p:nvSpPr>
        <p:spPr bwMode="auto">
          <a:xfrm>
            <a:off x="8990958" y="4813626"/>
            <a:ext cx="242569" cy="265421"/>
          </a:xfrm>
          <a:custGeom>
            <a:avLst/>
            <a:gdLst>
              <a:gd name="T0" fmla="*/ 78 w 101"/>
              <a:gd name="T1" fmla="*/ 51 h 110"/>
              <a:gd name="T2" fmla="*/ 75 w 101"/>
              <a:gd name="T3" fmla="*/ 63 h 110"/>
              <a:gd name="T4" fmla="*/ 75 w 101"/>
              <a:gd name="T5" fmla="*/ 73 h 110"/>
              <a:gd name="T6" fmla="*/ 77 w 101"/>
              <a:gd name="T7" fmla="*/ 74 h 110"/>
              <a:gd name="T8" fmla="*/ 86 w 101"/>
              <a:gd name="T9" fmla="*/ 86 h 110"/>
              <a:gd name="T10" fmla="*/ 75 w 101"/>
              <a:gd name="T11" fmla="*/ 80 h 110"/>
              <a:gd name="T12" fmla="*/ 75 w 101"/>
              <a:gd name="T13" fmla="*/ 22 h 110"/>
              <a:gd name="T14" fmla="*/ 86 w 101"/>
              <a:gd name="T15" fmla="*/ 15 h 110"/>
              <a:gd name="T16" fmla="*/ 77 w 101"/>
              <a:gd name="T17" fmla="*/ 28 h 110"/>
              <a:gd name="T18" fmla="*/ 75 w 101"/>
              <a:gd name="T19" fmla="*/ 28 h 110"/>
              <a:gd name="T20" fmla="*/ 98 w 101"/>
              <a:gd name="T21" fmla="*/ 48 h 110"/>
              <a:gd name="T22" fmla="*/ 83 w 101"/>
              <a:gd name="T23" fmla="*/ 51 h 110"/>
              <a:gd name="T24" fmla="*/ 98 w 101"/>
              <a:gd name="T25" fmla="*/ 53 h 110"/>
              <a:gd name="T26" fmla="*/ 98 w 101"/>
              <a:gd name="T27" fmla="*/ 48 h 110"/>
              <a:gd name="T28" fmla="*/ 52 w 101"/>
              <a:gd name="T29" fmla="*/ 110 h 110"/>
              <a:gd name="T30" fmla="*/ 66 w 101"/>
              <a:gd name="T31" fmla="*/ 74 h 110"/>
              <a:gd name="T32" fmla="*/ 75 w 101"/>
              <a:gd name="T33" fmla="*/ 39 h 110"/>
              <a:gd name="T34" fmla="*/ 50 w 101"/>
              <a:gd name="T35" fmla="*/ 29 h 110"/>
              <a:gd name="T36" fmla="*/ 72 w 101"/>
              <a:gd name="T37" fmla="*/ 51 h 110"/>
              <a:gd name="T38" fmla="*/ 62 w 101"/>
              <a:gd name="T39" fmla="*/ 70 h 110"/>
              <a:gd name="T40" fmla="*/ 60 w 101"/>
              <a:gd name="T41" fmla="*/ 85 h 110"/>
              <a:gd name="T42" fmla="*/ 50 w 101"/>
              <a:gd name="T43" fmla="*/ 110 h 110"/>
              <a:gd name="T44" fmla="*/ 75 w 101"/>
              <a:gd name="T45" fmla="*/ 28 h 110"/>
              <a:gd name="T46" fmla="*/ 74 w 101"/>
              <a:gd name="T47" fmla="*/ 24 h 110"/>
              <a:gd name="T48" fmla="*/ 75 w 101"/>
              <a:gd name="T49" fmla="*/ 73 h 110"/>
              <a:gd name="T50" fmla="*/ 74 w 101"/>
              <a:gd name="T51" fmla="*/ 78 h 110"/>
              <a:gd name="T52" fmla="*/ 75 w 101"/>
              <a:gd name="T53" fmla="*/ 73 h 110"/>
              <a:gd name="T54" fmla="*/ 50 w 101"/>
              <a:gd name="T55" fmla="*/ 0 h 110"/>
              <a:gd name="T56" fmla="*/ 53 w 101"/>
              <a:gd name="T57" fmla="*/ 3 h 110"/>
              <a:gd name="T58" fmla="*/ 50 w 101"/>
              <a:gd name="T59" fmla="*/ 18 h 110"/>
              <a:gd name="T60" fmla="*/ 50 w 101"/>
              <a:gd name="T61" fmla="*/ 23 h 110"/>
              <a:gd name="T62" fmla="*/ 25 w 101"/>
              <a:gd name="T63" fmla="*/ 63 h 110"/>
              <a:gd name="T64" fmla="*/ 35 w 101"/>
              <a:gd name="T65" fmla="*/ 96 h 110"/>
              <a:gd name="T66" fmla="*/ 50 w 101"/>
              <a:gd name="T67" fmla="*/ 110 h 110"/>
              <a:gd name="T68" fmla="*/ 41 w 101"/>
              <a:gd name="T69" fmla="*/ 85 h 110"/>
              <a:gd name="T70" fmla="*/ 39 w 101"/>
              <a:gd name="T71" fmla="*/ 70 h 110"/>
              <a:gd name="T72" fmla="*/ 34 w 101"/>
              <a:gd name="T73" fmla="*/ 35 h 110"/>
              <a:gd name="T74" fmla="*/ 50 w 101"/>
              <a:gd name="T75" fmla="*/ 23 h 110"/>
              <a:gd name="T76" fmla="*/ 50 w 101"/>
              <a:gd name="T77" fmla="*/ 18 h 110"/>
              <a:gd name="T78" fmla="*/ 48 w 101"/>
              <a:gd name="T79" fmla="*/ 3 h 110"/>
              <a:gd name="T80" fmla="*/ 25 w 101"/>
              <a:gd name="T81" fmla="*/ 80 h 110"/>
              <a:gd name="T82" fmla="*/ 27 w 101"/>
              <a:gd name="T83" fmla="*/ 74 h 110"/>
              <a:gd name="T84" fmla="*/ 25 w 101"/>
              <a:gd name="T85" fmla="*/ 80 h 110"/>
              <a:gd name="T86" fmla="*/ 25 w 101"/>
              <a:gd name="T87" fmla="*/ 22 h 110"/>
              <a:gd name="T88" fmla="*/ 27 w 101"/>
              <a:gd name="T89" fmla="*/ 28 h 110"/>
              <a:gd name="T90" fmla="*/ 25 w 101"/>
              <a:gd name="T91" fmla="*/ 39 h 110"/>
              <a:gd name="T92" fmla="*/ 25 w 101"/>
              <a:gd name="T93" fmla="*/ 63 h 110"/>
              <a:gd name="T94" fmla="*/ 25 w 101"/>
              <a:gd name="T95" fmla="*/ 22 h 110"/>
              <a:gd name="T96" fmla="*/ 23 w 101"/>
              <a:gd name="T97" fmla="*/ 28 h 110"/>
              <a:gd name="T98" fmla="*/ 15 w 101"/>
              <a:gd name="T99" fmla="*/ 19 h 110"/>
              <a:gd name="T100" fmla="*/ 18 w 101"/>
              <a:gd name="T101" fmla="*/ 15 h 110"/>
              <a:gd name="T102" fmla="*/ 25 w 101"/>
              <a:gd name="T103" fmla="*/ 73 h 110"/>
              <a:gd name="T104" fmla="*/ 18 w 101"/>
              <a:gd name="T105" fmla="*/ 86 h 110"/>
              <a:gd name="T106" fmla="*/ 15 w 101"/>
              <a:gd name="T107" fmla="*/ 83 h 110"/>
              <a:gd name="T108" fmla="*/ 23 w 101"/>
              <a:gd name="T109" fmla="*/ 74 h 110"/>
              <a:gd name="T110" fmla="*/ 18 w 101"/>
              <a:gd name="T111" fmla="*/ 51 h 110"/>
              <a:gd name="T112" fmla="*/ 15 w 101"/>
              <a:gd name="T113" fmla="*/ 48 h 110"/>
              <a:gd name="T114" fmla="*/ 0 w 101"/>
              <a:gd name="T115" fmla="*/ 51 h 110"/>
              <a:gd name="T116" fmla="*/ 15 w 101"/>
              <a:gd name="T117" fmla="*/ 53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10">
                <a:moveTo>
                  <a:pt x="75" y="63"/>
                </a:moveTo>
                <a:cubicBezTo>
                  <a:pt x="77" y="59"/>
                  <a:pt x="78" y="55"/>
                  <a:pt x="78" y="51"/>
                </a:cubicBezTo>
                <a:cubicBezTo>
                  <a:pt x="78" y="47"/>
                  <a:pt x="77" y="43"/>
                  <a:pt x="75" y="39"/>
                </a:cubicBezTo>
                <a:cubicBezTo>
                  <a:pt x="75" y="63"/>
                  <a:pt x="75" y="63"/>
                  <a:pt x="75" y="63"/>
                </a:cubicBezTo>
                <a:close/>
                <a:moveTo>
                  <a:pt x="75" y="80"/>
                </a:moveTo>
                <a:cubicBezTo>
                  <a:pt x="75" y="73"/>
                  <a:pt x="75" y="73"/>
                  <a:pt x="75" y="73"/>
                </a:cubicBezTo>
                <a:cubicBezTo>
                  <a:pt x="76" y="73"/>
                  <a:pt x="77" y="73"/>
                  <a:pt x="77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86" y="83"/>
                  <a:pt x="86" y="83"/>
                  <a:pt x="86" y="83"/>
                </a:cubicBezTo>
                <a:cubicBezTo>
                  <a:pt x="87" y="84"/>
                  <a:pt x="87" y="85"/>
                  <a:pt x="86" y="86"/>
                </a:cubicBezTo>
                <a:cubicBezTo>
                  <a:pt x="85" y="87"/>
                  <a:pt x="83" y="87"/>
                  <a:pt x="82" y="86"/>
                </a:cubicBezTo>
                <a:cubicBezTo>
                  <a:pt x="75" y="80"/>
                  <a:pt x="75" y="80"/>
                  <a:pt x="75" y="80"/>
                </a:cubicBezTo>
                <a:close/>
                <a:moveTo>
                  <a:pt x="75" y="28"/>
                </a:moveTo>
                <a:cubicBezTo>
                  <a:pt x="75" y="22"/>
                  <a:pt x="75" y="22"/>
                  <a:pt x="75" y="22"/>
                </a:cubicBezTo>
                <a:cubicBezTo>
                  <a:pt x="82" y="15"/>
                  <a:pt x="82" y="15"/>
                  <a:pt x="82" y="15"/>
                </a:cubicBezTo>
                <a:cubicBezTo>
                  <a:pt x="83" y="14"/>
                  <a:pt x="85" y="14"/>
                  <a:pt x="86" y="15"/>
                </a:cubicBezTo>
                <a:cubicBezTo>
                  <a:pt x="87" y="16"/>
                  <a:pt x="87" y="18"/>
                  <a:pt x="86" y="19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6" y="28"/>
                  <a:pt x="75" y="28"/>
                </a:cubicBezTo>
                <a:close/>
                <a:moveTo>
                  <a:pt x="98" y="48"/>
                </a:moveTo>
                <a:cubicBezTo>
                  <a:pt x="98" y="48"/>
                  <a:pt x="98" y="48"/>
                  <a:pt x="98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4" y="48"/>
                  <a:pt x="83" y="49"/>
                  <a:pt x="83" y="51"/>
                </a:cubicBezTo>
                <a:cubicBezTo>
                  <a:pt x="83" y="52"/>
                  <a:pt x="84" y="53"/>
                  <a:pt x="86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3"/>
                  <a:pt x="101" y="52"/>
                  <a:pt x="101" y="51"/>
                </a:cubicBezTo>
                <a:cubicBezTo>
                  <a:pt x="101" y="49"/>
                  <a:pt x="100" y="48"/>
                  <a:pt x="98" y="48"/>
                </a:cubicBezTo>
                <a:close/>
                <a:moveTo>
                  <a:pt x="50" y="110"/>
                </a:moveTo>
                <a:cubicBezTo>
                  <a:pt x="52" y="110"/>
                  <a:pt x="52" y="110"/>
                  <a:pt x="52" y="110"/>
                </a:cubicBezTo>
                <a:cubicBezTo>
                  <a:pt x="60" y="110"/>
                  <a:pt x="66" y="104"/>
                  <a:pt x="66" y="96"/>
                </a:cubicBezTo>
                <a:cubicBezTo>
                  <a:pt x="66" y="74"/>
                  <a:pt x="66" y="74"/>
                  <a:pt x="66" y="74"/>
                </a:cubicBezTo>
                <a:cubicBezTo>
                  <a:pt x="70" y="71"/>
                  <a:pt x="73" y="67"/>
                  <a:pt x="75" y="63"/>
                </a:cubicBezTo>
                <a:cubicBezTo>
                  <a:pt x="75" y="39"/>
                  <a:pt x="75" y="39"/>
                  <a:pt x="75" y="39"/>
                </a:cubicBezTo>
                <a:cubicBezTo>
                  <a:pt x="71" y="29"/>
                  <a:pt x="61" y="23"/>
                  <a:pt x="50" y="23"/>
                </a:cubicBezTo>
                <a:cubicBezTo>
                  <a:pt x="50" y="29"/>
                  <a:pt x="50" y="29"/>
                  <a:pt x="50" y="29"/>
                </a:cubicBezTo>
                <a:cubicBezTo>
                  <a:pt x="56" y="29"/>
                  <a:pt x="62" y="31"/>
                  <a:pt x="66" y="35"/>
                </a:cubicBezTo>
                <a:cubicBezTo>
                  <a:pt x="70" y="39"/>
                  <a:pt x="72" y="45"/>
                  <a:pt x="72" y="51"/>
                </a:cubicBezTo>
                <a:cubicBezTo>
                  <a:pt x="72" y="59"/>
                  <a:pt x="68" y="66"/>
                  <a:pt x="62" y="70"/>
                </a:cubicBezTo>
                <a:cubicBezTo>
                  <a:pt x="62" y="70"/>
                  <a:pt x="62" y="70"/>
                  <a:pt x="62" y="70"/>
                </a:cubicBezTo>
                <a:cubicBezTo>
                  <a:pt x="61" y="70"/>
                  <a:pt x="60" y="71"/>
                  <a:pt x="60" y="72"/>
                </a:cubicBezTo>
                <a:cubicBezTo>
                  <a:pt x="60" y="85"/>
                  <a:pt x="60" y="85"/>
                  <a:pt x="60" y="85"/>
                </a:cubicBezTo>
                <a:cubicBezTo>
                  <a:pt x="50" y="85"/>
                  <a:pt x="50" y="85"/>
                  <a:pt x="50" y="85"/>
                </a:cubicBezTo>
                <a:cubicBezTo>
                  <a:pt x="50" y="110"/>
                  <a:pt x="50" y="110"/>
                  <a:pt x="50" y="110"/>
                </a:cubicBezTo>
                <a:close/>
                <a:moveTo>
                  <a:pt x="75" y="22"/>
                </a:moveTo>
                <a:cubicBezTo>
                  <a:pt x="75" y="28"/>
                  <a:pt x="75" y="28"/>
                  <a:pt x="75" y="28"/>
                </a:cubicBezTo>
                <a:cubicBezTo>
                  <a:pt x="75" y="28"/>
                  <a:pt x="74" y="28"/>
                  <a:pt x="74" y="28"/>
                </a:cubicBezTo>
                <a:cubicBezTo>
                  <a:pt x="72" y="27"/>
                  <a:pt x="72" y="25"/>
                  <a:pt x="74" y="24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5" y="73"/>
                </a:moveTo>
                <a:cubicBezTo>
                  <a:pt x="75" y="80"/>
                  <a:pt x="75" y="80"/>
                  <a:pt x="75" y="80"/>
                </a:cubicBezTo>
                <a:cubicBezTo>
                  <a:pt x="74" y="78"/>
                  <a:pt x="74" y="78"/>
                  <a:pt x="74" y="78"/>
                </a:cubicBezTo>
                <a:cubicBezTo>
                  <a:pt x="72" y="77"/>
                  <a:pt x="72" y="75"/>
                  <a:pt x="74" y="74"/>
                </a:cubicBezTo>
                <a:cubicBezTo>
                  <a:pt x="74" y="73"/>
                  <a:pt x="75" y="73"/>
                  <a:pt x="75" y="73"/>
                </a:cubicBezTo>
                <a:close/>
                <a:moveTo>
                  <a:pt x="50" y="18"/>
                </a:moveTo>
                <a:cubicBezTo>
                  <a:pt x="50" y="0"/>
                  <a:pt x="50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2" y="0"/>
                  <a:pt x="53" y="2"/>
                  <a:pt x="53" y="3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7"/>
                  <a:pt x="52" y="18"/>
                  <a:pt x="50" y="18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0" y="23"/>
                </a:moveTo>
                <a:cubicBezTo>
                  <a:pt x="39" y="23"/>
                  <a:pt x="30" y="29"/>
                  <a:pt x="25" y="39"/>
                </a:cubicBezTo>
                <a:cubicBezTo>
                  <a:pt x="25" y="63"/>
                  <a:pt x="25" y="63"/>
                  <a:pt x="25" y="63"/>
                </a:cubicBezTo>
                <a:cubicBezTo>
                  <a:pt x="27" y="68"/>
                  <a:pt x="31" y="71"/>
                  <a:pt x="35" y="74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104"/>
                  <a:pt x="41" y="110"/>
                  <a:pt x="49" y="110"/>
                </a:cubicBezTo>
                <a:cubicBezTo>
                  <a:pt x="50" y="110"/>
                  <a:pt x="50" y="110"/>
                  <a:pt x="50" y="110"/>
                </a:cubicBezTo>
                <a:cubicBezTo>
                  <a:pt x="50" y="85"/>
                  <a:pt x="50" y="85"/>
                  <a:pt x="50" y="85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0" y="71"/>
                  <a:pt x="39" y="70"/>
                </a:cubicBezTo>
                <a:cubicBezTo>
                  <a:pt x="33" y="66"/>
                  <a:pt x="28" y="59"/>
                  <a:pt x="28" y="51"/>
                </a:cubicBezTo>
                <a:cubicBezTo>
                  <a:pt x="28" y="45"/>
                  <a:pt x="30" y="39"/>
                  <a:pt x="34" y="35"/>
                </a:cubicBezTo>
                <a:cubicBezTo>
                  <a:pt x="39" y="31"/>
                  <a:pt x="44" y="29"/>
                  <a:pt x="50" y="29"/>
                </a:cubicBezTo>
                <a:cubicBezTo>
                  <a:pt x="50" y="23"/>
                  <a:pt x="50" y="23"/>
                  <a:pt x="50" y="23"/>
                </a:cubicBezTo>
                <a:close/>
                <a:moveTo>
                  <a:pt x="50" y="0"/>
                </a:moveTo>
                <a:cubicBezTo>
                  <a:pt x="50" y="18"/>
                  <a:pt x="50" y="18"/>
                  <a:pt x="50" y="18"/>
                </a:cubicBezTo>
                <a:cubicBezTo>
                  <a:pt x="49" y="18"/>
                  <a:pt x="48" y="17"/>
                  <a:pt x="48" y="15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2"/>
                  <a:pt x="49" y="1"/>
                  <a:pt x="50" y="0"/>
                </a:cubicBezTo>
                <a:close/>
                <a:moveTo>
                  <a:pt x="25" y="80"/>
                </a:moveTo>
                <a:cubicBezTo>
                  <a:pt x="25" y="73"/>
                  <a:pt x="25" y="73"/>
                  <a:pt x="25" y="73"/>
                </a:cubicBezTo>
                <a:cubicBezTo>
                  <a:pt x="26" y="73"/>
                  <a:pt x="27" y="73"/>
                  <a:pt x="27" y="74"/>
                </a:cubicBezTo>
                <a:cubicBezTo>
                  <a:pt x="28" y="75"/>
                  <a:pt x="28" y="77"/>
                  <a:pt x="27" y="78"/>
                </a:cubicBezTo>
                <a:cubicBezTo>
                  <a:pt x="25" y="80"/>
                  <a:pt x="25" y="80"/>
                  <a:pt x="25" y="80"/>
                </a:cubicBezTo>
                <a:close/>
                <a:moveTo>
                  <a:pt x="25" y="28"/>
                </a:moveTo>
                <a:cubicBezTo>
                  <a:pt x="25" y="22"/>
                  <a:pt x="25" y="22"/>
                  <a:pt x="25" y="22"/>
                </a:cubicBezTo>
                <a:cubicBezTo>
                  <a:pt x="27" y="24"/>
                  <a:pt x="27" y="24"/>
                  <a:pt x="27" y="24"/>
                </a:cubicBezTo>
                <a:cubicBezTo>
                  <a:pt x="28" y="25"/>
                  <a:pt x="28" y="27"/>
                  <a:pt x="27" y="28"/>
                </a:cubicBezTo>
                <a:cubicBezTo>
                  <a:pt x="27" y="28"/>
                  <a:pt x="26" y="28"/>
                  <a:pt x="25" y="28"/>
                </a:cubicBezTo>
                <a:close/>
                <a:moveTo>
                  <a:pt x="25" y="39"/>
                </a:moveTo>
                <a:cubicBezTo>
                  <a:pt x="23" y="42"/>
                  <a:pt x="22" y="46"/>
                  <a:pt x="22" y="51"/>
                </a:cubicBezTo>
                <a:cubicBezTo>
                  <a:pt x="22" y="55"/>
                  <a:pt x="23" y="59"/>
                  <a:pt x="25" y="63"/>
                </a:cubicBezTo>
                <a:cubicBezTo>
                  <a:pt x="25" y="39"/>
                  <a:pt x="25" y="39"/>
                  <a:pt x="25" y="39"/>
                </a:cubicBezTo>
                <a:close/>
                <a:moveTo>
                  <a:pt x="25" y="22"/>
                </a:move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4" y="28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6"/>
                  <a:pt x="15" y="15"/>
                </a:cubicBezTo>
                <a:cubicBezTo>
                  <a:pt x="16" y="14"/>
                  <a:pt x="17" y="14"/>
                  <a:pt x="18" y="15"/>
                </a:cubicBezTo>
                <a:cubicBezTo>
                  <a:pt x="25" y="22"/>
                  <a:pt x="25" y="22"/>
                  <a:pt x="25" y="22"/>
                </a:cubicBezTo>
                <a:close/>
                <a:moveTo>
                  <a:pt x="25" y="73"/>
                </a:moveTo>
                <a:cubicBezTo>
                  <a:pt x="25" y="80"/>
                  <a:pt x="25" y="80"/>
                  <a:pt x="25" y="80"/>
                </a:cubicBezTo>
                <a:cubicBezTo>
                  <a:pt x="18" y="86"/>
                  <a:pt x="18" y="86"/>
                  <a:pt x="18" y="86"/>
                </a:cubicBezTo>
                <a:cubicBezTo>
                  <a:pt x="17" y="87"/>
                  <a:pt x="16" y="87"/>
                  <a:pt x="15" y="86"/>
                </a:cubicBezTo>
                <a:cubicBezTo>
                  <a:pt x="14" y="85"/>
                  <a:pt x="14" y="84"/>
                  <a:pt x="15" y="83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4"/>
                  <a:pt x="23" y="74"/>
                  <a:pt x="23" y="74"/>
                </a:cubicBezTo>
                <a:cubicBezTo>
                  <a:pt x="24" y="74"/>
                  <a:pt x="25" y="73"/>
                  <a:pt x="25" y="73"/>
                </a:cubicBezTo>
                <a:close/>
                <a:moveTo>
                  <a:pt x="18" y="51"/>
                </a:moveTo>
                <a:cubicBezTo>
                  <a:pt x="18" y="51"/>
                  <a:pt x="18" y="51"/>
                  <a:pt x="18" y="51"/>
                </a:cubicBezTo>
                <a:cubicBezTo>
                  <a:pt x="18" y="49"/>
                  <a:pt x="16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9"/>
                  <a:pt x="0" y="51"/>
                </a:cubicBezTo>
                <a:cubicBezTo>
                  <a:pt x="0" y="52"/>
                  <a:pt x="1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6" y="53"/>
                  <a:pt x="18" y="52"/>
                  <a:pt x="18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Freeform 94"/>
          <p:cNvSpPr>
            <a:spLocks/>
          </p:cNvSpPr>
          <p:nvPr/>
        </p:nvSpPr>
        <p:spPr bwMode="auto">
          <a:xfrm>
            <a:off x="8697412" y="3064666"/>
            <a:ext cx="70311" cy="66794"/>
          </a:xfrm>
          <a:custGeom>
            <a:avLst/>
            <a:gdLst>
              <a:gd name="T0" fmla="*/ 28 w 29"/>
              <a:gd name="T1" fmla="*/ 16 h 28"/>
              <a:gd name="T2" fmla="*/ 12 w 29"/>
              <a:gd name="T3" fmla="*/ 27 h 28"/>
              <a:gd name="T4" fmla="*/ 1 w 29"/>
              <a:gd name="T5" fmla="*/ 12 h 28"/>
              <a:gd name="T6" fmla="*/ 17 w 29"/>
              <a:gd name="T7" fmla="*/ 1 h 28"/>
              <a:gd name="T8" fmla="*/ 28 w 29"/>
              <a:gd name="T9" fmla="*/ 16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8">
                <a:moveTo>
                  <a:pt x="28" y="16"/>
                </a:moveTo>
                <a:cubicBezTo>
                  <a:pt x="26" y="23"/>
                  <a:pt x="19" y="28"/>
                  <a:pt x="12" y="27"/>
                </a:cubicBezTo>
                <a:cubicBezTo>
                  <a:pt x="5" y="26"/>
                  <a:pt x="0" y="19"/>
                  <a:pt x="1" y="12"/>
                </a:cubicBezTo>
                <a:cubicBezTo>
                  <a:pt x="3" y="4"/>
                  <a:pt x="10" y="0"/>
                  <a:pt x="17" y="1"/>
                </a:cubicBezTo>
                <a:cubicBezTo>
                  <a:pt x="24" y="2"/>
                  <a:pt x="29" y="9"/>
                  <a:pt x="28" y="1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Freeform 95"/>
          <p:cNvSpPr>
            <a:spLocks/>
          </p:cNvSpPr>
          <p:nvPr/>
        </p:nvSpPr>
        <p:spPr bwMode="auto">
          <a:xfrm>
            <a:off x="8681591" y="2862525"/>
            <a:ext cx="65037" cy="217961"/>
          </a:xfrm>
          <a:custGeom>
            <a:avLst/>
            <a:gdLst>
              <a:gd name="T0" fmla="*/ 27 w 27"/>
              <a:gd name="T1" fmla="*/ 90 h 91"/>
              <a:gd name="T2" fmla="*/ 12 w 27"/>
              <a:gd name="T3" fmla="*/ 14 h 91"/>
              <a:gd name="T4" fmla="*/ 1 w 27"/>
              <a:gd name="T5" fmla="*/ 0 h 91"/>
              <a:gd name="T6" fmla="*/ 17 w 27"/>
              <a:gd name="T7" fmla="*/ 91 h 91"/>
              <a:gd name="T8" fmla="*/ 27 w 27"/>
              <a:gd name="T9" fmla="*/ 9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91">
                <a:moveTo>
                  <a:pt x="27" y="90"/>
                </a:moveTo>
                <a:cubicBezTo>
                  <a:pt x="27" y="90"/>
                  <a:pt x="12" y="14"/>
                  <a:pt x="12" y="14"/>
                </a:cubicBezTo>
                <a:cubicBezTo>
                  <a:pt x="12" y="14"/>
                  <a:pt x="3" y="0"/>
                  <a:pt x="1" y="0"/>
                </a:cubicBezTo>
                <a:cubicBezTo>
                  <a:pt x="0" y="0"/>
                  <a:pt x="17" y="91"/>
                  <a:pt x="17" y="91"/>
                </a:cubicBezTo>
                <a:lnTo>
                  <a:pt x="27" y="9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Freeform 96"/>
          <p:cNvSpPr>
            <a:spLocks/>
          </p:cNvSpPr>
          <p:nvPr/>
        </p:nvSpPr>
        <p:spPr bwMode="auto">
          <a:xfrm>
            <a:off x="8727296" y="2897678"/>
            <a:ext cx="140620" cy="188079"/>
          </a:xfrm>
          <a:custGeom>
            <a:avLst/>
            <a:gdLst>
              <a:gd name="T0" fmla="*/ 1 w 80"/>
              <a:gd name="T1" fmla="*/ 99 h 107"/>
              <a:gd name="T2" fmla="*/ 60 w 80"/>
              <a:gd name="T3" fmla="*/ 13 h 107"/>
              <a:gd name="T4" fmla="*/ 80 w 80"/>
              <a:gd name="T5" fmla="*/ 0 h 107"/>
              <a:gd name="T6" fmla="*/ 71 w 80"/>
              <a:gd name="T7" fmla="*/ 21 h 107"/>
              <a:gd name="T8" fmla="*/ 12 w 80"/>
              <a:gd name="T9" fmla="*/ 107 h 107"/>
              <a:gd name="T10" fmla="*/ 0 w 80"/>
              <a:gd name="T11" fmla="*/ 100 h 107"/>
              <a:gd name="T12" fmla="*/ 1 w 80"/>
              <a:gd name="T13" fmla="*/ 9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107">
                <a:moveTo>
                  <a:pt x="1" y="99"/>
                </a:moveTo>
                <a:lnTo>
                  <a:pt x="60" y="13"/>
                </a:lnTo>
                <a:lnTo>
                  <a:pt x="80" y="0"/>
                </a:lnTo>
                <a:lnTo>
                  <a:pt x="71" y="21"/>
                </a:lnTo>
                <a:lnTo>
                  <a:pt x="12" y="107"/>
                </a:lnTo>
                <a:lnTo>
                  <a:pt x="0" y="100"/>
                </a:lnTo>
                <a:lnTo>
                  <a:pt x="1" y="9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Freeform 97"/>
          <p:cNvSpPr>
            <a:spLocks/>
          </p:cNvSpPr>
          <p:nvPr/>
        </p:nvSpPr>
        <p:spPr bwMode="auto">
          <a:xfrm>
            <a:off x="8714992" y="3115639"/>
            <a:ext cx="17577" cy="35155"/>
          </a:xfrm>
          <a:custGeom>
            <a:avLst/>
            <a:gdLst>
              <a:gd name="T0" fmla="*/ 2 w 7"/>
              <a:gd name="T1" fmla="*/ 3 h 15"/>
              <a:gd name="T2" fmla="*/ 5 w 7"/>
              <a:gd name="T3" fmla="*/ 1 h 15"/>
              <a:gd name="T4" fmla="*/ 7 w 7"/>
              <a:gd name="T5" fmla="*/ 3 h 15"/>
              <a:gd name="T6" fmla="*/ 5 w 7"/>
              <a:gd name="T7" fmla="*/ 13 h 15"/>
              <a:gd name="T8" fmla="*/ 3 w 7"/>
              <a:gd name="T9" fmla="*/ 15 h 15"/>
              <a:gd name="T10" fmla="*/ 1 w 7"/>
              <a:gd name="T11" fmla="*/ 12 h 15"/>
              <a:gd name="T12" fmla="*/ 2 w 7"/>
              <a:gd name="T13" fmla="*/ 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15">
                <a:moveTo>
                  <a:pt x="2" y="3"/>
                </a:moveTo>
                <a:cubicBezTo>
                  <a:pt x="3" y="1"/>
                  <a:pt x="4" y="0"/>
                  <a:pt x="5" y="1"/>
                </a:cubicBezTo>
                <a:cubicBezTo>
                  <a:pt x="6" y="1"/>
                  <a:pt x="7" y="2"/>
                  <a:pt x="7" y="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4"/>
                  <a:pt x="4" y="15"/>
                  <a:pt x="3" y="15"/>
                </a:cubicBezTo>
                <a:cubicBezTo>
                  <a:pt x="1" y="15"/>
                  <a:pt x="0" y="13"/>
                  <a:pt x="1" y="12"/>
                </a:cubicBezTo>
                <a:lnTo>
                  <a:pt x="2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Freeform 98"/>
          <p:cNvSpPr>
            <a:spLocks noEditPoints="1"/>
          </p:cNvSpPr>
          <p:nvPr/>
        </p:nvSpPr>
        <p:spPr bwMode="auto">
          <a:xfrm>
            <a:off x="8658742" y="1335042"/>
            <a:ext cx="244327" cy="261905"/>
          </a:xfrm>
          <a:custGeom>
            <a:avLst/>
            <a:gdLst>
              <a:gd name="T0" fmla="*/ 78 w 101"/>
              <a:gd name="T1" fmla="*/ 50 h 109"/>
              <a:gd name="T2" fmla="*/ 76 w 101"/>
              <a:gd name="T3" fmla="*/ 62 h 109"/>
              <a:gd name="T4" fmla="*/ 76 w 101"/>
              <a:gd name="T5" fmla="*/ 73 h 109"/>
              <a:gd name="T6" fmla="*/ 78 w 101"/>
              <a:gd name="T7" fmla="*/ 73 h 109"/>
              <a:gd name="T8" fmla="*/ 86 w 101"/>
              <a:gd name="T9" fmla="*/ 86 h 109"/>
              <a:gd name="T10" fmla="*/ 76 w 101"/>
              <a:gd name="T11" fmla="*/ 79 h 109"/>
              <a:gd name="T12" fmla="*/ 76 w 101"/>
              <a:gd name="T13" fmla="*/ 22 h 109"/>
              <a:gd name="T14" fmla="*/ 86 w 101"/>
              <a:gd name="T15" fmla="*/ 15 h 109"/>
              <a:gd name="T16" fmla="*/ 78 w 101"/>
              <a:gd name="T17" fmla="*/ 27 h 109"/>
              <a:gd name="T18" fmla="*/ 76 w 101"/>
              <a:gd name="T19" fmla="*/ 28 h 109"/>
              <a:gd name="T20" fmla="*/ 99 w 101"/>
              <a:gd name="T21" fmla="*/ 48 h 109"/>
              <a:gd name="T22" fmla="*/ 84 w 101"/>
              <a:gd name="T23" fmla="*/ 50 h 109"/>
              <a:gd name="T24" fmla="*/ 99 w 101"/>
              <a:gd name="T25" fmla="*/ 53 h 109"/>
              <a:gd name="T26" fmla="*/ 99 w 101"/>
              <a:gd name="T27" fmla="*/ 48 h 109"/>
              <a:gd name="T28" fmla="*/ 53 w 101"/>
              <a:gd name="T29" fmla="*/ 109 h 109"/>
              <a:gd name="T30" fmla="*/ 66 w 101"/>
              <a:gd name="T31" fmla="*/ 73 h 109"/>
              <a:gd name="T32" fmla="*/ 76 w 101"/>
              <a:gd name="T33" fmla="*/ 38 h 109"/>
              <a:gd name="T34" fmla="*/ 51 w 101"/>
              <a:gd name="T35" fmla="*/ 28 h 109"/>
              <a:gd name="T36" fmla="*/ 73 w 101"/>
              <a:gd name="T37" fmla="*/ 50 h 109"/>
              <a:gd name="T38" fmla="*/ 62 w 101"/>
              <a:gd name="T39" fmla="*/ 69 h 109"/>
              <a:gd name="T40" fmla="*/ 61 w 101"/>
              <a:gd name="T41" fmla="*/ 84 h 109"/>
              <a:gd name="T42" fmla="*/ 51 w 101"/>
              <a:gd name="T43" fmla="*/ 109 h 109"/>
              <a:gd name="T44" fmla="*/ 76 w 101"/>
              <a:gd name="T45" fmla="*/ 28 h 109"/>
              <a:gd name="T46" fmla="*/ 74 w 101"/>
              <a:gd name="T47" fmla="*/ 23 h 109"/>
              <a:gd name="T48" fmla="*/ 76 w 101"/>
              <a:gd name="T49" fmla="*/ 73 h 109"/>
              <a:gd name="T50" fmla="*/ 74 w 101"/>
              <a:gd name="T51" fmla="*/ 77 h 109"/>
              <a:gd name="T52" fmla="*/ 76 w 101"/>
              <a:gd name="T53" fmla="*/ 73 h 109"/>
              <a:gd name="T54" fmla="*/ 51 w 101"/>
              <a:gd name="T55" fmla="*/ 0 h 109"/>
              <a:gd name="T56" fmla="*/ 53 w 101"/>
              <a:gd name="T57" fmla="*/ 2 h 109"/>
              <a:gd name="T58" fmla="*/ 51 w 101"/>
              <a:gd name="T59" fmla="*/ 17 h 109"/>
              <a:gd name="T60" fmla="*/ 51 w 101"/>
              <a:gd name="T61" fmla="*/ 22 h 109"/>
              <a:gd name="T62" fmla="*/ 26 w 101"/>
              <a:gd name="T63" fmla="*/ 62 h 109"/>
              <a:gd name="T64" fmla="*/ 35 w 101"/>
              <a:gd name="T65" fmla="*/ 95 h 109"/>
              <a:gd name="T66" fmla="*/ 51 w 101"/>
              <a:gd name="T67" fmla="*/ 109 h 109"/>
              <a:gd name="T68" fmla="*/ 41 w 101"/>
              <a:gd name="T69" fmla="*/ 84 h 109"/>
              <a:gd name="T70" fmla="*/ 40 w 101"/>
              <a:gd name="T71" fmla="*/ 69 h 109"/>
              <a:gd name="T72" fmla="*/ 35 w 101"/>
              <a:gd name="T73" fmla="*/ 35 h 109"/>
              <a:gd name="T74" fmla="*/ 51 w 101"/>
              <a:gd name="T75" fmla="*/ 22 h 109"/>
              <a:gd name="T76" fmla="*/ 51 w 101"/>
              <a:gd name="T77" fmla="*/ 17 h 109"/>
              <a:gd name="T78" fmla="*/ 48 w 101"/>
              <a:gd name="T79" fmla="*/ 2 h 109"/>
              <a:gd name="T80" fmla="*/ 26 w 101"/>
              <a:gd name="T81" fmla="*/ 79 h 109"/>
              <a:gd name="T82" fmla="*/ 28 w 101"/>
              <a:gd name="T83" fmla="*/ 73 h 109"/>
              <a:gd name="T84" fmla="*/ 26 w 101"/>
              <a:gd name="T85" fmla="*/ 79 h 109"/>
              <a:gd name="T86" fmla="*/ 26 w 101"/>
              <a:gd name="T87" fmla="*/ 21 h 109"/>
              <a:gd name="T88" fmla="*/ 28 w 101"/>
              <a:gd name="T89" fmla="*/ 27 h 109"/>
              <a:gd name="T90" fmla="*/ 26 w 101"/>
              <a:gd name="T91" fmla="*/ 38 h 109"/>
              <a:gd name="T92" fmla="*/ 26 w 101"/>
              <a:gd name="T93" fmla="*/ 62 h 109"/>
              <a:gd name="T94" fmla="*/ 26 w 101"/>
              <a:gd name="T95" fmla="*/ 21 h 109"/>
              <a:gd name="T96" fmla="*/ 24 w 101"/>
              <a:gd name="T97" fmla="*/ 27 h 109"/>
              <a:gd name="T98" fmla="*/ 15 w 101"/>
              <a:gd name="T99" fmla="*/ 18 h 109"/>
              <a:gd name="T100" fmla="*/ 19 w 101"/>
              <a:gd name="T101" fmla="*/ 15 h 109"/>
              <a:gd name="T102" fmla="*/ 26 w 101"/>
              <a:gd name="T103" fmla="*/ 73 h 109"/>
              <a:gd name="T104" fmla="*/ 19 w 101"/>
              <a:gd name="T105" fmla="*/ 86 h 109"/>
              <a:gd name="T106" fmla="*/ 15 w 101"/>
              <a:gd name="T107" fmla="*/ 82 h 109"/>
              <a:gd name="T108" fmla="*/ 24 w 101"/>
              <a:gd name="T109" fmla="*/ 73 h 109"/>
              <a:gd name="T110" fmla="*/ 18 w 101"/>
              <a:gd name="T111" fmla="*/ 50 h 109"/>
              <a:gd name="T112" fmla="*/ 15 w 101"/>
              <a:gd name="T113" fmla="*/ 48 h 109"/>
              <a:gd name="T114" fmla="*/ 0 w 101"/>
              <a:gd name="T115" fmla="*/ 50 h 109"/>
              <a:gd name="T116" fmla="*/ 15 w 101"/>
              <a:gd name="T117" fmla="*/ 5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09">
                <a:moveTo>
                  <a:pt x="76" y="62"/>
                </a:moveTo>
                <a:cubicBezTo>
                  <a:pt x="78" y="58"/>
                  <a:pt x="78" y="54"/>
                  <a:pt x="78" y="50"/>
                </a:cubicBezTo>
                <a:cubicBezTo>
                  <a:pt x="78" y="46"/>
                  <a:pt x="78" y="42"/>
                  <a:pt x="76" y="38"/>
                </a:cubicBezTo>
                <a:cubicBezTo>
                  <a:pt x="76" y="62"/>
                  <a:pt x="76" y="62"/>
                  <a:pt x="76" y="62"/>
                </a:cubicBezTo>
                <a:close/>
                <a:moveTo>
                  <a:pt x="76" y="79"/>
                </a:moveTo>
                <a:cubicBezTo>
                  <a:pt x="76" y="73"/>
                  <a:pt x="76" y="73"/>
                  <a:pt x="76" y="73"/>
                </a:cubicBezTo>
                <a:cubicBezTo>
                  <a:pt x="77" y="73"/>
                  <a:pt x="77" y="73"/>
                  <a:pt x="78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82"/>
                  <a:pt x="86" y="82"/>
                  <a:pt x="86" y="82"/>
                </a:cubicBezTo>
                <a:cubicBezTo>
                  <a:pt x="87" y="83"/>
                  <a:pt x="87" y="85"/>
                  <a:pt x="86" y="86"/>
                </a:cubicBezTo>
                <a:cubicBezTo>
                  <a:pt x="85" y="87"/>
                  <a:pt x="84" y="87"/>
                  <a:pt x="83" y="86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76" y="28"/>
                </a:moveTo>
                <a:cubicBezTo>
                  <a:pt x="76" y="22"/>
                  <a:pt x="76" y="22"/>
                  <a:pt x="76" y="22"/>
                </a:cubicBezTo>
                <a:cubicBezTo>
                  <a:pt x="83" y="15"/>
                  <a:pt x="83" y="15"/>
                  <a:pt x="83" y="15"/>
                </a:cubicBezTo>
                <a:cubicBezTo>
                  <a:pt x="84" y="14"/>
                  <a:pt x="85" y="14"/>
                  <a:pt x="86" y="15"/>
                </a:cubicBezTo>
                <a:cubicBezTo>
                  <a:pt x="87" y="16"/>
                  <a:pt x="87" y="17"/>
                  <a:pt x="86" y="1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8"/>
                  <a:pt x="77" y="28"/>
                  <a:pt x="76" y="28"/>
                </a:cubicBezTo>
                <a:close/>
                <a:moveTo>
                  <a:pt x="99" y="48"/>
                </a:moveTo>
                <a:cubicBezTo>
                  <a:pt x="99" y="48"/>
                  <a:pt x="99" y="48"/>
                  <a:pt x="99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5" y="48"/>
                  <a:pt x="84" y="49"/>
                  <a:pt x="84" y="50"/>
                </a:cubicBezTo>
                <a:cubicBezTo>
                  <a:pt x="84" y="52"/>
                  <a:pt x="85" y="53"/>
                  <a:pt x="86" y="53"/>
                </a:cubicBezTo>
                <a:cubicBezTo>
                  <a:pt x="99" y="53"/>
                  <a:pt x="99" y="53"/>
                  <a:pt x="99" y="53"/>
                </a:cubicBezTo>
                <a:cubicBezTo>
                  <a:pt x="100" y="53"/>
                  <a:pt x="101" y="52"/>
                  <a:pt x="101" y="50"/>
                </a:cubicBezTo>
                <a:cubicBezTo>
                  <a:pt x="101" y="49"/>
                  <a:pt x="100" y="48"/>
                  <a:pt x="99" y="48"/>
                </a:cubicBezTo>
                <a:close/>
                <a:moveTo>
                  <a:pt x="51" y="109"/>
                </a:moveTo>
                <a:cubicBezTo>
                  <a:pt x="53" y="109"/>
                  <a:pt x="53" y="109"/>
                  <a:pt x="53" y="109"/>
                </a:cubicBezTo>
                <a:cubicBezTo>
                  <a:pt x="60" y="109"/>
                  <a:pt x="66" y="103"/>
                  <a:pt x="66" y="95"/>
                </a:cubicBezTo>
                <a:cubicBezTo>
                  <a:pt x="66" y="73"/>
                  <a:pt x="66" y="73"/>
                  <a:pt x="66" y="73"/>
                </a:cubicBezTo>
                <a:cubicBezTo>
                  <a:pt x="70" y="70"/>
                  <a:pt x="74" y="67"/>
                  <a:pt x="76" y="62"/>
                </a:cubicBezTo>
                <a:cubicBezTo>
                  <a:pt x="76" y="38"/>
                  <a:pt x="76" y="38"/>
                  <a:pt x="76" y="38"/>
                </a:cubicBezTo>
                <a:cubicBezTo>
                  <a:pt x="71" y="29"/>
                  <a:pt x="62" y="22"/>
                  <a:pt x="51" y="22"/>
                </a:cubicBezTo>
                <a:cubicBezTo>
                  <a:pt x="51" y="28"/>
                  <a:pt x="51" y="28"/>
                  <a:pt x="51" y="28"/>
                </a:cubicBezTo>
                <a:cubicBezTo>
                  <a:pt x="57" y="28"/>
                  <a:pt x="62" y="31"/>
                  <a:pt x="66" y="35"/>
                </a:cubicBezTo>
                <a:cubicBezTo>
                  <a:pt x="70" y="39"/>
                  <a:pt x="73" y="44"/>
                  <a:pt x="73" y="50"/>
                </a:cubicBezTo>
                <a:cubicBezTo>
                  <a:pt x="73" y="58"/>
                  <a:pt x="68" y="65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70"/>
                  <a:pt x="61" y="71"/>
                  <a:pt x="61" y="72"/>
                </a:cubicBezTo>
                <a:cubicBezTo>
                  <a:pt x="61" y="84"/>
                  <a:pt x="61" y="84"/>
                  <a:pt x="61" y="84"/>
                </a:cubicBezTo>
                <a:cubicBezTo>
                  <a:pt x="51" y="84"/>
                  <a:pt x="51" y="84"/>
                  <a:pt x="51" y="84"/>
                </a:cubicBezTo>
                <a:cubicBezTo>
                  <a:pt x="51" y="109"/>
                  <a:pt x="51" y="109"/>
                  <a:pt x="51" y="109"/>
                </a:cubicBezTo>
                <a:close/>
                <a:moveTo>
                  <a:pt x="76" y="22"/>
                </a:moveTo>
                <a:cubicBezTo>
                  <a:pt x="76" y="28"/>
                  <a:pt x="76" y="28"/>
                  <a:pt x="76" y="28"/>
                </a:cubicBezTo>
                <a:cubicBezTo>
                  <a:pt x="75" y="28"/>
                  <a:pt x="75" y="28"/>
                  <a:pt x="74" y="27"/>
                </a:cubicBezTo>
                <a:cubicBezTo>
                  <a:pt x="73" y="26"/>
                  <a:pt x="73" y="24"/>
                  <a:pt x="74" y="23"/>
                </a:cubicBezTo>
                <a:cubicBezTo>
                  <a:pt x="76" y="22"/>
                  <a:pt x="76" y="22"/>
                  <a:pt x="76" y="22"/>
                </a:cubicBezTo>
                <a:close/>
                <a:moveTo>
                  <a:pt x="76" y="73"/>
                </a:moveTo>
                <a:cubicBezTo>
                  <a:pt x="76" y="79"/>
                  <a:pt x="76" y="79"/>
                  <a:pt x="76" y="79"/>
                </a:cubicBezTo>
                <a:cubicBezTo>
                  <a:pt x="74" y="77"/>
                  <a:pt x="74" y="77"/>
                  <a:pt x="74" y="77"/>
                </a:cubicBezTo>
                <a:cubicBezTo>
                  <a:pt x="73" y="76"/>
                  <a:pt x="73" y="74"/>
                  <a:pt x="74" y="73"/>
                </a:cubicBezTo>
                <a:cubicBezTo>
                  <a:pt x="75" y="73"/>
                  <a:pt x="75" y="73"/>
                  <a:pt x="76" y="73"/>
                </a:cubicBezTo>
                <a:close/>
                <a:moveTo>
                  <a:pt x="51" y="17"/>
                </a:move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3" y="1"/>
                  <a:pt x="53" y="2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6"/>
                  <a:pt x="52" y="17"/>
                  <a:pt x="51" y="17"/>
                </a:cubicBezTo>
                <a:cubicBezTo>
                  <a:pt x="51" y="17"/>
                  <a:pt x="51" y="17"/>
                  <a:pt x="51" y="17"/>
                </a:cubicBezTo>
                <a:close/>
                <a:moveTo>
                  <a:pt x="51" y="22"/>
                </a:moveTo>
                <a:cubicBezTo>
                  <a:pt x="40" y="22"/>
                  <a:pt x="30" y="29"/>
                  <a:pt x="26" y="38"/>
                </a:cubicBezTo>
                <a:cubicBezTo>
                  <a:pt x="26" y="62"/>
                  <a:pt x="26" y="62"/>
                  <a:pt x="26" y="62"/>
                </a:cubicBezTo>
                <a:cubicBezTo>
                  <a:pt x="28" y="67"/>
                  <a:pt x="31" y="71"/>
                  <a:pt x="35" y="74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103"/>
                  <a:pt x="42" y="109"/>
                  <a:pt x="49" y="109"/>
                </a:cubicBezTo>
                <a:cubicBezTo>
                  <a:pt x="51" y="109"/>
                  <a:pt x="51" y="109"/>
                  <a:pt x="51" y="109"/>
                </a:cubicBezTo>
                <a:cubicBezTo>
                  <a:pt x="51" y="84"/>
                  <a:pt x="51" y="84"/>
                  <a:pt x="5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1" y="70"/>
                  <a:pt x="40" y="69"/>
                </a:cubicBezTo>
                <a:cubicBezTo>
                  <a:pt x="33" y="66"/>
                  <a:pt x="28" y="58"/>
                  <a:pt x="28" y="50"/>
                </a:cubicBezTo>
                <a:cubicBezTo>
                  <a:pt x="28" y="44"/>
                  <a:pt x="31" y="39"/>
                  <a:pt x="35" y="35"/>
                </a:cubicBezTo>
                <a:cubicBezTo>
                  <a:pt x="39" y="31"/>
                  <a:pt x="44" y="28"/>
                  <a:pt x="51" y="28"/>
                </a:cubicBezTo>
                <a:cubicBezTo>
                  <a:pt x="51" y="22"/>
                  <a:pt x="51" y="22"/>
                  <a:pt x="51" y="22"/>
                </a:cubicBezTo>
                <a:close/>
                <a:moveTo>
                  <a:pt x="51" y="0"/>
                </a:moveTo>
                <a:cubicBezTo>
                  <a:pt x="51" y="17"/>
                  <a:pt x="51" y="17"/>
                  <a:pt x="51" y="17"/>
                </a:cubicBezTo>
                <a:cubicBezTo>
                  <a:pt x="49" y="17"/>
                  <a:pt x="48" y="16"/>
                  <a:pt x="48" y="15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1"/>
                  <a:pt x="49" y="0"/>
                  <a:pt x="51" y="0"/>
                </a:cubicBezTo>
                <a:close/>
                <a:moveTo>
                  <a:pt x="26" y="79"/>
                </a:moveTo>
                <a:cubicBezTo>
                  <a:pt x="26" y="73"/>
                  <a:pt x="26" y="73"/>
                  <a:pt x="26" y="73"/>
                </a:cubicBezTo>
                <a:cubicBezTo>
                  <a:pt x="26" y="73"/>
                  <a:pt x="27" y="73"/>
                  <a:pt x="28" y="73"/>
                </a:cubicBezTo>
                <a:cubicBezTo>
                  <a:pt x="29" y="74"/>
                  <a:pt x="29" y="76"/>
                  <a:pt x="28" y="77"/>
                </a:cubicBezTo>
                <a:cubicBezTo>
                  <a:pt x="26" y="79"/>
                  <a:pt x="26" y="79"/>
                  <a:pt x="26" y="79"/>
                </a:cubicBezTo>
                <a:close/>
                <a:moveTo>
                  <a:pt x="26" y="28"/>
                </a:moveTo>
                <a:cubicBezTo>
                  <a:pt x="26" y="21"/>
                  <a:pt x="26" y="21"/>
                  <a:pt x="26" y="21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4"/>
                  <a:pt x="29" y="26"/>
                  <a:pt x="28" y="27"/>
                </a:cubicBezTo>
                <a:cubicBezTo>
                  <a:pt x="27" y="28"/>
                  <a:pt x="26" y="28"/>
                  <a:pt x="26" y="28"/>
                </a:cubicBezTo>
                <a:close/>
                <a:moveTo>
                  <a:pt x="26" y="38"/>
                </a:moveTo>
                <a:cubicBezTo>
                  <a:pt x="24" y="42"/>
                  <a:pt x="23" y="46"/>
                  <a:pt x="23" y="50"/>
                </a:cubicBezTo>
                <a:cubicBezTo>
                  <a:pt x="23" y="55"/>
                  <a:pt x="24" y="59"/>
                  <a:pt x="26" y="62"/>
                </a:cubicBezTo>
                <a:cubicBezTo>
                  <a:pt x="26" y="38"/>
                  <a:pt x="26" y="38"/>
                  <a:pt x="26" y="38"/>
                </a:cubicBezTo>
                <a:close/>
                <a:moveTo>
                  <a:pt x="26" y="21"/>
                </a:moveTo>
                <a:cubicBezTo>
                  <a:pt x="26" y="28"/>
                  <a:pt x="26" y="28"/>
                  <a:pt x="26" y="28"/>
                </a:cubicBezTo>
                <a:cubicBezTo>
                  <a:pt x="25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15" y="18"/>
                  <a:pt x="15" y="18"/>
                  <a:pt x="15" y="18"/>
                </a:cubicBezTo>
                <a:cubicBezTo>
                  <a:pt x="14" y="17"/>
                  <a:pt x="14" y="16"/>
                  <a:pt x="15" y="15"/>
                </a:cubicBezTo>
                <a:cubicBezTo>
                  <a:pt x="16" y="14"/>
                  <a:pt x="18" y="14"/>
                  <a:pt x="19" y="15"/>
                </a:cubicBezTo>
                <a:cubicBezTo>
                  <a:pt x="26" y="21"/>
                  <a:pt x="26" y="21"/>
                  <a:pt x="26" y="21"/>
                </a:cubicBezTo>
                <a:close/>
                <a:moveTo>
                  <a:pt x="26" y="73"/>
                </a:moveTo>
                <a:cubicBezTo>
                  <a:pt x="26" y="79"/>
                  <a:pt x="26" y="79"/>
                  <a:pt x="26" y="79"/>
                </a:cubicBezTo>
                <a:cubicBezTo>
                  <a:pt x="19" y="86"/>
                  <a:pt x="19" y="86"/>
                  <a:pt x="19" y="86"/>
                </a:cubicBezTo>
                <a:cubicBezTo>
                  <a:pt x="18" y="87"/>
                  <a:pt x="16" y="87"/>
                  <a:pt x="15" y="86"/>
                </a:cubicBezTo>
                <a:cubicBezTo>
                  <a:pt x="14" y="85"/>
                  <a:pt x="14" y="83"/>
                  <a:pt x="15" y="82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5" y="73"/>
                  <a:pt x="26" y="73"/>
                </a:cubicBezTo>
                <a:close/>
                <a:moveTo>
                  <a:pt x="18" y="50"/>
                </a:moveTo>
                <a:cubicBezTo>
                  <a:pt x="18" y="50"/>
                  <a:pt x="18" y="50"/>
                  <a:pt x="18" y="50"/>
                </a:cubicBezTo>
                <a:cubicBezTo>
                  <a:pt x="18" y="49"/>
                  <a:pt x="17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0"/>
                </a:cubicBezTo>
                <a:cubicBezTo>
                  <a:pt x="0" y="52"/>
                  <a:pt x="2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7" y="53"/>
                  <a:pt x="18" y="52"/>
                  <a:pt x="18" y="5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燕尾形 109"/>
          <p:cNvSpPr/>
          <p:nvPr/>
        </p:nvSpPr>
        <p:spPr>
          <a:xfrm rot="5400000">
            <a:off x="1879763" y="3443663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5" name="直接连接符 110"/>
          <p:cNvCxnSpPr/>
          <p:nvPr/>
        </p:nvCxnSpPr>
        <p:spPr>
          <a:xfrm>
            <a:off x="2137335" y="2516081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矩形 111"/>
          <p:cNvSpPr/>
          <p:nvPr/>
        </p:nvSpPr>
        <p:spPr>
          <a:xfrm>
            <a:off x="1118218" y="1789000"/>
            <a:ext cx="579275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1D0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А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1D0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08" name="燕尾形 113"/>
          <p:cNvSpPr/>
          <p:nvPr/>
        </p:nvSpPr>
        <p:spPr>
          <a:xfrm rot="5400000">
            <a:off x="1898817" y="1915579"/>
            <a:ext cx="398652" cy="637843"/>
          </a:xfrm>
          <a:prstGeom prst="chevron">
            <a:avLst/>
          </a:prstGeom>
          <a:solidFill>
            <a:srgbClr val="F94A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9" name="直接连接符 114"/>
          <p:cNvCxnSpPr/>
          <p:nvPr/>
        </p:nvCxnSpPr>
        <p:spPr>
          <a:xfrm>
            <a:off x="2137335" y="4030957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燕尾形 117"/>
          <p:cNvSpPr/>
          <p:nvPr/>
        </p:nvSpPr>
        <p:spPr>
          <a:xfrm rot="5400000">
            <a:off x="1938008" y="4987721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3" name="直接连接符 118"/>
          <p:cNvCxnSpPr/>
          <p:nvPr/>
        </p:nvCxnSpPr>
        <p:spPr>
          <a:xfrm>
            <a:off x="2137335" y="5625565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2">
            <a:extLst>
              <a:ext uri="{FF2B5EF4-FFF2-40B4-BE49-F238E27FC236}">
                <a16:creationId xmlns:a16="http://schemas.microsoft.com/office/drawing/2014/main" xmlns="" id="{83E07B79-A12C-431C-9865-1A07C7608B1A}"/>
              </a:ext>
            </a:extLst>
          </p:cNvPr>
          <p:cNvSpPr/>
          <p:nvPr/>
        </p:nvSpPr>
        <p:spPr>
          <a:xfrm>
            <a:off x="765078" y="340353"/>
            <a:ext cx="35648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4800" b="1" dirty="0">
                <a:solidFill>
                  <a:srgbClr val="007A7D"/>
                </a:solidFill>
                <a:latin typeface="Raleway"/>
              </a:rPr>
              <a:t>ПЕРЕВІРКА</a:t>
            </a:r>
            <a:endParaRPr lang="en-US" sz="4800" b="1" dirty="0">
              <a:solidFill>
                <a:srgbClr val="007A7D"/>
              </a:solidFill>
              <a:latin typeface="Raleway"/>
            </a:endParaRPr>
          </a:p>
        </p:txBody>
      </p:sp>
      <p:sp>
        <p:nvSpPr>
          <p:cNvPr id="119" name="矩形 111">
            <a:extLst>
              <a:ext uri="{FF2B5EF4-FFF2-40B4-BE49-F238E27FC236}">
                <a16:creationId xmlns:a16="http://schemas.microsoft.com/office/drawing/2014/main" xmlns="" id="{1D88A114-A54B-4A15-954C-236FED423943}"/>
              </a:ext>
            </a:extLst>
          </p:cNvPr>
          <p:cNvSpPr/>
          <p:nvPr/>
        </p:nvSpPr>
        <p:spPr>
          <a:xfrm>
            <a:off x="1075071" y="3215831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1D0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Б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1D0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20" name="矩形 111">
            <a:extLst>
              <a:ext uri="{FF2B5EF4-FFF2-40B4-BE49-F238E27FC236}">
                <a16:creationId xmlns:a16="http://schemas.microsoft.com/office/drawing/2014/main" xmlns="" id="{5E76C2ED-90AA-497B-A00D-838D16131649}"/>
              </a:ext>
            </a:extLst>
          </p:cNvPr>
          <p:cNvSpPr/>
          <p:nvPr/>
        </p:nvSpPr>
        <p:spPr>
          <a:xfrm>
            <a:off x="1052266" y="4667293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1D0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В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1D0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15" name="Овал 114">
            <a:extLst>
              <a:ext uri="{FF2B5EF4-FFF2-40B4-BE49-F238E27FC236}">
                <a16:creationId xmlns:a16="http://schemas.microsoft.com/office/drawing/2014/main" xmlns="" id="{85CB514B-D88E-4B8B-AC5E-63D6073D655C}"/>
              </a:ext>
            </a:extLst>
          </p:cNvPr>
          <p:cNvSpPr/>
          <p:nvPr/>
        </p:nvSpPr>
        <p:spPr>
          <a:xfrm>
            <a:off x="4768577" y="234790"/>
            <a:ext cx="1074919" cy="1014740"/>
          </a:xfrm>
          <a:prstGeom prst="ellipse">
            <a:avLst/>
          </a:prstGeom>
          <a:solidFill>
            <a:srgbClr val="F94A26"/>
          </a:solidFill>
          <a:ln>
            <a:solidFill>
              <a:srgbClr val="F94A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1" name="Прямоугольник 120">
            <a:extLst>
              <a:ext uri="{FF2B5EF4-FFF2-40B4-BE49-F238E27FC236}">
                <a16:creationId xmlns:a16="http://schemas.microsoft.com/office/drawing/2014/main" xmlns="" id="{58D371BE-0B74-4AC2-B45B-439C03FD300C}"/>
              </a:ext>
            </a:extLst>
          </p:cNvPr>
          <p:cNvSpPr/>
          <p:nvPr/>
        </p:nvSpPr>
        <p:spPr>
          <a:xfrm>
            <a:off x="5006770" y="240161"/>
            <a:ext cx="5902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aleway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xmlns="" val="1045623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 flipH="1">
            <a:off x="8219899" y="5779686"/>
            <a:ext cx="989728" cy="212927"/>
          </a:xfrm>
          <a:custGeom>
            <a:avLst/>
            <a:gdLst>
              <a:gd name="T0" fmla="*/ 20 w 23"/>
              <a:gd name="T1" fmla="*/ 0 h 5"/>
              <a:gd name="T2" fmla="*/ 3 w 23"/>
              <a:gd name="T3" fmla="*/ 0 h 5"/>
              <a:gd name="T4" fmla="*/ 0 w 23"/>
              <a:gd name="T5" fmla="*/ 2 h 5"/>
              <a:gd name="T6" fmla="*/ 3 w 23"/>
              <a:gd name="T7" fmla="*/ 5 h 5"/>
              <a:gd name="T8" fmla="*/ 20 w 23"/>
              <a:gd name="T9" fmla="*/ 5 h 5"/>
              <a:gd name="T10" fmla="*/ 23 w 23"/>
              <a:gd name="T11" fmla="*/ 2 h 5"/>
              <a:gd name="T12" fmla="*/ 20 w 23"/>
              <a:gd name="T1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5">
                <a:moveTo>
                  <a:pt x="20" y="0"/>
                </a:move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5"/>
                  <a:pt x="3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2" y="5"/>
                  <a:pt x="23" y="4"/>
                  <a:pt x="23" y="2"/>
                </a:cubicBezTo>
                <a:cubicBezTo>
                  <a:pt x="23" y="1"/>
                  <a:pt x="22" y="0"/>
                  <a:pt x="20" y="0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24"/>
          <p:cNvSpPr/>
          <p:nvPr/>
        </p:nvSpPr>
        <p:spPr>
          <a:xfrm flipH="1">
            <a:off x="7960489" y="5339915"/>
            <a:ext cx="1508550" cy="439770"/>
          </a:xfrm>
          <a:custGeom>
            <a:avLst/>
            <a:gdLst>
              <a:gd name="connsiteX0" fmla="*/ 0 w 2645228"/>
              <a:gd name="connsiteY0" fmla="*/ 0 h 496975"/>
              <a:gd name="connsiteX1" fmla="*/ 2645228 w 2645228"/>
              <a:gd name="connsiteY1" fmla="*/ 0 h 496975"/>
              <a:gd name="connsiteX2" fmla="*/ 2645228 w 2645228"/>
              <a:gd name="connsiteY2" fmla="*/ 56095 h 496975"/>
              <a:gd name="connsiteX3" fmla="*/ 2204348 w 2645228"/>
              <a:gd name="connsiteY3" fmla="*/ 496975 h 496975"/>
              <a:gd name="connsiteX4" fmla="*/ 440880 w 2645228"/>
              <a:gd name="connsiteY4" fmla="*/ 496975 h 496975"/>
              <a:gd name="connsiteX5" fmla="*/ 0 w 2645228"/>
              <a:gd name="connsiteY5" fmla="*/ 56095 h 496975"/>
              <a:gd name="connsiteX6" fmla="*/ 0 w 2645228"/>
              <a:gd name="connsiteY6" fmla="*/ 0 h 49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45228" h="496975">
                <a:moveTo>
                  <a:pt x="0" y="0"/>
                </a:moveTo>
                <a:lnTo>
                  <a:pt x="2645228" y="0"/>
                </a:lnTo>
                <a:lnTo>
                  <a:pt x="2645228" y="56095"/>
                </a:lnTo>
                <a:cubicBezTo>
                  <a:pt x="2645228" y="299586"/>
                  <a:pt x="2447839" y="496975"/>
                  <a:pt x="2204348" y="496975"/>
                </a:cubicBezTo>
                <a:lnTo>
                  <a:pt x="440880" y="496975"/>
                </a:lnTo>
                <a:cubicBezTo>
                  <a:pt x="197389" y="496975"/>
                  <a:pt x="0" y="299586"/>
                  <a:pt x="0" y="5609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25"/>
          <p:cNvSpPr/>
          <p:nvPr/>
        </p:nvSpPr>
        <p:spPr>
          <a:xfrm flipH="1">
            <a:off x="8378291" y="6081374"/>
            <a:ext cx="672945" cy="143656"/>
          </a:xfrm>
          <a:custGeom>
            <a:avLst/>
            <a:gdLst>
              <a:gd name="connsiteX0" fmla="*/ 0 w 694404"/>
              <a:gd name="connsiteY0" fmla="*/ 0 h 288475"/>
              <a:gd name="connsiteX1" fmla="*/ 694404 w 694404"/>
              <a:gd name="connsiteY1" fmla="*/ 0 h 288475"/>
              <a:gd name="connsiteX2" fmla="*/ 693800 w 694404"/>
              <a:gd name="connsiteY2" fmla="*/ 5989 h 288475"/>
              <a:gd name="connsiteX3" fmla="*/ 347202 w 694404"/>
              <a:gd name="connsiteY3" fmla="*/ 288475 h 288475"/>
              <a:gd name="connsiteX4" fmla="*/ 604 w 694404"/>
              <a:gd name="connsiteY4" fmla="*/ 5989 h 288475"/>
              <a:gd name="connsiteX5" fmla="*/ 0 w 694404"/>
              <a:gd name="connsiteY5" fmla="*/ 0 h 28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4404" h="288475">
                <a:moveTo>
                  <a:pt x="0" y="0"/>
                </a:moveTo>
                <a:lnTo>
                  <a:pt x="694404" y="0"/>
                </a:lnTo>
                <a:lnTo>
                  <a:pt x="693800" y="5989"/>
                </a:lnTo>
                <a:cubicBezTo>
                  <a:pt x="660811" y="167204"/>
                  <a:pt x="518169" y="288475"/>
                  <a:pt x="347202" y="288475"/>
                </a:cubicBezTo>
                <a:cubicBezTo>
                  <a:pt x="176235" y="288475"/>
                  <a:pt x="33593" y="167204"/>
                  <a:pt x="604" y="598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8593707" y="4490200"/>
            <a:ext cx="196867" cy="581816"/>
          </a:xfrm>
          <a:custGeom>
            <a:avLst/>
            <a:gdLst>
              <a:gd name="T0" fmla="*/ 77 w 112"/>
              <a:gd name="T1" fmla="*/ 270 h 331"/>
              <a:gd name="T2" fmla="*/ 44 w 112"/>
              <a:gd name="T3" fmla="*/ 331 h 331"/>
              <a:gd name="T4" fmla="*/ 15 w 112"/>
              <a:gd name="T5" fmla="*/ 328 h 331"/>
              <a:gd name="T6" fmla="*/ 0 w 112"/>
              <a:gd name="T7" fmla="*/ 261 h 331"/>
              <a:gd name="T8" fmla="*/ 35 w 112"/>
              <a:gd name="T9" fmla="*/ 0 h 331"/>
              <a:gd name="T10" fmla="*/ 112 w 112"/>
              <a:gd name="T11" fmla="*/ 11 h 331"/>
              <a:gd name="T12" fmla="*/ 77 w 112"/>
              <a:gd name="T13" fmla="*/ 27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331">
                <a:moveTo>
                  <a:pt x="77" y="270"/>
                </a:moveTo>
                <a:lnTo>
                  <a:pt x="44" y="331"/>
                </a:lnTo>
                <a:lnTo>
                  <a:pt x="15" y="328"/>
                </a:lnTo>
                <a:lnTo>
                  <a:pt x="0" y="261"/>
                </a:lnTo>
                <a:lnTo>
                  <a:pt x="35" y="0"/>
                </a:lnTo>
                <a:lnTo>
                  <a:pt x="112" y="11"/>
                </a:lnTo>
                <a:lnTo>
                  <a:pt x="77" y="27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8649951" y="4386493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2 w 64"/>
              <a:gd name="T15" fmla="*/ 22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3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2" y="22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8632375" y="4451527"/>
            <a:ext cx="168743" cy="163472"/>
          </a:xfrm>
          <a:custGeom>
            <a:avLst/>
            <a:gdLst>
              <a:gd name="T0" fmla="*/ 85 w 96"/>
              <a:gd name="T1" fmla="*/ 93 h 93"/>
              <a:gd name="T2" fmla="*/ 0 w 96"/>
              <a:gd name="T3" fmla="*/ 81 h 93"/>
              <a:gd name="T4" fmla="*/ 11 w 96"/>
              <a:gd name="T5" fmla="*/ 0 h 93"/>
              <a:gd name="T6" fmla="*/ 96 w 96"/>
              <a:gd name="T7" fmla="*/ 12 h 93"/>
              <a:gd name="T8" fmla="*/ 85 w 96"/>
              <a:gd name="T9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3">
                <a:moveTo>
                  <a:pt x="85" y="93"/>
                </a:moveTo>
                <a:lnTo>
                  <a:pt x="0" y="81"/>
                </a:lnTo>
                <a:lnTo>
                  <a:pt x="11" y="0"/>
                </a:lnTo>
                <a:lnTo>
                  <a:pt x="96" y="12"/>
                </a:lnTo>
                <a:lnTo>
                  <a:pt x="85" y="9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8620070" y="5050920"/>
            <a:ext cx="50976" cy="84372"/>
          </a:xfrm>
          <a:custGeom>
            <a:avLst/>
            <a:gdLst>
              <a:gd name="T0" fmla="*/ 0 w 21"/>
              <a:gd name="T1" fmla="*/ 5 h 35"/>
              <a:gd name="T2" fmla="*/ 5 w 21"/>
              <a:gd name="T3" fmla="*/ 26 h 35"/>
              <a:gd name="T4" fmla="*/ 21 w 21"/>
              <a:gd name="T5" fmla="*/ 9 h 35"/>
              <a:gd name="T6" fmla="*/ 0 w 21"/>
              <a:gd name="T7" fmla="*/ 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5"/>
                </a:moveTo>
                <a:cubicBezTo>
                  <a:pt x="0" y="5"/>
                  <a:pt x="3" y="22"/>
                  <a:pt x="5" y="26"/>
                </a:cubicBezTo>
                <a:cubicBezTo>
                  <a:pt x="6" y="31"/>
                  <a:pt x="9" y="35"/>
                  <a:pt x="21" y="9"/>
                </a:cubicBezTo>
                <a:cubicBezTo>
                  <a:pt x="21" y="9"/>
                  <a:pt x="13" y="0"/>
                  <a:pt x="0" y="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8797607" y="4488442"/>
            <a:ext cx="195110" cy="581816"/>
          </a:xfrm>
          <a:custGeom>
            <a:avLst/>
            <a:gdLst>
              <a:gd name="T0" fmla="*/ 75 w 111"/>
              <a:gd name="T1" fmla="*/ 269 h 331"/>
              <a:gd name="T2" fmla="*/ 44 w 111"/>
              <a:gd name="T3" fmla="*/ 331 h 331"/>
              <a:gd name="T4" fmla="*/ 15 w 111"/>
              <a:gd name="T5" fmla="*/ 326 h 331"/>
              <a:gd name="T6" fmla="*/ 0 w 111"/>
              <a:gd name="T7" fmla="*/ 259 h 331"/>
              <a:gd name="T8" fmla="*/ 34 w 111"/>
              <a:gd name="T9" fmla="*/ 0 h 331"/>
              <a:gd name="T10" fmla="*/ 111 w 111"/>
              <a:gd name="T11" fmla="*/ 9 h 331"/>
              <a:gd name="T12" fmla="*/ 75 w 111"/>
              <a:gd name="T13" fmla="*/ 269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331">
                <a:moveTo>
                  <a:pt x="75" y="269"/>
                </a:moveTo>
                <a:lnTo>
                  <a:pt x="44" y="331"/>
                </a:lnTo>
                <a:lnTo>
                  <a:pt x="15" y="326"/>
                </a:lnTo>
                <a:lnTo>
                  <a:pt x="0" y="259"/>
                </a:lnTo>
                <a:lnTo>
                  <a:pt x="34" y="0"/>
                </a:lnTo>
                <a:lnTo>
                  <a:pt x="111" y="9"/>
                </a:lnTo>
                <a:lnTo>
                  <a:pt x="75" y="26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8852093" y="4381219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1 w 64"/>
              <a:gd name="T15" fmla="*/ 23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4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1" y="23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8836273" y="4449770"/>
            <a:ext cx="168743" cy="161713"/>
          </a:xfrm>
          <a:custGeom>
            <a:avLst/>
            <a:gdLst>
              <a:gd name="T0" fmla="*/ 85 w 96"/>
              <a:gd name="T1" fmla="*/ 92 h 92"/>
              <a:gd name="T2" fmla="*/ 0 w 96"/>
              <a:gd name="T3" fmla="*/ 81 h 92"/>
              <a:gd name="T4" fmla="*/ 11 w 96"/>
              <a:gd name="T5" fmla="*/ 0 h 92"/>
              <a:gd name="T6" fmla="*/ 96 w 96"/>
              <a:gd name="T7" fmla="*/ 11 h 92"/>
              <a:gd name="T8" fmla="*/ 85 w 96"/>
              <a:gd name="T9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2">
                <a:moveTo>
                  <a:pt x="85" y="92"/>
                </a:moveTo>
                <a:lnTo>
                  <a:pt x="0" y="81"/>
                </a:lnTo>
                <a:lnTo>
                  <a:pt x="11" y="0"/>
                </a:lnTo>
                <a:lnTo>
                  <a:pt x="96" y="11"/>
                </a:lnTo>
                <a:lnTo>
                  <a:pt x="85" y="9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8823969" y="5045648"/>
            <a:ext cx="50976" cy="84372"/>
          </a:xfrm>
          <a:custGeom>
            <a:avLst/>
            <a:gdLst>
              <a:gd name="T0" fmla="*/ 0 w 21"/>
              <a:gd name="T1" fmla="*/ 6 h 35"/>
              <a:gd name="T2" fmla="*/ 5 w 21"/>
              <a:gd name="T3" fmla="*/ 27 h 35"/>
              <a:gd name="T4" fmla="*/ 21 w 21"/>
              <a:gd name="T5" fmla="*/ 10 h 35"/>
              <a:gd name="T6" fmla="*/ 0 w 21"/>
              <a:gd name="T7" fmla="*/ 6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6"/>
                </a:moveTo>
                <a:cubicBezTo>
                  <a:pt x="0" y="6"/>
                  <a:pt x="3" y="22"/>
                  <a:pt x="5" y="27"/>
                </a:cubicBezTo>
                <a:cubicBezTo>
                  <a:pt x="6" y="31"/>
                  <a:pt x="9" y="35"/>
                  <a:pt x="21" y="10"/>
                </a:cubicBezTo>
                <a:cubicBezTo>
                  <a:pt x="21" y="10"/>
                  <a:pt x="13" y="0"/>
                  <a:pt x="0" y="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8975137" y="4491956"/>
            <a:ext cx="45701" cy="295302"/>
          </a:xfrm>
          <a:custGeom>
            <a:avLst/>
            <a:gdLst>
              <a:gd name="T0" fmla="*/ 4 w 19"/>
              <a:gd name="T1" fmla="*/ 0 h 122"/>
              <a:gd name="T2" fmla="*/ 19 w 19"/>
              <a:gd name="T3" fmla="*/ 16 h 122"/>
              <a:gd name="T4" fmla="*/ 7 w 19"/>
              <a:gd name="T5" fmla="*/ 115 h 122"/>
              <a:gd name="T6" fmla="*/ 0 w 19"/>
              <a:gd name="T7" fmla="*/ 121 h 122"/>
              <a:gd name="T8" fmla="*/ 10 w 19"/>
              <a:gd name="T9" fmla="*/ 43 h 122"/>
              <a:gd name="T10" fmla="*/ 5 w 19"/>
              <a:gd name="T11" fmla="*/ 34 h 122"/>
              <a:gd name="T12" fmla="*/ 4 w 19"/>
              <a:gd name="T13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122">
                <a:moveTo>
                  <a:pt x="4" y="0"/>
                </a:moveTo>
                <a:cubicBezTo>
                  <a:pt x="4" y="0"/>
                  <a:pt x="18" y="10"/>
                  <a:pt x="19" y="16"/>
                </a:cubicBezTo>
                <a:cubicBezTo>
                  <a:pt x="19" y="21"/>
                  <a:pt x="7" y="115"/>
                  <a:pt x="7" y="115"/>
                </a:cubicBezTo>
                <a:cubicBezTo>
                  <a:pt x="7" y="115"/>
                  <a:pt x="8" y="122"/>
                  <a:pt x="0" y="121"/>
                </a:cubicBezTo>
                <a:cubicBezTo>
                  <a:pt x="10" y="43"/>
                  <a:pt x="10" y="43"/>
                  <a:pt x="10" y="43"/>
                </a:cubicBezTo>
                <a:cubicBezTo>
                  <a:pt x="5" y="34"/>
                  <a:pt x="5" y="34"/>
                  <a:pt x="5" y="34"/>
                </a:cubicBezTo>
                <a:cubicBezTo>
                  <a:pt x="4" y="0"/>
                  <a:pt x="4" y="0"/>
                  <a:pt x="4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23"/>
          <p:cNvGrpSpPr/>
          <p:nvPr/>
        </p:nvGrpSpPr>
        <p:grpSpPr>
          <a:xfrm>
            <a:off x="7607610" y="4356171"/>
            <a:ext cx="905241" cy="687281"/>
            <a:chOff x="7170738" y="4168775"/>
            <a:chExt cx="817563" cy="620713"/>
          </a:xfrm>
          <a:solidFill>
            <a:srgbClr val="F94A26"/>
          </a:solidFill>
        </p:grpSpPr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7170738" y="4168775"/>
              <a:ext cx="785813" cy="354013"/>
            </a:xfrm>
            <a:custGeom>
              <a:avLst/>
              <a:gdLst>
                <a:gd name="T0" fmla="*/ 246 w 495"/>
                <a:gd name="T1" fmla="*/ 223 h 223"/>
                <a:gd name="T2" fmla="*/ 0 w 495"/>
                <a:gd name="T3" fmla="*/ 111 h 223"/>
                <a:gd name="T4" fmla="*/ 252 w 495"/>
                <a:gd name="T5" fmla="*/ 0 h 223"/>
                <a:gd name="T6" fmla="*/ 495 w 495"/>
                <a:gd name="T7" fmla="*/ 109 h 223"/>
                <a:gd name="T8" fmla="*/ 246 w 495"/>
                <a:gd name="T9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223">
                  <a:moveTo>
                    <a:pt x="246" y="223"/>
                  </a:moveTo>
                  <a:lnTo>
                    <a:pt x="0" y="111"/>
                  </a:lnTo>
                  <a:lnTo>
                    <a:pt x="252" y="0"/>
                  </a:lnTo>
                  <a:lnTo>
                    <a:pt x="495" y="109"/>
                  </a:lnTo>
                  <a:lnTo>
                    <a:pt x="246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7924800" y="4335463"/>
              <a:ext cx="23813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Oval 16"/>
            <p:cNvSpPr>
              <a:spLocks noChangeArrowheads="1"/>
            </p:cNvSpPr>
            <p:nvPr/>
          </p:nvSpPr>
          <p:spPr bwMode="auto">
            <a:xfrm>
              <a:off x="7897813" y="4564063"/>
              <a:ext cx="76200" cy="77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7888288" y="4605338"/>
              <a:ext cx="55563" cy="171450"/>
            </a:xfrm>
            <a:custGeom>
              <a:avLst/>
              <a:gdLst>
                <a:gd name="T0" fmla="*/ 14 w 26"/>
                <a:gd name="T1" fmla="*/ 4 h 79"/>
                <a:gd name="T2" fmla="*/ 6 w 26"/>
                <a:gd name="T3" fmla="*/ 79 h 79"/>
                <a:gd name="T4" fmla="*/ 26 w 26"/>
                <a:gd name="T5" fmla="*/ 79 h 79"/>
                <a:gd name="T6" fmla="*/ 26 w 26"/>
                <a:gd name="T7" fmla="*/ 0 h 79"/>
                <a:gd name="T8" fmla="*/ 14 w 26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9">
                  <a:moveTo>
                    <a:pt x="14" y="4"/>
                  </a:moveTo>
                  <a:cubicBezTo>
                    <a:pt x="14" y="4"/>
                    <a:pt x="0" y="34"/>
                    <a:pt x="6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14" y="7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7932738" y="4605338"/>
              <a:ext cx="55563" cy="171450"/>
            </a:xfrm>
            <a:custGeom>
              <a:avLst/>
              <a:gdLst>
                <a:gd name="T0" fmla="*/ 11 w 25"/>
                <a:gd name="T1" fmla="*/ 4 h 79"/>
                <a:gd name="T2" fmla="*/ 20 w 25"/>
                <a:gd name="T3" fmla="*/ 79 h 79"/>
                <a:gd name="T4" fmla="*/ 0 w 25"/>
                <a:gd name="T5" fmla="*/ 79 h 79"/>
                <a:gd name="T6" fmla="*/ 0 w 25"/>
                <a:gd name="T7" fmla="*/ 0 h 79"/>
                <a:gd name="T8" fmla="*/ 11 w 25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9">
                  <a:moveTo>
                    <a:pt x="11" y="4"/>
                  </a:moveTo>
                  <a:cubicBezTo>
                    <a:pt x="11" y="4"/>
                    <a:pt x="25" y="34"/>
                    <a:pt x="2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" y="7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7327900" y="4449763"/>
              <a:ext cx="455613" cy="339725"/>
            </a:xfrm>
            <a:custGeom>
              <a:avLst/>
              <a:gdLst>
                <a:gd name="T0" fmla="*/ 209 w 209"/>
                <a:gd name="T1" fmla="*/ 0 h 156"/>
                <a:gd name="T2" fmla="*/ 104 w 209"/>
                <a:gd name="T3" fmla="*/ 49 h 156"/>
                <a:gd name="T4" fmla="*/ 0 w 209"/>
                <a:gd name="T5" fmla="*/ 0 h 156"/>
                <a:gd name="T6" fmla="*/ 0 w 209"/>
                <a:gd name="T7" fmla="*/ 120 h 156"/>
                <a:gd name="T8" fmla="*/ 102 w 209"/>
                <a:gd name="T9" fmla="*/ 156 h 156"/>
                <a:gd name="T10" fmla="*/ 102 w 209"/>
                <a:gd name="T11" fmla="*/ 156 h 156"/>
                <a:gd name="T12" fmla="*/ 104 w 209"/>
                <a:gd name="T13" fmla="*/ 156 h 156"/>
                <a:gd name="T14" fmla="*/ 107 w 209"/>
                <a:gd name="T15" fmla="*/ 156 h 156"/>
                <a:gd name="T16" fmla="*/ 107 w 209"/>
                <a:gd name="T17" fmla="*/ 156 h 156"/>
                <a:gd name="T18" fmla="*/ 209 w 209"/>
                <a:gd name="T19" fmla="*/ 120 h 156"/>
                <a:gd name="T20" fmla="*/ 209 w 20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156">
                  <a:moveTo>
                    <a:pt x="209" y="0"/>
                  </a:moveTo>
                  <a:cubicBezTo>
                    <a:pt x="209" y="1"/>
                    <a:pt x="121" y="41"/>
                    <a:pt x="104" y="49"/>
                  </a:cubicBezTo>
                  <a:cubicBezTo>
                    <a:pt x="87" y="41"/>
                    <a:pt x="0" y="1"/>
                    <a:pt x="0" y="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28" y="150"/>
                    <a:pt x="84" y="155"/>
                    <a:pt x="102" y="156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4" y="156"/>
                  </a:cubicBezTo>
                  <a:cubicBezTo>
                    <a:pt x="106" y="156"/>
                    <a:pt x="107" y="156"/>
                    <a:pt x="107" y="156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25" y="155"/>
                    <a:pt x="181" y="150"/>
                    <a:pt x="209" y="120"/>
                  </a:cubicBezTo>
                  <a:lnTo>
                    <a:pt x="20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Freeform 20"/>
          <p:cNvSpPr>
            <a:spLocks noEditPoints="1"/>
          </p:cNvSpPr>
          <p:nvPr/>
        </p:nvSpPr>
        <p:spPr bwMode="auto">
          <a:xfrm>
            <a:off x="6871114" y="2010017"/>
            <a:ext cx="529082" cy="557206"/>
          </a:xfrm>
          <a:custGeom>
            <a:avLst/>
            <a:gdLst>
              <a:gd name="T0" fmla="*/ 168 w 219"/>
              <a:gd name="T1" fmla="*/ 224 h 231"/>
              <a:gd name="T2" fmla="*/ 197 w 219"/>
              <a:gd name="T3" fmla="*/ 212 h 231"/>
              <a:gd name="T4" fmla="*/ 168 w 219"/>
              <a:gd name="T5" fmla="*/ 132 h 231"/>
              <a:gd name="T6" fmla="*/ 168 w 219"/>
              <a:gd name="T7" fmla="*/ 150 h 231"/>
              <a:gd name="T8" fmla="*/ 192 w 219"/>
              <a:gd name="T9" fmla="*/ 190 h 231"/>
              <a:gd name="T10" fmla="*/ 168 w 219"/>
              <a:gd name="T11" fmla="*/ 209 h 231"/>
              <a:gd name="T12" fmla="*/ 168 w 219"/>
              <a:gd name="T13" fmla="*/ 224 h 231"/>
              <a:gd name="T14" fmla="*/ 168 w 219"/>
              <a:gd name="T15" fmla="*/ 203 h 231"/>
              <a:gd name="T16" fmla="*/ 168 w 219"/>
              <a:gd name="T17" fmla="*/ 157 h 231"/>
              <a:gd name="T18" fmla="*/ 181 w 219"/>
              <a:gd name="T19" fmla="*/ 187 h 231"/>
              <a:gd name="T20" fmla="*/ 168 w 219"/>
              <a:gd name="T21" fmla="*/ 203 h 231"/>
              <a:gd name="T22" fmla="*/ 146 w 219"/>
              <a:gd name="T23" fmla="*/ 112 h 231"/>
              <a:gd name="T24" fmla="*/ 141 w 219"/>
              <a:gd name="T25" fmla="*/ 98 h 231"/>
              <a:gd name="T26" fmla="*/ 141 w 219"/>
              <a:gd name="T27" fmla="*/ 44 h 231"/>
              <a:gd name="T28" fmla="*/ 146 w 219"/>
              <a:gd name="T29" fmla="*/ 37 h 231"/>
              <a:gd name="T30" fmla="*/ 148 w 219"/>
              <a:gd name="T31" fmla="*/ 37 h 231"/>
              <a:gd name="T32" fmla="*/ 148 w 219"/>
              <a:gd name="T33" fmla="*/ 14 h 231"/>
              <a:gd name="T34" fmla="*/ 146 w 219"/>
              <a:gd name="T35" fmla="*/ 14 h 231"/>
              <a:gd name="T36" fmla="*/ 146 w 219"/>
              <a:gd name="T37" fmla="*/ 13 h 231"/>
              <a:gd name="T38" fmla="*/ 114 w 219"/>
              <a:gd name="T39" fmla="*/ 0 h 231"/>
              <a:gd name="T40" fmla="*/ 81 w 219"/>
              <a:gd name="T41" fmla="*/ 13 h 231"/>
              <a:gd name="T42" fmla="*/ 81 w 219"/>
              <a:gd name="T43" fmla="*/ 14 h 231"/>
              <a:gd name="T44" fmla="*/ 80 w 219"/>
              <a:gd name="T45" fmla="*/ 14 h 231"/>
              <a:gd name="T46" fmla="*/ 80 w 219"/>
              <a:gd name="T47" fmla="*/ 37 h 231"/>
              <a:gd name="T48" fmla="*/ 81 w 219"/>
              <a:gd name="T49" fmla="*/ 37 h 231"/>
              <a:gd name="T50" fmla="*/ 90 w 219"/>
              <a:gd name="T51" fmla="*/ 45 h 231"/>
              <a:gd name="T52" fmla="*/ 90 w 219"/>
              <a:gd name="T53" fmla="*/ 98 h 231"/>
              <a:gd name="T54" fmla="*/ 83 w 219"/>
              <a:gd name="T55" fmla="*/ 112 h 231"/>
              <a:gd name="T56" fmla="*/ 31 w 219"/>
              <a:gd name="T57" fmla="*/ 212 h 231"/>
              <a:gd name="T58" fmla="*/ 114 w 219"/>
              <a:gd name="T59" fmla="*/ 230 h 231"/>
              <a:gd name="T60" fmla="*/ 168 w 219"/>
              <a:gd name="T61" fmla="*/ 224 h 231"/>
              <a:gd name="T62" fmla="*/ 168 w 219"/>
              <a:gd name="T63" fmla="*/ 209 h 231"/>
              <a:gd name="T64" fmla="*/ 144 w 219"/>
              <a:gd name="T65" fmla="*/ 212 h 231"/>
              <a:gd name="T66" fmla="*/ 144 w 219"/>
              <a:gd name="T67" fmla="*/ 212 h 231"/>
              <a:gd name="T68" fmla="*/ 168 w 219"/>
              <a:gd name="T69" fmla="*/ 203 h 231"/>
              <a:gd name="T70" fmla="*/ 168 w 219"/>
              <a:gd name="T71" fmla="*/ 157 h 231"/>
              <a:gd name="T72" fmla="*/ 149 w 219"/>
              <a:gd name="T73" fmla="*/ 134 h 231"/>
              <a:gd name="T74" fmla="*/ 168 w 219"/>
              <a:gd name="T75" fmla="*/ 150 h 231"/>
              <a:gd name="T76" fmla="*/ 168 w 219"/>
              <a:gd name="T77" fmla="*/ 132 h 231"/>
              <a:gd name="T78" fmla="*/ 146 w 219"/>
              <a:gd name="T79" fmla="*/ 112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9" h="231">
                <a:moveTo>
                  <a:pt x="168" y="224"/>
                </a:moveTo>
                <a:cubicBezTo>
                  <a:pt x="179" y="221"/>
                  <a:pt x="189" y="217"/>
                  <a:pt x="197" y="212"/>
                </a:cubicBezTo>
                <a:cubicBezTo>
                  <a:pt x="219" y="196"/>
                  <a:pt x="191" y="157"/>
                  <a:pt x="168" y="132"/>
                </a:cubicBezTo>
                <a:cubicBezTo>
                  <a:pt x="168" y="150"/>
                  <a:pt x="168" y="150"/>
                  <a:pt x="168" y="150"/>
                </a:cubicBezTo>
                <a:cubicBezTo>
                  <a:pt x="180" y="162"/>
                  <a:pt x="193" y="177"/>
                  <a:pt x="192" y="190"/>
                </a:cubicBezTo>
                <a:cubicBezTo>
                  <a:pt x="192" y="201"/>
                  <a:pt x="180" y="207"/>
                  <a:pt x="168" y="209"/>
                </a:cubicBezTo>
                <a:cubicBezTo>
                  <a:pt x="168" y="224"/>
                  <a:pt x="168" y="224"/>
                  <a:pt x="168" y="224"/>
                </a:cubicBezTo>
                <a:close/>
                <a:moveTo>
                  <a:pt x="168" y="203"/>
                </a:moveTo>
                <a:cubicBezTo>
                  <a:pt x="168" y="157"/>
                  <a:pt x="168" y="157"/>
                  <a:pt x="168" y="157"/>
                </a:cubicBezTo>
                <a:cubicBezTo>
                  <a:pt x="175" y="167"/>
                  <a:pt x="182" y="179"/>
                  <a:pt x="181" y="187"/>
                </a:cubicBezTo>
                <a:cubicBezTo>
                  <a:pt x="180" y="194"/>
                  <a:pt x="175" y="199"/>
                  <a:pt x="168" y="203"/>
                </a:cubicBezTo>
                <a:close/>
                <a:moveTo>
                  <a:pt x="146" y="112"/>
                </a:moveTo>
                <a:cubicBezTo>
                  <a:pt x="146" y="112"/>
                  <a:pt x="141" y="109"/>
                  <a:pt x="141" y="98"/>
                </a:cubicBezTo>
                <a:cubicBezTo>
                  <a:pt x="141" y="90"/>
                  <a:pt x="141" y="56"/>
                  <a:pt x="141" y="44"/>
                </a:cubicBezTo>
                <a:cubicBezTo>
                  <a:pt x="144" y="43"/>
                  <a:pt x="146" y="40"/>
                  <a:pt x="146" y="37"/>
                </a:cubicBezTo>
                <a:cubicBezTo>
                  <a:pt x="148" y="37"/>
                  <a:pt x="148" y="37"/>
                  <a:pt x="148" y="37"/>
                </a:cubicBezTo>
                <a:cubicBezTo>
                  <a:pt x="148" y="14"/>
                  <a:pt x="148" y="14"/>
                  <a:pt x="148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3"/>
                  <a:pt x="146" y="13"/>
                </a:cubicBezTo>
                <a:cubicBezTo>
                  <a:pt x="146" y="6"/>
                  <a:pt x="132" y="0"/>
                  <a:pt x="114" y="0"/>
                </a:cubicBezTo>
                <a:cubicBezTo>
                  <a:pt x="95" y="0"/>
                  <a:pt x="81" y="6"/>
                  <a:pt x="81" y="13"/>
                </a:cubicBezTo>
                <a:cubicBezTo>
                  <a:pt x="81" y="13"/>
                  <a:pt x="81" y="14"/>
                  <a:pt x="81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37"/>
                  <a:pt x="80" y="37"/>
                  <a:pt x="80" y="37"/>
                </a:cubicBezTo>
                <a:cubicBezTo>
                  <a:pt x="81" y="37"/>
                  <a:pt x="81" y="37"/>
                  <a:pt x="81" y="37"/>
                </a:cubicBezTo>
                <a:cubicBezTo>
                  <a:pt x="81" y="40"/>
                  <a:pt x="84" y="43"/>
                  <a:pt x="90" y="45"/>
                </a:cubicBezTo>
                <a:cubicBezTo>
                  <a:pt x="90" y="56"/>
                  <a:pt x="90" y="90"/>
                  <a:pt x="90" y="98"/>
                </a:cubicBezTo>
                <a:cubicBezTo>
                  <a:pt x="90" y="109"/>
                  <a:pt x="83" y="112"/>
                  <a:pt x="83" y="112"/>
                </a:cubicBezTo>
                <a:cubicBezTo>
                  <a:pt x="71" y="119"/>
                  <a:pt x="0" y="190"/>
                  <a:pt x="31" y="212"/>
                </a:cubicBezTo>
                <a:cubicBezTo>
                  <a:pt x="58" y="231"/>
                  <a:pt x="105" y="230"/>
                  <a:pt x="114" y="230"/>
                </a:cubicBezTo>
                <a:cubicBezTo>
                  <a:pt x="121" y="230"/>
                  <a:pt x="145" y="230"/>
                  <a:pt x="168" y="224"/>
                </a:cubicBezTo>
                <a:cubicBezTo>
                  <a:pt x="168" y="209"/>
                  <a:pt x="168" y="209"/>
                  <a:pt x="168" y="209"/>
                </a:cubicBezTo>
                <a:cubicBezTo>
                  <a:pt x="156" y="212"/>
                  <a:pt x="144" y="212"/>
                  <a:pt x="144" y="212"/>
                </a:cubicBezTo>
                <a:cubicBezTo>
                  <a:pt x="144" y="212"/>
                  <a:pt x="144" y="212"/>
                  <a:pt x="144" y="212"/>
                </a:cubicBezTo>
                <a:cubicBezTo>
                  <a:pt x="144" y="212"/>
                  <a:pt x="158" y="210"/>
                  <a:pt x="168" y="203"/>
                </a:cubicBezTo>
                <a:cubicBezTo>
                  <a:pt x="168" y="157"/>
                  <a:pt x="168" y="157"/>
                  <a:pt x="168" y="157"/>
                </a:cubicBezTo>
                <a:cubicBezTo>
                  <a:pt x="159" y="144"/>
                  <a:pt x="149" y="134"/>
                  <a:pt x="149" y="134"/>
                </a:cubicBezTo>
                <a:cubicBezTo>
                  <a:pt x="149" y="134"/>
                  <a:pt x="158" y="141"/>
                  <a:pt x="168" y="150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9" y="122"/>
                  <a:pt x="150" y="114"/>
                  <a:pt x="146" y="112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10247746" y="1879941"/>
            <a:ext cx="156440" cy="156440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>
            <a:off x="10303992" y="1995954"/>
            <a:ext cx="246085" cy="513262"/>
          </a:xfrm>
          <a:custGeom>
            <a:avLst/>
            <a:gdLst>
              <a:gd name="T0" fmla="*/ 0 w 102"/>
              <a:gd name="T1" fmla="*/ 6 h 213"/>
              <a:gd name="T2" fmla="*/ 68 w 102"/>
              <a:gd name="T3" fmla="*/ 184 h 213"/>
              <a:gd name="T4" fmla="*/ 99 w 102"/>
              <a:gd name="T5" fmla="*/ 213 h 213"/>
              <a:gd name="T6" fmla="*/ 23 w 102"/>
              <a:gd name="T7" fmla="*/ 0 h 213"/>
              <a:gd name="T8" fmla="*/ 0 w 102"/>
              <a:gd name="T9" fmla="*/ 6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213">
                <a:moveTo>
                  <a:pt x="0" y="6"/>
                </a:moveTo>
                <a:cubicBezTo>
                  <a:pt x="0" y="7"/>
                  <a:pt x="68" y="184"/>
                  <a:pt x="68" y="184"/>
                </a:cubicBezTo>
                <a:cubicBezTo>
                  <a:pt x="68" y="184"/>
                  <a:pt x="96" y="213"/>
                  <a:pt x="99" y="213"/>
                </a:cubicBezTo>
                <a:cubicBezTo>
                  <a:pt x="102" y="213"/>
                  <a:pt x="23" y="0"/>
                  <a:pt x="23" y="0"/>
                </a:cubicBezTo>
                <a:lnTo>
                  <a:pt x="0" y="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23"/>
          <p:cNvSpPr>
            <a:spLocks/>
          </p:cNvSpPr>
          <p:nvPr/>
        </p:nvSpPr>
        <p:spPr bwMode="auto">
          <a:xfrm>
            <a:off x="10087791" y="1995954"/>
            <a:ext cx="263662" cy="506232"/>
          </a:xfrm>
          <a:custGeom>
            <a:avLst/>
            <a:gdLst>
              <a:gd name="T0" fmla="*/ 149 w 150"/>
              <a:gd name="T1" fmla="*/ 14 h 288"/>
              <a:gd name="T2" fmla="*/ 40 w 150"/>
              <a:gd name="T3" fmla="*/ 248 h 288"/>
              <a:gd name="T4" fmla="*/ 0 w 150"/>
              <a:gd name="T5" fmla="*/ 288 h 288"/>
              <a:gd name="T6" fmla="*/ 11 w 150"/>
              <a:gd name="T7" fmla="*/ 233 h 288"/>
              <a:gd name="T8" fmla="*/ 117 w 150"/>
              <a:gd name="T9" fmla="*/ 0 h 288"/>
              <a:gd name="T10" fmla="*/ 150 w 150"/>
              <a:gd name="T11" fmla="*/ 11 h 288"/>
              <a:gd name="T12" fmla="*/ 149 w 150"/>
              <a:gd name="T13" fmla="*/ 1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" h="288">
                <a:moveTo>
                  <a:pt x="149" y="14"/>
                </a:moveTo>
                <a:lnTo>
                  <a:pt x="40" y="248"/>
                </a:lnTo>
                <a:lnTo>
                  <a:pt x="0" y="288"/>
                </a:lnTo>
                <a:lnTo>
                  <a:pt x="11" y="233"/>
                </a:lnTo>
                <a:lnTo>
                  <a:pt x="117" y="0"/>
                </a:lnTo>
                <a:lnTo>
                  <a:pt x="150" y="11"/>
                </a:lnTo>
                <a:lnTo>
                  <a:pt x="149" y="1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 24"/>
          <p:cNvSpPr>
            <a:spLocks/>
          </p:cNvSpPr>
          <p:nvPr/>
        </p:nvSpPr>
        <p:spPr bwMode="auto">
          <a:xfrm>
            <a:off x="10318058" y="1823695"/>
            <a:ext cx="28124" cy="87888"/>
          </a:xfrm>
          <a:custGeom>
            <a:avLst/>
            <a:gdLst>
              <a:gd name="T0" fmla="*/ 12 w 12"/>
              <a:gd name="T1" fmla="*/ 30 h 36"/>
              <a:gd name="T2" fmla="*/ 6 w 12"/>
              <a:gd name="T3" fmla="*/ 36 h 36"/>
              <a:gd name="T4" fmla="*/ 0 w 12"/>
              <a:gd name="T5" fmla="*/ 30 h 36"/>
              <a:gd name="T6" fmla="*/ 0 w 12"/>
              <a:gd name="T7" fmla="*/ 6 h 36"/>
              <a:gd name="T8" fmla="*/ 6 w 12"/>
              <a:gd name="T9" fmla="*/ 0 h 36"/>
              <a:gd name="T10" fmla="*/ 12 w 12"/>
              <a:gd name="T11" fmla="*/ 6 h 36"/>
              <a:gd name="T12" fmla="*/ 12 w 12"/>
              <a:gd name="T13" fmla="*/ 3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6">
                <a:moveTo>
                  <a:pt x="12" y="30"/>
                </a:moveTo>
                <a:cubicBezTo>
                  <a:pt x="12" y="33"/>
                  <a:pt x="10" y="36"/>
                  <a:pt x="6" y="36"/>
                </a:cubicBezTo>
                <a:cubicBezTo>
                  <a:pt x="3" y="36"/>
                  <a:pt x="0" y="33"/>
                  <a:pt x="0" y="30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0" y="0"/>
                  <a:pt x="12" y="3"/>
                  <a:pt x="12" y="6"/>
                </a:cubicBezTo>
                <a:lnTo>
                  <a:pt x="12" y="3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 25"/>
          <p:cNvSpPr>
            <a:spLocks noEditPoints="1"/>
          </p:cNvSpPr>
          <p:nvPr/>
        </p:nvSpPr>
        <p:spPr bwMode="auto">
          <a:xfrm>
            <a:off x="9059511" y="1445780"/>
            <a:ext cx="249601" cy="674975"/>
          </a:xfrm>
          <a:custGeom>
            <a:avLst/>
            <a:gdLst>
              <a:gd name="T0" fmla="*/ 51 w 103"/>
              <a:gd name="T1" fmla="*/ 280 h 280"/>
              <a:gd name="T2" fmla="*/ 103 w 103"/>
              <a:gd name="T3" fmla="*/ 140 h 280"/>
              <a:gd name="T4" fmla="*/ 51 w 103"/>
              <a:gd name="T5" fmla="*/ 0 h 280"/>
              <a:gd name="T6" fmla="*/ 51 w 103"/>
              <a:gd name="T7" fmla="*/ 22 h 280"/>
              <a:gd name="T8" fmla="*/ 94 w 103"/>
              <a:gd name="T9" fmla="*/ 140 h 280"/>
              <a:gd name="T10" fmla="*/ 51 w 103"/>
              <a:gd name="T11" fmla="*/ 257 h 280"/>
              <a:gd name="T12" fmla="*/ 51 w 103"/>
              <a:gd name="T13" fmla="*/ 280 h 280"/>
              <a:gd name="T14" fmla="*/ 51 w 103"/>
              <a:gd name="T15" fmla="*/ 0 h 280"/>
              <a:gd name="T16" fmla="*/ 0 w 103"/>
              <a:gd name="T17" fmla="*/ 140 h 280"/>
              <a:gd name="T18" fmla="*/ 51 w 103"/>
              <a:gd name="T19" fmla="*/ 280 h 280"/>
              <a:gd name="T20" fmla="*/ 51 w 103"/>
              <a:gd name="T21" fmla="*/ 280 h 280"/>
              <a:gd name="T22" fmla="*/ 51 w 103"/>
              <a:gd name="T23" fmla="*/ 257 h 280"/>
              <a:gd name="T24" fmla="*/ 51 w 103"/>
              <a:gd name="T25" fmla="*/ 257 h 280"/>
              <a:gd name="T26" fmla="*/ 51 w 103"/>
              <a:gd name="T27" fmla="*/ 257 h 280"/>
              <a:gd name="T28" fmla="*/ 8 w 103"/>
              <a:gd name="T29" fmla="*/ 140 h 280"/>
              <a:gd name="T30" fmla="*/ 51 w 103"/>
              <a:gd name="T31" fmla="*/ 22 h 280"/>
              <a:gd name="T32" fmla="*/ 51 w 103"/>
              <a:gd name="T33" fmla="*/ 22 h 280"/>
              <a:gd name="T34" fmla="*/ 51 w 103"/>
              <a:gd name="T35" fmla="*/ 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3" h="280">
                <a:moveTo>
                  <a:pt x="51" y="280"/>
                </a:moveTo>
                <a:cubicBezTo>
                  <a:pt x="80" y="280"/>
                  <a:pt x="103" y="217"/>
                  <a:pt x="103" y="140"/>
                </a:cubicBezTo>
                <a:cubicBezTo>
                  <a:pt x="103" y="62"/>
                  <a:pt x="80" y="0"/>
                  <a:pt x="51" y="0"/>
                </a:cubicBezTo>
                <a:cubicBezTo>
                  <a:pt x="51" y="22"/>
                  <a:pt x="51" y="22"/>
                  <a:pt x="51" y="22"/>
                </a:cubicBezTo>
                <a:cubicBezTo>
                  <a:pt x="75" y="22"/>
                  <a:pt x="94" y="75"/>
                  <a:pt x="94" y="140"/>
                </a:cubicBezTo>
                <a:cubicBezTo>
                  <a:pt x="94" y="204"/>
                  <a:pt x="75" y="257"/>
                  <a:pt x="51" y="257"/>
                </a:cubicBezTo>
                <a:lnTo>
                  <a:pt x="51" y="280"/>
                </a:lnTo>
                <a:close/>
                <a:moveTo>
                  <a:pt x="51" y="0"/>
                </a:moveTo>
                <a:cubicBezTo>
                  <a:pt x="23" y="0"/>
                  <a:pt x="0" y="62"/>
                  <a:pt x="0" y="140"/>
                </a:cubicBezTo>
                <a:cubicBezTo>
                  <a:pt x="0" y="217"/>
                  <a:pt x="23" y="280"/>
                  <a:pt x="51" y="280"/>
                </a:cubicBezTo>
                <a:cubicBezTo>
                  <a:pt x="51" y="280"/>
                  <a:pt x="51" y="280"/>
                  <a:pt x="51" y="280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27" y="257"/>
                  <a:pt x="8" y="204"/>
                  <a:pt x="8" y="140"/>
                </a:cubicBezTo>
                <a:cubicBezTo>
                  <a:pt x="8" y="75"/>
                  <a:pt x="27" y="22"/>
                  <a:pt x="51" y="22"/>
                </a:cubicBezTo>
                <a:cubicBezTo>
                  <a:pt x="51" y="22"/>
                  <a:pt x="51" y="22"/>
                  <a:pt x="51" y="22"/>
                </a:cubicBezTo>
                <a:cubicBezTo>
                  <a:pt x="51" y="0"/>
                  <a:pt x="51" y="0"/>
                  <a:pt x="51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 26"/>
          <p:cNvSpPr>
            <a:spLocks noEditPoints="1"/>
          </p:cNvSpPr>
          <p:nvPr/>
        </p:nvSpPr>
        <p:spPr bwMode="auto">
          <a:xfrm>
            <a:off x="8845062" y="1658466"/>
            <a:ext cx="676734" cy="247843"/>
          </a:xfrm>
          <a:custGeom>
            <a:avLst/>
            <a:gdLst>
              <a:gd name="T0" fmla="*/ 280 w 280"/>
              <a:gd name="T1" fmla="*/ 52 h 103"/>
              <a:gd name="T2" fmla="*/ 140 w 280"/>
              <a:gd name="T3" fmla="*/ 0 h 103"/>
              <a:gd name="T4" fmla="*/ 140 w 280"/>
              <a:gd name="T5" fmla="*/ 8 h 103"/>
              <a:gd name="T6" fmla="*/ 257 w 280"/>
              <a:gd name="T7" fmla="*/ 52 h 103"/>
              <a:gd name="T8" fmla="*/ 140 w 280"/>
              <a:gd name="T9" fmla="*/ 95 h 103"/>
              <a:gd name="T10" fmla="*/ 140 w 280"/>
              <a:gd name="T11" fmla="*/ 103 h 103"/>
              <a:gd name="T12" fmla="*/ 280 w 280"/>
              <a:gd name="T13" fmla="*/ 52 h 103"/>
              <a:gd name="T14" fmla="*/ 140 w 280"/>
              <a:gd name="T15" fmla="*/ 0 h 103"/>
              <a:gd name="T16" fmla="*/ 140 w 280"/>
              <a:gd name="T17" fmla="*/ 0 h 103"/>
              <a:gd name="T18" fmla="*/ 0 w 280"/>
              <a:gd name="T19" fmla="*/ 52 h 103"/>
              <a:gd name="T20" fmla="*/ 140 w 280"/>
              <a:gd name="T21" fmla="*/ 103 h 103"/>
              <a:gd name="T22" fmla="*/ 140 w 280"/>
              <a:gd name="T23" fmla="*/ 103 h 103"/>
              <a:gd name="T24" fmla="*/ 140 w 280"/>
              <a:gd name="T25" fmla="*/ 95 h 103"/>
              <a:gd name="T26" fmla="*/ 140 w 280"/>
              <a:gd name="T27" fmla="*/ 95 h 103"/>
              <a:gd name="T28" fmla="*/ 23 w 280"/>
              <a:gd name="T29" fmla="*/ 52 h 103"/>
              <a:gd name="T30" fmla="*/ 23 w 280"/>
              <a:gd name="T31" fmla="*/ 52 h 103"/>
              <a:gd name="T32" fmla="*/ 140 w 280"/>
              <a:gd name="T33" fmla="*/ 8 h 103"/>
              <a:gd name="T34" fmla="*/ 140 w 280"/>
              <a:gd name="T35" fmla="*/ 8 h 103"/>
              <a:gd name="T36" fmla="*/ 140 w 280"/>
              <a:gd name="T37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0" h="103">
                <a:moveTo>
                  <a:pt x="280" y="52"/>
                </a:moveTo>
                <a:cubicBezTo>
                  <a:pt x="280" y="23"/>
                  <a:pt x="217" y="0"/>
                  <a:pt x="140" y="0"/>
                </a:cubicBezTo>
                <a:cubicBezTo>
                  <a:pt x="140" y="8"/>
                  <a:pt x="140" y="8"/>
                  <a:pt x="140" y="8"/>
                </a:cubicBezTo>
                <a:cubicBezTo>
                  <a:pt x="205" y="8"/>
                  <a:pt x="257" y="28"/>
                  <a:pt x="257" y="52"/>
                </a:cubicBezTo>
                <a:cubicBezTo>
                  <a:pt x="257" y="75"/>
                  <a:pt x="205" y="95"/>
                  <a:pt x="140" y="95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217" y="103"/>
                  <a:pt x="280" y="80"/>
                  <a:pt x="280" y="52"/>
                </a:cubicBezTo>
                <a:close/>
                <a:moveTo>
                  <a:pt x="140" y="0"/>
                </a:moveTo>
                <a:cubicBezTo>
                  <a:pt x="140" y="0"/>
                  <a:pt x="140" y="0"/>
                  <a:pt x="140" y="0"/>
                </a:cubicBezTo>
                <a:cubicBezTo>
                  <a:pt x="63" y="0"/>
                  <a:pt x="0" y="23"/>
                  <a:pt x="0" y="52"/>
                </a:cubicBezTo>
                <a:cubicBezTo>
                  <a:pt x="0" y="80"/>
                  <a:pt x="63" y="103"/>
                  <a:pt x="140" y="103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75" y="95"/>
                  <a:pt x="23" y="75"/>
                  <a:pt x="23" y="52"/>
                </a:cubicBezTo>
                <a:cubicBezTo>
                  <a:pt x="23" y="52"/>
                  <a:pt x="23" y="52"/>
                  <a:pt x="23" y="52"/>
                </a:cubicBezTo>
                <a:cubicBezTo>
                  <a:pt x="23" y="28"/>
                  <a:pt x="75" y="8"/>
                  <a:pt x="140" y="8"/>
                </a:cubicBezTo>
                <a:cubicBezTo>
                  <a:pt x="140" y="8"/>
                  <a:pt x="140" y="8"/>
                  <a:pt x="140" y="8"/>
                </a:cubicBezTo>
                <a:lnTo>
                  <a:pt x="14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 27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16 h 229"/>
              <a:gd name="T2" fmla="*/ 119 w 238"/>
              <a:gd name="T3" fmla="*/ 46 h 229"/>
              <a:gd name="T4" fmla="*/ 119 w 238"/>
              <a:gd name="T5" fmla="*/ 57 h 229"/>
              <a:gd name="T6" fmla="*/ 202 w 238"/>
              <a:gd name="T7" fmla="*/ 32 h 229"/>
              <a:gd name="T8" fmla="*/ 150 w 238"/>
              <a:gd name="T9" fmla="*/ 145 h 229"/>
              <a:gd name="T10" fmla="*/ 119 w 238"/>
              <a:gd name="T11" fmla="*/ 172 h 229"/>
              <a:gd name="T12" fmla="*/ 119 w 238"/>
              <a:gd name="T13" fmla="*/ 183 h 229"/>
              <a:gd name="T14" fmla="*/ 156 w 238"/>
              <a:gd name="T15" fmla="*/ 151 h 229"/>
              <a:gd name="T16" fmla="*/ 218 w 238"/>
              <a:gd name="T17" fmla="*/ 16 h 229"/>
              <a:gd name="T18" fmla="*/ 119 w 238"/>
              <a:gd name="T19" fmla="*/ 46 h 229"/>
              <a:gd name="T20" fmla="*/ 83 w 238"/>
              <a:gd name="T21" fmla="*/ 78 h 229"/>
              <a:gd name="T22" fmla="*/ 20 w 238"/>
              <a:gd name="T23" fmla="*/ 214 h 229"/>
              <a:gd name="T24" fmla="*/ 119 w 238"/>
              <a:gd name="T25" fmla="*/ 183 h 229"/>
              <a:gd name="T26" fmla="*/ 119 w 238"/>
              <a:gd name="T27" fmla="*/ 172 h 229"/>
              <a:gd name="T28" fmla="*/ 36 w 238"/>
              <a:gd name="T29" fmla="*/ 197 h 229"/>
              <a:gd name="T30" fmla="*/ 36 w 238"/>
              <a:gd name="T31" fmla="*/ 197 h 229"/>
              <a:gd name="T32" fmla="*/ 89 w 238"/>
              <a:gd name="T33" fmla="*/ 84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16"/>
                </a:moveTo>
                <a:cubicBezTo>
                  <a:pt x="202" y="0"/>
                  <a:pt x="162" y="13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55" y="30"/>
                  <a:pt x="189" y="19"/>
                  <a:pt x="202" y="32"/>
                </a:cubicBezTo>
                <a:cubicBezTo>
                  <a:pt x="219" y="49"/>
                  <a:pt x="195" y="99"/>
                  <a:pt x="150" y="145"/>
                </a:cubicBezTo>
                <a:cubicBezTo>
                  <a:pt x="140" y="155"/>
                  <a:pt x="129" y="164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31" y="174"/>
                  <a:pt x="144" y="163"/>
                  <a:pt x="156" y="151"/>
                </a:cubicBezTo>
                <a:cubicBezTo>
                  <a:pt x="210" y="96"/>
                  <a:pt x="238" y="36"/>
                  <a:pt x="218" y="16"/>
                </a:cubicBezTo>
                <a:close/>
                <a:moveTo>
                  <a:pt x="119" y="46"/>
                </a:moveTo>
                <a:cubicBezTo>
                  <a:pt x="107" y="55"/>
                  <a:pt x="95" y="66"/>
                  <a:pt x="83" y="78"/>
                </a:cubicBezTo>
                <a:cubicBezTo>
                  <a:pt x="28" y="133"/>
                  <a:pt x="0" y="193"/>
                  <a:pt x="20" y="214"/>
                </a:cubicBezTo>
                <a:cubicBezTo>
                  <a:pt x="36" y="229"/>
                  <a:pt x="76" y="216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83" y="199"/>
                  <a:pt x="49" y="211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19" y="181"/>
                  <a:pt x="43" y="130"/>
                  <a:pt x="89" y="84"/>
                </a:cubicBezTo>
                <a:cubicBezTo>
                  <a:pt x="99" y="74"/>
                  <a:pt x="109" y="65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 28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214 h 229"/>
              <a:gd name="T2" fmla="*/ 156 w 238"/>
              <a:gd name="T3" fmla="*/ 78 h 229"/>
              <a:gd name="T4" fmla="*/ 119 w 238"/>
              <a:gd name="T5" fmla="*/ 46 h 229"/>
              <a:gd name="T6" fmla="*/ 119 w 238"/>
              <a:gd name="T7" fmla="*/ 57 h 229"/>
              <a:gd name="T8" fmla="*/ 150 w 238"/>
              <a:gd name="T9" fmla="*/ 84 h 229"/>
              <a:gd name="T10" fmla="*/ 202 w 238"/>
              <a:gd name="T11" fmla="*/ 197 h 229"/>
              <a:gd name="T12" fmla="*/ 119 w 238"/>
              <a:gd name="T13" fmla="*/ 172 h 229"/>
              <a:gd name="T14" fmla="*/ 119 w 238"/>
              <a:gd name="T15" fmla="*/ 183 h 229"/>
              <a:gd name="T16" fmla="*/ 218 w 238"/>
              <a:gd name="T17" fmla="*/ 214 h 229"/>
              <a:gd name="T18" fmla="*/ 119 w 238"/>
              <a:gd name="T19" fmla="*/ 46 h 229"/>
              <a:gd name="T20" fmla="*/ 20 w 238"/>
              <a:gd name="T21" fmla="*/ 16 h 229"/>
              <a:gd name="T22" fmla="*/ 83 w 238"/>
              <a:gd name="T23" fmla="*/ 151 h 229"/>
              <a:gd name="T24" fmla="*/ 119 w 238"/>
              <a:gd name="T25" fmla="*/ 183 h 229"/>
              <a:gd name="T26" fmla="*/ 119 w 238"/>
              <a:gd name="T27" fmla="*/ 172 h 229"/>
              <a:gd name="T28" fmla="*/ 89 w 238"/>
              <a:gd name="T29" fmla="*/ 145 h 229"/>
              <a:gd name="T30" fmla="*/ 36 w 238"/>
              <a:gd name="T31" fmla="*/ 32 h 229"/>
              <a:gd name="T32" fmla="*/ 36 w 238"/>
              <a:gd name="T33" fmla="*/ 32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214"/>
                </a:moveTo>
                <a:cubicBezTo>
                  <a:pt x="238" y="193"/>
                  <a:pt x="210" y="133"/>
                  <a:pt x="156" y="78"/>
                </a:cubicBezTo>
                <a:cubicBezTo>
                  <a:pt x="144" y="66"/>
                  <a:pt x="131" y="55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29" y="65"/>
                  <a:pt x="140" y="74"/>
                  <a:pt x="150" y="84"/>
                </a:cubicBezTo>
                <a:cubicBezTo>
                  <a:pt x="195" y="130"/>
                  <a:pt x="219" y="181"/>
                  <a:pt x="202" y="197"/>
                </a:cubicBezTo>
                <a:cubicBezTo>
                  <a:pt x="189" y="211"/>
                  <a:pt x="155" y="199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62" y="216"/>
                  <a:pt x="202" y="229"/>
                  <a:pt x="218" y="214"/>
                </a:cubicBezTo>
                <a:close/>
                <a:moveTo>
                  <a:pt x="119" y="46"/>
                </a:moveTo>
                <a:cubicBezTo>
                  <a:pt x="76" y="13"/>
                  <a:pt x="36" y="0"/>
                  <a:pt x="20" y="16"/>
                </a:cubicBezTo>
                <a:cubicBezTo>
                  <a:pt x="0" y="36"/>
                  <a:pt x="28" y="96"/>
                  <a:pt x="83" y="151"/>
                </a:cubicBezTo>
                <a:cubicBezTo>
                  <a:pt x="95" y="163"/>
                  <a:pt x="107" y="174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109" y="164"/>
                  <a:pt x="99" y="155"/>
                  <a:pt x="89" y="145"/>
                </a:cubicBezTo>
                <a:cubicBezTo>
                  <a:pt x="43" y="99"/>
                  <a:pt x="19" y="49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49" y="19"/>
                  <a:pt x="83" y="30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29"/>
          <p:cNvSpPr>
            <a:spLocks noChangeArrowheads="1"/>
          </p:cNvSpPr>
          <p:nvPr/>
        </p:nvSpPr>
        <p:spPr bwMode="auto">
          <a:xfrm>
            <a:off x="9133336" y="1730535"/>
            <a:ext cx="103708" cy="103708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 30"/>
          <p:cNvSpPr>
            <a:spLocks noEditPoints="1"/>
          </p:cNvSpPr>
          <p:nvPr/>
        </p:nvSpPr>
        <p:spPr bwMode="auto">
          <a:xfrm>
            <a:off x="9929595" y="1254183"/>
            <a:ext cx="284755" cy="539629"/>
          </a:xfrm>
          <a:custGeom>
            <a:avLst/>
            <a:gdLst>
              <a:gd name="T0" fmla="*/ 67 w 162"/>
              <a:gd name="T1" fmla="*/ 307 h 307"/>
              <a:gd name="T2" fmla="*/ 162 w 162"/>
              <a:gd name="T3" fmla="*/ 307 h 307"/>
              <a:gd name="T4" fmla="*/ 67 w 162"/>
              <a:gd name="T5" fmla="*/ 127 h 307"/>
              <a:gd name="T6" fmla="*/ 67 w 162"/>
              <a:gd name="T7" fmla="*/ 193 h 307"/>
              <a:gd name="T8" fmla="*/ 110 w 162"/>
              <a:gd name="T9" fmla="*/ 267 h 307"/>
              <a:gd name="T10" fmla="*/ 67 w 162"/>
              <a:gd name="T11" fmla="*/ 267 h 307"/>
              <a:gd name="T12" fmla="*/ 67 w 162"/>
              <a:gd name="T13" fmla="*/ 307 h 307"/>
              <a:gd name="T14" fmla="*/ 0 w 162"/>
              <a:gd name="T15" fmla="*/ 0 h 307"/>
              <a:gd name="T16" fmla="*/ 0 w 162"/>
              <a:gd name="T17" fmla="*/ 307 h 307"/>
              <a:gd name="T18" fmla="*/ 67 w 162"/>
              <a:gd name="T19" fmla="*/ 307 h 307"/>
              <a:gd name="T20" fmla="*/ 67 w 162"/>
              <a:gd name="T21" fmla="*/ 267 h 307"/>
              <a:gd name="T22" fmla="*/ 24 w 162"/>
              <a:gd name="T23" fmla="*/ 267 h 307"/>
              <a:gd name="T24" fmla="*/ 24 w 162"/>
              <a:gd name="T25" fmla="*/ 120 h 307"/>
              <a:gd name="T26" fmla="*/ 24 w 162"/>
              <a:gd name="T27" fmla="*/ 120 h 307"/>
              <a:gd name="T28" fmla="*/ 67 w 162"/>
              <a:gd name="T29" fmla="*/ 193 h 307"/>
              <a:gd name="T30" fmla="*/ 67 w 162"/>
              <a:gd name="T31" fmla="*/ 127 h 307"/>
              <a:gd name="T32" fmla="*/ 0 w 162"/>
              <a:gd name="T33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2" h="307">
                <a:moveTo>
                  <a:pt x="67" y="307"/>
                </a:moveTo>
                <a:lnTo>
                  <a:pt x="162" y="307"/>
                </a:lnTo>
                <a:lnTo>
                  <a:pt x="67" y="127"/>
                </a:lnTo>
                <a:lnTo>
                  <a:pt x="67" y="193"/>
                </a:lnTo>
                <a:lnTo>
                  <a:pt x="110" y="267"/>
                </a:lnTo>
                <a:lnTo>
                  <a:pt x="67" y="267"/>
                </a:lnTo>
                <a:lnTo>
                  <a:pt x="67" y="307"/>
                </a:lnTo>
                <a:close/>
                <a:moveTo>
                  <a:pt x="0" y="0"/>
                </a:moveTo>
                <a:lnTo>
                  <a:pt x="0" y="307"/>
                </a:lnTo>
                <a:lnTo>
                  <a:pt x="67" y="307"/>
                </a:lnTo>
                <a:lnTo>
                  <a:pt x="67" y="267"/>
                </a:lnTo>
                <a:lnTo>
                  <a:pt x="24" y="267"/>
                </a:lnTo>
                <a:lnTo>
                  <a:pt x="24" y="120"/>
                </a:lnTo>
                <a:lnTo>
                  <a:pt x="24" y="120"/>
                </a:lnTo>
                <a:lnTo>
                  <a:pt x="67" y="193"/>
                </a:lnTo>
                <a:lnTo>
                  <a:pt x="67" y="127"/>
                </a:ln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>
            <a:off x="9787218" y="1252427"/>
            <a:ext cx="72068" cy="525568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 32"/>
          <p:cNvSpPr>
            <a:spLocks noEditPoints="1"/>
          </p:cNvSpPr>
          <p:nvPr/>
        </p:nvSpPr>
        <p:spPr bwMode="auto">
          <a:xfrm>
            <a:off x="7452927" y="3899595"/>
            <a:ext cx="622244" cy="455257"/>
          </a:xfrm>
          <a:custGeom>
            <a:avLst/>
            <a:gdLst>
              <a:gd name="T0" fmla="*/ 213 w 258"/>
              <a:gd name="T1" fmla="*/ 31 h 189"/>
              <a:gd name="T2" fmla="*/ 204 w 258"/>
              <a:gd name="T3" fmla="*/ 69 h 189"/>
              <a:gd name="T4" fmla="*/ 228 w 258"/>
              <a:gd name="T5" fmla="*/ 109 h 189"/>
              <a:gd name="T6" fmla="*/ 204 w 258"/>
              <a:gd name="T7" fmla="*/ 146 h 189"/>
              <a:gd name="T8" fmla="*/ 204 w 258"/>
              <a:gd name="T9" fmla="*/ 27 h 189"/>
              <a:gd name="T10" fmla="*/ 91 w 258"/>
              <a:gd name="T11" fmla="*/ 14 h 189"/>
              <a:gd name="T12" fmla="*/ 97 w 258"/>
              <a:gd name="T13" fmla="*/ 15 h 189"/>
              <a:gd name="T14" fmla="*/ 91 w 258"/>
              <a:gd name="T15" fmla="*/ 42 h 189"/>
              <a:gd name="T16" fmla="*/ 91 w 258"/>
              <a:gd name="T17" fmla="*/ 162 h 189"/>
              <a:gd name="T18" fmla="*/ 166 w 258"/>
              <a:gd name="T19" fmla="*/ 145 h 189"/>
              <a:gd name="T20" fmla="*/ 204 w 258"/>
              <a:gd name="T21" fmla="*/ 125 h 189"/>
              <a:gd name="T22" fmla="*/ 191 w 258"/>
              <a:gd name="T23" fmla="*/ 122 h 189"/>
              <a:gd name="T24" fmla="*/ 204 w 258"/>
              <a:gd name="T25" fmla="*/ 69 h 189"/>
              <a:gd name="T26" fmla="*/ 91 w 258"/>
              <a:gd name="T27" fmla="*/ 6 h 189"/>
              <a:gd name="T28" fmla="*/ 78 w 258"/>
              <a:gd name="T29" fmla="*/ 24 h 189"/>
              <a:gd name="T30" fmla="*/ 91 w 258"/>
              <a:gd name="T31" fmla="*/ 14 h 189"/>
              <a:gd name="T32" fmla="*/ 78 w 258"/>
              <a:gd name="T33" fmla="*/ 188 h 189"/>
              <a:gd name="T34" fmla="*/ 91 w 258"/>
              <a:gd name="T35" fmla="*/ 162 h 189"/>
              <a:gd name="T36" fmla="*/ 78 w 258"/>
              <a:gd name="T37" fmla="*/ 176 h 189"/>
              <a:gd name="T38" fmla="*/ 91 w 258"/>
              <a:gd name="T39" fmla="*/ 42 h 189"/>
              <a:gd name="T40" fmla="*/ 80 w 258"/>
              <a:gd name="T41" fmla="*/ 134 h 189"/>
              <a:gd name="T42" fmla="*/ 78 w 258"/>
              <a:gd name="T43" fmla="*/ 64 h 189"/>
              <a:gd name="T44" fmla="*/ 78 w 258"/>
              <a:gd name="T45" fmla="*/ 33 h 189"/>
              <a:gd name="T46" fmla="*/ 91 w 258"/>
              <a:gd name="T47" fmla="*/ 42 h 189"/>
              <a:gd name="T48" fmla="*/ 60 w 258"/>
              <a:gd name="T49" fmla="*/ 18 h 189"/>
              <a:gd name="T50" fmla="*/ 68 w 258"/>
              <a:gd name="T51" fmla="*/ 42 h 189"/>
              <a:gd name="T52" fmla="*/ 78 w 258"/>
              <a:gd name="T53" fmla="*/ 33 h 189"/>
              <a:gd name="T54" fmla="*/ 78 w 258"/>
              <a:gd name="T55" fmla="*/ 9 h 189"/>
              <a:gd name="T56" fmla="*/ 78 w 258"/>
              <a:gd name="T57" fmla="*/ 188 h 189"/>
              <a:gd name="T58" fmla="*/ 60 w 258"/>
              <a:gd name="T59" fmla="*/ 176 h 189"/>
              <a:gd name="T60" fmla="*/ 78 w 258"/>
              <a:gd name="T61" fmla="*/ 64 h 189"/>
              <a:gd name="T62" fmla="*/ 60 w 258"/>
              <a:gd name="T63" fmla="*/ 134 h 189"/>
              <a:gd name="T64" fmla="*/ 70 w 258"/>
              <a:gd name="T65" fmla="*/ 116 h 189"/>
              <a:gd name="T66" fmla="*/ 60 w 258"/>
              <a:gd name="T67" fmla="*/ 87 h 189"/>
              <a:gd name="T68" fmla="*/ 76 w 258"/>
              <a:gd name="T69" fmla="*/ 68 h 189"/>
              <a:gd name="T70" fmla="*/ 60 w 258"/>
              <a:gd name="T71" fmla="*/ 18 h 189"/>
              <a:gd name="T72" fmla="*/ 60 w 258"/>
              <a:gd name="T73" fmla="*/ 187 h 189"/>
              <a:gd name="T74" fmla="*/ 59 w 258"/>
              <a:gd name="T75" fmla="*/ 175 h 189"/>
              <a:gd name="T76" fmla="*/ 49 w 258"/>
              <a:gd name="T77" fmla="*/ 144 h 189"/>
              <a:gd name="T78" fmla="*/ 60 w 258"/>
              <a:gd name="T79" fmla="*/ 125 h 189"/>
              <a:gd name="T80" fmla="*/ 41 w 258"/>
              <a:gd name="T81" fmla="*/ 125 h 189"/>
              <a:gd name="T82" fmla="*/ 60 w 258"/>
              <a:gd name="T83" fmla="*/ 87 h 189"/>
              <a:gd name="T84" fmla="*/ 51 w 258"/>
              <a:gd name="T85" fmla="*/ 76 h 189"/>
              <a:gd name="T86" fmla="*/ 43 w 258"/>
              <a:gd name="T87" fmla="*/ 51 h 189"/>
              <a:gd name="T88" fmla="*/ 60 w 258"/>
              <a:gd name="T89" fmla="*/ 1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8" h="189">
                <a:moveTo>
                  <a:pt x="253" y="104"/>
                </a:moveTo>
                <a:cubicBezTo>
                  <a:pt x="258" y="60"/>
                  <a:pt x="213" y="31"/>
                  <a:pt x="213" y="31"/>
                </a:cubicBezTo>
                <a:cubicBezTo>
                  <a:pt x="210" y="30"/>
                  <a:pt x="207" y="28"/>
                  <a:pt x="204" y="27"/>
                </a:cubicBezTo>
                <a:cubicBezTo>
                  <a:pt x="204" y="69"/>
                  <a:pt x="204" y="69"/>
                  <a:pt x="204" y="69"/>
                </a:cubicBezTo>
                <a:cubicBezTo>
                  <a:pt x="208" y="69"/>
                  <a:pt x="212" y="70"/>
                  <a:pt x="216" y="72"/>
                </a:cubicBezTo>
                <a:cubicBezTo>
                  <a:pt x="230" y="79"/>
                  <a:pt x="235" y="95"/>
                  <a:pt x="228" y="109"/>
                </a:cubicBezTo>
                <a:cubicBezTo>
                  <a:pt x="224" y="119"/>
                  <a:pt x="214" y="125"/>
                  <a:pt x="204" y="125"/>
                </a:cubicBezTo>
                <a:cubicBezTo>
                  <a:pt x="204" y="146"/>
                  <a:pt x="204" y="146"/>
                  <a:pt x="204" y="146"/>
                </a:cubicBezTo>
                <a:cubicBezTo>
                  <a:pt x="230" y="144"/>
                  <a:pt x="249" y="134"/>
                  <a:pt x="253" y="104"/>
                </a:cubicBezTo>
                <a:close/>
                <a:moveTo>
                  <a:pt x="204" y="27"/>
                </a:moveTo>
                <a:cubicBezTo>
                  <a:pt x="156" y="5"/>
                  <a:pt x="119" y="0"/>
                  <a:pt x="91" y="6"/>
                </a:cubicBezTo>
                <a:cubicBezTo>
                  <a:pt x="91" y="14"/>
                  <a:pt x="91" y="14"/>
                  <a:pt x="91" y="14"/>
                </a:cubicBezTo>
                <a:cubicBezTo>
                  <a:pt x="93" y="14"/>
                  <a:pt x="95" y="14"/>
                  <a:pt x="97" y="15"/>
                </a:cubicBezTo>
                <a:cubicBezTo>
                  <a:pt x="97" y="15"/>
                  <a:pt x="97" y="15"/>
                  <a:pt x="97" y="15"/>
                </a:cubicBezTo>
                <a:cubicBezTo>
                  <a:pt x="104" y="19"/>
                  <a:pt x="107" y="27"/>
                  <a:pt x="103" y="34"/>
                </a:cubicBezTo>
                <a:cubicBezTo>
                  <a:pt x="101" y="39"/>
                  <a:pt x="96" y="42"/>
                  <a:pt x="91" y="42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93" y="151"/>
                  <a:pt x="93" y="157"/>
                  <a:pt x="91" y="162"/>
                </a:cubicBezTo>
                <a:cubicBezTo>
                  <a:pt x="91" y="185"/>
                  <a:pt x="91" y="185"/>
                  <a:pt x="91" y="185"/>
                </a:cubicBezTo>
                <a:cubicBezTo>
                  <a:pt x="117" y="174"/>
                  <a:pt x="138" y="143"/>
                  <a:pt x="166" y="145"/>
                </a:cubicBezTo>
                <a:cubicBezTo>
                  <a:pt x="179" y="147"/>
                  <a:pt x="192" y="147"/>
                  <a:pt x="204" y="146"/>
                </a:cubicBezTo>
                <a:cubicBezTo>
                  <a:pt x="204" y="125"/>
                  <a:pt x="204" y="125"/>
                  <a:pt x="204" y="125"/>
                </a:cubicBezTo>
                <a:cubicBezTo>
                  <a:pt x="199" y="125"/>
                  <a:pt x="195" y="124"/>
                  <a:pt x="191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77" y="115"/>
                  <a:pt x="172" y="98"/>
                  <a:pt x="179" y="84"/>
                </a:cubicBezTo>
                <a:cubicBezTo>
                  <a:pt x="184" y="74"/>
                  <a:pt x="193" y="69"/>
                  <a:pt x="204" y="69"/>
                </a:cubicBezTo>
                <a:lnTo>
                  <a:pt x="204" y="27"/>
                </a:lnTo>
                <a:close/>
                <a:moveTo>
                  <a:pt x="91" y="6"/>
                </a:moveTo>
                <a:cubicBezTo>
                  <a:pt x="86" y="6"/>
                  <a:pt x="82" y="8"/>
                  <a:pt x="78" y="9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3"/>
                  <a:pt x="78" y="22"/>
                  <a:pt x="78" y="22"/>
                </a:cubicBezTo>
                <a:cubicBezTo>
                  <a:pt x="81" y="17"/>
                  <a:pt x="86" y="14"/>
                  <a:pt x="91" y="14"/>
                </a:cubicBezTo>
                <a:cubicBezTo>
                  <a:pt x="91" y="6"/>
                  <a:pt x="91" y="6"/>
                  <a:pt x="91" y="6"/>
                </a:cubicBezTo>
                <a:close/>
                <a:moveTo>
                  <a:pt x="78" y="188"/>
                </a:moveTo>
                <a:cubicBezTo>
                  <a:pt x="82" y="188"/>
                  <a:pt x="87" y="187"/>
                  <a:pt x="91" y="185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0" y="163"/>
                  <a:pt x="90" y="164"/>
                  <a:pt x="90" y="165"/>
                </a:cubicBezTo>
                <a:cubicBezTo>
                  <a:pt x="87" y="170"/>
                  <a:pt x="83" y="174"/>
                  <a:pt x="78" y="176"/>
                </a:cubicBezTo>
                <a:cubicBezTo>
                  <a:pt x="78" y="188"/>
                  <a:pt x="78" y="188"/>
                  <a:pt x="78" y="188"/>
                </a:cubicBezTo>
                <a:close/>
                <a:moveTo>
                  <a:pt x="91" y="42"/>
                </a:moveTo>
                <a:cubicBezTo>
                  <a:pt x="91" y="146"/>
                  <a:pt x="91" y="146"/>
                  <a:pt x="91" y="146"/>
                </a:cubicBezTo>
                <a:cubicBezTo>
                  <a:pt x="89" y="141"/>
                  <a:pt x="85" y="136"/>
                  <a:pt x="80" y="134"/>
                </a:cubicBezTo>
                <a:cubicBezTo>
                  <a:pt x="79" y="133"/>
                  <a:pt x="78" y="133"/>
                  <a:pt x="78" y="133"/>
                </a:cubicBezTo>
                <a:cubicBezTo>
                  <a:pt x="78" y="64"/>
                  <a:pt x="78" y="64"/>
                  <a:pt x="78" y="64"/>
                </a:cubicBezTo>
                <a:cubicBezTo>
                  <a:pt x="79" y="61"/>
                  <a:pt x="79" y="57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9" y="36"/>
                  <a:pt x="81" y="39"/>
                  <a:pt x="84" y="41"/>
                </a:cubicBezTo>
                <a:cubicBezTo>
                  <a:pt x="86" y="42"/>
                  <a:pt x="89" y="42"/>
                  <a:pt x="91" y="42"/>
                </a:cubicBezTo>
                <a:close/>
                <a:moveTo>
                  <a:pt x="78" y="9"/>
                </a:moveTo>
                <a:cubicBezTo>
                  <a:pt x="71" y="11"/>
                  <a:pt x="65" y="14"/>
                  <a:pt x="60" y="18"/>
                </a:cubicBezTo>
                <a:cubicBezTo>
                  <a:pt x="60" y="40"/>
                  <a:pt x="60" y="40"/>
                  <a:pt x="60" y="40"/>
                </a:cubicBezTo>
                <a:cubicBezTo>
                  <a:pt x="62" y="40"/>
                  <a:pt x="65" y="41"/>
                  <a:pt x="68" y="42"/>
                </a:cubicBezTo>
                <a:cubicBezTo>
                  <a:pt x="73" y="45"/>
                  <a:pt x="76" y="49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7" y="30"/>
                  <a:pt x="77" y="27"/>
                  <a:pt x="78" y="24"/>
                </a:cubicBezTo>
                <a:cubicBezTo>
                  <a:pt x="78" y="9"/>
                  <a:pt x="78" y="9"/>
                  <a:pt x="78" y="9"/>
                </a:cubicBezTo>
                <a:close/>
                <a:moveTo>
                  <a:pt x="60" y="187"/>
                </a:moveTo>
                <a:cubicBezTo>
                  <a:pt x="66" y="188"/>
                  <a:pt x="72" y="189"/>
                  <a:pt x="78" y="188"/>
                </a:cubicBezTo>
                <a:cubicBezTo>
                  <a:pt x="78" y="176"/>
                  <a:pt x="78" y="176"/>
                  <a:pt x="78" y="176"/>
                </a:cubicBezTo>
                <a:cubicBezTo>
                  <a:pt x="72" y="178"/>
                  <a:pt x="65" y="178"/>
                  <a:pt x="60" y="176"/>
                </a:cubicBezTo>
                <a:cubicBezTo>
                  <a:pt x="60" y="187"/>
                  <a:pt x="60" y="187"/>
                  <a:pt x="60" y="187"/>
                </a:cubicBezTo>
                <a:close/>
                <a:moveTo>
                  <a:pt x="78" y="64"/>
                </a:moveTo>
                <a:cubicBezTo>
                  <a:pt x="78" y="133"/>
                  <a:pt x="78" y="133"/>
                  <a:pt x="78" y="133"/>
                </a:cubicBezTo>
                <a:cubicBezTo>
                  <a:pt x="72" y="131"/>
                  <a:pt x="65" y="131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64" y="123"/>
                  <a:pt x="67" y="120"/>
                  <a:pt x="70" y="116"/>
                </a:cubicBezTo>
                <a:cubicBezTo>
                  <a:pt x="75" y="105"/>
                  <a:pt x="71" y="92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66" y="78"/>
                  <a:pt x="73" y="74"/>
                  <a:pt x="76" y="68"/>
                </a:cubicBezTo>
                <a:cubicBezTo>
                  <a:pt x="77" y="66"/>
                  <a:pt x="77" y="65"/>
                  <a:pt x="78" y="64"/>
                </a:cubicBezTo>
                <a:close/>
                <a:moveTo>
                  <a:pt x="60" y="18"/>
                </a:moveTo>
                <a:cubicBezTo>
                  <a:pt x="0" y="56"/>
                  <a:pt x="10" y="159"/>
                  <a:pt x="46" y="180"/>
                </a:cubicBezTo>
                <a:cubicBezTo>
                  <a:pt x="51" y="183"/>
                  <a:pt x="55" y="185"/>
                  <a:pt x="60" y="187"/>
                </a:cubicBezTo>
                <a:cubicBezTo>
                  <a:pt x="60" y="176"/>
                  <a:pt x="60" y="176"/>
                  <a:pt x="60" y="176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48" y="170"/>
                  <a:pt x="43" y="156"/>
                  <a:pt x="49" y="144"/>
                </a:cubicBezTo>
                <a:cubicBezTo>
                  <a:pt x="51" y="139"/>
                  <a:pt x="55" y="136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54" y="128"/>
                  <a:pt x="47" y="128"/>
                  <a:pt x="41" y="125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1" y="120"/>
                  <a:pt x="26" y="107"/>
                  <a:pt x="32" y="97"/>
                </a:cubicBezTo>
                <a:cubicBezTo>
                  <a:pt x="37" y="86"/>
                  <a:pt x="49" y="82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57" y="78"/>
                  <a:pt x="54" y="77"/>
                  <a:pt x="51" y="76"/>
                </a:cubicBezTo>
                <a:cubicBezTo>
                  <a:pt x="42" y="71"/>
                  <a:pt x="38" y="60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6" y="44"/>
                  <a:pt x="53" y="40"/>
                  <a:pt x="60" y="40"/>
                </a:cubicBezTo>
                <a:lnTo>
                  <a:pt x="60" y="1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oup 127"/>
          <p:cNvGrpSpPr/>
          <p:nvPr/>
        </p:nvGrpSpPr>
        <p:grpSpPr>
          <a:xfrm>
            <a:off x="9201885" y="4354851"/>
            <a:ext cx="562481" cy="724193"/>
            <a:chOff x="8610600" y="4127500"/>
            <a:chExt cx="508001" cy="654050"/>
          </a:xfrm>
          <a:solidFill>
            <a:srgbClr val="F94A26"/>
          </a:solidFill>
        </p:grpSpPr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34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8729663" y="4613275"/>
              <a:ext cx="141288" cy="168275"/>
            </a:xfrm>
            <a:custGeom>
              <a:avLst/>
              <a:gdLst>
                <a:gd name="T0" fmla="*/ 45 w 65"/>
                <a:gd name="T1" fmla="*/ 5 h 77"/>
                <a:gd name="T2" fmla="*/ 45 w 65"/>
                <a:gd name="T3" fmla="*/ 28 h 77"/>
                <a:gd name="T4" fmla="*/ 25 w 65"/>
                <a:gd name="T5" fmla="*/ 45 h 77"/>
                <a:gd name="T6" fmla="*/ 1 w 65"/>
                <a:gd name="T7" fmla="*/ 64 h 77"/>
                <a:gd name="T8" fmla="*/ 65 w 65"/>
                <a:gd name="T9" fmla="*/ 77 h 77"/>
                <a:gd name="T10" fmla="*/ 65 w 65"/>
                <a:gd name="T11" fmla="*/ 0 h 77"/>
                <a:gd name="T12" fmla="*/ 45 w 65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7">
                  <a:moveTo>
                    <a:pt x="45" y="5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39" y="40"/>
                    <a:pt x="25" y="45"/>
                  </a:cubicBezTo>
                  <a:cubicBezTo>
                    <a:pt x="12" y="49"/>
                    <a:pt x="0" y="56"/>
                    <a:pt x="1" y="64"/>
                  </a:cubicBezTo>
                  <a:cubicBezTo>
                    <a:pt x="2" y="71"/>
                    <a:pt x="18" y="77"/>
                    <a:pt x="65" y="77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4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8855075" y="4613275"/>
              <a:ext cx="134938" cy="168275"/>
            </a:xfrm>
            <a:custGeom>
              <a:avLst/>
              <a:gdLst>
                <a:gd name="T0" fmla="*/ 14 w 62"/>
                <a:gd name="T1" fmla="*/ 5 h 77"/>
                <a:gd name="T2" fmla="*/ 14 w 62"/>
                <a:gd name="T3" fmla="*/ 28 h 77"/>
                <a:gd name="T4" fmla="*/ 32 w 62"/>
                <a:gd name="T5" fmla="*/ 45 h 77"/>
                <a:gd name="T6" fmla="*/ 61 w 62"/>
                <a:gd name="T7" fmla="*/ 64 h 77"/>
                <a:gd name="T8" fmla="*/ 0 w 62"/>
                <a:gd name="T9" fmla="*/ 77 h 77"/>
                <a:gd name="T10" fmla="*/ 0 w 62"/>
                <a:gd name="T11" fmla="*/ 0 h 77"/>
                <a:gd name="T12" fmla="*/ 14 w 62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7">
                  <a:moveTo>
                    <a:pt x="14" y="5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9" y="40"/>
                    <a:pt x="32" y="45"/>
                  </a:cubicBezTo>
                  <a:cubicBezTo>
                    <a:pt x="46" y="49"/>
                    <a:pt x="62" y="56"/>
                    <a:pt x="61" y="64"/>
                  </a:cubicBezTo>
                  <a:cubicBezTo>
                    <a:pt x="60" y="71"/>
                    <a:pt x="34" y="77"/>
                    <a:pt x="0" y="7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39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40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5" name="Freeform 41"/>
          <p:cNvSpPr>
            <a:spLocks noEditPoints="1"/>
          </p:cNvSpPr>
          <p:nvPr/>
        </p:nvSpPr>
        <p:spPr bwMode="auto">
          <a:xfrm>
            <a:off x="9667692" y="3623630"/>
            <a:ext cx="474592" cy="432405"/>
          </a:xfrm>
          <a:custGeom>
            <a:avLst/>
            <a:gdLst>
              <a:gd name="T0" fmla="*/ 116 w 196"/>
              <a:gd name="T1" fmla="*/ 2 h 179"/>
              <a:gd name="T2" fmla="*/ 98 w 196"/>
              <a:gd name="T3" fmla="*/ 0 h 179"/>
              <a:gd name="T4" fmla="*/ 98 w 196"/>
              <a:gd name="T5" fmla="*/ 17 h 179"/>
              <a:gd name="T6" fmla="*/ 113 w 196"/>
              <a:gd name="T7" fmla="*/ 18 h 179"/>
              <a:gd name="T8" fmla="*/ 169 w 196"/>
              <a:gd name="T9" fmla="*/ 105 h 179"/>
              <a:gd name="T10" fmla="*/ 98 w 196"/>
              <a:gd name="T11" fmla="*/ 163 h 179"/>
              <a:gd name="T12" fmla="*/ 98 w 196"/>
              <a:gd name="T13" fmla="*/ 179 h 179"/>
              <a:gd name="T14" fmla="*/ 185 w 196"/>
              <a:gd name="T15" fmla="*/ 108 h 179"/>
              <a:gd name="T16" fmla="*/ 116 w 196"/>
              <a:gd name="T17" fmla="*/ 2 h 179"/>
              <a:gd name="T18" fmla="*/ 98 w 196"/>
              <a:gd name="T19" fmla="*/ 0 h 179"/>
              <a:gd name="T20" fmla="*/ 10 w 196"/>
              <a:gd name="T21" fmla="*/ 71 h 179"/>
              <a:gd name="T22" fmla="*/ 79 w 196"/>
              <a:gd name="T23" fmla="*/ 177 h 179"/>
              <a:gd name="T24" fmla="*/ 98 w 196"/>
              <a:gd name="T25" fmla="*/ 179 h 179"/>
              <a:gd name="T26" fmla="*/ 98 w 196"/>
              <a:gd name="T27" fmla="*/ 163 h 179"/>
              <a:gd name="T28" fmla="*/ 83 w 196"/>
              <a:gd name="T29" fmla="*/ 161 h 179"/>
              <a:gd name="T30" fmla="*/ 83 w 196"/>
              <a:gd name="T31" fmla="*/ 161 h 179"/>
              <a:gd name="T32" fmla="*/ 26 w 196"/>
              <a:gd name="T33" fmla="*/ 75 h 179"/>
              <a:gd name="T34" fmla="*/ 98 w 196"/>
              <a:gd name="T35" fmla="*/ 17 h 179"/>
              <a:gd name="T36" fmla="*/ 98 w 196"/>
              <a:gd name="T37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" h="179">
                <a:moveTo>
                  <a:pt x="116" y="2"/>
                </a:moveTo>
                <a:cubicBezTo>
                  <a:pt x="110" y="1"/>
                  <a:pt x="104" y="0"/>
                  <a:pt x="98" y="0"/>
                </a:cubicBezTo>
                <a:cubicBezTo>
                  <a:pt x="98" y="17"/>
                  <a:pt x="98" y="17"/>
                  <a:pt x="98" y="17"/>
                </a:cubicBezTo>
                <a:cubicBezTo>
                  <a:pt x="103" y="17"/>
                  <a:pt x="108" y="17"/>
                  <a:pt x="113" y="18"/>
                </a:cubicBezTo>
                <a:cubicBezTo>
                  <a:pt x="152" y="27"/>
                  <a:pt x="177" y="65"/>
                  <a:pt x="169" y="105"/>
                </a:cubicBezTo>
                <a:cubicBezTo>
                  <a:pt x="162" y="139"/>
                  <a:pt x="131" y="163"/>
                  <a:pt x="98" y="163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39" y="179"/>
                  <a:pt x="177" y="150"/>
                  <a:pt x="185" y="108"/>
                </a:cubicBezTo>
                <a:cubicBezTo>
                  <a:pt x="196" y="60"/>
                  <a:pt x="165" y="12"/>
                  <a:pt x="116" y="2"/>
                </a:cubicBezTo>
                <a:close/>
                <a:moveTo>
                  <a:pt x="98" y="0"/>
                </a:moveTo>
                <a:cubicBezTo>
                  <a:pt x="56" y="0"/>
                  <a:pt x="19" y="29"/>
                  <a:pt x="10" y="71"/>
                </a:cubicBezTo>
                <a:cubicBezTo>
                  <a:pt x="0" y="120"/>
                  <a:pt x="31" y="167"/>
                  <a:pt x="79" y="177"/>
                </a:cubicBezTo>
                <a:cubicBezTo>
                  <a:pt x="85" y="179"/>
                  <a:pt x="92" y="179"/>
                  <a:pt x="98" y="179"/>
                </a:cubicBezTo>
                <a:cubicBezTo>
                  <a:pt x="98" y="163"/>
                  <a:pt x="98" y="163"/>
                  <a:pt x="98" y="163"/>
                </a:cubicBezTo>
                <a:cubicBezTo>
                  <a:pt x="93" y="163"/>
                  <a:pt x="88" y="162"/>
                  <a:pt x="83" y="161"/>
                </a:cubicBezTo>
                <a:cubicBezTo>
                  <a:pt x="83" y="161"/>
                  <a:pt x="83" y="161"/>
                  <a:pt x="83" y="161"/>
                </a:cubicBezTo>
                <a:cubicBezTo>
                  <a:pt x="43" y="153"/>
                  <a:pt x="18" y="114"/>
                  <a:pt x="26" y="75"/>
                </a:cubicBezTo>
                <a:cubicBezTo>
                  <a:pt x="33" y="40"/>
                  <a:pt x="64" y="17"/>
                  <a:pt x="98" y="17"/>
                </a:cubicBezTo>
                <a:lnTo>
                  <a:pt x="98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 42"/>
          <p:cNvSpPr>
            <a:spLocks/>
          </p:cNvSpPr>
          <p:nvPr/>
        </p:nvSpPr>
        <p:spPr bwMode="auto">
          <a:xfrm>
            <a:off x="9790731" y="4022638"/>
            <a:ext cx="101949" cy="219719"/>
          </a:xfrm>
          <a:custGeom>
            <a:avLst/>
            <a:gdLst>
              <a:gd name="T0" fmla="*/ 33 w 58"/>
              <a:gd name="T1" fmla="*/ 125 h 125"/>
              <a:gd name="T2" fmla="*/ 0 w 58"/>
              <a:gd name="T3" fmla="*/ 118 h 125"/>
              <a:gd name="T4" fmla="*/ 25 w 58"/>
              <a:gd name="T5" fmla="*/ 0 h 125"/>
              <a:gd name="T6" fmla="*/ 58 w 58"/>
              <a:gd name="T7" fmla="*/ 7 h 125"/>
              <a:gd name="T8" fmla="*/ 33 w 58"/>
              <a:gd name="T9" fmla="*/ 125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25">
                <a:moveTo>
                  <a:pt x="33" y="125"/>
                </a:moveTo>
                <a:lnTo>
                  <a:pt x="0" y="118"/>
                </a:lnTo>
                <a:lnTo>
                  <a:pt x="25" y="0"/>
                </a:lnTo>
                <a:lnTo>
                  <a:pt x="58" y="7"/>
                </a:lnTo>
                <a:lnTo>
                  <a:pt x="33" y="1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 43"/>
          <p:cNvSpPr>
            <a:spLocks/>
          </p:cNvSpPr>
          <p:nvPr/>
        </p:nvSpPr>
        <p:spPr bwMode="auto">
          <a:xfrm>
            <a:off x="9748545" y="4089431"/>
            <a:ext cx="144136" cy="297061"/>
          </a:xfrm>
          <a:custGeom>
            <a:avLst/>
            <a:gdLst>
              <a:gd name="T0" fmla="*/ 40 w 60"/>
              <a:gd name="T1" fmla="*/ 106 h 123"/>
              <a:gd name="T2" fmla="*/ 18 w 60"/>
              <a:gd name="T3" fmla="*/ 121 h 123"/>
              <a:gd name="T4" fmla="*/ 3 w 60"/>
              <a:gd name="T5" fmla="*/ 98 h 123"/>
              <a:gd name="T6" fmla="*/ 20 w 60"/>
              <a:gd name="T7" fmla="*/ 17 h 123"/>
              <a:gd name="T8" fmla="*/ 42 w 60"/>
              <a:gd name="T9" fmla="*/ 2 h 123"/>
              <a:gd name="T10" fmla="*/ 57 w 60"/>
              <a:gd name="T11" fmla="*/ 25 h 123"/>
              <a:gd name="T12" fmla="*/ 40 w 60"/>
              <a:gd name="T13" fmla="*/ 10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0" h="123">
                <a:moveTo>
                  <a:pt x="40" y="106"/>
                </a:moveTo>
                <a:cubicBezTo>
                  <a:pt x="38" y="116"/>
                  <a:pt x="28" y="123"/>
                  <a:pt x="18" y="121"/>
                </a:cubicBezTo>
                <a:cubicBezTo>
                  <a:pt x="7" y="118"/>
                  <a:pt x="0" y="108"/>
                  <a:pt x="3" y="98"/>
                </a:cubicBezTo>
                <a:cubicBezTo>
                  <a:pt x="20" y="17"/>
                  <a:pt x="20" y="17"/>
                  <a:pt x="20" y="17"/>
                </a:cubicBezTo>
                <a:cubicBezTo>
                  <a:pt x="22" y="6"/>
                  <a:pt x="32" y="0"/>
                  <a:pt x="42" y="2"/>
                </a:cubicBezTo>
                <a:cubicBezTo>
                  <a:pt x="53" y="4"/>
                  <a:pt x="60" y="14"/>
                  <a:pt x="57" y="25"/>
                </a:cubicBezTo>
                <a:lnTo>
                  <a:pt x="40" y="10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 44"/>
          <p:cNvSpPr>
            <a:spLocks/>
          </p:cNvSpPr>
          <p:nvPr/>
        </p:nvSpPr>
        <p:spPr bwMode="auto">
          <a:xfrm>
            <a:off x="8431992" y="762014"/>
            <a:ext cx="580057" cy="530840"/>
          </a:xfrm>
          <a:custGeom>
            <a:avLst/>
            <a:gdLst>
              <a:gd name="T0" fmla="*/ 117 w 240"/>
              <a:gd name="T1" fmla="*/ 220 h 220"/>
              <a:gd name="T2" fmla="*/ 0 w 240"/>
              <a:gd name="T3" fmla="*/ 219 h 220"/>
              <a:gd name="T4" fmla="*/ 0 w 240"/>
              <a:gd name="T5" fmla="*/ 44 h 220"/>
              <a:gd name="T6" fmla="*/ 120 w 240"/>
              <a:gd name="T7" fmla="*/ 44 h 220"/>
              <a:gd name="T8" fmla="*/ 240 w 240"/>
              <a:gd name="T9" fmla="*/ 44 h 220"/>
              <a:gd name="T10" fmla="*/ 240 w 240"/>
              <a:gd name="T11" fmla="*/ 219 h 220"/>
              <a:gd name="T12" fmla="*/ 117 w 240"/>
              <a:gd name="T13" fmla="*/ 22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0" h="220">
                <a:moveTo>
                  <a:pt x="117" y="220"/>
                </a:moveTo>
                <a:cubicBezTo>
                  <a:pt x="117" y="220"/>
                  <a:pt x="76" y="179"/>
                  <a:pt x="0" y="219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78" y="0"/>
                  <a:pt x="120" y="44"/>
                </a:cubicBezTo>
                <a:cubicBezTo>
                  <a:pt x="240" y="44"/>
                  <a:pt x="240" y="44"/>
                  <a:pt x="240" y="44"/>
                </a:cubicBezTo>
                <a:cubicBezTo>
                  <a:pt x="240" y="219"/>
                  <a:pt x="240" y="219"/>
                  <a:pt x="240" y="219"/>
                </a:cubicBezTo>
                <a:lnTo>
                  <a:pt x="117" y="220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Freeform 45"/>
          <p:cNvSpPr>
            <a:spLocks noEditPoints="1"/>
          </p:cNvSpPr>
          <p:nvPr/>
        </p:nvSpPr>
        <p:spPr bwMode="auto">
          <a:xfrm>
            <a:off x="8259735" y="3708001"/>
            <a:ext cx="706615" cy="585330"/>
          </a:xfrm>
          <a:custGeom>
            <a:avLst/>
            <a:gdLst>
              <a:gd name="T0" fmla="*/ 199 w 293"/>
              <a:gd name="T1" fmla="*/ 192 h 242"/>
              <a:gd name="T2" fmla="*/ 219 w 293"/>
              <a:gd name="T3" fmla="*/ 205 h 242"/>
              <a:gd name="T4" fmla="*/ 219 w 293"/>
              <a:gd name="T5" fmla="*/ 214 h 242"/>
              <a:gd name="T6" fmla="*/ 199 w 293"/>
              <a:gd name="T7" fmla="*/ 214 h 242"/>
              <a:gd name="T8" fmla="*/ 219 w 293"/>
              <a:gd name="T9" fmla="*/ 242 h 242"/>
              <a:gd name="T10" fmla="*/ 242 w 293"/>
              <a:gd name="T11" fmla="*/ 216 h 242"/>
              <a:gd name="T12" fmla="*/ 199 w 293"/>
              <a:gd name="T13" fmla="*/ 170 h 242"/>
              <a:gd name="T14" fmla="*/ 293 w 293"/>
              <a:gd name="T15" fmla="*/ 147 h 242"/>
              <a:gd name="T16" fmla="*/ 269 w 293"/>
              <a:gd name="T17" fmla="*/ 0 h 242"/>
              <a:gd name="T18" fmla="*/ 199 w 293"/>
              <a:gd name="T19" fmla="*/ 16 h 242"/>
              <a:gd name="T20" fmla="*/ 275 w 293"/>
              <a:gd name="T21" fmla="*/ 35 h 242"/>
              <a:gd name="T22" fmla="*/ 256 w 293"/>
              <a:gd name="T23" fmla="*/ 154 h 242"/>
              <a:gd name="T24" fmla="*/ 199 w 293"/>
              <a:gd name="T25" fmla="*/ 170 h 242"/>
              <a:gd name="T26" fmla="*/ 175 w 293"/>
              <a:gd name="T27" fmla="*/ 192 h 242"/>
              <a:gd name="T28" fmla="*/ 199 w 293"/>
              <a:gd name="T29" fmla="*/ 170 h 242"/>
              <a:gd name="T30" fmla="*/ 146 w 293"/>
              <a:gd name="T31" fmla="*/ 154 h 242"/>
              <a:gd name="T32" fmla="*/ 199 w 293"/>
              <a:gd name="T33" fmla="*/ 242 h 242"/>
              <a:gd name="T34" fmla="*/ 179 w 293"/>
              <a:gd name="T35" fmla="*/ 214 h 242"/>
              <a:gd name="T36" fmla="*/ 179 w 293"/>
              <a:gd name="T37" fmla="*/ 205 h 242"/>
              <a:gd name="T38" fmla="*/ 199 w 293"/>
              <a:gd name="T39" fmla="*/ 192 h 242"/>
              <a:gd name="T40" fmla="*/ 146 w 293"/>
              <a:gd name="T41" fmla="*/ 0 h 242"/>
              <a:gd name="T42" fmla="*/ 199 w 293"/>
              <a:gd name="T43" fmla="*/ 16 h 242"/>
              <a:gd name="T44" fmla="*/ 146 w 293"/>
              <a:gd name="T45" fmla="*/ 0 h 242"/>
              <a:gd name="T46" fmla="*/ 0 w 293"/>
              <a:gd name="T47" fmla="*/ 24 h 242"/>
              <a:gd name="T48" fmla="*/ 23 w 293"/>
              <a:gd name="T49" fmla="*/ 170 h 242"/>
              <a:gd name="T50" fmla="*/ 117 w 293"/>
              <a:gd name="T51" fmla="*/ 192 h 242"/>
              <a:gd name="T52" fmla="*/ 52 w 293"/>
              <a:gd name="T53" fmla="*/ 216 h 242"/>
              <a:gd name="T54" fmla="*/ 75 w 293"/>
              <a:gd name="T55" fmla="*/ 242 h 242"/>
              <a:gd name="T56" fmla="*/ 146 w 293"/>
              <a:gd name="T57" fmla="*/ 154 h 242"/>
              <a:gd name="T58" fmla="*/ 37 w 293"/>
              <a:gd name="T59" fmla="*/ 154 h 242"/>
              <a:gd name="T60" fmla="*/ 17 w 293"/>
              <a:gd name="T61" fmla="*/ 35 h 242"/>
              <a:gd name="T62" fmla="*/ 146 w 293"/>
              <a:gd name="T63" fmla="*/ 1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3" h="242">
                <a:moveTo>
                  <a:pt x="219" y="192"/>
                </a:moveTo>
                <a:cubicBezTo>
                  <a:pt x="199" y="192"/>
                  <a:pt x="199" y="192"/>
                  <a:pt x="199" y="192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219" y="205"/>
                  <a:pt x="219" y="205"/>
                  <a:pt x="219" y="205"/>
                </a:cubicBezTo>
                <a:cubicBezTo>
                  <a:pt x="221" y="205"/>
                  <a:pt x="223" y="207"/>
                  <a:pt x="223" y="209"/>
                </a:cubicBezTo>
                <a:cubicBezTo>
                  <a:pt x="223" y="212"/>
                  <a:pt x="221" y="214"/>
                  <a:pt x="219" y="214"/>
                </a:cubicBezTo>
                <a:cubicBezTo>
                  <a:pt x="219" y="214"/>
                  <a:pt x="219" y="214"/>
                  <a:pt x="219" y="214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219" y="242"/>
                  <a:pt x="219" y="242"/>
                  <a:pt x="219" y="242"/>
                </a:cubicBezTo>
                <a:cubicBezTo>
                  <a:pt x="232" y="242"/>
                  <a:pt x="242" y="232"/>
                  <a:pt x="242" y="219"/>
                </a:cubicBezTo>
                <a:cubicBezTo>
                  <a:pt x="242" y="216"/>
                  <a:pt x="242" y="216"/>
                  <a:pt x="242" y="216"/>
                </a:cubicBezTo>
                <a:cubicBezTo>
                  <a:pt x="242" y="203"/>
                  <a:pt x="232" y="192"/>
                  <a:pt x="219" y="192"/>
                </a:cubicBezTo>
                <a:close/>
                <a:moveTo>
                  <a:pt x="199" y="170"/>
                </a:moveTo>
                <a:cubicBezTo>
                  <a:pt x="269" y="170"/>
                  <a:pt x="269" y="170"/>
                  <a:pt x="269" y="170"/>
                </a:cubicBezTo>
                <a:cubicBezTo>
                  <a:pt x="282" y="170"/>
                  <a:pt x="293" y="160"/>
                  <a:pt x="293" y="147"/>
                </a:cubicBezTo>
                <a:cubicBezTo>
                  <a:pt x="293" y="24"/>
                  <a:pt x="293" y="24"/>
                  <a:pt x="293" y="24"/>
                </a:cubicBezTo>
                <a:cubicBezTo>
                  <a:pt x="293" y="11"/>
                  <a:pt x="282" y="0"/>
                  <a:pt x="269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199" y="16"/>
                  <a:pt x="199" y="16"/>
                  <a:pt x="199" y="16"/>
                </a:cubicBezTo>
                <a:cubicBezTo>
                  <a:pt x="256" y="16"/>
                  <a:pt x="256" y="16"/>
                  <a:pt x="256" y="16"/>
                </a:cubicBezTo>
                <a:cubicBezTo>
                  <a:pt x="267" y="16"/>
                  <a:pt x="275" y="24"/>
                  <a:pt x="275" y="35"/>
                </a:cubicBezTo>
                <a:cubicBezTo>
                  <a:pt x="275" y="135"/>
                  <a:pt x="275" y="135"/>
                  <a:pt x="275" y="135"/>
                </a:cubicBezTo>
                <a:cubicBezTo>
                  <a:pt x="275" y="146"/>
                  <a:pt x="267" y="154"/>
                  <a:pt x="256" y="154"/>
                </a:cubicBezTo>
                <a:cubicBezTo>
                  <a:pt x="199" y="154"/>
                  <a:pt x="199" y="154"/>
                  <a:pt x="199" y="154"/>
                </a:cubicBezTo>
                <a:lnTo>
                  <a:pt x="199" y="170"/>
                </a:lnTo>
                <a:close/>
                <a:moveTo>
                  <a:pt x="199" y="192"/>
                </a:moveTo>
                <a:cubicBezTo>
                  <a:pt x="175" y="192"/>
                  <a:pt x="175" y="192"/>
                  <a:pt x="175" y="192"/>
                </a:cubicBezTo>
                <a:cubicBezTo>
                  <a:pt x="175" y="170"/>
                  <a:pt x="175" y="170"/>
                  <a:pt x="175" y="170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199" y="154"/>
                  <a:pt x="199" y="154"/>
                  <a:pt x="199" y="154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79" y="214"/>
                  <a:pt x="179" y="214"/>
                  <a:pt x="179" y="214"/>
                </a:cubicBezTo>
                <a:cubicBezTo>
                  <a:pt x="177" y="214"/>
                  <a:pt x="175" y="212"/>
                  <a:pt x="175" y="209"/>
                </a:cubicBezTo>
                <a:cubicBezTo>
                  <a:pt x="175" y="207"/>
                  <a:pt x="177" y="205"/>
                  <a:pt x="179" y="205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199" y="192"/>
                  <a:pt x="199" y="192"/>
                  <a:pt x="199" y="192"/>
                </a:cubicBezTo>
                <a:close/>
                <a:moveTo>
                  <a:pt x="199" y="0"/>
                </a:moveTo>
                <a:cubicBezTo>
                  <a:pt x="146" y="0"/>
                  <a:pt x="146" y="0"/>
                  <a:pt x="146" y="0"/>
                </a:cubicBezTo>
                <a:cubicBezTo>
                  <a:pt x="146" y="16"/>
                  <a:pt x="146" y="16"/>
                  <a:pt x="146" y="16"/>
                </a:cubicBezTo>
                <a:cubicBezTo>
                  <a:pt x="199" y="16"/>
                  <a:pt x="199" y="16"/>
                  <a:pt x="199" y="16"/>
                </a:cubicBezTo>
                <a:lnTo>
                  <a:pt x="199" y="0"/>
                </a:lnTo>
                <a:close/>
                <a:moveTo>
                  <a:pt x="14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1"/>
                  <a:pt x="0" y="24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60"/>
                  <a:pt x="10" y="170"/>
                  <a:pt x="23" y="170"/>
                </a:cubicBezTo>
                <a:cubicBezTo>
                  <a:pt x="117" y="170"/>
                  <a:pt x="117" y="170"/>
                  <a:pt x="117" y="170"/>
                </a:cubicBezTo>
                <a:cubicBezTo>
                  <a:pt x="117" y="192"/>
                  <a:pt x="117" y="192"/>
                  <a:pt x="117" y="192"/>
                </a:cubicBezTo>
                <a:cubicBezTo>
                  <a:pt x="75" y="192"/>
                  <a:pt x="75" y="192"/>
                  <a:pt x="75" y="192"/>
                </a:cubicBezTo>
                <a:cubicBezTo>
                  <a:pt x="62" y="192"/>
                  <a:pt x="52" y="203"/>
                  <a:pt x="52" y="216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32"/>
                  <a:pt x="62" y="242"/>
                  <a:pt x="75" y="242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26" y="154"/>
                  <a:pt x="17" y="146"/>
                  <a:pt x="17" y="1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146" y="16"/>
                  <a:pt x="146" y="16"/>
                  <a:pt x="146" y="16"/>
                </a:cubicBezTo>
                <a:lnTo>
                  <a:pt x="146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reeform 46"/>
          <p:cNvSpPr>
            <a:spLocks noEditPoints="1"/>
          </p:cNvSpPr>
          <p:nvPr/>
        </p:nvSpPr>
        <p:spPr bwMode="auto">
          <a:xfrm>
            <a:off x="9509494" y="2542613"/>
            <a:ext cx="906999" cy="1058165"/>
          </a:xfrm>
          <a:custGeom>
            <a:avLst/>
            <a:gdLst>
              <a:gd name="T0" fmla="*/ 376 w 376"/>
              <a:gd name="T1" fmla="*/ 43 h 438"/>
              <a:gd name="T2" fmla="*/ 324 w 376"/>
              <a:gd name="T3" fmla="*/ 32 h 438"/>
              <a:gd name="T4" fmla="*/ 334 w 376"/>
              <a:gd name="T5" fmla="*/ 54 h 438"/>
              <a:gd name="T6" fmla="*/ 324 w 376"/>
              <a:gd name="T7" fmla="*/ 59 h 438"/>
              <a:gd name="T8" fmla="*/ 272 w 376"/>
              <a:gd name="T9" fmla="*/ 63 h 438"/>
              <a:gd name="T10" fmla="*/ 304 w 376"/>
              <a:gd name="T11" fmla="*/ 98 h 438"/>
              <a:gd name="T12" fmla="*/ 256 w 376"/>
              <a:gd name="T13" fmla="*/ 81 h 438"/>
              <a:gd name="T14" fmla="*/ 271 w 376"/>
              <a:gd name="T15" fmla="*/ 103 h 438"/>
              <a:gd name="T16" fmla="*/ 241 w 376"/>
              <a:gd name="T17" fmla="*/ 100 h 438"/>
              <a:gd name="T18" fmla="*/ 256 w 376"/>
              <a:gd name="T19" fmla="*/ 122 h 438"/>
              <a:gd name="T20" fmla="*/ 226 w 376"/>
              <a:gd name="T21" fmla="*/ 119 h 438"/>
              <a:gd name="T22" fmla="*/ 240 w 376"/>
              <a:gd name="T23" fmla="*/ 140 h 438"/>
              <a:gd name="T24" fmla="*/ 210 w 376"/>
              <a:gd name="T25" fmla="*/ 138 h 438"/>
              <a:gd name="T26" fmla="*/ 242 w 376"/>
              <a:gd name="T27" fmla="*/ 173 h 438"/>
              <a:gd name="T28" fmla="*/ 195 w 376"/>
              <a:gd name="T29" fmla="*/ 156 h 438"/>
              <a:gd name="T30" fmla="*/ 210 w 376"/>
              <a:gd name="T31" fmla="*/ 178 h 438"/>
              <a:gd name="T32" fmla="*/ 180 w 376"/>
              <a:gd name="T33" fmla="*/ 175 h 438"/>
              <a:gd name="T34" fmla="*/ 194 w 376"/>
              <a:gd name="T35" fmla="*/ 197 h 438"/>
              <a:gd name="T36" fmla="*/ 164 w 376"/>
              <a:gd name="T37" fmla="*/ 194 h 438"/>
              <a:gd name="T38" fmla="*/ 179 w 376"/>
              <a:gd name="T39" fmla="*/ 215 h 438"/>
              <a:gd name="T40" fmla="*/ 149 w 376"/>
              <a:gd name="T41" fmla="*/ 213 h 438"/>
              <a:gd name="T42" fmla="*/ 181 w 376"/>
              <a:gd name="T43" fmla="*/ 248 h 438"/>
              <a:gd name="T44" fmla="*/ 134 w 376"/>
              <a:gd name="T45" fmla="*/ 232 h 438"/>
              <a:gd name="T46" fmla="*/ 148 w 376"/>
              <a:gd name="T47" fmla="*/ 253 h 438"/>
              <a:gd name="T48" fmla="*/ 118 w 376"/>
              <a:gd name="T49" fmla="*/ 250 h 438"/>
              <a:gd name="T50" fmla="*/ 133 w 376"/>
              <a:gd name="T51" fmla="*/ 272 h 438"/>
              <a:gd name="T52" fmla="*/ 103 w 376"/>
              <a:gd name="T53" fmla="*/ 269 h 438"/>
              <a:gd name="T54" fmla="*/ 117 w 376"/>
              <a:gd name="T55" fmla="*/ 290 h 438"/>
              <a:gd name="T56" fmla="*/ 88 w 376"/>
              <a:gd name="T57" fmla="*/ 288 h 438"/>
              <a:gd name="T58" fmla="*/ 119 w 376"/>
              <a:gd name="T59" fmla="*/ 323 h 438"/>
              <a:gd name="T60" fmla="*/ 72 w 376"/>
              <a:gd name="T61" fmla="*/ 307 h 438"/>
              <a:gd name="T62" fmla="*/ 87 w 376"/>
              <a:gd name="T63" fmla="*/ 328 h 438"/>
              <a:gd name="T64" fmla="*/ 57 w 376"/>
              <a:gd name="T65" fmla="*/ 325 h 438"/>
              <a:gd name="T66" fmla="*/ 71 w 376"/>
              <a:gd name="T67" fmla="*/ 347 h 438"/>
              <a:gd name="T68" fmla="*/ 42 w 376"/>
              <a:gd name="T69" fmla="*/ 344 h 438"/>
              <a:gd name="T70" fmla="*/ 56 w 376"/>
              <a:gd name="T71" fmla="*/ 366 h 438"/>
              <a:gd name="T72" fmla="*/ 26 w 376"/>
              <a:gd name="T73" fmla="*/ 363 h 438"/>
              <a:gd name="T74" fmla="*/ 58 w 376"/>
              <a:gd name="T75" fmla="*/ 398 h 438"/>
              <a:gd name="T76" fmla="*/ 0 w 376"/>
              <a:gd name="T77" fmla="*/ 395 h 438"/>
              <a:gd name="T78" fmla="*/ 324 w 376"/>
              <a:gd name="T79" fmla="*/ 106 h 438"/>
              <a:gd name="T80" fmla="*/ 316 w 376"/>
              <a:gd name="T81" fmla="*/ 56 h 438"/>
              <a:gd name="T82" fmla="*/ 324 w 376"/>
              <a:gd name="T83" fmla="*/ 32 h 438"/>
              <a:gd name="T84" fmla="*/ 323 w 376"/>
              <a:gd name="T85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76" h="438">
                <a:moveTo>
                  <a:pt x="324" y="106"/>
                </a:moveTo>
                <a:cubicBezTo>
                  <a:pt x="376" y="43"/>
                  <a:pt x="376" y="43"/>
                  <a:pt x="376" y="43"/>
                </a:cubicBezTo>
                <a:cubicBezTo>
                  <a:pt x="324" y="1"/>
                  <a:pt x="324" y="1"/>
                  <a:pt x="324" y="1"/>
                </a:cubicBezTo>
                <a:cubicBezTo>
                  <a:pt x="324" y="32"/>
                  <a:pt x="324" y="32"/>
                  <a:pt x="324" y="32"/>
                </a:cubicBezTo>
                <a:cubicBezTo>
                  <a:pt x="327" y="32"/>
                  <a:pt x="330" y="33"/>
                  <a:pt x="332" y="35"/>
                </a:cubicBezTo>
                <a:cubicBezTo>
                  <a:pt x="338" y="40"/>
                  <a:pt x="339" y="49"/>
                  <a:pt x="334" y="54"/>
                </a:cubicBezTo>
                <a:cubicBezTo>
                  <a:pt x="334" y="54"/>
                  <a:pt x="334" y="54"/>
                  <a:pt x="334" y="54"/>
                </a:cubicBezTo>
                <a:cubicBezTo>
                  <a:pt x="332" y="57"/>
                  <a:pt x="328" y="59"/>
                  <a:pt x="324" y="59"/>
                </a:cubicBezTo>
                <a:lnTo>
                  <a:pt x="324" y="106"/>
                </a:lnTo>
                <a:close/>
                <a:moveTo>
                  <a:pt x="272" y="63"/>
                </a:moveTo>
                <a:cubicBezTo>
                  <a:pt x="308" y="92"/>
                  <a:pt x="308" y="92"/>
                  <a:pt x="308" y="92"/>
                </a:cubicBezTo>
                <a:cubicBezTo>
                  <a:pt x="304" y="98"/>
                  <a:pt x="304" y="98"/>
                  <a:pt x="304" y="98"/>
                </a:cubicBezTo>
                <a:cubicBezTo>
                  <a:pt x="267" y="68"/>
                  <a:pt x="267" y="68"/>
                  <a:pt x="267" y="68"/>
                </a:cubicBezTo>
                <a:cubicBezTo>
                  <a:pt x="256" y="81"/>
                  <a:pt x="256" y="81"/>
                  <a:pt x="256" y="81"/>
                </a:cubicBezTo>
                <a:cubicBezTo>
                  <a:pt x="276" y="97"/>
                  <a:pt x="276" y="97"/>
                  <a:pt x="276" y="97"/>
                </a:cubicBezTo>
                <a:cubicBezTo>
                  <a:pt x="271" y="103"/>
                  <a:pt x="271" y="103"/>
                  <a:pt x="271" y="103"/>
                </a:cubicBezTo>
                <a:cubicBezTo>
                  <a:pt x="252" y="87"/>
                  <a:pt x="252" y="87"/>
                  <a:pt x="252" y="87"/>
                </a:cubicBezTo>
                <a:cubicBezTo>
                  <a:pt x="241" y="100"/>
                  <a:pt x="241" y="100"/>
                  <a:pt x="241" y="100"/>
                </a:cubicBezTo>
                <a:cubicBezTo>
                  <a:pt x="260" y="116"/>
                  <a:pt x="260" y="116"/>
                  <a:pt x="260" y="116"/>
                </a:cubicBezTo>
                <a:cubicBezTo>
                  <a:pt x="256" y="122"/>
                  <a:pt x="256" y="122"/>
                  <a:pt x="256" y="122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45" y="135"/>
                  <a:pt x="245" y="135"/>
                  <a:pt x="245" y="135"/>
                </a:cubicBezTo>
                <a:cubicBezTo>
                  <a:pt x="240" y="140"/>
                  <a:pt x="240" y="140"/>
                  <a:pt x="240" y="140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10" y="138"/>
                  <a:pt x="210" y="138"/>
                  <a:pt x="210" y="138"/>
                </a:cubicBezTo>
                <a:cubicBezTo>
                  <a:pt x="247" y="167"/>
                  <a:pt x="247" y="167"/>
                  <a:pt x="247" y="167"/>
                </a:cubicBezTo>
                <a:cubicBezTo>
                  <a:pt x="242" y="173"/>
                  <a:pt x="242" y="173"/>
                  <a:pt x="242" y="173"/>
                </a:cubicBezTo>
                <a:cubicBezTo>
                  <a:pt x="206" y="143"/>
                  <a:pt x="206" y="143"/>
                  <a:pt x="206" y="143"/>
                </a:cubicBezTo>
                <a:cubicBezTo>
                  <a:pt x="195" y="156"/>
                  <a:pt x="195" y="156"/>
                  <a:pt x="195" y="156"/>
                </a:cubicBezTo>
                <a:cubicBezTo>
                  <a:pt x="214" y="172"/>
                  <a:pt x="214" y="172"/>
                  <a:pt x="214" y="172"/>
                </a:cubicBezTo>
                <a:cubicBezTo>
                  <a:pt x="210" y="178"/>
                  <a:pt x="210" y="178"/>
                  <a:pt x="210" y="178"/>
                </a:cubicBezTo>
                <a:cubicBezTo>
                  <a:pt x="190" y="162"/>
                  <a:pt x="190" y="162"/>
                  <a:pt x="190" y="162"/>
                </a:cubicBezTo>
                <a:cubicBezTo>
                  <a:pt x="180" y="175"/>
                  <a:pt x="180" y="175"/>
                  <a:pt x="180" y="175"/>
                </a:cubicBezTo>
                <a:cubicBezTo>
                  <a:pt x="199" y="191"/>
                  <a:pt x="199" y="191"/>
                  <a:pt x="199" y="191"/>
                </a:cubicBezTo>
                <a:cubicBezTo>
                  <a:pt x="194" y="197"/>
                  <a:pt x="194" y="197"/>
                  <a:pt x="194" y="197"/>
                </a:cubicBezTo>
                <a:cubicBezTo>
                  <a:pt x="175" y="181"/>
                  <a:pt x="175" y="181"/>
                  <a:pt x="175" y="181"/>
                </a:cubicBezTo>
                <a:cubicBezTo>
                  <a:pt x="164" y="194"/>
                  <a:pt x="164" y="194"/>
                  <a:pt x="164" y="194"/>
                </a:cubicBezTo>
                <a:cubicBezTo>
                  <a:pt x="184" y="210"/>
                  <a:pt x="184" y="210"/>
                  <a:pt x="184" y="210"/>
                </a:cubicBezTo>
                <a:cubicBezTo>
                  <a:pt x="179" y="215"/>
                  <a:pt x="179" y="215"/>
                  <a:pt x="179" y="215"/>
                </a:cubicBezTo>
                <a:cubicBezTo>
                  <a:pt x="160" y="200"/>
                  <a:pt x="160" y="200"/>
                  <a:pt x="160" y="200"/>
                </a:cubicBezTo>
                <a:cubicBezTo>
                  <a:pt x="149" y="213"/>
                  <a:pt x="149" y="213"/>
                  <a:pt x="149" y="213"/>
                </a:cubicBezTo>
                <a:cubicBezTo>
                  <a:pt x="185" y="243"/>
                  <a:pt x="185" y="243"/>
                  <a:pt x="185" y="243"/>
                </a:cubicBezTo>
                <a:cubicBezTo>
                  <a:pt x="181" y="248"/>
                  <a:pt x="181" y="248"/>
                  <a:pt x="181" y="248"/>
                </a:cubicBezTo>
                <a:cubicBezTo>
                  <a:pt x="144" y="218"/>
                  <a:pt x="144" y="218"/>
                  <a:pt x="144" y="218"/>
                </a:cubicBezTo>
                <a:cubicBezTo>
                  <a:pt x="134" y="232"/>
                  <a:pt x="134" y="232"/>
                  <a:pt x="134" y="232"/>
                </a:cubicBezTo>
                <a:cubicBezTo>
                  <a:pt x="153" y="247"/>
                  <a:pt x="153" y="247"/>
                  <a:pt x="153" y="247"/>
                </a:cubicBezTo>
                <a:cubicBezTo>
                  <a:pt x="148" y="253"/>
                  <a:pt x="148" y="253"/>
                  <a:pt x="148" y="253"/>
                </a:cubicBezTo>
                <a:cubicBezTo>
                  <a:pt x="129" y="237"/>
                  <a:pt x="129" y="237"/>
                  <a:pt x="129" y="237"/>
                </a:cubicBezTo>
                <a:cubicBezTo>
                  <a:pt x="118" y="250"/>
                  <a:pt x="118" y="250"/>
                  <a:pt x="118" y="250"/>
                </a:cubicBezTo>
                <a:cubicBezTo>
                  <a:pt x="137" y="266"/>
                  <a:pt x="137" y="266"/>
                  <a:pt x="137" y="266"/>
                </a:cubicBezTo>
                <a:cubicBezTo>
                  <a:pt x="133" y="272"/>
                  <a:pt x="133" y="272"/>
                  <a:pt x="133" y="272"/>
                </a:cubicBezTo>
                <a:cubicBezTo>
                  <a:pt x="114" y="256"/>
                  <a:pt x="114" y="256"/>
                  <a:pt x="114" y="256"/>
                </a:cubicBezTo>
                <a:cubicBezTo>
                  <a:pt x="103" y="269"/>
                  <a:pt x="103" y="269"/>
                  <a:pt x="103" y="26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17" y="290"/>
                  <a:pt x="117" y="290"/>
                  <a:pt x="117" y="290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88" y="288"/>
                  <a:pt x="88" y="288"/>
                  <a:pt x="88" y="288"/>
                </a:cubicBezTo>
                <a:cubicBezTo>
                  <a:pt x="124" y="318"/>
                  <a:pt x="124" y="318"/>
                  <a:pt x="124" y="318"/>
                </a:cubicBezTo>
                <a:cubicBezTo>
                  <a:pt x="119" y="323"/>
                  <a:pt x="119" y="323"/>
                  <a:pt x="119" y="323"/>
                </a:cubicBezTo>
                <a:cubicBezTo>
                  <a:pt x="83" y="294"/>
                  <a:pt x="83" y="294"/>
                  <a:pt x="83" y="294"/>
                </a:cubicBezTo>
                <a:cubicBezTo>
                  <a:pt x="72" y="307"/>
                  <a:pt x="72" y="307"/>
                  <a:pt x="72" y="307"/>
                </a:cubicBezTo>
                <a:cubicBezTo>
                  <a:pt x="91" y="322"/>
                  <a:pt x="91" y="322"/>
                  <a:pt x="91" y="322"/>
                </a:cubicBezTo>
                <a:cubicBezTo>
                  <a:pt x="87" y="328"/>
                  <a:pt x="87" y="328"/>
                  <a:pt x="87" y="328"/>
                </a:cubicBezTo>
                <a:cubicBezTo>
                  <a:pt x="68" y="312"/>
                  <a:pt x="68" y="312"/>
                  <a:pt x="68" y="312"/>
                </a:cubicBezTo>
                <a:cubicBezTo>
                  <a:pt x="57" y="325"/>
                  <a:pt x="57" y="325"/>
                  <a:pt x="57" y="325"/>
                </a:cubicBezTo>
                <a:cubicBezTo>
                  <a:pt x="76" y="341"/>
                  <a:pt x="76" y="341"/>
                  <a:pt x="76" y="341"/>
                </a:cubicBezTo>
                <a:cubicBezTo>
                  <a:pt x="71" y="347"/>
                  <a:pt x="71" y="347"/>
                  <a:pt x="71" y="347"/>
                </a:cubicBezTo>
                <a:cubicBezTo>
                  <a:pt x="52" y="331"/>
                  <a:pt x="52" y="331"/>
                  <a:pt x="52" y="331"/>
                </a:cubicBezTo>
                <a:cubicBezTo>
                  <a:pt x="42" y="344"/>
                  <a:pt x="42" y="344"/>
                  <a:pt x="42" y="344"/>
                </a:cubicBezTo>
                <a:cubicBezTo>
                  <a:pt x="61" y="360"/>
                  <a:pt x="61" y="360"/>
                  <a:pt x="61" y="360"/>
                </a:cubicBezTo>
                <a:cubicBezTo>
                  <a:pt x="56" y="366"/>
                  <a:pt x="56" y="366"/>
                  <a:pt x="56" y="366"/>
                </a:cubicBezTo>
                <a:cubicBezTo>
                  <a:pt x="37" y="350"/>
                  <a:pt x="37" y="350"/>
                  <a:pt x="37" y="350"/>
                </a:cubicBezTo>
                <a:cubicBezTo>
                  <a:pt x="26" y="363"/>
                  <a:pt x="26" y="363"/>
                  <a:pt x="26" y="363"/>
                </a:cubicBezTo>
                <a:cubicBezTo>
                  <a:pt x="63" y="393"/>
                  <a:pt x="63" y="393"/>
                  <a:pt x="63" y="393"/>
                </a:cubicBezTo>
                <a:cubicBezTo>
                  <a:pt x="58" y="398"/>
                  <a:pt x="58" y="398"/>
                  <a:pt x="58" y="398"/>
                </a:cubicBezTo>
                <a:cubicBezTo>
                  <a:pt x="22" y="369"/>
                  <a:pt x="22" y="369"/>
                  <a:pt x="22" y="369"/>
                </a:cubicBezTo>
                <a:cubicBezTo>
                  <a:pt x="0" y="395"/>
                  <a:pt x="0" y="395"/>
                  <a:pt x="0" y="395"/>
                </a:cubicBezTo>
                <a:cubicBezTo>
                  <a:pt x="53" y="438"/>
                  <a:pt x="53" y="438"/>
                  <a:pt x="53" y="438"/>
                </a:cubicBezTo>
                <a:cubicBezTo>
                  <a:pt x="324" y="106"/>
                  <a:pt x="324" y="106"/>
                  <a:pt x="324" y="106"/>
                </a:cubicBezTo>
                <a:cubicBezTo>
                  <a:pt x="324" y="59"/>
                  <a:pt x="324" y="59"/>
                  <a:pt x="324" y="59"/>
                </a:cubicBezTo>
                <a:cubicBezTo>
                  <a:pt x="321" y="59"/>
                  <a:pt x="318" y="58"/>
                  <a:pt x="316" y="56"/>
                </a:cubicBezTo>
                <a:cubicBezTo>
                  <a:pt x="310" y="51"/>
                  <a:pt x="309" y="43"/>
                  <a:pt x="314" y="37"/>
                </a:cubicBezTo>
                <a:cubicBezTo>
                  <a:pt x="316" y="34"/>
                  <a:pt x="320" y="32"/>
                  <a:pt x="324" y="32"/>
                </a:cubicBezTo>
                <a:cubicBezTo>
                  <a:pt x="324" y="1"/>
                  <a:pt x="324" y="1"/>
                  <a:pt x="324" y="1"/>
                </a:cubicBezTo>
                <a:cubicBezTo>
                  <a:pt x="323" y="0"/>
                  <a:pt x="323" y="0"/>
                  <a:pt x="323" y="0"/>
                </a:cubicBezTo>
                <a:lnTo>
                  <a:pt x="272" y="63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 47"/>
          <p:cNvSpPr>
            <a:spLocks noEditPoints="1"/>
          </p:cNvSpPr>
          <p:nvPr/>
        </p:nvSpPr>
        <p:spPr bwMode="auto">
          <a:xfrm>
            <a:off x="10196773" y="2851977"/>
            <a:ext cx="391979" cy="769894"/>
          </a:xfrm>
          <a:custGeom>
            <a:avLst/>
            <a:gdLst>
              <a:gd name="T0" fmla="*/ 121 w 162"/>
              <a:gd name="T1" fmla="*/ 144 h 319"/>
              <a:gd name="T2" fmla="*/ 128 w 162"/>
              <a:gd name="T3" fmla="*/ 138 h 319"/>
              <a:gd name="T4" fmla="*/ 150 w 162"/>
              <a:gd name="T5" fmla="*/ 80 h 319"/>
              <a:gd name="T6" fmla="*/ 147 w 162"/>
              <a:gd name="T7" fmla="*/ 69 h 319"/>
              <a:gd name="T8" fmla="*/ 156 w 162"/>
              <a:gd name="T9" fmla="*/ 46 h 319"/>
              <a:gd name="T10" fmla="*/ 137 w 162"/>
              <a:gd name="T11" fmla="*/ 3 h 319"/>
              <a:gd name="T12" fmla="*/ 121 w 162"/>
              <a:gd name="T13" fmla="*/ 1 h 319"/>
              <a:gd name="T14" fmla="*/ 121 w 162"/>
              <a:gd name="T15" fmla="*/ 58 h 319"/>
              <a:gd name="T16" fmla="*/ 126 w 162"/>
              <a:gd name="T17" fmla="*/ 61 h 319"/>
              <a:gd name="T18" fmla="*/ 121 w 162"/>
              <a:gd name="T19" fmla="*/ 59 h 319"/>
              <a:gd name="T20" fmla="*/ 121 w 162"/>
              <a:gd name="T21" fmla="*/ 85 h 319"/>
              <a:gd name="T22" fmla="*/ 125 w 162"/>
              <a:gd name="T23" fmla="*/ 75 h 319"/>
              <a:gd name="T24" fmla="*/ 123 w 162"/>
              <a:gd name="T25" fmla="*/ 66 h 319"/>
              <a:gd name="T26" fmla="*/ 139 w 162"/>
              <a:gd name="T27" fmla="*/ 72 h 319"/>
              <a:gd name="T28" fmla="*/ 144 w 162"/>
              <a:gd name="T29" fmla="*/ 83 h 319"/>
              <a:gd name="T30" fmla="*/ 125 w 162"/>
              <a:gd name="T31" fmla="*/ 132 h 319"/>
              <a:gd name="T32" fmla="*/ 121 w 162"/>
              <a:gd name="T33" fmla="*/ 136 h 319"/>
              <a:gd name="T34" fmla="*/ 121 w 162"/>
              <a:gd name="T35" fmla="*/ 144 h 319"/>
              <a:gd name="T36" fmla="*/ 66 w 162"/>
              <a:gd name="T37" fmla="*/ 284 h 319"/>
              <a:gd name="T38" fmla="*/ 121 w 162"/>
              <a:gd name="T39" fmla="*/ 144 h 319"/>
              <a:gd name="T40" fmla="*/ 121 w 162"/>
              <a:gd name="T41" fmla="*/ 144 h 319"/>
              <a:gd name="T42" fmla="*/ 121 w 162"/>
              <a:gd name="T43" fmla="*/ 136 h 319"/>
              <a:gd name="T44" fmla="*/ 114 w 162"/>
              <a:gd name="T45" fmla="*/ 137 h 319"/>
              <a:gd name="T46" fmla="*/ 98 w 162"/>
              <a:gd name="T47" fmla="*/ 130 h 319"/>
              <a:gd name="T48" fmla="*/ 98 w 162"/>
              <a:gd name="T49" fmla="*/ 130 h 319"/>
              <a:gd name="T50" fmla="*/ 106 w 162"/>
              <a:gd name="T51" fmla="*/ 125 h 319"/>
              <a:gd name="T52" fmla="*/ 121 w 162"/>
              <a:gd name="T53" fmla="*/ 85 h 319"/>
              <a:gd name="T54" fmla="*/ 121 w 162"/>
              <a:gd name="T55" fmla="*/ 59 h 319"/>
              <a:gd name="T56" fmla="*/ 85 w 162"/>
              <a:gd name="T57" fmla="*/ 45 h 319"/>
              <a:gd name="T58" fmla="*/ 74 w 162"/>
              <a:gd name="T59" fmla="*/ 51 h 319"/>
              <a:gd name="T60" fmla="*/ 52 w 162"/>
              <a:gd name="T61" fmla="*/ 108 h 319"/>
              <a:gd name="T62" fmla="*/ 54 w 162"/>
              <a:gd name="T63" fmla="*/ 118 h 319"/>
              <a:gd name="T64" fmla="*/ 35 w 162"/>
              <a:gd name="T65" fmla="*/ 168 h 319"/>
              <a:gd name="T66" fmla="*/ 35 w 162"/>
              <a:gd name="T67" fmla="*/ 256 h 319"/>
              <a:gd name="T68" fmla="*/ 39 w 162"/>
              <a:gd name="T69" fmla="*/ 257 h 319"/>
              <a:gd name="T70" fmla="*/ 45 w 162"/>
              <a:gd name="T71" fmla="*/ 268 h 319"/>
              <a:gd name="T72" fmla="*/ 58 w 162"/>
              <a:gd name="T73" fmla="*/ 264 h 319"/>
              <a:gd name="T74" fmla="*/ 64 w 162"/>
              <a:gd name="T75" fmla="*/ 278 h 319"/>
              <a:gd name="T76" fmla="*/ 63 w 162"/>
              <a:gd name="T77" fmla="*/ 281 h 319"/>
              <a:gd name="T78" fmla="*/ 35 w 162"/>
              <a:gd name="T79" fmla="*/ 300 h 319"/>
              <a:gd name="T80" fmla="*/ 35 w 162"/>
              <a:gd name="T81" fmla="*/ 306 h 319"/>
              <a:gd name="T82" fmla="*/ 66 w 162"/>
              <a:gd name="T83" fmla="*/ 284 h 319"/>
              <a:gd name="T84" fmla="*/ 121 w 162"/>
              <a:gd name="T85" fmla="*/ 1 h 319"/>
              <a:gd name="T86" fmla="*/ 121 w 162"/>
              <a:gd name="T87" fmla="*/ 58 h 319"/>
              <a:gd name="T88" fmla="*/ 88 w 162"/>
              <a:gd name="T89" fmla="*/ 36 h 319"/>
              <a:gd name="T90" fmla="*/ 94 w 162"/>
              <a:gd name="T91" fmla="*/ 22 h 319"/>
              <a:gd name="T92" fmla="*/ 121 w 162"/>
              <a:gd name="T93" fmla="*/ 1 h 319"/>
              <a:gd name="T94" fmla="*/ 35 w 162"/>
              <a:gd name="T95" fmla="*/ 168 h 319"/>
              <a:gd name="T96" fmla="*/ 0 w 162"/>
              <a:gd name="T97" fmla="*/ 258 h 319"/>
              <a:gd name="T98" fmla="*/ 15 w 162"/>
              <a:gd name="T99" fmla="*/ 319 h 319"/>
              <a:gd name="T100" fmla="*/ 35 w 162"/>
              <a:gd name="T101" fmla="*/ 306 h 319"/>
              <a:gd name="T102" fmla="*/ 35 w 162"/>
              <a:gd name="T103" fmla="*/ 300 h 319"/>
              <a:gd name="T104" fmla="*/ 33 w 162"/>
              <a:gd name="T105" fmla="*/ 301 h 319"/>
              <a:gd name="T106" fmla="*/ 13 w 162"/>
              <a:gd name="T107" fmla="*/ 294 h 319"/>
              <a:gd name="T108" fmla="*/ 5 w 162"/>
              <a:gd name="T109" fmla="*/ 259 h 319"/>
              <a:gd name="T110" fmla="*/ 5 w 162"/>
              <a:gd name="T111" fmla="*/ 259 h 319"/>
              <a:gd name="T112" fmla="*/ 6 w 162"/>
              <a:gd name="T113" fmla="*/ 256 h 319"/>
              <a:gd name="T114" fmla="*/ 19 w 162"/>
              <a:gd name="T115" fmla="*/ 250 h 319"/>
              <a:gd name="T116" fmla="*/ 26 w 162"/>
              <a:gd name="T117" fmla="*/ 261 h 319"/>
              <a:gd name="T118" fmla="*/ 35 w 162"/>
              <a:gd name="T119" fmla="*/ 256 h 319"/>
              <a:gd name="T120" fmla="*/ 35 w 162"/>
              <a:gd name="T121" fmla="*/ 168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2" h="319">
                <a:moveTo>
                  <a:pt x="121" y="144"/>
                </a:moveTo>
                <a:cubicBezTo>
                  <a:pt x="124" y="143"/>
                  <a:pt x="127" y="141"/>
                  <a:pt x="128" y="138"/>
                </a:cubicBezTo>
                <a:cubicBezTo>
                  <a:pt x="150" y="80"/>
                  <a:pt x="150" y="80"/>
                  <a:pt x="150" y="80"/>
                </a:cubicBezTo>
                <a:cubicBezTo>
                  <a:pt x="152" y="76"/>
                  <a:pt x="150" y="71"/>
                  <a:pt x="147" y="69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62" y="29"/>
                  <a:pt x="154" y="9"/>
                  <a:pt x="137" y="3"/>
                </a:cubicBezTo>
                <a:cubicBezTo>
                  <a:pt x="132" y="1"/>
                  <a:pt x="126" y="0"/>
                  <a:pt x="121" y="1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26" y="72"/>
                  <a:pt x="126" y="68"/>
                  <a:pt x="123" y="66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3" y="73"/>
                  <a:pt x="146" y="78"/>
                  <a:pt x="144" y="83"/>
                </a:cubicBezTo>
                <a:cubicBezTo>
                  <a:pt x="125" y="132"/>
                  <a:pt x="125" y="132"/>
                  <a:pt x="125" y="132"/>
                </a:cubicBezTo>
                <a:cubicBezTo>
                  <a:pt x="124" y="134"/>
                  <a:pt x="123" y="135"/>
                  <a:pt x="121" y="136"/>
                </a:cubicBezTo>
                <a:lnTo>
                  <a:pt x="121" y="144"/>
                </a:lnTo>
                <a:close/>
                <a:moveTo>
                  <a:pt x="66" y="284"/>
                </a:moveTo>
                <a:cubicBezTo>
                  <a:pt x="121" y="144"/>
                  <a:pt x="121" y="144"/>
                  <a:pt x="121" y="144"/>
                </a:cubicBezTo>
                <a:cubicBezTo>
                  <a:pt x="121" y="144"/>
                  <a:pt x="121" y="144"/>
                  <a:pt x="121" y="144"/>
                </a:cubicBezTo>
                <a:cubicBezTo>
                  <a:pt x="121" y="136"/>
                  <a:pt x="121" y="136"/>
                  <a:pt x="121" y="136"/>
                </a:cubicBezTo>
                <a:cubicBezTo>
                  <a:pt x="119" y="137"/>
                  <a:pt x="117" y="137"/>
                  <a:pt x="114" y="137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102" y="130"/>
                  <a:pt x="105" y="128"/>
                  <a:pt x="106" y="125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85" y="45"/>
                  <a:pt x="85" y="45"/>
                  <a:pt x="85" y="45"/>
                </a:cubicBezTo>
                <a:cubicBezTo>
                  <a:pt x="80" y="44"/>
                  <a:pt x="76" y="47"/>
                  <a:pt x="74" y="51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1" y="112"/>
                  <a:pt x="52" y="115"/>
                  <a:pt x="54" y="118"/>
                </a:cubicBezTo>
                <a:cubicBezTo>
                  <a:pt x="35" y="168"/>
                  <a:pt x="35" y="168"/>
                  <a:pt x="35" y="168"/>
                </a:cubicBezTo>
                <a:cubicBezTo>
                  <a:pt x="35" y="256"/>
                  <a:pt x="35" y="256"/>
                  <a:pt x="35" y="256"/>
                </a:cubicBezTo>
                <a:cubicBezTo>
                  <a:pt x="36" y="256"/>
                  <a:pt x="37" y="257"/>
                  <a:pt x="39" y="257"/>
                </a:cubicBezTo>
                <a:cubicBezTo>
                  <a:pt x="43" y="259"/>
                  <a:pt x="46" y="264"/>
                  <a:pt x="45" y="268"/>
                </a:cubicBezTo>
                <a:cubicBezTo>
                  <a:pt x="48" y="264"/>
                  <a:pt x="53" y="263"/>
                  <a:pt x="58" y="264"/>
                </a:cubicBezTo>
                <a:cubicBezTo>
                  <a:pt x="63" y="267"/>
                  <a:pt x="66" y="273"/>
                  <a:pt x="64" y="278"/>
                </a:cubicBezTo>
                <a:cubicBezTo>
                  <a:pt x="63" y="281"/>
                  <a:pt x="63" y="281"/>
                  <a:pt x="63" y="281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66" y="284"/>
                  <a:pt x="66" y="284"/>
                  <a:pt x="66" y="284"/>
                </a:cubicBezTo>
                <a:close/>
                <a:moveTo>
                  <a:pt x="121" y="1"/>
                </a:moveTo>
                <a:cubicBezTo>
                  <a:pt x="121" y="58"/>
                  <a:pt x="121" y="58"/>
                  <a:pt x="121" y="58"/>
                </a:cubicBezTo>
                <a:cubicBezTo>
                  <a:pt x="88" y="36"/>
                  <a:pt x="88" y="36"/>
                  <a:pt x="88" y="36"/>
                </a:cubicBezTo>
                <a:cubicBezTo>
                  <a:pt x="94" y="22"/>
                  <a:pt x="94" y="22"/>
                  <a:pt x="94" y="22"/>
                </a:cubicBezTo>
                <a:cubicBezTo>
                  <a:pt x="98" y="10"/>
                  <a:pt x="109" y="2"/>
                  <a:pt x="121" y="1"/>
                </a:cubicBezTo>
                <a:close/>
                <a:moveTo>
                  <a:pt x="35" y="168"/>
                </a:moveTo>
                <a:cubicBezTo>
                  <a:pt x="0" y="258"/>
                  <a:pt x="0" y="258"/>
                  <a:pt x="0" y="258"/>
                </a:cubicBezTo>
                <a:cubicBezTo>
                  <a:pt x="15" y="319"/>
                  <a:pt x="15" y="319"/>
                  <a:pt x="15" y="319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13" y="294"/>
                  <a:pt x="13" y="294"/>
                  <a:pt x="13" y="294"/>
                </a:cubicBezTo>
                <a:cubicBezTo>
                  <a:pt x="5" y="259"/>
                  <a:pt x="5" y="259"/>
                  <a:pt x="5" y="259"/>
                </a:cubicBezTo>
                <a:cubicBezTo>
                  <a:pt x="5" y="259"/>
                  <a:pt x="5" y="259"/>
                  <a:pt x="5" y="259"/>
                </a:cubicBezTo>
                <a:cubicBezTo>
                  <a:pt x="6" y="256"/>
                  <a:pt x="6" y="256"/>
                  <a:pt x="6" y="256"/>
                </a:cubicBezTo>
                <a:cubicBezTo>
                  <a:pt x="8" y="250"/>
                  <a:pt x="14" y="248"/>
                  <a:pt x="19" y="250"/>
                </a:cubicBezTo>
                <a:cubicBezTo>
                  <a:pt x="24" y="251"/>
                  <a:pt x="27" y="256"/>
                  <a:pt x="26" y="261"/>
                </a:cubicBezTo>
                <a:cubicBezTo>
                  <a:pt x="28" y="258"/>
                  <a:pt x="31" y="256"/>
                  <a:pt x="35" y="256"/>
                </a:cubicBezTo>
                <a:lnTo>
                  <a:pt x="35" y="168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 48"/>
          <p:cNvSpPr>
            <a:spLocks noEditPoints="1"/>
          </p:cNvSpPr>
          <p:nvPr/>
        </p:nvSpPr>
        <p:spPr bwMode="auto">
          <a:xfrm>
            <a:off x="8829245" y="2950413"/>
            <a:ext cx="641578" cy="641578"/>
          </a:xfrm>
          <a:custGeom>
            <a:avLst/>
            <a:gdLst>
              <a:gd name="T0" fmla="*/ 133 w 266"/>
              <a:gd name="T1" fmla="*/ 0 h 266"/>
              <a:gd name="T2" fmla="*/ 133 w 266"/>
              <a:gd name="T3" fmla="*/ 0 h 266"/>
              <a:gd name="T4" fmla="*/ 133 w 266"/>
              <a:gd name="T5" fmla="*/ 35 h 266"/>
              <a:gd name="T6" fmla="*/ 150 w 266"/>
              <a:gd name="T7" fmla="*/ 24 h 266"/>
              <a:gd name="T8" fmla="*/ 242 w 266"/>
              <a:gd name="T9" fmla="*/ 117 h 266"/>
              <a:gd name="T10" fmla="*/ 231 w 266"/>
              <a:gd name="T11" fmla="*/ 133 h 266"/>
              <a:gd name="T12" fmla="*/ 242 w 266"/>
              <a:gd name="T13" fmla="*/ 149 h 266"/>
              <a:gd name="T14" fmla="*/ 150 w 266"/>
              <a:gd name="T15" fmla="*/ 242 h 266"/>
              <a:gd name="T16" fmla="*/ 150 w 266"/>
              <a:gd name="T17" fmla="*/ 242 h 266"/>
              <a:gd name="T18" fmla="*/ 133 w 266"/>
              <a:gd name="T19" fmla="*/ 231 h 266"/>
              <a:gd name="T20" fmla="*/ 133 w 266"/>
              <a:gd name="T21" fmla="*/ 266 h 266"/>
              <a:gd name="T22" fmla="*/ 133 w 266"/>
              <a:gd name="T23" fmla="*/ 266 h 266"/>
              <a:gd name="T24" fmla="*/ 266 w 266"/>
              <a:gd name="T25" fmla="*/ 133 h 266"/>
              <a:gd name="T26" fmla="*/ 133 w 266"/>
              <a:gd name="T27" fmla="*/ 0 h 266"/>
              <a:gd name="T28" fmla="*/ 133 w 266"/>
              <a:gd name="T29" fmla="*/ 0 h 266"/>
              <a:gd name="T30" fmla="*/ 133 w 266"/>
              <a:gd name="T31" fmla="*/ 0 h 266"/>
              <a:gd name="T32" fmla="*/ 0 w 266"/>
              <a:gd name="T33" fmla="*/ 133 h 266"/>
              <a:gd name="T34" fmla="*/ 133 w 266"/>
              <a:gd name="T35" fmla="*/ 266 h 266"/>
              <a:gd name="T36" fmla="*/ 133 w 266"/>
              <a:gd name="T37" fmla="*/ 266 h 266"/>
              <a:gd name="T38" fmla="*/ 133 w 266"/>
              <a:gd name="T39" fmla="*/ 231 h 266"/>
              <a:gd name="T40" fmla="*/ 133 w 266"/>
              <a:gd name="T41" fmla="*/ 231 h 266"/>
              <a:gd name="T42" fmla="*/ 117 w 266"/>
              <a:gd name="T43" fmla="*/ 242 h 266"/>
              <a:gd name="T44" fmla="*/ 24 w 266"/>
              <a:gd name="T45" fmla="*/ 149 h 266"/>
              <a:gd name="T46" fmla="*/ 35 w 266"/>
              <a:gd name="T47" fmla="*/ 133 h 266"/>
              <a:gd name="T48" fmla="*/ 24 w 266"/>
              <a:gd name="T49" fmla="*/ 117 h 266"/>
              <a:gd name="T50" fmla="*/ 117 w 266"/>
              <a:gd name="T51" fmla="*/ 24 h 266"/>
              <a:gd name="T52" fmla="*/ 133 w 266"/>
              <a:gd name="T53" fmla="*/ 35 h 266"/>
              <a:gd name="T54" fmla="*/ 133 w 266"/>
              <a:gd name="T55" fmla="*/ 35 h 266"/>
              <a:gd name="T56" fmla="*/ 133 w 266"/>
              <a:gd name="T57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66" h="266"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41" y="35"/>
                  <a:pt x="147" y="30"/>
                  <a:pt x="150" y="24"/>
                </a:cubicBezTo>
                <a:cubicBezTo>
                  <a:pt x="197" y="31"/>
                  <a:pt x="235" y="69"/>
                  <a:pt x="242" y="117"/>
                </a:cubicBezTo>
                <a:cubicBezTo>
                  <a:pt x="236" y="119"/>
                  <a:pt x="231" y="125"/>
                  <a:pt x="231" y="133"/>
                </a:cubicBezTo>
                <a:cubicBezTo>
                  <a:pt x="231" y="140"/>
                  <a:pt x="236" y="147"/>
                  <a:pt x="242" y="149"/>
                </a:cubicBezTo>
                <a:cubicBezTo>
                  <a:pt x="235" y="197"/>
                  <a:pt x="197" y="235"/>
                  <a:pt x="150" y="242"/>
                </a:cubicBezTo>
                <a:cubicBezTo>
                  <a:pt x="150" y="242"/>
                  <a:pt x="150" y="242"/>
                  <a:pt x="150" y="242"/>
                </a:cubicBezTo>
                <a:cubicBezTo>
                  <a:pt x="147" y="236"/>
                  <a:pt x="141" y="231"/>
                  <a:pt x="133" y="231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207" y="266"/>
                  <a:pt x="266" y="206"/>
                  <a:pt x="266" y="133"/>
                </a:cubicBezTo>
                <a:cubicBezTo>
                  <a:pt x="266" y="59"/>
                  <a:pt x="207" y="0"/>
                  <a:pt x="133" y="0"/>
                </a:cubicBezTo>
                <a:close/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60" y="0"/>
                  <a:pt x="0" y="59"/>
                  <a:pt x="0" y="133"/>
                </a:cubicBezTo>
                <a:cubicBezTo>
                  <a:pt x="0" y="206"/>
                  <a:pt x="60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26" y="231"/>
                  <a:pt x="120" y="236"/>
                  <a:pt x="117" y="242"/>
                </a:cubicBezTo>
                <a:cubicBezTo>
                  <a:pt x="69" y="235"/>
                  <a:pt x="31" y="197"/>
                  <a:pt x="24" y="149"/>
                </a:cubicBezTo>
                <a:cubicBezTo>
                  <a:pt x="31" y="147"/>
                  <a:pt x="35" y="140"/>
                  <a:pt x="35" y="133"/>
                </a:cubicBezTo>
                <a:cubicBezTo>
                  <a:pt x="35" y="125"/>
                  <a:pt x="31" y="119"/>
                  <a:pt x="24" y="117"/>
                </a:cubicBezTo>
                <a:cubicBezTo>
                  <a:pt x="31" y="69"/>
                  <a:pt x="69" y="31"/>
                  <a:pt x="117" y="24"/>
                </a:cubicBezTo>
                <a:cubicBezTo>
                  <a:pt x="120" y="30"/>
                  <a:pt x="126" y="35"/>
                  <a:pt x="133" y="35"/>
                </a:cubicBezTo>
                <a:cubicBezTo>
                  <a:pt x="133" y="35"/>
                  <a:pt x="133" y="35"/>
                  <a:pt x="133" y="35"/>
                </a:cubicBezTo>
                <a:lnTo>
                  <a:pt x="133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 49"/>
          <p:cNvSpPr>
            <a:spLocks/>
          </p:cNvSpPr>
          <p:nvPr/>
        </p:nvSpPr>
        <p:spPr bwMode="auto">
          <a:xfrm>
            <a:off x="8947016" y="3154310"/>
            <a:ext cx="319910" cy="168743"/>
          </a:xfrm>
          <a:custGeom>
            <a:avLst/>
            <a:gdLst>
              <a:gd name="T0" fmla="*/ 124 w 133"/>
              <a:gd name="T1" fmla="*/ 0 h 70"/>
              <a:gd name="T2" fmla="*/ 93 w 133"/>
              <a:gd name="T3" fmla="*/ 30 h 70"/>
              <a:gd name="T4" fmla="*/ 84 w 133"/>
              <a:gd name="T5" fmla="*/ 28 h 70"/>
              <a:gd name="T6" fmla="*/ 65 w 133"/>
              <a:gd name="T7" fmla="*/ 42 h 70"/>
              <a:gd name="T8" fmla="*/ 0 w 133"/>
              <a:gd name="T9" fmla="*/ 42 h 70"/>
              <a:gd name="T10" fmla="*/ 0 w 133"/>
              <a:gd name="T11" fmla="*/ 56 h 70"/>
              <a:gd name="T12" fmla="*/ 65 w 133"/>
              <a:gd name="T13" fmla="*/ 56 h 70"/>
              <a:gd name="T14" fmla="*/ 84 w 133"/>
              <a:gd name="T15" fmla="*/ 70 h 70"/>
              <a:gd name="T16" fmla="*/ 105 w 133"/>
              <a:gd name="T17" fmla="*/ 49 h 70"/>
              <a:gd name="T18" fmla="*/ 103 w 133"/>
              <a:gd name="T19" fmla="*/ 40 h 70"/>
              <a:gd name="T20" fmla="*/ 133 w 133"/>
              <a:gd name="T21" fmla="*/ 9 h 70"/>
              <a:gd name="T22" fmla="*/ 124 w 133"/>
              <a:gd name="T2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70">
                <a:moveTo>
                  <a:pt x="124" y="0"/>
                </a:moveTo>
                <a:cubicBezTo>
                  <a:pt x="93" y="30"/>
                  <a:pt x="93" y="30"/>
                  <a:pt x="93" y="30"/>
                </a:cubicBezTo>
                <a:cubicBezTo>
                  <a:pt x="91" y="29"/>
                  <a:pt x="88" y="28"/>
                  <a:pt x="84" y="28"/>
                </a:cubicBezTo>
                <a:cubicBezTo>
                  <a:pt x="75" y="28"/>
                  <a:pt x="67" y="34"/>
                  <a:pt x="65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56"/>
                  <a:pt x="0" y="56"/>
                  <a:pt x="0" y="56"/>
                </a:cubicBezTo>
                <a:cubicBezTo>
                  <a:pt x="65" y="56"/>
                  <a:pt x="65" y="56"/>
                  <a:pt x="65" y="56"/>
                </a:cubicBezTo>
                <a:cubicBezTo>
                  <a:pt x="67" y="64"/>
                  <a:pt x="75" y="70"/>
                  <a:pt x="84" y="70"/>
                </a:cubicBezTo>
                <a:cubicBezTo>
                  <a:pt x="96" y="70"/>
                  <a:pt x="105" y="60"/>
                  <a:pt x="105" y="49"/>
                </a:cubicBezTo>
                <a:cubicBezTo>
                  <a:pt x="105" y="46"/>
                  <a:pt x="104" y="43"/>
                  <a:pt x="103" y="40"/>
                </a:cubicBezTo>
                <a:cubicBezTo>
                  <a:pt x="133" y="9"/>
                  <a:pt x="133" y="9"/>
                  <a:pt x="133" y="9"/>
                </a:cubicBezTo>
                <a:lnTo>
                  <a:pt x="124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4" name="Group 126"/>
          <p:cNvGrpSpPr/>
          <p:nvPr/>
        </p:nvGrpSpPr>
        <p:grpSpPr>
          <a:xfrm>
            <a:off x="9085874" y="3776552"/>
            <a:ext cx="502716" cy="478108"/>
            <a:chOff x="8505825" y="3605213"/>
            <a:chExt cx="454025" cy="431800"/>
          </a:xfrm>
        </p:grpSpPr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8505825" y="3694113"/>
              <a:ext cx="454025" cy="342900"/>
            </a:xfrm>
            <a:custGeom>
              <a:avLst/>
              <a:gdLst>
                <a:gd name="T0" fmla="*/ 146 w 208"/>
                <a:gd name="T1" fmla="*/ 0 h 157"/>
                <a:gd name="T2" fmla="*/ 104 w 208"/>
                <a:gd name="T3" fmla="*/ 15 h 157"/>
                <a:gd name="T4" fmla="*/ 62 w 208"/>
                <a:gd name="T5" fmla="*/ 0 h 157"/>
                <a:gd name="T6" fmla="*/ 0 w 208"/>
                <a:gd name="T7" fmla="*/ 60 h 157"/>
                <a:gd name="T8" fmla="*/ 107 w 208"/>
                <a:gd name="T9" fmla="*/ 157 h 157"/>
                <a:gd name="T10" fmla="*/ 208 w 208"/>
                <a:gd name="T11" fmla="*/ 60 h 157"/>
                <a:gd name="T12" fmla="*/ 146 w 208"/>
                <a:gd name="T1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157">
                  <a:moveTo>
                    <a:pt x="146" y="0"/>
                  </a:moveTo>
                  <a:cubicBezTo>
                    <a:pt x="130" y="0"/>
                    <a:pt x="115" y="6"/>
                    <a:pt x="104" y="15"/>
                  </a:cubicBezTo>
                  <a:cubicBezTo>
                    <a:pt x="93" y="6"/>
                    <a:pt x="78" y="0"/>
                    <a:pt x="62" y="0"/>
                  </a:cubicBezTo>
                  <a:cubicBezTo>
                    <a:pt x="28" y="0"/>
                    <a:pt x="0" y="27"/>
                    <a:pt x="0" y="60"/>
                  </a:cubicBezTo>
                  <a:cubicBezTo>
                    <a:pt x="0" y="98"/>
                    <a:pt x="31" y="157"/>
                    <a:pt x="107" y="157"/>
                  </a:cubicBezTo>
                  <a:cubicBezTo>
                    <a:pt x="185" y="157"/>
                    <a:pt x="208" y="95"/>
                    <a:pt x="208" y="60"/>
                  </a:cubicBezTo>
                  <a:cubicBezTo>
                    <a:pt x="208" y="27"/>
                    <a:pt x="180" y="0"/>
                    <a:pt x="146" y="0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8709025" y="3605213"/>
              <a:ext cx="123825" cy="157163"/>
            </a:xfrm>
            <a:custGeom>
              <a:avLst/>
              <a:gdLst>
                <a:gd name="T0" fmla="*/ 12 w 57"/>
                <a:gd name="T1" fmla="*/ 72 h 72"/>
                <a:gd name="T2" fmla="*/ 27 w 57"/>
                <a:gd name="T3" fmla="*/ 0 h 72"/>
                <a:gd name="T4" fmla="*/ 57 w 57"/>
                <a:gd name="T5" fmla="*/ 6 h 72"/>
                <a:gd name="T6" fmla="*/ 12 w 57"/>
                <a:gd name="T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2">
                  <a:moveTo>
                    <a:pt x="12" y="72"/>
                  </a:moveTo>
                  <a:cubicBezTo>
                    <a:pt x="0" y="48"/>
                    <a:pt x="7" y="20"/>
                    <a:pt x="27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29" y="21"/>
                    <a:pt x="12" y="37"/>
                    <a:pt x="12" y="72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7" name="Freeform 52"/>
          <p:cNvSpPr>
            <a:spLocks/>
          </p:cNvSpPr>
          <p:nvPr/>
        </p:nvSpPr>
        <p:spPr bwMode="auto">
          <a:xfrm>
            <a:off x="7535543" y="930759"/>
            <a:ext cx="752316" cy="611697"/>
          </a:xfrm>
          <a:custGeom>
            <a:avLst/>
            <a:gdLst>
              <a:gd name="T0" fmla="*/ 312 w 312"/>
              <a:gd name="T1" fmla="*/ 86 h 253"/>
              <a:gd name="T2" fmla="*/ 305 w 312"/>
              <a:gd name="T3" fmla="*/ 75 h 253"/>
              <a:gd name="T4" fmla="*/ 79 w 312"/>
              <a:gd name="T5" fmla="*/ 226 h 253"/>
              <a:gd name="T6" fmla="*/ 28 w 312"/>
              <a:gd name="T7" fmla="*/ 214 h 253"/>
              <a:gd name="T8" fmla="*/ 35 w 312"/>
              <a:gd name="T9" fmla="*/ 162 h 253"/>
              <a:gd name="T10" fmla="*/ 262 w 312"/>
              <a:gd name="T11" fmla="*/ 11 h 253"/>
              <a:gd name="T12" fmla="*/ 254 w 312"/>
              <a:gd name="T13" fmla="*/ 0 h 253"/>
              <a:gd name="T14" fmla="*/ 26 w 312"/>
              <a:gd name="T15" fmla="*/ 153 h 253"/>
              <a:gd name="T16" fmla="*/ 15 w 312"/>
              <a:gd name="T17" fmla="*/ 222 h 253"/>
              <a:gd name="T18" fmla="*/ 83 w 312"/>
              <a:gd name="T19" fmla="*/ 239 h 253"/>
              <a:gd name="T20" fmla="*/ 312 w 312"/>
              <a:gd name="T21" fmla="*/ 86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2" h="253">
                <a:moveTo>
                  <a:pt x="312" y="86"/>
                </a:moveTo>
                <a:cubicBezTo>
                  <a:pt x="305" y="75"/>
                  <a:pt x="305" y="75"/>
                  <a:pt x="305" y="75"/>
                </a:cubicBezTo>
                <a:cubicBezTo>
                  <a:pt x="79" y="226"/>
                  <a:pt x="79" y="226"/>
                  <a:pt x="79" y="226"/>
                </a:cubicBezTo>
                <a:cubicBezTo>
                  <a:pt x="63" y="237"/>
                  <a:pt x="40" y="231"/>
                  <a:pt x="28" y="214"/>
                </a:cubicBezTo>
                <a:cubicBezTo>
                  <a:pt x="16" y="196"/>
                  <a:pt x="19" y="173"/>
                  <a:pt x="35" y="162"/>
                </a:cubicBezTo>
                <a:cubicBezTo>
                  <a:pt x="262" y="11"/>
                  <a:pt x="262" y="11"/>
                  <a:pt x="262" y="11"/>
                </a:cubicBezTo>
                <a:cubicBezTo>
                  <a:pt x="254" y="0"/>
                  <a:pt x="254" y="0"/>
                  <a:pt x="254" y="0"/>
                </a:cubicBezTo>
                <a:cubicBezTo>
                  <a:pt x="26" y="153"/>
                  <a:pt x="26" y="153"/>
                  <a:pt x="26" y="153"/>
                </a:cubicBezTo>
                <a:cubicBezTo>
                  <a:pt x="4" y="167"/>
                  <a:pt x="0" y="198"/>
                  <a:pt x="15" y="222"/>
                </a:cubicBezTo>
                <a:cubicBezTo>
                  <a:pt x="31" y="246"/>
                  <a:pt x="62" y="253"/>
                  <a:pt x="83" y="239"/>
                </a:cubicBezTo>
                <a:lnTo>
                  <a:pt x="312" y="8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 53"/>
          <p:cNvSpPr>
            <a:spLocks/>
          </p:cNvSpPr>
          <p:nvPr/>
        </p:nvSpPr>
        <p:spPr bwMode="auto">
          <a:xfrm>
            <a:off x="8106809" y="897363"/>
            <a:ext cx="207414" cy="284755"/>
          </a:xfrm>
          <a:custGeom>
            <a:avLst/>
            <a:gdLst>
              <a:gd name="T0" fmla="*/ 80 w 86"/>
              <a:gd name="T1" fmla="*/ 115 h 118"/>
              <a:gd name="T2" fmla="*/ 68 w 86"/>
              <a:gd name="T3" fmla="*/ 113 h 118"/>
              <a:gd name="T4" fmla="*/ 3 w 86"/>
              <a:gd name="T5" fmla="*/ 16 h 118"/>
              <a:gd name="T6" fmla="*/ 6 w 86"/>
              <a:gd name="T7" fmla="*/ 3 h 118"/>
              <a:gd name="T8" fmla="*/ 19 w 86"/>
              <a:gd name="T9" fmla="*/ 6 h 118"/>
              <a:gd name="T10" fmla="*/ 83 w 86"/>
              <a:gd name="T11" fmla="*/ 102 h 118"/>
              <a:gd name="T12" fmla="*/ 80 w 86"/>
              <a:gd name="T13" fmla="*/ 115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118">
                <a:moveTo>
                  <a:pt x="80" y="115"/>
                </a:moveTo>
                <a:cubicBezTo>
                  <a:pt x="76" y="118"/>
                  <a:pt x="70" y="117"/>
                  <a:pt x="68" y="113"/>
                </a:cubicBezTo>
                <a:cubicBezTo>
                  <a:pt x="3" y="16"/>
                  <a:pt x="3" y="16"/>
                  <a:pt x="3" y="16"/>
                </a:cubicBezTo>
                <a:cubicBezTo>
                  <a:pt x="0" y="12"/>
                  <a:pt x="1" y="6"/>
                  <a:pt x="6" y="3"/>
                </a:cubicBezTo>
                <a:cubicBezTo>
                  <a:pt x="10" y="0"/>
                  <a:pt x="16" y="2"/>
                  <a:pt x="19" y="6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86" y="107"/>
                  <a:pt x="85" y="112"/>
                  <a:pt x="80" y="11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 54"/>
          <p:cNvSpPr>
            <a:spLocks/>
          </p:cNvSpPr>
          <p:nvPr/>
        </p:nvSpPr>
        <p:spPr bwMode="auto">
          <a:xfrm>
            <a:off x="7633974" y="1092472"/>
            <a:ext cx="569510" cy="372643"/>
          </a:xfrm>
          <a:custGeom>
            <a:avLst/>
            <a:gdLst>
              <a:gd name="T0" fmla="*/ 236 w 236"/>
              <a:gd name="T1" fmla="*/ 13 h 154"/>
              <a:gd name="T2" fmla="*/ 227 w 236"/>
              <a:gd name="T3" fmla="*/ 0 h 154"/>
              <a:gd name="T4" fmla="*/ 25 w 236"/>
              <a:gd name="T5" fmla="*/ 135 h 154"/>
              <a:gd name="T6" fmla="*/ 0 w 236"/>
              <a:gd name="T7" fmla="*/ 136 h 154"/>
              <a:gd name="T8" fmla="*/ 1 w 236"/>
              <a:gd name="T9" fmla="*/ 138 h 154"/>
              <a:gd name="T10" fmla="*/ 36 w 236"/>
              <a:gd name="T11" fmla="*/ 146 h 154"/>
              <a:gd name="T12" fmla="*/ 236 w 236"/>
              <a:gd name="T13" fmla="*/ 1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6" h="154">
                <a:moveTo>
                  <a:pt x="236" y="13"/>
                </a:moveTo>
                <a:cubicBezTo>
                  <a:pt x="227" y="0"/>
                  <a:pt x="227" y="0"/>
                  <a:pt x="227" y="0"/>
                </a:cubicBezTo>
                <a:cubicBezTo>
                  <a:pt x="25" y="135"/>
                  <a:pt x="25" y="135"/>
                  <a:pt x="25" y="135"/>
                </a:cubicBezTo>
                <a:cubicBezTo>
                  <a:pt x="17" y="140"/>
                  <a:pt x="8" y="140"/>
                  <a:pt x="0" y="136"/>
                </a:cubicBezTo>
                <a:cubicBezTo>
                  <a:pt x="0" y="137"/>
                  <a:pt x="0" y="137"/>
                  <a:pt x="1" y="138"/>
                </a:cubicBezTo>
                <a:cubicBezTo>
                  <a:pt x="9" y="150"/>
                  <a:pt x="25" y="154"/>
                  <a:pt x="36" y="146"/>
                </a:cubicBezTo>
                <a:lnTo>
                  <a:pt x="236" y="1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 55"/>
          <p:cNvSpPr>
            <a:spLocks noEditPoints="1"/>
          </p:cNvSpPr>
          <p:nvPr/>
        </p:nvSpPr>
        <p:spPr bwMode="auto">
          <a:xfrm>
            <a:off x="7169932" y="1419414"/>
            <a:ext cx="328699" cy="576541"/>
          </a:xfrm>
          <a:custGeom>
            <a:avLst/>
            <a:gdLst>
              <a:gd name="T0" fmla="*/ 59 w 136"/>
              <a:gd name="T1" fmla="*/ 203 h 239"/>
              <a:gd name="T2" fmla="*/ 54 w 136"/>
              <a:gd name="T3" fmla="*/ 203 h 239"/>
              <a:gd name="T4" fmla="*/ 54 w 136"/>
              <a:gd name="T5" fmla="*/ 239 h 239"/>
              <a:gd name="T6" fmla="*/ 72 w 136"/>
              <a:gd name="T7" fmla="*/ 226 h 239"/>
              <a:gd name="T8" fmla="*/ 59 w 136"/>
              <a:gd name="T9" fmla="*/ 203 h 239"/>
              <a:gd name="T10" fmla="*/ 54 w 136"/>
              <a:gd name="T11" fmla="*/ 187 h 239"/>
              <a:gd name="T12" fmla="*/ 54 w 136"/>
              <a:gd name="T13" fmla="*/ 82 h 239"/>
              <a:gd name="T14" fmla="*/ 81 w 136"/>
              <a:gd name="T15" fmla="*/ 74 h 239"/>
              <a:gd name="T16" fmla="*/ 97 w 136"/>
              <a:gd name="T17" fmla="*/ 13 h 239"/>
              <a:gd name="T18" fmla="*/ 114 w 136"/>
              <a:gd name="T19" fmla="*/ 2 h 239"/>
              <a:gd name="T20" fmla="*/ 124 w 136"/>
              <a:gd name="T21" fmla="*/ 20 h 239"/>
              <a:gd name="T22" fmla="*/ 109 w 136"/>
              <a:gd name="T23" fmla="*/ 81 h 239"/>
              <a:gd name="T24" fmla="*/ 130 w 136"/>
              <a:gd name="T25" fmla="*/ 134 h 239"/>
              <a:gd name="T26" fmla="*/ 122 w 136"/>
              <a:gd name="T27" fmla="*/ 164 h 239"/>
              <a:gd name="T28" fmla="*/ 122 w 136"/>
              <a:gd name="T29" fmla="*/ 164 h 239"/>
              <a:gd name="T30" fmla="*/ 136 w 136"/>
              <a:gd name="T31" fmla="*/ 187 h 239"/>
              <a:gd name="T32" fmla="*/ 131 w 136"/>
              <a:gd name="T33" fmla="*/ 207 h 239"/>
              <a:gd name="T34" fmla="*/ 54 w 136"/>
              <a:gd name="T35" fmla="*/ 187 h 239"/>
              <a:gd name="T36" fmla="*/ 54 w 136"/>
              <a:gd name="T37" fmla="*/ 203 h 239"/>
              <a:gd name="T38" fmla="*/ 36 w 136"/>
              <a:gd name="T39" fmla="*/ 216 h 239"/>
              <a:gd name="T40" fmla="*/ 50 w 136"/>
              <a:gd name="T41" fmla="*/ 239 h 239"/>
              <a:gd name="T42" fmla="*/ 54 w 136"/>
              <a:gd name="T43" fmla="*/ 239 h 239"/>
              <a:gd name="T44" fmla="*/ 54 w 136"/>
              <a:gd name="T45" fmla="*/ 203 h 239"/>
              <a:gd name="T46" fmla="*/ 54 w 136"/>
              <a:gd name="T47" fmla="*/ 82 h 239"/>
              <a:gd name="T48" fmla="*/ 54 w 136"/>
              <a:gd name="T49" fmla="*/ 187 h 239"/>
              <a:gd name="T50" fmla="*/ 0 w 136"/>
              <a:gd name="T51" fmla="*/ 173 h 239"/>
              <a:gd name="T52" fmla="*/ 5 w 136"/>
              <a:gd name="T53" fmla="*/ 152 h 239"/>
              <a:gd name="T54" fmla="*/ 29 w 136"/>
              <a:gd name="T55" fmla="*/ 140 h 239"/>
              <a:gd name="T56" fmla="*/ 37 w 136"/>
              <a:gd name="T57" fmla="*/ 109 h 239"/>
              <a:gd name="T58" fmla="*/ 54 w 136"/>
              <a:gd name="T59" fmla="*/ 8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6" h="239">
                <a:moveTo>
                  <a:pt x="59" y="203"/>
                </a:moveTo>
                <a:cubicBezTo>
                  <a:pt x="57" y="203"/>
                  <a:pt x="56" y="203"/>
                  <a:pt x="54" y="203"/>
                </a:cubicBezTo>
                <a:cubicBezTo>
                  <a:pt x="54" y="239"/>
                  <a:pt x="54" y="239"/>
                  <a:pt x="54" y="239"/>
                </a:cubicBezTo>
                <a:cubicBezTo>
                  <a:pt x="62" y="239"/>
                  <a:pt x="70" y="234"/>
                  <a:pt x="72" y="226"/>
                </a:cubicBezTo>
                <a:cubicBezTo>
                  <a:pt x="74" y="216"/>
                  <a:pt x="69" y="206"/>
                  <a:pt x="59" y="203"/>
                </a:cubicBezTo>
                <a:close/>
                <a:moveTo>
                  <a:pt x="54" y="187"/>
                </a:moveTo>
                <a:cubicBezTo>
                  <a:pt x="54" y="82"/>
                  <a:pt x="54" y="82"/>
                  <a:pt x="54" y="82"/>
                </a:cubicBezTo>
                <a:cubicBezTo>
                  <a:pt x="62" y="76"/>
                  <a:pt x="71" y="74"/>
                  <a:pt x="81" y="74"/>
                </a:cubicBezTo>
                <a:cubicBezTo>
                  <a:pt x="97" y="13"/>
                  <a:pt x="97" y="13"/>
                  <a:pt x="97" y="13"/>
                </a:cubicBezTo>
                <a:cubicBezTo>
                  <a:pt x="99" y="5"/>
                  <a:pt x="107" y="0"/>
                  <a:pt x="114" y="2"/>
                </a:cubicBezTo>
                <a:cubicBezTo>
                  <a:pt x="122" y="4"/>
                  <a:pt x="126" y="12"/>
                  <a:pt x="124" y="20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25" y="90"/>
                  <a:pt x="136" y="109"/>
                  <a:pt x="130" y="134"/>
                </a:cubicBezTo>
                <a:cubicBezTo>
                  <a:pt x="130" y="134"/>
                  <a:pt x="125" y="154"/>
                  <a:pt x="122" y="164"/>
                </a:cubicBezTo>
                <a:cubicBezTo>
                  <a:pt x="122" y="164"/>
                  <a:pt x="122" y="164"/>
                  <a:pt x="122" y="164"/>
                </a:cubicBezTo>
                <a:cubicBezTo>
                  <a:pt x="118" y="178"/>
                  <a:pt x="136" y="187"/>
                  <a:pt x="136" y="187"/>
                </a:cubicBezTo>
                <a:cubicBezTo>
                  <a:pt x="131" y="207"/>
                  <a:pt x="131" y="207"/>
                  <a:pt x="131" y="207"/>
                </a:cubicBezTo>
                <a:lnTo>
                  <a:pt x="54" y="187"/>
                </a:lnTo>
                <a:close/>
                <a:moveTo>
                  <a:pt x="54" y="203"/>
                </a:moveTo>
                <a:cubicBezTo>
                  <a:pt x="46" y="203"/>
                  <a:pt x="38" y="208"/>
                  <a:pt x="36" y="216"/>
                </a:cubicBezTo>
                <a:cubicBezTo>
                  <a:pt x="34" y="226"/>
                  <a:pt x="40" y="236"/>
                  <a:pt x="50" y="239"/>
                </a:cubicBezTo>
                <a:cubicBezTo>
                  <a:pt x="51" y="239"/>
                  <a:pt x="53" y="239"/>
                  <a:pt x="54" y="239"/>
                </a:cubicBezTo>
                <a:cubicBezTo>
                  <a:pt x="54" y="203"/>
                  <a:pt x="54" y="203"/>
                  <a:pt x="54" y="203"/>
                </a:cubicBezTo>
                <a:close/>
                <a:moveTo>
                  <a:pt x="54" y="82"/>
                </a:moveTo>
                <a:cubicBezTo>
                  <a:pt x="54" y="187"/>
                  <a:pt x="54" y="187"/>
                  <a:pt x="54" y="187"/>
                </a:cubicBezTo>
                <a:cubicBezTo>
                  <a:pt x="0" y="173"/>
                  <a:pt x="0" y="173"/>
                  <a:pt x="0" y="173"/>
                </a:cubicBezTo>
                <a:cubicBezTo>
                  <a:pt x="5" y="152"/>
                  <a:pt x="5" y="152"/>
                  <a:pt x="5" y="152"/>
                </a:cubicBezTo>
                <a:cubicBezTo>
                  <a:pt x="5" y="152"/>
                  <a:pt x="25" y="154"/>
                  <a:pt x="29" y="140"/>
                </a:cubicBezTo>
                <a:cubicBezTo>
                  <a:pt x="32" y="128"/>
                  <a:pt x="37" y="109"/>
                  <a:pt x="37" y="109"/>
                </a:cubicBezTo>
                <a:cubicBezTo>
                  <a:pt x="40" y="97"/>
                  <a:pt x="46" y="88"/>
                  <a:pt x="54" y="82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 56"/>
          <p:cNvSpPr>
            <a:spLocks noEditPoints="1"/>
          </p:cNvSpPr>
          <p:nvPr/>
        </p:nvSpPr>
        <p:spPr bwMode="auto">
          <a:xfrm>
            <a:off x="6871111" y="2626986"/>
            <a:ext cx="615211" cy="669702"/>
          </a:xfrm>
          <a:custGeom>
            <a:avLst/>
            <a:gdLst>
              <a:gd name="T0" fmla="*/ 198 w 255"/>
              <a:gd name="T1" fmla="*/ 128 h 277"/>
              <a:gd name="T2" fmla="*/ 191 w 255"/>
              <a:gd name="T3" fmla="*/ 158 h 277"/>
              <a:gd name="T4" fmla="*/ 191 w 255"/>
              <a:gd name="T5" fmla="*/ 185 h 277"/>
              <a:gd name="T6" fmla="*/ 196 w 255"/>
              <a:gd name="T7" fmla="*/ 187 h 277"/>
              <a:gd name="T8" fmla="*/ 218 w 255"/>
              <a:gd name="T9" fmla="*/ 218 h 277"/>
              <a:gd name="T10" fmla="*/ 191 w 255"/>
              <a:gd name="T11" fmla="*/ 201 h 277"/>
              <a:gd name="T12" fmla="*/ 191 w 255"/>
              <a:gd name="T13" fmla="*/ 55 h 277"/>
              <a:gd name="T14" fmla="*/ 218 w 255"/>
              <a:gd name="T15" fmla="*/ 38 h 277"/>
              <a:gd name="T16" fmla="*/ 196 w 255"/>
              <a:gd name="T17" fmla="*/ 69 h 277"/>
              <a:gd name="T18" fmla="*/ 191 w 255"/>
              <a:gd name="T19" fmla="*/ 71 h 277"/>
              <a:gd name="T20" fmla="*/ 249 w 255"/>
              <a:gd name="T21" fmla="*/ 121 h 277"/>
              <a:gd name="T22" fmla="*/ 211 w 255"/>
              <a:gd name="T23" fmla="*/ 128 h 277"/>
              <a:gd name="T24" fmla="*/ 249 w 255"/>
              <a:gd name="T25" fmla="*/ 134 h 277"/>
              <a:gd name="T26" fmla="*/ 249 w 255"/>
              <a:gd name="T27" fmla="*/ 121 h 277"/>
              <a:gd name="T28" fmla="*/ 132 w 255"/>
              <a:gd name="T29" fmla="*/ 277 h 277"/>
              <a:gd name="T30" fmla="*/ 167 w 255"/>
              <a:gd name="T31" fmla="*/ 186 h 277"/>
              <a:gd name="T32" fmla="*/ 191 w 255"/>
              <a:gd name="T33" fmla="*/ 98 h 277"/>
              <a:gd name="T34" fmla="*/ 127 w 255"/>
              <a:gd name="T35" fmla="*/ 72 h 277"/>
              <a:gd name="T36" fmla="*/ 183 w 255"/>
              <a:gd name="T37" fmla="*/ 128 h 277"/>
              <a:gd name="T38" fmla="*/ 156 w 255"/>
              <a:gd name="T39" fmla="*/ 176 h 277"/>
              <a:gd name="T40" fmla="*/ 153 w 255"/>
              <a:gd name="T41" fmla="*/ 214 h 277"/>
              <a:gd name="T42" fmla="*/ 127 w 255"/>
              <a:gd name="T43" fmla="*/ 277 h 277"/>
              <a:gd name="T44" fmla="*/ 191 w 255"/>
              <a:gd name="T45" fmla="*/ 71 h 277"/>
              <a:gd name="T46" fmla="*/ 186 w 255"/>
              <a:gd name="T47" fmla="*/ 60 h 277"/>
              <a:gd name="T48" fmla="*/ 191 w 255"/>
              <a:gd name="T49" fmla="*/ 185 h 277"/>
              <a:gd name="T50" fmla="*/ 186 w 255"/>
              <a:gd name="T51" fmla="*/ 196 h 277"/>
              <a:gd name="T52" fmla="*/ 191 w 255"/>
              <a:gd name="T53" fmla="*/ 185 h 277"/>
              <a:gd name="T54" fmla="*/ 127 w 255"/>
              <a:gd name="T55" fmla="*/ 0 h 277"/>
              <a:gd name="T56" fmla="*/ 134 w 255"/>
              <a:gd name="T57" fmla="*/ 7 h 277"/>
              <a:gd name="T58" fmla="*/ 128 w 255"/>
              <a:gd name="T59" fmla="*/ 45 h 277"/>
              <a:gd name="T60" fmla="*/ 127 w 255"/>
              <a:gd name="T61" fmla="*/ 45 h 277"/>
              <a:gd name="T62" fmla="*/ 64 w 255"/>
              <a:gd name="T63" fmla="*/ 97 h 277"/>
              <a:gd name="T64" fmla="*/ 89 w 255"/>
              <a:gd name="T65" fmla="*/ 187 h 277"/>
              <a:gd name="T66" fmla="*/ 124 w 255"/>
              <a:gd name="T67" fmla="*/ 277 h 277"/>
              <a:gd name="T68" fmla="*/ 127 w 255"/>
              <a:gd name="T69" fmla="*/ 214 h 277"/>
              <a:gd name="T70" fmla="*/ 103 w 255"/>
              <a:gd name="T71" fmla="*/ 183 h 277"/>
              <a:gd name="T72" fmla="*/ 71 w 255"/>
              <a:gd name="T73" fmla="*/ 128 h 277"/>
              <a:gd name="T74" fmla="*/ 127 w 255"/>
              <a:gd name="T75" fmla="*/ 72 h 277"/>
              <a:gd name="T76" fmla="*/ 127 w 255"/>
              <a:gd name="T77" fmla="*/ 57 h 277"/>
              <a:gd name="T78" fmla="*/ 127 w 255"/>
              <a:gd name="T79" fmla="*/ 0 h 277"/>
              <a:gd name="T80" fmla="*/ 121 w 255"/>
              <a:gd name="T81" fmla="*/ 38 h 277"/>
              <a:gd name="T82" fmla="*/ 127 w 255"/>
              <a:gd name="T83" fmla="*/ 0 h 277"/>
              <a:gd name="T84" fmla="*/ 64 w 255"/>
              <a:gd name="T85" fmla="*/ 185 h 277"/>
              <a:gd name="T86" fmla="*/ 69 w 255"/>
              <a:gd name="T87" fmla="*/ 196 h 277"/>
              <a:gd name="T88" fmla="*/ 64 w 255"/>
              <a:gd name="T89" fmla="*/ 71 h 277"/>
              <a:gd name="T90" fmla="*/ 69 w 255"/>
              <a:gd name="T91" fmla="*/ 60 h 277"/>
              <a:gd name="T92" fmla="*/ 64 w 255"/>
              <a:gd name="T93" fmla="*/ 71 h 277"/>
              <a:gd name="T94" fmla="*/ 57 w 255"/>
              <a:gd name="T95" fmla="*/ 128 h 277"/>
              <a:gd name="T96" fmla="*/ 64 w 255"/>
              <a:gd name="T97" fmla="*/ 97 h 277"/>
              <a:gd name="T98" fmla="*/ 64 w 255"/>
              <a:gd name="T99" fmla="*/ 71 h 277"/>
              <a:gd name="T100" fmla="*/ 60 w 255"/>
              <a:gd name="T101" fmla="*/ 69 h 277"/>
              <a:gd name="T102" fmla="*/ 38 w 255"/>
              <a:gd name="T103" fmla="*/ 38 h 277"/>
              <a:gd name="T104" fmla="*/ 64 w 255"/>
              <a:gd name="T105" fmla="*/ 55 h 277"/>
              <a:gd name="T106" fmla="*/ 64 w 255"/>
              <a:gd name="T107" fmla="*/ 201 h 277"/>
              <a:gd name="T108" fmla="*/ 38 w 255"/>
              <a:gd name="T109" fmla="*/ 218 h 277"/>
              <a:gd name="T110" fmla="*/ 60 w 255"/>
              <a:gd name="T111" fmla="*/ 187 h 277"/>
              <a:gd name="T112" fmla="*/ 64 w 255"/>
              <a:gd name="T113" fmla="*/ 185 h 277"/>
              <a:gd name="T114" fmla="*/ 45 w 255"/>
              <a:gd name="T115" fmla="*/ 128 h 277"/>
              <a:gd name="T116" fmla="*/ 7 w 255"/>
              <a:gd name="T117" fmla="*/ 121 h 277"/>
              <a:gd name="T118" fmla="*/ 7 w 255"/>
              <a:gd name="T119" fmla="*/ 134 h 277"/>
              <a:gd name="T120" fmla="*/ 45 w 255"/>
              <a:gd name="T121" fmla="*/ 128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5" h="277">
                <a:moveTo>
                  <a:pt x="191" y="158"/>
                </a:moveTo>
                <a:cubicBezTo>
                  <a:pt x="195" y="149"/>
                  <a:pt x="198" y="139"/>
                  <a:pt x="198" y="128"/>
                </a:cubicBezTo>
                <a:cubicBezTo>
                  <a:pt x="198" y="117"/>
                  <a:pt x="195" y="107"/>
                  <a:pt x="191" y="98"/>
                </a:cubicBezTo>
                <a:cubicBezTo>
                  <a:pt x="191" y="158"/>
                  <a:pt x="191" y="158"/>
                  <a:pt x="191" y="158"/>
                </a:cubicBezTo>
                <a:close/>
                <a:moveTo>
                  <a:pt x="191" y="201"/>
                </a:moveTo>
                <a:cubicBezTo>
                  <a:pt x="191" y="185"/>
                  <a:pt x="191" y="185"/>
                  <a:pt x="191" y="185"/>
                </a:cubicBezTo>
                <a:cubicBezTo>
                  <a:pt x="193" y="185"/>
                  <a:pt x="194" y="185"/>
                  <a:pt x="196" y="187"/>
                </a:cubicBezTo>
                <a:cubicBezTo>
                  <a:pt x="196" y="187"/>
                  <a:pt x="196" y="187"/>
                  <a:pt x="196" y="187"/>
                </a:cubicBezTo>
                <a:cubicBezTo>
                  <a:pt x="218" y="209"/>
                  <a:pt x="218" y="209"/>
                  <a:pt x="218" y="209"/>
                </a:cubicBezTo>
                <a:cubicBezTo>
                  <a:pt x="220" y="211"/>
                  <a:pt x="220" y="216"/>
                  <a:pt x="218" y="218"/>
                </a:cubicBezTo>
                <a:cubicBezTo>
                  <a:pt x="215" y="221"/>
                  <a:pt x="211" y="221"/>
                  <a:pt x="209" y="218"/>
                </a:cubicBezTo>
                <a:cubicBezTo>
                  <a:pt x="191" y="201"/>
                  <a:pt x="191" y="201"/>
                  <a:pt x="191" y="201"/>
                </a:cubicBezTo>
                <a:close/>
                <a:moveTo>
                  <a:pt x="191" y="71"/>
                </a:moveTo>
                <a:cubicBezTo>
                  <a:pt x="191" y="55"/>
                  <a:pt x="191" y="55"/>
                  <a:pt x="191" y="55"/>
                </a:cubicBezTo>
                <a:cubicBezTo>
                  <a:pt x="209" y="38"/>
                  <a:pt x="209" y="38"/>
                  <a:pt x="209" y="38"/>
                </a:cubicBezTo>
                <a:cubicBezTo>
                  <a:pt x="211" y="35"/>
                  <a:pt x="215" y="35"/>
                  <a:pt x="218" y="38"/>
                </a:cubicBezTo>
                <a:cubicBezTo>
                  <a:pt x="220" y="40"/>
                  <a:pt x="220" y="44"/>
                  <a:pt x="218" y="47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4" y="71"/>
                  <a:pt x="193" y="71"/>
                  <a:pt x="191" y="71"/>
                </a:cubicBezTo>
                <a:close/>
                <a:moveTo>
                  <a:pt x="249" y="121"/>
                </a:moveTo>
                <a:cubicBezTo>
                  <a:pt x="249" y="121"/>
                  <a:pt x="249" y="121"/>
                  <a:pt x="249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4" y="121"/>
                  <a:pt x="211" y="124"/>
                  <a:pt x="211" y="128"/>
                </a:cubicBezTo>
                <a:cubicBezTo>
                  <a:pt x="211" y="132"/>
                  <a:pt x="214" y="134"/>
                  <a:pt x="217" y="134"/>
                </a:cubicBezTo>
                <a:cubicBezTo>
                  <a:pt x="249" y="134"/>
                  <a:pt x="249" y="134"/>
                  <a:pt x="249" y="134"/>
                </a:cubicBezTo>
                <a:cubicBezTo>
                  <a:pt x="252" y="134"/>
                  <a:pt x="255" y="132"/>
                  <a:pt x="255" y="128"/>
                </a:cubicBezTo>
                <a:cubicBezTo>
                  <a:pt x="255" y="124"/>
                  <a:pt x="252" y="121"/>
                  <a:pt x="249" y="121"/>
                </a:cubicBezTo>
                <a:close/>
                <a:moveTo>
                  <a:pt x="127" y="277"/>
                </a:moveTo>
                <a:cubicBezTo>
                  <a:pt x="132" y="277"/>
                  <a:pt x="132" y="277"/>
                  <a:pt x="132" y="277"/>
                </a:cubicBezTo>
                <a:cubicBezTo>
                  <a:pt x="151" y="277"/>
                  <a:pt x="167" y="262"/>
                  <a:pt x="167" y="242"/>
                </a:cubicBezTo>
                <a:cubicBezTo>
                  <a:pt x="167" y="186"/>
                  <a:pt x="167" y="186"/>
                  <a:pt x="167" y="186"/>
                </a:cubicBezTo>
                <a:cubicBezTo>
                  <a:pt x="177" y="179"/>
                  <a:pt x="186" y="169"/>
                  <a:pt x="191" y="158"/>
                </a:cubicBezTo>
                <a:cubicBezTo>
                  <a:pt x="191" y="98"/>
                  <a:pt x="191" y="98"/>
                  <a:pt x="191" y="98"/>
                </a:cubicBezTo>
                <a:cubicBezTo>
                  <a:pt x="180" y="74"/>
                  <a:pt x="156" y="57"/>
                  <a:pt x="127" y="57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43" y="72"/>
                  <a:pt x="157" y="78"/>
                  <a:pt x="167" y="88"/>
                </a:cubicBezTo>
                <a:cubicBezTo>
                  <a:pt x="177" y="98"/>
                  <a:pt x="183" y="112"/>
                  <a:pt x="183" y="128"/>
                </a:cubicBezTo>
                <a:cubicBezTo>
                  <a:pt x="183" y="148"/>
                  <a:pt x="172" y="166"/>
                  <a:pt x="156" y="176"/>
                </a:cubicBezTo>
                <a:cubicBezTo>
                  <a:pt x="156" y="176"/>
                  <a:pt x="156" y="176"/>
                  <a:pt x="156" y="176"/>
                </a:cubicBezTo>
                <a:cubicBezTo>
                  <a:pt x="154" y="177"/>
                  <a:pt x="153" y="180"/>
                  <a:pt x="153" y="182"/>
                </a:cubicBezTo>
                <a:cubicBezTo>
                  <a:pt x="153" y="214"/>
                  <a:pt x="153" y="214"/>
                  <a:pt x="153" y="214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27" y="277"/>
                  <a:pt x="127" y="277"/>
                  <a:pt x="127" y="277"/>
                </a:cubicBezTo>
                <a:close/>
                <a:moveTo>
                  <a:pt x="191" y="55"/>
                </a:moveTo>
                <a:cubicBezTo>
                  <a:pt x="191" y="71"/>
                  <a:pt x="191" y="71"/>
                  <a:pt x="191" y="71"/>
                </a:cubicBezTo>
                <a:cubicBezTo>
                  <a:pt x="189" y="71"/>
                  <a:pt x="188" y="71"/>
                  <a:pt x="186" y="69"/>
                </a:cubicBezTo>
                <a:cubicBezTo>
                  <a:pt x="184" y="67"/>
                  <a:pt x="184" y="63"/>
                  <a:pt x="186" y="60"/>
                </a:cubicBezTo>
                <a:cubicBezTo>
                  <a:pt x="191" y="55"/>
                  <a:pt x="191" y="55"/>
                  <a:pt x="191" y="55"/>
                </a:cubicBezTo>
                <a:close/>
                <a:moveTo>
                  <a:pt x="191" y="185"/>
                </a:moveTo>
                <a:cubicBezTo>
                  <a:pt x="191" y="201"/>
                  <a:pt x="191" y="201"/>
                  <a:pt x="191" y="20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4" y="193"/>
                  <a:pt x="184" y="189"/>
                  <a:pt x="186" y="187"/>
                </a:cubicBezTo>
                <a:cubicBezTo>
                  <a:pt x="188" y="185"/>
                  <a:pt x="189" y="185"/>
                  <a:pt x="191" y="185"/>
                </a:cubicBezTo>
                <a:close/>
                <a:moveTo>
                  <a:pt x="127" y="45"/>
                </a:moveTo>
                <a:cubicBezTo>
                  <a:pt x="127" y="0"/>
                  <a:pt x="127" y="0"/>
                  <a:pt x="127" y="0"/>
                </a:cubicBezTo>
                <a:cubicBezTo>
                  <a:pt x="127" y="0"/>
                  <a:pt x="128" y="0"/>
                  <a:pt x="128" y="0"/>
                </a:cubicBezTo>
                <a:cubicBezTo>
                  <a:pt x="131" y="0"/>
                  <a:pt x="134" y="3"/>
                  <a:pt x="134" y="7"/>
                </a:cubicBezTo>
                <a:cubicBezTo>
                  <a:pt x="134" y="38"/>
                  <a:pt x="134" y="38"/>
                  <a:pt x="134" y="38"/>
                </a:cubicBezTo>
                <a:cubicBezTo>
                  <a:pt x="134" y="42"/>
                  <a:pt x="131" y="45"/>
                  <a:pt x="128" y="45"/>
                </a:cubicBezTo>
                <a:cubicBezTo>
                  <a:pt x="128" y="45"/>
                  <a:pt x="128" y="45"/>
                  <a:pt x="128" y="45"/>
                </a:cubicBezTo>
                <a:cubicBezTo>
                  <a:pt x="128" y="45"/>
                  <a:pt x="127" y="45"/>
                  <a:pt x="127" y="45"/>
                </a:cubicBezTo>
                <a:close/>
                <a:moveTo>
                  <a:pt x="127" y="57"/>
                </a:moveTo>
                <a:cubicBezTo>
                  <a:pt x="99" y="57"/>
                  <a:pt x="75" y="74"/>
                  <a:pt x="64" y="97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70" y="170"/>
                  <a:pt x="78" y="180"/>
                  <a:pt x="89" y="187"/>
                </a:cubicBezTo>
                <a:cubicBezTo>
                  <a:pt x="89" y="242"/>
                  <a:pt x="89" y="242"/>
                  <a:pt x="89" y="242"/>
                </a:cubicBezTo>
                <a:cubicBezTo>
                  <a:pt x="89" y="262"/>
                  <a:pt x="104" y="277"/>
                  <a:pt x="124" y="277"/>
                </a:cubicBezTo>
                <a:cubicBezTo>
                  <a:pt x="127" y="277"/>
                  <a:pt x="127" y="277"/>
                  <a:pt x="127" y="277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183"/>
                  <a:pt x="103" y="183"/>
                  <a:pt x="103" y="183"/>
                </a:cubicBezTo>
                <a:cubicBezTo>
                  <a:pt x="103" y="180"/>
                  <a:pt x="102" y="178"/>
                  <a:pt x="100" y="176"/>
                </a:cubicBezTo>
                <a:cubicBezTo>
                  <a:pt x="83" y="167"/>
                  <a:pt x="71" y="149"/>
                  <a:pt x="71" y="128"/>
                </a:cubicBezTo>
                <a:cubicBezTo>
                  <a:pt x="71" y="112"/>
                  <a:pt x="78" y="98"/>
                  <a:pt x="88" y="88"/>
                </a:cubicBezTo>
                <a:cubicBezTo>
                  <a:pt x="98" y="78"/>
                  <a:pt x="112" y="72"/>
                  <a:pt x="127" y="72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7" y="57"/>
                  <a:pt x="127" y="57"/>
                  <a:pt x="127" y="57"/>
                </a:cubicBezTo>
                <a:close/>
                <a:moveTo>
                  <a:pt x="127" y="0"/>
                </a:moveTo>
                <a:cubicBezTo>
                  <a:pt x="127" y="45"/>
                  <a:pt x="127" y="45"/>
                  <a:pt x="127" y="45"/>
                </a:cubicBezTo>
                <a:cubicBezTo>
                  <a:pt x="124" y="45"/>
                  <a:pt x="121" y="42"/>
                  <a:pt x="121" y="38"/>
                </a:cubicBezTo>
                <a:cubicBezTo>
                  <a:pt x="121" y="7"/>
                  <a:pt x="121" y="7"/>
                  <a:pt x="121" y="7"/>
                </a:cubicBezTo>
                <a:cubicBezTo>
                  <a:pt x="121" y="4"/>
                  <a:pt x="124" y="1"/>
                  <a:pt x="127" y="0"/>
                </a:cubicBezTo>
                <a:close/>
                <a:moveTo>
                  <a:pt x="64" y="201"/>
                </a:moveTo>
                <a:cubicBezTo>
                  <a:pt x="64" y="185"/>
                  <a:pt x="64" y="185"/>
                  <a:pt x="64" y="185"/>
                </a:cubicBezTo>
                <a:cubicBezTo>
                  <a:pt x="66" y="185"/>
                  <a:pt x="68" y="185"/>
                  <a:pt x="69" y="187"/>
                </a:cubicBezTo>
                <a:cubicBezTo>
                  <a:pt x="72" y="189"/>
                  <a:pt x="72" y="193"/>
                  <a:pt x="69" y="196"/>
                </a:cubicBezTo>
                <a:cubicBezTo>
                  <a:pt x="64" y="201"/>
                  <a:pt x="64" y="201"/>
                  <a:pt x="64" y="201"/>
                </a:cubicBezTo>
                <a:close/>
                <a:moveTo>
                  <a:pt x="64" y="71"/>
                </a:moveTo>
                <a:cubicBezTo>
                  <a:pt x="64" y="55"/>
                  <a:pt x="64" y="55"/>
                  <a:pt x="64" y="55"/>
                </a:cubicBezTo>
                <a:cubicBezTo>
                  <a:pt x="69" y="60"/>
                  <a:pt x="69" y="60"/>
                  <a:pt x="69" y="60"/>
                </a:cubicBezTo>
                <a:cubicBezTo>
                  <a:pt x="72" y="63"/>
                  <a:pt x="72" y="67"/>
                  <a:pt x="69" y="69"/>
                </a:cubicBezTo>
                <a:cubicBezTo>
                  <a:pt x="68" y="71"/>
                  <a:pt x="66" y="71"/>
                  <a:pt x="64" y="71"/>
                </a:cubicBezTo>
                <a:close/>
                <a:moveTo>
                  <a:pt x="64" y="97"/>
                </a:moveTo>
                <a:cubicBezTo>
                  <a:pt x="59" y="106"/>
                  <a:pt x="57" y="117"/>
                  <a:pt x="57" y="128"/>
                </a:cubicBezTo>
                <a:cubicBezTo>
                  <a:pt x="57" y="139"/>
                  <a:pt x="59" y="149"/>
                  <a:pt x="64" y="159"/>
                </a:cubicBezTo>
                <a:cubicBezTo>
                  <a:pt x="64" y="97"/>
                  <a:pt x="64" y="97"/>
                  <a:pt x="64" y="97"/>
                </a:cubicBezTo>
                <a:close/>
                <a:moveTo>
                  <a:pt x="64" y="55"/>
                </a:moveTo>
                <a:cubicBezTo>
                  <a:pt x="64" y="71"/>
                  <a:pt x="64" y="71"/>
                  <a:pt x="64" y="71"/>
                </a:cubicBezTo>
                <a:cubicBezTo>
                  <a:pt x="62" y="71"/>
                  <a:pt x="61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38" y="47"/>
                  <a:pt x="38" y="47"/>
                  <a:pt x="38" y="47"/>
                </a:cubicBezTo>
                <a:cubicBezTo>
                  <a:pt x="35" y="44"/>
                  <a:pt x="35" y="40"/>
                  <a:pt x="38" y="38"/>
                </a:cubicBezTo>
                <a:cubicBezTo>
                  <a:pt x="40" y="35"/>
                  <a:pt x="44" y="35"/>
                  <a:pt x="47" y="38"/>
                </a:cubicBezTo>
                <a:cubicBezTo>
                  <a:pt x="64" y="55"/>
                  <a:pt x="64" y="55"/>
                  <a:pt x="64" y="55"/>
                </a:cubicBezTo>
                <a:close/>
                <a:moveTo>
                  <a:pt x="64" y="185"/>
                </a:moveTo>
                <a:cubicBezTo>
                  <a:pt x="64" y="201"/>
                  <a:pt x="64" y="201"/>
                  <a:pt x="64" y="201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44" y="221"/>
                  <a:pt x="40" y="221"/>
                  <a:pt x="38" y="218"/>
                </a:cubicBezTo>
                <a:cubicBezTo>
                  <a:pt x="35" y="216"/>
                  <a:pt x="35" y="211"/>
                  <a:pt x="38" y="209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1" y="185"/>
                  <a:pt x="62" y="185"/>
                  <a:pt x="64" y="185"/>
                </a:cubicBezTo>
                <a:close/>
                <a:moveTo>
                  <a:pt x="45" y="128"/>
                </a:moveTo>
                <a:cubicBezTo>
                  <a:pt x="45" y="128"/>
                  <a:pt x="45" y="128"/>
                  <a:pt x="45" y="128"/>
                </a:cubicBezTo>
                <a:cubicBezTo>
                  <a:pt x="45" y="124"/>
                  <a:pt x="42" y="121"/>
                  <a:pt x="38" y="121"/>
                </a:cubicBezTo>
                <a:cubicBezTo>
                  <a:pt x="7" y="121"/>
                  <a:pt x="7" y="121"/>
                  <a:pt x="7" y="121"/>
                </a:cubicBezTo>
                <a:cubicBezTo>
                  <a:pt x="3" y="121"/>
                  <a:pt x="0" y="124"/>
                  <a:pt x="0" y="128"/>
                </a:cubicBezTo>
                <a:cubicBezTo>
                  <a:pt x="0" y="132"/>
                  <a:pt x="3" y="134"/>
                  <a:pt x="7" y="134"/>
                </a:cubicBezTo>
                <a:cubicBezTo>
                  <a:pt x="38" y="134"/>
                  <a:pt x="38" y="134"/>
                  <a:pt x="38" y="134"/>
                </a:cubicBezTo>
                <a:cubicBezTo>
                  <a:pt x="42" y="134"/>
                  <a:pt x="45" y="132"/>
                  <a:pt x="45" y="128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 57"/>
          <p:cNvSpPr>
            <a:spLocks noEditPoints="1"/>
          </p:cNvSpPr>
          <p:nvPr/>
        </p:nvSpPr>
        <p:spPr bwMode="auto">
          <a:xfrm>
            <a:off x="9140367" y="895604"/>
            <a:ext cx="585330" cy="574784"/>
          </a:xfrm>
          <a:custGeom>
            <a:avLst/>
            <a:gdLst>
              <a:gd name="T0" fmla="*/ 231 w 243"/>
              <a:gd name="T1" fmla="*/ 92 h 238"/>
              <a:gd name="T2" fmla="*/ 214 w 243"/>
              <a:gd name="T3" fmla="*/ 83 h 238"/>
              <a:gd name="T4" fmla="*/ 206 w 243"/>
              <a:gd name="T5" fmla="*/ 71 h 238"/>
              <a:gd name="T6" fmla="*/ 192 w 243"/>
              <a:gd name="T7" fmla="*/ 82 h 238"/>
              <a:gd name="T8" fmla="*/ 194 w 243"/>
              <a:gd name="T9" fmla="*/ 64 h 238"/>
              <a:gd name="T10" fmla="*/ 179 w 243"/>
              <a:gd name="T11" fmla="*/ 64 h 238"/>
              <a:gd name="T12" fmla="*/ 162 w 243"/>
              <a:gd name="T13" fmla="*/ 54 h 238"/>
              <a:gd name="T14" fmla="*/ 154 w 243"/>
              <a:gd name="T15" fmla="*/ 42 h 238"/>
              <a:gd name="T16" fmla="*/ 140 w 243"/>
              <a:gd name="T17" fmla="*/ 53 h 238"/>
              <a:gd name="T18" fmla="*/ 142 w 243"/>
              <a:gd name="T19" fmla="*/ 35 h 238"/>
              <a:gd name="T20" fmla="*/ 128 w 243"/>
              <a:gd name="T21" fmla="*/ 35 h 238"/>
              <a:gd name="T22" fmla="*/ 110 w 243"/>
              <a:gd name="T23" fmla="*/ 25 h 238"/>
              <a:gd name="T24" fmla="*/ 102 w 243"/>
              <a:gd name="T25" fmla="*/ 13 h 238"/>
              <a:gd name="T26" fmla="*/ 101 w 243"/>
              <a:gd name="T27" fmla="*/ 22 h 238"/>
              <a:gd name="T28" fmla="*/ 208 w 243"/>
              <a:gd name="T29" fmla="*/ 128 h 238"/>
              <a:gd name="T30" fmla="*/ 206 w 243"/>
              <a:gd name="T31" fmla="*/ 132 h 238"/>
              <a:gd name="T32" fmla="*/ 101 w 243"/>
              <a:gd name="T33" fmla="*/ 74 h 238"/>
              <a:gd name="T34" fmla="*/ 196 w 243"/>
              <a:gd name="T35" fmla="*/ 149 h 238"/>
              <a:gd name="T36" fmla="*/ 194 w 243"/>
              <a:gd name="T37" fmla="*/ 153 h 238"/>
              <a:gd name="T38" fmla="*/ 101 w 243"/>
              <a:gd name="T39" fmla="*/ 101 h 238"/>
              <a:gd name="T40" fmla="*/ 185 w 243"/>
              <a:gd name="T41" fmla="*/ 170 h 238"/>
              <a:gd name="T42" fmla="*/ 182 w 243"/>
              <a:gd name="T43" fmla="*/ 174 h 238"/>
              <a:gd name="T44" fmla="*/ 101 w 243"/>
              <a:gd name="T45" fmla="*/ 129 h 238"/>
              <a:gd name="T46" fmla="*/ 173 w 243"/>
              <a:gd name="T47" fmla="*/ 191 h 238"/>
              <a:gd name="T48" fmla="*/ 171 w 243"/>
              <a:gd name="T49" fmla="*/ 195 h 238"/>
              <a:gd name="T50" fmla="*/ 101 w 243"/>
              <a:gd name="T51" fmla="*/ 156 h 238"/>
              <a:gd name="T52" fmla="*/ 138 w 243"/>
              <a:gd name="T53" fmla="*/ 231 h 238"/>
              <a:gd name="T54" fmla="*/ 243 w 243"/>
              <a:gd name="T55" fmla="*/ 91 h 238"/>
              <a:gd name="T56" fmla="*/ 101 w 243"/>
              <a:gd name="T57" fmla="*/ 22 h 238"/>
              <a:gd name="T58" fmla="*/ 85 w 243"/>
              <a:gd name="T59" fmla="*/ 11 h 238"/>
              <a:gd name="T60" fmla="*/ 78 w 243"/>
              <a:gd name="T61" fmla="*/ 0 h 238"/>
              <a:gd name="T62" fmla="*/ 15 w 243"/>
              <a:gd name="T63" fmla="*/ 163 h 238"/>
              <a:gd name="T64" fmla="*/ 101 w 243"/>
              <a:gd name="T65" fmla="*/ 156 h 238"/>
              <a:gd name="T66" fmla="*/ 27 w 243"/>
              <a:gd name="T67" fmla="*/ 113 h 238"/>
              <a:gd name="T68" fmla="*/ 101 w 243"/>
              <a:gd name="T69" fmla="*/ 151 h 238"/>
              <a:gd name="T70" fmla="*/ 40 w 243"/>
              <a:gd name="T71" fmla="*/ 95 h 238"/>
              <a:gd name="T72" fmla="*/ 42 w 243"/>
              <a:gd name="T73" fmla="*/ 91 h 238"/>
              <a:gd name="T74" fmla="*/ 101 w 243"/>
              <a:gd name="T75" fmla="*/ 101 h 238"/>
              <a:gd name="T76" fmla="*/ 51 w 243"/>
              <a:gd name="T77" fmla="*/ 71 h 238"/>
              <a:gd name="T78" fmla="*/ 101 w 243"/>
              <a:gd name="T79" fmla="*/ 96 h 238"/>
              <a:gd name="T80" fmla="*/ 63 w 243"/>
              <a:gd name="T81" fmla="*/ 53 h 238"/>
              <a:gd name="T82" fmla="*/ 65 w 243"/>
              <a:gd name="T83" fmla="*/ 49 h 238"/>
              <a:gd name="T84" fmla="*/ 101 w 243"/>
              <a:gd name="T85" fmla="*/ 2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3" h="238">
                <a:moveTo>
                  <a:pt x="232" y="85"/>
                </a:moveTo>
                <a:cubicBezTo>
                  <a:pt x="233" y="87"/>
                  <a:pt x="233" y="90"/>
                  <a:pt x="231" y="92"/>
                </a:cubicBezTo>
                <a:cubicBezTo>
                  <a:pt x="229" y="97"/>
                  <a:pt x="223" y="99"/>
                  <a:pt x="218" y="96"/>
                </a:cubicBezTo>
                <a:cubicBezTo>
                  <a:pt x="213" y="94"/>
                  <a:pt x="212" y="88"/>
                  <a:pt x="214" y="83"/>
                </a:cubicBezTo>
                <a:cubicBezTo>
                  <a:pt x="216" y="81"/>
                  <a:pt x="218" y="79"/>
                  <a:pt x="220" y="78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7" y="73"/>
                  <a:pt x="207" y="76"/>
                  <a:pt x="205" y="78"/>
                </a:cubicBezTo>
                <a:cubicBezTo>
                  <a:pt x="203" y="83"/>
                  <a:pt x="197" y="84"/>
                  <a:pt x="192" y="82"/>
                </a:cubicBezTo>
                <a:cubicBezTo>
                  <a:pt x="188" y="79"/>
                  <a:pt x="186" y="73"/>
                  <a:pt x="188" y="69"/>
                </a:cubicBezTo>
                <a:cubicBezTo>
                  <a:pt x="190" y="66"/>
                  <a:pt x="192" y="65"/>
                  <a:pt x="194" y="64"/>
                </a:cubicBezTo>
                <a:cubicBezTo>
                  <a:pt x="180" y="56"/>
                  <a:pt x="180" y="56"/>
                  <a:pt x="180" y="56"/>
                </a:cubicBezTo>
                <a:cubicBezTo>
                  <a:pt x="181" y="59"/>
                  <a:pt x="181" y="61"/>
                  <a:pt x="179" y="64"/>
                </a:cubicBezTo>
                <a:cubicBezTo>
                  <a:pt x="177" y="68"/>
                  <a:pt x="171" y="70"/>
                  <a:pt x="166" y="67"/>
                </a:cubicBezTo>
                <a:cubicBezTo>
                  <a:pt x="161" y="65"/>
                  <a:pt x="160" y="59"/>
                  <a:pt x="162" y="54"/>
                </a:cubicBezTo>
                <a:cubicBezTo>
                  <a:pt x="164" y="52"/>
                  <a:pt x="166" y="50"/>
                  <a:pt x="168" y="50"/>
                </a:cubicBezTo>
                <a:cubicBezTo>
                  <a:pt x="154" y="42"/>
                  <a:pt x="154" y="42"/>
                  <a:pt x="154" y="42"/>
                </a:cubicBezTo>
                <a:cubicBezTo>
                  <a:pt x="155" y="44"/>
                  <a:pt x="155" y="47"/>
                  <a:pt x="153" y="49"/>
                </a:cubicBezTo>
                <a:cubicBezTo>
                  <a:pt x="151" y="54"/>
                  <a:pt x="145" y="56"/>
                  <a:pt x="140" y="53"/>
                </a:cubicBezTo>
                <a:cubicBezTo>
                  <a:pt x="136" y="50"/>
                  <a:pt x="134" y="45"/>
                  <a:pt x="136" y="40"/>
                </a:cubicBezTo>
                <a:cubicBezTo>
                  <a:pt x="138" y="37"/>
                  <a:pt x="140" y="36"/>
                  <a:pt x="142" y="35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9" y="30"/>
                  <a:pt x="129" y="33"/>
                  <a:pt x="128" y="35"/>
                </a:cubicBezTo>
                <a:cubicBezTo>
                  <a:pt x="125" y="40"/>
                  <a:pt x="119" y="41"/>
                  <a:pt x="114" y="39"/>
                </a:cubicBezTo>
                <a:cubicBezTo>
                  <a:pt x="110" y="36"/>
                  <a:pt x="108" y="30"/>
                  <a:pt x="110" y="25"/>
                </a:cubicBezTo>
                <a:cubicBezTo>
                  <a:pt x="112" y="23"/>
                  <a:pt x="114" y="22"/>
                  <a:pt x="116" y="21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3" y="16"/>
                  <a:pt x="103" y="18"/>
                  <a:pt x="102" y="21"/>
                </a:cubicBezTo>
                <a:cubicBezTo>
                  <a:pt x="101" y="21"/>
                  <a:pt x="101" y="22"/>
                  <a:pt x="101" y="22"/>
                </a:cubicBezTo>
                <a:cubicBezTo>
                  <a:pt x="101" y="69"/>
                  <a:pt x="101" y="69"/>
                  <a:pt x="101" y="69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9" y="129"/>
                  <a:pt x="209" y="130"/>
                  <a:pt x="209" y="131"/>
                </a:cubicBezTo>
                <a:cubicBezTo>
                  <a:pt x="208" y="132"/>
                  <a:pt x="207" y="133"/>
                  <a:pt x="206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96" y="149"/>
                  <a:pt x="196" y="149"/>
                  <a:pt x="196" y="149"/>
                </a:cubicBezTo>
                <a:cubicBezTo>
                  <a:pt x="197" y="150"/>
                  <a:pt x="198" y="151"/>
                  <a:pt x="197" y="152"/>
                </a:cubicBezTo>
                <a:cubicBezTo>
                  <a:pt x="197" y="153"/>
                  <a:pt x="195" y="154"/>
                  <a:pt x="194" y="153"/>
                </a:cubicBezTo>
                <a:cubicBezTo>
                  <a:pt x="194" y="153"/>
                  <a:pt x="194" y="153"/>
                  <a:pt x="194" y="153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85" y="170"/>
                  <a:pt x="185" y="170"/>
                  <a:pt x="185" y="170"/>
                </a:cubicBezTo>
                <a:cubicBezTo>
                  <a:pt x="186" y="171"/>
                  <a:pt x="186" y="172"/>
                  <a:pt x="186" y="173"/>
                </a:cubicBezTo>
                <a:cubicBezTo>
                  <a:pt x="185" y="174"/>
                  <a:pt x="184" y="175"/>
                  <a:pt x="182" y="174"/>
                </a:cubicBezTo>
                <a:cubicBezTo>
                  <a:pt x="182" y="174"/>
                  <a:pt x="182" y="174"/>
                  <a:pt x="182" y="174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73" y="191"/>
                  <a:pt x="173" y="191"/>
                  <a:pt x="173" y="191"/>
                </a:cubicBezTo>
                <a:cubicBezTo>
                  <a:pt x="174" y="192"/>
                  <a:pt x="174" y="193"/>
                  <a:pt x="174" y="194"/>
                </a:cubicBezTo>
                <a:cubicBezTo>
                  <a:pt x="173" y="196"/>
                  <a:pt x="172" y="196"/>
                  <a:pt x="171" y="195"/>
                </a:cubicBezTo>
                <a:cubicBezTo>
                  <a:pt x="171" y="195"/>
                  <a:pt x="171" y="195"/>
                  <a:pt x="171" y="195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38" y="231"/>
                  <a:pt x="138" y="231"/>
                  <a:pt x="138" y="231"/>
                </a:cubicBezTo>
                <a:cubicBezTo>
                  <a:pt x="150" y="238"/>
                  <a:pt x="164" y="233"/>
                  <a:pt x="171" y="222"/>
                </a:cubicBezTo>
                <a:cubicBezTo>
                  <a:pt x="243" y="91"/>
                  <a:pt x="243" y="91"/>
                  <a:pt x="243" y="91"/>
                </a:cubicBezTo>
                <a:lnTo>
                  <a:pt x="232" y="85"/>
                </a:lnTo>
                <a:close/>
                <a:moveTo>
                  <a:pt x="101" y="22"/>
                </a:moveTo>
                <a:cubicBezTo>
                  <a:pt x="98" y="26"/>
                  <a:pt x="93" y="27"/>
                  <a:pt x="88" y="24"/>
                </a:cubicBezTo>
                <a:cubicBezTo>
                  <a:pt x="84" y="22"/>
                  <a:pt x="82" y="16"/>
                  <a:pt x="85" y="11"/>
                </a:cubicBezTo>
                <a:cubicBezTo>
                  <a:pt x="86" y="9"/>
                  <a:pt x="88" y="7"/>
                  <a:pt x="90" y="6"/>
                </a:cubicBezTo>
                <a:cubicBezTo>
                  <a:pt x="78" y="0"/>
                  <a:pt x="78" y="0"/>
                  <a:pt x="78" y="0"/>
                </a:cubicBezTo>
                <a:cubicBezTo>
                  <a:pt x="6" y="130"/>
                  <a:pt x="6" y="130"/>
                  <a:pt x="6" y="130"/>
                </a:cubicBezTo>
                <a:cubicBezTo>
                  <a:pt x="0" y="142"/>
                  <a:pt x="4" y="157"/>
                  <a:pt x="15" y="163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7" y="116"/>
                  <a:pt x="27" y="114"/>
                  <a:pt x="27" y="113"/>
                </a:cubicBezTo>
                <a:cubicBezTo>
                  <a:pt x="28" y="112"/>
                  <a:pt x="29" y="112"/>
                  <a:pt x="30" y="112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40" y="95"/>
                  <a:pt x="40" y="95"/>
                  <a:pt x="40" y="95"/>
                </a:cubicBezTo>
                <a:cubicBezTo>
                  <a:pt x="39" y="95"/>
                  <a:pt x="38" y="93"/>
                  <a:pt x="39" y="92"/>
                </a:cubicBezTo>
                <a:cubicBezTo>
                  <a:pt x="40" y="91"/>
                  <a:pt x="41" y="91"/>
                  <a:pt x="42" y="9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51" y="74"/>
                  <a:pt x="51" y="74"/>
                  <a:pt x="51" y="74"/>
                </a:cubicBezTo>
                <a:cubicBezTo>
                  <a:pt x="50" y="74"/>
                  <a:pt x="50" y="72"/>
                  <a:pt x="51" y="71"/>
                </a:cubicBezTo>
                <a:cubicBezTo>
                  <a:pt x="51" y="70"/>
                  <a:pt x="53" y="70"/>
                  <a:pt x="54" y="70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63" y="53"/>
                  <a:pt x="63" y="53"/>
                  <a:pt x="63" y="53"/>
                </a:cubicBezTo>
                <a:cubicBezTo>
                  <a:pt x="62" y="53"/>
                  <a:pt x="62" y="51"/>
                  <a:pt x="62" y="50"/>
                </a:cubicBezTo>
                <a:cubicBezTo>
                  <a:pt x="63" y="49"/>
                  <a:pt x="64" y="49"/>
                  <a:pt x="65" y="4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2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Freeform 58"/>
          <p:cNvSpPr>
            <a:spLocks noEditPoints="1"/>
          </p:cNvSpPr>
          <p:nvPr/>
        </p:nvSpPr>
        <p:spPr bwMode="auto">
          <a:xfrm>
            <a:off x="7072691" y="3293476"/>
            <a:ext cx="569510" cy="576541"/>
          </a:xfrm>
          <a:custGeom>
            <a:avLst/>
            <a:gdLst>
              <a:gd name="T0" fmla="*/ 189 w 236"/>
              <a:gd name="T1" fmla="*/ 60 h 239"/>
              <a:gd name="T2" fmla="*/ 196 w 236"/>
              <a:gd name="T3" fmla="*/ 122 h 239"/>
              <a:gd name="T4" fmla="*/ 198 w 236"/>
              <a:gd name="T5" fmla="*/ 136 h 239"/>
              <a:gd name="T6" fmla="*/ 208 w 236"/>
              <a:gd name="T7" fmla="*/ 157 h 239"/>
              <a:gd name="T8" fmla="*/ 189 w 236"/>
              <a:gd name="T9" fmla="*/ 195 h 239"/>
              <a:gd name="T10" fmla="*/ 168 w 236"/>
              <a:gd name="T11" fmla="*/ 156 h 239"/>
              <a:gd name="T12" fmla="*/ 168 w 236"/>
              <a:gd name="T13" fmla="*/ 78 h 239"/>
              <a:gd name="T14" fmla="*/ 182 w 236"/>
              <a:gd name="T15" fmla="*/ 92 h 239"/>
              <a:gd name="T16" fmla="*/ 185 w 236"/>
              <a:gd name="T17" fmla="*/ 107 h 239"/>
              <a:gd name="T18" fmla="*/ 189 w 236"/>
              <a:gd name="T19" fmla="*/ 141 h 239"/>
              <a:gd name="T20" fmla="*/ 189 w 236"/>
              <a:gd name="T21" fmla="*/ 130 h 239"/>
              <a:gd name="T22" fmla="*/ 168 w 236"/>
              <a:gd name="T23" fmla="*/ 155 h 239"/>
              <a:gd name="T24" fmla="*/ 160 w 236"/>
              <a:gd name="T25" fmla="*/ 138 h 239"/>
              <a:gd name="T26" fmla="*/ 165 w 236"/>
              <a:gd name="T27" fmla="*/ 172 h 239"/>
              <a:gd name="T28" fmla="*/ 168 w 236"/>
              <a:gd name="T29" fmla="*/ 16 h 239"/>
              <a:gd name="T30" fmla="*/ 163 w 236"/>
              <a:gd name="T31" fmla="*/ 49 h 239"/>
              <a:gd name="T32" fmla="*/ 168 w 236"/>
              <a:gd name="T33" fmla="*/ 78 h 239"/>
              <a:gd name="T34" fmla="*/ 159 w 236"/>
              <a:gd name="T35" fmla="*/ 118 h 239"/>
              <a:gd name="T36" fmla="*/ 159 w 236"/>
              <a:gd name="T37" fmla="*/ 209 h 239"/>
              <a:gd name="T38" fmla="*/ 159 w 236"/>
              <a:gd name="T39" fmla="*/ 5 h 239"/>
              <a:gd name="T40" fmla="*/ 159 w 236"/>
              <a:gd name="T41" fmla="*/ 40 h 239"/>
              <a:gd name="T42" fmla="*/ 144 w 236"/>
              <a:gd name="T43" fmla="*/ 89 h 239"/>
              <a:gd name="T44" fmla="*/ 159 w 236"/>
              <a:gd name="T45" fmla="*/ 108 h 239"/>
              <a:gd name="T46" fmla="*/ 159 w 236"/>
              <a:gd name="T47" fmla="*/ 136 h 239"/>
              <a:gd name="T48" fmla="*/ 144 w 236"/>
              <a:gd name="T49" fmla="*/ 162 h 239"/>
              <a:gd name="T50" fmla="*/ 151 w 236"/>
              <a:gd name="T51" fmla="*/ 143 h 239"/>
              <a:gd name="T52" fmla="*/ 146 w 236"/>
              <a:gd name="T53" fmla="*/ 109 h 239"/>
              <a:gd name="T54" fmla="*/ 123 w 236"/>
              <a:gd name="T55" fmla="*/ 7 h 239"/>
              <a:gd name="T56" fmla="*/ 144 w 236"/>
              <a:gd name="T57" fmla="*/ 0 h 239"/>
              <a:gd name="T58" fmla="*/ 144 w 236"/>
              <a:gd name="T59" fmla="*/ 187 h 239"/>
              <a:gd name="T60" fmla="*/ 123 w 236"/>
              <a:gd name="T61" fmla="*/ 225 h 239"/>
              <a:gd name="T62" fmla="*/ 140 w 236"/>
              <a:gd name="T63" fmla="*/ 96 h 239"/>
              <a:gd name="T64" fmla="*/ 123 w 236"/>
              <a:gd name="T65" fmla="*/ 135 h 239"/>
              <a:gd name="T66" fmla="*/ 137 w 236"/>
              <a:gd name="T67" fmla="*/ 113 h 239"/>
              <a:gd name="T68" fmla="*/ 123 w 236"/>
              <a:gd name="T69" fmla="*/ 82 h 239"/>
              <a:gd name="T70" fmla="*/ 125 w 236"/>
              <a:gd name="T71" fmla="*/ 171 h 239"/>
              <a:gd name="T72" fmla="*/ 123 w 236"/>
              <a:gd name="T73" fmla="*/ 7 h 239"/>
              <a:gd name="T74" fmla="*/ 123 w 236"/>
              <a:gd name="T75" fmla="*/ 7 h 239"/>
              <a:gd name="T76" fmla="*/ 123 w 236"/>
              <a:gd name="T77" fmla="*/ 177 h 239"/>
              <a:gd name="T78" fmla="*/ 121 w 236"/>
              <a:gd name="T79" fmla="*/ 162 h 239"/>
              <a:gd name="T80" fmla="*/ 123 w 236"/>
              <a:gd name="T81" fmla="*/ 135 h 239"/>
              <a:gd name="T82" fmla="*/ 99 w 236"/>
              <a:gd name="T83" fmla="*/ 124 h 239"/>
              <a:gd name="T84" fmla="*/ 106 w 236"/>
              <a:gd name="T85" fmla="*/ 164 h 239"/>
              <a:gd name="T86" fmla="*/ 108 w 236"/>
              <a:gd name="T87" fmla="*/ 179 h 239"/>
              <a:gd name="T88" fmla="*/ 118 w 236"/>
              <a:gd name="T89" fmla="*/ 199 h 239"/>
              <a:gd name="T90" fmla="*/ 123 w 236"/>
              <a:gd name="T91" fmla="*/ 99 h 239"/>
              <a:gd name="T92" fmla="*/ 99 w 236"/>
              <a:gd name="T93" fmla="*/ 18 h 239"/>
              <a:gd name="T94" fmla="*/ 99 w 236"/>
              <a:gd name="T95" fmla="*/ 18 h 239"/>
              <a:gd name="T96" fmla="*/ 89 w 236"/>
              <a:gd name="T97" fmla="*/ 212 h 239"/>
              <a:gd name="T98" fmla="*/ 99 w 236"/>
              <a:gd name="T99" fmla="*/ 183 h 239"/>
              <a:gd name="T100" fmla="*/ 71 w 236"/>
              <a:gd name="T101" fmla="*/ 227 h 239"/>
              <a:gd name="T102" fmla="*/ 95 w 236"/>
              <a:gd name="T103" fmla="*/ 117 h 239"/>
              <a:gd name="T104" fmla="*/ 71 w 236"/>
              <a:gd name="T105" fmla="*/ 160 h 239"/>
              <a:gd name="T106" fmla="*/ 92 w 236"/>
              <a:gd name="T107" fmla="*/ 134 h 239"/>
              <a:gd name="T108" fmla="*/ 71 w 236"/>
              <a:gd name="T109" fmla="*/ 107 h 239"/>
              <a:gd name="T110" fmla="*/ 7 w 236"/>
              <a:gd name="T111" fmla="*/ 91 h 239"/>
              <a:gd name="T112" fmla="*/ 70 w 236"/>
              <a:gd name="T113" fmla="*/ 181 h 239"/>
              <a:gd name="T114" fmla="*/ 71 w 236"/>
              <a:gd name="T115" fmla="*/ 149 h 239"/>
              <a:gd name="T116" fmla="*/ 52 w 236"/>
              <a:gd name="T117" fmla="*/ 133 h 239"/>
              <a:gd name="T118" fmla="*/ 35 w 236"/>
              <a:gd name="T119" fmla="*/ 109 h 239"/>
              <a:gd name="T120" fmla="*/ 71 w 236"/>
              <a:gd name="T121" fmla="*/ 31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36" h="239">
                <a:moveTo>
                  <a:pt x="189" y="195"/>
                </a:moveTo>
                <a:cubicBezTo>
                  <a:pt x="216" y="182"/>
                  <a:pt x="216" y="182"/>
                  <a:pt x="216" y="182"/>
                </a:cubicBezTo>
                <a:cubicBezTo>
                  <a:pt x="230" y="176"/>
                  <a:pt x="236" y="159"/>
                  <a:pt x="229" y="146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9" y="107"/>
                  <a:pt x="189" y="107"/>
                  <a:pt x="189" y="107"/>
                </a:cubicBezTo>
                <a:cubicBezTo>
                  <a:pt x="190" y="108"/>
                  <a:pt x="190" y="108"/>
                  <a:pt x="190" y="109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7" y="124"/>
                  <a:pt x="196" y="126"/>
                  <a:pt x="194" y="127"/>
                </a:cubicBezTo>
                <a:cubicBezTo>
                  <a:pt x="189" y="130"/>
                  <a:pt x="189" y="130"/>
                  <a:pt x="189" y="130"/>
                </a:cubicBezTo>
                <a:cubicBezTo>
                  <a:pt x="189" y="141"/>
                  <a:pt x="189" y="141"/>
                  <a:pt x="189" y="141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201" y="135"/>
                  <a:pt x="203" y="136"/>
                  <a:pt x="204" y="138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1" y="153"/>
                  <a:pt x="210" y="156"/>
                  <a:pt x="208" y="157"/>
                </a:cubicBezTo>
                <a:cubicBezTo>
                  <a:pt x="189" y="166"/>
                  <a:pt x="189" y="166"/>
                  <a:pt x="189" y="166"/>
                </a:cubicBezTo>
                <a:lnTo>
                  <a:pt x="189" y="195"/>
                </a:lnTo>
                <a:close/>
                <a:moveTo>
                  <a:pt x="168" y="204"/>
                </a:moveTo>
                <a:cubicBezTo>
                  <a:pt x="189" y="195"/>
                  <a:pt x="189" y="195"/>
                  <a:pt x="189" y="195"/>
                </a:cubicBezTo>
                <a:cubicBezTo>
                  <a:pt x="189" y="166"/>
                  <a:pt x="189" y="166"/>
                  <a:pt x="189" y="166"/>
                </a:cubicBezTo>
                <a:cubicBezTo>
                  <a:pt x="180" y="170"/>
                  <a:pt x="180" y="170"/>
                  <a:pt x="180" y="170"/>
                </a:cubicBezTo>
                <a:cubicBezTo>
                  <a:pt x="178" y="171"/>
                  <a:pt x="175" y="170"/>
                  <a:pt x="174" y="168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204"/>
                  <a:pt x="168" y="204"/>
                  <a:pt x="168" y="204"/>
                </a:cubicBezTo>
                <a:close/>
                <a:moveTo>
                  <a:pt x="189" y="60"/>
                </a:moveTo>
                <a:cubicBezTo>
                  <a:pt x="168" y="16"/>
                  <a:pt x="168" y="16"/>
                  <a:pt x="168" y="16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71" y="77"/>
                  <a:pt x="171" y="77"/>
                  <a:pt x="171" y="77"/>
                </a:cubicBezTo>
                <a:cubicBezTo>
                  <a:pt x="173" y="76"/>
                  <a:pt x="175" y="77"/>
                  <a:pt x="176" y="79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3" y="94"/>
                  <a:pt x="182" y="97"/>
                  <a:pt x="180" y="98"/>
                </a:cubicBezTo>
                <a:cubicBezTo>
                  <a:pt x="168" y="103"/>
                  <a:pt x="168" y="103"/>
                  <a:pt x="168" y="103"/>
                </a:cubicBezTo>
                <a:cubicBezTo>
                  <a:pt x="168" y="114"/>
                  <a:pt x="168" y="114"/>
                  <a:pt x="168" y="114"/>
                </a:cubicBezTo>
                <a:cubicBezTo>
                  <a:pt x="185" y="107"/>
                  <a:pt x="185" y="107"/>
                  <a:pt x="185" y="107"/>
                </a:cubicBezTo>
                <a:cubicBezTo>
                  <a:pt x="186" y="106"/>
                  <a:pt x="188" y="106"/>
                  <a:pt x="189" y="107"/>
                </a:cubicBezTo>
                <a:cubicBezTo>
                  <a:pt x="189" y="60"/>
                  <a:pt x="189" y="60"/>
                  <a:pt x="189" y="60"/>
                </a:cubicBezTo>
                <a:close/>
                <a:moveTo>
                  <a:pt x="189" y="130"/>
                </a:moveTo>
                <a:cubicBezTo>
                  <a:pt x="189" y="141"/>
                  <a:pt x="189" y="141"/>
                  <a:pt x="189" y="141"/>
                </a:cubicBezTo>
                <a:cubicBezTo>
                  <a:pt x="170" y="150"/>
                  <a:pt x="170" y="150"/>
                  <a:pt x="170" y="150"/>
                </a:cubicBezTo>
                <a:cubicBezTo>
                  <a:pt x="169" y="150"/>
                  <a:pt x="169" y="151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lnTo>
                  <a:pt x="189" y="130"/>
                </a:lnTo>
                <a:close/>
                <a:moveTo>
                  <a:pt x="159" y="209"/>
                </a:moveTo>
                <a:cubicBezTo>
                  <a:pt x="168" y="204"/>
                  <a:pt x="168" y="204"/>
                  <a:pt x="168" y="204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155"/>
                  <a:pt x="168" y="155"/>
                  <a:pt x="168" y="155"/>
                </a:cubicBezTo>
                <a:cubicBezTo>
                  <a:pt x="168" y="154"/>
                  <a:pt x="168" y="152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6" y="141"/>
                  <a:pt x="166" y="141"/>
                  <a:pt x="166" y="141"/>
                </a:cubicBezTo>
                <a:cubicBezTo>
                  <a:pt x="164" y="142"/>
                  <a:pt x="161" y="141"/>
                  <a:pt x="160" y="138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6" y="175"/>
                  <a:pt x="165" y="177"/>
                  <a:pt x="163" y="178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59" y="209"/>
                  <a:pt x="159" y="209"/>
                  <a:pt x="159" y="209"/>
                </a:cubicBezTo>
                <a:close/>
                <a:moveTo>
                  <a:pt x="168" y="16"/>
                </a:moveTo>
                <a:cubicBezTo>
                  <a:pt x="168" y="15"/>
                  <a:pt x="168" y="15"/>
                  <a:pt x="168" y="15"/>
                </a:cubicBezTo>
                <a:cubicBezTo>
                  <a:pt x="166" y="11"/>
                  <a:pt x="163" y="7"/>
                  <a:pt x="159" y="5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6" y="55"/>
                  <a:pt x="164" y="61"/>
                  <a:pt x="159" y="65"/>
                </a:cubicBezTo>
                <a:cubicBezTo>
                  <a:pt x="159" y="82"/>
                  <a:pt x="159" y="82"/>
                  <a:pt x="159" y="82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8" y="16"/>
                  <a:pt x="168" y="16"/>
                  <a:pt x="168" y="16"/>
                </a:cubicBezTo>
                <a:close/>
                <a:moveTo>
                  <a:pt x="168" y="103"/>
                </a:moveTo>
                <a:cubicBezTo>
                  <a:pt x="168" y="114"/>
                  <a:pt x="168" y="114"/>
                  <a:pt x="168" y="114"/>
                </a:cubicBezTo>
                <a:cubicBezTo>
                  <a:pt x="159" y="118"/>
                  <a:pt x="159" y="118"/>
                  <a:pt x="159" y="118"/>
                </a:cubicBezTo>
                <a:cubicBezTo>
                  <a:pt x="159" y="108"/>
                  <a:pt x="159" y="108"/>
                  <a:pt x="159" y="108"/>
                </a:cubicBezTo>
                <a:lnTo>
                  <a:pt x="168" y="103"/>
                </a:lnTo>
                <a:close/>
                <a:moveTo>
                  <a:pt x="144" y="216"/>
                </a:moveTo>
                <a:cubicBezTo>
                  <a:pt x="159" y="209"/>
                  <a:pt x="159" y="209"/>
                  <a:pt x="159" y="209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44" y="216"/>
                  <a:pt x="144" y="216"/>
                  <a:pt x="144" y="216"/>
                </a:cubicBezTo>
                <a:close/>
                <a:moveTo>
                  <a:pt x="159" y="5"/>
                </a:moveTo>
                <a:cubicBezTo>
                  <a:pt x="155" y="2"/>
                  <a:pt x="149" y="0"/>
                  <a:pt x="144" y="0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8" y="23"/>
                  <a:pt x="152" y="25"/>
                  <a:pt x="154" y="30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59" y="5"/>
                  <a:pt x="159" y="5"/>
                  <a:pt x="159" y="5"/>
                </a:cubicBezTo>
                <a:close/>
                <a:moveTo>
                  <a:pt x="159" y="65"/>
                </a:moveTo>
                <a:cubicBezTo>
                  <a:pt x="159" y="82"/>
                  <a:pt x="159" y="82"/>
                  <a:pt x="159" y="82"/>
                </a:cubicBezTo>
                <a:cubicBezTo>
                  <a:pt x="144" y="89"/>
                  <a:pt x="144" y="89"/>
                  <a:pt x="144" y="89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57" y="66"/>
                  <a:pt x="157" y="66"/>
                  <a:pt x="157" y="66"/>
                </a:cubicBezTo>
                <a:cubicBezTo>
                  <a:pt x="158" y="66"/>
                  <a:pt x="159" y="66"/>
                  <a:pt x="159" y="65"/>
                </a:cubicBezTo>
                <a:close/>
                <a:moveTo>
                  <a:pt x="159" y="108"/>
                </a:moveTo>
                <a:cubicBezTo>
                  <a:pt x="159" y="118"/>
                  <a:pt x="159" y="118"/>
                  <a:pt x="159" y="118"/>
                </a:cubicBezTo>
                <a:cubicBezTo>
                  <a:pt x="156" y="120"/>
                  <a:pt x="156" y="120"/>
                  <a:pt x="156" y="120"/>
                </a:cubicBezTo>
                <a:cubicBezTo>
                  <a:pt x="154" y="121"/>
                  <a:pt x="153" y="123"/>
                  <a:pt x="154" y="126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8" y="157"/>
                  <a:pt x="155" y="156"/>
                  <a:pt x="153" y="157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44" y="151"/>
                  <a:pt x="144" y="151"/>
                  <a:pt x="144" y="151"/>
                </a:cubicBezTo>
                <a:cubicBezTo>
                  <a:pt x="149" y="148"/>
                  <a:pt x="149" y="148"/>
                  <a:pt x="149" y="148"/>
                </a:cubicBezTo>
                <a:cubicBezTo>
                  <a:pt x="151" y="147"/>
                  <a:pt x="152" y="145"/>
                  <a:pt x="151" y="143"/>
                </a:cubicBezTo>
                <a:cubicBezTo>
                  <a:pt x="151" y="143"/>
                  <a:pt x="151" y="143"/>
                  <a:pt x="151" y="143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45" y="129"/>
                  <a:pt x="144" y="129"/>
                  <a:pt x="144" y="128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6" y="109"/>
                  <a:pt x="146" y="109"/>
                  <a:pt x="146" y="109"/>
                </a:cubicBezTo>
                <a:cubicBezTo>
                  <a:pt x="147" y="111"/>
                  <a:pt x="150" y="112"/>
                  <a:pt x="152" y="111"/>
                </a:cubicBezTo>
                <a:lnTo>
                  <a:pt x="159" y="108"/>
                </a:lnTo>
                <a:close/>
                <a:moveTo>
                  <a:pt x="132" y="2"/>
                </a:moveTo>
                <a:cubicBezTo>
                  <a:pt x="123" y="7"/>
                  <a:pt x="123" y="7"/>
                  <a:pt x="123" y="7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37" y="23"/>
                  <a:pt x="137" y="23"/>
                  <a:pt x="137" y="23"/>
                </a:cubicBezTo>
                <a:cubicBezTo>
                  <a:pt x="139" y="22"/>
                  <a:pt x="142" y="22"/>
                  <a:pt x="144" y="22"/>
                </a:cubicBezTo>
                <a:cubicBezTo>
                  <a:pt x="144" y="0"/>
                  <a:pt x="144" y="0"/>
                  <a:pt x="144" y="0"/>
                </a:cubicBezTo>
                <a:cubicBezTo>
                  <a:pt x="140" y="0"/>
                  <a:pt x="136" y="1"/>
                  <a:pt x="132" y="2"/>
                </a:cubicBezTo>
                <a:close/>
                <a:moveTo>
                  <a:pt x="123" y="225"/>
                </a:moveTo>
                <a:cubicBezTo>
                  <a:pt x="144" y="216"/>
                  <a:pt x="144" y="216"/>
                  <a:pt x="144" y="216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35" y="191"/>
                  <a:pt x="135" y="191"/>
                  <a:pt x="135" y="191"/>
                </a:cubicBezTo>
                <a:cubicBezTo>
                  <a:pt x="133" y="192"/>
                  <a:pt x="130" y="191"/>
                  <a:pt x="129" y="189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225"/>
                  <a:pt x="123" y="225"/>
                  <a:pt x="123" y="225"/>
                </a:cubicBezTo>
                <a:close/>
                <a:moveTo>
                  <a:pt x="144" y="72"/>
                </a:moveTo>
                <a:cubicBezTo>
                  <a:pt x="144" y="89"/>
                  <a:pt x="144" y="89"/>
                  <a:pt x="144" y="89"/>
                </a:cubicBezTo>
                <a:cubicBezTo>
                  <a:pt x="142" y="90"/>
                  <a:pt x="142" y="90"/>
                  <a:pt x="142" y="90"/>
                </a:cubicBezTo>
                <a:cubicBezTo>
                  <a:pt x="140" y="91"/>
                  <a:pt x="139" y="94"/>
                  <a:pt x="140" y="96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4" y="128"/>
                  <a:pt x="144" y="128"/>
                  <a:pt x="144" y="128"/>
                </a:cubicBezTo>
                <a:cubicBezTo>
                  <a:pt x="143" y="127"/>
                  <a:pt x="141" y="127"/>
                  <a:pt x="139" y="128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35" y="119"/>
                  <a:pt x="135" y="119"/>
                  <a:pt x="135" y="119"/>
                </a:cubicBezTo>
                <a:cubicBezTo>
                  <a:pt x="137" y="118"/>
                  <a:pt x="138" y="115"/>
                  <a:pt x="137" y="113"/>
                </a:cubicBezTo>
                <a:cubicBezTo>
                  <a:pt x="137" y="113"/>
                  <a:pt x="137" y="113"/>
                  <a:pt x="137" y="113"/>
                </a:cubicBezTo>
                <a:cubicBezTo>
                  <a:pt x="131" y="100"/>
                  <a:pt x="131" y="100"/>
                  <a:pt x="131" y="100"/>
                </a:cubicBezTo>
                <a:cubicBezTo>
                  <a:pt x="130" y="98"/>
                  <a:pt x="128" y="97"/>
                  <a:pt x="126" y="98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23" y="82"/>
                  <a:pt x="123" y="82"/>
                  <a:pt x="123" y="82"/>
                </a:cubicBezTo>
                <a:cubicBezTo>
                  <a:pt x="144" y="72"/>
                  <a:pt x="144" y="72"/>
                  <a:pt x="144" y="72"/>
                </a:cubicBezTo>
                <a:close/>
                <a:moveTo>
                  <a:pt x="144" y="151"/>
                </a:moveTo>
                <a:cubicBezTo>
                  <a:pt x="144" y="162"/>
                  <a:pt x="144" y="162"/>
                  <a:pt x="144" y="162"/>
                </a:cubicBezTo>
                <a:cubicBezTo>
                  <a:pt x="125" y="171"/>
                  <a:pt x="125" y="171"/>
                  <a:pt x="125" y="171"/>
                </a:cubicBezTo>
                <a:cubicBezTo>
                  <a:pt x="124" y="171"/>
                  <a:pt x="124" y="172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lnTo>
                  <a:pt x="144" y="151"/>
                </a:lnTo>
                <a:close/>
                <a:moveTo>
                  <a:pt x="123" y="7"/>
                </a:moveTo>
                <a:cubicBezTo>
                  <a:pt x="99" y="18"/>
                  <a:pt x="99" y="18"/>
                  <a:pt x="99" y="18"/>
                </a:cubicBezTo>
                <a:cubicBezTo>
                  <a:pt x="99" y="41"/>
                  <a:pt x="99" y="41"/>
                  <a:pt x="99" y="41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23" y="7"/>
                  <a:pt x="123" y="7"/>
                  <a:pt x="123" y="7"/>
                </a:cubicBezTo>
                <a:close/>
                <a:moveTo>
                  <a:pt x="99" y="236"/>
                </a:moveTo>
                <a:cubicBezTo>
                  <a:pt x="100" y="236"/>
                  <a:pt x="102" y="235"/>
                  <a:pt x="103" y="235"/>
                </a:cubicBezTo>
                <a:cubicBezTo>
                  <a:pt x="123" y="225"/>
                  <a:pt x="123" y="225"/>
                  <a:pt x="123" y="225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176"/>
                  <a:pt x="123" y="176"/>
                  <a:pt x="123" y="176"/>
                </a:cubicBezTo>
                <a:cubicBezTo>
                  <a:pt x="122" y="175"/>
                  <a:pt x="123" y="174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cubicBezTo>
                  <a:pt x="121" y="162"/>
                  <a:pt x="121" y="162"/>
                  <a:pt x="121" y="162"/>
                </a:cubicBezTo>
                <a:cubicBezTo>
                  <a:pt x="119" y="163"/>
                  <a:pt x="116" y="162"/>
                  <a:pt x="115" y="159"/>
                </a:cubicBezTo>
                <a:cubicBezTo>
                  <a:pt x="109" y="147"/>
                  <a:pt x="109" y="147"/>
                  <a:pt x="109" y="147"/>
                </a:cubicBezTo>
                <a:cubicBezTo>
                  <a:pt x="108" y="145"/>
                  <a:pt x="109" y="142"/>
                  <a:pt x="111" y="141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07" y="132"/>
                  <a:pt x="107" y="132"/>
                  <a:pt x="107" y="132"/>
                </a:cubicBezTo>
                <a:cubicBezTo>
                  <a:pt x="105" y="133"/>
                  <a:pt x="102" y="132"/>
                  <a:pt x="101" y="130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9" y="150"/>
                  <a:pt x="99" y="151"/>
                  <a:pt x="100" y="151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7" y="166"/>
                  <a:pt x="106" y="169"/>
                  <a:pt x="104" y="170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108" y="179"/>
                  <a:pt x="108" y="179"/>
                  <a:pt x="108" y="179"/>
                </a:cubicBezTo>
                <a:cubicBezTo>
                  <a:pt x="110" y="178"/>
                  <a:pt x="113" y="179"/>
                  <a:pt x="114" y="181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1" y="196"/>
                  <a:pt x="120" y="198"/>
                  <a:pt x="118" y="199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36"/>
                  <a:pt x="99" y="236"/>
                  <a:pt x="99" y="236"/>
                </a:cubicBezTo>
                <a:close/>
                <a:moveTo>
                  <a:pt x="123" y="82"/>
                </a:moveTo>
                <a:cubicBezTo>
                  <a:pt x="123" y="99"/>
                  <a:pt x="123" y="99"/>
                  <a:pt x="123" y="99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9" y="94"/>
                  <a:pt x="99" y="94"/>
                  <a:pt x="99" y="94"/>
                </a:cubicBezTo>
                <a:lnTo>
                  <a:pt x="123" y="82"/>
                </a:lnTo>
                <a:close/>
                <a:moveTo>
                  <a:pt x="99" y="18"/>
                </a:moveTo>
                <a:cubicBezTo>
                  <a:pt x="71" y="31"/>
                  <a:pt x="71" y="31"/>
                  <a:pt x="71" y="31"/>
                </a:cubicBezTo>
                <a:cubicBezTo>
                  <a:pt x="71" y="54"/>
                  <a:pt x="71" y="54"/>
                  <a:pt x="71" y="54"/>
                </a:cubicBezTo>
                <a:cubicBezTo>
                  <a:pt x="99" y="41"/>
                  <a:pt x="99" y="41"/>
                  <a:pt x="99" y="41"/>
                </a:cubicBezTo>
                <a:cubicBezTo>
                  <a:pt x="99" y="18"/>
                  <a:pt x="99" y="18"/>
                  <a:pt x="99" y="18"/>
                </a:cubicBezTo>
                <a:close/>
                <a:moveTo>
                  <a:pt x="71" y="227"/>
                </a:moveTo>
                <a:cubicBezTo>
                  <a:pt x="77" y="235"/>
                  <a:pt x="88" y="239"/>
                  <a:pt x="99" y="236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89" y="212"/>
                  <a:pt x="89" y="212"/>
                  <a:pt x="89" y="212"/>
                </a:cubicBezTo>
                <a:cubicBezTo>
                  <a:pt x="87" y="213"/>
                  <a:pt x="85" y="213"/>
                  <a:pt x="84" y="210"/>
                </a:cubicBezTo>
                <a:cubicBezTo>
                  <a:pt x="78" y="197"/>
                  <a:pt x="78" y="197"/>
                  <a:pt x="78" y="197"/>
                </a:cubicBezTo>
                <a:cubicBezTo>
                  <a:pt x="77" y="195"/>
                  <a:pt x="78" y="193"/>
                  <a:pt x="80" y="19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4"/>
                  <a:pt x="72" y="183"/>
                  <a:pt x="71" y="182"/>
                </a:cubicBezTo>
                <a:cubicBezTo>
                  <a:pt x="71" y="227"/>
                  <a:pt x="71" y="227"/>
                  <a:pt x="71" y="227"/>
                </a:cubicBezTo>
                <a:close/>
                <a:moveTo>
                  <a:pt x="99" y="94"/>
                </a:moveTo>
                <a:cubicBezTo>
                  <a:pt x="99" y="111"/>
                  <a:pt x="99" y="111"/>
                  <a:pt x="99" y="111"/>
                </a:cubicBezTo>
                <a:cubicBezTo>
                  <a:pt x="97" y="111"/>
                  <a:pt x="97" y="111"/>
                  <a:pt x="97" y="111"/>
                </a:cubicBezTo>
                <a:cubicBezTo>
                  <a:pt x="95" y="112"/>
                  <a:pt x="94" y="115"/>
                  <a:pt x="95" y="117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7" y="149"/>
                  <a:pt x="96" y="148"/>
                  <a:pt x="94" y="149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90" y="140"/>
                  <a:pt x="90" y="140"/>
                  <a:pt x="90" y="140"/>
                </a:cubicBezTo>
                <a:cubicBezTo>
                  <a:pt x="92" y="139"/>
                  <a:pt x="93" y="136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5" y="119"/>
                  <a:pt x="82" y="118"/>
                  <a:pt x="80" y="119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lnTo>
                  <a:pt x="99" y="94"/>
                </a:lnTo>
                <a:close/>
                <a:moveTo>
                  <a:pt x="71" y="31"/>
                </a:moveTo>
                <a:cubicBezTo>
                  <a:pt x="20" y="55"/>
                  <a:pt x="20" y="55"/>
                  <a:pt x="20" y="55"/>
                </a:cubicBezTo>
                <a:cubicBezTo>
                  <a:pt x="6" y="62"/>
                  <a:pt x="0" y="78"/>
                  <a:pt x="7" y="91"/>
                </a:cubicBezTo>
                <a:cubicBezTo>
                  <a:pt x="68" y="222"/>
                  <a:pt x="68" y="222"/>
                  <a:pt x="68" y="222"/>
                </a:cubicBezTo>
                <a:cubicBezTo>
                  <a:pt x="69" y="223"/>
                  <a:pt x="70" y="225"/>
                  <a:pt x="71" y="22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1" y="182"/>
                  <a:pt x="70" y="181"/>
                  <a:pt x="70" y="181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3" y="166"/>
                  <a:pt x="64" y="163"/>
                  <a:pt x="66" y="162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62" y="153"/>
                  <a:pt x="62" y="153"/>
                  <a:pt x="62" y="153"/>
                </a:cubicBezTo>
                <a:cubicBezTo>
                  <a:pt x="60" y="154"/>
                  <a:pt x="57" y="153"/>
                  <a:pt x="56" y="151"/>
                </a:cubicBezTo>
                <a:cubicBezTo>
                  <a:pt x="50" y="138"/>
                  <a:pt x="50" y="138"/>
                  <a:pt x="50" y="138"/>
                </a:cubicBezTo>
                <a:cubicBezTo>
                  <a:pt x="49" y="136"/>
                  <a:pt x="50" y="134"/>
                  <a:pt x="52" y="133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cubicBezTo>
                  <a:pt x="53" y="115"/>
                  <a:pt x="53" y="115"/>
                  <a:pt x="53" y="115"/>
                </a:cubicBezTo>
                <a:cubicBezTo>
                  <a:pt x="46" y="118"/>
                  <a:pt x="38" y="116"/>
                  <a:pt x="35" y="109"/>
                </a:cubicBezTo>
                <a:cubicBezTo>
                  <a:pt x="26" y="89"/>
                  <a:pt x="26" y="89"/>
                  <a:pt x="26" y="89"/>
                </a:cubicBezTo>
                <a:cubicBezTo>
                  <a:pt x="23" y="83"/>
                  <a:pt x="26" y="75"/>
                  <a:pt x="33" y="72"/>
                </a:cubicBezTo>
                <a:cubicBezTo>
                  <a:pt x="71" y="54"/>
                  <a:pt x="71" y="54"/>
                  <a:pt x="71" y="54"/>
                </a:cubicBezTo>
                <a:lnTo>
                  <a:pt x="71" y="31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tangle 59"/>
          <p:cNvSpPr>
            <a:spLocks noChangeArrowheads="1"/>
          </p:cNvSpPr>
          <p:nvPr/>
        </p:nvSpPr>
        <p:spPr bwMode="auto">
          <a:xfrm>
            <a:off x="9282744" y="2746512"/>
            <a:ext cx="694311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ectangle 60"/>
          <p:cNvSpPr>
            <a:spLocks noChangeArrowheads="1"/>
          </p:cNvSpPr>
          <p:nvPr/>
        </p:nvSpPr>
        <p:spPr bwMode="auto">
          <a:xfrm>
            <a:off x="9310868" y="2676202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Rectangle 61"/>
          <p:cNvSpPr>
            <a:spLocks noChangeArrowheads="1"/>
          </p:cNvSpPr>
          <p:nvPr/>
        </p:nvSpPr>
        <p:spPr bwMode="auto">
          <a:xfrm>
            <a:off x="9562226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 62"/>
          <p:cNvSpPr>
            <a:spLocks noChangeArrowheads="1"/>
          </p:cNvSpPr>
          <p:nvPr/>
        </p:nvSpPr>
        <p:spPr bwMode="auto">
          <a:xfrm>
            <a:off x="9586832" y="2345745"/>
            <a:ext cx="86130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3"/>
          <p:cNvSpPr>
            <a:spLocks noChangeArrowheads="1"/>
          </p:cNvSpPr>
          <p:nvPr/>
        </p:nvSpPr>
        <p:spPr bwMode="auto">
          <a:xfrm>
            <a:off x="9562226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4"/>
          <p:cNvSpPr>
            <a:spLocks noChangeArrowheads="1"/>
          </p:cNvSpPr>
          <p:nvPr/>
        </p:nvSpPr>
        <p:spPr bwMode="auto">
          <a:xfrm>
            <a:off x="9767879" y="2604135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 65"/>
          <p:cNvSpPr>
            <a:spLocks noChangeArrowheads="1"/>
          </p:cNvSpPr>
          <p:nvPr/>
        </p:nvSpPr>
        <p:spPr bwMode="auto">
          <a:xfrm>
            <a:off x="9790733" y="2345745"/>
            <a:ext cx="84372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66"/>
          <p:cNvSpPr>
            <a:spLocks noChangeArrowheads="1"/>
          </p:cNvSpPr>
          <p:nvPr/>
        </p:nvSpPr>
        <p:spPr bwMode="auto">
          <a:xfrm>
            <a:off x="9767879" y="2331684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Rectangle 67"/>
          <p:cNvSpPr>
            <a:spLocks noChangeArrowheads="1"/>
          </p:cNvSpPr>
          <p:nvPr/>
        </p:nvSpPr>
        <p:spPr bwMode="auto">
          <a:xfrm>
            <a:off x="9360085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68"/>
          <p:cNvSpPr>
            <a:spLocks noChangeArrowheads="1"/>
          </p:cNvSpPr>
          <p:nvPr/>
        </p:nvSpPr>
        <p:spPr bwMode="auto">
          <a:xfrm>
            <a:off x="9382934" y="2345745"/>
            <a:ext cx="87888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angle 69"/>
          <p:cNvSpPr>
            <a:spLocks noChangeArrowheads="1"/>
          </p:cNvSpPr>
          <p:nvPr/>
        </p:nvSpPr>
        <p:spPr bwMode="auto">
          <a:xfrm>
            <a:off x="9360085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0"/>
          <p:cNvSpPr>
            <a:spLocks noChangeArrowheads="1"/>
          </p:cNvSpPr>
          <p:nvPr/>
        </p:nvSpPr>
        <p:spPr bwMode="auto">
          <a:xfrm>
            <a:off x="9310868" y="2254343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Freeform 71"/>
          <p:cNvSpPr>
            <a:spLocks/>
          </p:cNvSpPr>
          <p:nvPr/>
        </p:nvSpPr>
        <p:spPr bwMode="auto">
          <a:xfrm>
            <a:off x="9310868" y="2050445"/>
            <a:ext cx="638063" cy="203899"/>
          </a:xfrm>
          <a:custGeom>
            <a:avLst/>
            <a:gdLst>
              <a:gd name="T0" fmla="*/ 181 w 363"/>
              <a:gd name="T1" fmla="*/ 0 h 116"/>
              <a:gd name="T2" fmla="*/ 363 w 363"/>
              <a:gd name="T3" fmla="*/ 116 h 116"/>
              <a:gd name="T4" fmla="*/ 0 w 363"/>
              <a:gd name="T5" fmla="*/ 116 h 116"/>
              <a:gd name="T6" fmla="*/ 181 w 363"/>
              <a:gd name="T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3" h="116">
                <a:moveTo>
                  <a:pt x="181" y="0"/>
                </a:moveTo>
                <a:lnTo>
                  <a:pt x="363" y="116"/>
                </a:lnTo>
                <a:lnTo>
                  <a:pt x="0" y="116"/>
                </a:lnTo>
                <a:lnTo>
                  <a:pt x="181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Freeform 72"/>
          <p:cNvSpPr>
            <a:spLocks noEditPoints="1"/>
          </p:cNvSpPr>
          <p:nvPr/>
        </p:nvSpPr>
        <p:spPr bwMode="auto">
          <a:xfrm>
            <a:off x="7556636" y="2235007"/>
            <a:ext cx="885905" cy="578300"/>
          </a:xfrm>
          <a:custGeom>
            <a:avLst/>
            <a:gdLst>
              <a:gd name="T0" fmla="*/ 82 w 367"/>
              <a:gd name="T1" fmla="*/ 27 h 240"/>
              <a:gd name="T2" fmla="*/ 367 w 367"/>
              <a:gd name="T3" fmla="*/ 120 h 240"/>
              <a:gd name="T4" fmla="*/ 82 w 367"/>
              <a:gd name="T5" fmla="*/ 213 h 240"/>
              <a:gd name="T6" fmla="*/ 82 w 367"/>
              <a:gd name="T7" fmla="*/ 177 h 240"/>
              <a:gd name="T8" fmla="*/ 127 w 367"/>
              <a:gd name="T9" fmla="*/ 143 h 240"/>
              <a:gd name="T10" fmla="*/ 127 w 367"/>
              <a:gd name="T11" fmla="*/ 87 h 240"/>
              <a:gd name="T12" fmla="*/ 138 w 367"/>
              <a:gd name="T13" fmla="*/ 87 h 240"/>
              <a:gd name="T14" fmla="*/ 138 w 367"/>
              <a:gd name="T15" fmla="*/ 64 h 240"/>
              <a:gd name="T16" fmla="*/ 127 w 367"/>
              <a:gd name="T17" fmla="*/ 64 h 240"/>
              <a:gd name="T18" fmla="*/ 102 w 367"/>
              <a:gd name="T19" fmla="*/ 64 h 240"/>
              <a:gd name="T20" fmla="*/ 91 w 367"/>
              <a:gd name="T21" fmla="*/ 64 h 240"/>
              <a:gd name="T22" fmla="*/ 91 w 367"/>
              <a:gd name="T23" fmla="*/ 87 h 240"/>
              <a:gd name="T24" fmla="*/ 102 w 367"/>
              <a:gd name="T25" fmla="*/ 87 h 240"/>
              <a:gd name="T26" fmla="*/ 102 w 367"/>
              <a:gd name="T27" fmla="*/ 143 h 240"/>
              <a:gd name="T28" fmla="*/ 82 w 367"/>
              <a:gd name="T29" fmla="*/ 156 h 240"/>
              <a:gd name="T30" fmla="*/ 82 w 367"/>
              <a:gd name="T31" fmla="*/ 27 h 240"/>
              <a:gd name="T32" fmla="*/ 0 w 367"/>
              <a:gd name="T33" fmla="*/ 0 h 240"/>
              <a:gd name="T34" fmla="*/ 82 w 367"/>
              <a:gd name="T35" fmla="*/ 27 h 240"/>
              <a:gd name="T36" fmla="*/ 82 w 367"/>
              <a:gd name="T37" fmla="*/ 156 h 240"/>
              <a:gd name="T38" fmla="*/ 82 w 367"/>
              <a:gd name="T39" fmla="*/ 156 h 240"/>
              <a:gd name="T40" fmla="*/ 62 w 367"/>
              <a:gd name="T41" fmla="*/ 143 h 240"/>
              <a:gd name="T42" fmla="*/ 62 w 367"/>
              <a:gd name="T43" fmla="*/ 87 h 240"/>
              <a:gd name="T44" fmla="*/ 73 w 367"/>
              <a:gd name="T45" fmla="*/ 87 h 240"/>
              <a:gd name="T46" fmla="*/ 73 w 367"/>
              <a:gd name="T47" fmla="*/ 64 h 240"/>
              <a:gd name="T48" fmla="*/ 62 w 367"/>
              <a:gd name="T49" fmla="*/ 64 h 240"/>
              <a:gd name="T50" fmla="*/ 37 w 367"/>
              <a:gd name="T51" fmla="*/ 64 h 240"/>
              <a:gd name="T52" fmla="*/ 26 w 367"/>
              <a:gd name="T53" fmla="*/ 64 h 240"/>
              <a:gd name="T54" fmla="*/ 26 w 367"/>
              <a:gd name="T55" fmla="*/ 87 h 240"/>
              <a:gd name="T56" fmla="*/ 37 w 367"/>
              <a:gd name="T57" fmla="*/ 87 h 240"/>
              <a:gd name="T58" fmla="*/ 37 w 367"/>
              <a:gd name="T59" fmla="*/ 143 h 240"/>
              <a:gd name="T60" fmla="*/ 82 w 367"/>
              <a:gd name="T61" fmla="*/ 177 h 240"/>
              <a:gd name="T62" fmla="*/ 82 w 367"/>
              <a:gd name="T63" fmla="*/ 177 h 240"/>
              <a:gd name="T64" fmla="*/ 82 w 367"/>
              <a:gd name="T65" fmla="*/ 213 h 240"/>
              <a:gd name="T66" fmla="*/ 0 w 367"/>
              <a:gd name="T67" fmla="*/ 240 h 240"/>
              <a:gd name="T68" fmla="*/ 0 w 367"/>
              <a:gd name="T69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7" h="240">
                <a:moveTo>
                  <a:pt x="82" y="27"/>
                </a:moveTo>
                <a:cubicBezTo>
                  <a:pt x="367" y="120"/>
                  <a:pt x="367" y="120"/>
                  <a:pt x="367" y="120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107" y="177"/>
                  <a:pt x="127" y="162"/>
                  <a:pt x="127" y="143"/>
                </a:cubicBezTo>
                <a:cubicBezTo>
                  <a:pt x="127" y="87"/>
                  <a:pt x="127" y="87"/>
                  <a:pt x="127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02" y="64"/>
                  <a:pt x="102" y="64"/>
                  <a:pt x="102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87"/>
                  <a:pt x="91" y="87"/>
                  <a:pt x="91" y="87"/>
                </a:cubicBezTo>
                <a:cubicBezTo>
                  <a:pt x="102" y="87"/>
                  <a:pt x="102" y="87"/>
                  <a:pt x="102" y="87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102" y="150"/>
                  <a:pt x="93" y="156"/>
                  <a:pt x="82" y="156"/>
                </a:cubicBezTo>
                <a:lnTo>
                  <a:pt x="82" y="27"/>
                </a:lnTo>
                <a:close/>
                <a:moveTo>
                  <a:pt x="0" y="0"/>
                </a:moveTo>
                <a:cubicBezTo>
                  <a:pt x="82" y="27"/>
                  <a:pt x="82" y="27"/>
                  <a:pt x="82" y="27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71" y="156"/>
                  <a:pt x="62" y="150"/>
                  <a:pt x="62" y="143"/>
                </a:cubicBezTo>
                <a:cubicBezTo>
                  <a:pt x="62" y="87"/>
                  <a:pt x="62" y="87"/>
                  <a:pt x="62" y="87"/>
                </a:cubicBezTo>
                <a:cubicBezTo>
                  <a:pt x="73" y="87"/>
                  <a:pt x="73" y="87"/>
                  <a:pt x="73" y="87"/>
                </a:cubicBezTo>
                <a:cubicBezTo>
                  <a:pt x="73" y="64"/>
                  <a:pt x="73" y="64"/>
                  <a:pt x="73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37" y="64"/>
                  <a:pt x="37" y="64"/>
                  <a:pt x="37" y="64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87"/>
                  <a:pt x="26" y="87"/>
                  <a:pt x="26" y="87"/>
                </a:cubicBezTo>
                <a:cubicBezTo>
                  <a:pt x="37" y="87"/>
                  <a:pt x="37" y="87"/>
                  <a:pt x="37" y="87"/>
                </a:cubicBezTo>
                <a:cubicBezTo>
                  <a:pt x="37" y="143"/>
                  <a:pt x="37" y="143"/>
                  <a:pt x="37" y="143"/>
                </a:cubicBezTo>
                <a:cubicBezTo>
                  <a:pt x="37" y="162"/>
                  <a:pt x="57" y="177"/>
                  <a:pt x="82" y="177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0" y="240"/>
                  <a:pt x="0" y="240"/>
                  <a:pt x="0" y="240"/>
                </a:cubicBez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 73"/>
          <p:cNvSpPr>
            <a:spLocks noEditPoints="1"/>
          </p:cNvSpPr>
          <p:nvPr/>
        </p:nvSpPr>
        <p:spPr bwMode="auto">
          <a:xfrm>
            <a:off x="9511251" y="2869556"/>
            <a:ext cx="207414" cy="362096"/>
          </a:xfrm>
          <a:custGeom>
            <a:avLst/>
            <a:gdLst>
              <a:gd name="T0" fmla="*/ 37 w 86"/>
              <a:gd name="T1" fmla="*/ 128 h 150"/>
              <a:gd name="T2" fmla="*/ 34 w 86"/>
              <a:gd name="T3" fmla="*/ 127 h 150"/>
              <a:gd name="T4" fmla="*/ 34 w 86"/>
              <a:gd name="T5" fmla="*/ 150 h 150"/>
              <a:gd name="T6" fmla="*/ 45 w 86"/>
              <a:gd name="T7" fmla="*/ 142 h 150"/>
              <a:gd name="T8" fmla="*/ 37 w 86"/>
              <a:gd name="T9" fmla="*/ 128 h 150"/>
              <a:gd name="T10" fmla="*/ 34 w 86"/>
              <a:gd name="T11" fmla="*/ 118 h 150"/>
              <a:gd name="T12" fmla="*/ 34 w 86"/>
              <a:gd name="T13" fmla="*/ 51 h 150"/>
              <a:gd name="T14" fmla="*/ 51 w 86"/>
              <a:gd name="T15" fmla="*/ 46 h 150"/>
              <a:gd name="T16" fmla="*/ 61 w 86"/>
              <a:gd name="T17" fmla="*/ 8 h 150"/>
              <a:gd name="T18" fmla="*/ 72 w 86"/>
              <a:gd name="T19" fmla="*/ 1 h 150"/>
              <a:gd name="T20" fmla="*/ 78 w 86"/>
              <a:gd name="T21" fmla="*/ 12 h 150"/>
              <a:gd name="T22" fmla="*/ 69 w 86"/>
              <a:gd name="T23" fmla="*/ 51 h 150"/>
              <a:gd name="T24" fmla="*/ 82 w 86"/>
              <a:gd name="T25" fmla="*/ 84 h 150"/>
              <a:gd name="T26" fmla="*/ 77 w 86"/>
              <a:gd name="T27" fmla="*/ 103 h 150"/>
              <a:gd name="T28" fmla="*/ 77 w 86"/>
              <a:gd name="T29" fmla="*/ 103 h 150"/>
              <a:gd name="T30" fmla="*/ 86 w 86"/>
              <a:gd name="T31" fmla="*/ 117 h 150"/>
              <a:gd name="T32" fmla="*/ 83 w 86"/>
              <a:gd name="T33" fmla="*/ 130 h 150"/>
              <a:gd name="T34" fmla="*/ 34 w 86"/>
              <a:gd name="T35" fmla="*/ 118 h 150"/>
              <a:gd name="T36" fmla="*/ 34 w 86"/>
              <a:gd name="T37" fmla="*/ 127 h 150"/>
              <a:gd name="T38" fmla="*/ 23 w 86"/>
              <a:gd name="T39" fmla="*/ 136 h 150"/>
              <a:gd name="T40" fmla="*/ 31 w 86"/>
              <a:gd name="T41" fmla="*/ 150 h 150"/>
              <a:gd name="T42" fmla="*/ 34 w 86"/>
              <a:gd name="T43" fmla="*/ 150 h 150"/>
              <a:gd name="T44" fmla="*/ 34 w 86"/>
              <a:gd name="T45" fmla="*/ 127 h 150"/>
              <a:gd name="T46" fmla="*/ 34 w 86"/>
              <a:gd name="T47" fmla="*/ 51 h 150"/>
              <a:gd name="T48" fmla="*/ 34 w 86"/>
              <a:gd name="T49" fmla="*/ 118 h 150"/>
              <a:gd name="T50" fmla="*/ 0 w 86"/>
              <a:gd name="T51" fmla="*/ 109 h 150"/>
              <a:gd name="T52" fmla="*/ 3 w 86"/>
              <a:gd name="T53" fmla="*/ 96 h 150"/>
              <a:gd name="T54" fmla="*/ 18 w 86"/>
              <a:gd name="T55" fmla="*/ 88 h 150"/>
              <a:gd name="T56" fmla="*/ 23 w 86"/>
              <a:gd name="T57" fmla="*/ 69 h 150"/>
              <a:gd name="T58" fmla="*/ 34 w 86"/>
              <a:gd name="T59" fmla="*/ 51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6" h="150">
                <a:moveTo>
                  <a:pt x="37" y="128"/>
                </a:moveTo>
                <a:cubicBezTo>
                  <a:pt x="36" y="127"/>
                  <a:pt x="35" y="127"/>
                  <a:pt x="34" y="127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9" y="150"/>
                  <a:pt x="44" y="147"/>
                  <a:pt x="45" y="142"/>
                </a:cubicBezTo>
                <a:cubicBezTo>
                  <a:pt x="47" y="136"/>
                  <a:pt x="43" y="129"/>
                  <a:pt x="37" y="128"/>
                </a:cubicBezTo>
                <a:close/>
                <a:moveTo>
                  <a:pt x="34" y="118"/>
                </a:moveTo>
                <a:cubicBezTo>
                  <a:pt x="34" y="51"/>
                  <a:pt x="34" y="51"/>
                  <a:pt x="34" y="51"/>
                </a:cubicBezTo>
                <a:cubicBezTo>
                  <a:pt x="39" y="48"/>
                  <a:pt x="45" y="46"/>
                  <a:pt x="51" y="46"/>
                </a:cubicBezTo>
                <a:cubicBezTo>
                  <a:pt x="61" y="8"/>
                  <a:pt x="61" y="8"/>
                  <a:pt x="61" y="8"/>
                </a:cubicBezTo>
                <a:cubicBezTo>
                  <a:pt x="62" y="3"/>
                  <a:pt x="67" y="0"/>
                  <a:pt x="72" y="1"/>
                </a:cubicBezTo>
                <a:cubicBezTo>
                  <a:pt x="77" y="2"/>
                  <a:pt x="80" y="7"/>
                  <a:pt x="78" y="12"/>
                </a:cubicBezTo>
                <a:cubicBezTo>
                  <a:pt x="69" y="51"/>
                  <a:pt x="69" y="51"/>
                  <a:pt x="69" y="51"/>
                </a:cubicBezTo>
                <a:cubicBezTo>
                  <a:pt x="79" y="57"/>
                  <a:pt x="86" y="68"/>
                  <a:pt x="82" y="84"/>
                </a:cubicBezTo>
                <a:cubicBezTo>
                  <a:pt x="82" y="84"/>
                  <a:pt x="79" y="97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5" y="112"/>
                  <a:pt x="86" y="117"/>
                  <a:pt x="86" y="117"/>
                </a:cubicBezTo>
                <a:cubicBezTo>
                  <a:pt x="83" y="130"/>
                  <a:pt x="83" y="130"/>
                  <a:pt x="83" y="130"/>
                </a:cubicBezTo>
                <a:lnTo>
                  <a:pt x="34" y="118"/>
                </a:lnTo>
                <a:close/>
                <a:moveTo>
                  <a:pt x="34" y="127"/>
                </a:moveTo>
                <a:cubicBezTo>
                  <a:pt x="29" y="127"/>
                  <a:pt x="24" y="131"/>
                  <a:pt x="23" y="136"/>
                </a:cubicBezTo>
                <a:cubicBezTo>
                  <a:pt x="21" y="142"/>
                  <a:pt x="25" y="148"/>
                  <a:pt x="31" y="150"/>
                </a:cubicBezTo>
                <a:cubicBezTo>
                  <a:pt x="32" y="150"/>
                  <a:pt x="33" y="150"/>
                  <a:pt x="34" y="150"/>
                </a:cubicBezTo>
                <a:cubicBezTo>
                  <a:pt x="34" y="127"/>
                  <a:pt x="34" y="127"/>
                  <a:pt x="34" y="127"/>
                </a:cubicBezTo>
                <a:close/>
                <a:moveTo>
                  <a:pt x="34" y="51"/>
                </a:moveTo>
                <a:cubicBezTo>
                  <a:pt x="34" y="118"/>
                  <a:pt x="34" y="118"/>
                  <a:pt x="34" y="118"/>
                </a:cubicBezTo>
                <a:cubicBezTo>
                  <a:pt x="0" y="109"/>
                  <a:pt x="0" y="109"/>
                  <a:pt x="0" y="109"/>
                </a:cubicBezTo>
                <a:cubicBezTo>
                  <a:pt x="3" y="96"/>
                  <a:pt x="3" y="96"/>
                  <a:pt x="3" y="96"/>
                </a:cubicBezTo>
                <a:cubicBezTo>
                  <a:pt x="3" y="96"/>
                  <a:pt x="16" y="97"/>
                  <a:pt x="18" y="88"/>
                </a:cubicBezTo>
                <a:cubicBezTo>
                  <a:pt x="20" y="80"/>
                  <a:pt x="23" y="69"/>
                  <a:pt x="23" y="69"/>
                </a:cubicBezTo>
                <a:cubicBezTo>
                  <a:pt x="25" y="61"/>
                  <a:pt x="29" y="55"/>
                  <a:pt x="34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Freeform 74"/>
          <p:cNvSpPr>
            <a:spLocks noEditPoints="1"/>
          </p:cNvSpPr>
          <p:nvPr/>
        </p:nvSpPr>
        <p:spPr bwMode="auto">
          <a:xfrm>
            <a:off x="7700770" y="1628586"/>
            <a:ext cx="416587" cy="509746"/>
          </a:xfrm>
          <a:custGeom>
            <a:avLst/>
            <a:gdLst>
              <a:gd name="T0" fmla="*/ 172 w 172"/>
              <a:gd name="T1" fmla="*/ 9 h 211"/>
              <a:gd name="T2" fmla="*/ 121 w 172"/>
              <a:gd name="T3" fmla="*/ 37 h 211"/>
              <a:gd name="T4" fmla="*/ 143 w 172"/>
              <a:gd name="T5" fmla="*/ 211 h 211"/>
              <a:gd name="T6" fmla="*/ 124 w 172"/>
              <a:gd name="T7" fmla="*/ 165 h 211"/>
              <a:gd name="T8" fmla="*/ 131 w 172"/>
              <a:gd name="T9" fmla="*/ 108 h 211"/>
              <a:gd name="T10" fmla="*/ 121 w 172"/>
              <a:gd name="T11" fmla="*/ 86 h 211"/>
              <a:gd name="T12" fmla="*/ 129 w 172"/>
              <a:gd name="T13" fmla="*/ 146 h 211"/>
              <a:gd name="T14" fmla="*/ 127 w 172"/>
              <a:gd name="T15" fmla="*/ 116 h 211"/>
              <a:gd name="T16" fmla="*/ 121 w 172"/>
              <a:gd name="T17" fmla="*/ 156 h 211"/>
              <a:gd name="T18" fmla="*/ 121 w 172"/>
              <a:gd name="T19" fmla="*/ 9 h 211"/>
              <a:gd name="T20" fmla="*/ 98 w 172"/>
              <a:gd name="T21" fmla="*/ 37 h 211"/>
              <a:gd name="T22" fmla="*/ 110 w 172"/>
              <a:gd name="T23" fmla="*/ 88 h 211"/>
              <a:gd name="T24" fmla="*/ 100 w 172"/>
              <a:gd name="T25" fmla="*/ 81 h 211"/>
              <a:gd name="T26" fmla="*/ 121 w 172"/>
              <a:gd name="T27" fmla="*/ 211 h 211"/>
              <a:gd name="T28" fmla="*/ 101 w 172"/>
              <a:gd name="T29" fmla="*/ 163 h 211"/>
              <a:gd name="T30" fmla="*/ 121 w 172"/>
              <a:gd name="T31" fmla="*/ 211 h 211"/>
              <a:gd name="T32" fmla="*/ 113 w 172"/>
              <a:gd name="T33" fmla="*/ 148 h 211"/>
              <a:gd name="T34" fmla="*/ 121 w 172"/>
              <a:gd name="T35" fmla="*/ 156 h 211"/>
              <a:gd name="T36" fmla="*/ 98 w 172"/>
              <a:gd name="T37" fmla="*/ 0 h 211"/>
              <a:gd name="T38" fmla="*/ 71 w 172"/>
              <a:gd name="T39" fmla="*/ 0 h 211"/>
              <a:gd name="T40" fmla="*/ 98 w 172"/>
              <a:gd name="T41" fmla="*/ 80 h 211"/>
              <a:gd name="T42" fmla="*/ 71 w 172"/>
              <a:gd name="T43" fmla="*/ 37 h 211"/>
              <a:gd name="T44" fmla="*/ 71 w 172"/>
              <a:gd name="T45" fmla="*/ 166 h 211"/>
              <a:gd name="T46" fmla="*/ 98 w 172"/>
              <a:gd name="T47" fmla="*/ 141 h 211"/>
              <a:gd name="T48" fmla="*/ 98 w 172"/>
              <a:gd name="T49" fmla="*/ 160 h 211"/>
              <a:gd name="T50" fmla="*/ 74 w 172"/>
              <a:gd name="T51" fmla="*/ 124 h 211"/>
              <a:gd name="T52" fmla="*/ 71 w 172"/>
              <a:gd name="T53" fmla="*/ 118 h 211"/>
              <a:gd name="T54" fmla="*/ 71 w 172"/>
              <a:gd name="T55" fmla="*/ 98 h 211"/>
              <a:gd name="T56" fmla="*/ 71 w 172"/>
              <a:gd name="T57" fmla="*/ 0 h 211"/>
              <a:gd name="T58" fmla="*/ 60 w 172"/>
              <a:gd name="T59" fmla="*/ 0 h 211"/>
              <a:gd name="T60" fmla="*/ 71 w 172"/>
              <a:gd name="T61" fmla="*/ 88 h 211"/>
              <a:gd name="T62" fmla="*/ 60 w 172"/>
              <a:gd name="T63" fmla="*/ 37 h 211"/>
              <a:gd name="T64" fmla="*/ 60 w 172"/>
              <a:gd name="T65" fmla="*/ 120 h 211"/>
              <a:gd name="T66" fmla="*/ 65 w 172"/>
              <a:gd name="T67" fmla="*/ 166 h 211"/>
              <a:gd name="T68" fmla="*/ 71 w 172"/>
              <a:gd name="T69" fmla="*/ 98 h 211"/>
              <a:gd name="T70" fmla="*/ 71 w 172"/>
              <a:gd name="T71" fmla="*/ 98 h 211"/>
              <a:gd name="T72" fmla="*/ 60 w 172"/>
              <a:gd name="T73" fmla="*/ 9 h 211"/>
              <a:gd name="T74" fmla="*/ 12 w 172"/>
              <a:gd name="T75" fmla="*/ 23 h 211"/>
              <a:gd name="T76" fmla="*/ 60 w 172"/>
              <a:gd name="T77" fmla="*/ 100 h 211"/>
              <a:gd name="T78" fmla="*/ 28 w 172"/>
              <a:gd name="T79" fmla="*/ 118 h 211"/>
              <a:gd name="T80" fmla="*/ 29 w 172"/>
              <a:gd name="T81" fmla="*/ 134 h 211"/>
              <a:gd name="T82" fmla="*/ 34 w 172"/>
              <a:gd name="T83" fmla="*/ 127 h 211"/>
              <a:gd name="T84" fmla="*/ 47 w 172"/>
              <a:gd name="T85" fmla="*/ 120 h 211"/>
              <a:gd name="T86" fmla="*/ 36 w 172"/>
              <a:gd name="T87" fmla="*/ 178 h 211"/>
              <a:gd name="T88" fmla="*/ 45 w 172"/>
              <a:gd name="T89" fmla="*/ 163 h 211"/>
              <a:gd name="T90" fmla="*/ 60 w 172"/>
              <a:gd name="T91" fmla="*/ 211 h 211"/>
              <a:gd name="T92" fmla="*/ 0 w 172"/>
              <a:gd name="T93" fmla="*/ 2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2" h="211">
                <a:moveTo>
                  <a:pt x="121" y="0"/>
                </a:moveTo>
                <a:cubicBezTo>
                  <a:pt x="172" y="0"/>
                  <a:pt x="172" y="0"/>
                  <a:pt x="172" y="0"/>
                </a:cubicBezTo>
                <a:cubicBezTo>
                  <a:pt x="172" y="9"/>
                  <a:pt x="172" y="9"/>
                  <a:pt x="172" y="9"/>
                </a:cubicBezTo>
                <a:cubicBezTo>
                  <a:pt x="121" y="9"/>
                  <a:pt x="121" y="9"/>
                  <a:pt x="121" y="9"/>
                </a:cubicBezTo>
                <a:cubicBezTo>
                  <a:pt x="121" y="0"/>
                  <a:pt x="121" y="0"/>
                  <a:pt x="121" y="0"/>
                </a:cubicBezTo>
                <a:close/>
                <a:moveTo>
                  <a:pt x="121" y="37"/>
                </a:moveTo>
                <a:cubicBezTo>
                  <a:pt x="172" y="37"/>
                  <a:pt x="172" y="37"/>
                  <a:pt x="172" y="37"/>
                </a:cubicBezTo>
                <a:cubicBezTo>
                  <a:pt x="172" y="183"/>
                  <a:pt x="172" y="183"/>
                  <a:pt x="172" y="183"/>
                </a:cubicBezTo>
                <a:cubicBezTo>
                  <a:pt x="172" y="198"/>
                  <a:pt x="159" y="211"/>
                  <a:pt x="143" y="211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1" y="166"/>
                  <a:pt x="121" y="166"/>
                  <a:pt x="121" y="166"/>
                </a:cubicBezTo>
                <a:cubicBezTo>
                  <a:pt x="122" y="166"/>
                  <a:pt x="123" y="166"/>
                  <a:pt x="124" y="165"/>
                </a:cubicBezTo>
                <a:cubicBezTo>
                  <a:pt x="130" y="163"/>
                  <a:pt x="134" y="159"/>
                  <a:pt x="138" y="153"/>
                </a:cubicBezTo>
                <a:cubicBezTo>
                  <a:pt x="142" y="145"/>
                  <a:pt x="145" y="137"/>
                  <a:pt x="145" y="128"/>
                </a:cubicBezTo>
                <a:cubicBezTo>
                  <a:pt x="145" y="115"/>
                  <a:pt x="140" y="108"/>
                  <a:pt x="131" y="108"/>
                </a:cubicBezTo>
                <a:cubicBezTo>
                  <a:pt x="128" y="108"/>
                  <a:pt x="125" y="109"/>
                  <a:pt x="121" y="111"/>
                </a:cubicBezTo>
                <a:cubicBezTo>
                  <a:pt x="127" y="85"/>
                  <a:pt x="127" y="85"/>
                  <a:pt x="127" y="85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21" y="37"/>
                  <a:pt x="121" y="37"/>
                  <a:pt x="121" y="37"/>
                </a:cubicBezTo>
                <a:close/>
                <a:moveTo>
                  <a:pt x="121" y="156"/>
                </a:moveTo>
                <a:cubicBezTo>
                  <a:pt x="123" y="155"/>
                  <a:pt x="126" y="152"/>
                  <a:pt x="129" y="146"/>
                </a:cubicBezTo>
                <a:cubicBezTo>
                  <a:pt x="131" y="140"/>
                  <a:pt x="133" y="134"/>
                  <a:pt x="133" y="129"/>
                </a:cubicBezTo>
                <a:cubicBezTo>
                  <a:pt x="133" y="123"/>
                  <a:pt x="132" y="119"/>
                  <a:pt x="129" y="117"/>
                </a:cubicBezTo>
                <a:cubicBezTo>
                  <a:pt x="129" y="117"/>
                  <a:pt x="128" y="116"/>
                  <a:pt x="127" y="116"/>
                </a:cubicBezTo>
                <a:cubicBezTo>
                  <a:pt x="126" y="116"/>
                  <a:pt x="124" y="117"/>
                  <a:pt x="123" y="117"/>
                </a:cubicBezTo>
                <a:cubicBezTo>
                  <a:pt x="122" y="117"/>
                  <a:pt x="121" y="117"/>
                  <a:pt x="121" y="118"/>
                </a:cubicBezTo>
                <a:lnTo>
                  <a:pt x="121" y="156"/>
                </a:lnTo>
                <a:close/>
                <a:moveTo>
                  <a:pt x="98" y="0"/>
                </a:moveTo>
                <a:cubicBezTo>
                  <a:pt x="121" y="0"/>
                  <a:pt x="121" y="0"/>
                  <a:pt x="121" y="0"/>
                </a:cubicBezTo>
                <a:cubicBezTo>
                  <a:pt x="121" y="9"/>
                  <a:pt x="121" y="9"/>
                  <a:pt x="121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0"/>
                  <a:pt x="98" y="0"/>
                  <a:pt x="98" y="0"/>
                </a:cubicBezTo>
                <a:close/>
                <a:moveTo>
                  <a:pt x="98" y="37"/>
                </a:moveTo>
                <a:cubicBezTo>
                  <a:pt x="121" y="37"/>
                  <a:pt x="121" y="37"/>
                  <a:pt x="121" y="37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8" y="90"/>
                  <a:pt x="98" y="90"/>
                  <a:pt x="98" y="90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99" y="81"/>
                  <a:pt x="98" y="80"/>
                </a:cubicBezTo>
                <a:cubicBezTo>
                  <a:pt x="98" y="37"/>
                  <a:pt x="98" y="37"/>
                  <a:pt x="98" y="37"/>
                </a:cubicBezTo>
                <a:close/>
                <a:moveTo>
                  <a:pt x="121" y="211"/>
                </a:moveTo>
                <a:cubicBezTo>
                  <a:pt x="98" y="211"/>
                  <a:pt x="98" y="211"/>
                  <a:pt x="98" y="211"/>
                </a:cubicBezTo>
                <a:cubicBezTo>
                  <a:pt x="98" y="160"/>
                  <a:pt x="98" y="160"/>
                  <a:pt x="98" y="160"/>
                </a:cubicBezTo>
                <a:cubicBezTo>
                  <a:pt x="99" y="161"/>
                  <a:pt x="100" y="162"/>
                  <a:pt x="101" y="163"/>
                </a:cubicBezTo>
                <a:cubicBezTo>
                  <a:pt x="103" y="166"/>
                  <a:pt x="107" y="167"/>
                  <a:pt x="112" y="167"/>
                </a:cubicBezTo>
                <a:cubicBezTo>
                  <a:pt x="115" y="167"/>
                  <a:pt x="118" y="167"/>
                  <a:pt x="121" y="166"/>
                </a:cubicBezTo>
                <a:cubicBezTo>
                  <a:pt x="121" y="211"/>
                  <a:pt x="121" y="211"/>
                  <a:pt x="121" y="211"/>
                </a:cubicBezTo>
                <a:close/>
                <a:moveTo>
                  <a:pt x="121" y="118"/>
                </a:moveTo>
                <a:cubicBezTo>
                  <a:pt x="120" y="118"/>
                  <a:pt x="120" y="118"/>
                  <a:pt x="120" y="119"/>
                </a:cubicBezTo>
                <a:cubicBezTo>
                  <a:pt x="113" y="148"/>
                  <a:pt x="113" y="148"/>
                  <a:pt x="113" y="148"/>
                </a:cubicBezTo>
                <a:cubicBezTo>
                  <a:pt x="113" y="149"/>
                  <a:pt x="113" y="150"/>
                  <a:pt x="113" y="151"/>
                </a:cubicBezTo>
                <a:cubicBezTo>
                  <a:pt x="113" y="154"/>
                  <a:pt x="115" y="156"/>
                  <a:pt x="119" y="156"/>
                </a:cubicBezTo>
                <a:cubicBezTo>
                  <a:pt x="120" y="156"/>
                  <a:pt x="120" y="156"/>
                  <a:pt x="121" y="156"/>
                </a:cubicBezTo>
                <a:lnTo>
                  <a:pt x="121" y="118"/>
                </a:lnTo>
                <a:close/>
                <a:moveTo>
                  <a:pt x="71" y="0"/>
                </a:moveTo>
                <a:cubicBezTo>
                  <a:pt x="98" y="0"/>
                  <a:pt x="98" y="0"/>
                  <a:pt x="98" y="0"/>
                </a:cubicBezTo>
                <a:cubicBezTo>
                  <a:pt x="98" y="9"/>
                  <a:pt x="98" y="9"/>
                  <a:pt x="98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1" y="0"/>
                  <a:pt x="71" y="0"/>
                  <a:pt x="71" y="0"/>
                </a:cubicBezTo>
                <a:close/>
                <a:moveTo>
                  <a:pt x="71" y="37"/>
                </a:moveTo>
                <a:cubicBezTo>
                  <a:pt x="98" y="37"/>
                  <a:pt x="98" y="37"/>
                  <a:pt x="98" y="37"/>
                </a:cubicBezTo>
                <a:cubicBezTo>
                  <a:pt x="98" y="80"/>
                  <a:pt x="98" y="80"/>
                  <a:pt x="98" y="80"/>
                </a:cubicBezTo>
                <a:cubicBezTo>
                  <a:pt x="96" y="80"/>
                  <a:pt x="94" y="80"/>
                  <a:pt x="91" y="80"/>
                </a:cubicBezTo>
                <a:cubicBezTo>
                  <a:pt x="85" y="80"/>
                  <a:pt x="78" y="83"/>
                  <a:pt x="71" y="88"/>
                </a:cubicBezTo>
                <a:cubicBezTo>
                  <a:pt x="71" y="37"/>
                  <a:pt x="71" y="37"/>
                  <a:pt x="71" y="37"/>
                </a:cubicBezTo>
                <a:close/>
                <a:moveTo>
                  <a:pt x="98" y="211"/>
                </a:moveTo>
                <a:cubicBezTo>
                  <a:pt x="71" y="211"/>
                  <a:pt x="71" y="211"/>
                  <a:pt x="71" y="211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82" y="166"/>
                  <a:pt x="82" y="166"/>
                  <a:pt x="82" y="166"/>
                </a:cubicBezTo>
                <a:cubicBezTo>
                  <a:pt x="98" y="90"/>
                  <a:pt x="98" y="90"/>
                  <a:pt x="98" y="90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7" y="146"/>
                  <a:pt x="97" y="146"/>
                  <a:pt x="97" y="146"/>
                </a:cubicBezTo>
                <a:cubicBezTo>
                  <a:pt x="97" y="148"/>
                  <a:pt x="97" y="150"/>
                  <a:pt x="97" y="152"/>
                </a:cubicBezTo>
                <a:cubicBezTo>
                  <a:pt x="97" y="155"/>
                  <a:pt x="97" y="158"/>
                  <a:pt x="98" y="160"/>
                </a:cubicBezTo>
                <a:cubicBezTo>
                  <a:pt x="98" y="211"/>
                  <a:pt x="98" y="211"/>
                  <a:pt x="98" y="211"/>
                </a:cubicBezTo>
                <a:close/>
                <a:moveTo>
                  <a:pt x="71" y="137"/>
                </a:moveTo>
                <a:cubicBezTo>
                  <a:pt x="74" y="124"/>
                  <a:pt x="74" y="124"/>
                  <a:pt x="74" y="124"/>
                </a:cubicBezTo>
                <a:cubicBezTo>
                  <a:pt x="73" y="124"/>
                  <a:pt x="72" y="124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lose/>
                <a:moveTo>
                  <a:pt x="71" y="118"/>
                </a:moveTo>
                <a:cubicBezTo>
                  <a:pt x="73" y="118"/>
                  <a:pt x="74" y="119"/>
                  <a:pt x="75" y="119"/>
                </a:cubicBezTo>
                <a:cubicBezTo>
                  <a:pt x="82" y="88"/>
                  <a:pt x="82" y="88"/>
                  <a:pt x="82" y="88"/>
                </a:cubicBezTo>
                <a:cubicBezTo>
                  <a:pt x="79" y="90"/>
                  <a:pt x="75" y="93"/>
                  <a:pt x="71" y="98"/>
                </a:cubicBezTo>
                <a:lnTo>
                  <a:pt x="71" y="118"/>
                </a:lnTo>
                <a:close/>
                <a:moveTo>
                  <a:pt x="60" y="0"/>
                </a:moveTo>
                <a:cubicBezTo>
                  <a:pt x="71" y="0"/>
                  <a:pt x="71" y="0"/>
                  <a:pt x="71" y="0"/>
                </a:cubicBezTo>
                <a:cubicBezTo>
                  <a:pt x="71" y="9"/>
                  <a:pt x="71" y="9"/>
                  <a:pt x="71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0" y="0"/>
                  <a:pt x="60" y="0"/>
                  <a:pt x="60" y="0"/>
                </a:cubicBezTo>
                <a:close/>
                <a:moveTo>
                  <a:pt x="60" y="37"/>
                </a:moveTo>
                <a:cubicBezTo>
                  <a:pt x="71" y="37"/>
                  <a:pt x="71" y="37"/>
                  <a:pt x="71" y="37"/>
                </a:cubicBezTo>
                <a:cubicBezTo>
                  <a:pt x="71" y="88"/>
                  <a:pt x="71" y="88"/>
                  <a:pt x="71" y="88"/>
                </a:cubicBezTo>
                <a:cubicBezTo>
                  <a:pt x="71" y="89"/>
                  <a:pt x="71" y="89"/>
                  <a:pt x="71" y="89"/>
                </a:cubicBezTo>
                <a:cubicBezTo>
                  <a:pt x="67" y="92"/>
                  <a:pt x="64" y="96"/>
                  <a:pt x="60" y="100"/>
                </a:cubicBezTo>
                <a:cubicBezTo>
                  <a:pt x="60" y="37"/>
                  <a:pt x="60" y="37"/>
                  <a:pt x="60" y="37"/>
                </a:cubicBezTo>
                <a:close/>
                <a:moveTo>
                  <a:pt x="71" y="211"/>
                </a:moveTo>
                <a:cubicBezTo>
                  <a:pt x="60" y="211"/>
                  <a:pt x="60" y="211"/>
                  <a:pt x="60" y="211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4" y="121"/>
                  <a:pt x="68" y="122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71" y="211"/>
                  <a:pt x="71" y="211"/>
                  <a:pt x="71" y="211"/>
                </a:cubicBezTo>
                <a:close/>
                <a:moveTo>
                  <a:pt x="71" y="98"/>
                </a:moveTo>
                <a:cubicBezTo>
                  <a:pt x="68" y="102"/>
                  <a:pt x="65" y="108"/>
                  <a:pt x="61" y="115"/>
                </a:cubicBezTo>
                <a:cubicBezTo>
                  <a:pt x="65" y="116"/>
                  <a:pt x="68" y="117"/>
                  <a:pt x="71" y="118"/>
                </a:cubicBezTo>
                <a:lnTo>
                  <a:pt x="71" y="98"/>
                </a:lnTo>
                <a:close/>
                <a:moveTo>
                  <a:pt x="29" y="0"/>
                </a:moveTo>
                <a:cubicBezTo>
                  <a:pt x="60" y="0"/>
                  <a:pt x="60" y="0"/>
                  <a:pt x="60" y="0"/>
                </a:cubicBezTo>
                <a:cubicBezTo>
                  <a:pt x="60" y="9"/>
                  <a:pt x="60" y="9"/>
                  <a:pt x="60" y="9"/>
                </a:cubicBezTo>
                <a:cubicBezTo>
                  <a:pt x="26" y="9"/>
                  <a:pt x="26" y="9"/>
                  <a:pt x="26" y="9"/>
                </a:cubicBezTo>
                <a:cubicBezTo>
                  <a:pt x="18" y="9"/>
                  <a:pt x="12" y="15"/>
                  <a:pt x="12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30"/>
                  <a:pt x="18" y="37"/>
                  <a:pt x="26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7" y="104"/>
                  <a:pt x="54" y="109"/>
                  <a:pt x="51" y="114"/>
                </a:cubicBezTo>
                <a:cubicBezTo>
                  <a:pt x="48" y="114"/>
                  <a:pt x="46" y="113"/>
                  <a:pt x="45" y="113"/>
                </a:cubicBezTo>
                <a:cubicBezTo>
                  <a:pt x="38" y="113"/>
                  <a:pt x="32" y="115"/>
                  <a:pt x="28" y="118"/>
                </a:cubicBezTo>
                <a:cubicBezTo>
                  <a:pt x="23" y="120"/>
                  <a:pt x="21" y="124"/>
                  <a:pt x="21" y="128"/>
                </a:cubicBezTo>
                <a:cubicBezTo>
                  <a:pt x="21" y="130"/>
                  <a:pt x="22" y="131"/>
                  <a:pt x="23" y="133"/>
                </a:cubicBezTo>
                <a:cubicBezTo>
                  <a:pt x="24" y="134"/>
                  <a:pt x="26" y="134"/>
                  <a:pt x="29" y="134"/>
                </a:cubicBezTo>
                <a:cubicBezTo>
                  <a:pt x="30" y="134"/>
                  <a:pt x="31" y="134"/>
                  <a:pt x="33" y="133"/>
                </a:cubicBezTo>
                <a:cubicBezTo>
                  <a:pt x="34" y="132"/>
                  <a:pt x="35" y="131"/>
                  <a:pt x="35" y="130"/>
                </a:cubicBezTo>
                <a:cubicBezTo>
                  <a:pt x="35" y="129"/>
                  <a:pt x="34" y="128"/>
                  <a:pt x="34" y="127"/>
                </a:cubicBezTo>
                <a:cubicBezTo>
                  <a:pt x="34" y="127"/>
                  <a:pt x="33" y="126"/>
                  <a:pt x="33" y="126"/>
                </a:cubicBezTo>
                <a:cubicBezTo>
                  <a:pt x="34" y="124"/>
                  <a:pt x="35" y="123"/>
                  <a:pt x="38" y="122"/>
                </a:cubicBezTo>
                <a:cubicBezTo>
                  <a:pt x="40" y="121"/>
                  <a:pt x="43" y="120"/>
                  <a:pt x="47" y="120"/>
                </a:cubicBezTo>
                <a:cubicBezTo>
                  <a:pt x="44" y="125"/>
                  <a:pt x="42" y="129"/>
                  <a:pt x="40" y="134"/>
                </a:cubicBezTo>
                <a:cubicBezTo>
                  <a:pt x="33" y="148"/>
                  <a:pt x="30" y="159"/>
                  <a:pt x="30" y="167"/>
                </a:cubicBezTo>
                <a:cubicBezTo>
                  <a:pt x="30" y="173"/>
                  <a:pt x="32" y="176"/>
                  <a:pt x="36" y="178"/>
                </a:cubicBezTo>
                <a:cubicBezTo>
                  <a:pt x="37" y="179"/>
                  <a:pt x="41" y="180"/>
                  <a:pt x="45" y="180"/>
                </a:cubicBezTo>
                <a:cubicBezTo>
                  <a:pt x="44" y="178"/>
                  <a:pt x="44" y="176"/>
                  <a:pt x="44" y="173"/>
                </a:cubicBezTo>
                <a:cubicBezTo>
                  <a:pt x="44" y="170"/>
                  <a:pt x="44" y="167"/>
                  <a:pt x="45" y="163"/>
                </a:cubicBezTo>
                <a:cubicBezTo>
                  <a:pt x="47" y="150"/>
                  <a:pt x="52" y="136"/>
                  <a:pt x="59" y="120"/>
                </a:cubicBezTo>
                <a:cubicBezTo>
                  <a:pt x="59" y="120"/>
                  <a:pt x="60" y="120"/>
                  <a:pt x="60" y="120"/>
                </a:cubicBezTo>
                <a:cubicBezTo>
                  <a:pt x="60" y="211"/>
                  <a:pt x="60" y="211"/>
                  <a:pt x="60" y="211"/>
                </a:cubicBezTo>
                <a:cubicBezTo>
                  <a:pt x="29" y="211"/>
                  <a:pt x="29" y="211"/>
                  <a:pt x="29" y="211"/>
                </a:cubicBezTo>
                <a:cubicBezTo>
                  <a:pt x="13" y="211"/>
                  <a:pt x="0" y="198"/>
                  <a:pt x="0" y="18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3" y="0"/>
                  <a:pt x="29" y="0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Freeform 75"/>
          <p:cNvSpPr>
            <a:spLocks noEditPoints="1"/>
          </p:cNvSpPr>
          <p:nvPr/>
        </p:nvSpPr>
        <p:spPr bwMode="auto">
          <a:xfrm>
            <a:off x="8502305" y="2164698"/>
            <a:ext cx="631031" cy="632789"/>
          </a:xfrm>
          <a:custGeom>
            <a:avLst/>
            <a:gdLst>
              <a:gd name="T0" fmla="*/ 249 w 261"/>
              <a:gd name="T1" fmla="*/ 220 h 262"/>
              <a:gd name="T2" fmla="*/ 261 w 261"/>
              <a:gd name="T3" fmla="*/ 70 h 262"/>
              <a:gd name="T4" fmla="*/ 249 w 261"/>
              <a:gd name="T5" fmla="*/ 70 h 262"/>
              <a:gd name="T6" fmla="*/ 249 w 261"/>
              <a:gd name="T7" fmla="*/ 154 h 262"/>
              <a:gd name="T8" fmla="*/ 227 w 261"/>
              <a:gd name="T9" fmla="*/ 180 h 262"/>
              <a:gd name="T10" fmla="*/ 209 w 261"/>
              <a:gd name="T11" fmla="*/ 262 h 262"/>
              <a:gd name="T12" fmla="*/ 209 w 261"/>
              <a:gd name="T13" fmla="*/ 262 h 262"/>
              <a:gd name="T14" fmla="*/ 209 w 261"/>
              <a:gd name="T15" fmla="*/ 15 h 262"/>
              <a:gd name="T16" fmla="*/ 203 w 261"/>
              <a:gd name="T17" fmla="*/ 28 h 262"/>
              <a:gd name="T18" fmla="*/ 209 w 261"/>
              <a:gd name="T19" fmla="*/ 50 h 262"/>
              <a:gd name="T20" fmla="*/ 201 w 261"/>
              <a:gd name="T21" fmla="*/ 120 h 262"/>
              <a:gd name="T22" fmla="*/ 209 w 261"/>
              <a:gd name="T23" fmla="*/ 197 h 262"/>
              <a:gd name="T24" fmla="*/ 209 w 261"/>
              <a:gd name="T25" fmla="*/ 197 h 262"/>
              <a:gd name="T26" fmla="*/ 195 w 261"/>
              <a:gd name="T27" fmla="*/ 232 h 262"/>
              <a:gd name="T28" fmla="*/ 168 w 261"/>
              <a:gd name="T29" fmla="*/ 36 h 262"/>
              <a:gd name="T30" fmla="*/ 195 w 261"/>
              <a:gd name="T31" fmla="*/ 20 h 262"/>
              <a:gd name="T32" fmla="*/ 195 w 261"/>
              <a:gd name="T33" fmla="*/ 50 h 262"/>
              <a:gd name="T34" fmla="*/ 195 w 261"/>
              <a:gd name="T35" fmla="*/ 120 h 262"/>
              <a:gd name="T36" fmla="*/ 168 w 261"/>
              <a:gd name="T37" fmla="*/ 220 h 262"/>
              <a:gd name="T38" fmla="*/ 192 w 261"/>
              <a:gd name="T39" fmla="*/ 249 h 262"/>
              <a:gd name="T40" fmla="*/ 168 w 261"/>
              <a:gd name="T41" fmla="*/ 21 h 262"/>
              <a:gd name="T42" fmla="*/ 168 w 261"/>
              <a:gd name="T43" fmla="*/ 44 h 262"/>
              <a:gd name="T44" fmla="*/ 135 w 261"/>
              <a:gd name="T45" fmla="*/ 120 h 262"/>
              <a:gd name="T46" fmla="*/ 167 w 261"/>
              <a:gd name="T47" fmla="*/ 198 h 262"/>
              <a:gd name="T48" fmla="*/ 167 w 261"/>
              <a:gd name="T49" fmla="*/ 167 h 262"/>
              <a:gd name="T50" fmla="*/ 130 w 261"/>
              <a:gd name="T51" fmla="*/ 147 h 262"/>
              <a:gd name="T52" fmla="*/ 93 w 261"/>
              <a:gd name="T53" fmla="*/ 44 h 262"/>
              <a:gd name="T54" fmla="*/ 130 w 261"/>
              <a:gd name="T55" fmla="*/ 0 h 262"/>
              <a:gd name="T56" fmla="*/ 126 w 261"/>
              <a:gd name="T57" fmla="*/ 120 h 262"/>
              <a:gd name="T58" fmla="*/ 130 w 261"/>
              <a:gd name="T59" fmla="*/ 159 h 262"/>
              <a:gd name="T60" fmla="*/ 130 w 261"/>
              <a:gd name="T61" fmla="*/ 179 h 262"/>
              <a:gd name="T62" fmla="*/ 130 w 261"/>
              <a:gd name="T63" fmla="*/ 198 h 262"/>
              <a:gd name="T64" fmla="*/ 93 w 261"/>
              <a:gd name="T65" fmla="*/ 3 h 262"/>
              <a:gd name="T66" fmla="*/ 93 w 261"/>
              <a:gd name="T67" fmla="*/ 36 h 262"/>
              <a:gd name="T68" fmla="*/ 67 w 261"/>
              <a:gd name="T69" fmla="*/ 20 h 262"/>
              <a:gd name="T70" fmla="*/ 67 w 261"/>
              <a:gd name="T71" fmla="*/ 70 h 262"/>
              <a:gd name="T72" fmla="*/ 92 w 261"/>
              <a:gd name="T73" fmla="*/ 147 h 262"/>
              <a:gd name="T74" fmla="*/ 92 w 261"/>
              <a:gd name="T75" fmla="*/ 179 h 262"/>
              <a:gd name="T76" fmla="*/ 93 w 261"/>
              <a:gd name="T77" fmla="*/ 198 h 262"/>
              <a:gd name="T78" fmla="*/ 67 w 261"/>
              <a:gd name="T79" fmla="*/ 171 h 262"/>
              <a:gd name="T80" fmla="*/ 69 w 261"/>
              <a:gd name="T81" fmla="*/ 232 h 262"/>
              <a:gd name="T82" fmla="*/ 58 w 261"/>
              <a:gd name="T83" fmla="*/ 28 h 262"/>
              <a:gd name="T84" fmla="*/ 67 w 261"/>
              <a:gd name="T85" fmla="*/ 9 h 262"/>
              <a:gd name="T86" fmla="*/ 67 w 261"/>
              <a:gd name="T87" fmla="*/ 120 h 262"/>
              <a:gd name="T88" fmla="*/ 67 w 261"/>
              <a:gd name="T89" fmla="*/ 188 h 262"/>
              <a:gd name="T90" fmla="*/ 67 w 261"/>
              <a:gd name="T91" fmla="*/ 232 h 262"/>
              <a:gd name="T92" fmla="*/ 67 w 261"/>
              <a:gd name="T93" fmla="*/ 232 h 262"/>
              <a:gd name="T94" fmla="*/ 52 w 261"/>
              <a:gd name="T95" fmla="*/ 50 h 262"/>
              <a:gd name="T96" fmla="*/ 12 w 261"/>
              <a:gd name="T97" fmla="*/ 220 h 262"/>
              <a:gd name="T98" fmla="*/ 52 w 261"/>
              <a:gd name="T99" fmla="*/ 232 h 262"/>
              <a:gd name="T100" fmla="*/ 52 w 261"/>
              <a:gd name="T101" fmla="*/ 232 h 262"/>
              <a:gd name="T102" fmla="*/ 12 w 261"/>
              <a:gd name="T103" fmla="*/ 114 h 262"/>
              <a:gd name="T104" fmla="*/ 0 w 261"/>
              <a:gd name="T105" fmla="*/ 104 h 262"/>
              <a:gd name="T106" fmla="*/ 12 w 261"/>
              <a:gd name="T107" fmla="*/ 154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61" h="262">
                <a:moveTo>
                  <a:pt x="249" y="220"/>
                </a:moveTo>
                <a:cubicBezTo>
                  <a:pt x="249" y="154"/>
                  <a:pt x="249" y="154"/>
                  <a:pt x="249" y="154"/>
                </a:cubicBezTo>
                <a:cubicBezTo>
                  <a:pt x="251" y="157"/>
                  <a:pt x="252" y="160"/>
                  <a:pt x="252" y="164"/>
                </a:cubicBezTo>
                <a:cubicBezTo>
                  <a:pt x="252" y="220"/>
                  <a:pt x="252" y="220"/>
                  <a:pt x="252" y="220"/>
                </a:cubicBezTo>
                <a:cubicBezTo>
                  <a:pt x="249" y="220"/>
                  <a:pt x="249" y="220"/>
                  <a:pt x="249" y="220"/>
                </a:cubicBezTo>
                <a:close/>
                <a:moveTo>
                  <a:pt x="249" y="114"/>
                </a:moveTo>
                <a:cubicBezTo>
                  <a:pt x="249" y="70"/>
                  <a:pt x="249" y="70"/>
                  <a:pt x="249" y="70"/>
                </a:cubicBezTo>
                <a:cubicBezTo>
                  <a:pt x="250" y="70"/>
                  <a:pt x="250" y="70"/>
                  <a:pt x="250" y="69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9" y="66"/>
                  <a:pt x="261" y="67"/>
                  <a:pt x="261" y="70"/>
                </a:cubicBezTo>
                <a:cubicBezTo>
                  <a:pt x="261" y="104"/>
                  <a:pt x="261" y="104"/>
                  <a:pt x="261" y="104"/>
                </a:cubicBezTo>
                <a:cubicBezTo>
                  <a:pt x="261" y="107"/>
                  <a:pt x="259" y="110"/>
                  <a:pt x="257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50" y="114"/>
                  <a:pt x="250" y="114"/>
                  <a:pt x="249" y="114"/>
                </a:cubicBezTo>
                <a:close/>
                <a:moveTo>
                  <a:pt x="249" y="70"/>
                </a:moveTo>
                <a:cubicBezTo>
                  <a:pt x="249" y="114"/>
                  <a:pt x="249" y="114"/>
                  <a:pt x="249" y="114"/>
                </a:cubicBezTo>
                <a:cubicBezTo>
                  <a:pt x="248" y="114"/>
                  <a:pt x="246" y="112"/>
                  <a:pt x="246" y="110"/>
                </a:cubicBezTo>
                <a:cubicBezTo>
                  <a:pt x="246" y="76"/>
                  <a:pt x="246" y="76"/>
                  <a:pt x="246" y="76"/>
                </a:cubicBezTo>
                <a:cubicBezTo>
                  <a:pt x="246" y="74"/>
                  <a:pt x="248" y="71"/>
                  <a:pt x="249" y="70"/>
                </a:cubicBezTo>
                <a:close/>
                <a:moveTo>
                  <a:pt x="249" y="154"/>
                </a:moveTo>
                <a:cubicBezTo>
                  <a:pt x="246" y="150"/>
                  <a:pt x="241" y="146"/>
                  <a:pt x="235" y="146"/>
                </a:cubicBezTo>
                <a:cubicBezTo>
                  <a:pt x="235" y="50"/>
                  <a:pt x="235" y="50"/>
                  <a:pt x="235" y="50"/>
                </a:cubicBezTo>
                <a:cubicBezTo>
                  <a:pt x="209" y="50"/>
                  <a:pt x="209" y="50"/>
                  <a:pt x="209" y="50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19" y="162"/>
                  <a:pt x="227" y="170"/>
                  <a:pt x="227" y="180"/>
                </a:cubicBezTo>
                <a:cubicBezTo>
                  <a:pt x="227" y="189"/>
                  <a:pt x="219" y="197"/>
                  <a:pt x="209" y="197"/>
                </a:cubicBezTo>
                <a:cubicBezTo>
                  <a:pt x="209" y="220"/>
                  <a:pt x="209" y="220"/>
                  <a:pt x="209" y="220"/>
                </a:cubicBezTo>
                <a:cubicBezTo>
                  <a:pt x="249" y="220"/>
                  <a:pt x="249" y="220"/>
                  <a:pt x="249" y="220"/>
                </a:cubicBezTo>
                <a:cubicBezTo>
                  <a:pt x="249" y="154"/>
                  <a:pt x="249" y="154"/>
                  <a:pt x="249" y="154"/>
                </a:cubicBezTo>
                <a:close/>
                <a:moveTo>
                  <a:pt x="209" y="262"/>
                </a:moveTo>
                <a:cubicBezTo>
                  <a:pt x="209" y="232"/>
                  <a:pt x="209" y="232"/>
                  <a:pt x="209" y="232"/>
                </a:cubicBezTo>
                <a:cubicBezTo>
                  <a:pt x="226" y="232"/>
                  <a:pt x="226" y="232"/>
                  <a:pt x="226" y="232"/>
                </a:cubicBezTo>
                <a:cubicBezTo>
                  <a:pt x="226" y="249"/>
                  <a:pt x="226" y="249"/>
                  <a:pt x="226" y="249"/>
                </a:cubicBezTo>
                <a:cubicBezTo>
                  <a:pt x="226" y="257"/>
                  <a:pt x="220" y="262"/>
                  <a:pt x="213" y="262"/>
                </a:cubicBezTo>
                <a:cubicBezTo>
                  <a:pt x="209" y="262"/>
                  <a:pt x="209" y="262"/>
                  <a:pt x="209" y="262"/>
                </a:cubicBezTo>
                <a:close/>
                <a:moveTo>
                  <a:pt x="209" y="44"/>
                </a:moveTo>
                <a:cubicBezTo>
                  <a:pt x="209" y="15"/>
                  <a:pt x="209" y="15"/>
                  <a:pt x="209" y="15"/>
                </a:cubicBezTo>
                <a:cubicBezTo>
                  <a:pt x="225" y="23"/>
                  <a:pt x="235" y="33"/>
                  <a:pt x="235" y="44"/>
                </a:cubicBezTo>
                <a:lnTo>
                  <a:pt x="209" y="44"/>
                </a:lnTo>
                <a:close/>
                <a:moveTo>
                  <a:pt x="209" y="15"/>
                </a:moveTo>
                <a:cubicBezTo>
                  <a:pt x="209" y="44"/>
                  <a:pt x="209" y="44"/>
                  <a:pt x="209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9" y="37"/>
                  <a:pt x="203" y="33"/>
                  <a:pt x="203" y="28"/>
                </a:cubicBezTo>
                <a:cubicBezTo>
                  <a:pt x="203" y="24"/>
                  <a:pt x="199" y="20"/>
                  <a:pt x="195" y="20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200" y="11"/>
                  <a:pt x="205" y="13"/>
                  <a:pt x="209" y="15"/>
                </a:cubicBezTo>
                <a:close/>
                <a:moveTo>
                  <a:pt x="209" y="50"/>
                </a:moveTo>
                <a:cubicBezTo>
                  <a:pt x="209" y="162"/>
                  <a:pt x="209" y="162"/>
                  <a:pt x="209" y="162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03" y="162"/>
                  <a:pt x="198" y="166"/>
                  <a:pt x="195" y="171"/>
                </a:cubicBezTo>
                <a:cubicBezTo>
                  <a:pt x="195" y="120"/>
                  <a:pt x="195" y="120"/>
                  <a:pt x="195" y="120"/>
                </a:cubicBezTo>
                <a:cubicBezTo>
                  <a:pt x="201" y="120"/>
                  <a:pt x="201" y="120"/>
                  <a:pt x="201" y="120"/>
                </a:cubicBezTo>
                <a:cubicBezTo>
                  <a:pt x="201" y="70"/>
                  <a:pt x="201" y="70"/>
                  <a:pt x="201" y="70"/>
                </a:cubicBezTo>
                <a:cubicBezTo>
                  <a:pt x="195" y="70"/>
                  <a:pt x="195" y="70"/>
                  <a:pt x="195" y="70"/>
                </a:cubicBezTo>
                <a:cubicBezTo>
                  <a:pt x="195" y="50"/>
                  <a:pt x="195" y="50"/>
                  <a:pt x="195" y="50"/>
                </a:cubicBezTo>
                <a:cubicBezTo>
                  <a:pt x="209" y="50"/>
                  <a:pt x="209" y="50"/>
                  <a:pt x="209" y="50"/>
                </a:cubicBezTo>
                <a:close/>
                <a:moveTo>
                  <a:pt x="209" y="197"/>
                </a:moveTo>
                <a:cubicBezTo>
                  <a:pt x="209" y="220"/>
                  <a:pt x="209" y="220"/>
                  <a:pt x="209" y="220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95" y="188"/>
                  <a:pt x="195" y="188"/>
                  <a:pt x="195" y="188"/>
                </a:cubicBezTo>
                <a:cubicBezTo>
                  <a:pt x="198" y="193"/>
                  <a:pt x="203" y="197"/>
                  <a:pt x="209" y="197"/>
                </a:cubicBezTo>
                <a:cubicBezTo>
                  <a:pt x="209" y="197"/>
                  <a:pt x="209" y="197"/>
                  <a:pt x="209" y="197"/>
                </a:cubicBezTo>
                <a:close/>
                <a:moveTo>
                  <a:pt x="209" y="232"/>
                </a:moveTo>
                <a:cubicBezTo>
                  <a:pt x="209" y="262"/>
                  <a:pt x="209" y="262"/>
                  <a:pt x="209" y="262"/>
                </a:cubicBezTo>
                <a:cubicBezTo>
                  <a:pt x="206" y="262"/>
                  <a:pt x="206" y="262"/>
                  <a:pt x="206" y="262"/>
                </a:cubicBezTo>
                <a:cubicBezTo>
                  <a:pt x="201" y="262"/>
                  <a:pt x="197" y="260"/>
                  <a:pt x="195" y="257"/>
                </a:cubicBezTo>
                <a:cubicBezTo>
                  <a:pt x="195" y="232"/>
                  <a:pt x="195" y="232"/>
                  <a:pt x="195" y="232"/>
                </a:cubicBezTo>
                <a:lnTo>
                  <a:pt x="209" y="232"/>
                </a:lnTo>
                <a:close/>
                <a:moveTo>
                  <a:pt x="171" y="20"/>
                </a:moveTo>
                <a:cubicBezTo>
                  <a:pt x="175" y="20"/>
                  <a:pt x="179" y="24"/>
                  <a:pt x="179" y="28"/>
                </a:cubicBezTo>
                <a:cubicBezTo>
                  <a:pt x="179" y="33"/>
                  <a:pt x="175" y="37"/>
                  <a:pt x="171" y="37"/>
                </a:cubicBezTo>
                <a:cubicBezTo>
                  <a:pt x="170" y="37"/>
                  <a:pt x="169" y="37"/>
                  <a:pt x="168" y="36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0" y="37"/>
                  <a:pt x="186" y="33"/>
                  <a:pt x="186" y="28"/>
                </a:cubicBezTo>
                <a:cubicBezTo>
                  <a:pt x="186" y="24"/>
                  <a:pt x="190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187" y="6"/>
                  <a:pt x="178" y="4"/>
                  <a:pt x="168" y="3"/>
                </a:cubicBezTo>
                <a:cubicBezTo>
                  <a:pt x="168" y="21"/>
                  <a:pt x="168" y="21"/>
                  <a:pt x="168" y="21"/>
                </a:cubicBezTo>
                <a:cubicBezTo>
                  <a:pt x="169" y="20"/>
                  <a:pt x="170" y="20"/>
                  <a:pt x="171" y="20"/>
                </a:cubicBezTo>
                <a:close/>
                <a:moveTo>
                  <a:pt x="195" y="50"/>
                </a:moveTo>
                <a:cubicBezTo>
                  <a:pt x="195" y="70"/>
                  <a:pt x="195" y="70"/>
                  <a:pt x="195" y="70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8" y="50"/>
                  <a:pt x="168" y="50"/>
                  <a:pt x="168" y="50"/>
                </a:cubicBezTo>
                <a:cubicBezTo>
                  <a:pt x="195" y="50"/>
                  <a:pt x="195" y="50"/>
                  <a:pt x="195" y="50"/>
                </a:cubicBezTo>
                <a:close/>
                <a:moveTo>
                  <a:pt x="195" y="120"/>
                </a:moveTo>
                <a:cubicBezTo>
                  <a:pt x="195" y="171"/>
                  <a:pt x="195" y="171"/>
                  <a:pt x="195" y="171"/>
                </a:cubicBezTo>
                <a:cubicBezTo>
                  <a:pt x="193" y="173"/>
                  <a:pt x="192" y="176"/>
                  <a:pt x="192" y="180"/>
                </a:cubicBezTo>
                <a:cubicBezTo>
                  <a:pt x="192" y="183"/>
                  <a:pt x="193" y="186"/>
                  <a:pt x="195" y="188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95" y="120"/>
                  <a:pt x="195" y="120"/>
                  <a:pt x="195" y="120"/>
                </a:cubicBezTo>
                <a:close/>
                <a:moveTo>
                  <a:pt x="195" y="232"/>
                </a:moveTo>
                <a:cubicBezTo>
                  <a:pt x="195" y="257"/>
                  <a:pt x="195" y="257"/>
                  <a:pt x="195" y="257"/>
                </a:cubicBezTo>
                <a:cubicBezTo>
                  <a:pt x="193" y="254"/>
                  <a:pt x="192" y="252"/>
                  <a:pt x="192" y="249"/>
                </a:cubicBezTo>
                <a:cubicBezTo>
                  <a:pt x="192" y="232"/>
                  <a:pt x="192" y="232"/>
                  <a:pt x="192" y="232"/>
                </a:cubicBezTo>
                <a:lnTo>
                  <a:pt x="195" y="232"/>
                </a:lnTo>
                <a:close/>
                <a:moveTo>
                  <a:pt x="168" y="36"/>
                </a:moveTo>
                <a:cubicBezTo>
                  <a:pt x="165" y="35"/>
                  <a:pt x="162" y="32"/>
                  <a:pt x="162" y="28"/>
                </a:cubicBezTo>
                <a:cubicBezTo>
                  <a:pt x="162" y="25"/>
                  <a:pt x="165" y="22"/>
                  <a:pt x="168" y="21"/>
                </a:cubicBezTo>
                <a:cubicBezTo>
                  <a:pt x="168" y="3"/>
                  <a:pt x="168" y="3"/>
                  <a:pt x="168" y="3"/>
                </a:cubicBezTo>
                <a:cubicBezTo>
                  <a:pt x="157" y="1"/>
                  <a:pt x="144" y="0"/>
                  <a:pt x="131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68" y="36"/>
                  <a:pt x="168" y="36"/>
                  <a:pt x="168" y="36"/>
                </a:cubicBezTo>
                <a:close/>
                <a:moveTo>
                  <a:pt x="168" y="50"/>
                </a:moveTo>
                <a:cubicBezTo>
                  <a:pt x="168" y="70"/>
                  <a:pt x="168" y="70"/>
                  <a:pt x="168" y="70"/>
                </a:cubicBezTo>
                <a:cubicBezTo>
                  <a:pt x="135" y="70"/>
                  <a:pt x="135" y="70"/>
                  <a:pt x="135" y="70"/>
                </a:cubicBezTo>
                <a:cubicBezTo>
                  <a:pt x="135" y="120"/>
                  <a:pt x="135" y="120"/>
                  <a:pt x="135" y="1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30" y="220"/>
                  <a:pt x="130" y="220"/>
                  <a:pt x="130" y="220"/>
                </a:cubicBezTo>
                <a:cubicBezTo>
                  <a:pt x="130" y="198"/>
                  <a:pt x="130" y="198"/>
                  <a:pt x="130" y="198"/>
                </a:cubicBezTo>
                <a:cubicBezTo>
                  <a:pt x="167" y="198"/>
                  <a:pt x="167" y="198"/>
                  <a:pt x="167" y="198"/>
                </a:cubicBezTo>
                <a:cubicBezTo>
                  <a:pt x="167" y="187"/>
                  <a:pt x="167" y="187"/>
                  <a:pt x="167" y="187"/>
                </a:cubicBezTo>
                <a:cubicBezTo>
                  <a:pt x="130" y="187"/>
                  <a:pt x="130" y="187"/>
                  <a:pt x="130" y="187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67" y="179"/>
                  <a:pt x="167" y="179"/>
                  <a:pt x="167" y="179"/>
                </a:cubicBezTo>
                <a:cubicBezTo>
                  <a:pt x="167" y="167"/>
                  <a:pt x="167" y="167"/>
                  <a:pt x="167" y="167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59"/>
                  <a:pt x="130" y="159"/>
                  <a:pt x="130" y="159"/>
                </a:cubicBezTo>
                <a:cubicBezTo>
                  <a:pt x="167" y="159"/>
                  <a:pt x="167" y="159"/>
                  <a:pt x="167" y="159"/>
                </a:cubicBezTo>
                <a:cubicBezTo>
                  <a:pt x="167" y="147"/>
                  <a:pt x="167" y="147"/>
                  <a:pt x="167" y="147"/>
                </a:cubicBezTo>
                <a:cubicBezTo>
                  <a:pt x="130" y="147"/>
                  <a:pt x="130" y="147"/>
                  <a:pt x="130" y="147"/>
                </a:cubicBezTo>
                <a:cubicBezTo>
                  <a:pt x="130" y="50"/>
                  <a:pt x="130" y="50"/>
                  <a:pt x="130" y="50"/>
                </a:cubicBezTo>
                <a:lnTo>
                  <a:pt x="168" y="50"/>
                </a:lnTo>
                <a:close/>
                <a:moveTo>
                  <a:pt x="130" y="0"/>
                </a:moveTo>
                <a:cubicBezTo>
                  <a:pt x="130" y="44"/>
                  <a:pt x="130" y="44"/>
                  <a:pt x="130" y="44"/>
                </a:cubicBezTo>
                <a:cubicBezTo>
                  <a:pt x="93" y="44"/>
                  <a:pt x="93" y="44"/>
                  <a:pt x="93" y="44"/>
                </a:cubicBezTo>
                <a:cubicBezTo>
                  <a:pt x="93" y="36"/>
                  <a:pt x="93" y="36"/>
                  <a:pt x="93" y="36"/>
                </a:cubicBezTo>
                <a:cubicBezTo>
                  <a:pt x="96" y="35"/>
                  <a:pt x="99" y="32"/>
                  <a:pt x="99" y="28"/>
                </a:cubicBezTo>
                <a:cubicBezTo>
                  <a:pt x="99" y="25"/>
                  <a:pt x="96" y="22"/>
                  <a:pt x="93" y="21"/>
                </a:cubicBezTo>
                <a:cubicBezTo>
                  <a:pt x="93" y="3"/>
                  <a:pt x="93" y="3"/>
                  <a:pt x="93" y="3"/>
                </a:cubicBezTo>
                <a:cubicBezTo>
                  <a:pt x="104" y="1"/>
                  <a:pt x="117" y="0"/>
                  <a:pt x="130" y="0"/>
                </a:cubicBezTo>
                <a:close/>
                <a:moveTo>
                  <a:pt x="130" y="50"/>
                </a:moveTo>
                <a:cubicBezTo>
                  <a:pt x="130" y="147"/>
                  <a:pt x="130" y="147"/>
                  <a:pt x="130" y="147"/>
                </a:cubicBezTo>
                <a:cubicBezTo>
                  <a:pt x="93" y="147"/>
                  <a:pt x="93" y="147"/>
                  <a:pt x="93" y="147"/>
                </a:cubicBezTo>
                <a:cubicBezTo>
                  <a:pt x="93" y="120"/>
                  <a:pt x="93" y="120"/>
                  <a:pt x="93" y="120"/>
                </a:cubicBezTo>
                <a:cubicBezTo>
                  <a:pt x="126" y="120"/>
                  <a:pt x="126" y="120"/>
                  <a:pt x="126" y="120"/>
                </a:cubicBezTo>
                <a:cubicBezTo>
                  <a:pt x="126" y="70"/>
                  <a:pt x="126" y="70"/>
                  <a:pt x="126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50"/>
                  <a:pt x="93" y="50"/>
                  <a:pt x="93" y="50"/>
                </a:cubicBezTo>
                <a:cubicBezTo>
                  <a:pt x="130" y="50"/>
                  <a:pt x="130" y="50"/>
                  <a:pt x="130" y="50"/>
                </a:cubicBezTo>
                <a:close/>
                <a:moveTo>
                  <a:pt x="130" y="159"/>
                </a:moveTo>
                <a:cubicBezTo>
                  <a:pt x="130" y="167"/>
                  <a:pt x="130" y="167"/>
                  <a:pt x="130" y="167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130" y="159"/>
                  <a:pt x="130" y="159"/>
                  <a:pt x="130" y="159"/>
                </a:cubicBezTo>
                <a:close/>
                <a:moveTo>
                  <a:pt x="130" y="179"/>
                </a:moveTo>
                <a:cubicBezTo>
                  <a:pt x="130" y="187"/>
                  <a:pt x="130" y="187"/>
                  <a:pt x="130" y="187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130" y="179"/>
                  <a:pt x="130" y="179"/>
                  <a:pt x="130" y="179"/>
                </a:cubicBezTo>
                <a:close/>
                <a:moveTo>
                  <a:pt x="130" y="198"/>
                </a:moveTo>
                <a:cubicBezTo>
                  <a:pt x="130" y="220"/>
                  <a:pt x="130" y="220"/>
                  <a:pt x="130" y="220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93" y="198"/>
                  <a:pt x="93" y="198"/>
                  <a:pt x="93" y="198"/>
                </a:cubicBezTo>
                <a:lnTo>
                  <a:pt x="130" y="198"/>
                </a:lnTo>
                <a:close/>
                <a:moveTo>
                  <a:pt x="93" y="3"/>
                </a:moveTo>
                <a:cubicBezTo>
                  <a:pt x="93" y="21"/>
                  <a:pt x="93" y="21"/>
                  <a:pt x="93" y="21"/>
                </a:cubicBezTo>
                <a:cubicBezTo>
                  <a:pt x="92" y="20"/>
                  <a:pt x="92" y="20"/>
                  <a:pt x="91" y="20"/>
                </a:cubicBezTo>
                <a:cubicBezTo>
                  <a:pt x="86" y="20"/>
                  <a:pt x="83" y="24"/>
                  <a:pt x="83" y="28"/>
                </a:cubicBezTo>
                <a:cubicBezTo>
                  <a:pt x="83" y="33"/>
                  <a:pt x="86" y="37"/>
                  <a:pt x="91" y="37"/>
                </a:cubicBezTo>
                <a:cubicBezTo>
                  <a:pt x="92" y="37"/>
                  <a:pt x="92" y="37"/>
                  <a:pt x="93" y="36"/>
                </a:cubicBezTo>
                <a:cubicBezTo>
                  <a:pt x="93" y="44"/>
                  <a:pt x="93" y="44"/>
                  <a:pt x="93" y="44"/>
                </a:cubicBezTo>
                <a:cubicBezTo>
                  <a:pt x="67" y="44"/>
                  <a:pt x="67" y="44"/>
                  <a:pt x="67" y="44"/>
                </a:cubicBezTo>
                <a:cubicBezTo>
                  <a:pt x="67" y="37"/>
                  <a:pt x="67" y="37"/>
                  <a:pt x="67" y="37"/>
                </a:cubicBezTo>
                <a:cubicBezTo>
                  <a:pt x="71" y="37"/>
                  <a:pt x="75" y="33"/>
                  <a:pt x="75" y="28"/>
                </a:cubicBezTo>
                <a:cubicBezTo>
                  <a:pt x="75" y="24"/>
                  <a:pt x="71" y="20"/>
                  <a:pt x="67" y="20"/>
                </a:cubicBezTo>
                <a:cubicBezTo>
                  <a:pt x="67" y="9"/>
                  <a:pt x="67" y="9"/>
                  <a:pt x="67" y="9"/>
                </a:cubicBezTo>
                <a:cubicBezTo>
                  <a:pt x="75" y="6"/>
                  <a:pt x="84" y="4"/>
                  <a:pt x="93" y="3"/>
                </a:cubicBezTo>
                <a:close/>
                <a:moveTo>
                  <a:pt x="93" y="50"/>
                </a:moveTo>
                <a:cubicBezTo>
                  <a:pt x="93" y="70"/>
                  <a:pt x="93" y="70"/>
                  <a:pt x="93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50"/>
                  <a:pt x="67" y="50"/>
                  <a:pt x="67" y="50"/>
                </a:cubicBezTo>
                <a:cubicBezTo>
                  <a:pt x="93" y="50"/>
                  <a:pt x="93" y="50"/>
                  <a:pt x="93" y="50"/>
                </a:cubicBezTo>
                <a:close/>
                <a:moveTo>
                  <a:pt x="93" y="120"/>
                </a:moveTo>
                <a:cubicBezTo>
                  <a:pt x="93" y="147"/>
                  <a:pt x="93" y="147"/>
                  <a:pt x="93" y="147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92" y="159"/>
                  <a:pt x="92" y="159"/>
                  <a:pt x="92" y="159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79"/>
                  <a:pt x="92" y="179"/>
                  <a:pt x="92" y="179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2" y="187"/>
                  <a:pt x="92" y="187"/>
                  <a:pt x="92" y="187"/>
                </a:cubicBezTo>
                <a:cubicBezTo>
                  <a:pt x="92" y="198"/>
                  <a:pt x="92" y="198"/>
                  <a:pt x="92" y="198"/>
                </a:cubicBezTo>
                <a:cubicBezTo>
                  <a:pt x="93" y="198"/>
                  <a:pt x="93" y="198"/>
                  <a:pt x="93" y="198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67" y="220"/>
                  <a:pt x="67" y="220"/>
                  <a:pt x="67" y="220"/>
                </a:cubicBezTo>
                <a:cubicBezTo>
                  <a:pt x="67" y="188"/>
                  <a:pt x="67" y="188"/>
                  <a:pt x="67" y="188"/>
                </a:cubicBezTo>
                <a:cubicBezTo>
                  <a:pt x="68" y="186"/>
                  <a:pt x="69" y="183"/>
                  <a:pt x="69" y="180"/>
                </a:cubicBezTo>
                <a:cubicBezTo>
                  <a:pt x="69" y="176"/>
                  <a:pt x="68" y="173"/>
                  <a:pt x="67" y="171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93" y="120"/>
                  <a:pt x="93" y="120"/>
                  <a:pt x="93" y="120"/>
                </a:cubicBezTo>
                <a:close/>
                <a:moveTo>
                  <a:pt x="67" y="257"/>
                </a:moveTo>
                <a:cubicBezTo>
                  <a:pt x="67" y="232"/>
                  <a:pt x="67" y="232"/>
                  <a:pt x="67" y="232"/>
                </a:cubicBezTo>
                <a:cubicBezTo>
                  <a:pt x="69" y="232"/>
                  <a:pt x="69" y="232"/>
                  <a:pt x="69" y="232"/>
                </a:cubicBezTo>
                <a:cubicBezTo>
                  <a:pt x="69" y="249"/>
                  <a:pt x="69" y="249"/>
                  <a:pt x="69" y="249"/>
                </a:cubicBezTo>
                <a:cubicBezTo>
                  <a:pt x="69" y="252"/>
                  <a:pt x="68" y="254"/>
                  <a:pt x="67" y="257"/>
                </a:cubicBezTo>
                <a:close/>
                <a:moveTo>
                  <a:pt x="67" y="9"/>
                </a:moveTo>
                <a:cubicBezTo>
                  <a:pt x="67" y="20"/>
                  <a:pt x="67" y="20"/>
                  <a:pt x="67" y="20"/>
                </a:cubicBezTo>
                <a:cubicBezTo>
                  <a:pt x="62" y="20"/>
                  <a:pt x="58" y="24"/>
                  <a:pt x="58" y="28"/>
                </a:cubicBezTo>
                <a:cubicBezTo>
                  <a:pt x="58" y="33"/>
                  <a:pt x="62" y="37"/>
                  <a:pt x="67" y="37"/>
                </a:cubicBezTo>
                <a:cubicBezTo>
                  <a:pt x="67" y="44"/>
                  <a:pt x="67" y="44"/>
                  <a:pt x="67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15"/>
                  <a:pt x="52" y="15"/>
                  <a:pt x="52" y="15"/>
                </a:cubicBezTo>
                <a:cubicBezTo>
                  <a:pt x="56" y="13"/>
                  <a:pt x="61" y="11"/>
                  <a:pt x="67" y="9"/>
                </a:cubicBezTo>
                <a:close/>
                <a:moveTo>
                  <a:pt x="67" y="50"/>
                </a:moveTo>
                <a:cubicBezTo>
                  <a:pt x="67" y="70"/>
                  <a:pt x="67" y="70"/>
                  <a:pt x="67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7" y="171"/>
                  <a:pt x="67" y="171"/>
                  <a:pt x="67" y="171"/>
                </a:cubicBezTo>
                <a:cubicBezTo>
                  <a:pt x="64" y="166"/>
                  <a:pt x="58" y="162"/>
                  <a:pt x="52" y="162"/>
                </a:cubicBezTo>
                <a:cubicBezTo>
                  <a:pt x="52" y="50"/>
                  <a:pt x="52" y="50"/>
                  <a:pt x="52" y="50"/>
                </a:cubicBezTo>
                <a:cubicBezTo>
                  <a:pt x="67" y="50"/>
                  <a:pt x="67" y="50"/>
                  <a:pt x="67" y="50"/>
                </a:cubicBezTo>
                <a:close/>
                <a:moveTo>
                  <a:pt x="67" y="188"/>
                </a:moveTo>
                <a:cubicBezTo>
                  <a:pt x="67" y="220"/>
                  <a:pt x="67" y="220"/>
                  <a:pt x="67" y="220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52" y="197"/>
                  <a:pt x="52" y="197"/>
                  <a:pt x="52" y="197"/>
                </a:cubicBezTo>
                <a:cubicBezTo>
                  <a:pt x="58" y="197"/>
                  <a:pt x="64" y="193"/>
                  <a:pt x="67" y="188"/>
                </a:cubicBezTo>
                <a:close/>
                <a:moveTo>
                  <a:pt x="67" y="232"/>
                </a:moveTo>
                <a:cubicBezTo>
                  <a:pt x="67" y="257"/>
                  <a:pt x="67" y="257"/>
                  <a:pt x="67" y="257"/>
                </a:cubicBezTo>
                <a:cubicBezTo>
                  <a:pt x="64" y="260"/>
                  <a:pt x="60" y="262"/>
                  <a:pt x="56" y="262"/>
                </a:cubicBezTo>
                <a:cubicBezTo>
                  <a:pt x="52" y="262"/>
                  <a:pt x="52" y="262"/>
                  <a:pt x="52" y="262"/>
                </a:cubicBezTo>
                <a:cubicBezTo>
                  <a:pt x="52" y="232"/>
                  <a:pt x="52" y="232"/>
                  <a:pt x="52" y="232"/>
                </a:cubicBezTo>
                <a:lnTo>
                  <a:pt x="67" y="232"/>
                </a:lnTo>
                <a:close/>
                <a:moveTo>
                  <a:pt x="52" y="15"/>
                </a:moveTo>
                <a:cubicBezTo>
                  <a:pt x="52" y="44"/>
                  <a:pt x="52" y="44"/>
                  <a:pt x="52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33"/>
                  <a:pt x="36" y="23"/>
                  <a:pt x="52" y="15"/>
                </a:cubicBezTo>
                <a:close/>
                <a:moveTo>
                  <a:pt x="52" y="50"/>
                </a:moveTo>
                <a:cubicBezTo>
                  <a:pt x="52" y="162"/>
                  <a:pt x="52" y="162"/>
                  <a:pt x="52" y="162"/>
                </a:cubicBezTo>
                <a:cubicBezTo>
                  <a:pt x="42" y="162"/>
                  <a:pt x="35" y="170"/>
                  <a:pt x="35" y="180"/>
                </a:cubicBezTo>
                <a:cubicBezTo>
                  <a:pt x="35" y="189"/>
                  <a:pt x="42" y="197"/>
                  <a:pt x="52" y="197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12" y="220"/>
                  <a:pt x="12" y="220"/>
                  <a:pt x="12" y="220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15" y="150"/>
                  <a:pt x="21" y="146"/>
                  <a:pt x="27" y="146"/>
                </a:cubicBezTo>
                <a:cubicBezTo>
                  <a:pt x="27" y="50"/>
                  <a:pt x="27" y="50"/>
                  <a:pt x="27" y="50"/>
                </a:cubicBezTo>
                <a:cubicBezTo>
                  <a:pt x="52" y="50"/>
                  <a:pt x="52" y="50"/>
                  <a:pt x="52" y="50"/>
                </a:cubicBezTo>
                <a:close/>
                <a:moveTo>
                  <a:pt x="52" y="232"/>
                </a:moveTo>
                <a:cubicBezTo>
                  <a:pt x="52" y="262"/>
                  <a:pt x="52" y="262"/>
                  <a:pt x="52" y="262"/>
                </a:cubicBezTo>
                <a:cubicBezTo>
                  <a:pt x="48" y="262"/>
                  <a:pt x="48" y="262"/>
                  <a:pt x="48" y="262"/>
                </a:cubicBezTo>
                <a:cubicBezTo>
                  <a:pt x="41" y="262"/>
                  <a:pt x="35" y="257"/>
                  <a:pt x="35" y="249"/>
                </a:cubicBezTo>
                <a:cubicBezTo>
                  <a:pt x="35" y="232"/>
                  <a:pt x="35" y="232"/>
                  <a:pt x="35" y="232"/>
                </a:cubicBezTo>
                <a:cubicBezTo>
                  <a:pt x="52" y="232"/>
                  <a:pt x="52" y="232"/>
                  <a:pt x="52" y="232"/>
                </a:cubicBezTo>
                <a:close/>
                <a:moveTo>
                  <a:pt x="12" y="114"/>
                </a:moveTo>
                <a:cubicBezTo>
                  <a:pt x="14" y="114"/>
                  <a:pt x="15" y="112"/>
                  <a:pt x="15" y="110"/>
                </a:cubicBezTo>
                <a:cubicBezTo>
                  <a:pt x="15" y="76"/>
                  <a:pt x="15" y="76"/>
                  <a:pt x="15" y="76"/>
                </a:cubicBezTo>
                <a:cubicBezTo>
                  <a:pt x="15" y="74"/>
                  <a:pt x="14" y="71"/>
                  <a:pt x="12" y="70"/>
                </a:cubicBezTo>
                <a:lnTo>
                  <a:pt x="12" y="114"/>
                </a:lnTo>
                <a:close/>
                <a:moveTo>
                  <a:pt x="12" y="70"/>
                </a:moveTo>
                <a:cubicBezTo>
                  <a:pt x="12" y="114"/>
                  <a:pt x="12" y="114"/>
                  <a:pt x="12" y="114"/>
                </a:cubicBezTo>
                <a:cubicBezTo>
                  <a:pt x="12" y="114"/>
                  <a:pt x="11" y="114"/>
                  <a:pt x="11" y="113"/>
                </a:cubicBezTo>
                <a:cubicBezTo>
                  <a:pt x="4" y="111"/>
                  <a:pt x="4" y="111"/>
                  <a:pt x="4" y="111"/>
                </a:cubicBezTo>
                <a:cubicBezTo>
                  <a:pt x="2" y="110"/>
                  <a:pt x="0" y="107"/>
                  <a:pt x="0" y="104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7"/>
                  <a:pt x="2" y="66"/>
                  <a:pt x="4" y="67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70"/>
                  <a:pt x="12" y="70"/>
                  <a:pt x="12" y="70"/>
                </a:cubicBezTo>
                <a:close/>
                <a:moveTo>
                  <a:pt x="12" y="154"/>
                </a:moveTo>
                <a:cubicBezTo>
                  <a:pt x="12" y="220"/>
                  <a:pt x="12" y="220"/>
                  <a:pt x="12" y="220"/>
                </a:cubicBezTo>
                <a:cubicBezTo>
                  <a:pt x="9" y="220"/>
                  <a:pt x="9" y="220"/>
                  <a:pt x="9" y="220"/>
                </a:cubicBezTo>
                <a:cubicBezTo>
                  <a:pt x="9" y="164"/>
                  <a:pt x="9" y="164"/>
                  <a:pt x="9" y="164"/>
                </a:cubicBezTo>
                <a:cubicBezTo>
                  <a:pt x="9" y="160"/>
                  <a:pt x="10" y="157"/>
                  <a:pt x="12" y="154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Freeform 76"/>
          <p:cNvSpPr>
            <a:spLocks noEditPoints="1"/>
          </p:cNvSpPr>
          <p:nvPr/>
        </p:nvSpPr>
        <p:spPr bwMode="auto">
          <a:xfrm>
            <a:off x="7873026" y="2980293"/>
            <a:ext cx="711889" cy="539629"/>
          </a:xfrm>
          <a:custGeom>
            <a:avLst/>
            <a:gdLst>
              <a:gd name="T0" fmla="*/ 271 w 295"/>
              <a:gd name="T1" fmla="*/ 0 h 224"/>
              <a:gd name="T2" fmla="*/ 277 w 295"/>
              <a:gd name="T3" fmla="*/ 35 h 224"/>
              <a:gd name="T4" fmla="*/ 224 w 295"/>
              <a:gd name="T5" fmla="*/ 224 h 224"/>
              <a:gd name="T6" fmla="*/ 248 w 295"/>
              <a:gd name="T7" fmla="*/ 188 h 224"/>
              <a:gd name="T8" fmla="*/ 249 w 295"/>
              <a:gd name="T9" fmla="*/ 29 h 224"/>
              <a:gd name="T10" fmla="*/ 224 w 295"/>
              <a:gd name="T11" fmla="*/ 194 h 224"/>
              <a:gd name="T12" fmla="*/ 224 w 295"/>
              <a:gd name="T13" fmla="*/ 16 h 224"/>
              <a:gd name="T14" fmla="*/ 224 w 295"/>
              <a:gd name="T15" fmla="*/ 208 h 224"/>
              <a:gd name="T16" fmla="*/ 224 w 295"/>
              <a:gd name="T17" fmla="*/ 179 h 224"/>
              <a:gd name="T18" fmla="*/ 224 w 295"/>
              <a:gd name="T19" fmla="*/ 194 h 224"/>
              <a:gd name="T20" fmla="*/ 201 w 295"/>
              <a:gd name="T21" fmla="*/ 128 h 224"/>
              <a:gd name="T22" fmla="*/ 203 w 295"/>
              <a:gd name="T23" fmla="*/ 98 h 224"/>
              <a:gd name="T24" fmla="*/ 195 w 295"/>
              <a:gd name="T25" fmla="*/ 67 h 224"/>
              <a:gd name="T26" fmla="*/ 187 w 295"/>
              <a:gd name="T27" fmla="*/ 128 h 224"/>
              <a:gd name="T28" fmla="*/ 187 w 295"/>
              <a:gd name="T29" fmla="*/ 100 h 224"/>
              <a:gd name="T30" fmla="*/ 190 w 295"/>
              <a:gd name="T31" fmla="*/ 75 h 224"/>
              <a:gd name="T32" fmla="*/ 187 w 295"/>
              <a:gd name="T33" fmla="*/ 0 h 224"/>
              <a:gd name="T34" fmla="*/ 187 w 295"/>
              <a:gd name="T35" fmla="*/ 0 h 224"/>
              <a:gd name="T36" fmla="*/ 147 w 295"/>
              <a:gd name="T37" fmla="*/ 208 h 224"/>
              <a:gd name="T38" fmla="*/ 182 w 295"/>
              <a:gd name="T39" fmla="*/ 67 h 224"/>
              <a:gd name="T40" fmla="*/ 168 w 295"/>
              <a:gd name="T41" fmla="*/ 109 h 224"/>
              <a:gd name="T42" fmla="*/ 187 w 295"/>
              <a:gd name="T43" fmla="*/ 194 h 224"/>
              <a:gd name="T44" fmla="*/ 148 w 295"/>
              <a:gd name="T45" fmla="*/ 125 h 224"/>
              <a:gd name="T46" fmla="*/ 147 w 295"/>
              <a:gd name="T47" fmla="*/ 106 h 224"/>
              <a:gd name="T48" fmla="*/ 184 w 295"/>
              <a:gd name="T49" fmla="*/ 70 h 224"/>
              <a:gd name="T50" fmla="*/ 187 w 295"/>
              <a:gd name="T51" fmla="*/ 91 h 224"/>
              <a:gd name="T52" fmla="*/ 179 w 295"/>
              <a:gd name="T53" fmla="*/ 116 h 224"/>
              <a:gd name="T54" fmla="*/ 187 w 295"/>
              <a:gd name="T55" fmla="*/ 100 h 224"/>
              <a:gd name="T56" fmla="*/ 147 w 295"/>
              <a:gd name="T57" fmla="*/ 16 h 224"/>
              <a:gd name="T58" fmla="*/ 147 w 295"/>
              <a:gd name="T59" fmla="*/ 208 h 224"/>
              <a:gd name="T60" fmla="*/ 147 w 295"/>
              <a:gd name="T61" fmla="*/ 106 h 224"/>
              <a:gd name="T62" fmla="*/ 127 w 295"/>
              <a:gd name="T63" fmla="*/ 121 h 224"/>
              <a:gd name="T64" fmla="*/ 147 w 295"/>
              <a:gd name="T65" fmla="*/ 137 h 224"/>
              <a:gd name="T66" fmla="*/ 102 w 295"/>
              <a:gd name="T67" fmla="*/ 156 h 224"/>
              <a:gd name="T68" fmla="*/ 109 w 295"/>
              <a:gd name="T69" fmla="*/ 113 h 224"/>
              <a:gd name="T70" fmla="*/ 100 w 295"/>
              <a:gd name="T71" fmla="*/ 93 h 224"/>
              <a:gd name="T72" fmla="*/ 111 w 295"/>
              <a:gd name="T73" fmla="*/ 97 h 224"/>
              <a:gd name="T74" fmla="*/ 99 w 295"/>
              <a:gd name="T75" fmla="*/ 88 h 224"/>
              <a:gd name="T76" fmla="*/ 101 w 295"/>
              <a:gd name="T77" fmla="*/ 150 h 224"/>
              <a:gd name="T78" fmla="*/ 99 w 295"/>
              <a:gd name="T79" fmla="*/ 123 h 224"/>
              <a:gd name="T80" fmla="*/ 0 w 295"/>
              <a:gd name="T81" fmla="*/ 23 h 224"/>
              <a:gd name="T82" fmla="*/ 99 w 295"/>
              <a:gd name="T83" fmla="*/ 208 h 224"/>
              <a:gd name="T84" fmla="*/ 17 w 295"/>
              <a:gd name="T85" fmla="*/ 35 h 224"/>
              <a:gd name="T86" fmla="*/ 99 w 295"/>
              <a:gd name="T87" fmla="*/ 29 h 224"/>
              <a:gd name="T88" fmla="*/ 79 w 295"/>
              <a:gd name="T89" fmla="*/ 129 h 224"/>
              <a:gd name="T90" fmla="*/ 99 w 295"/>
              <a:gd name="T91" fmla="*/ 157 h 224"/>
              <a:gd name="T92" fmla="*/ 30 w 295"/>
              <a:gd name="T93" fmla="*/ 45 h 224"/>
              <a:gd name="T94" fmla="*/ 99 w 295"/>
              <a:gd name="T95" fmla="*/ 115 h 224"/>
              <a:gd name="T96" fmla="*/ 99 w 295"/>
              <a:gd name="T97" fmla="*/ 123 h 224"/>
              <a:gd name="T98" fmla="*/ 91 w 295"/>
              <a:gd name="T99" fmla="*/ 133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95" h="224">
                <a:moveTo>
                  <a:pt x="271" y="224"/>
                </a:moveTo>
                <a:cubicBezTo>
                  <a:pt x="284" y="224"/>
                  <a:pt x="295" y="213"/>
                  <a:pt x="295" y="200"/>
                </a:cubicBezTo>
                <a:cubicBezTo>
                  <a:pt x="295" y="23"/>
                  <a:pt x="295" y="23"/>
                  <a:pt x="295" y="23"/>
                </a:cubicBezTo>
                <a:cubicBezTo>
                  <a:pt x="295" y="10"/>
                  <a:pt x="284" y="0"/>
                  <a:pt x="271" y="0"/>
                </a:cubicBezTo>
                <a:cubicBezTo>
                  <a:pt x="224" y="0"/>
                  <a:pt x="224" y="0"/>
                  <a:pt x="224" y="0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58" y="16"/>
                  <a:pt x="258" y="16"/>
                  <a:pt x="258" y="16"/>
                </a:cubicBezTo>
                <a:cubicBezTo>
                  <a:pt x="268" y="16"/>
                  <a:pt x="277" y="24"/>
                  <a:pt x="277" y="35"/>
                </a:cubicBezTo>
                <a:cubicBezTo>
                  <a:pt x="277" y="189"/>
                  <a:pt x="277" y="189"/>
                  <a:pt x="277" y="189"/>
                </a:cubicBezTo>
                <a:cubicBezTo>
                  <a:pt x="277" y="199"/>
                  <a:pt x="268" y="208"/>
                  <a:pt x="258" y="208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224" y="224"/>
                  <a:pt x="224" y="224"/>
                  <a:pt x="224" y="224"/>
                </a:cubicBezTo>
                <a:cubicBezTo>
                  <a:pt x="271" y="224"/>
                  <a:pt x="271" y="224"/>
                  <a:pt x="271" y="224"/>
                </a:cubicBezTo>
                <a:close/>
                <a:moveTo>
                  <a:pt x="224" y="194"/>
                </a:moveTo>
                <a:cubicBezTo>
                  <a:pt x="224" y="188"/>
                  <a:pt x="224" y="188"/>
                  <a:pt x="224" y="188"/>
                </a:cubicBezTo>
                <a:cubicBezTo>
                  <a:pt x="248" y="188"/>
                  <a:pt x="248" y="188"/>
                  <a:pt x="248" y="188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24" y="179"/>
                  <a:pt x="224" y="179"/>
                  <a:pt x="224" y="179"/>
                </a:cubicBezTo>
                <a:cubicBezTo>
                  <a:pt x="224" y="29"/>
                  <a:pt x="224" y="29"/>
                  <a:pt x="224" y="29"/>
                </a:cubicBezTo>
                <a:cubicBezTo>
                  <a:pt x="249" y="29"/>
                  <a:pt x="249" y="29"/>
                  <a:pt x="249" y="29"/>
                </a:cubicBezTo>
                <a:cubicBezTo>
                  <a:pt x="257" y="29"/>
                  <a:pt x="264" y="36"/>
                  <a:pt x="264" y="45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4" y="187"/>
                  <a:pt x="257" y="194"/>
                  <a:pt x="249" y="194"/>
                </a:cubicBezTo>
                <a:lnTo>
                  <a:pt x="224" y="194"/>
                </a:lnTo>
                <a:close/>
                <a:moveTo>
                  <a:pt x="224" y="0"/>
                </a:moveTo>
                <a:cubicBezTo>
                  <a:pt x="187" y="0"/>
                  <a:pt x="187" y="0"/>
                  <a:pt x="187" y="0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24" y="0"/>
                  <a:pt x="224" y="0"/>
                  <a:pt x="224" y="0"/>
                </a:cubicBezTo>
                <a:close/>
                <a:moveTo>
                  <a:pt x="187" y="224"/>
                </a:moveTo>
                <a:cubicBezTo>
                  <a:pt x="224" y="224"/>
                  <a:pt x="224" y="224"/>
                  <a:pt x="224" y="224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87" y="224"/>
                  <a:pt x="187" y="224"/>
                  <a:pt x="187" y="224"/>
                </a:cubicBezTo>
                <a:close/>
                <a:moveTo>
                  <a:pt x="224" y="29"/>
                </a:moveTo>
                <a:cubicBezTo>
                  <a:pt x="224" y="179"/>
                  <a:pt x="224" y="179"/>
                  <a:pt x="224" y="179"/>
                </a:cubicBezTo>
                <a:cubicBezTo>
                  <a:pt x="200" y="179"/>
                  <a:pt x="200" y="179"/>
                  <a:pt x="200" y="179"/>
                </a:cubicBezTo>
                <a:cubicBezTo>
                  <a:pt x="200" y="188"/>
                  <a:pt x="200" y="188"/>
                  <a:pt x="200" y="188"/>
                </a:cubicBezTo>
                <a:cubicBezTo>
                  <a:pt x="224" y="188"/>
                  <a:pt x="224" y="188"/>
                  <a:pt x="224" y="188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87" y="135"/>
                  <a:pt x="187" y="135"/>
                  <a:pt x="187" y="135"/>
                </a:cubicBezTo>
                <a:cubicBezTo>
                  <a:pt x="188" y="135"/>
                  <a:pt x="189" y="134"/>
                  <a:pt x="189" y="134"/>
                </a:cubicBezTo>
                <a:cubicBezTo>
                  <a:pt x="194" y="133"/>
                  <a:pt x="197" y="131"/>
                  <a:pt x="201" y="128"/>
                </a:cubicBezTo>
                <a:cubicBezTo>
                  <a:pt x="204" y="124"/>
                  <a:pt x="206" y="121"/>
                  <a:pt x="207" y="117"/>
                </a:cubicBezTo>
                <a:cubicBezTo>
                  <a:pt x="208" y="115"/>
                  <a:pt x="208" y="113"/>
                  <a:pt x="208" y="111"/>
                </a:cubicBezTo>
                <a:cubicBezTo>
                  <a:pt x="208" y="109"/>
                  <a:pt x="208" y="107"/>
                  <a:pt x="207" y="104"/>
                </a:cubicBezTo>
                <a:cubicBezTo>
                  <a:pt x="207" y="102"/>
                  <a:pt x="205" y="100"/>
                  <a:pt x="203" y="98"/>
                </a:cubicBezTo>
                <a:cubicBezTo>
                  <a:pt x="200" y="96"/>
                  <a:pt x="197" y="94"/>
                  <a:pt x="193" y="94"/>
                </a:cubicBezTo>
                <a:cubicBezTo>
                  <a:pt x="197" y="91"/>
                  <a:pt x="199" y="88"/>
                  <a:pt x="201" y="85"/>
                </a:cubicBezTo>
                <a:cubicBezTo>
                  <a:pt x="202" y="81"/>
                  <a:pt x="202" y="78"/>
                  <a:pt x="201" y="74"/>
                </a:cubicBezTo>
                <a:cubicBezTo>
                  <a:pt x="200" y="71"/>
                  <a:pt x="198" y="69"/>
                  <a:pt x="195" y="67"/>
                </a:cubicBezTo>
                <a:cubicBezTo>
                  <a:pt x="193" y="66"/>
                  <a:pt x="190" y="66"/>
                  <a:pt x="187" y="66"/>
                </a:cubicBezTo>
                <a:cubicBezTo>
                  <a:pt x="187" y="29"/>
                  <a:pt x="187" y="29"/>
                  <a:pt x="187" y="29"/>
                </a:cubicBezTo>
                <a:cubicBezTo>
                  <a:pt x="224" y="29"/>
                  <a:pt x="224" y="29"/>
                  <a:pt x="224" y="29"/>
                </a:cubicBezTo>
                <a:close/>
                <a:moveTo>
                  <a:pt x="187" y="128"/>
                </a:moveTo>
                <a:cubicBezTo>
                  <a:pt x="187" y="128"/>
                  <a:pt x="188" y="128"/>
                  <a:pt x="188" y="128"/>
                </a:cubicBezTo>
                <a:cubicBezTo>
                  <a:pt x="191" y="127"/>
                  <a:pt x="193" y="125"/>
                  <a:pt x="194" y="122"/>
                </a:cubicBezTo>
                <a:cubicBezTo>
                  <a:pt x="195" y="118"/>
                  <a:pt x="195" y="115"/>
                  <a:pt x="194" y="111"/>
                </a:cubicBezTo>
                <a:cubicBezTo>
                  <a:pt x="193" y="106"/>
                  <a:pt x="191" y="103"/>
                  <a:pt x="187" y="100"/>
                </a:cubicBezTo>
                <a:cubicBezTo>
                  <a:pt x="187" y="128"/>
                  <a:pt x="187" y="128"/>
                  <a:pt x="187" y="128"/>
                </a:cubicBezTo>
                <a:close/>
                <a:moveTo>
                  <a:pt x="187" y="91"/>
                </a:moveTo>
                <a:cubicBezTo>
                  <a:pt x="189" y="87"/>
                  <a:pt x="190" y="84"/>
                  <a:pt x="190" y="80"/>
                </a:cubicBezTo>
                <a:cubicBezTo>
                  <a:pt x="190" y="78"/>
                  <a:pt x="190" y="77"/>
                  <a:pt x="190" y="75"/>
                </a:cubicBezTo>
                <a:cubicBezTo>
                  <a:pt x="189" y="74"/>
                  <a:pt x="189" y="72"/>
                  <a:pt x="188" y="71"/>
                </a:cubicBezTo>
                <a:cubicBezTo>
                  <a:pt x="187" y="71"/>
                  <a:pt x="187" y="71"/>
                  <a:pt x="187" y="71"/>
                </a:cubicBezTo>
                <a:lnTo>
                  <a:pt x="187" y="91"/>
                </a:lnTo>
                <a:close/>
                <a:moveTo>
                  <a:pt x="187" y="0"/>
                </a:moveTo>
                <a:cubicBezTo>
                  <a:pt x="147" y="0"/>
                  <a:pt x="147" y="0"/>
                  <a:pt x="147" y="0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187" y="0"/>
                  <a:pt x="187" y="0"/>
                  <a:pt x="187" y="0"/>
                </a:cubicBezTo>
                <a:close/>
                <a:moveTo>
                  <a:pt x="147" y="224"/>
                </a:moveTo>
                <a:cubicBezTo>
                  <a:pt x="187" y="224"/>
                  <a:pt x="187" y="224"/>
                  <a:pt x="187" y="224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4"/>
                  <a:pt x="147" y="224"/>
                  <a:pt x="147" y="224"/>
                </a:cubicBezTo>
                <a:close/>
                <a:moveTo>
                  <a:pt x="187" y="29"/>
                </a:moveTo>
                <a:cubicBezTo>
                  <a:pt x="187" y="66"/>
                  <a:pt x="187" y="66"/>
                  <a:pt x="187" y="66"/>
                </a:cubicBezTo>
                <a:cubicBezTo>
                  <a:pt x="185" y="66"/>
                  <a:pt x="184" y="66"/>
                  <a:pt x="182" y="67"/>
                </a:cubicBezTo>
                <a:cubicBezTo>
                  <a:pt x="176" y="68"/>
                  <a:pt x="172" y="71"/>
                  <a:pt x="169" y="75"/>
                </a:cubicBezTo>
                <a:cubicBezTo>
                  <a:pt x="167" y="80"/>
                  <a:pt x="166" y="84"/>
                  <a:pt x="167" y="88"/>
                </a:cubicBezTo>
                <a:cubicBezTo>
                  <a:pt x="168" y="93"/>
                  <a:pt x="172" y="97"/>
                  <a:pt x="177" y="98"/>
                </a:cubicBezTo>
                <a:cubicBezTo>
                  <a:pt x="173" y="101"/>
                  <a:pt x="169" y="105"/>
                  <a:pt x="168" y="109"/>
                </a:cubicBezTo>
                <a:cubicBezTo>
                  <a:pt x="166" y="113"/>
                  <a:pt x="165" y="117"/>
                  <a:pt x="167" y="122"/>
                </a:cubicBezTo>
                <a:cubicBezTo>
                  <a:pt x="168" y="126"/>
                  <a:pt x="170" y="130"/>
                  <a:pt x="175" y="133"/>
                </a:cubicBezTo>
                <a:cubicBezTo>
                  <a:pt x="178" y="135"/>
                  <a:pt x="182" y="135"/>
                  <a:pt x="187" y="135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8" y="125"/>
                  <a:pt x="148" y="125"/>
                  <a:pt x="148" y="125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58" y="112"/>
                  <a:pt x="158" y="112"/>
                  <a:pt x="158" y="112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87" y="29"/>
                  <a:pt x="187" y="29"/>
                  <a:pt x="187" y="29"/>
                </a:cubicBezTo>
                <a:close/>
                <a:moveTo>
                  <a:pt x="187" y="71"/>
                </a:moveTo>
                <a:cubicBezTo>
                  <a:pt x="186" y="70"/>
                  <a:pt x="185" y="70"/>
                  <a:pt x="184" y="70"/>
                </a:cubicBezTo>
                <a:cubicBezTo>
                  <a:pt x="181" y="71"/>
                  <a:pt x="179" y="73"/>
                  <a:pt x="178" y="76"/>
                </a:cubicBezTo>
                <a:cubicBezTo>
                  <a:pt x="177" y="78"/>
                  <a:pt x="177" y="81"/>
                  <a:pt x="178" y="83"/>
                </a:cubicBezTo>
                <a:cubicBezTo>
                  <a:pt x="179" y="88"/>
                  <a:pt x="181" y="91"/>
                  <a:pt x="185" y="93"/>
                </a:cubicBezTo>
                <a:cubicBezTo>
                  <a:pt x="186" y="92"/>
                  <a:pt x="187" y="91"/>
                  <a:pt x="187" y="91"/>
                </a:cubicBezTo>
                <a:cubicBezTo>
                  <a:pt x="187" y="71"/>
                  <a:pt x="187" y="71"/>
                  <a:pt x="187" y="71"/>
                </a:cubicBezTo>
                <a:close/>
                <a:moveTo>
                  <a:pt x="187" y="100"/>
                </a:moveTo>
                <a:cubicBezTo>
                  <a:pt x="187" y="100"/>
                  <a:pt x="186" y="100"/>
                  <a:pt x="186" y="99"/>
                </a:cubicBezTo>
                <a:cubicBezTo>
                  <a:pt x="181" y="104"/>
                  <a:pt x="179" y="110"/>
                  <a:pt x="179" y="116"/>
                </a:cubicBezTo>
                <a:cubicBezTo>
                  <a:pt x="179" y="118"/>
                  <a:pt x="179" y="120"/>
                  <a:pt x="180" y="121"/>
                </a:cubicBezTo>
                <a:cubicBezTo>
                  <a:pt x="180" y="124"/>
                  <a:pt x="182" y="126"/>
                  <a:pt x="183" y="127"/>
                </a:cubicBezTo>
                <a:cubicBezTo>
                  <a:pt x="184" y="128"/>
                  <a:pt x="186" y="128"/>
                  <a:pt x="187" y="128"/>
                </a:cubicBezTo>
                <a:lnTo>
                  <a:pt x="187" y="100"/>
                </a:lnTo>
                <a:close/>
                <a:moveTo>
                  <a:pt x="147" y="0"/>
                </a:moveTo>
                <a:cubicBezTo>
                  <a:pt x="99" y="0"/>
                  <a:pt x="99" y="0"/>
                  <a:pt x="99" y="0"/>
                </a:cubicBezTo>
                <a:cubicBezTo>
                  <a:pt x="99" y="16"/>
                  <a:pt x="99" y="16"/>
                  <a:pt x="99" y="1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0"/>
                  <a:pt x="147" y="0"/>
                  <a:pt x="147" y="0"/>
                </a:cubicBezTo>
                <a:close/>
                <a:moveTo>
                  <a:pt x="99" y="224"/>
                </a:moveTo>
                <a:cubicBezTo>
                  <a:pt x="147" y="224"/>
                  <a:pt x="147" y="224"/>
                  <a:pt x="147" y="224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24"/>
                  <a:pt x="99" y="224"/>
                  <a:pt x="99" y="224"/>
                </a:cubicBezTo>
                <a:close/>
                <a:moveTo>
                  <a:pt x="147" y="29"/>
                </a:moveTo>
                <a:cubicBezTo>
                  <a:pt x="147" y="106"/>
                  <a:pt x="147" y="106"/>
                  <a:pt x="147" y="106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37" y="107"/>
                  <a:pt x="137" y="107"/>
                  <a:pt x="137" y="107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27" y="121"/>
                  <a:pt x="127" y="121"/>
                  <a:pt x="127" y="121"/>
                </a:cubicBezTo>
                <a:cubicBezTo>
                  <a:pt x="127" y="131"/>
                  <a:pt x="127" y="131"/>
                  <a:pt x="127" y="131"/>
                </a:cubicBezTo>
                <a:cubicBezTo>
                  <a:pt x="138" y="128"/>
                  <a:pt x="138" y="128"/>
                  <a:pt x="138" y="128"/>
                </a:cubicBezTo>
                <a:cubicBezTo>
                  <a:pt x="138" y="139"/>
                  <a:pt x="138" y="139"/>
                  <a:pt x="138" y="139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99" y="157"/>
                  <a:pt x="99" y="157"/>
                  <a:pt x="99" y="157"/>
                </a:cubicBezTo>
                <a:cubicBezTo>
                  <a:pt x="100" y="157"/>
                  <a:pt x="101" y="157"/>
                  <a:pt x="102" y="156"/>
                </a:cubicBezTo>
                <a:cubicBezTo>
                  <a:pt x="109" y="155"/>
                  <a:pt x="113" y="151"/>
                  <a:pt x="117" y="145"/>
                </a:cubicBezTo>
                <a:cubicBezTo>
                  <a:pt x="120" y="139"/>
                  <a:pt x="121" y="132"/>
                  <a:pt x="119" y="124"/>
                </a:cubicBezTo>
                <a:cubicBezTo>
                  <a:pt x="118" y="120"/>
                  <a:pt x="116" y="117"/>
                  <a:pt x="114" y="115"/>
                </a:cubicBezTo>
                <a:cubicBezTo>
                  <a:pt x="112" y="114"/>
                  <a:pt x="111" y="113"/>
                  <a:pt x="109" y="113"/>
                </a:cubicBezTo>
                <a:cubicBezTo>
                  <a:pt x="108" y="112"/>
                  <a:pt x="105" y="113"/>
                  <a:pt x="103" y="113"/>
                </a:cubicBezTo>
                <a:cubicBezTo>
                  <a:pt x="101" y="114"/>
                  <a:pt x="100" y="114"/>
                  <a:pt x="99" y="115"/>
                </a:cubicBezTo>
                <a:cubicBezTo>
                  <a:pt x="99" y="93"/>
                  <a:pt x="99" y="93"/>
                  <a:pt x="99" y="93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2" y="93"/>
                  <a:pt x="103" y="93"/>
                  <a:pt x="104" y="94"/>
                </a:cubicBezTo>
                <a:cubicBezTo>
                  <a:pt x="105" y="94"/>
                  <a:pt x="106" y="95"/>
                  <a:pt x="106" y="97"/>
                </a:cubicBezTo>
                <a:cubicBezTo>
                  <a:pt x="106" y="98"/>
                  <a:pt x="106" y="99"/>
                  <a:pt x="105" y="100"/>
                </a:cubicBezTo>
                <a:cubicBezTo>
                  <a:pt x="108" y="99"/>
                  <a:pt x="110" y="98"/>
                  <a:pt x="111" y="97"/>
                </a:cubicBezTo>
                <a:cubicBezTo>
                  <a:pt x="112" y="95"/>
                  <a:pt x="112" y="93"/>
                  <a:pt x="111" y="92"/>
                </a:cubicBezTo>
                <a:cubicBezTo>
                  <a:pt x="111" y="90"/>
                  <a:pt x="110" y="89"/>
                  <a:pt x="107" y="88"/>
                </a:cubicBezTo>
                <a:cubicBezTo>
                  <a:pt x="105" y="87"/>
                  <a:pt x="103" y="87"/>
                  <a:pt x="100" y="88"/>
                </a:cubicBezTo>
                <a:cubicBezTo>
                  <a:pt x="99" y="88"/>
                  <a:pt x="99" y="88"/>
                  <a:pt x="99" y="88"/>
                </a:cubicBezTo>
                <a:cubicBezTo>
                  <a:pt x="99" y="29"/>
                  <a:pt x="99" y="29"/>
                  <a:pt x="99" y="29"/>
                </a:cubicBezTo>
                <a:cubicBezTo>
                  <a:pt x="147" y="29"/>
                  <a:pt x="147" y="29"/>
                  <a:pt x="147" y="29"/>
                </a:cubicBezTo>
                <a:close/>
                <a:moveTo>
                  <a:pt x="99" y="150"/>
                </a:moveTo>
                <a:cubicBezTo>
                  <a:pt x="100" y="150"/>
                  <a:pt x="101" y="150"/>
                  <a:pt x="101" y="150"/>
                </a:cubicBezTo>
                <a:cubicBezTo>
                  <a:pt x="105" y="149"/>
                  <a:pt x="107" y="146"/>
                  <a:pt x="109" y="142"/>
                </a:cubicBezTo>
                <a:cubicBezTo>
                  <a:pt x="110" y="137"/>
                  <a:pt x="111" y="133"/>
                  <a:pt x="110" y="129"/>
                </a:cubicBezTo>
                <a:cubicBezTo>
                  <a:pt x="108" y="123"/>
                  <a:pt x="106" y="120"/>
                  <a:pt x="103" y="121"/>
                </a:cubicBezTo>
                <a:cubicBezTo>
                  <a:pt x="101" y="121"/>
                  <a:pt x="100" y="122"/>
                  <a:pt x="99" y="123"/>
                </a:cubicBezTo>
                <a:lnTo>
                  <a:pt x="99" y="150"/>
                </a:lnTo>
                <a:close/>
                <a:moveTo>
                  <a:pt x="99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13"/>
                  <a:pt x="10" y="224"/>
                  <a:pt x="23" y="224"/>
                </a:cubicBezTo>
                <a:cubicBezTo>
                  <a:pt x="99" y="224"/>
                  <a:pt x="99" y="224"/>
                  <a:pt x="99" y="224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26" y="208"/>
                  <a:pt x="17" y="199"/>
                  <a:pt x="17" y="189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99" y="16"/>
                  <a:pt x="99" y="16"/>
                  <a:pt x="99" y="16"/>
                </a:cubicBezTo>
                <a:cubicBezTo>
                  <a:pt x="99" y="0"/>
                  <a:pt x="99" y="0"/>
                  <a:pt x="99" y="0"/>
                </a:cubicBezTo>
                <a:close/>
                <a:moveTo>
                  <a:pt x="99" y="29"/>
                </a:moveTo>
                <a:cubicBezTo>
                  <a:pt x="99" y="88"/>
                  <a:pt x="99" y="88"/>
                  <a:pt x="99" y="88"/>
                </a:cubicBezTo>
                <a:cubicBezTo>
                  <a:pt x="93" y="89"/>
                  <a:pt x="89" y="93"/>
                  <a:pt x="85" y="97"/>
                </a:cubicBezTo>
                <a:cubicBezTo>
                  <a:pt x="82" y="102"/>
                  <a:pt x="80" y="109"/>
                  <a:pt x="79" y="116"/>
                </a:cubicBezTo>
                <a:cubicBezTo>
                  <a:pt x="78" y="120"/>
                  <a:pt x="78" y="124"/>
                  <a:pt x="79" y="129"/>
                </a:cubicBezTo>
                <a:cubicBezTo>
                  <a:pt x="79" y="134"/>
                  <a:pt x="80" y="138"/>
                  <a:pt x="81" y="142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2" y="146"/>
                  <a:pt x="82" y="148"/>
                  <a:pt x="83" y="150"/>
                </a:cubicBezTo>
                <a:cubicBezTo>
                  <a:pt x="86" y="156"/>
                  <a:pt x="92" y="158"/>
                  <a:pt x="99" y="157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46" y="194"/>
                  <a:pt x="46" y="194"/>
                  <a:pt x="46" y="194"/>
                </a:cubicBezTo>
                <a:cubicBezTo>
                  <a:pt x="37" y="194"/>
                  <a:pt x="30" y="187"/>
                  <a:pt x="30" y="179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36"/>
                  <a:pt x="37" y="29"/>
                  <a:pt x="46" y="29"/>
                </a:cubicBezTo>
                <a:cubicBezTo>
                  <a:pt x="99" y="29"/>
                  <a:pt x="99" y="29"/>
                  <a:pt x="99" y="29"/>
                </a:cubicBezTo>
                <a:close/>
                <a:moveTo>
                  <a:pt x="99" y="93"/>
                </a:moveTo>
                <a:cubicBezTo>
                  <a:pt x="99" y="115"/>
                  <a:pt x="99" y="115"/>
                  <a:pt x="99" y="115"/>
                </a:cubicBezTo>
                <a:cubicBezTo>
                  <a:pt x="98" y="115"/>
                  <a:pt x="97" y="116"/>
                  <a:pt x="96" y="118"/>
                </a:cubicBezTo>
                <a:cubicBezTo>
                  <a:pt x="94" y="120"/>
                  <a:pt x="93" y="122"/>
                  <a:pt x="94" y="125"/>
                </a:cubicBezTo>
                <a:cubicBezTo>
                  <a:pt x="94" y="127"/>
                  <a:pt x="95" y="128"/>
                  <a:pt x="97" y="129"/>
                </a:cubicBezTo>
                <a:cubicBezTo>
                  <a:pt x="97" y="127"/>
                  <a:pt x="98" y="125"/>
                  <a:pt x="99" y="123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8" y="150"/>
                  <a:pt x="97" y="149"/>
                  <a:pt x="96" y="149"/>
                </a:cubicBezTo>
                <a:cubicBezTo>
                  <a:pt x="95" y="148"/>
                  <a:pt x="94" y="146"/>
                  <a:pt x="93" y="142"/>
                </a:cubicBezTo>
                <a:cubicBezTo>
                  <a:pt x="92" y="140"/>
                  <a:pt x="92" y="137"/>
                  <a:pt x="91" y="133"/>
                </a:cubicBezTo>
                <a:cubicBezTo>
                  <a:pt x="91" y="128"/>
                  <a:pt x="90" y="124"/>
                  <a:pt x="90" y="119"/>
                </a:cubicBezTo>
                <a:cubicBezTo>
                  <a:pt x="90" y="111"/>
                  <a:pt x="91" y="104"/>
                  <a:pt x="93" y="100"/>
                </a:cubicBezTo>
                <a:cubicBezTo>
                  <a:pt x="95" y="97"/>
                  <a:pt x="97" y="94"/>
                  <a:pt x="99" y="93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Freeform 77"/>
          <p:cNvSpPr>
            <a:spLocks/>
          </p:cNvSpPr>
          <p:nvPr/>
        </p:nvSpPr>
        <p:spPr bwMode="auto">
          <a:xfrm>
            <a:off x="8184153" y="2189306"/>
            <a:ext cx="237297" cy="177533"/>
          </a:xfrm>
          <a:custGeom>
            <a:avLst/>
            <a:gdLst>
              <a:gd name="T0" fmla="*/ 69 w 98"/>
              <a:gd name="T1" fmla="*/ 0 h 74"/>
              <a:gd name="T2" fmla="*/ 49 w 98"/>
              <a:gd name="T3" fmla="*/ 8 h 74"/>
              <a:gd name="T4" fmla="*/ 30 w 98"/>
              <a:gd name="T5" fmla="*/ 0 h 74"/>
              <a:gd name="T6" fmla="*/ 0 w 98"/>
              <a:gd name="T7" fmla="*/ 29 h 74"/>
              <a:gd name="T8" fmla="*/ 51 w 98"/>
              <a:gd name="T9" fmla="*/ 74 h 74"/>
              <a:gd name="T10" fmla="*/ 98 w 98"/>
              <a:gd name="T11" fmla="*/ 29 h 74"/>
              <a:gd name="T12" fmla="*/ 69 w 98"/>
              <a:gd name="T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" h="74">
                <a:moveTo>
                  <a:pt x="69" y="0"/>
                </a:moveTo>
                <a:cubicBezTo>
                  <a:pt x="61" y="0"/>
                  <a:pt x="54" y="3"/>
                  <a:pt x="49" y="8"/>
                </a:cubicBezTo>
                <a:cubicBezTo>
                  <a:pt x="44" y="3"/>
                  <a:pt x="37" y="0"/>
                  <a:pt x="30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47"/>
                  <a:pt x="15" y="74"/>
                  <a:pt x="51" y="74"/>
                </a:cubicBezTo>
                <a:cubicBezTo>
                  <a:pt x="88" y="74"/>
                  <a:pt x="98" y="45"/>
                  <a:pt x="98" y="29"/>
                </a:cubicBezTo>
                <a:cubicBezTo>
                  <a:pt x="98" y="13"/>
                  <a:pt x="85" y="0"/>
                  <a:pt x="69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Freeform 78"/>
          <p:cNvSpPr>
            <a:spLocks/>
          </p:cNvSpPr>
          <p:nvPr/>
        </p:nvSpPr>
        <p:spPr bwMode="auto">
          <a:xfrm>
            <a:off x="8289613" y="2143606"/>
            <a:ext cx="65037" cy="80856"/>
          </a:xfrm>
          <a:custGeom>
            <a:avLst/>
            <a:gdLst>
              <a:gd name="T0" fmla="*/ 6 w 27"/>
              <a:gd name="T1" fmla="*/ 34 h 34"/>
              <a:gd name="T2" fmla="*/ 13 w 27"/>
              <a:gd name="T3" fmla="*/ 0 h 34"/>
              <a:gd name="T4" fmla="*/ 27 w 27"/>
              <a:gd name="T5" fmla="*/ 3 h 34"/>
              <a:gd name="T6" fmla="*/ 6 w 27"/>
              <a:gd name="T7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34">
                <a:moveTo>
                  <a:pt x="6" y="34"/>
                </a:moveTo>
                <a:cubicBezTo>
                  <a:pt x="0" y="22"/>
                  <a:pt x="4" y="9"/>
                  <a:pt x="13" y="0"/>
                </a:cubicBezTo>
                <a:cubicBezTo>
                  <a:pt x="27" y="3"/>
                  <a:pt x="27" y="3"/>
                  <a:pt x="27" y="3"/>
                </a:cubicBezTo>
                <a:cubicBezTo>
                  <a:pt x="14" y="10"/>
                  <a:pt x="6" y="18"/>
                  <a:pt x="6" y="34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Freeform 79"/>
          <p:cNvSpPr>
            <a:spLocks noEditPoints="1"/>
          </p:cNvSpPr>
          <p:nvPr/>
        </p:nvSpPr>
        <p:spPr bwMode="auto">
          <a:xfrm>
            <a:off x="7920489" y="3623628"/>
            <a:ext cx="249601" cy="346276"/>
          </a:xfrm>
          <a:custGeom>
            <a:avLst/>
            <a:gdLst>
              <a:gd name="T0" fmla="*/ 87 w 103"/>
              <a:gd name="T1" fmla="*/ 88 h 143"/>
              <a:gd name="T2" fmla="*/ 103 w 103"/>
              <a:gd name="T3" fmla="*/ 112 h 143"/>
              <a:gd name="T4" fmla="*/ 102 w 103"/>
              <a:gd name="T5" fmla="*/ 143 h 143"/>
              <a:gd name="T6" fmla="*/ 87 w 103"/>
              <a:gd name="T7" fmla="*/ 137 h 143"/>
              <a:gd name="T8" fmla="*/ 87 w 103"/>
              <a:gd name="T9" fmla="*/ 134 h 143"/>
              <a:gd name="T10" fmla="*/ 91 w 103"/>
              <a:gd name="T11" fmla="*/ 136 h 143"/>
              <a:gd name="T12" fmla="*/ 100 w 103"/>
              <a:gd name="T13" fmla="*/ 130 h 143"/>
              <a:gd name="T14" fmla="*/ 100 w 103"/>
              <a:gd name="T15" fmla="*/ 113 h 143"/>
              <a:gd name="T16" fmla="*/ 100 w 103"/>
              <a:gd name="T17" fmla="*/ 113 h 143"/>
              <a:gd name="T18" fmla="*/ 99 w 103"/>
              <a:gd name="T19" fmla="*/ 111 h 143"/>
              <a:gd name="T20" fmla="*/ 92 w 103"/>
              <a:gd name="T21" fmla="*/ 110 h 143"/>
              <a:gd name="T22" fmla="*/ 90 w 103"/>
              <a:gd name="T23" fmla="*/ 116 h 143"/>
              <a:gd name="T24" fmla="*/ 87 w 103"/>
              <a:gd name="T25" fmla="*/ 115 h 143"/>
              <a:gd name="T26" fmla="*/ 87 w 103"/>
              <a:gd name="T27" fmla="*/ 88 h 143"/>
              <a:gd name="T28" fmla="*/ 73 w 103"/>
              <a:gd name="T29" fmla="*/ 132 h 143"/>
              <a:gd name="T30" fmla="*/ 32 w 103"/>
              <a:gd name="T31" fmla="*/ 70 h 143"/>
              <a:gd name="T32" fmla="*/ 28 w 103"/>
              <a:gd name="T33" fmla="*/ 68 h 143"/>
              <a:gd name="T34" fmla="*/ 28 w 103"/>
              <a:gd name="T35" fmla="*/ 67 h 143"/>
              <a:gd name="T36" fmla="*/ 28 w 103"/>
              <a:gd name="T37" fmla="*/ 63 h 143"/>
              <a:gd name="T38" fmla="*/ 29 w 103"/>
              <a:gd name="T39" fmla="*/ 65 h 143"/>
              <a:gd name="T40" fmla="*/ 34 w 103"/>
              <a:gd name="T41" fmla="*/ 66 h 143"/>
              <a:gd name="T42" fmla="*/ 41 w 103"/>
              <a:gd name="T43" fmla="*/ 61 h 143"/>
              <a:gd name="T44" fmla="*/ 41 w 103"/>
              <a:gd name="T45" fmla="*/ 61 h 143"/>
              <a:gd name="T46" fmla="*/ 37 w 103"/>
              <a:gd name="T47" fmla="*/ 59 h 143"/>
              <a:gd name="T48" fmla="*/ 28 w 103"/>
              <a:gd name="T49" fmla="*/ 45 h 143"/>
              <a:gd name="T50" fmla="*/ 28 w 103"/>
              <a:gd name="T51" fmla="*/ 26 h 143"/>
              <a:gd name="T52" fmla="*/ 39 w 103"/>
              <a:gd name="T53" fmla="*/ 19 h 143"/>
              <a:gd name="T54" fmla="*/ 44 w 103"/>
              <a:gd name="T55" fmla="*/ 21 h 143"/>
              <a:gd name="T56" fmla="*/ 61 w 103"/>
              <a:gd name="T57" fmla="*/ 46 h 143"/>
              <a:gd name="T58" fmla="*/ 61 w 103"/>
              <a:gd name="T59" fmla="*/ 50 h 143"/>
              <a:gd name="T60" fmla="*/ 87 w 103"/>
              <a:gd name="T61" fmla="*/ 88 h 143"/>
              <a:gd name="T62" fmla="*/ 87 w 103"/>
              <a:gd name="T63" fmla="*/ 115 h 143"/>
              <a:gd name="T64" fmla="*/ 84 w 103"/>
              <a:gd name="T65" fmla="*/ 116 h 143"/>
              <a:gd name="T66" fmla="*/ 82 w 103"/>
              <a:gd name="T67" fmla="*/ 122 h 143"/>
              <a:gd name="T68" fmla="*/ 75 w 103"/>
              <a:gd name="T69" fmla="*/ 121 h 143"/>
              <a:gd name="T70" fmla="*/ 74 w 103"/>
              <a:gd name="T71" fmla="*/ 128 h 143"/>
              <a:gd name="T72" fmla="*/ 75 w 103"/>
              <a:gd name="T73" fmla="*/ 130 h 143"/>
              <a:gd name="T74" fmla="*/ 87 w 103"/>
              <a:gd name="T75" fmla="*/ 134 h 143"/>
              <a:gd name="T76" fmla="*/ 87 w 103"/>
              <a:gd name="T77" fmla="*/ 137 h 143"/>
              <a:gd name="T78" fmla="*/ 73 w 103"/>
              <a:gd name="T79" fmla="*/ 132 h 143"/>
              <a:gd name="T80" fmla="*/ 28 w 103"/>
              <a:gd name="T81" fmla="*/ 4 h 143"/>
              <a:gd name="T82" fmla="*/ 28 w 103"/>
              <a:gd name="T83" fmla="*/ 24 h 143"/>
              <a:gd name="T84" fmla="*/ 36 w 103"/>
              <a:gd name="T85" fmla="*/ 15 h 143"/>
              <a:gd name="T86" fmla="*/ 32 w 103"/>
              <a:gd name="T87" fmla="*/ 8 h 143"/>
              <a:gd name="T88" fmla="*/ 28 w 103"/>
              <a:gd name="T89" fmla="*/ 4 h 143"/>
              <a:gd name="T90" fmla="*/ 28 w 103"/>
              <a:gd name="T91" fmla="*/ 67 h 143"/>
              <a:gd name="T92" fmla="*/ 11 w 103"/>
              <a:gd name="T93" fmla="*/ 43 h 143"/>
              <a:gd name="T94" fmla="*/ 11 w 103"/>
              <a:gd name="T95" fmla="*/ 37 h 143"/>
              <a:gd name="T96" fmla="*/ 5 w 103"/>
              <a:gd name="T97" fmla="*/ 27 h 143"/>
              <a:gd name="T98" fmla="*/ 9 w 103"/>
              <a:gd name="T99" fmla="*/ 4 h 143"/>
              <a:gd name="T100" fmla="*/ 28 w 103"/>
              <a:gd name="T101" fmla="*/ 4 h 143"/>
              <a:gd name="T102" fmla="*/ 28 w 103"/>
              <a:gd name="T103" fmla="*/ 24 h 143"/>
              <a:gd name="T104" fmla="*/ 21 w 103"/>
              <a:gd name="T105" fmla="*/ 31 h 143"/>
              <a:gd name="T106" fmla="*/ 28 w 103"/>
              <a:gd name="T107" fmla="*/ 26 h 143"/>
              <a:gd name="T108" fmla="*/ 28 w 103"/>
              <a:gd name="T109" fmla="*/ 45 h 143"/>
              <a:gd name="T110" fmla="*/ 22 w 103"/>
              <a:gd name="T111" fmla="*/ 37 h 143"/>
              <a:gd name="T112" fmla="*/ 22 w 103"/>
              <a:gd name="T113" fmla="*/ 33 h 143"/>
              <a:gd name="T114" fmla="*/ 15 w 103"/>
              <a:gd name="T115" fmla="*/ 37 h 143"/>
              <a:gd name="T116" fmla="*/ 14 w 103"/>
              <a:gd name="T117" fmla="*/ 43 h 143"/>
              <a:gd name="T118" fmla="*/ 28 w 103"/>
              <a:gd name="T119" fmla="*/ 63 h 143"/>
              <a:gd name="T120" fmla="*/ 28 w 103"/>
              <a:gd name="T121" fmla="*/ 67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3" h="143">
                <a:moveTo>
                  <a:pt x="87" y="88"/>
                </a:moveTo>
                <a:cubicBezTo>
                  <a:pt x="103" y="112"/>
                  <a:pt x="103" y="112"/>
                  <a:pt x="103" y="112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91" y="136"/>
                  <a:pt x="91" y="136"/>
                  <a:pt x="91" y="136"/>
                </a:cubicBezTo>
                <a:cubicBezTo>
                  <a:pt x="100" y="130"/>
                  <a:pt x="100" y="130"/>
                  <a:pt x="100" y="130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8" y="109"/>
                  <a:pt x="95" y="108"/>
                  <a:pt x="92" y="110"/>
                </a:cubicBezTo>
                <a:cubicBezTo>
                  <a:pt x="90" y="111"/>
                  <a:pt x="89" y="114"/>
                  <a:pt x="90" y="116"/>
                </a:cubicBezTo>
                <a:cubicBezTo>
                  <a:pt x="89" y="115"/>
                  <a:pt x="88" y="115"/>
                  <a:pt x="87" y="115"/>
                </a:cubicBezTo>
                <a:lnTo>
                  <a:pt x="87" y="88"/>
                </a:lnTo>
                <a:close/>
                <a:moveTo>
                  <a:pt x="73" y="132"/>
                </a:moveTo>
                <a:cubicBezTo>
                  <a:pt x="32" y="70"/>
                  <a:pt x="32" y="70"/>
                  <a:pt x="32" y="70"/>
                </a:cubicBezTo>
                <a:cubicBezTo>
                  <a:pt x="30" y="70"/>
                  <a:pt x="29" y="69"/>
                  <a:pt x="28" y="68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3"/>
                  <a:pt x="28" y="63"/>
                  <a:pt x="28" y="63"/>
                </a:cubicBezTo>
                <a:cubicBezTo>
                  <a:pt x="29" y="65"/>
                  <a:pt x="29" y="65"/>
                  <a:pt x="29" y="65"/>
                </a:cubicBezTo>
                <a:cubicBezTo>
                  <a:pt x="30" y="67"/>
                  <a:pt x="33" y="67"/>
                  <a:pt x="34" y="66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0" y="61"/>
                  <a:pt x="38" y="61"/>
                  <a:pt x="37" y="59"/>
                </a:cubicBezTo>
                <a:cubicBezTo>
                  <a:pt x="28" y="45"/>
                  <a:pt x="28" y="45"/>
                  <a:pt x="28" y="45"/>
                </a:cubicBezTo>
                <a:cubicBezTo>
                  <a:pt x="28" y="26"/>
                  <a:pt x="28" y="26"/>
                  <a:pt x="28" y="26"/>
                </a:cubicBezTo>
                <a:cubicBezTo>
                  <a:pt x="39" y="19"/>
                  <a:pt x="39" y="19"/>
                  <a:pt x="39" y="19"/>
                </a:cubicBezTo>
                <a:cubicBezTo>
                  <a:pt x="41" y="18"/>
                  <a:pt x="43" y="19"/>
                  <a:pt x="44" y="21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7"/>
                  <a:pt x="62" y="49"/>
                  <a:pt x="61" y="50"/>
                </a:cubicBezTo>
                <a:cubicBezTo>
                  <a:pt x="87" y="88"/>
                  <a:pt x="87" y="88"/>
                  <a:pt x="87" y="88"/>
                </a:cubicBezTo>
                <a:cubicBezTo>
                  <a:pt x="87" y="115"/>
                  <a:pt x="87" y="115"/>
                  <a:pt x="87" y="115"/>
                </a:cubicBezTo>
                <a:cubicBezTo>
                  <a:pt x="86" y="115"/>
                  <a:pt x="85" y="115"/>
                  <a:pt x="84" y="116"/>
                </a:cubicBezTo>
                <a:cubicBezTo>
                  <a:pt x="82" y="117"/>
                  <a:pt x="81" y="120"/>
                  <a:pt x="82" y="122"/>
                </a:cubicBezTo>
                <a:cubicBezTo>
                  <a:pt x="80" y="120"/>
                  <a:pt x="77" y="120"/>
                  <a:pt x="75" y="121"/>
                </a:cubicBezTo>
                <a:cubicBezTo>
                  <a:pt x="73" y="123"/>
                  <a:pt x="72" y="126"/>
                  <a:pt x="74" y="128"/>
                </a:cubicBezTo>
                <a:cubicBezTo>
                  <a:pt x="75" y="130"/>
                  <a:pt x="75" y="130"/>
                  <a:pt x="75" y="130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73" y="132"/>
                  <a:pt x="73" y="132"/>
                  <a:pt x="73" y="132"/>
                </a:cubicBezTo>
                <a:close/>
                <a:moveTo>
                  <a:pt x="28" y="4"/>
                </a:moveTo>
                <a:cubicBezTo>
                  <a:pt x="28" y="24"/>
                  <a:pt x="28" y="24"/>
                  <a:pt x="28" y="24"/>
                </a:cubicBezTo>
                <a:cubicBezTo>
                  <a:pt x="36" y="15"/>
                  <a:pt x="36" y="15"/>
                  <a:pt x="36" y="15"/>
                </a:cubicBezTo>
                <a:cubicBezTo>
                  <a:pt x="32" y="8"/>
                  <a:pt x="32" y="8"/>
                  <a:pt x="32" y="8"/>
                </a:cubicBezTo>
                <a:cubicBezTo>
                  <a:pt x="31" y="7"/>
                  <a:pt x="29" y="5"/>
                  <a:pt x="28" y="4"/>
                </a:cubicBezTo>
                <a:close/>
                <a:moveTo>
                  <a:pt x="28" y="67"/>
                </a:moveTo>
                <a:cubicBezTo>
                  <a:pt x="11" y="43"/>
                  <a:pt x="11" y="43"/>
                  <a:pt x="11" y="43"/>
                </a:cubicBezTo>
                <a:cubicBezTo>
                  <a:pt x="10" y="41"/>
                  <a:pt x="10" y="38"/>
                  <a:pt x="11" y="37"/>
                </a:cubicBezTo>
                <a:cubicBezTo>
                  <a:pt x="5" y="27"/>
                  <a:pt x="5" y="27"/>
                  <a:pt x="5" y="27"/>
                </a:cubicBezTo>
                <a:cubicBezTo>
                  <a:pt x="0" y="19"/>
                  <a:pt x="2" y="9"/>
                  <a:pt x="9" y="4"/>
                </a:cubicBezTo>
                <a:cubicBezTo>
                  <a:pt x="15" y="0"/>
                  <a:pt x="22" y="0"/>
                  <a:pt x="28" y="4"/>
                </a:cubicBezTo>
                <a:cubicBezTo>
                  <a:pt x="28" y="24"/>
                  <a:pt x="28" y="24"/>
                  <a:pt x="28" y="24"/>
                </a:cubicBezTo>
                <a:cubicBezTo>
                  <a:pt x="21" y="31"/>
                  <a:pt x="21" y="31"/>
                  <a:pt x="21" y="31"/>
                </a:cubicBezTo>
                <a:cubicBezTo>
                  <a:pt x="28" y="26"/>
                  <a:pt x="28" y="26"/>
                  <a:pt x="28" y="26"/>
                </a:cubicBezTo>
                <a:cubicBezTo>
                  <a:pt x="28" y="45"/>
                  <a:pt x="28" y="45"/>
                  <a:pt x="28" y="45"/>
                </a:cubicBezTo>
                <a:cubicBezTo>
                  <a:pt x="22" y="37"/>
                  <a:pt x="22" y="37"/>
                  <a:pt x="22" y="37"/>
                </a:cubicBezTo>
                <a:cubicBezTo>
                  <a:pt x="21" y="36"/>
                  <a:pt x="21" y="34"/>
                  <a:pt x="22" y="33"/>
                </a:cubicBezTo>
                <a:cubicBezTo>
                  <a:pt x="15" y="37"/>
                  <a:pt x="15" y="37"/>
                  <a:pt x="15" y="37"/>
                </a:cubicBezTo>
                <a:cubicBezTo>
                  <a:pt x="14" y="39"/>
                  <a:pt x="13" y="41"/>
                  <a:pt x="14" y="43"/>
                </a:cubicBezTo>
                <a:cubicBezTo>
                  <a:pt x="28" y="63"/>
                  <a:pt x="28" y="63"/>
                  <a:pt x="28" y="63"/>
                </a:cubicBezTo>
                <a:lnTo>
                  <a:pt x="28" y="67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Freeform 80"/>
          <p:cNvSpPr>
            <a:spLocks noEditPoints="1"/>
          </p:cNvSpPr>
          <p:nvPr/>
        </p:nvSpPr>
        <p:spPr bwMode="auto">
          <a:xfrm>
            <a:off x="9838190" y="1848304"/>
            <a:ext cx="312879" cy="342762"/>
          </a:xfrm>
          <a:custGeom>
            <a:avLst/>
            <a:gdLst>
              <a:gd name="T0" fmla="*/ 101 w 130"/>
              <a:gd name="T1" fmla="*/ 65 h 142"/>
              <a:gd name="T2" fmla="*/ 97 w 130"/>
              <a:gd name="T3" fmla="*/ 81 h 142"/>
              <a:gd name="T4" fmla="*/ 97 w 130"/>
              <a:gd name="T5" fmla="*/ 94 h 142"/>
              <a:gd name="T6" fmla="*/ 100 w 130"/>
              <a:gd name="T7" fmla="*/ 95 h 142"/>
              <a:gd name="T8" fmla="*/ 111 w 130"/>
              <a:gd name="T9" fmla="*/ 112 h 142"/>
              <a:gd name="T10" fmla="*/ 97 w 130"/>
              <a:gd name="T11" fmla="*/ 103 h 142"/>
              <a:gd name="T12" fmla="*/ 97 w 130"/>
              <a:gd name="T13" fmla="*/ 28 h 142"/>
              <a:gd name="T14" fmla="*/ 111 w 130"/>
              <a:gd name="T15" fmla="*/ 19 h 142"/>
              <a:gd name="T16" fmla="*/ 100 w 130"/>
              <a:gd name="T17" fmla="*/ 35 h 142"/>
              <a:gd name="T18" fmla="*/ 97 w 130"/>
              <a:gd name="T19" fmla="*/ 36 h 142"/>
              <a:gd name="T20" fmla="*/ 127 w 130"/>
              <a:gd name="T21" fmla="*/ 62 h 142"/>
              <a:gd name="T22" fmla="*/ 108 w 130"/>
              <a:gd name="T23" fmla="*/ 65 h 142"/>
              <a:gd name="T24" fmla="*/ 127 w 130"/>
              <a:gd name="T25" fmla="*/ 69 h 142"/>
              <a:gd name="T26" fmla="*/ 127 w 130"/>
              <a:gd name="T27" fmla="*/ 62 h 142"/>
              <a:gd name="T28" fmla="*/ 67 w 130"/>
              <a:gd name="T29" fmla="*/ 142 h 142"/>
              <a:gd name="T30" fmla="*/ 85 w 130"/>
              <a:gd name="T31" fmla="*/ 95 h 142"/>
              <a:gd name="T32" fmla="*/ 97 w 130"/>
              <a:gd name="T33" fmla="*/ 50 h 142"/>
              <a:gd name="T34" fmla="*/ 65 w 130"/>
              <a:gd name="T35" fmla="*/ 37 h 142"/>
              <a:gd name="T36" fmla="*/ 93 w 130"/>
              <a:gd name="T37" fmla="*/ 65 h 142"/>
              <a:gd name="T38" fmla="*/ 79 w 130"/>
              <a:gd name="T39" fmla="*/ 90 h 142"/>
              <a:gd name="T40" fmla="*/ 78 w 130"/>
              <a:gd name="T41" fmla="*/ 110 h 142"/>
              <a:gd name="T42" fmla="*/ 65 w 130"/>
              <a:gd name="T43" fmla="*/ 142 h 142"/>
              <a:gd name="T44" fmla="*/ 97 w 130"/>
              <a:gd name="T45" fmla="*/ 36 h 142"/>
              <a:gd name="T46" fmla="*/ 95 w 130"/>
              <a:gd name="T47" fmla="*/ 31 h 142"/>
              <a:gd name="T48" fmla="*/ 97 w 130"/>
              <a:gd name="T49" fmla="*/ 94 h 142"/>
              <a:gd name="T50" fmla="*/ 95 w 130"/>
              <a:gd name="T51" fmla="*/ 100 h 142"/>
              <a:gd name="T52" fmla="*/ 97 w 130"/>
              <a:gd name="T53" fmla="*/ 94 h 142"/>
              <a:gd name="T54" fmla="*/ 65 w 130"/>
              <a:gd name="T55" fmla="*/ 0 h 142"/>
              <a:gd name="T56" fmla="*/ 68 w 130"/>
              <a:gd name="T57" fmla="*/ 3 h 142"/>
              <a:gd name="T58" fmla="*/ 65 w 130"/>
              <a:gd name="T59" fmla="*/ 23 h 142"/>
              <a:gd name="T60" fmla="*/ 65 w 130"/>
              <a:gd name="T61" fmla="*/ 23 h 142"/>
              <a:gd name="T62" fmla="*/ 32 w 130"/>
              <a:gd name="T63" fmla="*/ 50 h 142"/>
              <a:gd name="T64" fmla="*/ 45 w 130"/>
              <a:gd name="T65" fmla="*/ 96 h 142"/>
              <a:gd name="T66" fmla="*/ 63 w 130"/>
              <a:gd name="T67" fmla="*/ 142 h 142"/>
              <a:gd name="T68" fmla="*/ 65 w 130"/>
              <a:gd name="T69" fmla="*/ 110 h 142"/>
              <a:gd name="T70" fmla="*/ 52 w 130"/>
              <a:gd name="T71" fmla="*/ 93 h 142"/>
              <a:gd name="T72" fmla="*/ 36 w 130"/>
              <a:gd name="T73" fmla="*/ 65 h 142"/>
              <a:gd name="T74" fmla="*/ 65 w 130"/>
              <a:gd name="T75" fmla="*/ 37 h 142"/>
              <a:gd name="T76" fmla="*/ 65 w 130"/>
              <a:gd name="T77" fmla="*/ 29 h 142"/>
              <a:gd name="T78" fmla="*/ 65 w 130"/>
              <a:gd name="T79" fmla="*/ 0 h 142"/>
              <a:gd name="T80" fmla="*/ 62 w 130"/>
              <a:gd name="T81" fmla="*/ 20 h 142"/>
              <a:gd name="T82" fmla="*/ 65 w 130"/>
              <a:gd name="T83" fmla="*/ 0 h 142"/>
              <a:gd name="T84" fmla="*/ 32 w 130"/>
              <a:gd name="T85" fmla="*/ 94 h 142"/>
              <a:gd name="T86" fmla="*/ 35 w 130"/>
              <a:gd name="T87" fmla="*/ 100 h 142"/>
              <a:gd name="T88" fmla="*/ 32 w 130"/>
              <a:gd name="T89" fmla="*/ 36 h 142"/>
              <a:gd name="T90" fmla="*/ 35 w 130"/>
              <a:gd name="T91" fmla="*/ 31 h 142"/>
              <a:gd name="T92" fmla="*/ 32 w 130"/>
              <a:gd name="T93" fmla="*/ 36 h 142"/>
              <a:gd name="T94" fmla="*/ 29 w 130"/>
              <a:gd name="T95" fmla="*/ 65 h 142"/>
              <a:gd name="T96" fmla="*/ 32 w 130"/>
              <a:gd name="T97" fmla="*/ 50 h 142"/>
              <a:gd name="T98" fmla="*/ 32 w 130"/>
              <a:gd name="T99" fmla="*/ 36 h 142"/>
              <a:gd name="T100" fmla="*/ 30 w 130"/>
              <a:gd name="T101" fmla="*/ 35 h 142"/>
              <a:gd name="T102" fmla="*/ 19 w 130"/>
              <a:gd name="T103" fmla="*/ 19 h 142"/>
              <a:gd name="T104" fmla="*/ 32 w 130"/>
              <a:gd name="T105" fmla="*/ 28 h 142"/>
              <a:gd name="T106" fmla="*/ 32 w 130"/>
              <a:gd name="T107" fmla="*/ 103 h 142"/>
              <a:gd name="T108" fmla="*/ 19 w 130"/>
              <a:gd name="T109" fmla="*/ 112 h 142"/>
              <a:gd name="T110" fmla="*/ 30 w 130"/>
              <a:gd name="T111" fmla="*/ 95 h 142"/>
              <a:gd name="T112" fmla="*/ 32 w 130"/>
              <a:gd name="T113" fmla="*/ 94 h 142"/>
              <a:gd name="T114" fmla="*/ 22 w 130"/>
              <a:gd name="T115" fmla="*/ 65 h 142"/>
              <a:gd name="T116" fmla="*/ 3 w 130"/>
              <a:gd name="T117" fmla="*/ 62 h 142"/>
              <a:gd name="T118" fmla="*/ 3 w 130"/>
              <a:gd name="T119" fmla="*/ 69 h 142"/>
              <a:gd name="T120" fmla="*/ 22 w 130"/>
              <a:gd name="T121" fmla="*/ 6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0" h="142">
                <a:moveTo>
                  <a:pt x="97" y="81"/>
                </a:moveTo>
                <a:cubicBezTo>
                  <a:pt x="100" y="76"/>
                  <a:pt x="101" y="71"/>
                  <a:pt x="101" y="65"/>
                </a:cubicBezTo>
                <a:cubicBezTo>
                  <a:pt x="101" y="60"/>
                  <a:pt x="100" y="55"/>
                  <a:pt x="97" y="50"/>
                </a:cubicBezTo>
                <a:cubicBezTo>
                  <a:pt x="97" y="81"/>
                  <a:pt x="97" y="81"/>
                  <a:pt x="97" y="81"/>
                </a:cubicBezTo>
                <a:close/>
                <a:moveTo>
                  <a:pt x="97" y="103"/>
                </a:moveTo>
                <a:cubicBezTo>
                  <a:pt x="97" y="94"/>
                  <a:pt x="97" y="94"/>
                  <a:pt x="97" y="94"/>
                </a:cubicBezTo>
                <a:cubicBezTo>
                  <a:pt x="98" y="94"/>
                  <a:pt x="99" y="95"/>
                  <a:pt x="100" y="95"/>
                </a:cubicBezTo>
                <a:cubicBezTo>
                  <a:pt x="100" y="95"/>
                  <a:pt x="100" y="95"/>
                  <a:pt x="100" y="95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13" y="108"/>
                  <a:pt x="113" y="110"/>
                  <a:pt x="111" y="112"/>
                </a:cubicBezTo>
                <a:cubicBezTo>
                  <a:pt x="110" y="113"/>
                  <a:pt x="108" y="113"/>
                  <a:pt x="106" y="112"/>
                </a:cubicBezTo>
                <a:cubicBezTo>
                  <a:pt x="97" y="103"/>
                  <a:pt x="97" y="103"/>
                  <a:pt x="97" y="103"/>
                </a:cubicBezTo>
                <a:close/>
                <a:moveTo>
                  <a:pt x="97" y="36"/>
                </a:moveTo>
                <a:cubicBezTo>
                  <a:pt x="97" y="28"/>
                  <a:pt x="97" y="28"/>
                  <a:pt x="97" y="28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8" y="18"/>
                  <a:pt x="110" y="18"/>
                  <a:pt x="111" y="19"/>
                </a:cubicBezTo>
                <a:cubicBezTo>
                  <a:pt x="113" y="20"/>
                  <a:pt x="113" y="23"/>
                  <a:pt x="111" y="24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99" y="36"/>
                  <a:pt x="98" y="36"/>
                  <a:pt x="97" y="36"/>
                </a:cubicBezTo>
                <a:close/>
                <a:moveTo>
                  <a:pt x="127" y="62"/>
                </a:moveTo>
                <a:cubicBezTo>
                  <a:pt x="127" y="62"/>
                  <a:pt x="127" y="62"/>
                  <a:pt x="127" y="62"/>
                </a:cubicBezTo>
                <a:cubicBezTo>
                  <a:pt x="111" y="62"/>
                  <a:pt x="111" y="62"/>
                  <a:pt x="111" y="62"/>
                </a:cubicBezTo>
                <a:cubicBezTo>
                  <a:pt x="109" y="62"/>
                  <a:pt x="108" y="64"/>
                  <a:pt x="108" y="65"/>
                </a:cubicBezTo>
                <a:cubicBezTo>
                  <a:pt x="108" y="67"/>
                  <a:pt x="109" y="69"/>
                  <a:pt x="111" y="69"/>
                </a:cubicBezTo>
                <a:cubicBezTo>
                  <a:pt x="127" y="69"/>
                  <a:pt x="127" y="69"/>
                  <a:pt x="127" y="69"/>
                </a:cubicBezTo>
                <a:cubicBezTo>
                  <a:pt x="129" y="69"/>
                  <a:pt x="130" y="67"/>
                  <a:pt x="130" y="65"/>
                </a:cubicBezTo>
                <a:cubicBezTo>
                  <a:pt x="130" y="64"/>
                  <a:pt x="129" y="62"/>
                  <a:pt x="127" y="62"/>
                </a:cubicBezTo>
                <a:close/>
                <a:moveTo>
                  <a:pt x="65" y="142"/>
                </a:moveTo>
                <a:cubicBezTo>
                  <a:pt x="67" y="142"/>
                  <a:pt x="67" y="142"/>
                  <a:pt x="67" y="142"/>
                </a:cubicBezTo>
                <a:cubicBezTo>
                  <a:pt x="77" y="142"/>
                  <a:pt x="85" y="134"/>
                  <a:pt x="85" y="124"/>
                </a:cubicBezTo>
                <a:cubicBezTo>
                  <a:pt x="85" y="95"/>
                  <a:pt x="85" y="95"/>
                  <a:pt x="85" y="95"/>
                </a:cubicBezTo>
                <a:cubicBezTo>
                  <a:pt x="90" y="92"/>
                  <a:pt x="95" y="87"/>
                  <a:pt x="97" y="81"/>
                </a:cubicBezTo>
                <a:cubicBezTo>
                  <a:pt x="97" y="50"/>
                  <a:pt x="97" y="50"/>
                  <a:pt x="97" y="50"/>
                </a:cubicBezTo>
                <a:cubicBezTo>
                  <a:pt x="92" y="38"/>
                  <a:pt x="79" y="29"/>
                  <a:pt x="65" y="29"/>
                </a:cubicBezTo>
                <a:cubicBezTo>
                  <a:pt x="65" y="37"/>
                  <a:pt x="65" y="37"/>
                  <a:pt x="65" y="37"/>
                </a:cubicBezTo>
                <a:cubicBezTo>
                  <a:pt x="73" y="37"/>
                  <a:pt x="80" y="40"/>
                  <a:pt x="85" y="45"/>
                </a:cubicBezTo>
                <a:cubicBezTo>
                  <a:pt x="90" y="50"/>
                  <a:pt x="93" y="57"/>
                  <a:pt x="93" y="65"/>
                </a:cubicBezTo>
                <a:cubicBezTo>
                  <a:pt x="93" y="76"/>
                  <a:pt x="88" y="85"/>
                  <a:pt x="79" y="90"/>
                </a:cubicBezTo>
                <a:cubicBezTo>
                  <a:pt x="79" y="90"/>
                  <a:pt x="79" y="90"/>
                  <a:pt x="79" y="90"/>
                </a:cubicBezTo>
                <a:cubicBezTo>
                  <a:pt x="78" y="91"/>
                  <a:pt x="78" y="92"/>
                  <a:pt x="78" y="93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65" y="142"/>
                  <a:pt x="65" y="142"/>
                  <a:pt x="65" y="142"/>
                </a:cubicBezTo>
                <a:close/>
                <a:moveTo>
                  <a:pt x="97" y="28"/>
                </a:moveTo>
                <a:cubicBezTo>
                  <a:pt x="97" y="36"/>
                  <a:pt x="97" y="36"/>
                  <a:pt x="97" y="36"/>
                </a:cubicBezTo>
                <a:cubicBezTo>
                  <a:pt x="97" y="36"/>
                  <a:pt x="96" y="36"/>
                  <a:pt x="95" y="35"/>
                </a:cubicBezTo>
                <a:cubicBezTo>
                  <a:pt x="94" y="34"/>
                  <a:pt x="94" y="32"/>
                  <a:pt x="95" y="31"/>
                </a:cubicBezTo>
                <a:cubicBezTo>
                  <a:pt x="97" y="28"/>
                  <a:pt x="97" y="28"/>
                  <a:pt x="97" y="28"/>
                </a:cubicBezTo>
                <a:close/>
                <a:moveTo>
                  <a:pt x="97" y="94"/>
                </a:moveTo>
                <a:cubicBezTo>
                  <a:pt x="97" y="103"/>
                  <a:pt x="97" y="103"/>
                  <a:pt x="97" y="103"/>
                </a:cubicBezTo>
                <a:cubicBezTo>
                  <a:pt x="95" y="100"/>
                  <a:pt x="95" y="100"/>
                  <a:pt x="95" y="100"/>
                </a:cubicBezTo>
                <a:cubicBezTo>
                  <a:pt x="94" y="99"/>
                  <a:pt x="94" y="97"/>
                  <a:pt x="95" y="95"/>
                </a:cubicBezTo>
                <a:cubicBezTo>
                  <a:pt x="96" y="95"/>
                  <a:pt x="97" y="94"/>
                  <a:pt x="97" y="94"/>
                </a:cubicBezTo>
                <a:close/>
                <a:moveTo>
                  <a:pt x="65" y="23"/>
                </a:move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7" y="0"/>
                  <a:pt x="68" y="2"/>
                  <a:pt x="68" y="3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21"/>
                  <a:pt x="67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lose/>
                <a:moveTo>
                  <a:pt x="65" y="29"/>
                </a:moveTo>
                <a:cubicBezTo>
                  <a:pt x="50" y="29"/>
                  <a:pt x="38" y="37"/>
                  <a:pt x="32" y="50"/>
                </a:cubicBezTo>
                <a:cubicBezTo>
                  <a:pt x="32" y="81"/>
                  <a:pt x="32" y="81"/>
                  <a:pt x="32" y="81"/>
                </a:cubicBezTo>
                <a:cubicBezTo>
                  <a:pt x="35" y="87"/>
                  <a:pt x="40" y="92"/>
                  <a:pt x="45" y="96"/>
                </a:cubicBezTo>
                <a:cubicBezTo>
                  <a:pt x="45" y="124"/>
                  <a:pt x="45" y="124"/>
                  <a:pt x="45" y="124"/>
                </a:cubicBezTo>
                <a:cubicBezTo>
                  <a:pt x="45" y="134"/>
                  <a:pt x="53" y="142"/>
                  <a:pt x="63" y="142"/>
                </a:cubicBezTo>
                <a:cubicBezTo>
                  <a:pt x="65" y="142"/>
                  <a:pt x="65" y="142"/>
                  <a:pt x="65" y="142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2" y="93"/>
                  <a:pt x="52" y="93"/>
                  <a:pt x="52" y="93"/>
                </a:cubicBezTo>
                <a:cubicBezTo>
                  <a:pt x="52" y="92"/>
                  <a:pt x="52" y="91"/>
                  <a:pt x="51" y="90"/>
                </a:cubicBezTo>
                <a:cubicBezTo>
                  <a:pt x="42" y="85"/>
                  <a:pt x="36" y="76"/>
                  <a:pt x="36" y="65"/>
                </a:cubicBezTo>
                <a:cubicBezTo>
                  <a:pt x="36" y="57"/>
                  <a:pt x="39" y="50"/>
                  <a:pt x="44" y="45"/>
                </a:cubicBezTo>
                <a:cubicBezTo>
                  <a:pt x="50" y="40"/>
                  <a:pt x="57" y="37"/>
                  <a:pt x="65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65" y="0"/>
                </a:moveTo>
                <a:cubicBezTo>
                  <a:pt x="65" y="23"/>
                  <a:pt x="65" y="23"/>
                  <a:pt x="65" y="23"/>
                </a:cubicBezTo>
                <a:cubicBezTo>
                  <a:pt x="63" y="23"/>
                  <a:pt x="62" y="21"/>
                  <a:pt x="62" y="20"/>
                </a:cubicBezTo>
                <a:cubicBezTo>
                  <a:pt x="62" y="3"/>
                  <a:pt x="62" y="3"/>
                  <a:pt x="62" y="3"/>
                </a:cubicBezTo>
                <a:cubicBezTo>
                  <a:pt x="62" y="2"/>
                  <a:pt x="63" y="0"/>
                  <a:pt x="65" y="0"/>
                </a:cubicBezTo>
                <a:close/>
                <a:moveTo>
                  <a:pt x="32" y="103"/>
                </a:moveTo>
                <a:cubicBezTo>
                  <a:pt x="32" y="94"/>
                  <a:pt x="32" y="94"/>
                  <a:pt x="32" y="94"/>
                </a:cubicBezTo>
                <a:cubicBezTo>
                  <a:pt x="33" y="94"/>
                  <a:pt x="34" y="95"/>
                  <a:pt x="35" y="95"/>
                </a:cubicBezTo>
                <a:cubicBezTo>
                  <a:pt x="36" y="97"/>
                  <a:pt x="36" y="99"/>
                  <a:pt x="35" y="100"/>
                </a:cubicBezTo>
                <a:cubicBezTo>
                  <a:pt x="32" y="103"/>
                  <a:pt x="32" y="103"/>
                  <a:pt x="32" y="103"/>
                </a:cubicBezTo>
                <a:close/>
                <a:moveTo>
                  <a:pt x="32" y="36"/>
                </a:moveTo>
                <a:cubicBezTo>
                  <a:pt x="32" y="28"/>
                  <a:pt x="32" y="28"/>
                  <a:pt x="32" y="28"/>
                </a:cubicBezTo>
                <a:cubicBezTo>
                  <a:pt x="35" y="31"/>
                  <a:pt x="35" y="31"/>
                  <a:pt x="35" y="31"/>
                </a:cubicBezTo>
                <a:cubicBezTo>
                  <a:pt x="36" y="32"/>
                  <a:pt x="36" y="34"/>
                  <a:pt x="35" y="35"/>
                </a:cubicBezTo>
                <a:cubicBezTo>
                  <a:pt x="34" y="36"/>
                  <a:pt x="33" y="36"/>
                  <a:pt x="32" y="36"/>
                </a:cubicBezTo>
                <a:close/>
                <a:moveTo>
                  <a:pt x="32" y="50"/>
                </a:moveTo>
                <a:cubicBezTo>
                  <a:pt x="30" y="54"/>
                  <a:pt x="29" y="60"/>
                  <a:pt x="29" y="65"/>
                </a:cubicBezTo>
                <a:cubicBezTo>
                  <a:pt x="29" y="71"/>
                  <a:pt x="30" y="76"/>
                  <a:pt x="32" y="81"/>
                </a:cubicBezTo>
                <a:cubicBezTo>
                  <a:pt x="32" y="50"/>
                  <a:pt x="32" y="50"/>
                  <a:pt x="32" y="50"/>
                </a:cubicBezTo>
                <a:close/>
                <a:moveTo>
                  <a:pt x="32" y="28"/>
                </a:move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1" y="36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19" y="24"/>
                  <a:pt x="19" y="24"/>
                  <a:pt x="19" y="24"/>
                </a:cubicBezTo>
                <a:cubicBezTo>
                  <a:pt x="17" y="23"/>
                  <a:pt x="17" y="20"/>
                  <a:pt x="19" y="19"/>
                </a:cubicBezTo>
                <a:cubicBezTo>
                  <a:pt x="20" y="18"/>
                  <a:pt x="22" y="18"/>
                  <a:pt x="24" y="19"/>
                </a:cubicBezTo>
                <a:cubicBezTo>
                  <a:pt x="32" y="28"/>
                  <a:pt x="32" y="28"/>
                  <a:pt x="32" y="28"/>
                </a:cubicBezTo>
                <a:close/>
                <a:moveTo>
                  <a:pt x="32" y="94"/>
                </a:moveTo>
                <a:cubicBezTo>
                  <a:pt x="32" y="103"/>
                  <a:pt x="32" y="103"/>
                  <a:pt x="32" y="103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22" y="113"/>
                  <a:pt x="20" y="113"/>
                  <a:pt x="19" y="112"/>
                </a:cubicBezTo>
                <a:cubicBezTo>
                  <a:pt x="17" y="110"/>
                  <a:pt x="17" y="108"/>
                  <a:pt x="19" y="107"/>
                </a:cubicBezTo>
                <a:cubicBezTo>
                  <a:pt x="30" y="95"/>
                  <a:pt x="30" y="95"/>
                  <a:pt x="30" y="95"/>
                </a:cubicBezTo>
                <a:cubicBezTo>
                  <a:pt x="30" y="95"/>
                  <a:pt x="30" y="95"/>
                  <a:pt x="30" y="95"/>
                </a:cubicBezTo>
                <a:cubicBezTo>
                  <a:pt x="31" y="95"/>
                  <a:pt x="32" y="95"/>
                  <a:pt x="32" y="94"/>
                </a:cubicBezTo>
                <a:close/>
                <a:moveTo>
                  <a:pt x="22" y="65"/>
                </a:moveTo>
                <a:cubicBezTo>
                  <a:pt x="22" y="65"/>
                  <a:pt x="22" y="65"/>
                  <a:pt x="22" y="65"/>
                </a:cubicBezTo>
                <a:cubicBezTo>
                  <a:pt x="22" y="64"/>
                  <a:pt x="21" y="62"/>
                  <a:pt x="19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1" y="62"/>
                  <a:pt x="0" y="64"/>
                  <a:pt x="0" y="65"/>
                </a:cubicBezTo>
                <a:cubicBezTo>
                  <a:pt x="0" y="67"/>
                  <a:pt x="1" y="69"/>
                  <a:pt x="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69"/>
                  <a:pt x="22" y="67"/>
                  <a:pt x="22" y="6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Freeform 81"/>
          <p:cNvSpPr>
            <a:spLocks noEditPoints="1"/>
          </p:cNvSpPr>
          <p:nvPr/>
        </p:nvSpPr>
        <p:spPr bwMode="auto">
          <a:xfrm>
            <a:off x="8273796" y="1387772"/>
            <a:ext cx="472835" cy="680249"/>
          </a:xfrm>
          <a:custGeom>
            <a:avLst/>
            <a:gdLst>
              <a:gd name="T0" fmla="*/ 98 w 196"/>
              <a:gd name="T1" fmla="*/ 5 h 282"/>
              <a:gd name="T2" fmla="*/ 113 w 196"/>
              <a:gd name="T3" fmla="*/ 0 h 282"/>
              <a:gd name="T4" fmla="*/ 155 w 196"/>
              <a:gd name="T5" fmla="*/ 128 h 282"/>
              <a:gd name="T6" fmla="*/ 108 w 196"/>
              <a:gd name="T7" fmla="*/ 143 h 282"/>
              <a:gd name="T8" fmla="*/ 98 w 196"/>
              <a:gd name="T9" fmla="*/ 111 h 282"/>
              <a:gd name="T10" fmla="*/ 98 w 196"/>
              <a:gd name="T11" fmla="*/ 5 h 282"/>
              <a:gd name="T12" fmla="*/ 98 w 196"/>
              <a:gd name="T13" fmla="*/ 222 h 282"/>
              <a:gd name="T14" fmla="*/ 136 w 196"/>
              <a:gd name="T15" fmla="*/ 209 h 282"/>
              <a:gd name="T16" fmla="*/ 107 w 196"/>
              <a:gd name="T17" fmla="*/ 209 h 282"/>
              <a:gd name="T18" fmla="*/ 107 w 196"/>
              <a:gd name="T19" fmla="*/ 192 h 282"/>
              <a:gd name="T20" fmla="*/ 152 w 196"/>
              <a:gd name="T21" fmla="*/ 192 h 282"/>
              <a:gd name="T22" fmla="*/ 189 w 196"/>
              <a:gd name="T23" fmla="*/ 192 h 282"/>
              <a:gd name="T24" fmla="*/ 196 w 196"/>
              <a:gd name="T25" fmla="*/ 192 h 282"/>
              <a:gd name="T26" fmla="*/ 196 w 196"/>
              <a:gd name="T27" fmla="*/ 209 h 282"/>
              <a:gd name="T28" fmla="*/ 180 w 196"/>
              <a:gd name="T29" fmla="*/ 209 h 282"/>
              <a:gd name="T30" fmla="*/ 134 w 196"/>
              <a:gd name="T31" fmla="*/ 247 h 282"/>
              <a:gd name="T32" fmla="*/ 169 w 196"/>
              <a:gd name="T33" fmla="*/ 267 h 282"/>
              <a:gd name="T34" fmla="*/ 169 w 196"/>
              <a:gd name="T35" fmla="*/ 282 h 282"/>
              <a:gd name="T36" fmla="*/ 98 w 196"/>
              <a:gd name="T37" fmla="*/ 282 h 282"/>
              <a:gd name="T38" fmla="*/ 98 w 196"/>
              <a:gd name="T39" fmla="*/ 268 h 282"/>
              <a:gd name="T40" fmla="*/ 111 w 196"/>
              <a:gd name="T41" fmla="*/ 255 h 282"/>
              <a:gd name="T42" fmla="*/ 98 w 196"/>
              <a:gd name="T43" fmla="*/ 242 h 282"/>
              <a:gd name="T44" fmla="*/ 98 w 196"/>
              <a:gd name="T45" fmla="*/ 222 h 282"/>
              <a:gd name="T46" fmla="*/ 67 w 196"/>
              <a:gd name="T47" fmla="*/ 15 h 282"/>
              <a:gd name="T48" fmla="*/ 98 w 196"/>
              <a:gd name="T49" fmla="*/ 5 h 282"/>
              <a:gd name="T50" fmla="*/ 98 w 196"/>
              <a:gd name="T51" fmla="*/ 111 h 282"/>
              <a:gd name="T52" fmla="*/ 92 w 196"/>
              <a:gd name="T53" fmla="*/ 92 h 282"/>
              <a:gd name="T54" fmla="*/ 33 w 196"/>
              <a:gd name="T55" fmla="*/ 157 h 282"/>
              <a:gd name="T56" fmla="*/ 98 w 196"/>
              <a:gd name="T57" fmla="*/ 222 h 282"/>
              <a:gd name="T58" fmla="*/ 98 w 196"/>
              <a:gd name="T59" fmla="*/ 222 h 282"/>
              <a:gd name="T60" fmla="*/ 98 w 196"/>
              <a:gd name="T61" fmla="*/ 242 h 282"/>
              <a:gd name="T62" fmla="*/ 85 w 196"/>
              <a:gd name="T63" fmla="*/ 255 h 282"/>
              <a:gd name="T64" fmla="*/ 98 w 196"/>
              <a:gd name="T65" fmla="*/ 268 h 282"/>
              <a:gd name="T66" fmla="*/ 98 w 196"/>
              <a:gd name="T67" fmla="*/ 282 h 282"/>
              <a:gd name="T68" fmla="*/ 27 w 196"/>
              <a:gd name="T69" fmla="*/ 282 h 282"/>
              <a:gd name="T70" fmla="*/ 27 w 196"/>
              <a:gd name="T71" fmla="*/ 267 h 282"/>
              <a:gd name="T72" fmla="*/ 61 w 196"/>
              <a:gd name="T73" fmla="*/ 247 h 282"/>
              <a:gd name="T74" fmla="*/ 0 w 196"/>
              <a:gd name="T75" fmla="*/ 157 h 282"/>
              <a:gd name="T76" fmla="*/ 82 w 196"/>
              <a:gd name="T77" fmla="*/ 61 h 282"/>
              <a:gd name="T78" fmla="*/ 67 w 196"/>
              <a:gd name="T79" fmla="*/ 15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6" h="282">
                <a:moveTo>
                  <a:pt x="98" y="5"/>
                </a:moveTo>
                <a:cubicBezTo>
                  <a:pt x="113" y="0"/>
                  <a:pt x="113" y="0"/>
                  <a:pt x="113" y="0"/>
                </a:cubicBezTo>
                <a:cubicBezTo>
                  <a:pt x="155" y="128"/>
                  <a:pt x="155" y="128"/>
                  <a:pt x="155" y="128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8" y="5"/>
                  <a:pt x="98" y="5"/>
                  <a:pt x="98" y="5"/>
                </a:cubicBezTo>
                <a:close/>
                <a:moveTo>
                  <a:pt x="98" y="222"/>
                </a:moveTo>
                <a:cubicBezTo>
                  <a:pt x="112" y="222"/>
                  <a:pt x="125" y="217"/>
                  <a:pt x="136" y="209"/>
                </a:cubicBezTo>
                <a:cubicBezTo>
                  <a:pt x="107" y="209"/>
                  <a:pt x="107" y="209"/>
                  <a:pt x="107" y="209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52" y="192"/>
                  <a:pt x="152" y="192"/>
                  <a:pt x="152" y="192"/>
                </a:cubicBezTo>
                <a:cubicBezTo>
                  <a:pt x="189" y="192"/>
                  <a:pt x="189" y="192"/>
                  <a:pt x="189" y="192"/>
                </a:cubicBezTo>
                <a:cubicBezTo>
                  <a:pt x="196" y="192"/>
                  <a:pt x="196" y="192"/>
                  <a:pt x="196" y="192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80" y="209"/>
                  <a:pt x="180" y="209"/>
                  <a:pt x="180" y="209"/>
                </a:cubicBezTo>
                <a:cubicBezTo>
                  <a:pt x="169" y="226"/>
                  <a:pt x="153" y="239"/>
                  <a:pt x="134" y="247"/>
                </a:cubicBezTo>
                <a:cubicBezTo>
                  <a:pt x="154" y="251"/>
                  <a:pt x="169" y="257"/>
                  <a:pt x="169" y="267"/>
                </a:cubicBezTo>
                <a:cubicBezTo>
                  <a:pt x="169" y="282"/>
                  <a:pt x="169" y="282"/>
                  <a:pt x="169" y="282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98" y="268"/>
                  <a:pt x="98" y="268"/>
                  <a:pt x="98" y="268"/>
                </a:cubicBezTo>
                <a:cubicBezTo>
                  <a:pt x="105" y="268"/>
                  <a:pt x="111" y="262"/>
                  <a:pt x="111" y="255"/>
                </a:cubicBezTo>
                <a:cubicBezTo>
                  <a:pt x="111" y="248"/>
                  <a:pt x="105" y="242"/>
                  <a:pt x="98" y="242"/>
                </a:cubicBezTo>
                <a:lnTo>
                  <a:pt x="98" y="222"/>
                </a:lnTo>
                <a:close/>
                <a:moveTo>
                  <a:pt x="67" y="15"/>
                </a:moveTo>
                <a:cubicBezTo>
                  <a:pt x="98" y="5"/>
                  <a:pt x="98" y="5"/>
                  <a:pt x="98" y="5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2" y="92"/>
                  <a:pt x="92" y="92"/>
                  <a:pt x="92" y="92"/>
                </a:cubicBezTo>
                <a:cubicBezTo>
                  <a:pt x="59" y="95"/>
                  <a:pt x="33" y="123"/>
                  <a:pt x="33" y="157"/>
                </a:cubicBezTo>
                <a:cubicBezTo>
                  <a:pt x="33" y="193"/>
                  <a:pt x="62" y="222"/>
                  <a:pt x="98" y="22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98" y="242"/>
                  <a:pt x="98" y="242"/>
                  <a:pt x="98" y="242"/>
                </a:cubicBezTo>
                <a:cubicBezTo>
                  <a:pt x="91" y="242"/>
                  <a:pt x="85" y="248"/>
                  <a:pt x="85" y="255"/>
                </a:cubicBezTo>
                <a:cubicBezTo>
                  <a:pt x="85" y="262"/>
                  <a:pt x="91" y="268"/>
                  <a:pt x="98" y="268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27" y="282"/>
                  <a:pt x="27" y="282"/>
                  <a:pt x="27" y="282"/>
                </a:cubicBezTo>
                <a:cubicBezTo>
                  <a:pt x="27" y="267"/>
                  <a:pt x="27" y="267"/>
                  <a:pt x="27" y="267"/>
                </a:cubicBezTo>
                <a:cubicBezTo>
                  <a:pt x="27" y="257"/>
                  <a:pt x="41" y="251"/>
                  <a:pt x="61" y="247"/>
                </a:cubicBezTo>
                <a:cubicBezTo>
                  <a:pt x="26" y="233"/>
                  <a:pt x="0" y="198"/>
                  <a:pt x="0" y="157"/>
                </a:cubicBezTo>
                <a:cubicBezTo>
                  <a:pt x="0" y="108"/>
                  <a:pt x="36" y="68"/>
                  <a:pt x="82" y="61"/>
                </a:cubicBezTo>
                <a:lnTo>
                  <a:pt x="67" y="1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Freeform 82"/>
          <p:cNvSpPr>
            <a:spLocks noEditPoints="1"/>
          </p:cNvSpPr>
          <p:nvPr/>
        </p:nvSpPr>
        <p:spPr bwMode="auto">
          <a:xfrm>
            <a:off x="8105053" y="1291096"/>
            <a:ext cx="272451" cy="240813"/>
          </a:xfrm>
          <a:custGeom>
            <a:avLst/>
            <a:gdLst>
              <a:gd name="T0" fmla="*/ 103 w 113"/>
              <a:gd name="T1" fmla="*/ 31 h 100"/>
              <a:gd name="T2" fmla="*/ 57 w 113"/>
              <a:gd name="T3" fmla="*/ 0 h 100"/>
              <a:gd name="T4" fmla="*/ 57 w 113"/>
              <a:gd name="T5" fmla="*/ 9 h 100"/>
              <a:gd name="T6" fmla="*/ 95 w 113"/>
              <a:gd name="T7" fmla="*/ 35 h 100"/>
              <a:gd name="T8" fmla="*/ 72 w 113"/>
              <a:gd name="T9" fmla="*/ 88 h 100"/>
              <a:gd name="T10" fmla="*/ 57 w 113"/>
              <a:gd name="T11" fmla="*/ 91 h 100"/>
              <a:gd name="T12" fmla="*/ 57 w 113"/>
              <a:gd name="T13" fmla="*/ 100 h 100"/>
              <a:gd name="T14" fmla="*/ 75 w 113"/>
              <a:gd name="T15" fmla="*/ 96 h 100"/>
              <a:gd name="T16" fmla="*/ 103 w 113"/>
              <a:gd name="T17" fmla="*/ 31 h 100"/>
              <a:gd name="T18" fmla="*/ 57 w 113"/>
              <a:gd name="T19" fmla="*/ 0 h 100"/>
              <a:gd name="T20" fmla="*/ 38 w 113"/>
              <a:gd name="T21" fmla="*/ 4 h 100"/>
              <a:gd name="T22" fmla="*/ 11 w 113"/>
              <a:gd name="T23" fmla="*/ 68 h 100"/>
              <a:gd name="T24" fmla="*/ 57 w 113"/>
              <a:gd name="T25" fmla="*/ 100 h 100"/>
              <a:gd name="T26" fmla="*/ 57 w 113"/>
              <a:gd name="T27" fmla="*/ 91 h 100"/>
              <a:gd name="T28" fmla="*/ 19 w 113"/>
              <a:gd name="T29" fmla="*/ 65 h 100"/>
              <a:gd name="T30" fmla="*/ 19 w 113"/>
              <a:gd name="T31" fmla="*/ 65 h 100"/>
              <a:gd name="T32" fmla="*/ 42 w 113"/>
              <a:gd name="T33" fmla="*/ 12 h 100"/>
              <a:gd name="T34" fmla="*/ 57 w 113"/>
              <a:gd name="T35" fmla="*/ 9 h 100"/>
              <a:gd name="T36" fmla="*/ 57 w 113"/>
              <a:gd name="T37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3" h="100">
                <a:moveTo>
                  <a:pt x="103" y="31"/>
                </a:moveTo>
                <a:cubicBezTo>
                  <a:pt x="95" y="12"/>
                  <a:pt x="77" y="0"/>
                  <a:pt x="57" y="0"/>
                </a:cubicBezTo>
                <a:cubicBezTo>
                  <a:pt x="57" y="9"/>
                  <a:pt x="57" y="9"/>
                  <a:pt x="57" y="9"/>
                </a:cubicBezTo>
                <a:cubicBezTo>
                  <a:pt x="73" y="9"/>
                  <a:pt x="88" y="19"/>
                  <a:pt x="95" y="35"/>
                </a:cubicBezTo>
                <a:cubicBezTo>
                  <a:pt x="103" y="56"/>
                  <a:pt x="93" y="79"/>
                  <a:pt x="72" y="88"/>
                </a:cubicBezTo>
                <a:cubicBezTo>
                  <a:pt x="67" y="90"/>
                  <a:pt x="62" y="91"/>
                  <a:pt x="57" y="91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63" y="100"/>
                  <a:pt x="69" y="99"/>
                  <a:pt x="75" y="96"/>
                </a:cubicBezTo>
                <a:cubicBezTo>
                  <a:pt x="101" y="86"/>
                  <a:pt x="113" y="57"/>
                  <a:pt x="103" y="31"/>
                </a:cubicBezTo>
                <a:close/>
                <a:moveTo>
                  <a:pt x="57" y="0"/>
                </a:moveTo>
                <a:cubicBezTo>
                  <a:pt x="51" y="0"/>
                  <a:pt x="44" y="1"/>
                  <a:pt x="38" y="4"/>
                </a:cubicBezTo>
                <a:cubicBezTo>
                  <a:pt x="13" y="14"/>
                  <a:pt x="0" y="43"/>
                  <a:pt x="11" y="68"/>
                </a:cubicBezTo>
                <a:cubicBezTo>
                  <a:pt x="18" y="88"/>
                  <a:pt x="37" y="100"/>
                  <a:pt x="57" y="100"/>
                </a:cubicBezTo>
                <a:cubicBezTo>
                  <a:pt x="57" y="91"/>
                  <a:pt x="57" y="91"/>
                  <a:pt x="57" y="91"/>
                </a:cubicBezTo>
                <a:cubicBezTo>
                  <a:pt x="41" y="90"/>
                  <a:pt x="26" y="81"/>
                  <a:pt x="19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1" y="44"/>
                  <a:pt x="21" y="21"/>
                  <a:pt x="42" y="12"/>
                </a:cubicBezTo>
                <a:cubicBezTo>
                  <a:pt x="47" y="10"/>
                  <a:pt x="52" y="9"/>
                  <a:pt x="57" y="9"/>
                </a:cubicBezTo>
                <a:lnTo>
                  <a:pt x="57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Freeform 83"/>
          <p:cNvSpPr>
            <a:spLocks/>
          </p:cNvSpPr>
          <p:nvPr/>
        </p:nvSpPr>
        <p:spPr bwMode="auto">
          <a:xfrm>
            <a:off x="8027712" y="1435234"/>
            <a:ext cx="119526" cy="75584"/>
          </a:xfrm>
          <a:custGeom>
            <a:avLst/>
            <a:gdLst>
              <a:gd name="T0" fmla="*/ 7 w 68"/>
              <a:gd name="T1" fmla="*/ 43 h 43"/>
              <a:gd name="T2" fmla="*/ 0 w 68"/>
              <a:gd name="T3" fmla="*/ 25 h 43"/>
              <a:gd name="T4" fmla="*/ 62 w 68"/>
              <a:gd name="T5" fmla="*/ 0 h 43"/>
              <a:gd name="T6" fmla="*/ 68 w 68"/>
              <a:gd name="T7" fmla="*/ 18 h 43"/>
              <a:gd name="T8" fmla="*/ 7 w 68"/>
              <a:gd name="T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43">
                <a:moveTo>
                  <a:pt x="7" y="43"/>
                </a:moveTo>
                <a:lnTo>
                  <a:pt x="0" y="25"/>
                </a:lnTo>
                <a:lnTo>
                  <a:pt x="62" y="0"/>
                </a:lnTo>
                <a:lnTo>
                  <a:pt x="68" y="18"/>
                </a:lnTo>
                <a:lnTo>
                  <a:pt x="7" y="4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Freeform 84"/>
          <p:cNvSpPr>
            <a:spLocks/>
          </p:cNvSpPr>
          <p:nvPr/>
        </p:nvSpPr>
        <p:spPr bwMode="auto">
          <a:xfrm>
            <a:off x="7952129" y="1445779"/>
            <a:ext cx="161713" cy="98434"/>
          </a:xfrm>
          <a:custGeom>
            <a:avLst/>
            <a:gdLst>
              <a:gd name="T0" fmla="*/ 16 w 67"/>
              <a:gd name="T1" fmla="*/ 39 h 41"/>
              <a:gd name="T2" fmla="*/ 2 w 67"/>
              <a:gd name="T3" fmla="*/ 33 h 41"/>
              <a:gd name="T4" fmla="*/ 8 w 67"/>
              <a:gd name="T5" fmla="*/ 19 h 41"/>
              <a:gd name="T6" fmla="*/ 50 w 67"/>
              <a:gd name="T7" fmla="*/ 2 h 41"/>
              <a:gd name="T8" fmla="*/ 64 w 67"/>
              <a:gd name="T9" fmla="*/ 8 h 41"/>
              <a:gd name="T10" fmla="*/ 58 w 67"/>
              <a:gd name="T11" fmla="*/ 22 h 41"/>
              <a:gd name="T12" fmla="*/ 16 w 67"/>
              <a:gd name="T13" fmla="*/ 39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" h="41">
                <a:moveTo>
                  <a:pt x="16" y="39"/>
                </a:moveTo>
                <a:cubicBezTo>
                  <a:pt x="10" y="41"/>
                  <a:pt x="4" y="39"/>
                  <a:pt x="2" y="33"/>
                </a:cubicBezTo>
                <a:cubicBezTo>
                  <a:pt x="0" y="28"/>
                  <a:pt x="2" y="21"/>
                  <a:pt x="8" y="19"/>
                </a:cubicBezTo>
                <a:cubicBezTo>
                  <a:pt x="50" y="2"/>
                  <a:pt x="50" y="2"/>
                  <a:pt x="50" y="2"/>
                </a:cubicBezTo>
                <a:cubicBezTo>
                  <a:pt x="56" y="0"/>
                  <a:pt x="62" y="3"/>
                  <a:pt x="64" y="8"/>
                </a:cubicBezTo>
                <a:cubicBezTo>
                  <a:pt x="67" y="14"/>
                  <a:pt x="64" y="20"/>
                  <a:pt x="58" y="22"/>
                </a:cubicBezTo>
                <a:lnTo>
                  <a:pt x="16" y="3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Freeform 85"/>
          <p:cNvSpPr>
            <a:spLocks noEditPoints="1"/>
          </p:cNvSpPr>
          <p:nvPr/>
        </p:nvSpPr>
        <p:spPr bwMode="auto">
          <a:xfrm>
            <a:off x="7858968" y="2728933"/>
            <a:ext cx="493928" cy="175776"/>
          </a:xfrm>
          <a:custGeom>
            <a:avLst/>
            <a:gdLst>
              <a:gd name="T0" fmla="*/ 142 w 205"/>
              <a:gd name="T1" fmla="*/ 5 h 73"/>
              <a:gd name="T2" fmla="*/ 157 w 205"/>
              <a:gd name="T3" fmla="*/ 2 h 73"/>
              <a:gd name="T4" fmla="*/ 164 w 205"/>
              <a:gd name="T5" fmla="*/ 5 h 73"/>
              <a:gd name="T6" fmla="*/ 179 w 205"/>
              <a:gd name="T7" fmla="*/ 2 h 73"/>
              <a:gd name="T8" fmla="*/ 202 w 205"/>
              <a:gd name="T9" fmla="*/ 18 h 73"/>
              <a:gd name="T10" fmla="*/ 187 w 205"/>
              <a:gd name="T11" fmla="*/ 42 h 73"/>
              <a:gd name="T12" fmla="*/ 177 w 205"/>
              <a:gd name="T13" fmla="*/ 43 h 73"/>
              <a:gd name="T14" fmla="*/ 166 w 205"/>
              <a:gd name="T15" fmla="*/ 18 h 73"/>
              <a:gd name="T16" fmla="*/ 172 w 205"/>
              <a:gd name="T17" fmla="*/ 45 h 73"/>
              <a:gd name="T18" fmla="*/ 167 w 205"/>
              <a:gd name="T19" fmla="*/ 50 h 73"/>
              <a:gd name="T20" fmla="*/ 142 w 205"/>
              <a:gd name="T21" fmla="*/ 55 h 73"/>
              <a:gd name="T22" fmla="*/ 142 w 205"/>
              <a:gd name="T23" fmla="*/ 20 h 73"/>
              <a:gd name="T24" fmla="*/ 158 w 205"/>
              <a:gd name="T25" fmla="*/ 17 h 73"/>
              <a:gd name="T26" fmla="*/ 163 w 205"/>
              <a:gd name="T27" fmla="*/ 19 h 73"/>
              <a:gd name="T28" fmla="*/ 161 w 205"/>
              <a:gd name="T29" fmla="*/ 9 h 73"/>
              <a:gd name="T30" fmla="*/ 155 w 205"/>
              <a:gd name="T31" fmla="*/ 5 h 73"/>
              <a:gd name="T32" fmla="*/ 142 w 205"/>
              <a:gd name="T33" fmla="*/ 8 h 73"/>
              <a:gd name="T34" fmla="*/ 142 w 205"/>
              <a:gd name="T35" fmla="*/ 5 h 73"/>
              <a:gd name="T36" fmla="*/ 28 w 205"/>
              <a:gd name="T37" fmla="*/ 30 h 73"/>
              <a:gd name="T38" fmla="*/ 116 w 205"/>
              <a:gd name="T39" fmla="*/ 13 h 73"/>
              <a:gd name="T40" fmla="*/ 121 w 205"/>
              <a:gd name="T41" fmla="*/ 9 h 73"/>
              <a:gd name="T42" fmla="*/ 142 w 205"/>
              <a:gd name="T43" fmla="*/ 5 h 73"/>
              <a:gd name="T44" fmla="*/ 142 w 205"/>
              <a:gd name="T45" fmla="*/ 8 h 73"/>
              <a:gd name="T46" fmla="*/ 124 w 205"/>
              <a:gd name="T47" fmla="*/ 11 h 73"/>
              <a:gd name="T48" fmla="*/ 120 w 205"/>
              <a:gd name="T49" fmla="*/ 17 h 73"/>
              <a:gd name="T50" fmla="*/ 122 w 205"/>
              <a:gd name="T51" fmla="*/ 28 h 73"/>
              <a:gd name="T52" fmla="*/ 122 w 205"/>
              <a:gd name="T53" fmla="*/ 28 h 73"/>
              <a:gd name="T54" fmla="*/ 126 w 205"/>
              <a:gd name="T55" fmla="*/ 24 h 73"/>
              <a:gd name="T56" fmla="*/ 142 w 205"/>
              <a:gd name="T57" fmla="*/ 20 h 73"/>
              <a:gd name="T58" fmla="*/ 142 w 205"/>
              <a:gd name="T59" fmla="*/ 55 h 73"/>
              <a:gd name="T60" fmla="*/ 130 w 205"/>
              <a:gd name="T61" fmla="*/ 57 h 73"/>
              <a:gd name="T62" fmla="*/ 125 w 205"/>
              <a:gd name="T63" fmla="*/ 56 h 73"/>
              <a:gd name="T64" fmla="*/ 35 w 205"/>
              <a:gd name="T65" fmla="*/ 73 h 73"/>
              <a:gd name="T66" fmla="*/ 28 w 205"/>
              <a:gd name="T67" fmla="*/ 70 h 73"/>
              <a:gd name="T68" fmla="*/ 28 w 205"/>
              <a:gd name="T69" fmla="*/ 67 h 73"/>
              <a:gd name="T70" fmla="*/ 35 w 205"/>
              <a:gd name="T71" fmla="*/ 70 h 73"/>
              <a:gd name="T72" fmla="*/ 35 w 205"/>
              <a:gd name="T73" fmla="*/ 70 h 73"/>
              <a:gd name="T74" fmla="*/ 37 w 205"/>
              <a:gd name="T75" fmla="*/ 70 h 73"/>
              <a:gd name="T76" fmla="*/ 42 w 205"/>
              <a:gd name="T77" fmla="*/ 62 h 73"/>
              <a:gd name="T78" fmla="*/ 36 w 205"/>
              <a:gd name="T79" fmla="*/ 57 h 73"/>
              <a:gd name="T80" fmla="*/ 40 w 205"/>
              <a:gd name="T81" fmla="*/ 50 h 73"/>
              <a:gd name="T82" fmla="*/ 34 w 205"/>
              <a:gd name="T83" fmla="*/ 45 h 73"/>
              <a:gd name="T84" fmla="*/ 37 w 205"/>
              <a:gd name="T85" fmla="*/ 38 h 73"/>
              <a:gd name="T86" fmla="*/ 30 w 205"/>
              <a:gd name="T87" fmla="*/ 33 h 73"/>
              <a:gd name="T88" fmla="*/ 28 w 205"/>
              <a:gd name="T89" fmla="*/ 33 h 73"/>
              <a:gd name="T90" fmla="*/ 28 w 205"/>
              <a:gd name="T91" fmla="*/ 34 h 73"/>
              <a:gd name="T92" fmla="*/ 28 w 205"/>
              <a:gd name="T93" fmla="*/ 30 h 73"/>
              <a:gd name="T94" fmla="*/ 26 w 205"/>
              <a:gd name="T95" fmla="*/ 31 h 73"/>
              <a:gd name="T96" fmla="*/ 28 w 205"/>
              <a:gd name="T97" fmla="*/ 30 h 73"/>
              <a:gd name="T98" fmla="*/ 28 w 205"/>
              <a:gd name="T99" fmla="*/ 34 h 73"/>
              <a:gd name="T100" fmla="*/ 13 w 205"/>
              <a:gd name="T101" fmla="*/ 49 h 73"/>
              <a:gd name="T102" fmla="*/ 15 w 205"/>
              <a:gd name="T103" fmla="*/ 62 h 73"/>
              <a:gd name="T104" fmla="*/ 28 w 205"/>
              <a:gd name="T105" fmla="*/ 67 h 73"/>
              <a:gd name="T106" fmla="*/ 28 w 205"/>
              <a:gd name="T107" fmla="*/ 70 h 73"/>
              <a:gd name="T108" fmla="*/ 0 w 205"/>
              <a:gd name="T109" fmla="*/ 58 h 73"/>
              <a:gd name="T110" fmla="*/ 26 w 205"/>
              <a:gd name="T111" fmla="*/ 3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5" h="73">
                <a:moveTo>
                  <a:pt x="142" y="5"/>
                </a:moveTo>
                <a:cubicBezTo>
                  <a:pt x="157" y="2"/>
                  <a:pt x="157" y="2"/>
                  <a:pt x="157" y="2"/>
                </a:cubicBezTo>
                <a:cubicBezTo>
                  <a:pt x="160" y="1"/>
                  <a:pt x="163" y="3"/>
                  <a:pt x="164" y="5"/>
                </a:cubicBezTo>
                <a:cubicBezTo>
                  <a:pt x="179" y="2"/>
                  <a:pt x="179" y="2"/>
                  <a:pt x="179" y="2"/>
                </a:cubicBezTo>
                <a:cubicBezTo>
                  <a:pt x="190" y="0"/>
                  <a:pt x="200" y="7"/>
                  <a:pt x="202" y="18"/>
                </a:cubicBezTo>
                <a:cubicBezTo>
                  <a:pt x="205" y="29"/>
                  <a:pt x="197" y="39"/>
                  <a:pt x="187" y="42"/>
                </a:cubicBezTo>
                <a:cubicBezTo>
                  <a:pt x="177" y="43"/>
                  <a:pt x="177" y="43"/>
                  <a:pt x="177" y="43"/>
                </a:cubicBezTo>
                <a:cubicBezTo>
                  <a:pt x="166" y="18"/>
                  <a:pt x="166" y="18"/>
                  <a:pt x="166" y="18"/>
                </a:cubicBezTo>
                <a:cubicBezTo>
                  <a:pt x="172" y="45"/>
                  <a:pt x="172" y="45"/>
                  <a:pt x="172" y="45"/>
                </a:cubicBezTo>
                <a:cubicBezTo>
                  <a:pt x="172" y="47"/>
                  <a:pt x="170" y="50"/>
                  <a:pt x="167" y="5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58" y="17"/>
                  <a:pt x="158" y="17"/>
                  <a:pt x="158" y="17"/>
                </a:cubicBezTo>
                <a:cubicBezTo>
                  <a:pt x="160" y="17"/>
                  <a:pt x="162" y="18"/>
                  <a:pt x="163" y="19"/>
                </a:cubicBezTo>
                <a:cubicBezTo>
                  <a:pt x="161" y="9"/>
                  <a:pt x="161" y="9"/>
                  <a:pt x="161" y="9"/>
                </a:cubicBezTo>
                <a:cubicBezTo>
                  <a:pt x="161" y="6"/>
                  <a:pt x="158" y="5"/>
                  <a:pt x="155" y="5"/>
                </a:cubicBezTo>
                <a:cubicBezTo>
                  <a:pt x="142" y="8"/>
                  <a:pt x="142" y="8"/>
                  <a:pt x="142" y="8"/>
                </a:cubicBezTo>
                <a:lnTo>
                  <a:pt x="142" y="5"/>
                </a:lnTo>
                <a:close/>
                <a:moveTo>
                  <a:pt x="28" y="30"/>
                </a:moveTo>
                <a:cubicBezTo>
                  <a:pt x="116" y="13"/>
                  <a:pt x="116" y="13"/>
                  <a:pt x="116" y="13"/>
                </a:cubicBezTo>
                <a:cubicBezTo>
                  <a:pt x="117" y="11"/>
                  <a:pt x="119" y="9"/>
                  <a:pt x="121" y="9"/>
                </a:cubicBezTo>
                <a:cubicBezTo>
                  <a:pt x="142" y="5"/>
                  <a:pt x="142" y="5"/>
                  <a:pt x="142" y="5"/>
                </a:cubicBezTo>
                <a:cubicBezTo>
                  <a:pt x="142" y="8"/>
                  <a:pt x="142" y="8"/>
                  <a:pt x="142" y="8"/>
                </a:cubicBezTo>
                <a:cubicBezTo>
                  <a:pt x="124" y="11"/>
                  <a:pt x="124" y="11"/>
                  <a:pt x="124" y="11"/>
                </a:cubicBezTo>
                <a:cubicBezTo>
                  <a:pt x="121" y="12"/>
                  <a:pt x="119" y="15"/>
                  <a:pt x="120" y="17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6"/>
                  <a:pt x="124" y="24"/>
                  <a:pt x="126" y="24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28" y="58"/>
                  <a:pt x="126" y="57"/>
                  <a:pt x="125" y="56"/>
                </a:cubicBezTo>
                <a:cubicBezTo>
                  <a:pt x="35" y="73"/>
                  <a:pt x="35" y="73"/>
                  <a:pt x="35" y="73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67"/>
                  <a:pt x="28" y="67"/>
                  <a:pt x="28" y="67"/>
                </a:cubicBezTo>
                <a:cubicBezTo>
                  <a:pt x="35" y="70"/>
                  <a:pt x="35" y="70"/>
                  <a:pt x="35" y="70"/>
                </a:cubicBezTo>
                <a:cubicBezTo>
                  <a:pt x="35" y="70"/>
                  <a:pt x="35" y="70"/>
                  <a:pt x="35" y="70"/>
                </a:cubicBezTo>
                <a:cubicBezTo>
                  <a:pt x="37" y="70"/>
                  <a:pt x="37" y="70"/>
                  <a:pt x="37" y="70"/>
                </a:cubicBezTo>
                <a:cubicBezTo>
                  <a:pt x="41" y="69"/>
                  <a:pt x="43" y="66"/>
                  <a:pt x="42" y="62"/>
                </a:cubicBezTo>
                <a:cubicBezTo>
                  <a:pt x="42" y="59"/>
                  <a:pt x="39" y="57"/>
                  <a:pt x="36" y="57"/>
                </a:cubicBezTo>
                <a:cubicBezTo>
                  <a:pt x="39" y="56"/>
                  <a:pt x="40" y="53"/>
                  <a:pt x="40" y="50"/>
                </a:cubicBezTo>
                <a:cubicBezTo>
                  <a:pt x="39" y="47"/>
                  <a:pt x="37" y="45"/>
                  <a:pt x="34" y="45"/>
                </a:cubicBezTo>
                <a:cubicBezTo>
                  <a:pt x="36" y="44"/>
                  <a:pt x="38" y="41"/>
                  <a:pt x="37" y="38"/>
                </a:cubicBezTo>
                <a:cubicBezTo>
                  <a:pt x="37" y="34"/>
                  <a:pt x="33" y="32"/>
                  <a:pt x="30" y="33"/>
                </a:cubicBezTo>
                <a:cubicBezTo>
                  <a:pt x="28" y="33"/>
                  <a:pt x="28" y="33"/>
                  <a:pt x="28" y="33"/>
                </a:cubicBezTo>
                <a:cubicBezTo>
                  <a:pt x="28" y="34"/>
                  <a:pt x="28" y="34"/>
                  <a:pt x="28" y="34"/>
                </a:cubicBezTo>
                <a:lnTo>
                  <a:pt x="28" y="30"/>
                </a:lnTo>
                <a:close/>
                <a:moveTo>
                  <a:pt x="26" y="31"/>
                </a:moveTo>
                <a:cubicBezTo>
                  <a:pt x="28" y="30"/>
                  <a:pt x="28" y="30"/>
                  <a:pt x="28" y="30"/>
                </a:cubicBezTo>
                <a:cubicBezTo>
                  <a:pt x="28" y="34"/>
                  <a:pt x="28" y="34"/>
                  <a:pt x="28" y="34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62"/>
                  <a:pt x="15" y="62"/>
                  <a:pt x="15" y="62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70"/>
                  <a:pt x="28" y="70"/>
                  <a:pt x="28" y="70"/>
                </a:cubicBezTo>
                <a:cubicBezTo>
                  <a:pt x="0" y="58"/>
                  <a:pt x="0" y="58"/>
                  <a:pt x="0" y="58"/>
                </a:cubicBezTo>
                <a:lnTo>
                  <a:pt x="26" y="3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Freeform 86"/>
          <p:cNvSpPr>
            <a:spLocks/>
          </p:cNvSpPr>
          <p:nvPr/>
        </p:nvSpPr>
        <p:spPr bwMode="auto">
          <a:xfrm>
            <a:off x="9904987" y="3182435"/>
            <a:ext cx="272451" cy="349792"/>
          </a:xfrm>
          <a:custGeom>
            <a:avLst/>
            <a:gdLst>
              <a:gd name="T0" fmla="*/ 113 w 113"/>
              <a:gd name="T1" fmla="*/ 25 h 145"/>
              <a:gd name="T2" fmla="*/ 108 w 113"/>
              <a:gd name="T3" fmla="*/ 22 h 145"/>
              <a:gd name="T4" fmla="*/ 42 w 113"/>
              <a:gd name="T5" fmla="*/ 128 h 145"/>
              <a:gd name="T6" fmla="*/ 19 w 113"/>
              <a:gd name="T7" fmla="*/ 132 h 145"/>
              <a:gd name="T8" fmla="*/ 12 w 113"/>
              <a:gd name="T9" fmla="*/ 109 h 145"/>
              <a:gd name="T10" fmla="*/ 78 w 113"/>
              <a:gd name="T11" fmla="*/ 3 h 145"/>
              <a:gd name="T12" fmla="*/ 73 w 113"/>
              <a:gd name="T13" fmla="*/ 0 h 145"/>
              <a:gd name="T14" fmla="*/ 6 w 113"/>
              <a:gd name="T15" fmla="*/ 107 h 145"/>
              <a:gd name="T16" fmla="*/ 15 w 113"/>
              <a:gd name="T17" fmla="*/ 138 h 145"/>
              <a:gd name="T18" fmla="*/ 47 w 113"/>
              <a:gd name="T19" fmla="*/ 132 h 145"/>
              <a:gd name="T20" fmla="*/ 113 w 113"/>
              <a:gd name="T21" fmla="*/ 2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3" h="145">
                <a:moveTo>
                  <a:pt x="113" y="25"/>
                </a:moveTo>
                <a:cubicBezTo>
                  <a:pt x="108" y="22"/>
                  <a:pt x="108" y="22"/>
                  <a:pt x="108" y="22"/>
                </a:cubicBezTo>
                <a:cubicBezTo>
                  <a:pt x="42" y="128"/>
                  <a:pt x="42" y="128"/>
                  <a:pt x="42" y="128"/>
                </a:cubicBezTo>
                <a:cubicBezTo>
                  <a:pt x="38" y="135"/>
                  <a:pt x="27" y="137"/>
                  <a:pt x="19" y="132"/>
                </a:cubicBezTo>
                <a:cubicBezTo>
                  <a:pt x="11" y="127"/>
                  <a:pt x="8" y="117"/>
                  <a:pt x="12" y="109"/>
                </a:cubicBezTo>
                <a:cubicBezTo>
                  <a:pt x="78" y="3"/>
                  <a:pt x="78" y="3"/>
                  <a:pt x="78" y="3"/>
                </a:cubicBezTo>
                <a:cubicBezTo>
                  <a:pt x="73" y="0"/>
                  <a:pt x="73" y="0"/>
                  <a:pt x="73" y="0"/>
                </a:cubicBezTo>
                <a:cubicBezTo>
                  <a:pt x="6" y="107"/>
                  <a:pt x="6" y="107"/>
                  <a:pt x="6" y="107"/>
                </a:cubicBezTo>
                <a:cubicBezTo>
                  <a:pt x="0" y="117"/>
                  <a:pt x="4" y="131"/>
                  <a:pt x="15" y="138"/>
                </a:cubicBezTo>
                <a:cubicBezTo>
                  <a:pt x="26" y="145"/>
                  <a:pt x="40" y="142"/>
                  <a:pt x="47" y="132"/>
                </a:cubicBezTo>
                <a:lnTo>
                  <a:pt x="113" y="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Freeform 87"/>
          <p:cNvSpPr>
            <a:spLocks/>
          </p:cNvSpPr>
          <p:nvPr/>
        </p:nvSpPr>
        <p:spPr bwMode="auto">
          <a:xfrm>
            <a:off x="10059667" y="3170130"/>
            <a:ext cx="131832" cy="91402"/>
          </a:xfrm>
          <a:custGeom>
            <a:avLst/>
            <a:gdLst>
              <a:gd name="T0" fmla="*/ 54 w 55"/>
              <a:gd name="T1" fmla="*/ 35 h 38"/>
              <a:gd name="T2" fmla="*/ 48 w 55"/>
              <a:gd name="T3" fmla="*/ 37 h 38"/>
              <a:gd name="T4" fmla="*/ 3 w 55"/>
              <a:gd name="T5" fmla="*/ 9 h 38"/>
              <a:gd name="T6" fmla="*/ 2 w 55"/>
              <a:gd name="T7" fmla="*/ 3 h 38"/>
              <a:gd name="T8" fmla="*/ 8 w 55"/>
              <a:gd name="T9" fmla="*/ 1 h 38"/>
              <a:gd name="T10" fmla="*/ 53 w 55"/>
              <a:gd name="T11" fmla="*/ 29 h 38"/>
              <a:gd name="T12" fmla="*/ 54 w 55"/>
              <a:gd name="T13" fmla="*/ 35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38">
                <a:moveTo>
                  <a:pt x="54" y="35"/>
                </a:moveTo>
                <a:cubicBezTo>
                  <a:pt x="53" y="37"/>
                  <a:pt x="50" y="38"/>
                  <a:pt x="48" y="37"/>
                </a:cubicBezTo>
                <a:cubicBezTo>
                  <a:pt x="3" y="9"/>
                  <a:pt x="3" y="9"/>
                  <a:pt x="3" y="9"/>
                </a:cubicBezTo>
                <a:cubicBezTo>
                  <a:pt x="1" y="7"/>
                  <a:pt x="0" y="5"/>
                  <a:pt x="2" y="3"/>
                </a:cubicBezTo>
                <a:cubicBezTo>
                  <a:pt x="3" y="1"/>
                  <a:pt x="6" y="0"/>
                  <a:pt x="8" y="1"/>
                </a:cubicBezTo>
                <a:cubicBezTo>
                  <a:pt x="53" y="29"/>
                  <a:pt x="53" y="29"/>
                  <a:pt x="53" y="29"/>
                </a:cubicBezTo>
                <a:cubicBezTo>
                  <a:pt x="55" y="31"/>
                  <a:pt x="55" y="33"/>
                  <a:pt x="54" y="3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Freeform 88"/>
          <p:cNvSpPr>
            <a:spLocks/>
          </p:cNvSpPr>
          <p:nvPr/>
        </p:nvSpPr>
        <p:spPr bwMode="auto">
          <a:xfrm>
            <a:off x="9957719" y="3242199"/>
            <a:ext cx="181049" cy="251358"/>
          </a:xfrm>
          <a:custGeom>
            <a:avLst/>
            <a:gdLst>
              <a:gd name="T0" fmla="*/ 75 w 75"/>
              <a:gd name="T1" fmla="*/ 4 h 104"/>
              <a:gd name="T2" fmla="*/ 69 w 75"/>
              <a:gd name="T3" fmla="*/ 0 h 104"/>
              <a:gd name="T4" fmla="*/ 10 w 75"/>
              <a:gd name="T5" fmla="*/ 95 h 104"/>
              <a:gd name="T6" fmla="*/ 0 w 75"/>
              <a:gd name="T7" fmla="*/ 100 h 104"/>
              <a:gd name="T8" fmla="*/ 1 w 75"/>
              <a:gd name="T9" fmla="*/ 101 h 104"/>
              <a:gd name="T10" fmla="*/ 17 w 75"/>
              <a:gd name="T11" fmla="*/ 98 h 104"/>
              <a:gd name="T12" fmla="*/ 75 w 75"/>
              <a:gd name="T13" fmla="*/ 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" h="104">
                <a:moveTo>
                  <a:pt x="75" y="4"/>
                </a:moveTo>
                <a:cubicBezTo>
                  <a:pt x="69" y="0"/>
                  <a:pt x="69" y="0"/>
                  <a:pt x="69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8" y="98"/>
                  <a:pt x="4" y="100"/>
                  <a:pt x="0" y="100"/>
                </a:cubicBezTo>
                <a:cubicBezTo>
                  <a:pt x="0" y="100"/>
                  <a:pt x="1" y="100"/>
                  <a:pt x="1" y="101"/>
                </a:cubicBezTo>
                <a:cubicBezTo>
                  <a:pt x="7" y="104"/>
                  <a:pt x="14" y="103"/>
                  <a:pt x="17" y="98"/>
                </a:cubicBezTo>
                <a:lnTo>
                  <a:pt x="75" y="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Freeform 89"/>
          <p:cNvSpPr>
            <a:spLocks noEditPoints="1"/>
          </p:cNvSpPr>
          <p:nvPr/>
        </p:nvSpPr>
        <p:spPr bwMode="auto">
          <a:xfrm>
            <a:off x="9535856" y="1811391"/>
            <a:ext cx="246085" cy="179290"/>
          </a:xfrm>
          <a:custGeom>
            <a:avLst/>
            <a:gdLst>
              <a:gd name="T0" fmla="*/ 84 w 102"/>
              <a:gd name="T1" fmla="*/ 71 h 74"/>
              <a:gd name="T2" fmla="*/ 79 w 102"/>
              <a:gd name="T3" fmla="*/ 69 h 74"/>
              <a:gd name="T4" fmla="*/ 79 w 102"/>
              <a:gd name="T5" fmla="*/ 69 h 74"/>
              <a:gd name="T6" fmla="*/ 79 w 102"/>
              <a:gd name="T7" fmla="*/ 52 h 74"/>
              <a:gd name="T8" fmla="*/ 86 w 102"/>
              <a:gd name="T9" fmla="*/ 49 h 74"/>
              <a:gd name="T10" fmla="*/ 90 w 102"/>
              <a:gd name="T11" fmla="*/ 38 h 74"/>
              <a:gd name="T12" fmla="*/ 79 w 102"/>
              <a:gd name="T13" fmla="*/ 31 h 74"/>
              <a:gd name="T14" fmla="*/ 85 w 102"/>
              <a:gd name="T15" fmla="*/ 20 h 74"/>
              <a:gd name="T16" fmla="*/ 79 w 102"/>
              <a:gd name="T17" fmla="*/ 16 h 74"/>
              <a:gd name="T18" fmla="*/ 72 w 102"/>
              <a:gd name="T19" fmla="*/ 3 h 74"/>
              <a:gd name="T20" fmla="*/ 79 w 102"/>
              <a:gd name="T21" fmla="*/ 16 h 74"/>
              <a:gd name="T22" fmla="*/ 72 w 102"/>
              <a:gd name="T23" fmla="*/ 21 h 74"/>
              <a:gd name="T24" fmla="*/ 72 w 102"/>
              <a:gd name="T25" fmla="*/ 9 h 74"/>
              <a:gd name="T26" fmla="*/ 79 w 102"/>
              <a:gd name="T27" fmla="*/ 73 h 74"/>
              <a:gd name="T28" fmla="*/ 72 w 102"/>
              <a:gd name="T29" fmla="*/ 69 h 74"/>
              <a:gd name="T30" fmla="*/ 79 w 102"/>
              <a:gd name="T31" fmla="*/ 73 h 74"/>
              <a:gd name="T32" fmla="*/ 79 w 102"/>
              <a:gd name="T33" fmla="*/ 34 h 74"/>
              <a:gd name="T34" fmla="*/ 75 w 102"/>
              <a:gd name="T35" fmla="*/ 45 h 74"/>
              <a:gd name="T36" fmla="*/ 79 w 102"/>
              <a:gd name="T37" fmla="*/ 52 h 74"/>
              <a:gd name="T38" fmla="*/ 72 w 102"/>
              <a:gd name="T39" fmla="*/ 25 h 74"/>
              <a:gd name="T40" fmla="*/ 79 w 102"/>
              <a:gd name="T41" fmla="*/ 31 h 74"/>
              <a:gd name="T42" fmla="*/ 72 w 102"/>
              <a:gd name="T43" fmla="*/ 3 h 74"/>
              <a:gd name="T44" fmla="*/ 71 w 102"/>
              <a:gd name="T45" fmla="*/ 8 h 74"/>
              <a:gd name="T46" fmla="*/ 66 w 102"/>
              <a:gd name="T47" fmla="*/ 2 h 74"/>
              <a:gd name="T48" fmla="*/ 66 w 102"/>
              <a:gd name="T49" fmla="*/ 73 h 74"/>
              <a:gd name="T50" fmla="*/ 67 w 102"/>
              <a:gd name="T51" fmla="*/ 65 h 74"/>
              <a:gd name="T52" fmla="*/ 72 w 102"/>
              <a:gd name="T53" fmla="*/ 74 h 74"/>
              <a:gd name="T54" fmla="*/ 72 w 102"/>
              <a:gd name="T55" fmla="*/ 21 h 74"/>
              <a:gd name="T56" fmla="*/ 72 w 102"/>
              <a:gd name="T57" fmla="*/ 52 h 74"/>
              <a:gd name="T58" fmla="*/ 66 w 102"/>
              <a:gd name="T59" fmla="*/ 57 h 74"/>
              <a:gd name="T60" fmla="*/ 69 w 102"/>
              <a:gd name="T61" fmla="*/ 16 h 74"/>
              <a:gd name="T62" fmla="*/ 22 w 102"/>
              <a:gd name="T63" fmla="*/ 10 h 74"/>
              <a:gd name="T64" fmla="*/ 66 w 102"/>
              <a:gd name="T65" fmla="*/ 5 h 74"/>
              <a:gd name="T66" fmla="*/ 64 w 102"/>
              <a:gd name="T67" fmla="*/ 6 h 74"/>
              <a:gd name="T68" fmla="*/ 66 w 102"/>
              <a:gd name="T69" fmla="*/ 16 h 74"/>
              <a:gd name="T70" fmla="*/ 66 w 102"/>
              <a:gd name="T71" fmla="*/ 64 h 74"/>
              <a:gd name="T72" fmla="*/ 37 w 102"/>
              <a:gd name="T73" fmla="*/ 57 h 74"/>
              <a:gd name="T74" fmla="*/ 22 w 102"/>
              <a:gd name="T75" fmla="*/ 49 h 74"/>
              <a:gd name="T76" fmla="*/ 27 w 102"/>
              <a:gd name="T77" fmla="*/ 48 h 74"/>
              <a:gd name="T78" fmla="*/ 22 w 102"/>
              <a:gd name="T79" fmla="*/ 27 h 74"/>
              <a:gd name="T80" fmla="*/ 2 w 102"/>
              <a:gd name="T81" fmla="*/ 41 h 74"/>
              <a:gd name="T82" fmla="*/ 22 w 102"/>
              <a:gd name="T83" fmla="*/ 10 h 74"/>
              <a:gd name="T84" fmla="*/ 17 w 102"/>
              <a:gd name="T85" fmla="*/ 28 h 74"/>
              <a:gd name="T86" fmla="*/ 22 w 102"/>
              <a:gd name="T87" fmla="*/ 49 h 74"/>
              <a:gd name="T88" fmla="*/ 2 w 102"/>
              <a:gd name="T89" fmla="*/ 41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2" h="74">
                <a:moveTo>
                  <a:pt x="79" y="7"/>
                </a:moveTo>
                <a:cubicBezTo>
                  <a:pt x="102" y="22"/>
                  <a:pt x="98" y="62"/>
                  <a:pt x="84" y="71"/>
                </a:cubicBezTo>
                <a:cubicBezTo>
                  <a:pt x="82" y="72"/>
                  <a:pt x="80" y="73"/>
                  <a:pt x="79" y="73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83" y="67"/>
                  <a:pt x="85" y="61"/>
                  <a:pt x="83" y="57"/>
                </a:cubicBezTo>
                <a:cubicBezTo>
                  <a:pt x="82" y="55"/>
                  <a:pt x="80" y="53"/>
                  <a:pt x="79" y="52"/>
                </a:cubicBezTo>
                <a:cubicBezTo>
                  <a:pt x="79" y="49"/>
                  <a:pt x="79" y="49"/>
                  <a:pt x="79" y="49"/>
                </a:cubicBezTo>
                <a:cubicBezTo>
                  <a:pt x="81" y="50"/>
                  <a:pt x="84" y="50"/>
                  <a:pt x="86" y="49"/>
                </a:cubicBezTo>
                <a:cubicBezTo>
                  <a:pt x="86" y="49"/>
                  <a:pt x="86" y="49"/>
                  <a:pt x="86" y="49"/>
                </a:cubicBezTo>
                <a:cubicBezTo>
                  <a:pt x="90" y="47"/>
                  <a:pt x="92" y="42"/>
                  <a:pt x="90" y="38"/>
                </a:cubicBezTo>
                <a:cubicBezTo>
                  <a:pt x="88" y="34"/>
                  <a:pt x="83" y="32"/>
                  <a:pt x="79" y="34"/>
                </a:cubicBezTo>
                <a:cubicBezTo>
                  <a:pt x="79" y="31"/>
                  <a:pt x="79" y="31"/>
                  <a:pt x="79" y="31"/>
                </a:cubicBezTo>
                <a:cubicBezTo>
                  <a:pt x="80" y="31"/>
                  <a:pt x="81" y="30"/>
                  <a:pt x="82" y="30"/>
                </a:cubicBezTo>
                <a:cubicBezTo>
                  <a:pt x="86" y="28"/>
                  <a:pt x="87" y="24"/>
                  <a:pt x="85" y="20"/>
                </a:cubicBezTo>
                <a:cubicBezTo>
                  <a:pt x="85" y="20"/>
                  <a:pt x="85" y="20"/>
                  <a:pt x="85" y="20"/>
                </a:cubicBezTo>
                <a:cubicBezTo>
                  <a:pt x="84" y="17"/>
                  <a:pt x="81" y="16"/>
                  <a:pt x="79" y="16"/>
                </a:cubicBezTo>
                <a:lnTo>
                  <a:pt x="79" y="7"/>
                </a:lnTo>
                <a:close/>
                <a:moveTo>
                  <a:pt x="72" y="3"/>
                </a:moveTo>
                <a:cubicBezTo>
                  <a:pt x="74" y="4"/>
                  <a:pt x="76" y="5"/>
                  <a:pt x="79" y="7"/>
                </a:cubicBezTo>
                <a:cubicBezTo>
                  <a:pt x="79" y="16"/>
                  <a:pt x="79" y="16"/>
                  <a:pt x="79" y="16"/>
                </a:cubicBezTo>
                <a:cubicBezTo>
                  <a:pt x="77" y="16"/>
                  <a:pt x="76" y="16"/>
                  <a:pt x="75" y="17"/>
                </a:cubicBezTo>
                <a:cubicBezTo>
                  <a:pt x="73" y="17"/>
                  <a:pt x="72" y="19"/>
                  <a:pt x="72" y="21"/>
                </a:cubicBezTo>
                <a:cubicBezTo>
                  <a:pt x="72" y="13"/>
                  <a:pt x="72" y="13"/>
                  <a:pt x="72" y="13"/>
                </a:cubicBezTo>
                <a:cubicBezTo>
                  <a:pt x="72" y="12"/>
                  <a:pt x="72" y="10"/>
                  <a:pt x="72" y="9"/>
                </a:cubicBezTo>
                <a:cubicBezTo>
                  <a:pt x="72" y="3"/>
                  <a:pt x="72" y="3"/>
                  <a:pt x="72" y="3"/>
                </a:cubicBezTo>
                <a:close/>
                <a:moveTo>
                  <a:pt x="79" y="73"/>
                </a:moveTo>
                <a:cubicBezTo>
                  <a:pt x="76" y="74"/>
                  <a:pt x="74" y="74"/>
                  <a:pt x="72" y="74"/>
                </a:cubicBezTo>
                <a:cubicBezTo>
                  <a:pt x="72" y="69"/>
                  <a:pt x="72" y="69"/>
                  <a:pt x="72" y="69"/>
                </a:cubicBezTo>
                <a:cubicBezTo>
                  <a:pt x="74" y="70"/>
                  <a:pt x="76" y="70"/>
                  <a:pt x="79" y="69"/>
                </a:cubicBezTo>
                <a:cubicBezTo>
                  <a:pt x="79" y="73"/>
                  <a:pt x="79" y="73"/>
                  <a:pt x="79" y="73"/>
                </a:cubicBezTo>
                <a:close/>
                <a:moveTo>
                  <a:pt x="79" y="31"/>
                </a:moveTo>
                <a:cubicBezTo>
                  <a:pt x="79" y="34"/>
                  <a:pt x="79" y="34"/>
                  <a:pt x="79" y="34"/>
                </a:cubicBezTo>
                <a:cubicBezTo>
                  <a:pt x="78" y="34"/>
                  <a:pt x="78" y="34"/>
                  <a:pt x="78" y="34"/>
                </a:cubicBezTo>
                <a:cubicBezTo>
                  <a:pt x="74" y="36"/>
                  <a:pt x="73" y="41"/>
                  <a:pt x="75" y="45"/>
                </a:cubicBezTo>
                <a:cubicBezTo>
                  <a:pt x="76" y="47"/>
                  <a:pt x="77" y="48"/>
                  <a:pt x="79" y="49"/>
                </a:cubicBezTo>
                <a:cubicBezTo>
                  <a:pt x="79" y="52"/>
                  <a:pt x="79" y="52"/>
                  <a:pt x="79" y="52"/>
                </a:cubicBezTo>
                <a:cubicBezTo>
                  <a:pt x="76" y="51"/>
                  <a:pt x="74" y="51"/>
                  <a:pt x="72" y="52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6"/>
                  <a:pt x="72" y="26"/>
                  <a:pt x="72" y="26"/>
                </a:cubicBezTo>
                <a:cubicBezTo>
                  <a:pt x="73" y="29"/>
                  <a:pt x="76" y="31"/>
                  <a:pt x="79" y="31"/>
                </a:cubicBezTo>
                <a:close/>
                <a:moveTo>
                  <a:pt x="66" y="2"/>
                </a:moveTo>
                <a:cubicBezTo>
                  <a:pt x="68" y="2"/>
                  <a:pt x="70" y="3"/>
                  <a:pt x="72" y="3"/>
                </a:cubicBezTo>
                <a:cubicBezTo>
                  <a:pt x="72" y="9"/>
                  <a:pt x="72" y="9"/>
                  <a:pt x="72" y="9"/>
                </a:cubicBezTo>
                <a:cubicBezTo>
                  <a:pt x="71" y="9"/>
                  <a:pt x="71" y="9"/>
                  <a:pt x="71" y="8"/>
                </a:cubicBezTo>
                <a:cubicBezTo>
                  <a:pt x="70" y="7"/>
                  <a:pt x="68" y="5"/>
                  <a:pt x="66" y="5"/>
                </a:cubicBezTo>
                <a:cubicBezTo>
                  <a:pt x="66" y="2"/>
                  <a:pt x="66" y="2"/>
                  <a:pt x="66" y="2"/>
                </a:cubicBezTo>
                <a:close/>
                <a:moveTo>
                  <a:pt x="72" y="74"/>
                </a:moveTo>
                <a:cubicBezTo>
                  <a:pt x="70" y="74"/>
                  <a:pt x="68" y="73"/>
                  <a:pt x="66" y="73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67" y="64"/>
                  <a:pt x="67" y="65"/>
                </a:cubicBezTo>
                <a:cubicBezTo>
                  <a:pt x="68" y="67"/>
                  <a:pt x="70" y="68"/>
                  <a:pt x="72" y="69"/>
                </a:cubicBezTo>
                <a:cubicBezTo>
                  <a:pt x="72" y="74"/>
                  <a:pt x="72" y="74"/>
                  <a:pt x="72" y="74"/>
                </a:cubicBezTo>
                <a:close/>
                <a:moveTo>
                  <a:pt x="72" y="13"/>
                </a:moveTo>
                <a:cubicBezTo>
                  <a:pt x="72" y="21"/>
                  <a:pt x="72" y="21"/>
                  <a:pt x="72" y="21"/>
                </a:cubicBezTo>
                <a:cubicBezTo>
                  <a:pt x="71" y="22"/>
                  <a:pt x="71" y="24"/>
                  <a:pt x="72" y="25"/>
                </a:cubicBezTo>
                <a:cubicBezTo>
                  <a:pt x="72" y="52"/>
                  <a:pt x="72" y="52"/>
                  <a:pt x="72" y="52"/>
                </a:cubicBezTo>
                <a:cubicBezTo>
                  <a:pt x="71" y="52"/>
                  <a:pt x="71" y="52"/>
                  <a:pt x="71" y="52"/>
                </a:cubicBezTo>
                <a:cubicBezTo>
                  <a:pt x="69" y="54"/>
                  <a:pt x="67" y="55"/>
                  <a:pt x="66" y="57"/>
                </a:cubicBezTo>
                <a:cubicBezTo>
                  <a:pt x="66" y="16"/>
                  <a:pt x="66" y="16"/>
                  <a:pt x="66" y="16"/>
                </a:cubicBezTo>
                <a:cubicBezTo>
                  <a:pt x="67" y="16"/>
                  <a:pt x="68" y="16"/>
                  <a:pt x="69" y="16"/>
                </a:cubicBezTo>
                <a:cubicBezTo>
                  <a:pt x="70" y="15"/>
                  <a:pt x="71" y="14"/>
                  <a:pt x="72" y="13"/>
                </a:cubicBezTo>
                <a:close/>
                <a:moveTo>
                  <a:pt x="22" y="10"/>
                </a:moveTo>
                <a:cubicBezTo>
                  <a:pt x="41" y="2"/>
                  <a:pt x="55" y="0"/>
                  <a:pt x="66" y="2"/>
                </a:cubicBezTo>
                <a:cubicBezTo>
                  <a:pt x="66" y="5"/>
                  <a:pt x="66" y="5"/>
                  <a:pt x="66" y="5"/>
                </a:cubicBezTo>
                <a:cubicBezTo>
                  <a:pt x="65" y="5"/>
                  <a:pt x="65" y="6"/>
                  <a:pt x="64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61" y="7"/>
                  <a:pt x="60" y="11"/>
                  <a:pt x="61" y="13"/>
                </a:cubicBezTo>
                <a:cubicBezTo>
                  <a:pt x="62" y="15"/>
                  <a:pt x="64" y="16"/>
                  <a:pt x="66" y="16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9"/>
                  <a:pt x="66" y="62"/>
                  <a:pt x="66" y="64"/>
                </a:cubicBezTo>
                <a:cubicBezTo>
                  <a:pt x="66" y="73"/>
                  <a:pt x="66" y="73"/>
                  <a:pt x="66" y="73"/>
                </a:cubicBezTo>
                <a:cubicBezTo>
                  <a:pt x="56" y="68"/>
                  <a:pt x="48" y="56"/>
                  <a:pt x="37" y="57"/>
                </a:cubicBezTo>
                <a:cubicBezTo>
                  <a:pt x="32" y="57"/>
                  <a:pt x="27" y="58"/>
                  <a:pt x="22" y="57"/>
                </a:cubicBezTo>
                <a:cubicBezTo>
                  <a:pt x="22" y="49"/>
                  <a:pt x="22" y="49"/>
                  <a:pt x="22" y="49"/>
                </a:cubicBezTo>
                <a:cubicBezTo>
                  <a:pt x="24" y="49"/>
                  <a:pt x="25" y="48"/>
                  <a:pt x="27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2" y="45"/>
                  <a:pt x="34" y="38"/>
                  <a:pt x="32" y="33"/>
                </a:cubicBezTo>
                <a:cubicBezTo>
                  <a:pt x="30" y="29"/>
                  <a:pt x="26" y="27"/>
                  <a:pt x="22" y="27"/>
                </a:cubicBezTo>
                <a:lnTo>
                  <a:pt x="22" y="10"/>
                </a:lnTo>
                <a:close/>
                <a:moveTo>
                  <a:pt x="2" y="41"/>
                </a:moveTo>
                <a:cubicBezTo>
                  <a:pt x="0" y="23"/>
                  <a:pt x="18" y="12"/>
                  <a:pt x="18" y="12"/>
                </a:cubicBezTo>
                <a:cubicBezTo>
                  <a:pt x="20" y="12"/>
                  <a:pt x="21" y="11"/>
                  <a:pt x="22" y="10"/>
                </a:cubicBezTo>
                <a:cubicBezTo>
                  <a:pt x="22" y="27"/>
                  <a:pt x="22" y="27"/>
                  <a:pt x="22" y="27"/>
                </a:cubicBezTo>
                <a:cubicBezTo>
                  <a:pt x="20" y="27"/>
                  <a:pt x="19" y="27"/>
                  <a:pt x="17" y="28"/>
                </a:cubicBezTo>
                <a:cubicBezTo>
                  <a:pt x="12" y="31"/>
                  <a:pt x="9" y="37"/>
                  <a:pt x="12" y="43"/>
                </a:cubicBezTo>
                <a:cubicBezTo>
                  <a:pt x="14" y="47"/>
                  <a:pt x="18" y="49"/>
                  <a:pt x="22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12" y="57"/>
                  <a:pt x="4" y="53"/>
                  <a:pt x="2" y="4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Freeform 90"/>
          <p:cNvSpPr>
            <a:spLocks/>
          </p:cNvSpPr>
          <p:nvPr/>
        </p:nvSpPr>
        <p:spPr bwMode="auto">
          <a:xfrm>
            <a:off x="7484568" y="2985568"/>
            <a:ext cx="228507" cy="295302"/>
          </a:xfrm>
          <a:custGeom>
            <a:avLst/>
            <a:gdLst>
              <a:gd name="T0" fmla="*/ 0 w 95"/>
              <a:gd name="T1" fmla="*/ 21 h 123"/>
              <a:gd name="T2" fmla="*/ 4 w 95"/>
              <a:gd name="T3" fmla="*/ 19 h 123"/>
              <a:gd name="T4" fmla="*/ 59 w 95"/>
              <a:gd name="T5" fmla="*/ 109 h 123"/>
              <a:gd name="T6" fmla="*/ 79 w 95"/>
              <a:gd name="T7" fmla="*/ 112 h 123"/>
              <a:gd name="T8" fmla="*/ 85 w 95"/>
              <a:gd name="T9" fmla="*/ 93 h 123"/>
              <a:gd name="T10" fmla="*/ 29 w 95"/>
              <a:gd name="T11" fmla="*/ 3 h 123"/>
              <a:gd name="T12" fmla="*/ 34 w 95"/>
              <a:gd name="T13" fmla="*/ 0 h 123"/>
              <a:gd name="T14" fmla="*/ 90 w 95"/>
              <a:gd name="T15" fmla="*/ 91 h 123"/>
              <a:gd name="T16" fmla="*/ 82 w 95"/>
              <a:gd name="T17" fmla="*/ 117 h 123"/>
              <a:gd name="T18" fmla="*/ 56 w 95"/>
              <a:gd name="T19" fmla="*/ 112 h 123"/>
              <a:gd name="T20" fmla="*/ 0 w 95"/>
              <a:gd name="T21" fmla="*/ 2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5" h="123">
                <a:moveTo>
                  <a:pt x="0" y="21"/>
                </a:moveTo>
                <a:cubicBezTo>
                  <a:pt x="4" y="19"/>
                  <a:pt x="4" y="19"/>
                  <a:pt x="4" y="19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63" y="115"/>
                  <a:pt x="72" y="117"/>
                  <a:pt x="79" y="112"/>
                </a:cubicBezTo>
                <a:cubicBezTo>
                  <a:pt x="87" y="108"/>
                  <a:pt x="89" y="99"/>
                  <a:pt x="85" y="93"/>
                </a:cubicBezTo>
                <a:cubicBezTo>
                  <a:pt x="29" y="3"/>
                  <a:pt x="29" y="3"/>
                  <a:pt x="29" y="3"/>
                </a:cubicBezTo>
                <a:cubicBezTo>
                  <a:pt x="34" y="0"/>
                  <a:pt x="34" y="0"/>
                  <a:pt x="34" y="0"/>
                </a:cubicBezTo>
                <a:cubicBezTo>
                  <a:pt x="90" y="91"/>
                  <a:pt x="90" y="91"/>
                  <a:pt x="90" y="91"/>
                </a:cubicBezTo>
                <a:cubicBezTo>
                  <a:pt x="95" y="100"/>
                  <a:pt x="92" y="111"/>
                  <a:pt x="82" y="117"/>
                </a:cubicBezTo>
                <a:cubicBezTo>
                  <a:pt x="73" y="123"/>
                  <a:pt x="61" y="121"/>
                  <a:pt x="56" y="112"/>
                </a:cubicBezTo>
                <a:lnTo>
                  <a:pt x="0" y="2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Freeform 91"/>
          <p:cNvSpPr>
            <a:spLocks/>
          </p:cNvSpPr>
          <p:nvPr/>
        </p:nvSpPr>
        <p:spPr bwMode="auto">
          <a:xfrm>
            <a:off x="7470504" y="2975019"/>
            <a:ext cx="112496" cy="77341"/>
          </a:xfrm>
          <a:custGeom>
            <a:avLst/>
            <a:gdLst>
              <a:gd name="T0" fmla="*/ 1 w 47"/>
              <a:gd name="T1" fmla="*/ 30 h 32"/>
              <a:gd name="T2" fmla="*/ 6 w 47"/>
              <a:gd name="T3" fmla="*/ 31 h 32"/>
              <a:gd name="T4" fmla="*/ 44 w 47"/>
              <a:gd name="T5" fmla="*/ 7 h 32"/>
              <a:gd name="T6" fmla="*/ 46 w 47"/>
              <a:gd name="T7" fmla="*/ 2 h 32"/>
              <a:gd name="T8" fmla="*/ 41 w 47"/>
              <a:gd name="T9" fmla="*/ 1 h 32"/>
              <a:gd name="T10" fmla="*/ 2 w 47"/>
              <a:gd name="T11" fmla="*/ 25 h 32"/>
              <a:gd name="T12" fmla="*/ 1 w 47"/>
              <a:gd name="T13" fmla="*/ 3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32">
                <a:moveTo>
                  <a:pt x="1" y="30"/>
                </a:moveTo>
                <a:cubicBezTo>
                  <a:pt x="2" y="32"/>
                  <a:pt x="4" y="32"/>
                  <a:pt x="6" y="31"/>
                </a:cubicBezTo>
                <a:cubicBezTo>
                  <a:pt x="44" y="7"/>
                  <a:pt x="44" y="7"/>
                  <a:pt x="44" y="7"/>
                </a:cubicBezTo>
                <a:cubicBezTo>
                  <a:pt x="46" y="6"/>
                  <a:pt x="47" y="4"/>
                  <a:pt x="46" y="2"/>
                </a:cubicBezTo>
                <a:cubicBezTo>
                  <a:pt x="45" y="1"/>
                  <a:pt x="42" y="0"/>
                  <a:pt x="41" y="1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6"/>
                  <a:pt x="0" y="28"/>
                  <a:pt x="1" y="3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Freeform 92"/>
          <p:cNvSpPr>
            <a:spLocks/>
          </p:cNvSpPr>
          <p:nvPr/>
        </p:nvSpPr>
        <p:spPr bwMode="auto">
          <a:xfrm>
            <a:off x="7516205" y="3038298"/>
            <a:ext cx="154682" cy="212687"/>
          </a:xfrm>
          <a:custGeom>
            <a:avLst/>
            <a:gdLst>
              <a:gd name="T0" fmla="*/ 0 w 64"/>
              <a:gd name="T1" fmla="*/ 3 h 88"/>
              <a:gd name="T2" fmla="*/ 5 w 64"/>
              <a:gd name="T3" fmla="*/ 0 h 88"/>
              <a:gd name="T4" fmla="*/ 55 w 64"/>
              <a:gd name="T5" fmla="*/ 80 h 88"/>
              <a:gd name="T6" fmla="*/ 64 w 64"/>
              <a:gd name="T7" fmla="*/ 85 h 88"/>
              <a:gd name="T8" fmla="*/ 63 w 64"/>
              <a:gd name="T9" fmla="*/ 85 h 88"/>
              <a:gd name="T10" fmla="*/ 49 w 64"/>
              <a:gd name="T11" fmla="*/ 82 h 88"/>
              <a:gd name="T12" fmla="*/ 0 w 64"/>
              <a:gd name="T13" fmla="*/ 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88">
                <a:moveTo>
                  <a:pt x="0" y="3"/>
                </a:moveTo>
                <a:cubicBezTo>
                  <a:pt x="5" y="0"/>
                  <a:pt x="5" y="0"/>
                  <a:pt x="5" y="0"/>
                </a:cubicBezTo>
                <a:cubicBezTo>
                  <a:pt x="55" y="80"/>
                  <a:pt x="55" y="80"/>
                  <a:pt x="55" y="80"/>
                </a:cubicBezTo>
                <a:cubicBezTo>
                  <a:pt x="57" y="83"/>
                  <a:pt x="60" y="85"/>
                  <a:pt x="64" y="85"/>
                </a:cubicBezTo>
                <a:cubicBezTo>
                  <a:pt x="63" y="85"/>
                  <a:pt x="63" y="85"/>
                  <a:pt x="63" y="85"/>
                </a:cubicBezTo>
                <a:cubicBezTo>
                  <a:pt x="58" y="88"/>
                  <a:pt x="52" y="87"/>
                  <a:pt x="49" y="82"/>
                </a:cubicBezTo>
                <a:lnTo>
                  <a:pt x="0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Freeform 93"/>
          <p:cNvSpPr>
            <a:spLocks noEditPoints="1"/>
          </p:cNvSpPr>
          <p:nvPr/>
        </p:nvSpPr>
        <p:spPr bwMode="auto">
          <a:xfrm>
            <a:off x="8990958" y="4813626"/>
            <a:ext cx="242569" cy="265421"/>
          </a:xfrm>
          <a:custGeom>
            <a:avLst/>
            <a:gdLst>
              <a:gd name="T0" fmla="*/ 78 w 101"/>
              <a:gd name="T1" fmla="*/ 51 h 110"/>
              <a:gd name="T2" fmla="*/ 75 w 101"/>
              <a:gd name="T3" fmla="*/ 63 h 110"/>
              <a:gd name="T4" fmla="*/ 75 w 101"/>
              <a:gd name="T5" fmla="*/ 73 h 110"/>
              <a:gd name="T6" fmla="*/ 77 w 101"/>
              <a:gd name="T7" fmla="*/ 74 h 110"/>
              <a:gd name="T8" fmla="*/ 86 w 101"/>
              <a:gd name="T9" fmla="*/ 86 h 110"/>
              <a:gd name="T10" fmla="*/ 75 w 101"/>
              <a:gd name="T11" fmla="*/ 80 h 110"/>
              <a:gd name="T12" fmla="*/ 75 w 101"/>
              <a:gd name="T13" fmla="*/ 22 h 110"/>
              <a:gd name="T14" fmla="*/ 86 w 101"/>
              <a:gd name="T15" fmla="*/ 15 h 110"/>
              <a:gd name="T16" fmla="*/ 77 w 101"/>
              <a:gd name="T17" fmla="*/ 28 h 110"/>
              <a:gd name="T18" fmla="*/ 75 w 101"/>
              <a:gd name="T19" fmla="*/ 28 h 110"/>
              <a:gd name="T20" fmla="*/ 98 w 101"/>
              <a:gd name="T21" fmla="*/ 48 h 110"/>
              <a:gd name="T22" fmla="*/ 83 w 101"/>
              <a:gd name="T23" fmla="*/ 51 h 110"/>
              <a:gd name="T24" fmla="*/ 98 w 101"/>
              <a:gd name="T25" fmla="*/ 53 h 110"/>
              <a:gd name="T26" fmla="*/ 98 w 101"/>
              <a:gd name="T27" fmla="*/ 48 h 110"/>
              <a:gd name="T28" fmla="*/ 52 w 101"/>
              <a:gd name="T29" fmla="*/ 110 h 110"/>
              <a:gd name="T30" fmla="*/ 66 w 101"/>
              <a:gd name="T31" fmla="*/ 74 h 110"/>
              <a:gd name="T32" fmla="*/ 75 w 101"/>
              <a:gd name="T33" fmla="*/ 39 h 110"/>
              <a:gd name="T34" fmla="*/ 50 w 101"/>
              <a:gd name="T35" fmla="*/ 29 h 110"/>
              <a:gd name="T36" fmla="*/ 72 w 101"/>
              <a:gd name="T37" fmla="*/ 51 h 110"/>
              <a:gd name="T38" fmla="*/ 62 w 101"/>
              <a:gd name="T39" fmla="*/ 70 h 110"/>
              <a:gd name="T40" fmla="*/ 60 w 101"/>
              <a:gd name="T41" fmla="*/ 85 h 110"/>
              <a:gd name="T42" fmla="*/ 50 w 101"/>
              <a:gd name="T43" fmla="*/ 110 h 110"/>
              <a:gd name="T44" fmla="*/ 75 w 101"/>
              <a:gd name="T45" fmla="*/ 28 h 110"/>
              <a:gd name="T46" fmla="*/ 74 w 101"/>
              <a:gd name="T47" fmla="*/ 24 h 110"/>
              <a:gd name="T48" fmla="*/ 75 w 101"/>
              <a:gd name="T49" fmla="*/ 73 h 110"/>
              <a:gd name="T50" fmla="*/ 74 w 101"/>
              <a:gd name="T51" fmla="*/ 78 h 110"/>
              <a:gd name="T52" fmla="*/ 75 w 101"/>
              <a:gd name="T53" fmla="*/ 73 h 110"/>
              <a:gd name="T54" fmla="*/ 50 w 101"/>
              <a:gd name="T55" fmla="*/ 0 h 110"/>
              <a:gd name="T56" fmla="*/ 53 w 101"/>
              <a:gd name="T57" fmla="*/ 3 h 110"/>
              <a:gd name="T58" fmla="*/ 50 w 101"/>
              <a:gd name="T59" fmla="*/ 18 h 110"/>
              <a:gd name="T60" fmla="*/ 50 w 101"/>
              <a:gd name="T61" fmla="*/ 23 h 110"/>
              <a:gd name="T62" fmla="*/ 25 w 101"/>
              <a:gd name="T63" fmla="*/ 63 h 110"/>
              <a:gd name="T64" fmla="*/ 35 w 101"/>
              <a:gd name="T65" fmla="*/ 96 h 110"/>
              <a:gd name="T66" fmla="*/ 50 w 101"/>
              <a:gd name="T67" fmla="*/ 110 h 110"/>
              <a:gd name="T68" fmla="*/ 41 w 101"/>
              <a:gd name="T69" fmla="*/ 85 h 110"/>
              <a:gd name="T70" fmla="*/ 39 w 101"/>
              <a:gd name="T71" fmla="*/ 70 h 110"/>
              <a:gd name="T72" fmla="*/ 34 w 101"/>
              <a:gd name="T73" fmla="*/ 35 h 110"/>
              <a:gd name="T74" fmla="*/ 50 w 101"/>
              <a:gd name="T75" fmla="*/ 23 h 110"/>
              <a:gd name="T76" fmla="*/ 50 w 101"/>
              <a:gd name="T77" fmla="*/ 18 h 110"/>
              <a:gd name="T78" fmla="*/ 48 w 101"/>
              <a:gd name="T79" fmla="*/ 3 h 110"/>
              <a:gd name="T80" fmla="*/ 25 w 101"/>
              <a:gd name="T81" fmla="*/ 80 h 110"/>
              <a:gd name="T82" fmla="*/ 27 w 101"/>
              <a:gd name="T83" fmla="*/ 74 h 110"/>
              <a:gd name="T84" fmla="*/ 25 w 101"/>
              <a:gd name="T85" fmla="*/ 80 h 110"/>
              <a:gd name="T86" fmla="*/ 25 w 101"/>
              <a:gd name="T87" fmla="*/ 22 h 110"/>
              <a:gd name="T88" fmla="*/ 27 w 101"/>
              <a:gd name="T89" fmla="*/ 28 h 110"/>
              <a:gd name="T90" fmla="*/ 25 w 101"/>
              <a:gd name="T91" fmla="*/ 39 h 110"/>
              <a:gd name="T92" fmla="*/ 25 w 101"/>
              <a:gd name="T93" fmla="*/ 63 h 110"/>
              <a:gd name="T94" fmla="*/ 25 w 101"/>
              <a:gd name="T95" fmla="*/ 22 h 110"/>
              <a:gd name="T96" fmla="*/ 23 w 101"/>
              <a:gd name="T97" fmla="*/ 28 h 110"/>
              <a:gd name="T98" fmla="*/ 15 w 101"/>
              <a:gd name="T99" fmla="*/ 19 h 110"/>
              <a:gd name="T100" fmla="*/ 18 w 101"/>
              <a:gd name="T101" fmla="*/ 15 h 110"/>
              <a:gd name="T102" fmla="*/ 25 w 101"/>
              <a:gd name="T103" fmla="*/ 73 h 110"/>
              <a:gd name="T104" fmla="*/ 18 w 101"/>
              <a:gd name="T105" fmla="*/ 86 h 110"/>
              <a:gd name="T106" fmla="*/ 15 w 101"/>
              <a:gd name="T107" fmla="*/ 83 h 110"/>
              <a:gd name="T108" fmla="*/ 23 w 101"/>
              <a:gd name="T109" fmla="*/ 74 h 110"/>
              <a:gd name="T110" fmla="*/ 18 w 101"/>
              <a:gd name="T111" fmla="*/ 51 h 110"/>
              <a:gd name="T112" fmla="*/ 15 w 101"/>
              <a:gd name="T113" fmla="*/ 48 h 110"/>
              <a:gd name="T114" fmla="*/ 0 w 101"/>
              <a:gd name="T115" fmla="*/ 51 h 110"/>
              <a:gd name="T116" fmla="*/ 15 w 101"/>
              <a:gd name="T117" fmla="*/ 53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10">
                <a:moveTo>
                  <a:pt x="75" y="63"/>
                </a:moveTo>
                <a:cubicBezTo>
                  <a:pt x="77" y="59"/>
                  <a:pt x="78" y="55"/>
                  <a:pt x="78" y="51"/>
                </a:cubicBezTo>
                <a:cubicBezTo>
                  <a:pt x="78" y="47"/>
                  <a:pt x="77" y="43"/>
                  <a:pt x="75" y="39"/>
                </a:cubicBezTo>
                <a:cubicBezTo>
                  <a:pt x="75" y="63"/>
                  <a:pt x="75" y="63"/>
                  <a:pt x="75" y="63"/>
                </a:cubicBezTo>
                <a:close/>
                <a:moveTo>
                  <a:pt x="75" y="80"/>
                </a:moveTo>
                <a:cubicBezTo>
                  <a:pt x="75" y="73"/>
                  <a:pt x="75" y="73"/>
                  <a:pt x="75" y="73"/>
                </a:cubicBezTo>
                <a:cubicBezTo>
                  <a:pt x="76" y="73"/>
                  <a:pt x="77" y="73"/>
                  <a:pt x="77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86" y="83"/>
                  <a:pt x="86" y="83"/>
                  <a:pt x="86" y="83"/>
                </a:cubicBezTo>
                <a:cubicBezTo>
                  <a:pt x="87" y="84"/>
                  <a:pt x="87" y="85"/>
                  <a:pt x="86" y="86"/>
                </a:cubicBezTo>
                <a:cubicBezTo>
                  <a:pt x="85" y="87"/>
                  <a:pt x="83" y="87"/>
                  <a:pt x="82" y="86"/>
                </a:cubicBezTo>
                <a:cubicBezTo>
                  <a:pt x="75" y="80"/>
                  <a:pt x="75" y="80"/>
                  <a:pt x="75" y="80"/>
                </a:cubicBezTo>
                <a:close/>
                <a:moveTo>
                  <a:pt x="75" y="28"/>
                </a:moveTo>
                <a:cubicBezTo>
                  <a:pt x="75" y="22"/>
                  <a:pt x="75" y="22"/>
                  <a:pt x="75" y="22"/>
                </a:cubicBezTo>
                <a:cubicBezTo>
                  <a:pt x="82" y="15"/>
                  <a:pt x="82" y="15"/>
                  <a:pt x="82" y="15"/>
                </a:cubicBezTo>
                <a:cubicBezTo>
                  <a:pt x="83" y="14"/>
                  <a:pt x="85" y="14"/>
                  <a:pt x="86" y="15"/>
                </a:cubicBezTo>
                <a:cubicBezTo>
                  <a:pt x="87" y="16"/>
                  <a:pt x="87" y="18"/>
                  <a:pt x="86" y="19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6" y="28"/>
                  <a:pt x="75" y="28"/>
                </a:cubicBezTo>
                <a:close/>
                <a:moveTo>
                  <a:pt x="98" y="48"/>
                </a:moveTo>
                <a:cubicBezTo>
                  <a:pt x="98" y="48"/>
                  <a:pt x="98" y="48"/>
                  <a:pt x="98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4" y="48"/>
                  <a:pt x="83" y="49"/>
                  <a:pt x="83" y="51"/>
                </a:cubicBezTo>
                <a:cubicBezTo>
                  <a:pt x="83" y="52"/>
                  <a:pt x="84" y="53"/>
                  <a:pt x="86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3"/>
                  <a:pt x="101" y="52"/>
                  <a:pt x="101" y="51"/>
                </a:cubicBezTo>
                <a:cubicBezTo>
                  <a:pt x="101" y="49"/>
                  <a:pt x="100" y="48"/>
                  <a:pt x="98" y="48"/>
                </a:cubicBezTo>
                <a:close/>
                <a:moveTo>
                  <a:pt x="50" y="110"/>
                </a:moveTo>
                <a:cubicBezTo>
                  <a:pt x="52" y="110"/>
                  <a:pt x="52" y="110"/>
                  <a:pt x="52" y="110"/>
                </a:cubicBezTo>
                <a:cubicBezTo>
                  <a:pt x="60" y="110"/>
                  <a:pt x="66" y="104"/>
                  <a:pt x="66" y="96"/>
                </a:cubicBezTo>
                <a:cubicBezTo>
                  <a:pt x="66" y="74"/>
                  <a:pt x="66" y="74"/>
                  <a:pt x="66" y="74"/>
                </a:cubicBezTo>
                <a:cubicBezTo>
                  <a:pt x="70" y="71"/>
                  <a:pt x="73" y="67"/>
                  <a:pt x="75" y="63"/>
                </a:cubicBezTo>
                <a:cubicBezTo>
                  <a:pt x="75" y="39"/>
                  <a:pt x="75" y="39"/>
                  <a:pt x="75" y="39"/>
                </a:cubicBezTo>
                <a:cubicBezTo>
                  <a:pt x="71" y="29"/>
                  <a:pt x="61" y="23"/>
                  <a:pt x="50" y="23"/>
                </a:cubicBezTo>
                <a:cubicBezTo>
                  <a:pt x="50" y="29"/>
                  <a:pt x="50" y="29"/>
                  <a:pt x="50" y="29"/>
                </a:cubicBezTo>
                <a:cubicBezTo>
                  <a:pt x="56" y="29"/>
                  <a:pt x="62" y="31"/>
                  <a:pt x="66" y="35"/>
                </a:cubicBezTo>
                <a:cubicBezTo>
                  <a:pt x="70" y="39"/>
                  <a:pt x="72" y="45"/>
                  <a:pt x="72" y="51"/>
                </a:cubicBezTo>
                <a:cubicBezTo>
                  <a:pt x="72" y="59"/>
                  <a:pt x="68" y="66"/>
                  <a:pt x="62" y="70"/>
                </a:cubicBezTo>
                <a:cubicBezTo>
                  <a:pt x="62" y="70"/>
                  <a:pt x="62" y="70"/>
                  <a:pt x="62" y="70"/>
                </a:cubicBezTo>
                <a:cubicBezTo>
                  <a:pt x="61" y="70"/>
                  <a:pt x="60" y="71"/>
                  <a:pt x="60" y="72"/>
                </a:cubicBezTo>
                <a:cubicBezTo>
                  <a:pt x="60" y="85"/>
                  <a:pt x="60" y="85"/>
                  <a:pt x="60" y="85"/>
                </a:cubicBezTo>
                <a:cubicBezTo>
                  <a:pt x="50" y="85"/>
                  <a:pt x="50" y="85"/>
                  <a:pt x="50" y="85"/>
                </a:cubicBezTo>
                <a:cubicBezTo>
                  <a:pt x="50" y="110"/>
                  <a:pt x="50" y="110"/>
                  <a:pt x="50" y="110"/>
                </a:cubicBezTo>
                <a:close/>
                <a:moveTo>
                  <a:pt x="75" y="22"/>
                </a:moveTo>
                <a:cubicBezTo>
                  <a:pt x="75" y="28"/>
                  <a:pt x="75" y="28"/>
                  <a:pt x="75" y="28"/>
                </a:cubicBezTo>
                <a:cubicBezTo>
                  <a:pt x="75" y="28"/>
                  <a:pt x="74" y="28"/>
                  <a:pt x="74" y="28"/>
                </a:cubicBezTo>
                <a:cubicBezTo>
                  <a:pt x="72" y="27"/>
                  <a:pt x="72" y="25"/>
                  <a:pt x="74" y="24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5" y="73"/>
                </a:moveTo>
                <a:cubicBezTo>
                  <a:pt x="75" y="80"/>
                  <a:pt x="75" y="80"/>
                  <a:pt x="75" y="80"/>
                </a:cubicBezTo>
                <a:cubicBezTo>
                  <a:pt x="74" y="78"/>
                  <a:pt x="74" y="78"/>
                  <a:pt x="74" y="78"/>
                </a:cubicBezTo>
                <a:cubicBezTo>
                  <a:pt x="72" y="77"/>
                  <a:pt x="72" y="75"/>
                  <a:pt x="74" y="74"/>
                </a:cubicBezTo>
                <a:cubicBezTo>
                  <a:pt x="74" y="73"/>
                  <a:pt x="75" y="73"/>
                  <a:pt x="75" y="73"/>
                </a:cubicBezTo>
                <a:close/>
                <a:moveTo>
                  <a:pt x="50" y="18"/>
                </a:moveTo>
                <a:cubicBezTo>
                  <a:pt x="50" y="0"/>
                  <a:pt x="50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2" y="0"/>
                  <a:pt x="53" y="2"/>
                  <a:pt x="53" y="3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7"/>
                  <a:pt x="52" y="18"/>
                  <a:pt x="50" y="18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0" y="23"/>
                </a:moveTo>
                <a:cubicBezTo>
                  <a:pt x="39" y="23"/>
                  <a:pt x="30" y="29"/>
                  <a:pt x="25" y="39"/>
                </a:cubicBezTo>
                <a:cubicBezTo>
                  <a:pt x="25" y="63"/>
                  <a:pt x="25" y="63"/>
                  <a:pt x="25" y="63"/>
                </a:cubicBezTo>
                <a:cubicBezTo>
                  <a:pt x="27" y="68"/>
                  <a:pt x="31" y="71"/>
                  <a:pt x="35" y="74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104"/>
                  <a:pt x="41" y="110"/>
                  <a:pt x="49" y="110"/>
                </a:cubicBezTo>
                <a:cubicBezTo>
                  <a:pt x="50" y="110"/>
                  <a:pt x="50" y="110"/>
                  <a:pt x="50" y="110"/>
                </a:cubicBezTo>
                <a:cubicBezTo>
                  <a:pt x="50" y="85"/>
                  <a:pt x="50" y="85"/>
                  <a:pt x="50" y="85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0" y="71"/>
                  <a:pt x="39" y="70"/>
                </a:cubicBezTo>
                <a:cubicBezTo>
                  <a:pt x="33" y="66"/>
                  <a:pt x="28" y="59"/>
                  <a:pt x="28" y="51"/>
                </a:cubicBezTo>
                <a:cubicBezTo>
                  <a:pt x="28" y="45"/>
                  <a:pt x="30" y="39"/>
                  <a:pt x="34" y="35"/>
                </a:cubicBezTo>
                <a:cubicBezTo>
                  <a:pt x="39" y="31"/>
                  <a:pt x="44" y="29"/>
                  <a:pt x="50" y="29"/>
                </a:cubicBezTo>
                <a:cubicBezTo>
                  <a:pt x="50" y="23"/>
                  <a:pt x="50" y="23"/>
                  <a:pt x="50" y="23"/>
                </a:cubicBezTo>
                <a:close/>
                <a:moveTo>
                  <a:pt x="50" y="0"/>
                </a:moveTo>
                <a:cubicBezTo>
                  <a:pt x="50" y="18"/>
                  <a:pt x="50" y="18"/>
                  <a:pt x="50" y="18"/>
                </a:cubicBezTo>
                <a:cubicBezTo>
                  <a:pt x="49" y="18"/>
                  <a:pt x="48" y="17"/>
                  <a:pt x="48" y="15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2"/>
                  <a:pt x="49" y="1"/>
                  <a:pt x="50" y="0"/>
                </a:cubicBezTo>
                <a:close/>
                <a:moveTo>
                  <a:pt x="25" y="80"/>
                </a:moveTo>
                <a:cubicBezTo>
                  <a:pt x="25" y="73"/>
                  <a:pt x="25" y="73"/>
                  <a:pt x="25" y="73"/>
                </a:cubicBezTo>
                <a:cubicBezTo>
                  <a:pt x="26" y="73"/>
                  <a:pt x="27" y="73"/>
                  <a:pt x="27" y="74"/>
                </a:cubicBezTo>
                <a:cubicBezTo>
                  <a:pt x="28" y="75"/>
                  <a:pt x="28" y="77"/>
                  <a:pt x="27" y="78"/>
                </a:cubicBezTo>
                <a:cubicBezTo>
                  <a:pt x="25" y="80"/>
                  <a:pt x="25" y="80"/>
                  <a:pt x="25" y="80"/>
                </a:cubicBezTo>
                <a:close/>
                <a:moveTo>
                  <a:pt x="25" y="28"/>
                </a:moveTo>
                <a:cubicBezTo>
                  <a:pt x="25" y="22"/>
                  <a:pt x="25" y="22"/>
                  <a:pt x="25" y="22"/>
                </a:cubicBezTo>
                <a:cubicBezTo>
                  <a:pt x="27" y="24"/>
                  <a:pt x="27" y="24"/>
                  <a:pt x="27" y="24"/>
                </a:cubicBezTo>
                <a:cubicBezTo>
                  <a:pt x="28" y="25"/>
                  <a:pt x="28" y="27"/>
                  <a:pt x="27" y="28"/>
                </a:cubicBezTo>
                <a:cubicBezTo>
                  <a:pt x="27" y="28"/>
                  <a:pt x="26" y="28"/>
                  <a:pt x="25" y="28"/>
                </a:cubicBezTo>
                <a:close/>
                <a:moveTo>
                  <a:pt x="25" y="39"/>
                </a:moveTo>
                <a:cubicBezTo>
                  <a:pt x="23" y="42"/>
                  <a:pt x="22" y="46"/>
                  <a:pt x="22" y="51"/>
                </a:cubicBezTo>
                <a:cubicBezTo>
                  <a:pt x="22" y="55"/>
                  <a:pt x="23" y="59"/>
                  <a:pt x="25" y="63"/>
                </a:cubicBezTo>
                <a:cubicBezTo>
                  <a:pt x="25" y="39"/>
                  <a:pt x="25" y="39"/>
                  <a:pt x="25" y="39"/>
                </a:cubicBezTo>
                <a:close/>
                <a:moveTo>
                  <a:pt x="25" y="22"/>
                </a:move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4" y="28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6"/>
                  <a:pt x="15" y="15"/>
                </a:cubicBezTo>
                <a:cubicBezTo>
                  <a:pt x="16" y="14"/>
                  <a:pt x="17" y="14"/>
                  <a:pt x="18" y="15"/>
                </a:cubicBezTo>
                <a:cubicBezTo>
                  <a:pt x="25" y="22"/>
                  <a:pt x="25" y="22"/>
                  <a:pt x="25" y="22"/>
                </a:cubicBezTo>
                <a:close/>
                <a:moveTo>
                  <a:pt x="25" y="73"/>
                </a:moveTo>
                <a:cubicBezTo>
                  <a:pt x="25" y="80"/>
                  <a:pt x="25" y="80"/>
                  <a:pt x="25" y="80"/>
                </a:cubicBezTo>
                <a:cubicBezTo>
                  <a:pt x="18" y="86"/>
                  <a:pt x="18" y="86"/>
                  <a:pt x="18" y="86"/>
                </a:cubicBezTo>
                <a:cubicBezTo>
                  <a:pt x="17" y="87"/>
                  <a:pt x="16" y="87"/>
                  <a:pt x="15" y="86"/>
                </a:cubicBezTo>
                <a:cubicBezTo>
                  <a:pt x="14" y="85"/>
                  <a:pt x="14" y="84"/>
                  <a:pt x="15" y="83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4"/>
                  <a:pt x="23" y="74"/>
                  <a:pt x="23" y="74"/>
                </a:cubicBezTo>
                <a:cubicBezTo>
                  <a:pt x="24" y="74"/>
                  <a:pt x="25" y="73"/>
                  <a:pt x="25" y="73"/>
                </a:cubicBezTo>
                <a:close/>
                <a:moveTo>
                  <a:pt x="18" y="51"/>
                </a:moveTo>
                <a:cubicBezTo>
                  <a:pt x="18" y="51"/>
                  <a:pt x="18" y="51"/>
                  <a:pt x="18" y="51"/>
                </a:cubicBezTo>
                <a:cubicBezTo>
                  <a:pt x="18" y="49"/>
                  <a:pt x="16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9"/>
                  <a:pt x="0" y="51"/>
                </a:cubicBezTo>
                <a:cubicBezTo>
                  <a:pt x="0" y="52"/>
                  <a:pt x="1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6" y="53"/>
                  <a:pt x="18" y="52"/>
                  <a:pt x="18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Freeform 94"/>
          <p:cNvSpPr>
            <a:spLocks/>
          </p:cNvSpPr>
          <p:nvPr/>
        </p:nvSpPr>
        <p:spPr bwMode="auto">
          <a:xfrm>
            <a:off x="8697412" y="3064666"/>
            <a:ext cx="70311" cy="66794"/>
          </a:xfrm>
          <a:custGeom>
            <a:avLst/>
            <a:gdLst>
              <a:gd name="T0" fmla="*/ 28 w 29"/>
              <a:gd name="T1" fmla="*/ 16 h 28"/>
              <a:gd name="T2" fmla="*/ 12 w 29"/>
              <a:gd name="T3" fmla="*/ 27 h 28"/>
              <a:gd name="T4" fmla="*/ 1 w 29"/>
              <a:gd name="T5" fmla="*/ 12 h 28"/>
              <a:gd name="T6" fmla="*/ 17 w 29"/>
              <a:gd name="T7" fmla="*/ 1 h 28"/>
              <a:gd name="T8" fmla="*/ 28 w 29"/>
              <a:gd name="T9" fmla="*/ 16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8">
                <a:moveTo>
                  <a:pt x="28" y="16"/>
                </a:moveTo>
                <a:cubicBezTo>
                  <a:pt x="26" y="23"/>
                  <a:pt x="19" y="28"/>
                  <a:pt x="12" y="27"/>
                </a:cubicBezTo>
                <a:cubicBezTo>
                  <a:pt x="5" y="26"/>
                  <a:pt x="0" y="19"/>
                  <a:pt x="1" y="12"/>
                </a:cubicBezTo>
                <a:cubicBezTo>
                  <a:pt x="3" y="4"/>
                  <a:pt x="10" y="0"/>
                  <a:pt x="17" y="1"/>
                </a:cubicBezTo>
                <a:cubicBezTo>
                  <a:pt x="24" y="2"/>
                  <a:pt x="29" y="9"/>
                  <a:pt x="28" y="1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Freeform 95"/>
          <p:cNvSpPr>
            <a:spLocks/>
          </p:cNvSpPr>
          <p:nvPr/>
        </p:nvSpPr>
        <p:spPr bwMode="auto">
          <a:xfrm>
            <a:off x="8681591" y="2862525"/>
            <a:ext cx="65037" cy="217961"/>
          </a:xfrm>
          <a:custGeom>
            <a:avLst/>
            <a:gdLst>
              <a:gd name="T0" fmla="*/ 27 w 27"/>
              <a:gd name="T1" fmla="*/ 90 h 91"/>
              <a:gd name="T2" fmla="*/ 12 w 27"/>
              <a:gd name="T3" fmla="*/ 14 h 91"/>
              <a:gd name="T4" fmla="*/ 1 w 27"/>
              <a:gd name="T5" fmla="*/ 0 h 91"/>
              <a:gd name="T6" fmla="*/ 17 w 27"/>
              <a:gd name="T7" fmla="*/ 91 h 91"/>
              <a:gd name="T8" fmla="*/ 27 w 27"/>
              <a:gd name="T9" fmla="*/ 9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91">
                <a:moveTo>
                  <a:pt x="27" y="90"/>
                </a:moveTo>
                <a:cubicBezTo>
                  <a:pt x="27" y="90"/>
                  <a:pt x="12" y="14"/>
                  <a:pt x="12" y="14"/>
                </a:cubicBezTo>
                <a:cubicBezTo>
                  <a:pt x="12" y="14"/>
                  <a:pt x="3" y="0"/>
                  <a:pt x="1" y="0"/>
                </a:cubicBezTo>
                <a:cubicBezTo>
                  <a:pt x="0" y="0"/>
                  <a:pt x="17" y="91"/>
                  <a:pt x="17" y="91"/>
                </a:cubicBezTo>
                <a:lnTo>
                  <a:pt x="27" y="9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Freeform 96"/>
          <p:cNvSpPr>
            <a:spLocks/>
          </p:cNvSpPr>
          <p:nvPr/>
        </p:nvSpPr>
        <p:spPr bwMode="auto">
          <a:xfrm>
            <a:off x="8727296" y="2897678"/>
            <a:ext cx="140620" cy="188079"/>
          </a:xfrm>
          <a:custGeom>
            <a:avLst/>
            <a:gdLst>
              <a:gd name="T0" fmla="*/ 1 w 80"/>
              <a:gd name="T1" fmla="*/ 99 h 107"/>
              <a:gd name="T2" fmla="*/ 60 w 80"/>
              <a:gd name="T3" fmla="*/ 13 h 107"/>
              <a:gd name="T4" fmla="*/ 80 w 80"/>
              <a:gd name="T5" fmla="*/ 0 h 107"/>
              <a:gd name="T6" fmla="*/ 71 w 80"/>
              <a:gd name="T7" fmla="*/ 21 h 107"/>
              <a:gd name="T8" fmla="*/ 12 w 80"/>
              <a:gd name="T9" fmla="*/ 107 h 107"/>
              <a:gd name="T10" fmla="*/ 0 w 80"/>
              <a:gd name="T11" fmla="*/ 100 h 107"/>
              <a:gd name="T12" fmla="*/ 1 w 80"/>
              <a:gd name="T13" fmla="*/ 9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107">
                <a:moveTo>
                  <a:pt x="1" y="99"/>
                </a:moveTo>
                <a:lnTo>
                  <a:pt x="60" y="13"/>
                </a:lnTo>
                <a:lnTo>
                  <a:pt x="80" y="0"/>
                </a:lnTo>
                <a:lnTo>
                  <a:pt x="71" y="21"/>
                </a:lnTo>
                <a:lnTo>
                  <a:pt x="12" y="107"/>
                </a:lnTo>
                <a:lnTo>
                  <a:pt x="0" y="100"/>
                </a:lnTo>
                <a:lnTo>
                  <a:pt x="1" y="9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Freeform 97"/>
          <p:cNvSpPr>
            <a:spLocks/>
          </p:cNvSpPr>
          <p:nvPr/>
        </p:nvSpPr>
        <p:spPr bwMode="auto">
          <a:xfrm>
            <a:off x="8714992" y="3115639"/>
            <a:ext cx="17577" cy="35155"/>
          </a:xfrm>
          <a:custGeom>
            <a:avLst/>
            <a:gdLst>
              <a:gd name="T0" fmla="*/ 2 w 7"/>
              <a:gd name="T1" fmla="*/ 3 h 15"/>
              <a:gd name="T2" fmla="*/ 5 w 7"/>
              <a:gd name="T3" fmla="*/ 1 h 15"/>
              <a:gd name="T4" fmla="*/ 7 w 7"/>
              <a:gd name="T5" fmla="*/ 3 h 15"/>
              <a:gd name="T6" fmla="*/ 5 w 7"/>
              <a:gd name="T7" fmla="*/ 13 h 15"/>
              <a:gd name="T8" fmla="*/ 3 w 7"/>
              <a:gd name="T9" fmla="*/ 15 h 15"/>
              <a:gd name="T10" fmla="*/ 1 w 7"/>
              <a:gd name="T11" fmla="*/ 12 h 15"/>
              <a:gd name="T12" fmla="*/ 2 w 7"/>
              <a:gd name="T13" fmla="*/ 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15">
                <a:moveTo>
                  <a:pt x="2" y="3"/>
                </a:moveTo>
                <a:cubicBezTo>
                  <a:pt x="3" y="1"/>
                  <a:pt x="4" y="0"/>
                  <a:pt x="5" y="1"/>
                </a:cubicBezTo>
                <a:cubicBezTo>
                  <a:pt x="6" y="1"/>
                  <a:pt x="7" y="2"/>
                  <a:pt x="7" y="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4"/>
                  <a:pt x="4" y="15"/>
                  <a:pt x="3" y="15"/>
                </a:cubicBezTo>
                <a:cubicBezTo>
                  <a:pt x="1" y="15"/>
                  <a:pt x="0" y="13"/>
                  <a:pt x="1" y="12"/>
                </a:cubicBezTo>
                <a:lnTo>
                  <a:pt x="2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Freeform 98"/>
          <p:cNvSpPr>
            <a:spLocks noEditPoints="1"/>
          </p:cNvSpPr>
          <p:nvPr/>
        </p:nvSpPr>
        <p:spPr bwMode="auto">
          <a:xfrm>
            <a:off x="8658742" y="1335042"/>
            <a:ext cx="244327" cy="261905"/>
          </a:xfrm>
          <a:custGeom>
            <a:avLst/>
            <a:gdLst>
              <a:gd name="T0" fmla="*/ 78 w 101"/>
              <a:gd name="T1" fmla="*/ 50 h 109"/>
              <a:gd name="T2" fmla="*/ 76 w 101"/>
              <a:gd name="T3" fmla="*/ 62 h 109"/>
              <a:gd name="T4" fmla="*/ 76 w 101"/>
              <a:gd name="T5" fmla="*/ 73 h 109"/>
              <a:gd name="T6" fmla="*/ 78 w 101"/>
              <a:gd name="T7" fmla="*/ 73 h 109"/>
              <a:gd name="T8" fmla="*/ 86 w 101"/>
              <a:gd name="T9" fmla="*/ 86 h 109"/>
              <a:gd name="T10" fmla="*/ 76 w 101"/>
              <a:gd name="T11" fmla="*/ 79 h 109"/>
              <a:gd name="T12" fmla="*/ 76 w 101"/>
              <a:gd name="T13" fmla="*/ 22 h 109"/>
              <a:gd name="T14" fmla="*/ 86 w 101"/>
              <a:gd name="T15" fmla="*/ 15 h 109"/>
              <a:gd name="T16" fmla="*/ 78 w 101"/>
              <a:gd name="T17" fmla="*/ 27 h 109"/>
              <a:gd name="T18" fmla="*/ 76 w 101"/>
              <a:gd name="T19" fmla="*/ 28 h 109"/>
              <a:gd name="T20" fmla="*/ 99 w 101"/>
              <a:gd name="T21" fmla="*/ 48 h 109"/>
              <a:gd name="T22" fmla="*/ 84 w 101"/>
              <a:gd name="T23" fmla="*/ 50 h 109"/>
              <a:gd name="T24" fmla="*/ 99 w 101"/>
              <a:gd name="T25" fmla="*/ 53 h 109"/>
              <a:gd name="T26" fmla="*/ 99 w 101"/>
              <a:gd name="T27" fmla="*/ 48 h 109"/>
              <a:gd name="T28" fmla="*/ 53 w 101"/>
              <a:gd name="T29" fmla="*/ 109 h 109"/>
              <a:gd name="T30" fmla="*/ 66 w 101"/>
              <a:gd name="T31" fmla="*/ 73 h 109"/>
              <a:gd name="T32" fmla="*/ 76 w 101"/>
              <a:gd name="T33" fmla="*/ 38 h 109"/>
              <a:gd name="T34" fmla="*/ 51 w 101"/>
              <a:gd name="T35" fmla="*/ 28 h 109"/>
              <a:gd name="T36" fmla="*/ 73 w 101"/>
              <a:gd name="T37" fmla="*/ 50 h 109"/>
              <a:gd name="T38" fmla="*/ 62 w 101"/>
              <a:gd name="T39" fmla="*/ 69 h 109"/>
              <a:gd name="T40" fmla="*/ 61 w 101"/>
              <a:gd name="T41" fmla="*/ 84 h 109"/>
              <a:gd name="T42" fmla="*/ 51 w 101"/>
              <a:gd name="T43" fmla="*/ 109 h 109"/>
              <a:gd name="T44" fmla="*/ 76 w 101"/>
              <a:gd name="T45" fmla="*/ 28 h 109"/>
              <a:gd name="T46" fmla="*/ 74 w 101"/>
              <a:gd name="T47" fmla="*/ 23 h 109"/>
              <a:gd name="T48" fmla="*/ 76 w 101"/>
              <a:gd name="T49" fmla="*/ 73 h 109"/>
              <a:gd name="T50" fmla="*/ 74 w 101"/>
              <a:gd name="T51" fmla="*/ 77 h 109"/>
              <a:gd name="T52" fmla="*/ 76 w 101"/>
              <a:gd name="T53" fmla="*/ 73 h 109"/>
              <a:gd name="T54" fmla="*/ 51 w 101"/>
              <a:gd name="T55" fmla="*/ 0 h 109"/>
              <a:gd name="T56" fmla="*/ 53 w 101"/>
              <a:gd name="T57" fmla="*/ 2 h 109"/>
              <a:gd name="T58" fmla="*/ 51 w 101"/>
              <a:gd name="T59" fmla="*/ 17 h 109"/>
              <a:gd name="T60" fmla="*/ 51 w 101"/>
              <a:gd name="T61" fmla="*/ 22 h 109"/>
              <a:gd name="T62" fmla="*/ 26 w 101"/>
              <a:gd name="T63" fmla="*/ 62 h 109"/>
              <a:gd name="T64" fmla="*/ 35 w 101"/>
              <a:gd name="T65" fmla="*/ 95 h 109"/>
              <a:gd name="T66" fmla="*/ 51 w 101"/>
              <a:gd name="T67" fmla="*/ 109 h 109"/>
              <a:gd name="T68" fmla="*/ 41 w 101"/>
              <a:gd name="T69" fmla="*/ 84 h 109"/>
              <a:gd name="T70" fmla="*/ 40 w 101"/>
              <a:gd name="T71" fmla="*/ 69 h 109"/>
              <a:gd name="T72" fmla="*/ 35 w 101"/>
              <a:gd name="T73" fmla="*/ 35 h 109"/>
              <a:gd name="T74" fmla="*/ 51 w 101"/>
              <a:gd name="T75" fmla="*/ 22 h 109"/>
              <a:gd name="T76" fmla="*/ 51 w 101"/>
              <a:gd name="T77" fmla="*/ 17 h 109"/>
              <a:gd name="T78" fmla="*/ 48 w 101"/>
              <a:gd name="T79" fmla="*/ 2 h 109"/>
              <a:gd name="T80" fmla="*/ 26 w 101"/>
              <a:gd name="T81" fmla="*/ 79 h 109"/>
              <a:gd name="T82" fmla="*/ 28 w 101"/>
              <a:gd name="T83" fmla="*/ 73 h 109"/>
              <a:gd name="T84" fmla="*/ 26 w 101"/>
              <a:gd name="T85" fmla="*/ 79 h 109"/>
              <a:gd name="T86" fmla="*/ 26 w 101"/>
              <a:gd name="T87" fmla="*/ 21 h 109"/>
              <a:gd name="T88" fmla="*/ 28 w 101"/>
              <a:gd name="T89" fmla="*/ 27 h 109"/>
              <a:gd name="T90" fmla="*/ 26 w 101"/>
              <a:gd name="T91" fmla="*/ 38 h 109"/>
              <a:gd name="T92" fmla="*/ 26 w 101"/>
              <a:gd name="T93" fmla="*/ 62 h 109"/>
              <a:gd name="T94" fmla="*/ 26 w 101"/>
              <a:gd name="T95" fmla="*/ 21 h 109"/>
              <a:gd name="T96" fmla="*/ 24 w 101"/>
              <a:gd name="T97" fmla="*/ 27 h 109"/>
              <a:gd name="T98" fmla="*/ 15 w 101"/>
              <a:gd name="T99" fmla="*/ 18 h 109"/>
              <a:gd name="T100" fmla="*/ 19 w 101"/>
              <a:gd name="T101" fmla="*/ 15 h 109"/>
              <a:gd name="T102" fmla="*/ 26 w 101"/>
              <a:gd name="T103" fmla="*/ 73 h 109"/>
              <a:gd name="T104" fmla="*/ 19 w 101"/>
              <a:gd name="T105" fmla="*/ 86 h 109"/>
              <a:gd name="T106" fmla="*/ 15 w 101"/>
              <a:gd name="T107" fmla="*/ 82 h 109"/>
              <a:gd name="T108" fmla="*/ 24 w 101"/>
              <a:gd name="T109" fmla="*/ 73 h 109"/>
              <a:gd name="T110" fmla="*/ 18 w 101"/>
              <a:gd name="T111" fmla="*/ 50 h 109"/>
              <a:gd name="T112" fmla="*/ 15 w 101"/>
              <a:gd name="T113" fmla="*/ 48 h 109"/>
              <a:gd name="T114" fmla="*/ 0 w 101"/>
              <a:gd name="T115" fmla="*/ 50 h 109"/>
              <a:gd name="T116" fmla="*/ 15 w 101"/>
              <a:gd name="T117" fmla="*/ 5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09">
                <a:moveTo>
                  <a:pt x="76" y="62"/>
                </a:moveTo>
                <a:cubicBezTo>
                  <a:pt x="78" y="58"/>
                  <a:pt x="78" y="54"/>
                  <a:pt x="78" y="50"/>
                </a:cubicBezTo>
                <a:cubicBezTo>
                  <a:pt x="78" y="46"/>
                  <a:pt x="78" y="42"/>
                  <a:pt x="76" y="38"/>
                </a:cubicBezTo>
                <a:cubicBezTo>
                  <a:pt x="76" y="62"/>
                  <a:pt x="76" y="62"/>
                  <a:pt x="76" y="62"/>
                </a:cubicBezTo>
                <a:close/>
                <a:moveTo>
                  <a:pt x="76" y="79"/>
                </a:moveTo>
                <a:cubicBezTo>
                  <a:pt x="76" y="73"/>
                  <a:pt x="76" y="73"/>
                  <a:pt x="76" y="73"/>
                </a:cubicBezTo>
                <a:cubicBezTo>
                  <a:pt x="77" y="73"/>
                  <a:pt x="77" y="73"/>
                  <a:pt x="78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82"/>
                  <a:pt x="86" y="82"/>
                  <a:pt x="86" y="82"/>
                </a:cubicBezTo>
                <a:cubicBezTo>
                  <a:pt x="87" y="83"/>
                  <a:pt x="87" y="85"/>
                  <a:pt x="86" y="86"/>
                </a:cubicBezTo>
                <a:cubicBezTo>
                  <a:pt x="85" y="87"/>
                  <a:pt x="84" y="87"/>
                  <a:pt x="83" y="86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76" y="28"/>
                </a:moveTo>
                <a:cubicBezTo>
                  <a:pt x="76" y="22"/>
                  <a:pt x="76" y="22"/>
                  <a:pt x="76" y="22"/>
                </a:cubicBezTo>
                <a:cubicBezTo>
                  <a:pt x="83" y="15"/>
                  <a:pt x="83" y="15"/>
                  <a:pt x="83" y="15"/>
                </a:cubicBezTo>
                <a:cubicBezTo>
                  <a:pt x="84" y="14"/>
                  <a:pt x="85" y="14"/>
                  <a:pt x="86" y="15"/>
                </a:cubicBezTo>
                <a:cubicBezTo>
                  <a:pt x="87" y="16"/>
                  <a:pt x="87" y="17"/>
                  <a:pt x="86" y="1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8"/>
                  <a:pt x="77" y="28"/>
                  <a:pt x="76" y="28"/>
                </a:cubicBezTo>
                <a:close/>
                <a:moveTo>
                  <a:pt x="99" y="48"/>
                </a:moveTo>
                <a:cubicBezTo>
                  <a:pt x="99" y="48"/>
                  <a:pt x="99" y="48"/>
                  <a:pt x="99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5" y="48"/>
                  <a:pt x="84" y="49"/>
                  <a:pt x="84" y="50"/>
                </a:cubicBezTo>
                <a:cubicBezTo>
                  <a:pt x="84" y="52"/>
                  <a:pt x="85" y="53"/>
                  <a:pt x="86" y="53"/>
                </a:cubicBezTo>
                <a:cubicBezTo>
                  <a:pt x="99" y="53"/>
                  <a:pt x="99" y="53"/>
                  <a:pt x="99" y="53"/>
                </a:cubicBezTo>
                <a:cubicBezTo>
                  <a:pt x="100" y="53"/>
                  <a:pt x="101" y="52"/>
                  <a:pt x="101" y="50"/>
                </a:cubicBezTo>
                <a:cubicBezTo>
                  <a:pt x="101" y="49"/>
                  <a:pt x="100" y="48"/>
                  <a:pt x="99" y="48"/>
                </a:cubicBezTo>
                <a:close/>
                <a:moveTo>
                  <a:pt x="51" y="109"/>
                </a:moveTo>
                <a:cubicBezTo>
                  <a:pt x="53" y="109"/>
                  <a:pt x="53" y="109"/>
                  <a:pt x="53" y="109"/>
                </a:cubicBezTo>
                <a:cubicBezTo>
                  <a:pt x="60" y="109"/>
                  <a:pt x="66" y="103"/>
                  <a:pt x="66" y="95"/>
                </a:cubicBezTo>
                <a:cubicBezTo>
                  <a:pt x="66" y="73"/>
                  <a:pt x="66" y="73"/>
                  <a:pt x="66" y="73"/>
                </a:cubicBezTo>
                <a:cubicBezTo>
                  <a:pt x="70" y="70"/>
                  <a:pt x="74" y="67"/>
                  <a:pt x="76" y="62"/>
                </a:cubicBezTo>
                <a:cubicBezTo>
                  <a:pt x="76" y="38"/>
                  <a:pt x="76" y="38"/>
                  <a:pt x="76" y="38"/>
                </a:cubicBezTo>
                <a:cubicBezTo>
                  <a:pt x="71" y="29"/>
                  <a:pt x="62" y="22"/>
                  <a:pt x="51" y="22"/>
                </a:cubicBezTo>
                <a:cubicBezTo>
                  <a:pt x="51" y="28"/>
                  <a:pt x="51" y="28"/>
                  <a:pt x="51" y="28"/>
                </a:cubicBezTo>
                <a:cubicBezTo>
                  <a:pt x="57" y="28"/>
                  <a:pt x="62" y="31"/>
                  <a:pt x="66" y="35"/>
                </a:cubicBezTo>
                <a:cubicBezTo>
                  <a:pt x="70" y="39"/>
                  <a:pt x="73" y="44"/>
                  <a:pt x="73" y="50"/>
                </a:cubicBezTo>
                <a:cubicBezTo>
                  <a:pt x="73" y="58"/>
                  <a:pt x="68" y="65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70"/>
                  <a:pt x="61" y="71"/>
                  <a:pt x="61" y="72"/>
                </a:cubicBezTo>
                <a:cubicBezTo>
                  <a:pt x="61" y="84"/>
                  <a:pt x="61" y="84"/>
                  <a:pt x="61" y="84"/>
                </a:cubicBezTo>
                <a:cubicBezTo>
                  <a:pt x="51" y="84"/>
                  <a:pt x="51" y="84"/>
                  <a:pt x="51" y="84"/>
                </a:cubicBezTo>
                <a:cubicBezTo>
                  <a:pt x="51" y="109"/>
                  <a:pt x="51" y="109"/>
                  <a:pt x="51" y="109"/>
                </a:cubicBezTo>
                <a:close/>
                <a:moveTo>
                  <a:pt x="76" y="22"/>
                </a:moveTo>
                <a:cubicBezTo>
                  <a:pt x="76" y="28"/>
                  <a:pt x="76" y="28"/>
                  <a:pt x="76" y="28"/>
                </a:cubicBezTo>
                <a:cubicBezTo>
                  <a:pt x="75" y="28"/>
                  <a:pt x="75" y="28"/>
                  <a:pt x="74" y="27"/>
                </a:cubicBezTo>
                <a:cubicBezTo>
                  <a:pt x="73" y="26"/>
                  <a:pt x="73" y="24"/>
                  <a:pt x="74" y="23"/>
                </a:cubicBezTo>
                <a:cubicBezTo>
                  <a:pt x="76" y="22"/>
                  <a:pt x="76" y="22"/>
                  <a:pt x="76" y="22"/>
                </a:cubicBezTo>
                <a:close/>
                <a:moveTo>
                  <a:pt x="76" y="73"/>
                </a:moveTo>
                <a:cubicBezTo>
                  <a:pt x="76" y="79"/>
                  <a:pt x="76" y="79"/>
                  <a:pt x="76" y="79"/>
                </a:cubicBezTo>
                <a:cubicBezTo>
                  <a:pt x="74" y="77"/>
                  <a:pt x="74" y="77"/>
                  <a:pt x="74" y="77"/>
                </a:cubicBezTo>
                <a:cubicBezTo>
                  <a:pt x="73" y="76"/>
                  <a:pt x="73" y="74"/>
                  <a:pt x="74" y="73"/>
                </a:cubicBezTo>
                <a:cubicBezTo>
                  <a:pt x="75" y="73"/>
                  <a:pt x="75" y="73"/>
                  <a:pt x="76" y="73"/>
                </a:cubicBezTo>
                <a:close/>
                <a:moveTo>
                  <a:pt x="51" y="17"/>
                </a:move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3" y="1"/>
                  <a:pt x="53" y="2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6"/>
                  <a:pt x="52" y="17"/>
                  <a:pt x="51" y="17"/>
                </a:cubicBezTo>
                <a:cubicBezTo>
                  <a:pt x="51" y="17"/>
                  <a:pt x="51" y="17"/>
                  <a:pt x="51" y="17"/>
                </a:cubicBezTo>
                <a:close/>
                <a:moveTo>
                  <a:pt x="51" y="22"/>
                </a:moveTo>
                <a:cubicBezTo>
                  <a:pt x="40" y="22"/>
                  <a:pt x="30" y="29"/>
                  <a:pt x="26" y="38"/>
                </a:cubicBezTo>
                <a:cubicBezTo>
                  <a:pt x="26" y="62"/>
                  <a:pt x="26" y="62"/>
                  <a:pt x="26" y="62"/>
                </a:cubicBezTo>
                <a:cubicBezTo>
                  <a:pt x="28" y="67"/>
                  <a:pt x="31" y="71"/>
                  <a:pt x="35" y="74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103"/>
                  <a:pt x="42" y="109"/>
                  <a:pt x="49" y="109"/>
                </a:cubicBezTo>
                <a:cubicBezTo>
                  <a:pt x="51" y="109"/>
                  <a:pt x="51" y="109"/>
                  <a:pt x="51" y="109"/>
                </a:cubicBezTo>
                <a:cubicBezTo>
                  <a:pt x="51" y="84"/>
                  <a:pt x="51" y="84"/>
                  <a:pt x="5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1" y="70"/>
                  <a:pt x="40" y="69"/>
                </a:cubicBezTo>
                <a:cubicBezTo>
                  <a:pt x="33" y="66"/>
                  <a:pt x="28" y="58"/>
                  <a:pt x="28" y="50"/>
                </a:cubicBezTo>
                <a:cubicBezTo>
                  <a:pt x="28" y="44"/>
                  <a:pt x="31" y="39"/>
                  <a:pt x="35" y="35"/>
                </a:cubicBezTo>
                <a:cubicBezTo>
                  <a:pt x="39" y="31"/>
                  <a:pt x="44" y="28"/>
                  <a:pt x="51" y="28"/>
                </a:cubicBezTo>
                <a:cubicBezTo>
                  <a:pt x="51" y="22"/>
                  <a:pt x="51" y="22"/>
                  <a:pt x="51" y="22"/>
                </a:cubicBezTo>
                <a:close/>
                <a:moveTo>
                  <a:pt x="51" y="0"/>
                </a:moveTo>
                <a:cubicBezTo>
                  <a:pt x="51" y="17"/>
                  <a:pt x="51" y="17"/>
                  <a:pt x="51" y="17"/>
                </a:cubicBezTo>
                <a:cubicBezTo>
                  <a:pt x="49" y="17"/>
                  <a:pt x="48" y="16"/>
                  <a:pt x="48" y="15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1"/>
                  <a:pt x="49" y="0"/>
                  <a:pt x="51" y="0"/>
                </a:cubicBezTo>
                <a:close/>
                <a:moveTo>
                  <a:pt x="26" y="79"/>
                </a:moveTo>
                <a:cubicBezTo>
                  <a:pt x="26" y="73"/>
                  <a:pt x="26" y="73"/>
                  <a:pt x="26" y="73"/>
                </a:cubicBezTo>
                <a:cubicBezTo>
                  <a:pt x="26" y="73"/>
                  <a:pt x="27" y="73"/>
                  <a:pt x="28" y="73"/>
                </a:cubicBezTo>
                <a:cubicBezTo>
                  <a:pt x="29" y="74"/>
                  <a:pt x="29" y="76"/>
                  <a:pt x="28" y="77"/>
                </a:cubicBezTo>
                <a:cubicBezTo>
                  <a:pt x="26" y="79"/>
                  <a:pt x="26" y="79"/>
                  <a:pt x="26" y="79"/>
                </a:cubicBezTo>
                <a:close/>
                <a:moveTo>
                  <a:pt x="26" y="28"/>
                </a:moveTo>
                <a:cubicBezTo>
                  <a:pt x="26" y="21"/>
                  <a:pt x="26" y="21"/>
                  <a:pt x="26" y="21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4"/>
                  <a:pt x="29" y="26"/>
                  <a:pt x="28" y="27"/>
                </a:cubicBezTo>
                <a:cubicBezTo>
                  <a:pt x="27" y="28"/>
                  <a:pt x="26" y="28"/>
                  <a:pt x="26" y="28"/>
                </a:cubicBezTo>
                <a:close/>
                <a:moveTo>
                  <a:pt x="26" y="38"/>
                </a:moveTo>
                <a:cubicBezTo>
                  <a:pt x="24" y="42"/>
                  <a:pt x="23" y="46"/>
                  <a:pt x="23" y="50"/>
                </a:cubicBezTo>
                <a:cubicBezTo>
                  <a:pt x="23" y="55"/>
                  <a:pt x="24" y="59"/>
                  <a:pt x="26" y="62"/>
                </a:cubicBezTo>
                <a:cubicBezTo>
                  <a:pt x="26" y="38"/>
                  <a:pt x="26" y="38"/>
                  <a:pt x="26" y="38"/>
                </a:cubicBezTo>
                <a:close/>
                <a:moveTo>
                  <a:pt x="26" y="21"/>
                </a:moveTo>
                <a:cubicBezTo>
                  <a:pt x="26" y="28"/>
                  <a:pt x="26" y="28"/>
                  <a:pt x="26" y="28"/>
                </a:cubicBezTo>
                <a:cubicBezTo>
                  <a:pt x="25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15" y="18"/>
                  <a:pt x="15" y="18"/>
                  <a:pt x="15" y="18"/>
                </a:cubicBezTo>
                <a:cubicBezTo>
                  <a:pt x="14" y="17"/>
                  <a:pt x="14" y="16"/>
                  <a:pt x="15" y="15"/>
                </a:cubicBezTo>
                <a:cubicBezTo>
                  <a:pt x="16" y="14"/>
                  <a:pt x="18" y="14"/>
                  <a:pt x="19" y="15"/>
                </a:cubicBezTo>
                <a:cubicBezTo>
                  <a:pt x="26" y="21"/>
                  <a:pt x="26" y="21"/>
                  <a:pt x="26" y="21"/>
                </a:cubicBezTo>
                <a:close/>
                <a:moveTo>
                  <a:pt x="26" y="73"/>
                </a:moveTo>
                <a:cubicBezTo>
                  <a:pt x="26" y="79"/>
                  <a:pt x="26" y="79"/>
                  <a:pt x="26" y="79"/>
                </a:cubicBezTo>
                <a:cubicBezTo>
                  <a:pt x="19" y="86"/>
                  <a:pt x="19" y="86"/>
                  <a:pt x="19" y="86"/>
                </a:cubicBezTo>
                <a:cubicBezTo>
                  <a:pt x="18" y="87"/>
                  <a:pt x="16" y="87"/>
                  <a:pt x="15" y="86"/>
                </a:cubicBezTo>
                <a:cubicBezTo>
                  <a:pt x="14" y="85"/>
                  <a:pt x="14" y="83"/>
                  <a:pt x="15" y="82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5" y="73"/>
                  <a:pt x="26" y="73"/>
                </a:cubicBezTo>
                <a:close/>
                <a:moveTo>
                  <a:pt x="18" y="50"/>
                </a:moveTo>
                <a:cubicBezTo>
                  <a:pt x="18" y="50"/>
                  <a:pt x="18" y="50"/>
                  <a:pt x="18" y="50"/>
                </a:cubicBezTo>
                <a:cubicBezTo>
                  <a:pt x="18" y="49"/>
                  <a:pt x="17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0"/>
                </a:cubicBezTo>
                <a:cubicBezTo>
                  <a:pt x="0" y="52"/>
                  <a:pt x="2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7" y="53"/>
                  <a:pt x="18" y="52"/>
                  <a:pt x="18" y="5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燕尾形 109"/>
          <p:cNvSpPr/>
          <p:nvPr/>
        </p:nvSpPr>
        <p:spPr>
          <a:xfrm rot="5400000">
            <a:off x="1938008" y="1878239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5" name="直接连接符 110"/>
          <p:cNvCxnSpPr/>
          <p:nvPr/>
        </p:nvCxnSpPr>
        <p:spPr>
          <a:xfrm>
            <a:off x="2137335" y="2516081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矩形 111"/>
          <p:cNvSpPr/>
          <p:nvPr/>
        </p:nvSpPr>
        <p:spPr>
          <a:xfrm>
            <a:off x="1118218" y="1789000"/>
            <a:ext cx="579275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1D0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А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1D0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08" name="燕尾形 113"/>
          <p:cNvSpPr/>
          <p:nvPr/>
        </p:nvSpPr>
        <p:spPr>
          <a:xfrm rot="5400000">
            <a:off x="1938008" y="4909795"/>
            <a:ext cx="398652" cy="637843"/>
          </a:xfrm>
          <a:prstGeom prst="chevron">
            <a:avLst/>
          </a:prstGeom>
          <a:solidFill>
            <a:srgbClr val="F94A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9" name="直接连接符 114"/>
          <p:cNvCxnSpPr/>
          <p:nvPr/>
        </p:nvCxnSpPr>
        <p:spPr>
          <a:xfrm>
            <a:off x="2137335" y="4030957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燕尾形 117"/>
          <p:cNvSpPr/>
          <p:nvPr/>
        </p:nvSpPr>
        <p:spPr>
          <a:xfrm rot="5400000">
            <a:off x="1871713" y="3400327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3" name="直接连接符 118"/>
          <p:cNvCxnSpPr/>
          <p:nvPr/>
        </p:nvCxnSpPr>
        <p:spPr>
          <a:xfrm>
            <a:off x="2137335" y="5625565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2">
            <a:extLst>
              <a:ext uri="{FF2B5EF4-FFF2-40B4-BE49-F238E27FC236}">
                <a16:creationId xmlns:a16="http://schemas.microsoft.com/office/drawing/2014/main" xmlns="" id="{83E07B79-A12C-431C-9865-1A07C7608B1A}"/>
              </a:ext>
            </a:extLst>
          </p:cNvPr>
          <p:cNvSpPr/>
          <p:nvPr/>
        </p:nvSpPr>
        <p:spPr>
          <a:xfrm>
            <a:off x="765078" y="340353"/>
            <a:ext cx="35648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4800" b="1" dirty="0">
                <a:solidFill>
                  <a:srgbClr val="007A7D"/>
                </a:solidFill>
                <a:latin typeface="Raleway"/>
              </a:rPr>
              <a:t>ПЕРЕВІРКА</a:t>
            </a:r>
            <a:endParaRPr lang="en-US" sz="4800" b="1" dirty="0">
              <a:solidFill>
                <a:srgbClr val="007A7D"/>
              </a:solidFill>
              <a:latin typeface="Raleway"/>
            </a:endParaRPr>
          </a:p>
        </p:txBody>
      </p:sp>
      <p:sp>
        <p:nvSpPr>
          <p:cNvPr id="119" name="矩形 111">
            <a:extLst>
              <a:ext uri="{FF2B5EF4-FFF2-40B4-BE49-F238E27FC236}">
                <a16:creationId xmlns:a16="http://schemas.microsoft.com/office/drawing/2014/main" xmlns="" id="{1D88A114-A54B-4A15-954C-236FED423943}"/>
              </a:ext>
            </a:extLst>
          </p:cNvPr>
          <p:cNvSpPr/>
          <p:nvPr/>
        </p:nvSpPr>
        <p:spPr>
          <a:xfrm>
            <a:off x="1075071" y="3215831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1D0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Б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1D0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20" name="矩形 111">
            <a:extLst>
              <a:ext uri="{FF2B5EF4-FFF2-40B4-BE49-F238E27FC236}">
                <a16:creationId xmlns:a16="http://schemas.microsoft.com/office/drawing/2014/main" xmlns="" id="{5E76C2ED-90AA-497B-A00D-838D16131649}"/>
              </a:ext>
            </a:extLst>
          </p:cNvPr>
          <p:cNvSpPr/>
          <p:nvPr/>
        </p:nvSpPr>
        <p:spPr>
          <a:xfrm>
            <a:off x="1052266" y="4667293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1D0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В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1D0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15" name="Овал 114">
            <a:extLst>
              <a:ext uri="{FF2B5EF4-FFF2-40B4-BE49-F238E27FC236}">
                <a16:creationId xmlns:a16="http://schemas.microsoft.com/office/drawing/2014/main" xmlns="" id="{85CB514B-D88E-4B8B-AC5E-63D6073D655C}"/>
              </a:ext>
            </a:extLst>
          </p:cNvPr>
          <p:cNvSpPr/>
          <p:nvPr/>
        </p:nvSpPr>
        <p:spPr>
          <a:xfrm>
            <a:off x="4768577" y="234790"/>
            <a:ext cx="1074919" cy="1014740"/>
          </a:xfrm>
          <a:prstGeom prst="ellipse">
            <a:avLst/>
          </a:prstGeom>
          <a:solidFill>
            <a:srgbClr val="F94A26"/>
          </a:solidFill>
          <a:ln>
            <a:solidFill>
              <a:srgbClr val="F94A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1" name="Прямоугольник 120">
            <a:extLst>
              <a:ext uri="{FF2B5EF4-FFF2-40B4-BE49-F238E27FC236}">
                <a16:creationId xmlns:a16="http://schemas.microsoft.com/office/drawing/2014/main" xmlns="" id="{58D371BE-0B74-4AC2-B45B-439C03FD300C}"/>
              </a:ext>
            </a:extLst>
          </p:cNvPr>
          <p:cNvSpPr/>
          <p:nvPr/>
        </p:nvSpPr>
        <p:spPr>
          <a:xfrm>
            <a:off x="5006770" y="240161"/>
            <a:ext cx="5902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aleway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xmlns="" val="2581547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 flipH="1">
            <a:off x="8219899" y="5779686"/>
            <a:ext cx="989728" cy="212927"/>
          </a:xfrm>
          <a:custGeom>
            <a:avLst/>
            <a:gdLst>
              <a:gd name="T0" fmla="*/ 20 w 23"/>
              <a:gd name="T1" fmla="*/ 0 h 5"/>
              <a:gd name="T2" fmla="*/ 3 w 23"/>
              <a:gd name="T3" fmla="*/ 0 h 5"/>
              <a:gd name="T4" fmla="*/ 0 w 23"/>
              <a:gd name="T5" fmla="*/ 2 h 5"/>
              <a:gd name="T6" fmla="*/ 3 w 23"/>
              <a:gd name="T7" fmla="*/ 5 h 5"/>
              <a:gd name="T8" fmla="*/ 20 w 23"/>
              <a:gd name="T9" fmla="*/ 5 h 5"/>
              <a:gd name="T10" fmla="*/ 23 w 23"/>
              <a:gd name="T11" fmla="*/ 2 h 5"/>
              <a:gd name="T12" fmla="*/ 20 w 23"/>
              <a:gd name="T1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5">
                <a:moveTo>
                  <a:pt x="20" y="0"/>
                </a:move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5"/>
                  <a:pt x="3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2" y="5"/>
                  <a:pt x="23" y="4"/>
                  <a:pt x="23" y="2"/>
                </a:cubicBezTo>
                <a:cubicBezTo>
                  <a:pt x="23" y="1"/>
                  <a:pt x="22" y="0"/>
                  <a:pt x="20" y="0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24"/>
          <p:cNvSpPr/>
          <p:nvPr/>
        </p:nvSpPr>
        <p:spPr>
          <a:xfrm flipH="1">
            <a:off x="7960489" y="5339915"/>
            <a:ext cx="1508550" cy="439770"/>
          </a:xfrm>
          <a:custGeom>
            <a:avLst/>
            <a:gdLst>
              <a:gd name="connsiteX0" fmla="*/ 0 w 2645228"/>
              <a:gd name="connsiteY0" fmla="*/ 0 h 496975"/>
              <a:gd name="connsiteX1" fmla="*/ 2645228 w 2645228"/>
              <a:gd name="connsiteY1" fmla="*/ 0 h 496975"/>
              <a:gd name="connsiteX2" fmla="*/ 2645228 w 2645228"/>
              <a:gd name="connsiteY2" fmla="*/ 56095 h 496975"/>
              <a:gd name="connsiteX3" fmla="*/ 2204348 w 2645228"/>
              <a:gd name="connsiteY3" fmla="*/ 496975 h 496975"/>
              <a:gd name="connsiteX4" fmla="*/ 440880 w 2645228"/>
              <a:gd name="connsiteY4" fmla="*/ 496975 h 496975"/>
              <a:gd name="connsiteX5" fmla="*/ 0 w 2645228"/>
              <a:gd name="connsiteY5" fmla="*/ 56095 h 496975"/>
              <a:gd name="connsiteX6" fmla="*/ 0 w 2645228"/>
              <a:gd name="connsiteY6" fmla="*/ 0 h 49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45228" h="496975">
                <a:moveTo>
                  <a:pt x="0" y="0"/>
                </a:moveTo>
                <a:lnTo>
                  <a:pt x="2645228" y="0"/>
                </a:lnTo>
                <a:lnTo>
                  <a:pt x="2645228" y="56095"/>
                </a:lnTo>
                <a:cubicBezTo>
                  <a:pt x="2645228" y="299586"/>
                  <a:pt x="2447839" y="496975"/>
                  <a:pt x="2204348" y="496975"/>
                </a:cubicBezTo>
                <a:lnTo>
                  <a:pt x="440880" y="496975"/>
                </a:lnTo>
                <a:cubicBezTo>
                  <a:pt x="197389" y="496975"/>
                  <a:pt x="0" y="299586"/>
                  <a:pt x="0" y="5609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25"/>
          <p:cNvSpPr/>
          <p:nvPr/>
        </p:nvSpPr>
        <p:spPr>
          <a:xfrm flipH="1">
            <a:off x="8378291" y="6081374"/>
            <a:ext cx="672945" cy="143656"/>
          </a:xfrm>
          <a:custGeom>
            <a:avLst/>
            <a:gdLst>
              <a:gd name="connsiteX0" fmla="*/ 0 w 694404"/>
              <a:gd name="connsiteY0" fmla="*/ 0 h 288475"/>
              <a:gd name="connsiteX1" fmla="*/ 694404 w 694404"/>
              <a:gd name="connsiteY1" fmla="*/ 0 h 288475"/>
              <a:gd name="connsiteX2" fmla="*/ 693800 w 694404"/>
              <a:gd name="connsiteY2" fmla="*/ 5989 h 288475"/>
              <a:gd name="connsiteX3" fmla="*/ 347202 w 694404"/>
              <a:gd name="connsiteY3" fmla="*/ 288475 h 288475"/>
              <a:gd name="connsiteX4" fmla="*/ 604 w 694404"/>
              <a:gd name="connsiteY4" fmla="*/ 5989 h 288475"/>
              <a:gd name="connsiteX5" fmla="*/ 0 w 694404"/>
              <a:gd name="connsiteY5" fmla="*/ 0 h 28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4404" h="288475">
                <a:moveTo>
                  <a:pt x="0" y="0"/>
                </a:moveTo>
                <a:lnTo>
                  <a:pt x="694404" y="0"/>
                </a:lnTo>
                <a:lnTo>
                  <a:pt x="693800" y="5989"/>
                </a:lnTo>
                <a:cubicBezTo>
                  <a:pt x="660811" y="167204"/>
                  <a:pt x="518169" y="288475"/>
                  <a:pt x="347202" y="288475"/>
                </a:cubicBezTo>
                <a:cubicBezTo>
                  <a:pt x="176235" y="288475"/>
                  <a:pt x="33593" y="167204"/>
                  <a:pt x="604" y="598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8593707" y="4490200"/>
            <a:ext cx="196867" cy="581816"/>
          </a:xfrm>
          <a:custGeom>
            <a:avLst/>
            <a:gdLst>
              <a:gd name="T0" fmla="*/ 77 w 112"/>
              <a:gd name="T1" fmla="*/ 270 h 331"/>
              <a:gd name="T2" fmla="*/ 44 w 112"/>
              <a:gd name="T3" fmla="*/ 331 h 331"/>
              <a:gd name="T4" fmla="*/ 15 w 112"/>
              <a:gd name="T5" fmla="*/ 328 h 331"/>
              <a:gd name="T6" fmla="*/ 0 w 112"/>
              <a:gd name="T7" fmla="*/ 261 h 331"/>
              <a:gd name="T8" fmla="*/ 35 w 112"/>
              <a:gd name="T9" fmla="*/ 0 h 331"/>
              <a:gd name="T10" fmla="*/ 112 w 112"/>
              <a:gd name="T11" fmla="*/ 11 h 331"/>
              <a:gd name="T12" fmla="*/ 77 w 112"/>
              <a:gd name="T13" fmla="*/ 27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331">
                <a:moveTo>
                  <a:pt x="77" y="270"/>
                </a:moveTo>
                <a:lnTo>
                  <a:pt x="44" y="331"/>
                </a:lnTo>
                <a:lnTo>
                  <a:pt x="15" y="328"/>
                </a:lnTo>
                <a:lnTo>
                  <a:pt x="0" y="261"/>
                </a:lnTo>
                <a:lnTo>
                  <a:pt x="35" y="0"/>
                </a:lnTo>
                <a:lnTo>
                  <a:pt x="112" y="11"/>
                </a:lnTo>
                <a:lnTo>
                  <a:pt x="77" y="27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8649951" y="4386493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2 w 64"/>
              <a:gd name="T15" fmla="*/ 22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3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2" y="22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8632375" y="4451527"/>
            <a:ext cx="168743" cy="163472"/>
          </a:xfrm>
          <a:custGeom>
            <a:avLst/>
            <a:gdLst>
              <a:gd name="T0" fmla="*/ 85 w 96"/>
              <a:gd name="T1" fmla="*/ 93 h 93"/>
              <a:gd name="T2" fmla="*/ 0 w 96"/>
              <a:gd name="T3" fmla="*/ 81 h 93"/>
              <a:gd name="T4" fmla="*/ 11 w 96"/>
              <a:gd name="T5" fmla="*/ 0 h 93"/>
              <a:gd name="T6" fmla="*/ 96 w 96"/>
              <a:gd name="T7" fmla="*/ 12 h 93"/>
              <a:gd name="T8" fmla="*/ 85 w 96"/>
              <a:gd name="T9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3">
                <a:moveTo>
                  <a:pt x="85" y="93"/>
                </a:moveTo>
                <a:lnTo>
                  <a:pt x="0" y="81"/>
                </a:lnTo>
                <a:lnTo>
                  <a:pt x="11" y="0"/>
                </a:lnTo>
                <a:lnTo>
                  <a:pt x="96" y="12"/>
                </a:lnTo>
                <a:lnTo>
                  <a:pt x="85" y="9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8620070" y="5050920"/>
            <a:ext cx="50976" cy="84372"/>
          </a:xfrm>
          <a:custGeom>
            <a:avLst/>
            <a:gdLst>
              <a:gd name="T0" fmla="*/ 0 w 21"/>
              <a:gd name="T1" fmla="*/ 5 h 35"/>
              <a:gd name="T2" fmla="*/ 5 w 21"/>
              <a:gd name="T3" fmla="*/ 26 h 35"/>
              <a:gd name="T4" fmla="*/ 21 w 21"/>
              <a:gd name="T5" fmla="*/ 9 h 35"/>
              <a:gd name="T6" fmla="*/ 0 w 21"/>
              <a:gd name="T7" fmla="*/ 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5"/>
                </a:moveTo>
                <a:cubicBezTo>
                  <a:pt x="0" y="5"/>
                  <a:pt x="3" y="22"/>
                  <a:pt x="5" y="26"/>
                </a:cubicBezTo>
                <a:cubicBezTo>
                  <a:pt x="6" y="31"/>
                  <a:pt x="9" y="35"/>
                  <a:pt x="21" y="9"/>
                </a:cubicBezTo>
                <a:cubicBezTo>
                  <a:pt x="21" y="9"/>
                  <a:pt x="13" y="0"/>
                  <a:pt x="0" y="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8797607" y="4488442"/>
            <a:ext cx="195110" cy="581816"/>
          </a:xfrm>
          <a:custGeom>
            <a:avLst/>
            <a:gdLst>
              <a:gd name="T0" fmla="*/ 75 w 111"/>
              <a:gd name="T1" fmla="*/ 269 h 331"/>
              <a:gd name="T2" fmla="*/ 44 w 111"/>
              <a:gd name="T3" fmla="*/ 331 h 331"/>
              <a:gd name="T4" fmla="*/ 15 w 111"/>
              <a:gd name="T5" fmla="*/ 326 h 331"/>
              <a:gd name="T6" fmla="*/ 0 w 111"/>
              <a:gd name="T7" fmla="*/ 259 h 331"/>
              <a:gd name="T8" fmla="*/ 34 w 111"/>
              <a:gd name="T9" fmla="*/ 0 h 331"/>
              <a:gd name="T10" fmla="*/ 111 w 111"/>
              <a:gd name="T11" fmla="*/ 9 h 331"/>
              <a:gd name="T12" fmla="*/ 75 w 111"/>
              <a:gd name="T13" fmla="*/ 269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331">
                <a:moveTo>
                  <a:pt x="75" y="269"/>
                </a:moveTo>
                <a:lnTo>
                  <a:pt x="44" y="331"/>
                </a:lnTo>
                <a:lnTo>
                  <a:pt x="15" y="326"/>
                </a:lnTo>
                <a:lnTo>
                  <a:pt x="0" y="259"/>
                </a:lnTo>
                <a:lnTo>
                  <a:pt x="34" y="0"/>
                </a:lnTo>
                <a:lnTo>
                  <a:pt x="111" y="9"/>
                </a:lnTo>
                <a:lnTo>
                  <a:pt x="75" y="26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8852093" y="4381219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1 w 64"/>
              <a:gd name="T15" fmla="*/ 23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4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1" y="23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8836273" y="4449770"/>
            <a:ext cx="168743" cy="161713"/>
          </a:xfrm>
          <a:custGeom>
            <a:avLst/>
            <a:gdLst>
              <a:gd name="T0" fmla="*/ 85 w 96"/>
              <a:gd name="T1" fmla="*/ 92 h 92"/>
              <a:gd name="T2" fmla="*/ 0 w 96"/>
              <a:gd name="T3" fmla="*/ 81 h 92"/>
              <a:gd name="T4" fmla="*/ 11 w 96"/>
              <a:gd name="T5" fmla="*/ 0 h 92"/>
              <a:gd name="T6" fmla="*/ 96 w 96"/>
              <a:gd name="T7" fmla="*/ 11 h 92"/>
              <a:gd name="T8" fmla="*/ 85 w 96"/>
              <a:gd name="T9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2">
                <a:moveTo>
                  <a:pt x="85" y="92"/>
                </a:moveTo>
                <a:lnTo>
                  <a:pt x="0" y="81"/>
                </a:lnTo>
                <a:lnTo>
                  <a:pt x="11" y="0"/>
                </a:lnTo>
                <a:lnTo>
                  <a:pt x="96" y="11"/>
                </a:lnTo>
                <a:lnTo>
                  <a:pt x="85" y="9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8823969" y="5045648"/>
            <a:ext cx="50976" cy="84372"/>
          </a:xfrm>
          <a:custGeom>
            <a:avLst/>
            <a:gdLst>
              <a:gd name="T0" fmla="*/ 0 w 21"/>
              <a:gd name="T1" fmla="*/ 6 h 35"/>
              <a:gd name="T2" fmla="*/ 5 w 21"/>
              <a:gd name="T3" fmla="*/ 27 h 35"/>
              <a:gd name="T4" fmla="*/ 21 w 21"/>
              <a:gd name="T5" fmla="*/ 10 h 35"/>
              <a:gd name="T6" fmla="*/ 0 w 21"/>
              <a:gd name="T7" fmla="*/ 6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6"/>
                </a:moveTo>
                <a:cubicBezTo>
                  <a:pt x="0" y="6"/>
                  <a:pt x="3" y="22"/>
                  <a:pt x="5" y="27"/>
                </a:cubicBezTo>
                <a:cubicBezTo>
                  <a:pt x="6" y="31"/>
                  <a:pt x="9" y="35"/>
                  <a:pt x="21" y="10"/>
                </a:cubicBezTo>
                <a:cubicBezTo>
                  <a:pt x="21" y="10"/>
                  <a:pt x="13" y="0"/>
                  <a:pt x="0" y="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8975137" y="4491956"/>
            <a:ext cx="45701" cy="295302"/>
          </a:xfrm>
          <a:custGeom>
            <a:avLst/>
            <a:gdLst>
              <a:gd name="T0" fmla="*/ 4 w 19"/>
              <a:gd name="T1" fmla="*/ 0 h 122"/>
              <a:gd name="T2" fmla="*/ 19 w 19"/>
              <a:gd name="T3" fmla="*/ 16 h 122"/>
              <a:gd name="T4" fmla="*/ 7 w 19"/>
              <a:gd name="T5" fmla="*/ 115 h 122"/>
              <a:gd name="T6" fmla="*/ 0 w 19"/>
              <a:gd name="T7" fmla="*/ 121 h 122"/>
              <a:gd name="T8" fmla="*/ 10 w 19"/>
              <a:gd name="T9" fmla="*/ 43 h 122"/>
              <a:gd name="T10" fmla="*/ 5 w 19"/>
              <a:gd name="T11" fmla="*/ 34 h 122"/>
              <a:gd name="T12" fmla="*/ 4 w 19"/>
              <a:gd name="T13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122">
                <a:moveTo>
                  <a:pt x="4" y="0"/>
                </a:moveTo>
                <a:cubicBezTo>
                  <a:pt x="4" y="0"/>
                  <a:pt x="18" y="10"/>
                  <a:pt x="19" y="16"/>
                </a:cubicBezTo>
                <a:cubicBezTo>
                  <a:pt x="19" y="21"/>
                  <a:pt x="7" y="115"/>
                  <a:pt x="7" y="115"/>
                </a:cubicBezTo>
                <a:cubicBezTo>
                  <a:pt x="7" y="115"/>
                  <a:pt x="8" y="122"/>
                  <a:pt x="0" y="121"/>
                </a:cubicBezTo>
                <a:cubicBezTo>
                  <a:pt x="10" y="43"/>
                  <a:pt x="10" y="43"/>
                  <a:pt x="10" y="43"/>
                </a:cubicBezTo>
                <a:cubicBezTo>
                  <a:pt x="5" y="34"/>
                  <a:pt x="5" y="34"/>
                  <a:pt x="5" y="34"/>
                </a:cubicBezTo>
                <a:cubicBezTo>
                  <a:pt x="4" y="0"/>
                  <a:pt x="4" y="0"/>
                  <a:pt x="4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23"/>
          <p:cNvGrpSpPr/>
          <p:nvPr/>
        </p:nvGrpSpPr>
        <p:grpSpPr>
          <a:xfrm>
            <a:off x="7607610" y="4356171"/>
            <a:ext cx="905241" cy="687281"/>
            <a:chOff x="7170738" y="4168775"/>
            <a:chExt cx="817563" cy="620713"/>
          </a:xfrm>
          <a:solidFill>
            <a:srgbClr val="F94A26"/>
          </a:solidFill>
        </p:grpSpPr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7170738" y="4168775"/>
              <a:ext cx="785813" cy="354013"/>
            </a:xfrm>
            <a:custGeom>
              <a:avLst/>
              <a:gdLst>
                <a:gd name="T0" fmla="*/ 246 w 495"/>
                <a:gd name="T1" fmla="*/ 223 h 223"/>
                <a:gd name="T2" fmla="*/ 0 w 495"/>
                <a:gd name="T3" fmla="*/ 111 h 223"/>
                <a:gd name="T4" fmla="*/ 252 w 495"/>
                <a:gd name="T5" fmla="*/ 0 h 223"/>
                <a:gd name="T6" fmla="*/ 495 w 495"/>
                <a:gd name="T7" fmla="*/ 109 h 223"/>
                <a:gd name="T8" fmla="*/ 246 w 495"/>
                <a:gd name="T9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223">
                  <a:moveTo>
                    <a:pt x="246" y="223"/>
                  </a:moveTo>
                  <a:lnTo>
                    <a:pt x="0" y="111"/>
                  </a:lnTo>
                  <a:lnTo>
                    <a:pt x="252" y="0"/>
                  </a:lnTo>
                  <a:lnTo>
                    <a:pt x="495" y="109"/>
                  </a:lnTo>
                  <a:lnTo>
                    <a:pt x="246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7924800" y="4335463"/>
              <a:ext cx="23813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Oval 16"/>
            <p:cNvSpPr>
              <a:spLocks noChangeArrowheads="1"/>
            </p:cNvSpPr>
            <p:nvPr/>
          </p:nvSpPr>
          <p:spPr bwMode="auto">
            <a:xfrm>
              <a:off x="7897813" y="4564063"/>
              <a:ext cx="76200" cy="77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7888288" y="4605338"/>
              <a:ext cx="55563" cy="171450"/>
            </a:xfrm>
            <a:custGeom>
              <a:avLst/>
              <a:gdLst>
                <a:gd name="T0" fmla="*/ 14 w 26"/>
                <a:gd name="T1" fmla="*/ 4 h 79"/>
                <a:gd name="T2" fmla="*/ 6 w 26"/>
                <a:gd name="T3" fmla="*/ 79 h 79"/>
                <a:gd name="T4" fmla="*/ 26 w 26"/>
                <a:gd name="T5" fmla="*/ 79 h 79"/>
                <a:gd name="T6" fmla="*/ 26 w 26"/>
                <a:gd name="T7" fmla="*/ 0 h 79"/>
                <a:gd name="T8" fmla="*/ 14 w 26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9">
                  <a:moveTo>
                    <a:pt x="14" y="4"/>
                  </a:moveTo>
                  <a:cubicBezTo>
                    <a:pt x="14" y="4"/>
                    <a:pt x="0" y="34"/>
                    <a:pt x="6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14" y="7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7932738" y="4605338"/>
              <a:ext cx="55563" cy="171450"/>
            </a:xfrm>
            <a:custGeom>
              <a:avLst/>
              <a:gdLst>
                <a:gd name="T0" fmla="*/ 11 w 25"/>
                <a:gd name="T1" fmla="*/ 4 h 79"/>
                <a:gd name="T2" fmla="*/ 20 w 25"/>
                <a:gd name="T3" fmla="*/ 79 h 79"/>
                <a:gd name="T4" fmla="*/ 0 w 25"/>
                <a:gd name="T5" fmla="*/ 79 h 79"/>
                <a:gd name="T6" fmla="*/ 0 w 25"/>
                <a:gd name="T7" fmla="*/ 0 h 79"/>
                <a:gd name="T8" fmla="*/ 11 w 25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9">
                  <a:moveTo>
                    <a:pt x="11" y="4"/>
                  </a:moveTo>
                  <a:cubicBezTo>
                    <a:pt x="11" y="4"/>
                    <a:pt x="25" y="34"/>
                    <a:pt x="2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" y="7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7327900" y="4449763"/>
              <a:ext cx="455613" cy="339725"/>
            </a:xfrm>
            <a:custGeom>
              <a:avLst/>
              <a:gdLst>
                <a:gd name="T0" fmla="*/ 209 w 209"/>
                <a:gd name="T1" fmla="*/ 0 h 156"/>
                <a:gd name="T2" fmla="*/ 104 w 209"/>
                <a:gd name="T3" fmla="*/ 49 h 156"/>
                <a:gd name="T4" fmla="*/ 0 w 209"/>
                <a:gd name="T5" fmla="*/ 0 h 156"/>
                <a:gd name="T6" fmla="*/ 0 w 209"/>
                <a:gd name="T7" fmla="*/ 120 h 156"/>
                <a:gd name="T8" fmla="*/ 102 w 209"/>
                <a:gd name="T9" fmla="*/ 156 h 156"/>
                <a:gd name="T10" fmla="*/ 102 w 209"/>
                <a:gd name="T11" fmla="*/ 156 h 156"/>
                <a:gd name="T12" fmla="*/ 104 w 209"/>
                <a:gd name="T13" fmla="*/ 156 h 156"/>
                <a:gd name="T14" fmla="*/ 107 w 209"/>
                <a:gd name="T15" fmla="*/ 156 h 156"/>
                <a:gd name="T16" fmla="*/ 107 w 209"/>
                <a:gd name="T17" fmla="*/ 156 h 156"/>
                <a:gd name="T18" fmla="*/ 209 w 209"/>
                <a:gd name="T19" fmla="*/ 120 h 156"/>
                <a:gd name="T20" fmla="*/ 209 w 20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156">
                  <a:moveTo>
                    <a:pt x="209" y="0"/>
                  </a:moveTo>
                  <a:cubicBezTo>
                    <a:pt x="209" y="1"/>
                    <a:pt x="121" y="41"/>
                    <a:pt x="104" y="49"/>
                  </a:cubicBezTo>
                  <a:cubicBezTo>
                    <a:pt x="87" y="41"/>
                    <a:pt x="0" y="1"/>
                    <a:pt x="0" y="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28" y="150"/>
                    <a:pt x="84" y="155"/>
                    <a:pt x="102" y="156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4" y="156"/>
                  </a:cubicBezTo>
                  <a:cubicBezTo>
                    <a:pt x="106" y="156"/>
                    <a:pt x="107" y="156"/>
                    <a:pt x="107" y="156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25" y="155"/>
                    <a:pt x="181" y="150"/>
                    <a:pt x="209" y="120"/>
                  </a:cubicBezTo>
                  <a:lnTo>
                    <a:pt x="20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Freeform 20"/>
          <p:cNvSpPr>
            <a:spLocks noEditPoints="1"/>
          </p:cNvSpPr>
          <p:nvPr/>
        </p:nvSpPr>
        <p:spPr bwMode="auto">
          <a:xfrm>
            <a:off x="6871114" y="2010017"/>
            <a:ext cx="529082" cy="557206"/>
          </a:xfrm>
          <a:custGeom>
            <a:avLst/>
            <a:gdLst>
              <a:gd name="T0" fmla="*/ 168 w 219"/>
              <a:gd name="T1" fmla="*/ 224 h 231"/>
              <a:gd name="T2" fmla="*/ 197 w 219"/>
              <a:gd name="T3" fmla="*/ 212 h 231"/>
              <a:gd name="T4" fmla="*/ 168 w 219"/>
              <a:gd name="T5" fmla="*/ 132 h 231"/>
              <a:gd name="T6" fmla="*/ 168 w 219"/>
              <a:gd name="T7" fmla="*/ 150 h 231"/>
              <a:gd name="T8" fmla="*/ 192 w 219"/>
              <a:gd name="T9" fmla="*/ 190 h 231"/>
              <a:gd name="T10" fmla="*/ 168 w 219"/>
              <a:gd name="T11" fmla="*/ 209 h 231"/>
              <a:gd name="T12" fmla="*/ 168 w 219"/>
              <a:gd name="T13" fmla="*/ 224 h 231"/>
              <a:gd name="T14" fmla="*/ 168 w 219"/>
              <a:gd name="T15" fmla="*/ 203 h 231"/>
              <a:gd name="T16" fmla="*/ 168 w 219"/>
              <a:gd name="T17" fmla="*/ 157 h 231"/>
              <a:gd name="T18" fmla="*/ 181 w 219"/>
              <a:gd name="T19" fmla="*/ 187 h 231"/>
              <a:gd name="T20" fmla="*/ 168 w 219"/>
              <a:gd name="T21" fmla="*/ 203 h 231"/>
              <a:gd name="T22" fmla="*/ 146 w 219"/>
              <a:gd name="T23" fmla="*/ 112 h 231"/>
              <a:gd name="T24" fmla="*/ 141 w 219"/>
              <a:gd name="T25" fmla="*/ 98 h 231"/>
              <a:gd name="T26" fmla="*/ 141 w 219"/>
              <a:gd name="T27" fmla="*/ 44 h 231"/>
              <a:gd name="T28" fmla="*/ 146 w 219"/>
              <a:gd name="T29" fmla="*/ 37 h 231"/>
              <a:gd name="T30" fmla="*/ 148 w 219"/>
              <a:gd name="T31" fmla="*/ 37 h 231"/>
              <a:gd name="T32" fmla="*/ 148 w 219"/>
              <a:gd name="T33" fmla="*/ 14 h 231"/>
              <a:gd name="T34" fmla="*/ 146 w 219"/>
              <a:gd name="T35" fmla="*/ 14 h 231"/>
              <a:gd name="T36" fmla="*/ 146 w 219"/>
              <a:gd name="T37" fmla="*/ 13 h 231"/>
              <a:gd name="T38" fmla="*/ 114 w 219"/>
              <a:gd name="T39" fmla="*/ 0 h 231"/>
              <a:gd name="T40" fmla="*/ 81 w 219"/>
              <a:gd name="T41" fmla="*/ 13 h 231"/>
              <a:gd name="T42" fmla="*/ 81 w 219"/>
              <a:gd name="T43" fmla="*/ 14 h 231"/>
              <a:gd name="T44" fmla="*/ 80 w 219"/>
              <a:gd name="T45" fmla="*/ 14 h 231"/>
              <a:gd name="T46" fmla="*/ 80 w 219"/>
              <a:gd name="T47" fmla="*/ 37 h 231"/>
              <a:gd name="T48" fmla="*/ 81 w 219"/>
              <a:gd name="T49" fmla="*/ 37 h 231"/>
              <a:gd name="T50" fmla="*/ 90 w 219"/>
              <a:gd name="T51" fmla="*/ 45 h 231"/>
              <a:gd name="T52" fmla="*/ 90 w 219"/>
              <a:gd name="T53" fmla="*/ 98 h 231"/>
              <a:gd name="T54" fmla="*/ 83 w 219"/>
              <a:gd name="T55" fmla="*/ 112 h 231"/>
              <a:gd name="T56" fmla="*/ 31 w 219"/>
              <a:gd name="T57" fmla="*/ 212 h 231"/>
              <a:gd name="T58" fmla="*/ 114 w 219"/>
              <a:gd name="T59" fmla="*/ 230 h 231"/>
              <a:gd name="T60" fmla="*/ 168 w 219"/>
              <a:gd name="T61" fmla="*/ 224 h 231"/>
              <a:gd name="T62" fmla="*/ 168 w 219"/>
              <a:gd name="T63" fmla="*/ 209 h 231"/>
              <a:gd name="T64" fmla="*/ 144 w 219"/>
              <a:gd name="T65" fmla="*/ 212 h 231"/>
              <a:gd name="T66" fmla="*/ 144 w 219"/>
              <a:gd name="T67" fmla="*/ 212 h 231"/>
              <a:gd name="T68" fmla="*/ 168 w 219"/>
              <a:gd name="T69" fmla="*/ 203 h 231"/>
              <a:gd name="T70" fmla="*/ 168 w 219"/>
              <a:gd name="T71" fmla="*/ 157 h 231"/>
              <a:gd name="T72" fmla="*/ 149 w 219"/>
              <a:gd name="T73" fmla="*/ 134 h 231"/>
              <a:gd name="T74" fmla="*/ 168 w 219"/>
              <a:gd name="T75" fmla="*/ 150 h 231"/>
              <a:gd name="T76" fmla="*/ 168 w 219"/>
              <a:gd name="T77" fmla="*/ 132 h 231"/>
              <a:gd name="T78" fmla="*/ 146 w 219"/>
              <a:gd name="T79" fmla="*/ 112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9" h="231">
                <a:moveTo>
                  <a:pt x="168" y="224"/>
                </a:moveTo>
                <a:cubicBezTo>
                  <a:pt x="179" y="221"/>
                  <a:pt x="189" y="217"/>
                  <a:pt x="197" y="212"/>
                </a:cubicBezTo>
                <a:cubicBezTo>
                  <a:pt x="219" y="196"/>
                  <a:pt x="191" y="157"/>
                  <a:pt x="168" y="132"/>
                </a:cubicBezTo>
                <a:cubicBezTo>
                  <a:pt x="168" y="150"/>
                  <a:pt x="168" y="150"/>
                  <a:pt x="168" y="150"/>
                </a:cubicBezTo>
                <a:cubicBezTo>
                  <a:pt x="180" y="162"/>
                  <a:pt x="193" y="177"/>
                  <a:pt x="192" y="190"/>
                </a:cubicBezTo>
                <a:cubicBezTo>
                  <a:pt x="192" y="201"/>
                  <a:pt x="180" y="207"/>
                  <a:pt x="168" y="209"/>
                </a:cubicBezTo>
                <a:cubicBezTo>
                  <a:pt x="168" y="224"/>
                  <a:pt x="168" y="224"/>
                  <a:pt x="168" y="224"/>
                </a:cubicBezTo>
                <a:close/>
                <a:moveTo>
                  <a:pt x="168" y="203"/>
                </a:moveTo>
                <a:cubicBezTo>
                  <a:pt x="168" y="157"/>
                  <a:pt x="168" y="157"/>
                  <a:pt x="168" y="157"/>
                </a:cubicBezTo>
                <a:cubicBezTo>
                  <a:pt x="175" y="167"/>
                  <a:pt x="182" y="179"/>
                  <a:pt x="181" y="187"/>
                </a:cubicBezTo>
                <a:cubicBezTo>
                  <a:pt x="180" y="194"/>
                  <a:pt x="175" y="199"/>
                  <a:pt x="168" y="203"/>
                </a:cubicBezTo>
                <a:close/>
                <a:moveTo>
                  <a:pt x="146" y="112"/>
                </a:moveTo>
                <a:cubicBezTo>
                  <a:pt x="146" y="112"/>
                  <a:pt x="141" y="109"/>
                  <a:pt x="141" y="98"/>
                </a:cubicBezTo>
                <a:cubicBezTo>
                  <a:pt x="141" y="90"/>
                  <a:pt x="141" y="56"/>
                  <a:pt x="141" y="44"/>
                </a:cubicBezTo>
                <a:cubicBezTo>
                  <a:pt x="144" y="43"/>
                  <a:pt x="146" y="40"/>
                  <a:pt x="146" y="37"/>
                </a:cubicBezTo>
                <a:cubicBezTo>
                  <a:pt x="148" y="37"/>
                  <a:pt x="148" y="37"/>
                  <a:pt x="148" y="37"/>
                </a:cubicBezTo>
                <a:cubicBezTo>
                  <a:pt x="148" y="14"/>
                  <a:pt x="148" y="14"/>
                  <a:pt x="148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3"/>
                  <a:pt x="146" y="13"/>
                </a:cubicBezTo>
                <a:cubicBezTo>
                  <a:pt x="146" y="6"/>
                  <a:pt x="132" y="0"/>
                  <a:pt x="114" y="0"/>
                </a:cubicBezTo>
                <a:cubicBezTo>
                  <a:pt x="95" y="0"/>
                  <a:pt x="81" y="6"/>
                  <a:pt x="81" y="13"/>
                </a:cubicBezTo>
                <a:cubicBezTo>
                  <a:pt x="81" y="13"/>
                  <a:pt x="81" y="14"/>
                  <a:pt x="81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37"/>
                  <a:pt x="80" y="37"/>
                  <a:pt x="80" y="37"/>
                </a:cubicBezTo>
                <a:cubicBezTo>
                  <a:pt x="81" y="37"/>
                  <a:pt x="81" y="37"/>
                  <a:pt x="81" y="37"/>
                </a:cubicBezTo>
                <a:cubicBezTo>
                  <a:pt x="81" y="40"/>
                  <a:pt x="84" y="43"/>
                  <a:pt x="90" y="45"/>
                </a:cubicBezTo>
                <a:cubicBezTo>
                  <a:pt x="90" y="56"/>
                  <a:pt x="90" y="90"/>
                  <a:pt x="90" y="98"/>
                </a:cubicBezTo>
                <a:cubicBezTo>
                  <a:pt x="90" y="109"/>
                  <a:pt x="83" y="112"/>
                  <a:pt x="83" y="112"/>
                </a:cubicBezTo>
                <a:cubicBezTo>
                  <a:pt x="71" y="119"/>
                  <a:pt x="0" y="190"/>
                  <a:pt x="31" y="212"/>
                </a:cubicBezTo>
                <a:cubicBezTo>
                  <a:pt x="58" y="231"/>
                  <a:pt x="105" y="230"/>
                  <a:pt x="114" y="230"/>
                </a:cubicBezTo>
                <a:cubicBezTo>
                  <a:pt x="121" y="230"/>
                  <a:pt x="145" y="230"/>
                  <a:pt x="168" y="224"/>
                </a:cubicBezTo>
                <a:cubicBezTo>
                  <a:pt x="168" y="209"/>
                  <a:pt x="168" y="209"/>
                  <a:pt x="168" y="209"/>
                </a:cubicBezTo>
                <a:cubicBezTo>
                  <a:pt x="156" y="212"/>
                  <a:pt x="144" y="212"/>
                  <a:pt x="144" y="212"/>
                </a:cubicBezTo>
                <a:cubicBezTo>
                  <a:pt x="144" y="212"/>
                  <a:pt x="144" y="212"/>
                  <a:pt x="144" y="212"/>
                </a:cubicBezTo>
                <a:cubicBezTo>
                  <a:pt x="144" y="212"/>
                  <a:pt x="158" y="210"/>
                  <a:pt x="168" y="203"/>
                </a:cubicBezTo>
                <a:cubicBezTo>
                  <a:pt x="168" y="157"/>
                  <a:pt x="168" y="157"/>
                  <a:pt x="168" y="157"/>
                </a:cubicBezTo>
                <a:cubicBezTo>
                  <a:pt x="159" y="144"/>
                  <a:pt x="149" y="134"/>
                  <a:pt x="149" y="134"/>
                </a:cubicBezTo>
                <a:cubicBezTo>
                  <a:pt x="149" y="134"/>
                  <a:pt x="158" y="141"/>
                  <a:pt x="168" y="150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9" y="122"/>
                  <a:pt x="150" y="114"/>
                  <a:pt x="146" y="112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10247746" y="1879941"/>
            <a:ext cx="156440" cy="156440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>
            <a:off x="10303992" y="1995954"/>
            <a:ext cx="246085" cy="513262"/>
          </a:xfrm>
          <a:custGeom>
            <a:avLst/>
            <a:gdLst>
              <a:gd name="T0" fmla="*/ 0 w 102"/>
              <a:gd name="T1" fmla="*/ 6 h 213"/>
              <a:gd name="T2" fmla="*/ 68 w 102"/>
              <a:gd name="T3" fmla="*/ 184 h 213"/>
              <a:gd name="T4" fmla="*/ 99 w 102"/>
              <a:gd name="T5" fmla="*/ 213 h 213"/>
              <a:gd name="T6" fmla="*/ 23 w 102"/>
              <a:gd name="T7" fmla="*/ 0 h 213"/>
              <a:gd name="T8" fmla="*/ 0 w 102"/>
              <a:gd name="T9" fmla="*/ 6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213">
                <a:moveTo>
                  <a:pt x="0" y="6"/>
                </a:moveTo>
                <a:cubicBezTo>
                  <a:pt x="0" y="7"/>
                  <a:pt x="68" y="184"/>
                  <a:pt x="68" y="184"/>
                </a:cubicBezTo>
                <a:cubicBezTo>
                  <a:pt x="68" y="184"/>
                  <a:pt x="96" y="213"/>
                  <a:pt x="99" y="213"/>
                </a:cubicBezTo>
                <a:cubicBezTo>
                  <a:pt x="102" y="213"/>
                  <a:pt x="23" y="0"/>
                  <a:pt x="23" y="0"/>
                </a:cubicBezTo>
                <a:lnTo>
                  <a:pt x="0" y="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23"/>
          <p:cNvSpPr>
            <a:spLocks/>
          </p:cNvSpPr>
          <p:nvPr/>
        </p:nvSpPr>
        <p:spPr bwMode="auto">
          <a:xfrm>
            <a:off x="10087791" y="1995954"/>
            <a:ext cx="263662" cy="506232"/>
          </a:xfrm>
          <a:custGeom>
            <a:avLst/>
            <a:gdLst>
              <a:gd name="T0" fmla="*/ 149 w 150"/>
              <a:gd name="T1" fmla="*/ 14 h 288"/>
              <a:gd name="T2" fmla="*/ 40 w 150"/>
              <a:gd name="T3" fmla="*/ 248 h 288"/>
              <a:gd name="T4" fmla="*/ 0 w 150"/>
              <a:gd name="T5" fmla="*/ 288 h 288"/>
              <a:gd name="T6" fmla="*/ 11 w 150"/>
              <a:gd name="T7" fmla="*/ 233 h 288"/>
              <a:gd name="T8" fmla="*/ 117 w 150"/>
              <a:gd name="T9" fmla="*/ 0 h 288"/>
              <a:gd name="T10" fmla="*/ 150 w 150"/>
              <a:gd name="T11" fmla="*/ 11 h 288"/>
              <a:gd name="T12" fmla="*/ 149 w 150"/>
              <a:gd name="T13" fmla="*/ 1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" h="288">
                <a:moveTo>
                  <a:pt x="149" y="14"/>
                </a:moveTo>
                <a:lnTo>
                  <a:pt x="40" y="248"/>
                </a:lnTo>
                <a:lnTo>
                  <a:pt x="0" y="288"/>
                </a:lnTo>
                <a:lnTo>
                  <a:pt x="11" y="233"/>
                </a:lnTo>
                <a:lnTo>
                  <a:pt x="117" y="0"/>
                </a:lnTo>
                <a:lnTo>
                  <a:pt x="150" y="11"/>
                </a:lnTo>
                <a:lnTo>
                  <a:pt x="149" y="1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 24"/>
          <p:cNvSpPr>
            <a:spLocks/>
          </p:cNvSpPr>
          <p:nvPr/>
        </p:nvSpPr>
        <p:spPr bwMode="auto">
          <a:xfrm>
            <a:off x="10318058" y="1823695"/>
            <a:ext cx="28124" cy="87888"/>
          </a:xfrm>
          <a:custGeom>
            <a:avLst/>
            <a:gdLst>
              <a:gd name="T0" fmla="*/ 12 w 12"/>
              <a:gd name="T1" fmla="*/ 30 h 36"/>
              <a:gd name="T2" fmla="*/ 6 w 12"/>
              <a:gd name="T3" fmla="*/ 36 h 36"/>
              <a:gd name="T4" fmla="*/ 0 w 12"/>
              <a:gd name="T5" fmla="*/ 30 h 36"/>
              <a:gd name="T6" fmla="*/ 0 w 12"/>
              <a:gd name="T7" fmla="*/ 6 h 36"/>
              <a:gd name="T8" fmla="*/ 6 w 12"/>
              <a:gd name="T9" fmla="*/ 0 h 36"/>
              <a:gd name="T10" fmla="*/ 12 w 12"/>
              <a:gd name="T11" fmla="*/ 6 h 36"/>
              <a:gd name="T12" fmla="*/ 12 w 12"/>
              <a:gd name="T13" fmla="*/ 3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6">
                <a:moveTo>
                  <a:pt x="12" y="30"/>
                </a:moveTo>
                <a:cubicBezTo>
                  <a:pt x="12" y="33"/>
                  <a:pt x="10" y="36"/>
                  <a:pt x="6" y="36"/>
                </a:cubicBezTo>
                <a:cubicBezTo>
                  <a:pt x="3" y="36"/>
                  <a:pt x="0" y="33"/>
                  <a:pt x="0" y="30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0" y="0"/>
                  <a:pt x="12" y="3"/>
                  <a:pt x="12" y="6"/>
                </a:cubicBezTo>
                <a:lnTo>
                  <a:pt x="12" y="3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 25"/>
          <p:cNvSpPr>
            <a:spLocks noEditPoints="1"/>
          </p:cNvSpPr>
          <p:nvPr/>
        </p:nvSpPr>
        <p:spPr bwMode="auto">
          <a:xfrm>
            <a:off x="9059511" y="1445780"/>
            <a:ext cx="249601" cy="674975"/>
          </a:xfrm>
          <a:custGeom>
            <a:avLst/>
            <a:gdLst>
              <a:gd name="T0" fmla="*/ 51 w 103"/>
              <a:gd name="T1" fmla="*/ 280 h 280"/>
              <a:gd name="T2" fmla="*/ 103 w 103"/>
              <a:gd name="T3" fmla="*/ 140 h 280"/>
              <a:gd name="T4" fmla="*/ 51 w 103"/>
              <a:gd name="T5" fmla="*/ 0 h 280"/>
              <a:gd name="T6" fmla="*/ 51 w 103"/>
              <a:gd name="T7" fmla="*/ 22 h 280"/>
              <a:gd name="T8" fmla="*/ 94 w 103"/>
              <a:gd name="T9" fmla="*/ 140 h 280"/>
              <a:gd name="T10" fmla="*/ 51 w 103"/>
              <a:gd name="T11" fmla="*/ 257 h 280"/>
              <a:gd name="T12" fmla="*/ 51 w 103"/>
              <a:gd name="T13" fmla="*/ 280 h 280"/>
              <a:gd name="T14" fmla="*/ 51 w 103"/>
              <a:gd name="T15" fmla="*/ 0 h 280"/>
              <a:gd name="T16" fmla="*/ 0 w 103"/>
              <a:gd name="T17" fmla="*/ 140 h 280"/>
              <a:gd name="T18" fmla="*/ 51 w 103"/>
              <a:gd name="T19" fmla="*/ 280 h 280"/>
              <a:gd name="T20" fmla="*/ 51 w 103"/>
              <a:gd name="T21" fmla="*/ 280 h 280"/>
              <a:gd name="T22" fmla="*/ 51 w 103"/>
              <a:gd name="T23" fmla="*/ 257 h 280"/>
              <a:gd name="T24" fmla="*/ 51 w 103"/>
              <a:gd name="T25" fmla="*/ 257 h 280"/>
              <a:gd name="T26" fmla="*/ 51 w 103"/>
              <a:gd name="T27" fmla="*/ 257 h 280"/>
              <a:gd name="T28" fmla="*/ 8 w 103"/>
              <a:gd name="T29" fmla="*/ 140 h 280"/>
              <a:gd name="T30" fmla="*/ 51 w 103"/>
              <a:gd name="T31" fmla="*/ 22 h 280"/>
              <a:gd name="T32" fmla="*/ 51 w 103"/>
              <a:gd name="T33" fmla="*/ 22 h 280"/>
              <a:gd name="T34" fmla="*/ 51 w 103"/>
              <a:gd name="T35" fmla="*/ 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3" h="280">
                <a:moveTo>
                  <a:pt x="51" y="280"/>
                </a:moveTo>
                <a:cubicBezTo>
                  <a:pt x="80" y="280"/>
                  <a:pt x="103" y="217"/>
                  <a:pt x="103" y="140"/>
                </a:cubicBezTo>
                <a:cubicBezTo>
                  <a:pt x="103" y="62"/>
                  <a:pt x="80" y="0"/>
                  <a:pt x="51" y="0"/>
                </a:cubicBezTo>
                <a:cubicBezTo>
                  <a:pt x="51" y="22"/>
                  <a:pt x="51" y="22"/>
                  <a:pt x="51" y="22"/>
                </a:cubicBezTo>
                <a:cubicBezTo>
                  <a:pt x="75" y="22"/>
                  <a:pt x="94" y="75"/>
                  <a:pt x="94" y="140"/>
                </a:cubicBezTo>
                <a:cubicBezTo>
                  <a:pt x="94" y="204"/>
                  <a:pt x="75" y="257"/>
                  <a:pt x="51" y="257"/>
                </a:cubicBezTo>
                <a:lnTo>
                  <a:pt x="51" y="280"/>
                </a:lnTo>
                <a:close/>
                <a:moveTo>
                  <a:pt x="51" y="0"/>
                </a:moveTo>
                <a:cubicBezTo>
                  <a:pt x="23" y="0"/>
                  <a:pt x="0" y="62"/>
                  <a:pt x="0" y="140"/>
                </a:cubicBezTo>
                <a:cubicBezTo>
                  <a:pt x="0" y="217"/>
                  <a:pt x="23" y="280"/>
                  <a:pt x="51" y="280"/>
                </a:cubicBezTo>
                <a:cubicBezTo>
                  <a:pt x="51" y="280"/>
                  <a:pt x="51" y="280"/>
                  <a:pt x="51" y="280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27" y="257"/>
                  <a:pt x="8" y="204"/>
                  <a:pt x="8" y="140"/>
                </a:cubicBezTo>
                <a:cubicBezTo>
                  <a:pt x="8" y="75"/>
                  <a:pt x="27" y="22"/>
                  <a:pt x="51" y="22"/>
                </a:cubicBezTo>
                <a:cubicBezTo>
                  <a:pt x="51" y="22"/>
                  <a:pt x="51" y="22"/>
                  <a:pt x="51" y="22"/>
                </a:cubicBezTo>
                <a:cubicBezTo>
                  <a:pt x="51" y="0"/>
                  <a:pt x="51" y="0"/>
                  <a:pt x="51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 26"/>
          <p:cNvSpPr>
            <a:spLocks noEditPoints="1"/>
          </p:cNvSpPr>
          <p:nvPr/>
        </p:nvSpPr>
        <p:spPr bwMode="auto">
          <a:xfrm>
            <a:off x="8845062" y="1658466"/>
            <a:ext cx="676734" cy="247843"/>
          </a:xfrm>
          <a:custGeom>
            <a:avLst/>
            <a:gdLst>
              <a:gd name="T0" fmla="*/ 280 w 280"/>
              <a:gd name="T1" fmla="*/ 52 h 103"/>
              <a:gd name="T2" fmla="*/ 140 w 280"/>
              <a:gd name="T3" fmla="*/ 0 h 103"/>
              <a:gd name="T4" fmla="*/ 140 w 280"/>
              <a:gd name="T5" fmla="*/ 8 h 103"/>
              <a:gd name="T6" fmla="*/ 257 w 280"/>
              <a:gd name="T7" fmla="*/ 52 h 103"/>
              <a:gd name="T8" fmla="*/ 140 w 280"/>
              <a:gd name="T9" fmla="*/ 95 h 103"/>
              <a:gd name="T10" fmla="*/ 140 w 280"/>
              <a:gd name="T11" fmla="*/ 103 h 103"/>
              <a:gd name="T12" fmla="*/ 280 w 280"/>
              <a:gd name="T13" fmla="*/ 52 h 103"/>
              <a:gd name="T14" fmla="*/ 140 w 280"/>
              <a:gd name="T15" fmla="*/ 0 h 103"/>
              <a:gd name="T16" fmla="*/ 140 w 280"/>
              <a:gd name="T17" fmla="*/ 0 h 103"/>
              <a:gd name="T18" fmla="*/ 0 w 280"/>
              <a:gd name="T19" fmla="*/ 52 h 103"/>
              <a:gd name="T20" fmla="*/ 140 w 280"/>
              <a:gd name="T21" fmla="*/ 103 h 103"/>
              <a:gd name="T22" fmla="*/ 140 w 280"/>
              <a:gd name="T23" fmla="*/ 103 h 103"/>
              <a:gd name="T24" fmla="*/ 140 w 280"/>
              <a:gd name="T25" fmla="*/ 95 h 103"/>
              <a:gd name="T26" fmla="*/ 140 w 280"/>
              <a:gd name="T27" fmla="*/ 95 h 103"/>
              <a:gd name="T28" fmla="*/ 23 w 280"/>
              <a:gd name="T29" fmla="*/ 52 h 103"/>
              <a:gd name="T30" fmla="*/ 23 w 280"/>
              <a:gd name="T31" fmla="*/ 52 h 103"/>
              <a:gd name="T32" fmla="*/ 140 w 280"/>
              <a:gd name="T33" fmla="*/ 8 h 103"/>
              <a:gd name="T34" fmla="*/ 140 w 280"/>
              <a:gd name="T35" fmla="*/ 8 h 103"/>
              <a:gd name="T36" fmla="*/ 140 w 280"/>
              <a:gd name="T37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0" h="103">
                <a:moveTo>
                  <a:pt x="280" y="52"/>
                </a:moveTo>
                <a:cubicBezTo>
                  <a:pt x="280" y="23"/>
                  <a:pt x="217" y="0"/>
                  <a:pt x="140" y="0"/>
                </a:cubicBezTo>
                <a:cubicBezTo>
                  <a:pt x="140" y="8"/>
                  <a:pt x="140" y="8"/>
                  <a:pt x="140" y="8"/>
                </a:cubicBezTo>
                <a:cubicBezTo>
                  <a:pt x="205" y="8"/>
                  <a:pt x="257" y="28"/>
                  <a:pt x="257" y="52"/>
                </a:cubicBezTo>
                <a:cubicBezTo>
                  <a:pt x="257" y="75"/>
                  <a:pt x="205" y="95"/>
                  <a:pt x="140" y="95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217" y="103"/>
                  <a:pt x="280" y="80"/>
                  <a:pt x="280" y="52"/>
                </a:cubicBezTo>
                <a:close/>
                <a:moveTo>
                  <a:pt x="140" y="0"/>
                </a:moveTo>
                <a:cubicBezTo>
                  <a:pt x="140" y="0"/>
                  <a:pt x="140" y="0"/>
                  <a:pt x="140" y="0"/>
                </a:cubicBezTo>
                <a:cubicBezTo>
                  <a:pt x="63" y="0"/>
                  <a:pt x="0" y="23"/>
                  <a:pt x="0" y="52"/>
                </a:cubicBezTo>
                <a:cubicBezTo>
                  <a:pt x="0" y="80"/>
                  <a:pt x="63" y="103"/>
                  <a:pt x="140" y="103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75" y="95"/>
                  <a:pt x="23" y="75"/>
                  <a:pt x="23" y="52"/>
                </a:cubicBezTo>
                <a:cubicBezTo>
                  <a:pt x="23" y="52"/>
                  <a:pt x="23" y="52"/>
                  <a:pt x="23" y="52"/>
                </a:cubicBezTo>
                <a:cubicBezTo>
                  <a:pt x="23" y="28"/>
                  <a:pt x="75" y="8"/>
                  <a:pt x="140" y="8"/>
                </a:cubicBezTo>
                <a:cubicBezTo>
                  <a:pt x="140" y="8"/>
                  <a:pt x="140" y="8"/>
                  <a:pt x="140" y="8"/>
                </a:cubicBezTo>
                <a:lnTo>
                  <a:pt x="14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 27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16 h 229"/>
              <a:gd name="T2" fmla="*/ 119 w 238"/>
              <a:gd name="T3" fmla="*/ 46 h 229"/>
              <a:gd name="T4" fmla="*/ 119 w 238"/>
              <a:gd name="T5" fmla="*/ 57 h 229"/>
              <a:gd name="T6" fmla="*/ 202 w 238"/>
              <a:gd name="T7" fmla="*/ 32 h 229"/>
              <a:gd name="T8" fmla="*/ 150 w 238"/>
              <a:gd name="T9" fmla="*/ 145 h 229"/>
              <a:gd name="T10" fmla="*/ 119 w 238"/>
              <a:gd name="T11" fmla="*/ 172 h 229"/>
              <a:gd name="T12" fmla="*/ 119 w 238"/>
              <a:gd name="T13" fmla="*/ 183 h 229"/>
              <a:gd name="T14" fmla="*/ 156 w 238"/>
              <a:gd name="T15" fmla="*/ 151 h 229"/>
              <a:gd name="T16" fmla="*/ 218 w 238"/>
              <a:gd name="T17" fmla="*/ 16 h 229"/>
              <a:gd name="T18" fmla="*/ 119 w 238"/>
              <a:gd name="T19" fmla="*/ 46 h 229"/>
              <a:gd name="T20" fmla="*/ 83 w 238"/>
              <a:gd name="T21" fmla="*/ 78 h 229"/>
              <a:gd name="T22" fmla="*/ 20 w 238"/>
              <a:gd name="T23" fmla="*/ 214 h 229"/>
              <a:gd name="T24" fmla="*/ 119 w 238"/>
              <a:gd name="T25" fmla="*/ 183 h 229"/>
              <a:gd name="T26" fmla="*/ 119 w 238"/>
              <a:gd name="T27" fmla="*/ 172 h 229"/>
              <a:gd name="T28" fmla="*/ 36 w 238"/>
              <a:gd name="T29" fmla="*/ 197 h 229"/>
              <a:gd name="T30" fmla="*/ 36 w 238"/>
              <a:gd name="T31" fmla="*/ 197 h 229"/>
              <a:gd name="T32" fmla="*/ 89 w 238"/>
              <a:gd name="T33" fmla="*/ 84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16"/>
                </a:moveTo>
                <a:cubicBezTo>
                  <a:pt x="202" y="0"/>
                  <a:pt x="162" y="13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55" y="30"/>
                  <a:pt x="189" y="19"/>
                  <a:pt x="202" y="32"/>
                </a:cubicBezTo>
                <a:cubicBezTo>
                  <a:pt x="219" y="49"/>
                  <a:pt x="195" y="99"/>
                  <a:pt x="150" y="145"/>
                </a:cubicBezTo>
                <a:cubicBezTo>
                  <a:pt x="140" y="155"/>
                  <a:pt x="129" y="164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31" y="174"/>
                  <a:pt x="144" y="163"/>
                  <a:pt x="156" y="151"/>
                </a:cubicBezTo>
                <a:cubicBezTo>
                  <a:pt x="210" y="96"/>
                  <a:pt x="238" y="36"/>
                  <a:pt x="218" y="16"/>
                </a:cubicBezTo>
                <a:close/>
                <a:moveTo>
                  <a:pt x="119" y="46"/>
                </a:moveTo>
                <a:cubicBezTo>
                  <a:pt x="107" y="55"/>
                  <a:pt x="95" y="66"/>
                  <a:pt x="83" y="78"/>
                </a:cubicBezTo>
                <a:cubicBezTo>
                  <a:pt x="28" y="133"/>
                  <a:pt x="0" y="193"/>
                  <a:pt x="20" y="214"/>
                </a:cubicBezTo>
                <a:cubicBezTo>
                  <a:pt x="36" y="229"/>
                  <a:pt x="76" y="216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83" y="199"/>
                  <a:pt x="49" y="211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19" y="181"/>
                  <a:pt x="43" y="130"/>
                  <a:pt x="89" y="84"/>
                </a:cubicBezTo>
                <a:cubicBezTo>
                  <a:pt x="99" y="74"/>
                  <a:pt x="109" y="65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 28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214 h 229"/>
              <a:gd name="T2" fmla="*/ 156 w 238"/>
              <a:gd name="T3" fmla="*/ 78 h 229"/>
              <a:gd name="T4" fmla="*/ 119 w 238"/>
              <a:gd name="T5" fmla="*/ 46 h 229"/>
              <a:gd name="T6" fmla="*/ 119 w 238"/>
              <a:gd name="T7" fmla="*/ 57 h 229"/>
              <a:gd name="T8" fmla="*/ 150 w 238"/>
              <a:gd name="T9" fmla="*/ 84 h 229"/>
              <a:gd name="T10" fmla="*/ 202 w 238"/>
              <a:gd name="T11" fmla="*/ 197 h 229"/>
              <a:gd name="T12" fmla="*/ 119 w 238"/>
              <a:gd name="T13" fmla="*/ 172 h 229"/>
              <a:gd name="T14" fmla="*/ 119 w 238"/>
              <a:gd name="T15" fmla="*/ 183 h 229"/>
              <a:gd name="T16" fmla="*/ 218 w 238"/>
              <a:gd name="T17" fmla="*/ 214 h 229"/>
              <a:gd name="T18" fmla="*/ 119 w 238"/>
              <a:gd name="T19" fmla="*/ 46 h 229"/>
              <a:gd name="T20" fmla="*/ 20 w 238"/>
              <a:gd name="T21" fmla="*/ 16 h 229"/>
              <a:gd name="T22" fmla="*/ 83 w 238"/>
              <a:gd name="T23" fmla="*/ 151 h 229"/>
              <a:gd name="T24" fmla="*/ 119 w 238"/>
              <a:gd name="T25" fmla="*/ 183 h 229"/>
              <a:gd name="T26" fmla="*/ 119 w 238"/>
              <a:gd name="T27" fmla="*/ 172 h 229"/>
              <a:gd name="T28" fmla="*/ 89 w 238"/>
              <a:gd name="T29" fmla="*/ 145 h 229"/>
              <a:gd name="T30" fmla="*/ 36 w 238"/>
              <a:gd name="T31" fmla="*/ 32 h 229"/>
              <a:gd name="T32" fmla="*/ 36 w 238"/>
              <a:gd name="T33" fmla="*/ 32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214"/>
                </a:moveTo>
                <a:cubicBezTo>
                  <a:pt x="238" y="193"/>
                  <a:pt x="210" y="133"/>
                  <a:pt x="156" y="78"/>
                </a:cubicBezTo>
                <a:cubicBezTo>
                  <a:pt x="144" y="66"/>
                  <a:pt x="131" y="55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29" y="65"/>
                  <a:pt x="140" y="74"/>
                  <a:pt x="150" y="84"/>
                </a:cubicBezTo>
                <a:cubicBezTo>
                  <a:pt x="195" y="130"/>
                  <a:pt x="219" y="181"/>
                  <a:pt x="202" y="197"/>
                </a:cubicBezTo>
                <a:cubicBezTo>
                  <a:pt x="189" y="211"/>
                  <a:pt x="155" y="199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62" y="216"/>
                  <a:pt x="202" y="229"/>
                  <a:pt x="218" y="214"/>
                </a:cubicBezTo>
                <a:close/>
                <a:moveTo>
                  <a:pt x="119" y="46"/>
                </a:moveTo>
                <a:cubicBezTo>
                  <a:pt x="76" y="13"/>
                  <a:pt x="36" y="0"/>
                  <a:pt x="20" y="16"/>
                </a:cubicBezTo>
                <a:cubicBezTo>
                  <a:pt x="0" y="36"/>
                  <a:pt x="28" y="96"/>
                  <a:pt x="83" y="151"/>
                </a:cubicBezTo>
                <a:cubicBezTo>
                  <a:pt x="95" y="163"/>
                  <a:pt x="107" y="174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109" y="164"/>
                  <a:pt x="99" y="155"/>
                  <a:pt x="89" y="145"/>
                </a:cubicBezTo>
                <a:cubicBezTo>
                  <a:pt x="43" y="99"/>
                  <a:pt x="19" y="49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49" y="19"/>
                  <a:pt x="83" y="30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29"/>
          <p:cNvSpPr>
            <a:spLocks noChangeArrowheads="1"/>
          </p:cNvSpPr>
          <p:nvPr/>
        </p:nvSpPr>
        <p:spPr bwMode="auto">
          <a:xfrm>
            <a:off x="9133336" y="1730535"/>
            <a:ext cx="103708" cy="103708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 30"/>
          <p:cNvSpPr>
            <a:spLocks noEditPoints="1"/>
          </p:cNvSpPr>
          <p:nvPr/>
        </p:nvSpPr>
        <p:spPr bwMode="auto">
          <a:xfrm>
            <a:off x="9929595" y="1254183"/>
            <a:ext cx="284755" cy="539629"/>
          </a:xfrm>
          <a:custGeom>
            <a:avLst/>
            <a:gdLst>
              <a:gd name="T0" fmla="*/ 67 w 162"/>
              <a:gd name="T1" fmla="*/ 307 h 307"/>
              <a:gd name="T2" fmla="*/ 162 w 162"/>
              <a:gd name="T3" fmla="*/ 307 h 307"/>
              <a:gd name="T4" fmla="*/ 67 w 162"/>
              <a:gd name="T5" fmla="*/ 127 h 307"/>
              <a:gd name="T6" fmla="*/ 67 w 162"/>
              <a:gd name="T7" fmla="*/ 193 h 307"/>
              <a:gd name="T8" fmla="*/ 110 w 162"/>
              <a:gd name="T9" fmla="*/ 267 h 307"/>
              <a:gd name="T10" fmla="*/ 67 w 162"/>
              <a:gd name="T11" fmla="*/ 267 h 307"/>
              <a:gd name="T12" fmla="*/ 67 w 162"/>
              <a:gd name="T13" fmla="*/ 307 h 307"/>
              <a:gd name="T14" fmla="*/ 0 w 162"/>
              <a:gd name="T15" fmla="*/ 0 h 307"/>
              <a:gd name="T16" fmla="*/ 0 w 162"/>
              <a:gd name="T17" fmla="*/ 307 h 307"/>
              <a:gd name="T18" fmla="*/ 67 w 162"/>
              <a:gd name="T19" fmla="*/ 307 h 307"/>
              <a:gd name="T20" fmla="*/ 67 w 162"/>
              <a:gd name="T21" fmla="*/ 267 h 307"/>
              <a:gd name="T22" fmla="*/ 24 w 162"/>
              <a:gd name="T23" fmla="*/ 267 h 307"/>
              <a:gd name="T24" fmla="*/ 24 w 162"/>
              <a:gd name="T25" fmla="*/ 120 h 307"/>
              <a:gd name="T26" fmla="*/ 24 w 162"/>
              <a:gd name="T27" fmla="*/ 120 h 307"/>
              <a:gd name="T28" fmla="*/ 67 w 162"/>
              <a:gd name="T29" fmla="*/ 193 h 307"/>
              <a:gd name="T30" fmla="*/ 67 w 162"/>
              <a:gd name="T31" fmla="*/ 127 h 307"/>
              <a:gd name="T32" fmla="*/ 0 w 162"/>
              <a:gd name="T33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2" h="307">
                <a:moveTo>
                  <a:pt x="67" y="307"/>
                </a:moveTo>
                <a:lnTo>
                  <a:pt x="162" y="307"/>
                </a:lnTo>
                <a:lnTo>
                  <a:pt x="67" y="127"/>
                </a:lnTo>
                <a:lnTo>
                  <a:pt x="67" y="193"/>
                </a:lnTo>
                <a:lnTo>
                  <a:pt x="110" y="267"/>
                </a:lnTo>
                <a:lnTo>
                  <a:pt x="67" y="267"/>
                </a:lnTo>
                <a:lnTo>
                  <a:pt x="67" y="307"/>
                </a:lnTo>
                <a:close/>
                <a:moveTo>
                  <a:pt x="0" y="0"/>
                </a:moveTo>
                <a:lnTo>
                  <a:pt x="0" y="307"/>
                </a:lnTo>
                <a:lnTo>
                  <a:pt x="67" y="307"/>
                </a:lnTo>
                <a:lnTo>
                  <a:pt x="67" y="267"/>
                </a:lnTo>
                <a:lnTo>
                  <a:pt x="24" y="267"/>
                </a:lnTo>
                <a:lnTo>
                  <a:pt x="24" y="120"/>
                </a:lnTo>
                <a:lnTo>
                  <a:pt x="24" y="120"/>
                </a:lnTo>
                <a:lnTo>
                  <a:pt x="67" y="193"/>
                </a:lnTo>
                <a:lnTo>
                  <a:pt x="67" y="127"/>
                </a:ln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>
            <a:off x="9787218" y="1252427"/>
            <a:ext cx="72068" cy="525568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 32"/>
          <p:cNvSpPr>
            <a:spLocks noEditPoints="1"/>
          </p:cNvSpPr>
          <p:nvPr/>
        </p:nvSpPr>
        <p:spPr bwMode="auto">
          <a:xfrm>
            <a:off x="7452927" y="3899595"/>
            <a:ext cx="622244" cy="455257"/>
          </a:xfrm>
          <a:custGeom>
            <a:avLst/>
            <a:gdLst>
              <a:gd name="T0" fmla="*/ 213 w 258"/>
              <a:gd name="T1" fmla="*/ 31 h 189"/>
              <a:gd name="T2" fmla="*/ 204 w 258"/>
              <a:gd name="T3" fmla="*/ 69 h 189"/>
              <a:gd name="T4" fmla="*/ 228 w 258"/>
              <a:gd name="T5" fmla="*/ 109 h 189"/>
              <a:gd name="T6" fmla="*/ 204 w 258"/>
              <a:gd name="T7" fmla="*/ 146 h 189"/>
              <a:gd name="T8" fmla="*/ 204 w 258"/>
              <a:gd name="T9" fmla="*/ 27 h 189"/>
              <a:gd name="T10" fmla="*/ 91 w 258"/>
              <a:gd name="T11" fmla="*/ 14 h 189"/>
              <a:gd name="T12" fmla="*/ 97 w 258"/>
              <a:gd name="T13" fmla="*/ 15 h 189"/>
              <a:gd name="T14" fmla="*/ 91 w 258"/>
              <a:gd name="T15" fmla="*/ 42 h 189"/>
              <a:gd name="T16" fmla="*/ 91 w 258"/>
              <a:gd name="T17" fmla="*/ 162 h 189"/>
              <a:gd name="T18" fmla="*/ 166 w 258"/>
              <a:gd name="T19" fmla="*/ 145 h 189"/>
              <a:gd name="T20" fmla="*/ 204 w 258"/>
              <a:gd name="T21" fmla="*/ 125 h 189"/>
              <a:gd name="T22" fmla="*/ 191 w 258"/>
              <a:gd name="T23" fmla="*/ 122 h 189"/>
              <a:gd name="T24" fmla="*/ 204 w 258"/>
              <a:gd name="T25" fmla="*/ 69 h 189"/>
              <a:gd name="T26" fmla="*/ 91 w 258"/>
              <a:gd name="T27" fmla="*/ 6 h 189"/>
              <a:gd name="T28" fmla="*/ 78 w 258"/>
              <a:gd name="T29" fmla="*/ 24 h 189"/>
              <a:gd name="T30" fmla="*/ 91 w 258"/>
              <a:gd name="T31" fmla="*/ 14 h 189"/>
              <a:gd name="T32" fmla="*/ 78 w 258"/>
              <a:gd name="T33" fmla="*/ 188 h 189"/>
              <a:gd name="T34" fmla="*/ 91 w 258"/>
              <a:gd name="T35" fmla="*/ 162 h 189"/>
              <a:gd name="T36" fmla="*/ 78 w 258"/>
              <a:gd name="T37" fmla="*/ 176 h 189"/>
              <a:gd name="T38" fmla="*/ 91 w 258"/>
              <a:gd name="T39" fmla="*/ 42 h 189"/>
              <a:gd name="T40" fmla="*/ 80 w 258"/>
              <a:gd name="T41" fmla="*/ 134 h 189"/>
              <a:gd name="T42" fmla="*/ 78 w 258"/>
              <a:gd name="T43" fmla="*/ 64 h 189"/>
              <a:gd name="T44" fmla="*/ 78 w 258"/>
              <a:gd name="T45" fmla="*/ 33 h 189"/>
              <a:gd name="T46" fmla="*/ 91 w 258"/>
              <a:gd name="T47" fmla="*/ 42 h 189"/>
              <a:gd name="T48" fmla="*/ 60 w 258"/>
              <a:gd name="T49" fmla="*/ 18 h 189"/>
              <a:gd name="T50" fmla="*/ 68 w 258"/>
              <a:gd name="T51" fmla="*/ 42 h 189"/>
              <a:gd name="T52" fmla="*/ 78 w 258"/>
              <a:gd name="T53" fmla="*/ 33 h 189"/>
              <a:gd name="T54" fmla="*/ 78 w 258"/>
              <a:gd name="T55" fmla="*/ 9 h 189"/>
              <a:gd name="T56" fmla="*/ 78 w 258"/>
              <a:gd name="T57" fmla="*/ 188 h 189"/>
              <a:gd name="T58" fmla="*/ 60 w 258"/>
              <a:gd name="T59" fmla="*/ 176 h 189"/>
              <a:gd name="T60" fmla="*/ 78 w 258"/>
              <a:gd name="T61" fmla="*/ 64 h 189"/>
              <a:gd name="T62" fmla="*/ 60 w 258"/>
              <a:gd name="T63" fmla="*/ 134 h 189"/>
              <a:gd name="T64" fmla="*/ 70 w 258"/>
              <a:gd name="T65" fmla="*/ 116 h 189"/>
              <a:gd name="T66" fmla="*/ 60 w 258"/>
              <a:gd name="T67" fmla="*/ 87 h 189"/>
              <a:gd name="T68" fmla="*/ 76 w 258"/>
              <a:gd name="T69" fmla="*/ 68 h 189"/>
              <a:gd name="T70" fmla="*/ 60 w 258"/>
              <a:gd name="T71" fmla="*/ 18 h 189"/>
              <a:gd name="T72" fmla="*/ 60 w 258"/>
              <a:gd name="T73" fmla="*/ 187 h 189"/>
              <a:gd name="T74" fmla="*/ 59 w 258"/>
              <a:gd name="T75" fmla="*/ 175 h 189"/>
              <a:gd name="T76" fmla="*/ 49 w 258"/>
              <a:gd name="T77" fmla="*/ 144 h 189"/>
              <a:gd name="T78" fmla="*/ 60 w 258"/>
              <a:gd name="T79" fmla="*/ 125 h 189"/>
              <a:gd name="T80" fmla="*/ 41 w 258"/>
              <a:gd name="T81" fmla="*/ 125 h 189"/>
              <a:gd name="T82" fmla="*/ 60 w 258"/>
              <a:gd name="T83" fmla="*/ 87 h 189"/>
              <a:gd name="T84" fmla="*/ 51 w 258"/>
              <a:gd name="T85" fmla="*/ 76 h 189"/>
              <a:gd name="T86" fmla="*/ 43 w 258"/>
              <a:gd name="T87" fmla="*/ 51 h 189"/>
              <a:gd name="T88" fmla="*/ 60 w 258"/>
              <a:gd name="T89" fmla="*/ 1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8" h="189">
                <a:moveTo>
                  <a:pt x="253" y="104"/>
                </a:moveTo>
                <a:cubicBezTo>
                  <a:pt x="258" y="60"/>
                  <a:pt x="213" y="31"/>
                  <a:pt x="213" y="31"/>
                </a:cubicBezTo>
                <a:cubicBezTo>
                  <a:pt x="210" y="30"/>
                  <a:pt x="207" y="28"/>
                  <a:pt x="204" y="27"/>
                </a:cubicBezTo>
                <a:cubicBezTo>
                  <a:pt x="204" y="69"/>
                  <a:pt x="204" y="69"/>
                  <a:pt x="204" y="69"/>
                </a:cubicBezTo>
                <a:cubicBezTo>
                  <a:pt x="208" y="69"/>
                  <a:pt x="212" y="70"/>
                  <a:pt x="216" y="72"/>
                </a:cubicBezTo>
                <a:cubicBezTo>
                  <a:pt x="230" y="79"/>
                  <a:pt x="235" y="95"/>
                  <a:pt x="228" y="109"/>
                </a:cubicBezTo>
                <a:cubicBezTo>
                  <a:pt x="224" y="119"/>
                  <a:pt x="214" y="125"/>
                  <a:pt x="204" y="125"/>
                </a:cubicBezTo>
                <a:cubicBezTo>
                  <a:pt x="204" y="146"/>
                  <a:pt x="204" y="146"/>
                  <a:pt x="204" y="146"/>
                </a:cubicBezTo>
                <a:cubicBezTo>
                  <a:pt x="230" y="144"/>
                  <a:pt x="249" y="134"/>
                  <a:pt x="253" y="104"/>
                </a:cubicBezTo>
                <a:close/>
                <a:moveTo>
                  <a:pt x="204" y="27"/>
                </a:moveTo>
                <a:cubicBezTo>
                  <a:pt x="156" y="5"/>
                  <a:pt x="119" y="0"/>
                  <a:pt x="91" y="6"/>
                </a:cubicBezTo>
                <a:cubicBezTo>
                  <a:pt x="91" y="14"/>
                  <a:pt x="91" y="14"/>
                  <a:pt x="91" y="14"/>
                </a:cubicBezTo>
                <a:cubicBezTo>
                  <a:pt x="93" y="14"/>
                  <a:pt x="95" y="14"/>
                  <a:pt x="97" y="15"/>
                </a:cubicBezTo>
                <a:cubicBezTo>
                  <a:pt x="97" y="15"/>
                  <a:pt x="97" y="15"/>
                  <a:pt x="97" y="15"/>
                </a:cubicBezTo>
                <a:cubicBezTo>
                  <a:pt x="104" y="19"/>
                  <a:pt x="107" y="27"/>
                  <a:pt x="103" y="34"/>
                </a:cubicBezTo>
                <a:cubicBezTo>
                  <a:pt x="101" y="39"/>
                  <a:pt x="96" y="42"/>
                  <a:pt x="91" y="42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93" y="151"/>
                  <a:pt x="93" y="157"/>
                  <a:pt x="91" y="162"/>
                </a:cubicBezTo>
                <a:cubicBezTo>
                  <a:pt x="91" y="185"/>
                  <a:pt x="91" y="185"/>
                  <a:pt x="91" y="185"/>
                </a:cubicBezTo>
                <a:cubicBezTo>
                  <a:pt x="117" y="174"/>
                  <a:pt x="138" y="143"/>
                  <a:pt x="166" y="145"/>
                </a:cubicBezTo>
                <a:cubicBezTo>
                  <a:pt x="179" y="147"/>
                  <a:pt x="192" y="147"/>
                  <a:pt x="204" y="146"/>
                </a:cubicBezTo>
                <a:cubicBezTo>
                  <a:pt x="204" y="125"/>
                  <a:pt x="204" y="125"/>
                  <a:pt x="204" y="125"/>
                </a:cubicBezTo>
                <a:cubicBezTo>
                  <a:pt x="199" y="125"/>
                  <a:pt x="195" y="124"/>
                  <a:pt x="191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77" y="115"/>
                  <a:pt x="172" y="98"/>
                  <a:pt x="179" y="84"/>
                </a:cubicBezTo>
                <a:cubicBezTo>
                  <a:pt x="184" y="74"/>
                  <a:pt x="193" y="69"/>
                  <a:pt x="204" y="69"/>
                </a:cubicBezTo>
                <a:lnTo>
                  <a:pt x="204" y="27"/>
                </a:lnTo>
                <a:close/>
                <a:moveTo>
                  <a:pt x="91" y="6"/>
                </a:moveTo>
                <a:cubicBezTo>
                  <a:pt x="86" y="6"/>
                  <a:pt x="82" y="8"/>
                  <a:pt x="78" y="9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3"/>
                  <a:pt x="78" y="22"/>
                  <a:pt x="78" y="22"/>
                </a:cubicBezTo>
                <a:cubicBezTo>
                  <a:pt x="81" y="17"/>
                  <a:pt x="86" y="14"/>
                  <a:pt x="91" y="14"/>
                </a:cubicBezTo>
                <a:cubicBezTo>
                  <a:pt x="91" y="6"/>
                  <a:pt x="91" y="6"/>
                  <a:pt x="91" y="6"/>
                </a:cubicBezTo>
                <a:close/>
                <a:moveTo>
                  <a:pt x="78" y="188"/>
                </a:moveTo>
                <a:cubicBezTo>
                  <a:pt x="82" y="188"/>
                  <a:pt x="87" y="187"/>
                  <a:pt x="91" y="185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0" y="163"/>
                  <a:pt x="90" y="164"/>
                  <a:pt x="90" y="165"/>
                </a:cubicBezTo>
                <a:cubicBezTo>
                  <a:pt x="87" y="170"/>
                  <a:pt x="83" y="174"/>
                  <a:pt x="78" y="176"/>
                </a:cubicBezTo>
                <a:cubicBezTo>
                  <a:pt x="78" y="188"/>
                  <a:pt x="78" y="188"/>
                  <a:pt x="78" y="188"/>
                </a:cubicBezTo>
                <a:close/>
                <a:moveTo>
                  <a:pt x="91" y="42"/>
                </a:moveTo>
                <a:cubicBezTo>
                  <a:pt x="91" y="146"/>
                  <a:pt x="91" y="146"/>
                  <a:pt x="91" y="146"/>
                </a:cubicBezTo>
                <a:cubicBezTo>
                  <a:pt x="89" y="141"/>
                  <a:pt x="85" y="136"/>
                  <a:pt x="80" y="134"/>
                </a:cubicBezTo>
                <a:cubicBezTo>
                  <a:pt x="79" y="133"/>
                  <a:pt x="78" y="133"/>
                  <a:pt x="78" y="133"/>
                </a:cubicBezTo>
                <a:cubicBezTo>
                  <a:pt x="78" y="64"/>
                  <a:pt x="78" y="64"/>
                  <a:pt x="78" y="64"/>
                </a:cubicBezTo>
                <a:cubicBezTo>
                  <a:pt x="79" y="61"/>
                  <a:pt x="79" y="57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9" y="36"/>
                  <a:pt x="81" y="39"/>
                  <a:pt x="84" y="41"/>
                </a:cubicBezTo>
                <a:cubicBezTo>
                  <a:pt x="86" y="42"/>
                  <a:pt x="89" y="42"/>
                  <a:pt x="91" y="42"/>
                </a:cubicBezTo>
                <a:close/>
                <a:moveTo>
                  <a:pt x="78" y="9"/>
                </a:moveTo>
                <a:cubicBezTo>
                  <a:pt x="71" y="11"/>
                  <a:pt x="65" y="14"/>
                  <a:pt x="60" y="18"/>
                </a:cubicBezTo>
                <a:cubicBezTo>
                  <a:pt x="60" y="40"/>
                  <a:pt x="60" y="40"/>
                  <a:pt x="60" y="40"/>
                </a:cubicBezTo>
                <a:cubicBezTo>
                  <a:pt x="62" y="40"/>
                  <a:pt x="65" y="41"/>
                  <a:pt x="68" y="42"/>
                </a:cubicBezTo>
                <a:cubicBezTo>
                  <a:pt x="73" y="45"/>
                  <a:pt x="76" y="49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7" y="30"/>
                  <a:pt x="77" y="27"/>
                  <a:pt x="78" y="24"/>
                </a:cubicBezTo>
                <a:cubicBezTo>
                  <a:pt x="78" y="9"/>
                  <a:pt x="78" y="9"/>
                  <a:pt x="78" y="9"/>
                </a:cubicBezTo>
                <a:close/>
                <a:moveTo>
                  <a:pt x="60" y="187"/>
                </a:moveTo>
                <a:cubicBezTo>
                  <a:pt x="66" y="188"/>
                  <a:pt x="72" y="189"/>
                  <a:pt x="78" y="188"/>
                </a:cubicBezTo>
                <a:cubicBezTo>
                  <a:pt x="78" y="176"/>
                  <a:pt x="78" y="176"/>
                  <a:pt x="78" y="176"/>
                </a:cubicBezTo>
                <a:cubicBezTo>
                  <a:pt x="72" y="178"/>
                  <a:pt x="65" y="178"/>
                  <a:pt x="60" y="176"/>
                </a:cubicBezTo>
                <a:cubicBezTo>
                  <a:pt x="60" y="187"/>
                  <a:pt x="60" y="187"/>
                  <a:pt x="60" y="187"/>
                </a:cubicBezTo>
                <a:close/>
                <a:moveTo>
                  <a:pt x="78" y="64"/>
                </a:moveTo>
                <a:cubicBezTo>
                  <a:pt x="78" y="133"/>
                  <a:pt x="78" y="133"/>
                  <a:pt x="78" y="133"/>
                </a:cubicBezTo>
                <a:cubicBezTo>
                  <a:pt x="72" y="131"/>
                  <a:pt x="65" y="131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64" y="123"/>
                  <a:pt x="67" y="120"/>
                  <a:pt x="70" y="116"/>
                </a:cubicBezTo>
                <a:cubicBezTo>
                  <a:pt x="75" y="105"/>
                  <a:pt x="71" y="92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66" y="78"/>
                  <a:pt x="73" y="74"/>
                  <a:pt x="76" y="68"/>
                </a:cubicBezTo>
                <a:cubicBezTo>
                  <a:pt x="77" y="66"/>
                  <a:pt x="77" y="65"/>
                  <a:pt x="78" y="64"/>
                </a:cubicBezTo>
                <a:close/>
                <a:moveTo>
                  <a:pt x="60" y="18"/>
                </a:moveTo>
                <a:cubicBezTo>
                  <a:pt x="0" y="56"/>
                  <a:pt x="10" y="159"/>
                  <a:pt x="46" y="180"/>
                </a:cubicBezTo>
                <a:cubicBezTo>
                  <a:pt x="51" y="183"/>
                  <a:pt x="55" y="185"/>
                  <a:pt x="60" y="187"/>
                </a:cubicBezTo>
                <a:cubicBezTo>
                  <a:pt x="60" y="176"/>
                  <a:pt x="60" y="176"/>
                  <a:pt x="60" y="176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48" y="170"/>
                  <a:pt x="43" y="156"/>
                  <a:pt x="49" y="144"/>
                </a:cubicBezTo>
                <a:cubicBezTo>
                  <a:pt x="51" y="139"/>
                  <a:pt x="55" y="136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54" y="128"/>
                  <a:pt x="47" y="128"/>
                  <a:pt x="41" y="125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1" y="120"/>
                  <a:pt x="26" y="107"/>
                  <a:pt x="32" y="97"/>
                </a:cubicBezTo>
                <a:cubicBezTo>
                  <a:pt x="37" y="86"/>
                  <a:pt x="49" y="82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57" y="78"/>
                  <a:pt x="54" y="77"/>
                  <a:pt x="51" y="76"/>
                </a:cubicBezTo>
                <a:cubicBezTo>
                  <a:pt x="42" y="71"/>
                  <a:pt x="38" y="60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6" y="44"/>
                  <a:pt x="53" y="40"/>
                  <a:pt x="60" y="40"/>
                </a:cubicBezTo>
                <a:lnTo>
                  <a:pt x="60" y="1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oup 127"/>
          <p:cNvGrpSpPr/>
          <p:nvPr/>
        </p:nvGrpSpPr>
        <p:grpSpPr>
          <a:xfrm>
            <a:off x="9201885" y="4354851"/>
            <a:ext cx="562481" cy="724193"/>
            <a:chOff x="8610600" y="4127500"/>
            <a:chExt cx="508001" cy="654050"/>
          </a:xfrm>
          <a:solidFill>
            <a:srgbClr val="F94A26"/>
          </a:solidFill>
        </p:grpSpPr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34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8729663" y="4613275"/>
              <a:ext cx="141288" cy="168275"/>
            </a:xfrm>
            <a:custGeom>
              <a:avLst/>
              <a:gdLst>
                <a:gd name="T0" fmla="*/ 45 w 65"/>
                <a:gd name="T1" fmla="*/ 5 h 77"/>
                <a:gd name="T2" fmla="*/ 45 w 65"/>
                <a:gd name="T3" fmla="*/ 28 h 77"/>
                <a:gd name="T4" fmla="*/ 25 w 65"/>
                <a:gd name="T5" fmla="*/ 45 h 77"/>
                <a:gd name="T6" fmla="*/ 1 w 65"/>
                <a:gd name="T7" fmla="*/ 64 h 77"/>
                <a:gd name="T8" fmla="*/ 65 w 65"/>
                <a:gd name="T9" fmla="*/ 77 h 77"/>
                <a:gd name="T10" fmla="*/ 65 w 65"/>
                <a:gd name="T11" fmla="*/ 0 h 77"/>
                <a:gd name="T12" fmla="*/ 45 w 65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7">
                  <a:moveTo>
                    <a:pt x="45" y="5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39" y="40"/>
                    <a:pt x="25" y="45"/>
                  </a:cubicBezTo>
                  <a:cubicBezTo>
                    <a:pt x="12" y="49"/>
                    <a:pt x="0" y="56"/>
                    <a:pt x="1" y="64"/>
                  </a:cubicBezTo>
                  <a:cubicBezTo>
                    <a:pt x="2" y="71"/>
                    <a:pt x="18" y="77"/>
                    <a:pt x="65" y="77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4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8855075" y="4613275"/>
              <a:ext cx="134938" cy="168275"/>
            </a:xfrm>
            <a:custGeom>
              <a:avLst/>
              <a:gdLst>
                <a:gd name="T0" fmla="*/ 14 w 62"/>
                <a:gd name="T1" fmla="*/ 5 h 77"/>
                <a:gd name="T2" fmla="*/ 14 w 62"/>
                <a:gd name="T3" fmla="*/ 28 h 77"/>
                <a:gd name="T4" fmla="*/ 32 w 62"/>
                <a:gd name="T5" fmla="*/ 45 h 77"/>
                <a:gd name="T6" fmla="*/ 61 w 62"/>
                <a:gd name="T7" fmla="*/ 64 h 77"/>
                <a:gd name="T8" fmla="*/ 0 w 62"/>
                <a:gd name="T9" fmla="*/ 77 h 77"/>
                <a:gd name="T10" fmla="*/ 0 w 62"/>
                <a:gd name="T11" fmla="*/ 0 h 77"/>
                <a:gd name="T12" fmla="*/ 14 w 62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7">
                  <a:moveTo>
                    <a:pt x="14" y="5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9" y="40"/>
                    <a:pt x="32" y="45"/>
                  </a:cubicBezTo>
                  <a:cubicBezTo>
                    <a:pt x="46" y="49"/>
                    <a:pt x="62" y="56"/>
                    <a:pt x="61" y="64"/>
                  </a:cubicBezTo>
                  <a:cubicBezTo>
                    <a:pt x="60" y="71"/>
                    <a:pt x="34" y="77"/>
                    <a:pt x="0" y="7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39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40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5" name="Freeform 41"/>
          <p:cNvSpPr>
            <a:spLocks noEditPoints="1"/>
          </p:cNvSpPr>
          <p:nvPr/>
        </p:nvSpPr>
        <p:spPr bwMode="auto">
          <a:xfrm>
            <a:off x="9667692" y="3623630"/>
            <a:ext cx="474592" cy="432405"/>
          </a:xfrm>
          <a:custGeom>
            <a:avLst/>
            <a:gdLst>
              <a:gd name="T0" fmla="*/ 116 w 196"/>
              <a:gd name="T1" fmla="*/ 2 h 179"/>
              <a:gd name="T2" fmla="*/ 98 w 196"/>
              <a:gd name="T3" fmla="*/ 0 h 179"/>
              <a:gd name="T4" fmla="*/ 98 w 196"/>
              <a:gd name="T5" fmla="*/ 17 h 179"/>
              <a:gd name="T6" fmla="*/ 113 w 196"/>
              <a:gd name="T7" fmla="*/ 18 h 179"/>
              <a:gd name="T8" fmla="*/ 169 w 196"/>
              <a:gd name="T9" fmla="*/ 105 h 179"/>
              <a:gd name="T10" fmla="*/ 98 w 196"/>
              <a:gd name="T11" fmla="*/ 163 h 179"/>
              <a:gd name="T12" fmla="*/ 98 w 196"/>
              <a:gd name="T13" fmla="*/ 179 h 179"/>
              <a:gd name="T14" fmla="*/ 185 w 196"/>
              <a:gd name="T15" fmla="*/ 108 h 179"/>
              <a:gd name="T16" fmla="*/ 116 w 196"/>
              <a:gd name="T17" fmla="*/ 2 h 179"/>
              <a:gd name="T18" fmla="*/ 98 w 196"/>
              <a:gd name="T19" fmla="*/ 0 h 179"/>
              <a:gd name="T20" fmla="*/ 10 w 196"/>
              <a:gd name="T21" fmla="*/ 71 h 179"/>
              <a:gd name="T22" fmla="*/ 79 w 196"/>
              <a:gd name="T23" fmla="*/ 177 h 179"/>
              <a:gd name="T24" fmla="*/ 98 w 196"/>
              <a:gd name="T25" fmla="*/ 179 h 179"/>
              <a:gd name="T26" fmla="*/ 98 w 196"/>
              <a:gd name="T27" fmla="*/ 163 h 179"/>
              <a:gd name="T28" fmla="*/ 83 w 196"/>
              <a:gd name="T29" fmla="*/ 161 h 179"/>
              <a:gd name="T30" fmla="*/ 83 w 196"/>
              <a:gd name="T31" fmla="*/ 161 h 179"/>
              <a:gd name="T32" fmla="*/ 26 w 196"/>
              <a:gd name="T33" fmla="*/ 75 h 179"/>
              <a:gd name="T34" fmla="*/ 98 w 196"/>
              <a:gd name="T35" fmla="*/ 17 h 179"/>
              <a:gd name="T36" fmla="*/ 98 w 196"/>
              <a:gd name="T37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" h="179">
                <a:moveTo>
                  <a:pt x="116" y="2"/>
                </a:moveTo>
                <a:cubicBezTo>
                  <a:pt x="110" y="1"/>
                  <a:pt x="104" y="0"/>
                  <a:pt x="98" y="0"/>
                </a:cubicBezTo>
                <a:cubicBezTo>
                  <a:pt x="98" y="17"/>
                  <a:pt x="98" y="17"/>
                  <a:pt x="98" y="17"/>
                </a:cubicBezTo>
                <a:cubicBezTo>
                  <a:pt x="103" y="17"/>
                  <a:pt x="108" y="17"/>
                  <a:pt x="113" y="18"/>
                </a:cubicBezTo>
                <a:cubicBezTo>
                  <a:pt x="152" y="27"/>
                  <a:pt x="177" y="65"/>
                  <a:pt x="169" y="105"/>
                </a:cubicBezTo>
                <a:cubicBezTo>
                  <a:pt x="162" y="139"/>
                  <a:pt x="131" y="163"/>
                  <a:pt x="98" y="163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39" y="179"/>
                  <a:pt x="177" y="150"/>
                  <a:pt x="185" y="108"/>
                </a:cubicBezTo>
                <a:cubicBezTo>
                  <a:pt x="196" y="60"/>
                  <a:pt x="165" y="12"/>
                  <a:pt x="116" y="2"/>
                </a:cubicBezTo>
                <a:close/>
                <a:moveTo>
                  <a:pt x="98" y="0"/>
                </a:moveTo>
                <a:cubicBezTo>
                  <a:pt x="56" y="0"/>
                  <a:pt x="19" y="29"/>
                  <a:pt x="10" y="71"/>
                </a:cubicBezTo>
                <a:cubicBezTo>
                  <a:pt x="0" y="120"/>
                  <a:pt x="31" y="167"/>
                  <a:pt x="79" y="177"/>
                </a:cubicBezTo>
                <a:cubicBezTo>
                  <a:pt x="85" y="179"/>
                  <a:pt x="92" y="179"/>
                  <a:pt x="98" y="179"/>
                </a:cubicBezTo>
                <a:cubicBezTo>
                  <a:pt x="98" y="163"/>
                  <a:pt x="98" y="163"/>
                  <a:pt x="98" y="163"/>
                </a:cubicBezTo>
                <a:cubicBezTo>
                  <a:pt x="93" y="163"/>
                  <a:pt x="88" y="162"/>
                  <a:pt x="83" y="161"/>
                </a:cubicBezTo>
                <a:cubicBezTo>
                  <a:pt x="83" y="161"/>
                  <a:pt x="83" y="161"/>
                  <a:pt x="83" y="161"/>
                </a:cubicBezTo>
                <a:cubicBezTo>
                  <a:pt x="43" y="153"/>
                  <a:pt x="18" y="114"/>
                  <a:pt x="26" y="75"/>
                </a:cubicBezTo>
                <a:cubicBezTo>
                  <a:pt x="33" y="40"/>
                  <a:pt x="64" y="17"/>
                  <a:pt x="98" y="17"/>
                </a:cubicBezTo>
                <a:lnTo>
                  <a:pt x="98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 42"/>
          <p:cNvSpPr>
            <a:spLocks/>
          </p:cNvSpPr>
          <p:nvPr/>
        </p:nvSpPr>
        <p:spPr bwMode="auto">
          <a:xfrm>
            <a:off x="9790731" y="4022638"/>
            <a:ext cx="101949" cy="219719"/>
          </a:xfrm>
          <a:custGeom>
            <a:avLst/>
            <a:gdLst>
              <a:gd name="T0" fmla="*/ 33 w 58"/>
              <a:gd name="T1" fmla="*/ 125 h 125"/>
              <a:gd name="T2" fmla="*/ 0 w 58"/>
              <a:gd name="T3" fmla="*/ 118 h 125"/>
              <a:gd name="T4" fmla="*/ 25 w 58"/>
              <a:gd name="T5" fmla="*/ 0 h 125"/>
              <a:gd name="T6" fmla="*/ 58 w 58"/>
              <a:gd name="T7" fmla="*/ 7 h 125"/>
              <a:gd name="T8" fmla="*/ 33 w 58"/>
              <a:gd name="T9" fmla="*/ 125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25">
                <a:moveTo>
                  <a:pt x="33" y="125"/>
                </a:moveTo>
                <a:lnTo>
                  <a:pt x="0" y="118"/>
                </a:lnTo>
                <a:lnTo>
                  <a:pt x="25" y="0"/>
                </a:lnTo>
                <a:lnTo>
                  <a:pt x="58" y="7"/>
                </a:lnTo>
                <a:lnTo>
                  <a:pt x="33" y="1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 43"/>
          <p:cNvSpPr>
            <a:spLocks/>
          </p:cNvSpPr>
          <p:nvPr/>
        </p:nvSpPr>
        <p:spPr bwMode="auto">
          <a:xfrm>
            <a:off x="9748545" y="4089431"/>
            <a:ext cx="144136" cy="297061"/>
          </a:xfrm>
          <a:custGeom>
            <a:avLst/>
            <a:gdLst>
              <a:gd name="T0" fmla="*/ 40 w 60"/>
              <a:gd name="T1" fmla="*/ 106 h 123"/>
              <a:gd name="T2" fmla="*/ 18 w 60"/>
              <a:gd name="T3" fmla="*/ 121 h 123"/>
              <a:gd name="T4" fmla="*/ 3 w 60"/>
              <a:gd name="T5" fmla="*/ 98 h 123"/>
              <a:gd name="T6" fmla="*/ 20 w 60"/>
              <a:gd name="T7" fmla="*/ 17 h 123"/>
              <a:gd name="T8" fmla="*/ 42 w 60"/>
              <a:gd name="T9" fmla="*/ 2 h 123"/>
              <a:gd name="T10" fmla="*/ 57 w 60"/>
              <a:gd name="T11" fmla="*/ 25 h 123"/>
              <a:gd name="T12" fmla="*/ 40 w 60"/>
              <a:gd name="T13" fmla="*/ 10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0" h="123">
                <a:moveTo>
                  <a:pt x="40" y="106"/>
                </a:moveTo>
                <a:cubicBezTo>
                  <a:pt x="38" y="116"/>
                  <a:pt x="28" y="123"/>
                  <a:pt x="18" y="121"/>
                </a:cubicBezTo>
                <a:cubicBezTo>
                  <a:pt x="7" y="118"/>
                  <a:pt x="0" y="108"/>
                  <a:pt x="3" y="98"/>
                </a:cubicBezTo>
                <a:cubicBezTo>
                  <a:pt x="20" y="17"/>
                  <a:pt x="20" y="17"/>
                  <a:pt x="20" y="17"/>
                </a:cubicBezTo>
                <a:cubicBezTo>
                  <a:pt x="22" y="6"/>
                  <a:pt x="32" y="0"/>
                  <a:pt x="42" y="2"/>
                </a:cubicBezTo>
                <a:cubicBezTo>
                  <a:pt x="53" y="4"/>
                  <a:pt x="60" y="14"/>
                  <a:pt x="57" y="25"/>
                </a:cubicBezTo>
                <a:lnTo>
                  <a:pt x="40" y="10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 44"/>
          <p:cNvSpPr>
            <a:spLocks/>
          </p:cNvSpPr>
          <p:nvPr/>
        </p:nvSpPr>
        <p:spPr bwMode="auto">
          <a:xfrm>
            <a:off x="8431992" y="762014"/>
            <a:ext cx="580057" cy="530840"/>
          </a:xfrm>
          <a:custGeom>
            <a:avLst/>
            <a:gdLst>
              <a:gd name="T0" fmla="*/ 117 w 240"/>
              <a:gd name="T1" fmla="*/ 220 h 220"/>
              <a:gd name="T2" fmla="*/ 0 w 240"/>
              <a:gd name="T3" fmla="*/ 219 h 220"/>
              <a:gd name="T4" fmla="*/ 0 w 240"/>
              <a:gd name="T5" fmla="*/ 44 h 220"/>
              <a:gd name="T6" fmla="*/ 120 w 240"/>
              <a:gd name="T7" fmla="*/ 44 h 220"/>
              <a:gd name="T8" fmla="*/ 240 w 240"/>
              <a:gd name="T9" fmla="*/ 44 h 220"/>
              <a:gd name="T10" fmla="*/ 240 w 240"/>
              <a:gd name="T11" fmla="*/ 219 h 220"/>
              <a:gd name="T12" fmla="*/ 117 w 240"/>
              <a:gd name="T13" fmla="*/ 22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0" h="220">
                <a:moveTo>
                  <a:pt x="117" y="220"/>
                </a:moveTo>
                <a:cubicBezTo>
                  <a:pt x="117" y="220"/>
                  <a:pt x="76" y="179"/>
                  <a:pt x="0" y="219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78" y="0"/>
                  <a:pt x="120" y="44"/>
                </a:cubicBezTo>
                <a:cubicBezTo>
                  <a:pt x="240" y="44"/>
                  <a:pt x="240" y="44"/>
                  <a:pt x="240" y="44"/>
                </a:cubicBezTo>
                <a:cubicBezTo>
                  <a:pt x="240" y="219"/>
                  <a:pt x="240" y="219"/>
                  <a:pt x="240" y="219"/>
                </a:cubicBezTo>
                <a:lnTo>
                  <a:pt x="117" y="220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Freeform 45"/>
          <p:cNvSpPr>
            <a:spLocks noEditPoints="1"/>
          </p:cNvSpPr>
          <p:nvPr/>
        </p:nvSpPr>
        <p:spPr bwMode="auto">
          <a:xfrm>
            <a:off x="8259735" y="3708001"/>
            <a:ext cx="706615" cy="585330"/>
          </a:xfrm>
          <a:custGeom>
            <a:avLst/>
            <a:gdLst>
              <a:gd name="T0" fmla="*/ 199 w 293"/>
              <a:gd name="T1" fmla="*/ 192 h 242"/>
              <a:gd name="T2" fmla="*/ 219 w 293"/>
              <a:gd name="T3" fmla="*/ 205 h 242"/>
              <a:gd name="T4" fmla="*/ 219 w 293"/>
              <a:gd name="T5" fmla="*/ 214 h 242"/>
              <a:gd name="T6" fmla="*/ 199 w 293"/>
              <a:gd name="T7" fmla="*/ 214 h 242"/>
              <a:gd name="T8" fmla="*/ 219 w 293"/>
              <a:gd name="T9" fmla="*/ 242 h 242"/>
              <a:gd name="T10" fmla="*/ 242 w 293"/>
              <a:gd name="T11" fmla="*/ 216 h 242"/>
              <a:gd name="T12" fmla="*/ 199 w 293"/>
              <a:gd name="T13" fmla="*/ 170 h 242"/>
              <a:gd name="T14" fmla="*/ 293 w 293"/>
              <a:gd name="T15" fmla="*/ 147 h 242"/>
              <a:gd name="T16" fmla="*/ 269 w 293"/>
              <a:gd name="T17" fmla="*/ 0 h 242"/>
              <a:gd name="T18" fmla="*/ 199 w 293"/>
              <a:gd name="T19" fmla="*/ 16 h 242"/>
              <a:gd name="T20" fmla="*/ 275 w 293"/>
              <a:gd name="T21" fmla="*/ 35 h 242"/>
              <a:gd name="T22" fmla="*/ 256 w 293"/>
              <a:gd name="T23" fmla="*/ 154 h 242"/>
              <a:gd name="T24" fmla="*/ 199 w 293"/>
              <a:gd name="T25" fmla="*/ 170 h 242"/>
              <a:gd name="T26" fmla="*/ 175 w 293"/>
              <a:gd name="T27" fmla="*/ 192 h 242"/>
              <a:gd name="T28" fmla="*/ 199 w 293"/>
              <a:gd name="T29" fmla="*/ 170 h 242"/>
              <a:gd name="T30" fmla="*/ 146 w 293"/>
              <a:gd name="T31" fmla="*/ 154 h 242"/>
              <a:gd name="T32" fmla="*/ 199 w 293"/>
              <a:gd name="T33" fmla="*/ 242 h 242"/>
              <a:gd name="T34" fmla="*/ 179 w 293"/>
              <a:gd name="T35" fmla="*/ 214 h 242"/>
              <a:gd name="T36" fmla="*/ 179 w 293"/>
              <a:gd name="T37" fmla="*/ 205 h 242"/>
              <a:gd name="T38" fmla="*/ 199 w 293"/>
              <a:gd name="T39" fmla="*/ 192 h 242"/>
              <a:gd name="T40" fmla="*/ 146 w 293"/>
              <a:gd name="T41" fmla="*/ 0 h 242"/>
              <a:gd name="T42" fmla="*/ 199 w 293"/>
              <a:gd name="T43" fmla="*/ 16 h 242"/>
              <a:gd name="T44" fmla="*/ 146 w 293"/>
              <a:gd name="T45" fmla="*/ 0 h 242"/>
              <a:gd name="T46" fmla="*/ 0 w 293"/>
              <a:gd name="T47" fmla="*/ 24 h 242"/>
              <a:gd name="T48" fmla="*/ 23 w 293"/>
              <a:gd name="T49" fmla="*/ 170 h 242"/>
              <a:gd name="T50" fmla="*/ 117 w 293"/>
              <a:gd name="T51" fmla="*/ 192 h 242"/>
              <a:gd name="T52" fmla="*/ 52 w 293"/>
              <a:gd name="T53" fmla="*/ 216 h 242"/>
              <a:gd name="T54" fmla="*/ 75 w 293"/>
              <a:gd name="T55" fmla="*/ 242 h 242"/>
              <a:gd name="T56" fmla="*/ 146 w 293"/>
              <a:gd name="T57" fmla="*/ 154 h 242"/>
              <a:gd name="T58" fmla="*/ 37 w 293"/>
              <a:gd name="T59" fmla="*/ 154 h 242"/>
              <a:gd name="T60" fmla="*/ 17 w 293"/>
              <a:gd name="T61" fmla="*/ 35 h 242"/>
              <a:gd name="T62" fmla="*/ 146 w 293"/>
              <a:gd name="T63" fmla="*/ 1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3" h="242">
                <a:moveTo>
                  <a:pt x="219" y="192"/>
                </a:moveTo>
                <a:cubicBezTo>
                  <a:pt x="199" y="192"/>
                  <a:pt x="199" y="192"/>
                  <a:pt x="199" y="192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219" y="205"/>
                  <a:pt x="219" y="205"/>
                  <a:pt x="219" y="205"/>
                </a:cubicBezTo>
                <a:cubicBezTo>
                  <a:pt x="221" y="205"/>
                  <a:pt x="223" y="207"/>
                  <a:pt x="223" y="209"/>
                </a:cubicBezTo>
                <a:cubicBezTo>
                  <a:pt x="223" y="212"/>
                  <a:pt x="221" y="214"/>
                  <a:pt x="219" y="214"/>
                </a:cubicBezTo>
                <a:cubicBezTo>
                  <a:pt x="219" y="214"/>
                  <a:pt x="219" y="214"/>
                  <a:pt x="219" y="214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219" y="242"/>
                  <a:pt x="219" y="242"/>
                  <a:pt x="219" y="242"/>
                </a:cubicBezTo>
                <a:cubicBezTo>
                  <a:pt x="232" y="242"/>
                  <a:pt x="242" y="232"/>
                  <a:pt x="242" y="219"/>
                </a:cubicBezTo>
                <a:cubicBezTo>
                  <a:pt x="242" y="216"/>
                  <a:pt x="242" y="216"/>
                  <a:pt x="242" y="216"/>
                </a:cubicBezTo>
                <a:cubicBezTo>
                  <a:pt x="242" y="203"/>
                  <a:pt x="232" y="192"/>
                  <a:pt x="219" y="192"/>
                </a:cubicBezTo>
                <a:close/>
                <a:moveTo>
                  <a:pt x="199" y="170"/>
                </a:moveTo>
                <a:cubicBezTo>
                  <a:pt x="269" y="170"/>
                  <a:pt x="269" y="170"/>
                  <a:pt x="269" y="170"/>
                </a:cubicBezTo>
                <a:cubicBezTo>
                  <a:pt x="282" y="170"/>
                  <a:pt x="293" y="160"/>
                  <a:pt x="293" y="147"/>
                </a:cubicBezTo>
                <a:cubicBezTo>
                  <a:pt x="293" y="24"/>
                  <a:pt x="293" y="24"/>
                  <a:pt x="293" y="24"/>
                </a:cubicBezTo>
                <a:cubicBezTo>
                  <a:pt x="293" y="11"/>
                  <a:pt x="282" y="0"/>
                  <a:pt x="269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199" y="16"/>
                  <a:pt x="199" y="16"/>
                  <a:pt x="199" y="16"/>
                </a:cubicBezTo>
                <a:cubicBezTo>
                  <a:pt x="256" y="16"/>
                  <a:pt x="256" y="16"/>
                  <a:pt x="256" y="16"/>
                </a:cubicBezTo>
                <a:cubicBezTo>
                  <a:pt x="267" y="16"/>
                  <a:pt x="275" y="24"/>
                  <a:pt x="275" y="35"/>
                </a:cubicBezTo>
                <a:cubicBezTo>
                  <a:pt x="275" y="135"/>
                  <a:pt x="275" y="135"/>
                  <a:pt x="275" y="135"/>
                </a:cubicBezTo>
                <a:cubicBezTo>
                  <a:pt x="275" y="146"/>
                  <a:pt x="267" y="154"/>
                  <a:pt x="256" y="154"/>
                </a:cubicBezTo>
                <a:cubicBezTo>
                  <a:pt x="199" y="154"/>
                  <a:pt x="199" y="154"/>
                  <a:pt x="199" y="154"/>
                </a:cubicBezTo>
                <a:lnTo>
                  <a:pt x="199" y="170"/>
                </a:lnTo>
                <a:close/>
                <a:moveTo>
                  <a:pt x="199" y="192"/>
                </a:moveTo>
                <a:cubicBezTo>
                  <a:pt x="175" y="192"/>
                  <a:pt x="175" y="192"/>
                  <a:pt x="175" y="192"/>
                </a:cubicBezTo>
                <a:cubicBezTo>
                  <a:pt x="175" y="170"/>
                  <a:pt x="175" y="170"/>
                  <a:pt x="175" y="170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199" y="154"/>
                  <a:pt x="199" y="154"/>
                  <a:pt x="199" y="154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79" y="214"/>
                  <a:pt x="179" y="214"/>
                  <a:pt x="179" y="214"/>
                </a:cubicBezTo>
                <a:cubicBezTo>
                  <a:pt x="177" y="214"/>
                  <a:pt x="175" y="212"/>
                  <a:pt x="175" y="209"/>
                </a:cubicBezTo>
                <a:cubicBezTo>
                  <a:pt x="175" y="207"/>
                  <a:pt x="177" y="205"/>
                  <a:pt x="179" y="205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199" y="192"/>
                  <a:pt x="199" y="192"/>
                  <a:pt x="199" y="192"/>
                </a:cubicBezTo>
                <a:close/>
                <a:moveTo>
                  <a:pt x="199" y="0"/>
                </a:moveTo>
                <a:cubicBezTo>
                  <a:pt x="146" y="0"/>
                  <a:pt x="146" y="0"/>
                  <a:pt x="146" y="0"/>
                </a:cubicBezTo>
                <a:cubicBezTo>
                  <a:pt x="146" y="16"/>
                  <a:pt x="146" y="16"/>
                  <a:pt x="146" y="16"/>
                </a:cubicBezTo>
                <a:cubicBezTo>
                  <a:pt x="199" y="16"/>
                  <a:pt x="199" y="16"/>
                  <a:pt x="199" y="16"/>
                </a:cubicBezTo>
                <a:lnTo>
                  <a:pt x="199" y="0"/>
                </a:lnTo>
                <a:close/>
                <a:moveTo>
                  <a:pt x="14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1"/>
                  <a:pt x="0" y="24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60"/>
                  <a:pt x="10" y="170"/>
                  <a:pt x="23" y="170"/>
                </a:cubicBezTo>
                <a:cubicBezTo>
                  <a:pt x="117" y="170"/>
                  <a:pt x="117" y="170"/>
                  <a:pt x="117" y="170"/>
                </a:cubicBezTo>
                <a:cubicBezTo>
                  <a:pt x="117" y="192"/>
                  <a:pt x="117" y="192"/>
                  <a:pt x="117" y="192"/>
                </a:cubicBezTo>
                <a:cubicBezTo>
                  <a:pt x="75" y="192"/>
                  <a:pt x="75" y="192"/>
                  <a:pt x="75" y="192"/>
                </a:cubicBezTo>
                <a:cubicBezTo>
                  <a:pt x="62" y="192"/>
                  <a:pt x="52" y="203"/>
                  <a:pt x="52" y="216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32"/>
                  <a:pt x="62" y="242"/>
                  <a:pt x="75" y="242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26" y="154"/>
                  <a:pt x="17" y="146"/>
                  <a:pt x="17" y="1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146" y="16"/>
                  <a:pt x="146" y="16"/>
                  <a:pt x="146" y="16"/>
                </a:cubicBezTo>
                <a:lnTo>
                  <a:pt x="146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reeform 46"/>
          <p:cNvSpPr>
            <a:spLocks noEditPoints="1"/>
          </p:cNvSpPr>
          <p:nvPr/>
        </p:nvSpPr>
        <p:spPr bwMode="auto">
          <a:xfrm>
            <a:off x="9509494" y="2542613"/>
            <a:ext cx="906999" cy="1058165"/>
          </a:xfrm>
          <a:custGeom>
            <a:avLst/>
            <a:gdLst>
              <a:gd name="T0" fmla="*/ 376 w 376"/>
              <a:gd name="T1" fmla="*/ 43 h 438"/>
              <a:gd name="T2" fmla="*/ 324 w 376"/>
              <a:gd name="T3" fmla="*/ 32 h 438"/>
              <a:gd name="T4" fmla="*/ 334 w 376"/>
              <a:gd name="T5" fmla="*/ 54 h 438"/>
              <a:gd name="T6" fmla="*/ 324 w 376"/>
              <a:gd name="T7" fmla="*/ 59 h 438"/>
              <a:gd name="T8" fmla="*/ 272 w 376"/>
              <a:gd name="T9" fmla="*/ 63 h 438"/>
              <a:gd name="T10" fmla="*/ 304 w 376"/>
              <a:gd name="T11" fmla="*/ 98 h 438"/>
              <a:gd name="T12" fmla="*/ 256 w 376"/>
              <a:gd name="T13" fmla="*/ 81 h 438"/>
              <a:gd name="T14" fmla="*/ 271 w 376"/>
              <a:gd name="T15" fmla="*/ 103 h 438"/>
              <a:gd name="T16" fmla="*/ 241 w 376"/>
              <a:gd name="T17" fmla="*/ 100 h 438"/>
              <a:gd name="T18" fmla="*/ 256 w 376"/>
              <a:gd name="T19" fmla="*/ 122 h 438"/>
              <a:gd name="T20" fmla="*/ 226 w 376"/>
              <a:gd name="T21" fmla="*/ 119 h 438"/>
              <a:gd name="T22" fmla="*/ 240 w 376"/>
              <a:gd name="T23" fmla="*/ 140 h 438"/>
              <a:gd name="T24" fmla="*/ 210 w 376"/>
              <a:gd name="T25" fmla="*/ 138 h 438"/>
              <a:gd name="T26" fmla="*/ 242 w 376"/>
              <a:gd name="T27" fmla="*/ 173 h 438"/>
              <a:gd name="T28" fmla="*/ 195 w 376"/>
              <a:gd name="T29" fmla="*/ 156 h 438"/>
              <a:gd name="T30" fmla="*/ 210 w 376"/>
              <a:gd name="T31" fmla="*/ 178 h 438"/>
              <a:gd name="T32" fmla="*/ 180 w 376"/>
              <a:gd name="T33" fmla="*/ 175 h 438"/>
              <a:gd name="T34" fmla="*/ 194 w 376"/>
              <a:gd name="T35" fmla="*/ 197 h 438"/>
              <a:gd name="T36" fmla="*/ 164 w 376"/>
              <a:gd name="T37" fmla="*/ 194 h 438"/>
              <a:gd name="T38" fmla="*/ 179 w 376"/>
              <a:gd name="T39" fmla="*/ 215 h 438"/>
              <a:gd name="T40" fmla="*/ 149 w 376"/>
              <a:gd name="T41" fmla="*/ 213 h 438"/>
              <a:gd name="T42" fmla="*/ 181 w 376"/>
              <a:gd name="T43" fmla="*/ 248 h 438"/>
              <a:gd name="T44" fmla="*/ 134 w 376"/>
              <a:gd name="T45" fmla="*/ 232 h 438"/>
              <a:gd name="T46" fmla="*/ 148 w 376"/>
              <a:gd name="T47" fmla="*/ 253 h 438"/>
              <a:gd name="T48" fmla="*/ 118 w 376"/>
              <a:gd name="T49" fmla="*/ 250 h 438"/>
              <a:gd name="T50" fmla="*/ 133 w 376"/>
              <a:gd name="T51" fmla="*/ 272 h 438"/>
              <a:gd name="T52" fmla="*/ 103 w 376"/>
              <a:gd name="T53" fmla="*/ 269 h 438"/>
              <a:gd name="T54" fmla="*/ 117 w 376"/>
              <a:gd name="T55" fmla="*/ 290 h 438"/>
              <a:gd name="T56" fmla="*/ 88 w 376"/>
              <a:gd name="T57" fmla="*/ 288 h 438"/>
              <a:gd name="T58" fmla="*/ 119 w 376"/>
              <a:gd name="T59" fmla="*/ 323 h 438"/>
              <a:gd name="T60" fmla="*/ 72 w 376"/>
              <a:gd name="T61" fmla="*/ 307 h 438"/>
              <a:gd name="T62" fmla="*/ 87 w 376"/>
              <a:gd name="T63" fmla="*/ 328 h 438"/>
              <a:gd name="T64" fmla="*/ 57 w 376"/>
              <a:gd name="T65" fmla="*/ 325 h 438"/>
              <a:gd name="T66" fmla="*/ 71 w 376"/>
              <a:gd name="T67" fmla="*/ 347 h 438"/>
              <a:gd name="T68" fmla="*/ 42 w 376"/>
              <a:gd name="T69" fmla="*/ 344 h 438"/>
              <a:gd name="T70" fmla="*/ 56 w 376"/>
              <a:gd name="T71" fmla="*/ 366 h 438"/>
              <a:gd name="T72" fmla="*/ 26 w 376"/>
              <a:gd name="T73" fmla="*/ 363 h 438"/>
              <a:gd name="T74" fmla="*/ 58 w 376"/>
              <a:gd name="T75" fmla="*/ 398 h 438"/>
              <a:gd name="T76" fmla="*/ 0 w 376"/>
              <a:gd name="T77" fmla="*/ 395 h 438"/>
              <a:gd name="T78" fmla="*/ 324 w 376"/>
              <a:gd name="T79" fmla="*/ 106 h 438"/>
              <a:gd name="T80" fmla="*/ 316 w 376"/>
              <a:gd name="T81" fmla="*/ 56 h 438"/>
              <a:gd name="T82" fmla="*/ 324 w 376"/>
              <a:gd name="T83" fmla="*/ 32 h 438"/>
              <a:gd name="T84" fmla="*/ 323 w 376"/>
              <a:gd name="T85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76" h="438">
                <a:moveTo>
                  <a:pt x="324" y="106"/>
                </a:moveTo>
                <a:cubicBezTo>
                  <a:pt x="376" y="43"/>
                  <a:pt x="376" y="43"/>
                  <a:pt x="376" y="43"/>
                </a:cubicBezTo>
                <a:cubicBezTo>
                  <a:pt x="324" y="1"/>
                  <a:pt x="324" y="1"/>
                  <a:pt x="324" y="1"/>
                </a:cubicBezTo>
                <a:cubicBezTo>
                  <a:pt x="324" y="32"/>
                  <a:pt x="324" y="32"/>
                  <a:pt x="324" y="32"/>
                </a:cubicBezTo>
                <a:cubicBezTo>
                  <a:pt x="327" y="32"/>
                  <a:pt x="330" y="33"/>
                  <a:pt x="332" y="35"/>
                </a:cubicBezTo>
                <a:cubicBezTo>
                  <a:pt x="338" y="40"/>
                  <a:pt x="339" y="49"/>
                  <a:pt x="334" y="54"/>
                </a:cubicBezTo>
                <a:cubicBezTo>
                  <a:pt x="334" y="54"/>
                  <a:pt x="334" y="54"/>
                  <a:pt x="334" y="54"/>
                </a:cubicBezTo>
                <a:cubicBezTo>
                  <a:pt x="332" y="57"/>
                  <a:pt x="328" y="59"/>
                  <a:pt x="324" y="59"/>
                </a:cubicBezTo>
                <a:lnTo>
                  <a:pt x="324" y="106"/>
                </a:lnTo>
                <a:close/>
                <a:moveTo>
                  <a:pt x="272" y="63"/>
                </a:moveTo>
                <a:cubicBezTo>
                  <a:pt x="308" y="92"/>
                  <a:pt x="308" y="92"/>
                  <a:pt x="308" y="92"/>
                </a:cubicBezTo>
                <a:cubicBezTo>
                  <a:pt x="304" y="98"/>
                  <a:pt x="304" y="98"/>
                  <a:pt x="304" y="98"/>
                </a:cubicBezTo>
                <a:cubicBezTo>
                  <a:pt x="267" y="68"/>
                  <a:pt x="267" y="68"/>
                  <a:pt x="267" y="68"/>
                </a:cubicBezTo>
                <a:cubicBezTo>
                  <a:pt x="256" y="81"/>
                  <a:pt x="256" y="81"/>
                  <a:pt x="256" y="81"/>
                </a:cubicBezTo>
                <a:cubicBezTo>
                  <a:pt x="276" y="97"/>
                  <a:pt x="276" y="97"/>
                  <a:pt x="276" y="97"/>
                </a:cubicBezTo>
                <a:cubicBezTo>
                  <a:pt x="271" y="103"/>
                  <a:pt x="271" y="103"/>
                  <a:pt x="271" y="103"/>
                </a:cubicBezTo>
                <a:cubicBezTo>
                  <a:pt x="252" y="87"/>
                  <a:pt x="252" y="87"/>
                  <a:pt x="252" y="87"/>
                </a:cubicBezTo>
                <a:cubicBezTo>
                  <a:pt x="241" y="100"/>
                  <a:pt x="241" y="100"/>
                  <a:pt x="241" y="100"/>
                </a:cubicBezTo>
                <a:cubicBezTo>
                  <a:pt x="260" y="116"/>
                  <a:pt x="260" y="116"/>
                  <a:pt x="260" y="116"/>
                </a:cubicBezTo>
                <a:cubicBezTo>
                  <a:pt x="256" y="122"/>
                  <a:pt x="256" y="122"/>
                  <a:pt x="256" y="122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45" y="135"/>
                  <a:pt x="245" y="135"/>
                  <a:pt x="245" y="135"/>
                </a:cubicBezTo>
                <a:cubicBezTo>
                  <a:pt x="240" y="140"/>
                  <a:pt x="240" y="140"/>
                  <a:pt x="240" y="140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10" y="138"/>
                  <a:pt x="210" y="138"/>
                  <a:pt x="210" y="138"/>
                </a:cubicBezTo>
                <a:cubicBezTo>
                  <a:pt x="247" y="167"/>
                  <a:pt x="247" y="167"/>
                  <a:pt x="247" y="167"/>
                </a:cubicBezTo>
                <a:cubicBezTo>
                  <a:pt x="242" y="173"/>
                  <a:pt x="242" y="173"/>
                  <a:pt x="242" y="173"/>
                </a:cubicBezTo>
                <a:cubicBezTo>
                  <a:pt x="206" y="143"/>
                  <a:pt x="206" y="143"/>
                  <a:pt x="206" y="143"/>
                </a:cubicBezTo>
                <a:cubicBezTo>
                  <a:pt x="195" y="156"/>
                  <a:pt x="195" y="156"/>
                  <a:pt x="195" y="156"/>
                </a:cubicBezTo>
                <a:cubicBezTo>
                  <a:pt x="214" y="172"/>
                  <a:pt x="214" y="172"/>
                  <a:pt x="214" y="172"/>
                </a:cubicBezTo>
                <a:cubicBezTo>
                  <a:pt x="210" y="178"/>
                  <a:pt x="210" y="178"/>
                  <a:pt x="210" y="178"/>
                </a:cubicBezTo>
                <a:cubicBezTo>
                  <a:pt x="190" y="162"/>
                  <a:pt x="190" y="162"/>
                  <a:pt x="190" y="162"/>
                </a:cubicBezTo>
                <a:cubicBezTo>
                  <a:pt x="180" y="175"/>
                  <a:pt x="180" y="175"/>
                  <a:pt x="180" y="175"/>
                </a:cubicBezTo>
                <a:cubicBezTo>
                  <a:pt x="199" y="191"/>
                  <a:pt x="199" y="191"/>
                  <a:pt x="199" y="191"/>
                </a:cubicBezTo>
                <a:cubicBezTo>
                  <a:pt x="194" y="197"/>
                  <a:pt x="194" y="197"/>
                  <a:pt x="194" y="197"/>
                </a:cubicBezTo>
                <a:cubicBezTo>
                  <a:pt x="175" y="181"/>
                  <a:pt x="175" y="181"/>
                  <a:pt x="175" y="181"/>
                </a:cubicBezTo>
                <a:cubicBezTo>
                  <a:pt x="164" y="194"/>
                  <a:pt x="164" y="194"/>
                  <a:pt x="164" y="194"/>
                </a:cubicBezTo>
                <a:cubicBezTo>
                  <a:pt x="184" y="210"/>
                  <a:pt x="184" y="210"/>
                  <a:pt x="184" y="210"/>
                </a:cubicBezTo>
                <a:cubicBezTo>
                  <a:pt x="179" y="215"/>
                  <a:pt x="179" y="215"/>
                  <a:pt x="179" y="215"/>
                </a:cubicBezTo>
                <a:cubicBezTo>
                  <a:pt x="160" y="200"/>
                  <a:pt x="160" y="200"/>
                  <a:pt x="160" y="200"/>
                </a:cubicBezTo>
                <a:cubicBezTo>
                  <a:pt x="149" y="213"/>
                  <a:pt x="149" y="213"/>
                  <a:pt x="149" y="213"/>
                </a:cubicBezTo>
                <a:cubicBezTo>
                  <a:pt x="185" y="243"/>
                  <a:pt x="185" y="243"/>
                  <a:pt x="185" y="243"/>
                </a:cubicBezTo>
                <a:cubicBezTo>
                  <a:pt x="181" y="248"/>
                  <a:pt x="181" y="248"/>
                  <a:pt x="181" y="248"/>
                </a:cubicBezTo>
                <a:cubicBezTo>
                  <a:pt x="144" y="218"/>
                  <a:pt x="144" y="218"/>
                  <a:pt x="144" y="218"/>
                </a:cubicBezTo>
                <a:cubicBezTo>
                  <a:pt x="134" y="232"/>
                  <a:pt x="134" y="232"/>
                  <a:pt x="134" y="232"/>
                </a:cubicBezTo>
                <a:cubicBezTo>
                  <a:pt x="153" y="247"/>
                  <a:pt x="153" y="247"/>
                  <a:pt x="153" y="247"/>
                </a:cubicBezTo>
                <a:cubicBezTo>
                  <a:pt x="148" y="253"/>
                  <a:pt x="148" y="253"/>
                  <a:pt x="148" y="253"/>
                </a:cubicBezTo>
                <a:cubicBezTo>
                  <a:pt x="129" y="237"/>
                  <a:pt x="129" y="237"/>
                  <a:pt x="129" y="237"/>
                </a:cubicBezTo>
                <a:cubicBezTo>
                  <a:pt x="118" y="250"/>
                  <a:pt x="118" y="250"/>
                  <a:pt x="118" y="250"/>
                </a:cubicBezTo>
                <a:cubicBezTo>
                  <a:pt x="137" y="266"/>
                  <a:pt x="137" y="266"/>
                  <a:pt x="137" y="266"/>
                </a:cubicBezTo>
                <a:cubicBezTo>
                  <a:pt x="133" y="272"/>
                  <a:pt x="133" y="272"/>
                  <a:pt x="133" y="272"/>
                </a:cubicBezTo>
                <a:cubicBezTo>
                  <a:pt x="114" y="256"/>
                  <a:pt x="114" y="256"/>
                  <a:pt x="114" y="256"/>
                </a:cubicBezTo>
                <a:cubicBezTo>
                  <a:pt x="103" y="269"/>
                  <a:pt x="103" y="269"/>
                  <a:pt x="103" y="26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17" y="290"/>
                  <a:pt x="117" y="290"/>
                  <a:pt x="117" y="290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88" y="288"/>
                  <a:pt x="88" y="288"/>
                  <a:pt x="88" y="288"/>
                </a:cubicBezTo>
                <a:cubicBezTo>
                  <a:pt x="124" y="318"/>
                  <a:pt x="124" y="318"/>
                  <a:pt x="124" y="318"/>
                </a:cubicBezTo>
                <a:cubicBezTo>
                  <a:pt x="119" y="323"/>
                  <a:pt x="119" y="323"/>
                  <a:pt x="119" y="323"/>
                </a:cubicBezTo>
                <a:cubicBezTo>
                  <a:pt x="83" y="294"/>
                  <a:pt x="83" y="294"/>
                  <a:pt x="83" y="294"/>
                </a:cubicBezTo>
                <a:cubicBezTo>
                  <a:pt x="72" y="307"/>
                  <a:pt x="72" y="307"/>
                  <a:pt x="72" y="307"/>
                </a:cubicBezTo>
                <a:cubicBezTo>
                  <a:pt x="91" y="322"/>
                  <a:pt x="91" y="322"/>
                  <a:pt x="91" y="322"/>
                </a:cubicBezTo>
                <a:cubicBezTo>
                  <a:pt x="87" y="328"/>
                  <a:pt x="87" y="328"/>
                  <a:pt x="87" y="328"/>
                </a:cubicBezTo>
                <a:cubicBezTo>
                  <a:pt x="68" y="312"/>
                  <a:pt x="68" y="312"/>
                  <a:pt x="68" y="312"/>
                </a:cubicBezTo>
                <a:cubicBezTo>
                  <a:pt x="57" y="325"/>
                  <a:pt x="57" y="325"/>
                  <a:pt x="57" y="325"/>
                </a:cubicBezTo>
                <a:cubicBezTo>
                  <a:pt x="76" y="341"/>
                  <a:pt x="76" y="341"/>
                  <a:pt x="76" y="341"/>
                </a:cubicBezTo>
                <a:cubicBezTo>
                  <a:pt x="71" y="347"/>
                  <a:pt x="71" y="347"/>
                  <a:pt x="71" y="347"/>
                </a:cubicBezTo>
                <a:cubicBezTo>
                  <a:pt x="52" y="331"/>
                  <a:pt x="52" y="331"/>
                  <a:pt x="52" y="331"/>
                </a:cubicBezTo>
                <a:cubicBezTo>
                  <a:pt x="42" y="344"/>
                  <a:pt x="42" y="344"/>
                  <a:pt x="42" y="344"/>
                </a:cubicBezTo>
                <a:cubicBezTo>
                  <a:pt x="61" y="360"/>
                  <a:pt x="61" y="360"/>
                  <a:pt x="61" y="360"/>
                </a:cubicBezTo>
                <a:cubicBezTo>
                  <a:pt x="56" y="366"/>
                  <a:pt x="56" y="366"/>
                  <a:pt x="56" y="366"/>
                </a:cubicBezTo>
                <a:cubicBezTo>
                  <a:pt x="37" y="350"/>
                  <a:pt x="37" y="350"/>
                  <a:pt x="37" y="350"/>
                </a:cubicBezTo>
                <a:cubicBezTo>
                  <a:pt x="26" y="363"/>
                  <a:pt x="26" y="363"/>
                  <a:pt x="26" y="363"/>
                </a:cubicBezTo>
                <a:cubicBezTo>
                  <a:pt x="63" y="393"/>
                  <a:pt x="63" y="393"/>
                  <a:pt x="63" y="393"/>
                </a:cubicBezTo>
                <a:cubicBezTo>
                  <a:pt x="58" y="398"/>
                  <a:pt x="58" y="398"/>
                  <a:pt x="58" y="398"/>
                </a:cubicBezTo>
                <a:cubicBezTo>
                  <a:pt x="22" y="369"/>
                  <a:pt x="22" y="369"/>
                  <a:pt x="22" y="369"/>
                </a:cubicBezTo>
                <a:cubicBezTo>
                  <a:pt x="0" y="395"/>
                  <a:pt x="0" y="395"/>
                  <a:pt x="0" y="395"/>
                </a:cubicBezTo>
                <a:cubicBezTo>
                  <a:pt x="53" y="438"/>
                  <a:pt x="53" y="438"/>
                  <a:pt x="53" y="438"/>
                </a:cubicBezTo>
                <a:cubicBezTo>
                  <a:pt x="324" y="106"/>
                  <a:pt x="324" y="106"/>
                  <a:pt x="324" y="106"/>
                </a:cubicBezTo>
                <a:cubicBezTo>
                  <a:pt x="324" y="59"/>
                  <a:pt x="324" y="59"/>
                  <a:pt x="324" y="59"/>
                </a:cubicBezTo>
                <a:cubicBezTo>
                  <a:pt x="321" y="59"/>
                  <a:pt x="318" y="58"/>
                  <a:pt x="316" y="56"/>
                </a:cubicBezTo>
                <a:cubicBezTo>
                  <a:pt x="310" y="51"/>
                  <a:pt x="309" y="43"/>
                  <a:pt x="314" y="37"/>
                </a:cubicBezTo>
                <a:cubicBezTo>
                  <a:pt x="316" y="34"/>
                  <a:pt x="320" y="32"/>
                  <a:pt x="324" y="32"/>
                </a:cubicBezTo>
                <a:cubicBezTo>
                  <a:pt x="324" y="1"/>
                  <a:pt x="324" y="1"/>
                  <a:pt x="324" y="1"/>
                </a:cubicBezTo>
                <a:cubicBezTo>
                  <a:pt x="323" y="0"/>
                  <a:pt x="323" y="0"/>
                  <a:pt x="323" y="0"/>
                </a:cubicBezTo>
                <a:lnTo>
                  <a:pt x="272" y="63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 47"/>
          <p:cNvSpPr>
            <a:spLocks noEditPoints="1"/>
          </p:cNvSpPr>
          <p:nvPr/>
        </p:nvSpPr>
        <p:spPr bwMode="auto">
          <a:xfrm>
            <a:off x="10196773" y="2851977"/>
            <a:ext cx="391979" cy="769894"/>
          </a:xfrm>
          <a:custGeom>
            <a:avLst/>
            <a:gdLst>
              <a:gd name="T0" fmla="*/ 121 w 162"/>
              <a:gd name="T1" fmla="*/ 144 h 319"/>
              <a:gd name="T2" fmla="*/ 128 w 162"/>
              <a:gd name="T3" fmla="*/ 138 h 319"/>
              <a:gd name="T4" fmla="*/ 150 w 162"/>
              <a:gd name="T5" fmla="*/ 80 h 319"/>
              <a:gd name="T6" fmla="*/ 147 w 162"/>
              <a:gd name="T7" fmla="*/ 69 h 319"/>
              <a:gd name="T8" fmla="*/ 156 w 162"/>
              <a:gd name="T9" fmla="*/ 46 h 319"/>
              <a:gd name="T10" fmla="*/ 137 w 162"/>
              <a:gd name="T11" fmla="*/ 3 h 319"/>
              <a:gd name="T12" fmla="*/ 121 w 162"/>
              <a:gd name="T13" fmla="*/ 1 h 319"/>
              <a:gd name="T14" fmla="*/ 121 w 162"/>
              <a:gd name="T15" fmla="*/ 58 h 319"/>
              <a:gd name="T16" fmla="*/ 126 w 162"/>
              <a:gd name="T17" fmla="*/ 61 h 319"/>
              <a:gd name="T18" fmla="*/ 121 w 162"/>
              <a:gd name="T19" fmla="*/ 59 h 319"/>
              <a:gd name="T20" fmla="*/ 121 w 162"/>
              <a:gd name="T21" fmla="*/ 85 h 319"/>
              <a:gd name="T22" fmla="*/ 125 w 162"/>
              <a:gd name="T23" fmla="*/ 75 h 319"/>
              <a:gd name="T24" fmla="*/ 123 w 162"/>
              <a:gd name="T25" fmla="*/ 66 h 319"/>
              <a:gd name="T26" fmla="*/ 139 w 162"/>
              <a:gd name="T27" fmla="*/ 72 h 319"/>
              <a:gd name="T28" fmla="*/ 144 w 162"/>
              <a:gd name="T29" fmla="*/ 83 h 319"/>
              <a:gd name="T30" fmla="*/ 125 w 162"/>
              <a:gd name="T31" fmla="*/ 132 h 319"/>
              <a:gd name="T32" fmla="*/ 121 w 162"/>
              <a:gd name="T33" fmla="*/ 136 h 319"/>
              <a:gd name="T34" fmla="*/ 121 w 162"/>
              <a:gd name="T35" fmla="*/ 144 h 319"/>
              <a:gd name="T36" fmla="*/ 66 w 162"/>
              <a:gd name="T37" fmla="*/ 284 h 319"/>
              <a:gd name="T38" fmla="*/ 121 w 162"/>
              <a:gd name="T39" fmla="*/ 144 h 319"/>
              <a:gd name="T40" fmla="*/ 121 w 162"/>
              <a:gd name="T41" fmla="*/ 144 h 319"/>
              <a:gd name="T42" fmla="*/ 121 w 162"/>
              <a:gd name="T43" fmla="*/ 136 h 319"/>
              <a:gd name="T44" fmla="*/ 114 w 162"/>
              <a:gd name="T45" fmla="*/ 137 h 319"/>
              <a:gd name="T46" fmla="*/ 98 w 162"/>
              <a:gd name="T47" fmla="*/ 130 h 319"/>
              <a:gd name="T48" fmla="*/ 98 w 162"/>
              <a:gd name="T49" fmla="*/ 130 h 319"/>
              <a:gd name="T50" fmla="*/ 106 w 162"/>
              <a:gd name="T51" fmla="*/ 125 h 319"/>
              <a:gd name="T52" fmla="*/ 121 w 162"/>
              <a:gd name="T53" fmla="*/ 85 h 319"/>
              <a:gd name="T54" fmla="*/ 121 w 162"/>
              <a:gd name="T55" fmla="*/ 59 h 319"/>
              <a:gd name="T56" fmla="*/ 85 w 162"/>
              <a:gd name="T57" fmla="*/ 45 h 319"/>
              <a:gd name="T58" fmla="*/ 74 w 162"/>
              <a:gd name="T59" fmla="*/ 51 h 319"/>
              <a:gd name="T60" fmla="*/ 52 w 162"/>
              <a:gd name="T61" fmla="*/ 108 h 319"/>
              <a:gd name="T62" fmla="*/ 54 w 162"/>
              <a:gd name="T63" fmla="*/ 118 h 319"/>
              <a:gd name="T64" fmla="*/ 35 w 162"/>
              <a:gd name="T65" fmla="*/ 168 h 319"/>
              <a:gd name="T66" fmla="*/ 35 w 162"/>
              <a:gd name="T67" fmla="*/ 256 h 319"/>
              <a:gd name="T68" fmla="*/ 39 w 162"/>
              <a:gd name="T69" fmla="*/ 257 h 319"/>
              <a:gd name="T70" fmla="*/ 45 w 162"/>
              <a:gd name="T71" fmla="*/ 268 h 319"/>
              <a:gd name="T72" fmla="*/ 58 w 162"/>
              <a:gd name="T73" fmla="*/ 264 h 319"/>
              <a:gd name="T74" fmla="*/ 64 w 162"/>
              <a:gd name="T75" fmla="*/ 278 h 319"/>
              <a:gd name="T76" fmla="*/ 63 w 162"/>
              <a:gd name="T77" fmla="*/ 281 h 319"/>
              <a:gd name="T78" fmla="*/ 35 w 162"/>
              <a:gd name="T79" fmla="*/ 300 h 319"/>
              <a:gd name="T80" fmla="*/ 35 w 162"/>
              <a:gd name="T81" fmla="*/ 306 h 319"/>
              <a:gd name="T82" fmla="*/ 66 w 162"/>
              <a:gd name="T83" fmla="*/ 284 h 319"/>
              <a:gd name="T84" fmla="*/ 121 w 162"/>
              <a:gd name="T85" fmla="*/ 1 h 319"/>
              <a:gd name="T86" fmla="*/ 121 w 162"/>
              <a:gd name="T87" fmla="*/ 58 h 319"/>
              <a:gd name="T88" fmla="*/ 88 w 162"/>
              <a:gd name="T89" fmla="*/ 36 h 319"/>
              <a:gd name="T90" fmla="*/ 94 w 162"/>
              <a:gd name="T91" fmla="*/ 22 h 319"/>
              <a:gd name="T92" fmla="*/ 121 w 162"/>
              <a:gd name="T93" fmla="*/ 1 h 319"/>
              <a:gd name="T94" fmla="*/ 35 w 162"/>
              <a:gd name="T95" fmla="*/ 168 h 319"/>
              <a:gd name="T96" fmla="*/ 0 w 162"/>
              <a:gd name="T97" fmla="*/ 258 h 319"/>
              <a:gd name="T98" fmla="*/ 15 w 162"/>
              <a:gd name="T99" fmla="*/ 319 h 319"/>
              <a:gd name="T100" fmla="*/ 35 w 162"/>
              <a:gd name="T101" fmla="*/ 306 h 319"/>
              <a:gd name="T102" fmla="*/ 35 w 162"/>
              <a:gd name="T103" fmla="*/ 300 h 319"/>
              <a:gd name="T104" fmla="*/ 33 w 162"/>
              <a:gd name="T105" fmla="*/ 301 h 319"/>
              <a:gd name="T106" fmla="*/ 13 w 162"/>
              <a:gd name="T107" fmla="*/ 294 h 319"/>
              <a:gd name="T108" fmla="*/ 5 w 162"/>
              <a:gd name="T109" fmla="*/ 259 h 319"/>
              <a:gd name="T110" fmla="*/ 5 w 162"/>
              <a:gd name="T111" fmla="*/ 259 h 319"/>
              <a:gd name="T112" fmla="*/ 6 w 162"/>
              <a:gd name="T113" fmla="*/ 256 h 319"/>
              <a:gd name="T114" fmla="*/ 19 w 162"/>
              <a:gd name="T115" fmla="*/ 250 h 319"/>
              <a:gd name="T116" fmla="*/ 26 w 162"/>
              <a:gd name="T117" fmla="*/ 261 h 319"/>
              <a:gd name="T118" fmla="*/ 35 w 162"/>
              <a:gd name="T119" fmla="*/ 256 h 319"/>
              <a:gd name="T120" fmla="*/ 35 w 162"/>
              <a:gd name="T121" fmla="*/ 168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2" h="319">
                <a:moveTo>
                  <a:pt x="121" y="144"/>
                </a:moveTo>
                <a:cubicBezTo>
                  <a:pt x="124" y="143"/>
                  <a:pt x="127" y="141"/>
                  <a:pt x="128" y="138"/>
                </a:cubicBezTo>
                <a:cubicBezTo>
                  <a:pt x="150" y="80"/>
                  <a:pt x="150" y="80"/>
                  <a:pt x="150" y="80"/>
                </a:cubicBezTo>
                <a:cubicBezTo>
                  <a:pt x="152" y="76"/>
                  <a:pt x="150" y="71"/>
                  <a:pt x="147" y="69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62" y="29"/>
                  <a:pt x="154" y="9"/>
                  <a:pt x="137" y="3"/>
                </a:cubicBezTo>
                <a:cubicBezTo>
                  <a:pt x="132" y="1"/>
                  <a:pt x="126" y="0"/>
                  <a:pt x="121" y="1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26" y="72"/>
                  <a:pt x="126" y="68"/>
                  <a:pt x="123" y="66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3" y="73"/>
                  <a:pt x="146" y="78"/>
                  <a:pt x="144" y="83"/>
                </a:cubicBezTo>
                <a:cubicBezTo>
                  <a:pt x="125" y="132"/>
                  <a:pt x="125" y="132"/>
                  <a:pt x="125" y="132"/>
                </a:cubicBezTo>
                <a:cubicBezTo>
                  <a:pt x="124" y="134"/>
                  <a:pt x="123" y="135"/>
                  <a:pt x="121" y="136"/>
                </a:cubicBezTo>
                <a:lnTo>
                  <a:pt x="121" y="144"/>
                </a:lnTo>
                <a:close/>
                <a:moveTo>
                  <a:pt x="66" y="284"/>
                </a:moveTo>
                <a:cubicBezTo>
                  <a:pt x="121" y="144"/>
                  <a:pt x="121" y="144"/>
                  <a:pt x="121" y="144"/>
                </a:cubicBezTo>
                <a:cubicBezTo>
                  <a:pt x="121" y="144"/>
                  <a:pt x="121" y="144"/>
                  <a:pt x="121" y="144"/>
                </a:cubicBezTo>
                <a:cubicBezTo>
                  <a:pt x="121" y="136"/>
                  <a:pt x="121" y="136"/>
                  <a:pt x="121" y="136"/>
                </a:cubicBezTo>
                <a:cubicBezTo>
                  <a:pt x="119" y="137"/>
                  <a:pt x="117" y="137"/>
                  <a:pt x="114" y="137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102" y="130"/>
                  <a:pt x="105" y="128"/>
                  <a:pt x="106" y="125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85" y="45"/>
                  <a:pt x="85" y="45"/>
                  <a:pt x="85" y="45"/>
                </a:cubicBezTo>
                <a:cubicBezTo>
                  <a:pt x="80" y="44"/>
                  <a:pt x="76" y="47"/>
                  <a:pt x="74" y="51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1" y="112"/>
                  <a:pt x="52" y="115"/>
                  <a:pt x="54" y="118"/>
                </a:cubicBezTo>
                <a:cubicBezTo>
                  <a:pt x="35" y="168"/>
                  <a:pt x="35" y="168"/>
                  <a:pt x="35" y="168"/>
                </a:cubicBezTo>
                <a:cubicBezTo>
                  <a:pt x="35" y="256"/>
                  <a:pt x="35" y="256"/>
                  <a:pt x="35" y="256"/>
                </a:cubicBezTo>
                <a:cubicBezTo>
                  <a:pt x="36" y="256"/>
                  <a:pt x="37" y="257"/>
                  <a:pt x="39" y="257"/>
                </a:cubicBezTo>
                <a:cubicBezTo>
                  <a:pt x="43" y="259"/>
                  <a:pt x="46" y="264"/>
                  <a:pt x="45" y="268"/>
                </a:cubicBezTo>
                <a:cubicBezTo>
                  <a:pt x="48" y="264"/>
                  <a:pt x="53" y="263"/>
                  <a:pt x="58" y="264"/>
                </a:cubicBezTo>
                <a:cubicBezTo>
                  <a:pt x="63" y="267"/>
                  <a:pt x="66" y="273"/>
                  <a:pt x="64" y="278"/>
                </a:cubicBezTo>
                <a:cubicBezTo>
                  <a:pt x="63" y="281"/>
                  <a:pt x="63" y="281"/>
                  <a:pt x="63" y="281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66" y="284"/>
                  <a:pt x="66" y="284"/>
                  <a:pt x="66" y="284"/>
                </a:cubicBezTo>
                <a:close/>
                <a:moveTo>
                  <a:pt x="121" y="1"/>
                </a:moveTo>
                <a:cubicBezTo>
                  <a:pt x="121" y="58"/>
                  <a:pt x="121" y="58"/>
                  <a:pt x="121" y="58"/>
                </a:cubicBezTo>
                <a:cubicBezTo>
                  <a:pt x="88" y="36"/>
                  <a:pt x="88" y="36"/>
                  <a:pt x="88" y="36"/>
                </a:cubicBezTo>
                <a:cubicBezTo>
                  <a:pt x="94" y="22"/>
                  <a:pt x="94" y="22"/>
                  <a:pt x="94" y="22"/>
                </a:cubicBezTo>
                <a:cubicBezTo>
                  <a:pt x="98" y="10"/>
                  <a:pt x="109" y="2"/>
                  <a:pt x="121" y="1"/>
                </a:cubicBezTo>
                <a:close/>
                <a:moveTo>
                  <a:pt x="35" y="168"/>
                </a:moveTo>
                <a:cubicBezTo>
                  <a:pt x="0" y="258"/>
                  <a:pt x="0" y="258"/>
                  <a:pt x="0" y="258"/>
                </a:cubicBezTo>
                <a:cubicBezTo>
                  <a:pt x="15" y="319"/>
                  <a:pt x="15" y="319"/>
                  <a:pt x="15" y="319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13" y="294"/>
                  <a:pt x="13" y="294"/>
                  <a:pt x="13" y="294"/>
                </a:cubicBezTo>
                <a:cubicBezTo>
                  <a:pt x="5" y="259"/>
                  <a:pt x="5" y="259"/>
                  <a:pt x="5" y="259"/>
                </a:cubicBezTo>
                <a:cubicBezTo>
                  <a:pt x="5" y="259"/>
                  <a:pt x="5" y="259"/>
                  <a:pt x="5" y="259"/>
                </a:cubicBezTo>
                <a:cubicBezTo>
                  <a:pt x="6" y="256"/>
                  <a:pt x="6" y="256"/>
                  <a:pt x="6" y="256"/>
                </a:cubicBezTo>
                <a:cubicBezTo>
                  <a:pt x="8" y="250"/>
                  <a:pt x="14" y="248"/>
                  <a:pt x="19" y="250"/>
                </a:cubicBezTo>
                <a:cubicBezTo>
                  <a:pt x="24" y="251"/>
                  <a:pt x="27" y="256"/>
                  <a:pt x="26" y="261"/>
                </a:cubicBezTo>
                <a:cubicBezTo>
                  <a:pt x="28" y="258"/>
                  <a:pt x="31" y="256"/>
                  <a:pt x="35" y="256"/>
                </a:cubicBezTo>
                <a:lnTo>
                  <a:pt x="35" y="168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 48"/>
          <p:cNvSpPr>
            <a:spLocks noEditPoints="1"/>
          </p:cNvSpPr>
          <p:nvPr/>
        </p:nvSpPr>
        <p:spPr bwMode="auto">
          <a:xfrm>
            <a:off x="8829245" y="2950413"/>
            <a:ext cx="641578" cy="641578"/>
          </a:xfrm>
          <a:custGeom>
            <a:avLst/>
            <a:gdLst>
              <a:gd name="T0" fmla="*/ 133 w 266"/>
              <a:gd name="T1" fmla="*/ 0 h 266"/>
              <a:gd name="T2" fmla="*/ 133 w 266"/>
              <a:gd name="T3" fmla="*/ 0 h 266"/>
              <a:gd name="T4" fmla="*/ 133 w 266"/>
              <a:gd name="T5" fmla="*/ 35 h 266"/>
              <a:gd name="T6" fmla="*/ 150 w 266"/>
              <a:gd name="T7" fmla="*/ 24 h 266"/>
              <a:gd name="T8" fmla="*/ 242 w 266"/>
              <a:gd name="T9" fmla="*/ 117 h 266"/>
              <a:gd name="T10" fmla="*/ 231 w 266"/>
              <a:gd name="T11" fmla="*/ 133 h 266"/>
              <a:gd name="T12" fmla="*/ 242 w 266"/>
              <a:gd name="T13" fmla="*/ 149 h 266"/>
              <a:gd name="T14" fmla="*/ 150 w 266"/>
              <a:gd name="T15" fmla="*/ 242 h 266"/>
              <a:gd name="T16" fmla="*/ 150 w 266"/>
              <a:gd name="T17" fmla="*/ 242 h 266"/>
              <a:gd name="T18" fmla="*/ 133 w 266"/>
              <a:gd name="T19" fmla="*/ 231 h 266"/>
              <a:gd name="T20" fmla="*/ 133 w 266"/>
              <a:gd name="T21" fmla="*/ 266 h 266"/>
              <a:gd name="T22" fmla="*/ 133 w 266"/>
              <a:gd name="T23" fmla="*/ 266 h 266"/>
              <a:gd name="T24" fmla="*/ 266 w 266"/>
              <a:gd name="T25" fmla="*/ 133 h 266"/>
              <a:gd name="T26" fmla="*/ 133 w 266"/>
              <a:gd name="T27" fmla="*/ 0 h 266"/>
              <a:gd name="T28" fmla="*/ 133 w 266"/>
              <a:gd name="T29" fmla="*/ 0 h 266"/>
              <a:gd name="T30" fmla="*/ 133 w 266"/>
              <a:gd name="T31" fmla="*/ 0 h 266"/>
              <a:gd name="T32" fmla="*/ 0 w 266"/>
              <a:gd name="T33" fmla="*/ 133 h 266"/>
              <a:gd name="T34" fmla="*/ 133 w 266"/>
              <a:gd name="T35" fmla="*/ 266 h 266"/>
              <a:gd name="T36" fmla="*/ 133 w 266"/>
              <a:gd name="T37" fmla="*/ 266 h 266"/>
              <a:gd name="T38" fmla="*/ 133 w 266"/>
              <a:gd name="T39" fmla="*/ 231 h 266"/>
              <a:gd name="T40" fmla="*/ 133 w 266"/>
              <a:gd name="T41" fmla="*/ 231 h 266"/>
              <a:gd name="T42" fmla="*/ 117 w 266"/>
              <a:gd name="T43" fmla="*/ 242 h 266"/>
              <a:gd name="T44" fmla="*/ 24 w 266"/>
              <a:gd name="T45" fmla="*/ 149 h 266"/>
              <a:gd name="T46" fmla="*/ 35 w 266"/>
              <a:gd name="T47" fmla="*/ 133 h 266"/>
              <a:gd name="T48" fmla="*/ 24 w 266"/>
              <a:gd name="T49" fmla="*/ 117 h 266"/>
              <a:gd name="T50" fmla="*/ 117 w 266"/>
              <a:gd name="T51" fmla="*/ 24 h 266"/>
              <a:gd name="T52" fmla="*/ 133 w 266"/>
              <a:gd name="T53" fmla="*/ 35 h 266"/>
              <a:gd name="T54" fmla="*/ 133 w 266"/>
              <a:gd name="T55" fmla="*/ 35 h 266"/>
              <a:gd name="T56" fmla="*/ 133 w 266"/>
              <a:gd name="T57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66" h="266"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41" y="35"/>
                  <a:pt x="147" y="30"/>
                  <a:pt x="150" y="24"/>
                </a:cubicBezTo>
                <a:cubicBezTo>
                  <a:pt x="197" y="31"/>
                  <a:pt x="235" y="69"/>
                  <a:pt x="242" y="117"/>
                </a:cubicBezTo>
                <a:cubicBezTo>
                  <a:pt x="236" y="119"/>
                  <a:pt x="231" y="125"/>
                  <a:pt x="231" y="133"/>
                </a:cubicBezTo>
                <a:cubicBezTo>
                  <a:pt x="231" y="140"/>
                  <a:pt x="236" y="147"/>
                  <a:pt x="242" y="149"/>
                </a:cubicBezTo>
                <a:cubicBezTo>
                  <a:pt x="235" y="197"/>
                  <a:pt x="197" y="235"/>
                  <a:pt x="150" y="242"/>
                </a:cubicBezTo>
                <a:cubicBezTo>
                  <a:pt x="150" y="242"/>
                  <a:pt x="150" y="242"/>
                  <a:pt x="150" y="242"/>
                </a:cubicBezTo>
                <a:cubicBezTo>
                  <a:pt x="147" y="236"/>
                  <a:pt x="141" y="231"/>
                  <a:pt x="133" y="231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207" y="266"/>
                  <a:pt x="266" y="206"/>
                  <a:pt x="266" y="133"/>
                </a:cubicBezTo>
                <a:cubicBezTo>
                  <a:pt x="266" y="59"/>
                  <a:pt x="207" y="0"/>
                  <a:pt x="133" y="0"/>
                </a:cubicBezTo>
                <a:close/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60" y="0"/>
                  <a:pt x="0" y="59"/>
                  <a:pt x="0" y="133"/>
                </a:cubicBezTo>
                <a:cubicBezTo>
                  <a:pt x="0" y="206"/>
                  <a:pt x="60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26" y="231"/>
                  <a:pt x="120" y="236"/>
                  <a:pt x="117" y="242"/>
                </a:cubicBezTo>
                <a:cubicBezTo>
                  <a:pt x="69" y="235"/>
                  <a:pt x="31" y="197"/>
                  <a:pt x="24" y="149"/>
                </a:cubicBezTo>
                <a:cubicBezTo>
                  <a:pt x="31" y="147"/>
                  <a:pt x="35" y="140"/>
                  <a:pt x="35" y="133"/>
                </a:cubicBezTo>
                <a:cubicBezTo>
                  <a:pt x="35" y="125"/>
                  <a:pt x="31" y="119"/>
                  <a:pt x="24" y="117"/>
                </a:cubicBezTo>
                <a:cubicBezTo>
                  <a:pt x="31" y="69"/>
                  <a:pt x="69" y="31"/>
                  <a:pt x="117" y="24"/>
                </a:cubicBezTo>
                <a:cubicBezTo>
                  <a:pt x="120" y="30"/>
                  <a:pt x="126" y="35"/>
                  <a:pt x="133" y="35"/>
                </a:cubicBezTo>
                <a:cubicBezTo>
                  <a:pt x="133" y="35"/>
                  <a:pt x="133" y="35"/>
                  <a:pt x="133" y="35"/>
                </a:cubicBezTo>
                <a:lnTo>
                  <a:pt x="133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 49"/>
          <p:cNvSpPr>
            <a:spLocks/>
          </p:cNvSpPr>
          <p:nvPr/>
        </p:nvSpPr>
        <p:spPr bwMode="auto">
          <a:xfrm>
            <a:off x="8947016" y="3154310"/>
            <a:ext cx="319910" cy="168743"/>
          </a:xfrm>
          <a:custGeom>
            <a:avLst/>
            <a:gdLst>
              <a:gd name="T0" fmla="*/ 124 w 133"/>
              <a:gd name="T1" fmla="*/ 0 h 70"/>
              <a:gd name="T2" fmla="*/ 93 w 133"/>
              <a:gd name="T3" fmla="*/ 30 h 70"/>
              <a:gd name="T4" fmla="*/ 84 w 133"/>
              <a:gd name="T5" fmla="*/ 28 h 70"/>
              <a:gd name="T6" fmla="*/ 65 w 133"/>
              <a:gd name="T7" fmla="*/ 42 h 70"/>
              <a:gd name="T8" fmla="*/ 0 w 133"/>
              <a:gd name="T9" fmla="*/ 42 h 70"/>
              <a:gd name="T10" fmla="*/ 0 w 133"/>
              <a:gd name="T11" fmla="*/ 56 h 70"/>
              <a:gd name="T12" fmla="*/ 65 w 133"/>
              <a:gd name="T13" fmla="*/ 56 h 70"/>
              <a:gd name="T14" fmla="*/ 84 w 133"/>
              <a:gd name="T15" fmla="*/ 70 h 70"/>
              <a:gd name="T16" fmla="*/ 105 w 133"/>
              <a:gd name="T17" fmla="*/ 49 h 70"/>
              <a:gd name="T18" fmla="*/ 103 w 133"/>
              <a:gd name="T19" fmla="*/ 40 h 70"/>
              <a:gd name="T20" fmla="*/ 133 w 133"/>
              <a:gd name="T21" fmla="*/ 9 h 70"/>
              <a:gd name="T22" fmla="*/ 124 w 133"/>
              <a:gd name="T2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70">
                <a:moveTo>
                  <a:pt x="124" y="0"/>
                </a:moveTo>
                <a:cubicBezTo>
                  <a:pt x="93" y="30"/>
                  <a:pt x="93" y="30"/>
                  <a:pt x="93" y="30"/>
                </a:cubicBezTo>
                <a:cubicBezTo>
                  <a:pt x="91" y="29"/>
                  <a:pt x="88" y="28"/>
                  <a:pt x="84" y="28"/>
                </a:cubicBezTo>
                <a:cubicBezTo>
                  <a:pt x="75" y="28"/>
                  <a:pt x="67" y="34"/>
                  <a:pt x="65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56"/>
                  <a:pt x="0" y="56"/>
                  <a:pt x="0" y="56"/>
                </a:cubicBezTo>
                <a:cubicBezTo>
                  <a:pt x="65" y="56"/>
                  <a:pt x="65" y="56"/>
                  <a:pt x="65" y="56"/>
                </a:cubicBezTo>
                <a:cubicBezTo>
                  <a:pt x="67" y="64"/>
                  <a:pt x="75" y="70"/>
                  <a:pt x="84" y="70"/>
                </a:cubicBezTo>
                <a:cubicBezTo>
                  <a:pt x="96" y="70"/>
                  <a:pt x="105" y="60"/>
                  <a:pt x="105" y="49"/>
                </a:cubicBezTo>
                <a:cubicBezTo>
                  <a:pt x="105" y="46"/>
                  <a:pt x="104" y="43"/>
                  <a:pt x="103" y="40"/>
                </a:cubicBezTo>
                <a:cubicBezTo>
                  <a:pt x="133" y="9"/>
                  <a:pt x="133" y="9"/>
                  <a:pt x="133" y="9"/>
                </a:cubicBezTo>
                <a:lnTo>
                  <a:pt x="124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4" name="Group 126"/>
          <p:cNvGrpSpPr/>
          <p:nvPr/>
        </p:nvGrpSpPr>
        <p:grpSpPr>
          <a:xfrm>
            <a:off x="9085874" y="3776552"/>
            <a:ext cx="502716" cy="478108"/>
            <a:chOff x="8505825" y="3605213"/>
            <a:chExt cx="454025" cy="431800"/>
          </a:xfrm>
        </p:grpSpPr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8505825" y="3694113"/>
              <a:ext cx="454025" cy="342900"/>
            </a:xfrm>
            <a:custGeom>
              <a:avLst/>
              <a:gdLst>
                <a:gd name="T0" fmla="*/ 146 w 208"/>
                <a:gd name="T1" fmla="*/ 0 h 157"/>
                <a:gd name="T2" fmla="*/ 104 w 208"/>
                <a:gd name="T3" fmla="*/ 15 h 157"/>
                <a:gd name="T4" fmla="*/ 62 w 208"/>
                <a:gd name="T5" fmla="*/ 0 h 157"/>
                <a:gd name="T6" fmla="*/ 0 w 208"/>
                <a:gd name="T7" fmla="*/ 60 h 157"/>
                <a:gd name="T8" fmla="*/ 107 w 208"/>
                <a:gd name="T9" fmla="*/ 157 h 157"/>
                <a:gd name="T10" fmla="*/ 208 w 208"/>
                <a:gd name="T11" fmla="*/ 60 h 157"/>
                <a:gd name="T12" fmla="*/ 146 w 208"/>
                <a:gd name="T1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157">
                  <a:moveTo>
                    <a:pt x="146" y="0"/>
                  </a:moveTo>
                  <a:cubicBezTo>
                    <a:pt x="130" y="0"/>
                    <a:pt x="115" y="6"/>
                    <a:pt x="104" y="15"/>
                  </a:cubicBezTo>
                  <a:cubicBezTo>
                    <a:pt x="93" y="6"/>
                    <a:pt x="78" y="0"/>
                    <a:pt x="62" y="0"/>
                  </a:cubicBezTo>
                  <a:cubicBezTo>
                    <a:pt x="28" y="0"/>
                    <a:pt x="0" y="27"/>
                    <a:pt x="0" y="60"/>
                  </a:cubicBezTo>
                  <a:cubicBezTo>
                    <a:pt x="0" y="98"/>
                    <a:pt x="31" y="157"/>
                    <a:pt x="107" y="157"/>
                  </a:cubicBezTo>
                  <a:cubicBezTo>
                    <a:pt x="185" y="157"/>
                    <a:pt x="208" y="95"/>
                    <a:pt x="208" y="60"/>
                  </a:cubicBezTo>
                  <a:cubicBezTo>
                    <a:pt x="208" y="27"/>
                    <a:pt x="180" y="0"/>
                    <a:pt x="146" y="0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8709025" y="3605213"/>
              <a:ext cx="123825" cy="157163"/>
            </a:xfrm>
            <a:custGeom>
              <a:avLst/>
              <a:gdLst>
                <a:gd name="T0" fmla="*/ 12 w 57"/>
                <a:gd name="T1" fmla="*/ 72 h 72"/>
                <a:gd name="T2" fmla="*/ 27 w 57"/>
                <a:gd name="T3" fmla="*/ 0 h 72"/>
                <a:gd name="T4" fmla="*/ 57 w 57"/>
                <a:gd name="T5" fmla="*/ 6 h 72"/>
                <a:gd name="T6" fmla="*/ 12 w 57"/>
                <a:gd name="T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2">
                  <a:moveTo>
                    <a:pt x="12" y="72"/>
                  </a:moveTo>
                  <a:cubicBezTo>
                    <a:pt x="0" y="48"/>
                    <a:pt x="7" y="20"/>
                    <a:pt x="27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29" y="21"/>
                    <a:pt x="12" y="37"/>
                    <a:pt x="12" y="72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7" name="Freeform 52"/>
          <p:cNvSpPr>
            <a:spLocks/>
          </p:cNvSpPr>
          <p:nvPr/>
        </p:nvSpPr>
        <p:spPr bwMode="auto">
          <a:xfrm>
            <a:off x="7535543" y="930759"/>
            <a:ext cx="752316" cy="611697"/>
          </a:xfrm>
          <a:custGeom>
            <a:avLst/>
            <a:gdLst>
              <a:gd name="T0" fmla="*/ 312 w 312"/>
              <a:gd name="T1" fmla="*/ 86 h 253"/>
              <a:gd name="T2" fmla="*/ 305 w 312"/>
              <a:gd name="T3" fmla="*/ 75 h 253"/>
              <a:gd name="T4" fmla="*/ 79 w 312"/>
              <a:gd name="T5" fmla="*/ 226 h 253"/>
              <a:gd name="T6" fmla="*/ 28 w 312"/>
              <a:gd name="T7" fmla="*/ 214 h 253"/>
              <a:gd name="T8" fmla="*/ 35 w 312"/>
              <a:gd name="T9" fmla="*/ 162 h 253"/>
              <a:gd name="T10" fmla="*/ 262 w 312"/>
              <a:gd name="T11" fmla="*/ 11 h 253"/>
              <a:gd name="T12" fmla="*/ 254 w 312"/>
              <a:gd name="T13" fmla="*/ 0 h 253"/>
              <a:gd name="T14" fmla="*/ 26 w 312"/>
              <a:gd name="T15" fmla="*/ 153 h 253"/>
              <a:gd name="T16" fmla="*/ 15 w 312"/>
              <a:gd name="T17" fmla="*/ 222 h 253"/>
              <a:gd name="T18" fmla="*/ 83 w 312"/>
              <a:gd name="T19" fmla="*/ 239 h 253"/>
              <a:gd name="T20" fmla="*/ 312 w 312"/>
              <a:gd name="T21" fmla="*/ 86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2" h="253">
                <a:moveTo>
                  <a:pt x="312" y="86"/>
                </a:moveTo>
                <a:cubicBezTo>
                  <a:pt x="305" y="75"/>
                  <a:pt x="305" y="75"/>
                  <a:pt x="305" y="75"/>
                </a:cubicBezTo>
                <a:cubicBezTo>
                  <a:pt x="79" y="226"/>
                  <a:pt x="79" y="226"/>
                  <a:pt x="79" y="226"/>
                </a:cubicBezTo>
                <a:cubicBezTo>
                  <a:pt x="63" y="237"/>
                  <a:pt x="40" y="231"/>
                  <a:pt x="28" y="214"/>
                </a:cubicBezTo>
                <a:cubicBezTo>
                  <a:pt x="16" y="196"/>
                  <a:pt x="19" y="173"/>
                  <a:pt x="35" y="162"/>
                </a:cubicBezTo>
                <a:cubicBezTo>
                  <a:pt x="262" y="11"/>
                  <a:pt x="262" y="11"/>
                  <a:pt x="262" y="11"/>
                </a:cubicBezTo>
                <a:cubicBezTo>
                  <a:pt x="254" y="0"/>
                  <a:pt x="254" y="0"/>
                  <a:pt x="254" y="0"/>
                </a:cubicBezTo>
                <a:cubicBezTo>
                  <a:pt x="26" y="153"/>
                  <a:pt x="26" y="153"/>
                  <a:pt x="26" y="153"/>
                </a:cubicBezTo>
                <a:cubicBezTo>
                  <a:pt x="4" y="167"/>
                  <a:pt x="0" y="198"/>
                  <a:pt x="15" y="222"/>
                </a:cubicBezTo>
                <a:cubicBezTo>
                  <a:pt x="31" y="246"/>
                  <a:pt x="62" y="253"/>
                  <a:pt x="83" y="239"/>
                </a:cubicBezTo>
                <a:lnTo>
                  <a:pt x="312" y="8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 53"/>
          <p:cNvSpPr>
            <a:spLocks/>
          </p:cNvSpPr>
          <p:nvPr/>
        </p:nvSpPr>
        <p:spPr bwMode="auto">
          <a:xfrm>
            <a:off x="8106809" y="897363"/>
            <a:ext cx="207414" cy="284755"/>
          </a:xfrm>
          <a:custGeom>
            <a:avLst/>
            <a:gdLst>
              <a:gd name="T0" fmla="*/ 80 w 86"/>
              <a:gd name="T1" fmla="*/ 115 h 118"/>
              <a:gd name="T2" fmla="*/ 68 w 86"/>
              <a:gd name="T3" fmla="*/ 113 h 118"/>
              <a:gd name="T4" fmla="*/ 3 w 86"/>
              <a:gd name="T5" fmla="*/ 16 h 118"/>
              <a:gd name="T6" fmla="*/ 6 w 86"/>
              <a:gd name="T7" fmla="*/ 3 h 118"/>
              <a:gd name="T8" fmla="*/ 19 w 86"/>
              <a:gd name="T9" fmla="*/ 6 h 118"/>
              <a:gd name="T10" fmla="*/ 83 w 86"/>
              <a:gd name="T11" fmla="*/ 102 h 118"/>
              <a:gd name="T12" fmla="*/ 80 w 86"/>
              <a:gd name="T13" fmla="*/ 115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118">
                <a:moveTo>
                  <a:pt x="80" y="115"/>
                </a:moveTo>
                <a:cubicBezTo>
                  <a:pt x="76" y="118"/>
                  <a:pt x="70" y="117"/>
                  <a:pt x="68" y="113"/>
                </a:cubicBezTo>
                <a:cubicBezTo>
                  <a:pt x="3" y="16"/>
                  <a:pt x="3" y="16"/>
                  <a:pt x="3" y="16"/>
                </a:cubicBezTo>
                <a:cubicBezTo>
                  <a:pt x="0" y="12"/>
                  <a:pt x="1" y="6"/>
                  <a:pt x="6" y="3"/>
                </a:cubicBezTo>
                <a:cubicBezTo>
                  <a:pt x="10" y="0"/>
                  <a:pt x="16" y="2"/>
                  <a:pt x="19" y="6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86" y="107"/>
                  <a:pt x="85" y="112"/>
                  <a:pt x="80" y="11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 54"/>
          <p:cNvSpPr>
            <a:spLocks/>
          </p:cNvSpPr>
          <p:nvPr/>
        </p:nvSpPr>
        <p:spPr bwMode="auto">
          <a:xfrm>
            <a:off x="7633974" y="1092472"/>
            <a:ext cx="569510" cy="372643"/>
          </a:xfrm>
          <a:custGeom>
            <a:avLst/>
            <a:gdLst>
              <a:gd name="T0" fmla="*/ 236 w 236"/>
              <a:gd name="T1" fmla="*/ 13 h 154"/>
              <a:gd name="T2" fmla="*/ 227 w 236"/>
              <a:gd name="T3" fmla="*/ 0 h 154"/>
              <a:gd name="T4" fmla="*/ 25 w 236"/>
              <a:gd name="T5" fmla="*/ 135 h 154"/>
              <a:gd name="T6" fmla="*/ 0 w 236"/>
              <a:gd name="T7" fmla="*/ 136 h 154"/>
              <a:gd name="T8" fmla="*/ 1 w 236"/>
              <a:gd name="T9" fmla="*/ 138 h 154"/>
              <a:gd name="T10" fmla="*/ 36 w 236"/>
              <a:gd name="T11" fmla="*/ 146 h 154"/>
              <a:gd name="T12" fmla="*/ 236 w 236"/>
              <a:gd name="T13" fmla="*/ 1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6" h="154">
                <a:moveTo>
                  <a:pt x="236" y="13"/>
                </a:moveTo>
                <a:cubicBezTo>
                  <a:pt x="227" y="0"/>
                  <a:pt x="227" y="0"/>
                  <a:pt x="227" y="0"/>
                </a:cubicBezTo>
                <a:cubicBezTo>
                  <a:pt x="25" y="135"/>
                  <a:pt x="25" y="135"/>
                  <a:pt x="25" y="135"/>
                </a:cubicBezTo>
                <a:cubicBezTo>
                  <a:pt x="17" y="140"/>
                  <a:pt x="8" y="140"/>
                  <a:pt x="0" y="136"/>
                </a:cubicBezTo>
                <a:cubicBezTo>
                  <a:pt x="0" y="137"/>
                  <a:pt x="0" y="137"/>
                  <a:pt x="1" y="138"/>
                </a:cubicBezTo>
                <a:cubicBezTo>
                  <a:pt x="9" y="150"/>
                  <a:pt x="25" y="154"/>
                  <a:pt x="36" y="146"/>
                </a:cubicBezTo>
                <a:lnTo>
                  <a:pt x="236" y="1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 55"/>
          <p:cNvSpPr>
            <a:spLocks noEditPoints="1"/>
          </p:cNvSpPr>
          <p:nvPr/>
        </p:nvSpPr>
        <p:spPr bwMode="auto">
          <a:xfrm>
            <a:off x="7169932" y="1419414"/>
            <a:ext cx="328699" cy="576541"/>
          </a:xfrm>
          <a:custGeom>
            <a:avLst/>
            <a:gdLst>
              <a:gd name="T0" fmla="*/ 59 w 136"/>
              <a:gd name="T1" fmla="*/ 203 h 239"/>
              <a:gd name="T2" fmla="*/ 54 w 136"/>
              <a:gd name="T3" fmla="*/ 203 h 239"/>
              <a:gd name="T4" fmla="*/ 54 w 136"/>
              <a:gd name="T5" fmla="*/ 239 h 239"/>
              <a:gd name="T6" fmla="*/ 72 w 136"/>
              <a:gd name="T7" fmla="*/ 226 h 239"/>
              <a:gd name="T8" fmla="*/ 59 w 136"/>
              <a:gd name="T9" fmla="*/ 203 h 239"/>
              <a:gd name="T10" fmla="*/ 54 w 136"/>
              <a:gd name="T11" fmla="*/ 187 h 239"/>
              <a:gd name="T12" fmla="*/ 54 w 136"/>
              <a:gd name="T13" fmla="*/ 82 h 239"/>
              <a:gd name="T14" fmla="*/ 81 w 136"/>
              <a:gd name="T15" fmla="*/ 74 h 239"/>
              <a:gd name="T16" fmla="*/ 97 w 136"/>
              <a:gd name="T17" fmla="*/ 13 h 239"/>
              <a:gd name="T18" fmla="*/ 114 w 136"/>
              <a:gd name="T19" fmla="*/ 2 h 239"/>
              <a:gd name="T20" fmla="*/ 124 w 136"/>
              <a:gd name="T21" fmla="*/ 20 h 239"/>
              <a:gd name="T22" fmla="*/ 109 w 136"/>
              <a:gd name="T23" fmla="*/ 81 h 239"/>
              <a:gd name="T24" fmla="*/ 130 w 136"/>
              <a:gd name="T25" fmla="*/ 134 h 239"/>
              <a:gd name="T26" fmla="*/ 122 w 136"/>
              <a:gd name="T27" fmla="*/ 164 h 239"/>
              <a:gd name="T28" fmla="*/ 122 w 136"/>
              <a:gd name="T29" fmla="*/ 164 h 239"/>
              <a:gd name="T30" fmla="*/ 136 w 136"/>
              <a:gd name="T31" fmla="*/ 187 h 239"/>
              <a:gd name="T32" fmla="*/ 131 w 136"/>
              <a:gd name="T33" fmla="*/ 207 h 239"/>
              <a:gd name="T34" fmla="*/ 54 w 136"/>
              <a:gd name="T35" fmla="*/ 187 h 239"/>
              <a:gd name="T36" fmla="*/ 54 w 136"/>
              <a:gd name="T37" fmla="*/ 203 h 239"/>
              <a:gd name="T38" fmla="*/ 36 w 136"/>
              <a:gd name="T39" fmla="*/ 216 h 239"/>
              <a:gd name="T40" fmla="*/ 50 w 136"/>
              <a:gd name="T41" fmla="*/ 239 h 239"/>
              <a:gd name="T42" fmla="*/ 54 w 136"/>
              <a:gd name="T43" fmla="*/ 239 h 239"/>
              <a:gd name="T44" fmla="*/ 54 w 136"/>
              <a:gd name="T45" fmla="*/ 203 h 239"/>
              <a:gd name="T46" fmla="*/ 54 w 136"/>
              <a:gd name="T47" fmla="*/ 82 h 239"/>
              <a:gd name="T48" fmla="*/ 54 w 136"/>
              <a:gd name="T49" fmla="*/ 187 h 239"/>
              <a:gd name="T50" fmla="*/ 0 w 136"/>
              <a:gd name="T51" fmla="*/ 173 h 239"/>
              <a:gd name="T52" fmla="*/ 5 w 136"/>
              <a:gd name="T53" fmla="*/ 152 h 239"/>
              <a:gd name="T54" fmla="*/ 29 w 136"/>
              <a:gd name="T55" fmla="*/ 140 h 239"/>
              <a:gd name="T56" fmla="*/ 37 w 136"/>
              <a:gd name="T57" fmla="*/ 109 h 239"/>
              <a:gd name="T58" fmla="*/ 54 w 136"/>
              <a:gd name="T59" fmla="*/ 8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6" h="239">
                <a:moveTo>
                  <a:pt x="59" y="203"/>
                </a:moveTo>
                <a:cubicBezTo>
                  <a:pt x="57" y="203"/>
                  <a:pt x="56" y="203"/>
                  <a:pt x="54" y="203"/>
                </a:cubicBezTo>
                <a:cubicBezTo>
                  <a:pt x="54" y="239"/>
                  <a:pt x="54" y="239"/>
                  <a:pt x="54" y="239"/>
                </a:cubicBezTo>
                <a:cubicBezTo>
                  <a:pt x="62" y="239"/>
                  <a:pt x="70" y="234"/>
                  <a:pt x="72" y="226"/>
                </a:cubicBezTo>
                <a:cubicBezTo>
                  <a:pt x="74" y="216"/>
                  <a:pt x="69" y="206"/>
                  <a:pt x="59" y="203"/>
                </a:cubicBezTo>
                <a:close/>
                <a:moveTo>
                  <a:pt x="54" y="187"/>
                </a:moveTo>
                <a:cubicBezTo>
                  <a:pt x="54" y="82"/>
                  <a:pt x="54" y="82"/>
                  <a:pt x="54" y="82"/>
                </a:cubicBezTo>
                <a:cubicBezTo>
                  <a:pt x="62" y="76"/>
                  <a:pt x="71" y="74"/>
                  <a:pt x="81" y="74"/>
                </a:cubicBezTo>
                <a:cubicBezTo>
                  <a:pt x="97" y="13"/>
                  <a:pt x="97" y="13"/>
                  <a:pt x="97" y="13"/>
                </a:cubicBezTo>
                <a:cubicBezTo>
                  <a:pt x="99" y="5"/>
                  <a:pt x="107" y="0"/>
                  <a:pt x="114" y="2"/>
                </a:cubicBezTo>
                <a:cubicBezTo>
                  <a:pt x="122" y="4"/>
                  <a:pt x="126" y="12"/>
                  <a:pt x="124" y="20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25" y="90"/>
                  <a:pt x="136" y="109"/>
                  <a:pt x="130" y="134"/>
                </a:cubicBezTo>
                <a:cubicBezTo>
                  <a:pt x="130" y="134"/>
                  <a:pt x="125" y="154"/>
                  <a:pt x="122" y="164"/>
                </a:cubicBezTo>
                <a:cubicBezTo>
                  <a:pt x="122" y="164"/>
                  <a:pt x="122" y="164"/>
                  <a:pt x="122" y="164"/>
                </a:cubicBezTo>
                <a:cubicBezTo>
                  <a:pt x="118" y="178"/>
                  <a:pt x="136" y="187"/>
                  <a:pt x="136" y="187"/>
                </a:cubicBezTo>
                <a:cubicBezTo>
                  <a:pt x="131" y="207"/>
                  <a:pt x="131" y="207"/>
                  <a:pt x="131" y="207"/>
                </a:cubicBezTo>
                <a:lnTo>
                  <a:pt x="54" y="187"/>
                </a:lnTo>
                <a:close/>
                <a:moveTo>
                  <a:pt x="54" y="203"/>
                </a:moveTo>
                <a:cubicBezTo>
                  <a:pt x="46" y="203"/>
                  <a:pt x="38" y="208"/>
                  <a:pt x="36" y="216"/>
                </a:cubicBezTo>
                <a:cubicBezTo>
                  <a:pt x="34" y="226"/>
                  <a:pt x="40" y="236"/>
                  <a:pt x="50" y="239"/>
                </a:cubicBezTo>
                <a:cubicBezTo>
                  <a:pt x="51" y="239"/>
                  <a:pt x="53" y="239"/>
                  <a:pt x="54" y="239"/>
                </a:cubicBezTo>
                <a:cubicBezTo>
                  <a:pt x="54" y="203"/>
                  <a:pt x="54" y="203"/>
                  <a:pt x="54" y="203"/>
                </a:cubicBezTo>
                <a:close/>
                <a:moveTo>
                  <a:pt x="54" y="82"/>
                </a:moveTo>
                <a:cubicBezTo>
                  <a:pt x="54" y="187"/>
                  <a:pt x="54" y="187"/>
                  <a:pt x="54" y="187"/>
                </a:cubicBezTo>
                <a:cubicBezTo>
                  <a:pt x="0" y="173"/>
                  <a:pt x="0" y="173"/>
                  <a:pt x="0" y="173"/>
                </a:cubicBezTo>
                <a:cubicBezTo>
                  <a:pt x="5" y="152"/>
                  <a:pt x="5" y="152"/>
                  <a:pt x="5" y="152"/>
                </a:cubicBezTo>
                <a:cubicBezTo>
                  <a:pt x="5" y="152"/>
                  <a:pt x="25" y="154"/>
                  <a:pt x="29" y="140"/>
                </a:cubicBezTo>
                <a:cubicBezTo>
                  <a:pt x="32" y="128"/>
                  <a:pt x="37" y="109"/>
                  <a:pt x="37" y="109"/>
                </a:cubicBezTo>
                <a:cubicBezTo>
                  <a:pt x="40" y="97"/>
                  <a:pt x="46" y="88"/>
                  <a:pt x="54" y="82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 56"/>
          <p:cNvSpPr>
            <a:spLocks noEditPoints="1"/>
          </p:cNvSpPr>
          <p:nvPr/>
        </p:nvSpPr>
        <p:spPr bwMode="auto">
          <a:xfrm>
            <a:off x="6871111" y="2626986"/>
            <a:ext cx="615211" cy="669702"/>
          </a:xfrm>
          <a:custGeom>
            <a:avLst/>
            <a:gdLst>
              <a:gd name="T0" fmla="*/ 198 w 255"/>
              <a:gd name="T1" fmla="*/ 128 h 277"/>
              <a:gd name="T2" fmla="*/ 191 w 255"/>
              <a:gd name="T3" fmla="*/ 158 h 277"/>
              <a:gd name="T4" fmla="*/ 191 w 255"/>
              <a:gd name="T5" fmla="*/ 185 h 277"/>
              <a:gd name="T6" fmla="*/ 196 w 255"/>
              <a:gd name="T7" fmla="*/ 187 h 277"/>
              <a:gd name="T8" fmla="*/ 218 w 255"/>
              <a:gd name="T9" fmla="*/ 218 h 277"/>
              <a:gd name="T10" fmla="*/ 191 w 255"/>
              <a:gd name="T11" fmla="*/ 201 h 277"/>
              <a:gd name="T12" fmla="*/ 191 w 255"/>
              <a:gd name="T13" fmla="*/ 55 h 277"/>
              <a:gd name="T14" fmla="*/ 218 w 255"/>
              <a:gd name="T15" fmla="*/ 38 h 277"/>
              <a:gd name="T16" fmla="*/ 196 w 255"/>
              <a:gd name="T17" fmla="*/ 69 h 277"/>
              <a:gd name="T18" fmla="*/ 191 w 255"/>
              <a:gd name="T19" fmla="*/ 71 h 277"/>
              <a:gd name="T20" fmla="*/ 249 w 255"/>
              <a:gd name="T21" fmla="*/ 121 h 277"/>
              <a:gd name="T22" fmla="*/ 211 w 255"/>
              <a:gd name="T23" fmla="*/ 128 h 277"/>
              <a:gd name="T24" fmla="*/ 249 w 255"/>
              <a:gd name="T25" fmla="*/ 134 h 277"/>
              <a:gd name="T26" fmla="*/ 249 w 255"/>
              <a:gd name="T27" fmla="*/ 121 h 277"/>
              <a:gd name="T28" fmla="*/ 132 w 255"/>
              <a:gd name="T29" fmla="*/ 277 h 277"/>
              <a:gd name="T30" fmla="*/ 167 w 255"/>
              <a:gd name="T31" fmla="*/ 186 h 277"/>
              <a:gd name="T32" fmla="*/ 191 w 255"/>
              <a:gd name="T33" fmla="*/ 98 h 277"/>
              <a:gd name="T34" fmla="*/ 127 w 255"/>
              <a:gd name="T35" fmla="*/ 72 h 277"/>
              <a:gd name="T36" fmla="*/ 183 w 255"/>
              <a:gd name="T37" fmla="*/ 128 h 277"/>
              <a:gd name="T38" fmla="*/ 156 w 255"/>
              <a:gd name="T39" fmla="*/ 176 h 277"/>
              <a:gd name="T40" fmla="*/ 153 w 255"/>
              <a:gd name="T41" fmla="*/ 214 h 277"/>
              <a:gd name="T42" fmla="*/ 127 w 255"/>
              <a:gd name="T43" fmla="*/ 277 h 277"/>
              <a:gd name="T44" fmla="*/ 191 w 255"/>
              <a:gd name="T45" fmla="*/ 71 h 277"/>
              <a:gd name="T46" fmla="*/ 186 w 255"/>
              <a:gd name="T47" fmla="*/ 60 h 277"/>
              <a:gd name="T48" fmla="*/ 191 w 255"/>
              <a:gd name="T49" fmla="*/ 185 h 277"/>
              <a:gd name="T50" fmla="*/ 186 w 255"/>
              <a:gd name="T51" fmla="*/ 196 h 277"/>
              <a:gd name="T52" fmla="*/ 191 w 255"/>
              <a:gd name="T53" fmla="*/ 185 h 277"/>
              <a:gd name="T54" fmla="*/ 127 w 255"/>
              <a:gd name="T55" fmla="*/ 0 h 277"/>
              <a:gd name="T56" fmla="*/ 134 w 255"/>
              <a:gd name="T57" fmla="*/ 7 h 277"/>
              <a:gd name="T58" fmla="*/ 128 w 255"/>
              <a:gd name="T59" fmla="*/ 45 h 277"/>
              <a:gd name="T60" fmla="*/ 127 w 255"/>
              <a:gd name="T61" fmla="*/ 45 h 277"/>
              <a:gd name="T62" fmla="*/ 64 w 255"/>
              <a:gd name="T63" fmla="*/ 97 h 277"/>
              <a:gd name="T64" fmla="*/ 89 w 255"/>
              <a:gd name="T65" fmla="*/ 187 h 277"/>
              <a:gd name="T66" fmla="*/ 124 w 255"/>
              <a:gd name="T67" fmla="*/ 277 h 277"/>
              <a:gd name="T68" fmla="*/ 127 w 255"/>
              <a:gd name="T69" fmla="*/ 214 h 277"/>
              <a:gd name="T70" fmla="*/ 103 w 255"/>
              <a:gd name="T71" fmla="*/ 183 h 277"/>
              <a:gd name="T72" fmla="*/ 71 w 255"/>
              <a:gd name="T73" fmla="*/ 128 h 277"/>
              <a:gd name="T74" fmla="*/ 127 w 255"/>
              <a:gd name="T75" fmla="*/ 72 h 277"/>
              <a:gd name="T76" fmla="*/ 127 w 255"/>
              <a:gd name="T77" fmla="*/ 57 h 277"/>
              <a:gd name="T78" fmla="*/ 127 w 255"/>
              <a:gd name="T79" fmla="*/ 0 h 277"/>
              <a:gd name="T80" fmla="*/ 121 w 255"/>
              <a:gd name="T81" fmla="*/ 38 h 277"/>
              <a:gd name="T82" fmla="*/ 127 w 255"/>
              <a:gd name="T83" fmla="*/ 0 h 277"/>
              <a:gd name="T84" fmla="*/ 64 w 255"/>
              <a:gd name="T85" fmla="*/ 185 h 277"/>
              <a:gd name="T86" fmla="*/ 69 w 255"/>
              <a:gd name="T87" fmla="*/ 196 h 277"/>
              <a:gd name="T88" fmla="*/ 64 w 255"/>
              <a:gd name="T89" fmla="*/ 71 h 277"/>
              <a:gd name="T90" fmla="*/ 69 w 255"/>
              <a:gd name="T91" fmla="*/ 60 h 277"/>
              <a:gd name="T92" fmla="*/ 64 w 255"/>
              <a:gd name="T93" fmla="*/ 71 h 277"/>
              <a:gd name="T94" fmla="*/ 57 w 255"/>
              <a:gd name="T95" fmla="*/ 128 h 277"/>
              <a:gd name="T96" fmla="*/ 64 w 255"/>
              <a:gd name="T97" fmla="*/ 97 h 277"/>
              <a:gd name="T98" fmla="*/ 64 w 255"/>
              <a:gd name="T99" fmla="*/ 71 h 277"/>
              <a:gd name="T100" fmla="*/ 60 w 255"/>
              <a:gd name="T101" fmla="*/ 69 h 277"/>
              <a:gd name="T102" fmla="*/ 38 w 255"/>
              <a:gd name="T103" fmla="*/ 38 h 277"/>
              <a:gd name="T104" fmla="*/ 64 w 255"/>
              <a:gd name="T105" fmla="*/ 55 h 277"/>
              <a:gd name="T106" fmla="*/ 64 w 255"/>
              <a:gd name="T107" fmla="*/ 201 h 277"/>
              <a:gd name="T108" fmla="*/ 38 w 255"/>
              <a:gd name="T109" fmla="*/ 218 h 277"/>
              <a:gd name="T110" fmla="*/ 60 w 255"/>
              <a:gd name="T111" fmla="*/ 187 h 277"/>
              <a:gd name="T112" fmla="*/ 64 w 255"/>
              <a:gd name="T113" fmla="*/ 185 h 277"/>
              <a:gd name="T114" fmla="*/ 45 w 255"/>
              <a:gd name="T115" fmla="*/ 128 h 277"/>
              <a:gd name="T116" fmla="*/ 7 w 255"/>
              <a:gd name="T117" fmla="*/ 121 h 277"/>
              <a:gd name="T118" fmla="*/ 7 w 255"/>
              <a:gd name="T119" fmla="*/ 134 h 277"/>
              <a:gd name="T120" fmla="*/ 45 w 255"/>
              <a:gd name="T121" fmla="*/ 128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5" h="277">
                <a:moveTo>
                  <a:pt x="191" y="158"/>
                </a:moveTo>
                <a:cubicBezTo>
                  <a:pt x="195" y="149"/>
                  <a:pt x="198" y="139"/>
                  <a:pt x="198" y="128"/>
                </a:cubicBezTo>
                <a:cubicBezTo>
                  <a:pt x="198" y="117"/>
                  <a:pt x="195" y="107"/>
                  <a:pt x="191" y="98"/>
                </a:cubicBezTo>
                <a:cubicBezTo>
                  <a:pt x="191" y="158"/>
                  <a:pt x="191" y="158"/>
                  <a:pt x="191" y="158"/>
                </a:cubicBezTo>
                <a:close/>
                <a:moveTo>
                  <a:pt x="191" y="201"/>
                </a:moveTo>
                <a:cubicBezTo>
                  <a:pt x="191" y="185"/>
                  <a:pt x="191" y="185"/>
                  <a:pt x="191" y="185"/>
                </a:cubicBezTo>
                <a:cubicBezTo>
                  <a:pt x="193" y="185"/>
                  <a:pt x="194" y="185"/>
                  <a:pt x="196" y="187"/>
                </a:cubicBezTo>
                <a:cubicBezTo>
                  <a:pt x="196" y="187"/>
                  <a:pt x="196" y="187"/>
                  <a:pt x="196" y="187"/>
                </a:cubicBezTo>
                <a:cubicBezTo>
                  <a:pt x="218" y="209"/>
                  <a:pt x="218" y="209"/>
                  <a:pt x="218" y="209"/>
                </a:cubicBezTo>
                <a:cubicBezTo>
                  <a:pt x="220" y="211"/>
                  <a:pt x="220" y="216"/>
                  <a:pt x="218" y="218"/>
                </a:cubicBezTo>
                <a:cubicBezTo>
                  <a:pt x="215" y="221"/>
                  <a:pt x="211" y="221"/>
                  <a:pt x="209" y="218"/>
                </a:cubicBezTo>
                <a:cubicBezTo>
                  <a:pt x="191" y="201"/>
                  <a:pt x="191" y="201"/>
                  <a:pt x="191" y="201"/>
                </a:cubicBezTo>
                <a:close/>
                <a:moveTo>
                  <a:pt x="191" y="71"/>
                </a:moveTo>
                <a:cubicBezTo>
                  <a:pt x="191" y="55"/>
                  <a:pt x="191" y="55"/>
                  <a:pt x="191" y="55"/>
                </a:cubicBezTo>
                <a:cubicBezTo>
                  <a:pt x="209" y="38"/>
                  <a:pt x="209" y="38"/>
                  <a:pt x="209" y="38"/>
                </a:cubicBezTo>
                <a:cubicBezTo>
                  <a:pt x="211" y="35"/>
                  <a:pt x="215" y="35"/>
                  <a:pt x="218" y="38"/>
                </a:cubicBezTo>
                <a:cubicBezTo>
                  <a:pt x="220" y="40"/>
                  <a:pt x="220" y="44"/>
                  <a:pt x="218" y="47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4" y="71"/>
                  <a:pt x="193" y="71"/>
                  <a:pt x="191" y="71"/>
                </a:cubicBezTo>
                <a:close/>
                <a:moveTo>
                  <a:pt x="249" y="121"/>
                </a:moveTo>
                <a:cubicBezTo>
                  <a:pt x="249" y="121"/>
                  <a:pt x="249" y="121"/>
                  <a:pt x="249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4" y="121"/>
                  <a:pt x="211" y="124"/>
                  <a:pt x="211" y="128"/>
                </a:cubicBezTo>
                <a:cubicBezTo>
                  <a:pt x="211" y="132"/>
                  <a:pt x="214" y="134"/>
                  <a:pt x="217" y="134"/>
                </a:cubicBezTo>
                <a:cubicBezTo>
                  <a:pt x="249" y="134"/>
                  <a:pt x="249" y="134"/>
                  <a:pt x="249" y="134"/>
                </a:cubicBezTo>
                <a:cubicBezTo>
                  <a:pt x="252" y="134"/>
                  <a:pt x="255" y="132"/>
                  <a:pt x="255" y="128"/>
                </a:cubicBezTo>
                <a:cubicBezTo>
                  <a:pt x="255" y="124"/>
                  <a:pt x="252" y="121"/>
                  <a:pt x="249" y="121"/>
                </a:cubicBezTo>
                <a:close/>
                <a:moveTo>
                  <a:pt x="127" y="277"/>
                </a:moveTo>
                <a:cubicBezTo>
                  <a:pt x="132" y="277"/>
                  <a:pt x="132" y="277"/>
                  <a:pt x="132" y="277"/>
                </a:cubicBezTo>
                <a:cubicBezTo>
                  <a:pt x="151" y="277"/>
                  <a:pt x="167" y="262"/>
                  <a:pt x="167" y="242"/>
                </a:cubicBezTo>
                <a:cubicBezTo>
                  <a:pt x="167" y="186"/>
                  <a:pt x="167" y="186"/>
                  <a:pt x="167" y="186"/>
                </a:cubicBezTo>
                <a:cubicBezTo>
                  <a:pt x="177" y="179"/>
                  <a:pt x="186" y="169"/>
                  <a:pt x="191" y="158"/>
                </a:cubicBezTo>
                <a:cubicBezTo>
                  <a:pt x="191" y="98"/>
                  <a:pt x="191" y="98"/>
                  <a:pt x="191" y="98"/>
                </a:cubicBezTo>
                <a:cubicBezTo>
                  <a:pt x="180" y="74"/>
                  <a:pt x="156" y="57"/>
                  <a:pt x="127" y="57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43" y="72"/>
                  <a:pt x="157" y="78"/>
                  <a:pt x="167" y="88"/>
                </a:cubicBezTo>
                <a:cubicBezTo>
                  <a:pt x="177" y="98"/>
                  <a:pt x="183" y="112"/>
                  <a:pt x="183" y="128"/>
                </a:cubicBezTo>
                <a:cubicBezTo>
                  <a:pt x="183" y="148"/>
                  <a:pt x="172" y="166"/>
                  <a:pt x="156" y="176"/>
                </a:cubicBezTo>
                <a:cubicBezTo>
                  <a:pt x="156" y="176"/>
                  <a:pt x="156" y="176"/>
                  <a:pt x="156" y="176"/>
                </a:cubicBezTo>
                <a:cubicBezTo>
                  <a:pt x="154" y="177"/>
                  <a:pt x="153" y="180"/>
                  <a:pt x="153" y="182"/>
                </a:cubicBezTo>
                <a:cubicBezTo>
                  <a:pt x="153" y="214"/>
                  <a:pt x="153" y="214"/>
                  <a:pt x="153" y="214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27" y="277"/>
                  <a:pt x="127" y="277"/>
                  <a:pt x="127" y="277"/>
                </a:cubicBezTo>
                <a:close/>
                <a:moveTo>
                  <a:pt x="191" y="55"/>
                </a:moveTo>
                <a:cubicBezTo>
                  <a:pt x="191" y="71"/>
                  <a:pt x="191" y="71"/>
                  <a:pt x="191" y="71"/>
                </a:cubicBezTo>
                <a:cubicBezTo>
                  <a:pt x="189" y="71"/>
                  <a:pt x="188" y="71"/>
                  <a:pt x="186" y="69"/>
                </a:cubicBezTo>
                <a:cubicBezTo>
                  <a:pt x="184" y="67"/>
                  <a:pt x="184" y="63"/>
                  <a:pt x="186" y="60"/>
                </a:cubicBezTo>
                <a:cubicBezTo>
                  <a:pt x="191" y="55"/>
                  <a:pt x="191" y="55"/>
                  <a:pt x="191" y="55"/>
                </a:cubicBezTo>
                <a:close/>
                <a:moveTo>
                  <a:pt x="191" y="185"/>
                </a:moveTo>
                <a:cubicBezTo>
                  <a:pt x="191" y="201"/>
                  <a:pt x="191" y="201"/>
                  <a:pt x="191" y="20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4" y="193"/>
                  <a:pt x="184" y="189"/>
                  <a:pt x="186" y="187"/>
                </a:cubicBezTo>
                <a:cubicBezTo>
                  <a:pt x="188" y="185"/>
                  <a:pt x="189" y="185"/>
                  <a:pt x="191" y="185"/>
                </a:cubicBezTo>
                <a:close/>
                <a:moveTo>
                  <a:pt x="127" y="45"/>
                </a:moveTo>
                <a:cubicBezTo>
                  <a:pt x="127" y="0"/>
                  <a:pt x="127" y="0"/>
                  <a:pt x="127" y="0"/>
                </a:cubicBezTo>
                <a:cubicBezTo>
                  <a:pt x="127" y="0"/>
                  <a:pt x="128" y="0"/>
                  <a:pt x="128" y="0"/>
                </a:cubicBezTo>
                <a:cubicBezTo>
                  <a:pt x="131" y="0"/>
                  <a:pt x="134" y="3"/>
                  <a:pt x="134" y="7"/>
                </a:cubicBezTo>
                <a:cubicBezTo>
                  <a:pt x="134" y="38"/>
                  <a:pt x="134" y="38"/>
                  <a:pt x="134" y="38"/>
                </a:cubicBezTo>
                <a:cubicBezTo>
                  <a:pt x="134" y="42"/>
                  <a:pt x="131" y="45"/>
                  <a:pt x="128" y="45"/>
                </a:cubicBezTo>
                <a:cubicBezTo>
                  <a:pt x="128" y="45"/>
                  <a:pt x="128" y="45"/>
                  <a:pt x="128" y="45"/>
                </a:cubicBezTo>
                <a:cubicBezTo>
                  <a:pt x="128" y="45"/>
                  <a:pt x="127" y="45"/>
                  <a:pt x="127" y="45"/>
                </a:cubicBezTo>
                <a:close/>
                <a:moveTo>
                  <a:pt x="127" y="57"/>
                </a:moveTo>
                <a:cubicBezTo>
                  <a:pt x="99" y="57"/>
                  <a:pt x="75" y="74"/>
                  <a:pt x="64" y="97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70" y="170"/>
                  <a:pt x="78" y="180"/>
                  <a:pt x="89" y="187"/>
                </a:cubicBezTo>
                <a:cubicBezTo>
                  <a:pt x="89" y="242"/>
                  <a:pt x="89" y="242"/>
                  <a:pt x="89" y="242"/>
                </a:cubicBezTo>
                <a:cubicBezTo>
                  <a:pt x="89" y="262"/>
                  <a:pt x="104" y="277"/>
                  <a:pt x="124" y="277"/>
                </a:cubicBezTo>
                <a:cubicBezTo>
                  <a:pt x="127" y="277"/>
                  <a:pt x="127" y="277"/>
                  <a:pt x="127" y="277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183"/>
                  <a:pt x="103" y="183"/>
                  <a:pt x="103" y="183"/>
                </a:cubicBezTo>
                <a:cubicBezTo>
                  <a:pt x="103" y="180"/>
                  <a:pt x="102" y="178"/>
                  <a:pt x="100" y="176"/>
                </a:cubicBezTo>
                <a:cubicBezTo>
                  <a:pt x="83" y="167"/>
                  <a:pt x="71" y="149"/>
                  <a:pt x="71" y="128"/>
                </a:cubicBezTo>
                <a:cubicBezTo>
                  <a:pt x="71" y="112"/>
                  <a:pt x="78" y="98"/>
                  <a:pt x="88" y="88"/>
                </a:cubicBezTo>
                <a:cubicBezTo>
                  <a:pt x="98" y="78"/>
                  <a:pt x="112" y="72"/>
                  <a:pt x="127" y="72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7" y="57"/>
                  <a:pt x="127" y="57"/>
                  <a:pt x="127" y="57"/>
                </a:cubicBezTo>
                <a:close/>
                <a:moveTo>
                  <a:pt x="127" y="0"/>
                </a:moveTo>
                <a:cubicBezTo>
                  <a:pt x="127" y="45"/>
                  <a:pt x="127" y="45"/>
                  <a:pt x="127" y="45"/>
                </a:cubicBezTo>
                <a:cubicBezTo>
                  <a:pt x="124" y="45"/>
                  <a:pt x="121" y="42"/>
                  <a:pt x="121" y="38"/>
                </a:cubicBezTo>
                <a:cubicBezTo>
                  <a:pt x="121" y="7"/>
                  <a:pt x="121" y="7"/>
                  <a:pt x="121" y="7"/>
                </a:cubicBezTo>
                <a:cubicBezTo>
                  <a:pt x="121" y="4"/>
                  <a:pt x="124" y="1"/>
                  <a:pt x="127" y="0"/>
                </a:cubicBezTo>
                <a:close/>
                <a:moveTo>
                  <a:pt x="64" y="201"/>
                </a:moveTo>
                <a:cubicBezTo>
                  <a:pt x="64" y="185"/>
                  <a:pt x="64" y="185"/>
                  <a:pt x="64" y="185"/>
                </a:cubicBezTo>
                <a:cubicBezTo>
                  <a:pt x="66" y="185"/>
                  <a:pt x="68" y="185"/>
                  <a:pt x="69" y="187"/>
                </a:cubicBezTo>
                <a:cubicBezTo>
                  <a:pt x="72" y="189"/>
                  <a:pt x="72" y="193"/>
                  <a:pt x="69" y="196"/>
                </a:cubicBezTo>
                <a:cubicBezTo>
                  <a:pt x="64" y="201"/>
                  <a:pt x="64" y="201"/>
                  <a:pt x="64" y="201"/>
                </a:cubicBezTo>
                <a:close/>
                <a:moveTo>
                  <a:pt x="64" y="71"/>
                </a:moveTo>
                <a:cubicBezTo>
                  <a:pt x="64" y="55"/>
                  <a:pt x="64" y="55"/>
                  <a:pt x="64" y="55"/>
                </a:cubicBezTo>
                <a:cubicBezTo>
                  <a:pt x="69" y="60"/>
                  <a:pt x="69" y="60"/>
                  <a:pt x="69" y="60"/>
                </a:cubicBezTo>
                <a:cubicBezTo>
                  <a:pt x="72" y="63"/>
                  <a:pt x="72" y="67"/>
                  <a:pt x="69" y="69"/>
                </a:cubicBezTo>
                <a:cubicBezTo>
                  <a:pt x="68" y="71"/>
                  <a:pt x="66" y="71"/>
                  <a:pt x="64" y="71"/>
                </a:cubicBezTo>
                <a:close/>
                <a:moveTo>
                  <a:pt x="64" y="97"/>
                </a:moveTo>
                <a:cubicBezTo>
                  <a:pt x="59" y="106"/>
                  <a:pt x="57" y="117"/>
                  <a:pt x="57" y="128"/>
                </a:cubicBezTo>
                <a:cubicBezTo>
                  <a:pt x="57" y="139"/>
                  <a:pt x="59" y="149"/>
                  <a:pt x="64" y="159"/>
                </a:cubicBezTo>
                <a:cubicBezTo>
                  <a:pt x="64" y="97"/>
                  <a:pt x="64" y="97"/>
                  <a:pt x="64" y="97"/>
                </a:cubicBezTo>
                <a:close/>
                <a:moveTo>
                  <a:pt x="64" y="55"/>
                </a:moveTo>
                <a:cubicBezTo>
                  <a:pt x="64" y="71"/>
                  <a:pt x="64" y="71"/>
                  <a:pt x="64" y="71"/>
                </a:cubicBezTo>
                <a:cubicBezTo>
                  <a:pt x="62" y="71"/>
                  <a:pt x="61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38" y="47"/>
                  <a:pt x="38" y="47"/>
                  <a:pt x="38" y="47"/>
                </a:cubicBezTo>
                <a:cubicBezTo>
                  <a:pt x="35" y="44"/>
                  <a:pt x="35" y="40"/>
                  <a:pt x="38" y="38"/>
                </a:cubicBezTo>
                <a:cubicBezTo>
                  <a:pt x="40" y="35"/>
                  <a:pt x="44" y="35"/>
                  <a:pt x="47" y="38"/>
                </a:cubicBezTo>
                <a:cubicBezTo>
                  <a:pt x="64" y="55"/>
                  <a:pt x="64" y="55"/>
                  <a:pt x="64" y="55"/>
                </a:cubicBezTo>
                <a:close/>
                <a:moveTo>
                  <a:pt x="64" y="185"/>
                </a:moveTo>
                <a:cubicBezTo>
                  <a:pt x="64" y="201"/>
                  <a:pt x="64" y="201"/>
                  <a:pt x="64" y="201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44" y="221"/>
                  <a:pt x="40" y="221"/>
                  <a:pt x="38" y="218"/>
                </a:cubicBezTo>
                <a:cubicBezTo>
                  <a:pt x="35" y="216"/>
                  <a:pt x="35" y="211"/>
                  <a:pt x="38" y="209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1" y="185"/>
                  <a:pt x="62" y="185"/>
                  <a:pt x="64" y="185"/>
                </a:cubicBezTo>
                <a:close/>
                <a:moveTo>
                  <a:pt x="45" y="128"/>
                </a:moveTo>
                <a:cubicBezTo>
                  <a:pt x="45" y="128"/>
                  <a:pt x="45" y="128"/>
                  <a:pt x="45" y="128"/>
                </a:cubicBezTo>
                <a:cubicBezTo>
                  <a:pt x="45" y="124"/>
                  <a:pt x="42" y="121"/>
                  <a:pt x="38" y="121"/>
                </a:cubicBezTo>
                <a:cubicBezTo>
                  <a:pt x="7" y="121"/>
                  <a:pt x="7" y="121"/>
                  <a:pt x="7" y="121"/>
                </a:cubicBezTo>
                <a:cubicBezTo>
                  <a:pt x="3" y="121"/>
                  <a:pt x="0" y="124"/>
                  <a:pt x="0" y="128"/>
                </a:cubicBezTo>
                <a:cubicBezTo>
                  <a:pt x="0" y="132"/>
                  <a:pt x="3" y="134"/>
                  <a:pt x="7" y="134"/>
                </a:cubicBezTo>
                <a:cubicBezTo>
                  <a:pt x="38" y="134"/>
                  <a:pt x="38" y="134"/>
                  <a:pt x="38" y="134"/>
                </a:cubicBezTo>
                <a:cubicBezTo>
                  <a:pt x="42" y="134"/>
                  <a:pt x="45" y="132"/>
                  <a:pt x="45" y="128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 57"/>
          <p:cNvSpPr>
            <a:spLocks noEditPoints="1"/>
          </p:cNvSpPr>
          <p:nvPr/>
        </p:nvSpPr>
        <p:spPr bwMode="auto">
          <a:xfrm>
            <a:off x="9140367" y="895604"/>
            <a:ext cx="585330" cy="574784"/>
          </a:xfrm>
          <a:custGeom>
            <a:avLst/>
            <a:gdLst>
              <a:gd name="T0" fmla="*/ 231 w 243"/>
              <a:gd name="T1" fmla="*/ 92 h 238"/>
              <a:gd name="T2" fmla="*/ 214 w 243"/>
              <a:gd name="T3" fmla="*/ 83 h 238"/>
              <a:gd name="T4" fmla="*/ 206 w 243"/>
              <a:gd name="T5" fmla="*/ 71 h 238"/>
              <a:gd name="T6" fmla="*/ 192 w 243"/>
              <a:gd name="T7" fmla="*/ 82 h 238"/>
              <a:gd name="T8" fmla="*/ 194 w 243"/>
              <a:gd name="T9" fmla="*/ 64 h 238"/>
              <a:gd name="T10" fmla="*/ 179 w 243"/>
              <a:gd name="T11" fmla="*/ 64 h 238"/>
              <a:gd name="T12" fmla="*/ 162 w 243"/>
              <a:gd name="T13" fmla="*/ 54 h 238"/>
              <a:gd name="T14" fmla="*/ 154 w 243"/>
              <a:gd name="T15" fmla="*/ 42 h 238"/>
              <a:gd name="T16" fmla="*/ 140 w 243"/>
              <a:gd name="T17" fmla="*/ 53 h 238"/>
              <a:gd name="T18" fmla="*/ 142 w 243"/>
              <a:gd name="T19" fmla="*/ 35 h 238"/>
              <a:gd name="T20" fmla="*/ 128 w 243"/>
              <a:gd name="T21" fmla="*/ 35 h 238"/>
              <a:gd name="T22" fmla="*/ 110 w 243"/>
              <a:gd name="T23" fmla="*/ 25 h 238"/>
              <a:gd name="T24" fmla="*/ 102 w 243"/>
              <a:gd name="T25" fmla="*/ 13 h 238"/>
              <a:gd name="T26" fmla="*/ 101 w 243"/>
              <a:gd name="T27" fmla="*/ 22 h 238"/>
              <a:gd name="T28" fmla="*/ 208 w 243"/>
              <a:gd name="T29" fmla="*/ 128 h 238"/>
              <a:gd name="T30" fmla="*/ 206 w 243"/>
              <a:gd name="T31" fmla="*/ 132 h 238"/>
              <a:gd name="T32" fmla="*/ 101 w 243"/>
              <a:gd name="T33" fmla="*/ 74 h 238"/>
              <a:gd name="T34" fmla="*/ 196 w 243"/>
              <a:gd name="T35" fmla="*/ 149 h 238"/>
              <a:gd name="T36" fmla="*/ 194 w 243"/>
              <a:gd name="T37" fmla="*/ 153 h 238"/>
              <a:gd name="T38" fmla="*/ 101 w 243"/>
              <a:gd name="T39" fmla="*/ 101 h 238"/>
              <a:gd name="T40" fmla="*/ 185 w 243"/>
              <a:gd name="T41" fmla="*/ 170 h 238"/>
              <a:gd name="T42" fmla="*/ 182 w 243"/>
              <a:gd name="T43" fmla="*/ 174 h 238"/>
              <a:gd name="T44" fmla="*/ 101 w 243"/>
              <a:gd name="T45" fmla="*/ 129 h 238"/>
              <a:gd name="T46" fmla="*/ 173 w 243"/>
              <a:gd name="T47" fmla="*/ 191 h 238"/>
              <a:gd name="T48" fmla="*/ 171 w 243"/>
              <a:gd name="T49" fmla="*/ 195 h 238"/>
              <a:gd name="T50" fmla="*/ 101 w 243"/>
              <a:gd name="T51" fmla="*/ 156 h 238"/>
              <a:gd name="T52" fmla="*/ 138 w 243"/>
              <a:gd name="T53" fmla="*/ 231 h 238"/>
              <a:gd name="T54" fmla="*/ 243 w 243"/>
              <a:gd name="T55" fmla="*/ 91 h 238"/>
              <a:gd name="T56" fmla="*/ 101 w 243"/>
              <a:gd name="T57" fmla="*/ 22 h 238"/>
              <a:gd name="T58" fmla="*/ 85 w 243"/>
              <a:gd name="T59" fmla="*/ 11 h 238"/>
              <a:gd name="T60" fmla="*/ 78 w 243"/>
              <a:gd name="T61" fmla="*/ 0 h 238"/>
              <a:gd name="T62" fmla="*/ 15 w 243"/>
              <a:gd name="T63" fmla="*/ 163 h 238"/>
              <a:gd name="T64" fmla="*/ 101 w 243"/>
              <a:gd name="T65" fmla="*/ 156 h 238"/>
              <a:gd name="T66" fmla="*/ 27 w 243"/>
              <a:gd name="T67" fmla="*/ 113 h 238"/>
              <a:gd name="T68" fmla="*/ 101 w 243"/>
              <a:gd name="T69" fmla="*/ 151 h 238"/>
              <a:gd name="T70" fmla="*/ 40 w 243"/>
              <a:gd name="T71" fmla="*/ 95 h 238"/>
              <a:gd name="T72" fmla="*/ 42 w 243"/>
              <a:gd name="T73" fmla="*/ 91 h 238"/>
              <a:gd name="T74" fmla="*/ 101 w 243"/>
              <a:gd name="T75" fmla="*/ 101 h 238"/>
              <a:gd name="T76" fmla="*/ 51 w 243"/>
              <a:gd name="T77" fmla="*/ 71 h 238"/>
              <a:gd name="T78" fmla="*/ 101 w 243"/>
              <a:gd name="T79" fmla="*/ 96 h 238"/>
              <a:gd name="T80" fmla="*/ 63 w 243"/>
              <a:gd name="T81" fmla="*/ 53 h 238"/>
              <a:gd name="T82" fmla="*/ 65 w 243"/>
              <a:gd name="T83" fmla="*/ 49 h 238"/>
              <a:gd name="T84" fmla="*/ 101 w 243"/>
              <a:gd name="T85" fmla="*/ 2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3" h="238">
                <a:moveTo>
                  <a:pt x="232" y="85"/>
                </a:moveTo>
                <a:cubicBezTo>
                  <a:pt x="233" y="87"/>
                  <a:pt x="233" y="90"/>
                  <a:pt x="231" y="92"/>
                </a:cubicBezTo>
                <a:cubicBezTo>
                  <a:pt x="229" y="97"/>
                  <a:pt x="223" y="99"/>
                  <a:pt x="218" y="96"/>
                </a:cubicBezTo>
                <a:cubicBezTo>
                  <a:pt x="213" y="94"/>
                  <a:pt x="212" y="88"/>
                  <a:pt x="214" y="83"/>
                </a:cubicBezTo>
                <a:cubicBezTo>
                  <a:pt x="216" y="81"/>
                  <a:pt x="218" y="79"/>
                  <a:pt x="220" y="78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7" y="73"/>
                  <a:pt x="207" y="76"/>
                  <a:pt x="205" y="78"/>
                </a:cubicBezTo>
                <a:cubicBezTo>
                  <a:pt x="203" y="83"/>
                  <a:pt x="197" y="84"/>
                  <a:pt x="192" y="82"/>
                </a:cubicBezTo>
                <a:cubicBezTo>
                  <a:pt x="188" y="79"/>
                  <a:pt x="186" y="73"/>
                  <a:pt x="188" y="69"/>
                </a:cubicBezTo>
                <a:cubicBezTo>
                  <a:pt x="190" y="66"/>
                  <a:pt x="192" y="65"/>
                  <a:pt x="194" y="64"/>
                </a:cubicBezTo>
                <a:cubicBezTo>
                  <a:pt x="180" y="56"/>
                  <a:pt x="180" y="56"/>
                  <a:pt x="180" y="56"/>
                </a:cubicBezTo>
                <a:cubicBezTo>
                  <a:pt x="181" y="59"/>
                  <a:pt x="181" y="61"/>
                  <a:pt x="179" y="64"/>
                </a:cubicBezTo>
                <a:cubicBezTo>
                  <a:pt x="177" y="68"/>
                  <a:pt x="171" y="70"/>
                  <a:pt x="166" y="67"/>
                </a:cubicBezTo>
                <a:cubicBezTo>
                  <a:pt x="161" y="65"/>
                  <a:pt x="160" y="59"/>
                  <a:pt x="162" y="54"/>
                </a:cubicBezTo>
                <a:cubicBezTo>
                  <a:pt x="164" y="52"/>
                  <a:pt x="166" y="50"/>
                  <a:pt x="168" y="50"/>
                </a:cubicBezTo>
                <a:cubicBezTo>
                  <a:pt x="154" y="42"/>
                  <a:pt x="154" y="42"/>
                  <a:pt x="154" y="42"/>
                </a:cubicBezTo>
                <a:cubicBezTo>
                  <a:pt x="155" y="44"/>
                  <a:pt x="155" y="47"/>
                  <a:pt x="153" y="49"/>
                </a:cubicBezTo>
                <a:cubicBezTo>
                  <a:pt x="151" y="54"/>
                  <a:pt x="145" y="56"/>
                  <a:pt x="140" y="53"/>
                </a:cubicBezTo>
                <a:cubicBezTo>
                  <a:pt x="136" y="50"/>
                  <a:pt x="134" y="45"/>
                  <a:pt x="136" y="40"/>
                </a:cubicBezTo>
                <a:cubicBezTo>
                  <a:pt x="138" y="37"/>
                  <a:pt x="140" y="36"/>
                  <a:pt x="142" y="35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9" y="30"/>
                  <a:pt x="129" y="33"/>
                  <a:pt x="128" y="35"/>
                </a:cubicBezTo>
                <a:cubicBezTo>
                  <a:pt x="125" y="40"/>
                  <a:pt x="119" y="41"/>
                  <a:pt x="114" y="39"/>
                </a:cubicBezTo>
                <a:cubicBezTo>
                  <a:pt x="110" y="36"/>
                  <a:pt x="108" y="30"/>
                  <a:pt x="110" y="25"/>
                </a:cubicBezTo>
                <a:cubicBezTo>
                  <a:pt x="112" y="23"/>
                  <a:pt x="114" y="22"/>
                  <a:pt x="116" y="21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3" y="16"/>
                  <a:pt x="103" y="18"/>
                  <a:pt x="102" y="21"/>
                </a:cubicBezTo>
                <a:cubicBezTo>
                  <a:pt x="101" y="21"/>
                  <a:pt x="101" y="22"/>
                  <a:pt x="101" y="22"/>
                </a:cubicBezTo>
                <a:cubicBezTo>
                  <a:pt x="101" y="69"/>
                  <a:pt x="101" y="69"/>
                  <a:pt x="101" y="69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9" y="129"/>
                  <a:pt x="209" y="130"/>
                  <a:pt x="209" y="131"/>
                </a:cubicBezTo>
                <a:cubicBezTo>
                  <a:pt x="208" y="132"/>
                  <a:pt x="207" y="133"/>
                  <a:pt x="206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96" y="149"/>
                  <a:pt x="196" y="149"/>
                  <a:pt x="196" y="149"/>
                </a:cubicBezTo>
                <a:cubicBezTo>
                  <a:pt x="197" y="150"/>
                  <a:pt x="198" y="151"/>
                  <a:pt x="197" y="152"/>
                </a:cubicBezTo>
                <a:cubicBezTo>
                  <a:pt x="197" y="153"/>
                  <a:pt x="195" y="154"/>
                  <a:pt x="194" y="153"/>
                </a:cubicBezTo>
                <a:cubicBezTo>
                  <a:pt x="194" y="153"/>
                  <a:pt x="194" y="153"/>
                  <a:pt x="194" y="153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85" y="170"/>
                  <a:pt x="185" y="170"/>
                  <a:pt x="185" y="170"/>
                </a:cubicBezTo>
                <a:cubicBezTo>
                  <a:pt x="186" y="171"/>
                  <a:pt x="186" y="172"/>
                  <a:pt x="186" y="173"/>
                </a:cubicBezTo>
                <a:cubicBezTo>
                  <a:pt x="185" y="174"/>
                  <a:pt x="184" y="175"/>
                  <a:pt x="182" y="174"/>
                </a:cubicBezTo>
                <a:cubicBezTo>
                  <a:pt x="182" y="174"/>
                  <a:pt x="182" y="174"/>
                  <a:pt x="182" y="174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73" y="191"/>
                  <a:pt x="173" y="191"/>
                  <a:pt x="173" y="191"/>
                </a:cubicBezTo>
                <a:cubicBezTo>
                  <a:pt x="174" y="192"/>
                  <a:pt x="174" y="193"/>
                  <a:pt x="174" y="194"/>
                </a:cubicBezTo>
                <a:cubicBezTo>
                  <a:pt x="173" y="196"/>
                  <a:pt x="172" y="196"/>
                  <a:pt x="171" y="195"/>
                </a:cubicBezTo>
                <a:cubicBezTo>
                  <a:pt x="171" y="195"/>
                  <a:pt x="171" y="195"/>
                  <a:pt x="171" y="195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38" y="231"/>
                  <a:pt x="138" y="231"/>
                  <a:pt x="138" y="231"/>
                </a:cubicBezTo>
                <a:cubicBezTo>
                  <a:pt x="150" y="238"/>
                  <a:pt x="164" y="233"/>
                  <a:pt x="171" y="222"/>
                </a:cubicBezTo>
                <a:cubicBezTo>
                  <a:pt x="243" y="91"/>
                  <a:pt x="243" y="91"/>
                  <a:pt x="243" y="91"/>
                </a:cubicBezTo>
                <a:lnTo>
                  <a:pt x="232" y="85"/>
                </a:lnTo>
                <a:close/>
                <a:moveTo>
                  <a:pt x="101" y="22"/>
                </a:moveTo>
                <a:cubicBezTo>
                  <a:pt x="98" y="26"/>
                  <a:pt x="93" y="27"/>
                  <a:pt x="88" y="24"/>
                </a:cubicBezTo>
                <a:cubicBezTo>
                  <a:pt x="84" y="22"/>
                  <a:pt x="82" y="16"/>
                  <a:pt x="85" y="11"/>
                </a:cubicBezTo>
                <a:cubicBezTo>
                  <a:pt x="86" y="9"/>
                  <a:pt x="88" y="7"/>
                  <a:pt x="90" y="6"/>
                </a:cubicBezTo>
                <a:cubicBezTo>
                  <a:pt x="78" y="0"/>
                  <a:pt x="78" y="0"/>
                  <a:pt x="78" y="0"/>
                </a:cubicBezTo>
                <a:cubicBezTo>
                  <a:pt x="6" y="130"/>
                  <a:pt x="6" y="130"/>
                  <a:pt x="6" y="130"/>
                </a:cubicBezTo>
                <a:cubicBezTo>
                  <a:pt x="0" y="142"/>
                  <a:pt x="4" y="157"/>
                  <a:pt x="15" y="163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7" y="116"/>
                  <a:pt x="27" y="114"/>
                  <a:pt x="27" y="113"/>
                </a:cubicBezTo>
                <a:cubicBezTo>
                  <a:pt x="28" y="112"/>
                  <a:pt x="29" y="112"/>
                  <a:pt x="30" y="112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40" y="95"/>
                  <a:pt x="40" y="95"/>
                  <a:pt x="40" y="95"/>
                </a:cubicBezTo>
                <a:cubicBezTo>
                  <a:pt x="39" y="95"/>
                  <a:pt x="38" y="93"/>
                  <a:pt x="39" y="92"/>
                </a:cubicBezTo>
                <a:cubicBezTo>
                  <a:pt x="40" y="91"/>
                  <a:pt x="41" y="91"/>
                  <a:pt x="42" y="9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51" y="74"/>
                  <a:pt x="51" y="74"/>
                  <a:pt x="51" y="74"/>
                </a:cubicBezTo>
                <a:cubicBezTo>
                  <a:pt x="50" y="74"/>
                  <a:pt x="50" y="72"/>
                  <a:pt x="51" y="71"/>
                </a:cubicBezTo>
                <a:cubicBezTo>
                  <a:pt x="51" y="70"/>
                  <a:pt x="53" y="70"/>
                  <a:pt x="54" y="70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63" y="53"/>
                  <a:pt x="63" y="53"/>
                  <a:pt x="63" y="53"/>
                </a:cubicBezTo>
                <a:cubicBezTo>
                  <a:pt x="62" y="53"/>
                  <a:pt x="62" y="51"/>
                  <a:pt x="62" y="50"/>
                </a:cubicBezTo>
                <a:cubicBezTo>
                  <a:pt x="63" y="49"/>
                  <a:pt x="64" y="49"/>
                  <a:pt x="65" y="4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2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Freeform 58"/>
          <p:cNvSpPr>
            <a:spLocks noEditPoints="1"/>
          </p:cNvSpPr>
          <p:nvPr/>
        </p:nvSpPr>
        <p:spPr bwMode="auto">
          <a:xfrm>
            <a:off x="7072691" y="3293476"/>
            <a:ext cx="569510" cy="576541"/>
          </a:xfrm>
          <a:custGeom>
            <a:avLst/>
            <a:gdLst>
              <a:gd name="T0" fmla="*/ 189 w 236"/>
              <a:gd name="T1" fmla="*/ 60 h 239"/>
              <a:gd name="T2" fmla="*/ 196 w 236"/>
              <a:gd name="T3" fmla="*/ 122 h 239"/>
              <a:gd name="T4" fmla="*/ 198 w 236"/>
              <a:gd name="T5" fmla="*/ 136 h 239"/>
              <a:gd name="T6" fmla="*/ 208 w 236"/>
              <a:gd name="T7" fmla="*/ 157 h 239"/>
              <a:gd name="T8" fmla="*/ 189 w 236"/>
              <a:gd name="T9" fmla="*/ 195 h 239"/>
              <a:gd name="T10" fmla="*/ 168 w 236"/>
              <a:gd name="T11" fmla="*/ 156 h 239"/>
              <a:gd name="T12" fmla="*/ 168 w 236"/>
              <a:gd name="T13" fmla="*/ 78 h 239"/>
              <a:gd name="T14" fmla="*/ 182 w 236"/>
              <a:gd name="T15" fmla="*/ 92 h 239"/>
              <a:gd name="T16" fmla="*/ 185 w 236"/>
              <a:gd name="T17" fmla="*/ 107 h 239"/>
              <a:gd name="T18" fmla="*/ 189 w 236"/>
              <a:gd name="T19" fmla="*/ 141 h 239"/>
              <a:gd name="T20" fmla="*/ 189 w 236"/>
              <a:gd name="T21" fmla="*/ 130 h 239"/>
              <a:gd name="T22" fmla="*/ 168 w 236"/>
              <a:gd name="T23" fmla="*/ 155 h 239"/>
              <a:gd name="T24" fmla="*/ 160 w 236"/>
              <a:gd name="T25" fmla="*/ 138 h 239"/>
              <a:gd name="T26" fmla="*/ 165 w 236"/>
              <a:gd name="T27" fmla="*/ 172 h 239"/>
              <a:gd name="T28" fmla="*/ 168 w 236"/>
              <a:gd name="T29" fmla="*/ 16 h 239"/>
              <a:gd name="T30" fmla="*/ 163 w 236"/>
              <a:gd name="T31" fmla="*/ 49 h 239"/>
              <a:gd name="T32" fmla="*/ 168 w 236"/>
              <a:gd name="T33" fmla="*/ 78 h 239"/>
              <a:gd name="T34" fmla="*/ 159 w 236"/>
              <a:gd name="T35" fmla="*/ 118 h 239"/>
              <a:gd name="T36" fmla="*/ 159 w 236"/>
              <a:gd name="T37" fmla="*/ 209 h 239"/>
              <a:gd name="T38" fmla="*/ 159 w 236"/>
              <a:gd name="T39" fmla="*/ 5 h 239"/>
              <a:gd name="T40" fmla="*/ 159 w 236"/>
              <a:gd name="T41" fmla="*/ 40 h 239"/>
              <a:gd name="T42" fmla="*/ 144 w 236"/>
              <a:gd name="T43" fmla="*/ 89 h 239"/>
              <a:gd name="T44" fmla="*/ 159 w 236"/>
              <a:gd name="T45" fmla="*/ 108 h 239"/>
              <a:gd name="T46" fmla="*/ 159 w 236"/>
              <a:gd name="T47" fmla="*/ 136 h 239"/>
              <a:gd name="T48" fmla="*/ 144 w 236"/>
              <a:gd name="T49" fmla="*/ 162 h 239"/>
              <a:gd name="T50" fmla="*/ 151 w 236"/>
              <a:gd name="T51" fmla="*/ 143 h 239"/>
              <a:gd name="T52" fmla="*/ 146 w 236"/>
              <a:gd name="T53" fmla="*/ 109 h 239"/>
              <a:gd name="T54" fmla="*/ 123 w 236"/>
              <a:gd name="T55" fmla="*/ 7 h 239"/>
              <a:gd name="T56" fmla="*/ 144 w 236"/>
              <a:gd name="T57" fmla="*/ 0 h 239"/>
              <a:gd name="T58" fmla="*/ 144 w 236"/>
              <a:gd name="T59" fmla="*/ 187 h 239"/>
              <a:gd name="T60" fmla="*/ 123 w 236"/>
              <a:gd name="T61" fmla="*/ 225 h 239"/>
              <a:gd name="T62" fmla="*/ 140 w 236"/>
              <a:gd name="T63" fmla="*/ 96 h 239"/>
              <a:gd name="T64" fmla="*/ 123 w 236"/>
              <a:gd name="T65" fmla="*/ 135 h 239"/>
              <a:gd name="T66" fmla="*/ 137 w 236"/>
              <a:gd name="T67" fmla="*/ 113 h 239"/>
              <a:gd name="T68" fmla="*/ 123 w 236"/>
              <a:gd name="T69" fmla="*/ 82 h 239"/>
              <a:gd name="T70" fmla="*/ 125 w 236"/>
              <a:gd name="T71" fmla="*/ 171 h 239"/>
              <a:gd name="T72" fmla="*/ 123 w 236"/>
              <a:gd name="T73" fmla="*/ 7 h 239"/>
              <a:gd name="T74" fmla="*/ 123 w 236"/>
              <a:gd name="T75" fmla="*/ 7 h 239"/>
              <a:gd name="T76" fmla="*/ 123 w 236"/>
              <a:gd name="T77" fmla="*/ 177 h 239"/>
              <a:gd name="T78" fmla="*/ 121 w 236"/>
              <a:gd name="T79" fmla="*/ 162 h 239"/>
              <a:gd name="T80" fmla="*/ 123 w 236"/>
              <a:gd name="T81" fmla="*/ 135 h 239"/>
              <a:gd name="T82" fmla="*/ 99 w 236"/>
              <a:gd name="T83" fmla="*/ 124 h 239"/>
              <a:gd name="T84" fmla="*/ 106 w 236"/>
              <a:gd name="T85" fmla="*/ 164 h 239"/>
              <a:gd name="T86" fmla="*/ 108 w 236"/>
              <a:gd name="T87" fmla="*/ 179 h 239"/>
              <a:gd name="T88" fmla="*/ 118 w 236"/>
              <a:gd name="T89" fmla="*/ 199 h 239"/>
              <a:gd name="T90" fmla="*/ 123 w 236"/>
              <a:gd name="T91" fmla="*/ 99 h 239"/>
              <a:gd name="T92" fmla="*/ 99 w 236"/>
              <a:gd name="T93" fmla="*/ 18 h 239"/>
              <a:gd name="T94" fmla="*/ 99 w 236"/>
              <a:gd name="T95" fmla="*/ 18 h 239"/>
              <a:gd name="T96" fmla="*/ 89 w 236"/>
              <a:gd name="T97" fmla="*/ 212 h 239"/>
              <a:gd name="T98" fmla="*/ 99 w 236"/>
              <a:gd name="T99" fmla="*/ 183 h 239"/>
              <a:gd name="T100" fmla="*/ 71 w 236"/>
              <a:gd name="T101" fmla="*/ 227 h 239"/>
              <a:gd name="T102" fmla="*/ 95 w 236"/>
              <a:gd name="T103" fmla="*/ 117 h 239"/>
              <a:gd name="T104" fmla="*/ 71 w 236"/>
              <a:gd name="T105" fmla="*/ 160 h 239"/>
              <a:gd name="T106" fmla="*/ 92 w 236"/>
              <a:gd name="T107" fmla="*/ 134 h 239"/>
              <a:gd name="T108" fmla="*/ 71 w 236"/>
              <a:gd name="T109" fmla="*/ 107 h 239"/>
              <a:gd name="T110" fmla="*/ 7 w 236"/>
              <a:gd name="T111" fmla="*/ 91 h 239"/>
              <a:gd name="T112" fmla="*/ 70 w 236"/>
              <a:gd name="T113" fmla="*/ 181 h 239"/>
              <a:gd name="T114" fmla="*/ 71 w 236"/>
              <a:gd name="T115" fmla="*/ 149 h 239"/>
              <a:gd name="T116" fmla="*/ 52 w 236"/>
              <a:gd name="T117" fmla="*/ 133 h 239"/>
              <a:gd name="T118" fmla="*/ 35 w 236"/>
              <a:gd name="T119" fmla="*/ 109 h 239"/>
              <a:gd name="T120" fmla="*/ 71 w 236"/>
              <a:gd name="T121" fmla="*/ 31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36" h="239">
                <a:moveTo>
                  <a:pt x="189" y="195"/>
                </a:moveTo>
                <a:cubicBezTo>
                  <a:pt x="216" y="182"/>
                  <a:pt x="216" y="182"/>
                  <a:pt x="216" y="182"/>
                </a:cubicBezTo>
                <a:cubicBezTo>
                  <a:pt x="230" y="176"/>
                  <a:pt x="236" y="159"/>
                  <a:pt x="229" y="146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9" y="107"/>
                  <a:pt x="189" y="107"/>
                  <a:pt x="189" y="107"/>
                </a:cubicBezTo>
                <a:cubicBezTo>
                  <a:pt x="190" y="108"/>
                  <a:pt x="190" y="108"/>
                  <a:pt x="190" y="109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7" y="124"/>
                  <a:pt x="196" y="126"/>
                  <a:pt x="194" y="127"/>
                </a:cubicBezTo>
                <a:cubicBezTo>
                  <a:pt x="189" y="130"/>
                  <a:pt x="189" y="130"/>
                  <a:pt x="189" y="130"/>
                </a:cubicBezTo>
                <a:cubicBezTo>
                  <a:pt x="189" y="141"/>
                  <a:pt x="189" y="141"/>
                  <a:pt x="189" y="141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201" y="135"/>
                  <a:pt x="203" y="136"/>
                  <a:pt x="204" y="138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1" y="153"/>
                  <a:pt x="210" y="156"/>
                  <a:pt x="208" y="157"/>
                </a:cubicBezTo>
                <a:cubicBezTo>
                  <a:pt x="189" y="166"/>
                  <a:pt x="189" y="166"/>
                  <a:pt x="189" y="166"/>
                </a:cubicBezTo>
                <a:lnTo>
                  <a:pt x="189" y="195"/>
                </a:lnTo>
                <a:close/>
                <a:moveTo>
                  <a:pt x="168" y="204"/>
                </a:moveTo>
                <a:cubicBezTo>
                  <a:pt x="189" y="195"/>
                  <a:pt x="189" y="195"/>
                  <a:pt x="189" y="195"/>
                </a:cubicBezTo>
                <a:cubicBezTo>
                  <a:pt x="189" y="166"/>
                  <a:pt x="189" y="166"/>
                  <a:pt x="189" y="166"/>
                </a:cubicBezTo>
                <a:cubicBezTo>
                  <a:pt x="180" y="170"/>
                  <a:pt x="180" y="170"/>
                  <a:pt x="180" y="170"/>
                </a:cubicBezTo>
                <a:cubicBezTo>
                  <a:pt x="178" y="171"/>
                  <a:pt x="175" y="170"/>
                  <a:pt x="174" y="168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204"/>
                  <a:pt x="168" y="204"/>
                  <a:pt x="168" y="204"/>
                </a:cubicBezTo>
                <a:close/>
                <a:moveTo>
                  <a:pt x="189" y="60"/>
                </a:moveTo>
                <a:cubicBezTo>
                  <a:pt x="168" y="16"/>
                  <a:pt x="168" y="16"/>
                  <a:pt x="168" y="16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71" y="77"/>
                  <a:pt x="171" y="77"/>
                  <a:pt x="171" y="77"/>
                </a:cubicBezTo>
                <a:cubicBezTo>
                  <a:pt x="173" y="76"/>
                  <a:pt x="175" y="77"/>
                  <a:pt x="176" y="79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3" y="94"/>
                  <a:pt x="182" y="97"/>
                  <a:pt x="180" y="98"/>
                </a:cubicBezTo>
                <a:cubicBezTo>
                  <a:pt x="168" y="103"/>
                  <a:pt x="168" y="103"/>
                  <a:pt x="168" y="103"/>
                </a:cubicBezTo>
                <a:cubicBezTo>
                  <a:pt x="168" y="114"/>
                  <a:pt x="168" y="114"/>
                  <a:pt x="168" y="114"/>
                </a:cubicBezTo>
                <a:cubicBezTo>
                  <a:pt x="185" y="107"/>
                  <a:pt x="185" y="107"/>
                  <a:pt x="185" y="107"/>
                </a:cubicBezTo>
                <a:cubicBezTo>
                  <a:pt x="186" y="106"/>
                  <a:pt x="188" y="106"/>
                  <a:pt x="189" y="107"/>
                </a:cubicBezTo>
                <a:cubicBezTo>
                  <a:pt x="189" y="60"/>
                  <a:pt x="189" y="60"/>
                  <a:pt x="189" y="60"/>
                </a:cubicBezTo>
                <a:close/>
                <a:moveTo>
                  <a:pt x="189" y="130"/>
                </a:moveTo>
                <a:cubicBezTo>
                  <a:pt x="189" y="141"/>
                  <a:pt x="189" y="141"/>
                  <a:pt x="189" y="141"/>
                </a:cubicBezTo>
                <a:cubicBezTo>
                  <a:pt x="170" y="150"/>
                  <a:pt x="170" y="150"/>
                  <a:pt x="170" y="150"/>
                </a:cubicBezTo>
                <a:cubicBezTo>
                  <a:pt x="169" y="150"/>
                  <a:pt x="169" y="151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lnTo>
                  <a:pt x="189" y="130"/>
                </a:lnTo>
                <a:close/>
                <a:moveTo>
                  <a:pt x="159" y="209"/>
                </a:moveTo>
                <a:cubicBezTo>
                  <a:pt x="168" y="204"/>
                  <a:pt x="168" y="204"/>
                  <a:pt x="168" y="204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155"/>
                  <a:pt x="168" y="155"/>
                  <a:pt x="168" y="155"/>
                </a:cubicBezTo>
                <a:cubicBezTo>
                  <a:pt x="168" y="154"/>
                  <a:pt x="168" y="152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6" y="141"/>
                  <a:pt x="166" y="141"/>
                  <a:pt x="166" y="141"/>
                </a:cubicBezTo>
                <a:cubicBezTo>
                  <a:pt x="164" y="142"/>
                  <a:pt x="161" y="141"/>
                  <a:pt x="160" y="138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6" y="175"/>
                  <a:pt x="165" y="177"/>
                  <a:pt x="163" y="178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59" y="209"/>
                  <a:pt x="159" y="209"/>
                  <a:pt x="159" y="209"/>
                </a:cubicBezTo>
                <a:close/>
                <a:moveTo>
                  <a:pt x="168" y="16"/>
                </a:moveTo>
                <a:cubicBezTo>
                  <a:pt x="168" y="15"/>
                  <a:pt x="168" y="15"/>
                  <a:pt x="168" y="15"/>
                </a:cubicBezTo>
                <a:cubicBezTo>
                  <a:pt x="166" y="11"/>
                  <a:pt x="163" y="7"/>
                  <a:pt x="159" y="5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6" y="55"/>
                  <a:pt x="164" y="61"/>
                  <a:pt x="159" y="65"/>
                </a:cubicBezTo>
                <a:cubicBezTo>
                  <a:pt x="159" y="82"/>
                  <a:pt x="159" y="82"/>
                  <a:pt x="159" y="82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8" y="16"/>
                  <a:pt x="168" y="16"/>
                  <a:pt x="168" y="16"/>
                </a:cubicBezTo>
                <a:close/>
                <a:moveTo>
                  <a:pt x="168" y="103"/>
                </a:moveTo>
                <a:cubicBezTo>
                  <a:pt x="168" y="114"/>
                  <a:pt x="168" y="114"/>
                  <a:pt x="168" y="114"/>
                </a:cubicBezTo>
                <a:cubicBezTo>
                  <a:pt x="159" y="118"/>
                  <a:pt x="159" y="118"/>
                  <a:pt x="159" y="118"/>
                </a:cubicBezTo>
                <a:cubicBezTo>
                  <a:pt x="159" y="108"/>
                  <a:pt x="159" y="108"/>
                  <a:pt x="159" y="108"/>
                </a:cubicBezTo>
                <a:lnTo>
                  <a:pt x="168" y="103"/>
                </a:lnTo>
                <a:close/>
                <a:moveTo>
                  <a:pt x="144" y="216"/>
                </a:moveTo>
                <a:cubicBezTo>
                  <a:pt x="159" y="209"/>
                  <a:pt x="159" y="209"/>
                  <a:pt x="159" y="209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44" y="216"/>
                  <a:pt x="144" y="216"/>
                  <a:pt x="144" y="216"/>
                </a:cubicBezTo>
                <a:close/>
                <a:moveTo>
                  <a:pt x="159" y="5"/>
                </a:moveTo>
                <a:cubicBezTo>
                  <a:pt x="155" y="2"/>
                  <a:pt x="149" y="0"/>
                  <a:pt x="144" y="0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8" y="23"/>
                  <a:pt x="152" y="25"/>
                  <a:pt x="154" y="30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59" y="5"/>
                  <a:pt x="159" y="5"/>
                  <a:pt x="159" y="5"/>
                </a:cubicBezTo>
                <a:close/>
                <a:moveTo>
                  <a:pt x="159" y="65"/>
                </a:moveTo>
                <a:cubicBezTo>
                  <a:pt x="159" y="82"/>
                  <a:pt x="159" y="82"/>
                  <a:pt x="159" y="82"/>
                </a:cubicBezTo>
                <a:cubicBezTo>
                  <a:pt x="144" y="89"/>
                  <a:pt x="144" y="89"/>
                  <a:pt x="144" y="89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57" y="66"/>
                  <a:pt x="157" y="66"/>
                  <a:pt x="157" y="66"/>
                </a:cubicBezTo>
                <a:cubicBezTo>
                  <a:pt x="158" y="66"/>
                  <a:pt x="159" y="66"/>
                  <a:pt x="159" y="65"/>
                </a:cubicBezTo>
                <a:close/>
                <a:moveTo>
                  <a:pt x="159" y="108"/>
                </a:moveTo>
                <a:cubicBezTo>
                  <a:pt x="159" y="118"/>
                  <a:pt x="159" y="118"/>
                  <a:pt x="159" y="118"/>
                </a:cubicBezTo>
                <a:cubicBezTo>
                  <a:pt x="156" y="120"/>
                  <a:pt x="156" y="120"/>
                  <a:pt x="156" y="120"/>
                </a:cubicBezTo>
                <a:cubicBezTo>
                  <a:pt x="154" y="121"/>
                  <a:pt x="153" y="123"/>
                  <a:pt x="154" y="126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8" y="157"/>
                  <a:pt x="155" y="156"/>
                  <a:pt x="153" y="157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44" y="151"/>
                  <a:pt x="144" y="151"/>
                  <a:pt x="144" y="151"/>
                </a:cubicBezTo>
                <a:cubicBezTo>
                  <a:pt x="149" y="148"/>
                  <a:pt x="149" y="148"/>
                  <a:pt x="149" y="148"/>
                </a:cubicBezTo>
                <a:cubicBezTo>
                  <a:pt x="151" y="147"/>
                  <a:pt x="152" y="145"/>
                  <a:pt x="151" y="143"/>
                </a:cubicBezTo>
                <a:cubicBezTo>
                  <a:pt x="151" y="143"/>
                  <a:pt x="151" y="143"/>
                  <a:pt x="151" y="143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45" y="129"/>
                  <a:pt x="144" y="129"/>
                  <a:pt x="144" y="128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6" y="109"/>
                  <a:pt x="146" y="109"/>
                  <a:pt x="146" y="109"/>
                </a:cubicBezTo>
                <a:cubicBezTo>
                  <a:pt x="147" y="111"/>
                  <a:pt x="150" y="112"/>
                  <a:pt x="152" y="111"/>
                </a:cubicBezTo>
                <a:lnTo>
                  <a:pt x="159" y="108"/>
                </a:lnTo>
                <a:close/>
                <a:moveTo>
                  <a:pt x="132" y="2"/>
                </a:moveTo>
                <a:cubicBezTo>
                  <a:pt x="123" y="7"/>
                  <a:pt x="123" y="7"/>
                  <a:pt x="123" y="7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37" y="23"/>
                  <a:pt x="137" y="23"/>
                  <a:pt x="137" y="23"/>
                </a:cubicBezTo>
                <a:cubicBezTo>
                  <a:pt x="139" y="22"/>
                  <a:pt x="142" y="22"/>
                  <a:pt x="144" y="22"/>
                </a:cubicBezTo>
                <a:cubicBezTo>
                  <a:pt x="144" y="0"/>
                  <a:pt x="144" y="0"/>
                  <a:pt x="144" y="0"/>
                </a:cubicBezTo>
                <a:cubicBezTo>
                  <a:pt x="140" y="0"/>
                  <a:pt x="136" y="1"/>
                  <a:pt x="132" y="2"/>
                </a:cubicBezTo>
                <a:close/>
                <a:moveTo>
                  <a:pt x="123" y="225"/>
                </a:moveTo>
                <a:cubicBezTo>
                  <a:pt x="144" y="216"/>
                  <a:pt x="144" y="216"/>
                  <a:pt x="144" y="216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35" y="191"/>
                  <a:pt x="135" y="191"/>
                  <a:pt x="135" y="191"/>
                </a:cubicBezTo>
                <a:cubicBezTo>
                  <a:pt x="133" y="192"/>
                  <a:pt x="130" y="191"/>
                  <a:pt x="129" y="189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225"/>
                  <a:pt x="123" y="225"/>
                  <a:pt x="123" y="225"/>
                </a:cubicBezTo>
                <a:close/>
                <a:moveTo>
                  <a:pt x="144" y="72"/>
                </a:moveTo>
                <a:cubicBezTo>
                  <a:pt x="144" y="89"/>
                  <a:pt x="144" y="89"/>
                  <a:pt x="144" y="89"/>
                </a:cubicBezTo>
                <a:cubicBezTo>
                  <a:pt x="142" y="90"/>
                  <a:pt x="142" y="90"/>
                  <a:pt x="142" y="90"/>
                </a:cubicBezTo>
                <a:cubicBezTo>
                  <a:pt x="140" y="91"/>
                  <a:pt x="139" y="94"/>
                  <a:pt x="140" y="96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4" y="128"/>
                  <a:pt x="144" y="128"/>
                  <a:pt x="144" y="128"/>
                </a:cubicBezTo>
                <a:cubicBezTo>
                  <a:pt x="143" y="127"/>
                  <a:pt x="141" y="127"/>
                  <a:pt x="139" y="128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35" y="119"/>
                  <a:pt x="135" y="119"/>
                  <a:pt x="135" y="119"/>
                </a:cubicBezTo>
                <a:cubicBezTo>
                  <a:pt x="137" y="118"/>
                  <a:pt x="138" y="115"/>
                  <a:pt x="137" y="113"/>
                </a:cubicBezTo>
                <a:cubicBezTo>
                  <a:pt x="137" y="113"/>
                  <a:pt x="137" y="113"/>
                  <a:pt x="137" y="113"/>
                </a:cubicBezTo>
                <a:cubicBezTo>
                  <a:pt x="131" y="100"/>
                  <a:pt x="131" y="100"/>
                  <a:pt x="131" y="100"/>
                </a:cubicBezTo>
                <a:cubicBezTo>
                  <a:pt x="130" y="98"/>
                  <a:pt x="128" y="97"/>
                  <a:pt x="126" y="98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23" y="82"/>
                  <a:pt x="123" y="82"/>
                  <a:pt x="123" y="82"/>
                </a:cubicBezTo>
                <a:cubicBezTo>
                  <a:pt x="144" y="72"/>
                  <a:pt x="144" y="72"/>
                  <a:pt x="144" y="72"/>
                </a:cubicBezTo>
                <a:close/>
                <a:moveTo>
                  <a:pt x="144" y="151"/>
                </a:moveTo>
                <a:cubicBezTo>
                  <a:pt x="144" y="162"/>
                  <a:pt x="144" y="162"/>
                  <a:pt x="144" y="162"/>
                </a:cubicBezTo>
                <a:cubicBezTo>
                  <a:pt x="125" y="171"/>
                  <a:pt x="125" y="171"/>
                  <a:pt x="125" y="171"/>
                </a:cubicBezTo>
                <a:cubicBezTo>
                  <a:pt x="124" y="171"/>
                  <a:pt x="124" y="172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lnTo>
                  <a:pt x="144" y="151"/>
                </a:lnTo>
                <a:close/>
                <a:moveTo>
                  <a:pt x="123" y="7"/>
                </a:moveTo>
                <a:cubicBezTo>
                  <a:pt x="99" y="18"/>
                  <a:pt x="99" y="18"/>
                  <a:pt x="99" y="18"/>
                </a:cubicBezTo>
                <a:cubicBezTo>
                  <a:pt x="99" y="41"/>
                  <a:pt x="99" y="41"/>
                  <a:pt x="99" y="41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23" y="7"/>
                  <a:pt x="123" y="7"/>
                  <a:pt x="123" y="7"/>
                </a:cubicBezTo>
                <a:close/>
                <a:moveTo>
                  <a:pt x="99" y="236"/>
                </a:moveTo>
                <a:cubicBezTo>
                  <a:pt x="100" y="236"/>
                  <a:pt x="102" y="235"/>
                  <a:pt x="103" y="235"/>
                </a:cubicBezTo>
                <a:cubicBezTo>
                  <a:pt x="123" y="225"/>
                  <a:pt x="123" y="225"/>
                  <a:pt x="123" y="225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176"/>
                  <a:pt x="123" y="176"/>
                  <a:pt x="123" y="176"/>
                </a:cubicBezTo>
                <a:cubicBezTo>
                  <a:pt x="122" y="175"/>
                  <a:pt x="123" y="174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cubicBezTo>
                  <a:pt x="121" y="162"/>
                  <a:pt x="121" y="162"/>
                  <a:pt x="121" y="162"/>
                </a:cubicBezTo>
                <a:cubicBezTo>
                  <a:pt x="119" y="163"/>
                  <a:pt x="116" y="162"/>
                  <a:pt x="115" y="159"/>
                </a:cubicBezTo>
                <a:cubicBezTo>
                  <a:pt x="109" y="147"/>
                  <a:pt x="109" y="147"/>
                  <a:pt x="109" y="147"/>
                </a:cubicBezTo>
                <a:cubicBezTo>
                  <a:pt x="108" y="145"/>
                  <a:pt x="109" y="142"/>
                  <a:pt x="111" y="141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07" y="132"/>
                  <a:pt x="107" y="132"/>
                  <a:pt x="107" y="132"/>
                </a:cubicBezTo>
                <a:cubicBezTo>
                  <a:pt x="105" y="133"/>
                  <a:pt x="102" y="132"/>
                  <a:pt x="101" y="130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9" y="150"/>
                  <a:pt x="99" y="151"/>
                  <a:pt x="100" y="151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7" y="166"/>
                  <a:pt x="106" y="169"/>
                  <a:pt x="104" y="170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108" y="179"/>
                  <a:pt x="108" y="179"/>
                  <a:pt x="108" y="179"/>
                </a:cubicBezTo>
                <a:cubicBezTo>
                  <a:pt x="110" y="178"/>
                  <a:pt x="113" y="179"/>
                  <a:pt x="114" y="181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1" y="196"/>
                  <a:pt x="120" y="198"/>
                  <a:pt x="118" y="199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36"/>
                  <a:pt x="99" y="236"/>
                  <a:pt x="99" y="236"/>
                </a:cubicBezTo>
                <a:close/>
                <a:moveTo>
                  <a:pt x="123" y="82"/>
                </a:moveTo>
                <a:cubicBezTo>
                  <a:pt x="123" y="99"/>
                  <a:pt x="123" y="99"/>
                  <a:pt x="123" y="99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9" y="94"/>
                  <a:pt x="99" y="94"/>
                  <a:pt x="99" y="94"/>
                </a:cubicBezTo>
                <a:lnTo>
                  <a:pt x="123" y="82"/>
                </a:lnTo>
                <a:close/>
                <a:moveTo>
                  <a:pt x="99" y="18"/>
                </a:moveTo>
                <a:cubicBezTo>
                  <a:pt x="71" y="31"/>
                  <a:pt x="71" y="31"/>
                  <a:pt x="71" y="31"/>
                </a:cubicBezTo>
                <a:cubicBezTo>
                  <a:pt x="71" y="54"/>
                  <a:pt x="71" y="54"/>
                  <a:pt x="71" y="54"/>
                </a:cubicBezTo>
                <a:cubicBezTo>
                  <a:pt x="99" y="41"/>
                  <a:pt x="99" y="41"/>
                  <a:pt x="99" y="41"/>
                </a:cubicBezTo>
                <a:cubicBezTo>
                  <a:pt x="99" y="18"/>
                  <a:pt x="99" y="18"/>
                  <a:pt x="99" y="18"/>
                </a:cubicBezTo>
                <a:close/>
                <a:moveTo>
                  <a:pt x="71" y="227"/>
                </a:moveTo>
                <a:cubicBezTo>
                  <a:pt x="77" y="235"/>
                  <a:pt x="88" y="239"/>
                  <a:pt x="99" y="236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89" y="212"/>
                  <a:pt x="89" y="212"/>
                  <a:pt x="89" y="212"/>
                </a:cubicBezTo>
                <a:cubicBezTo>
                  <a:pt x="87" y="213"/>
                  <a:pt x="85" y="213"/>
                  <a:pt x="84" y="210"/>
                </a:cubicBezTo>
                <a:cubicBezTo>
                  <a:pt x="78" y="197"/>
                  <a:pt x="78" y="197"/>
                  <a:pt x="78" y="197"/>
                </a:cubicBezTo>
                <a:cubicBezTo>
                  <a:pt x="77" y="195"/>
                  <a:pt x="78" y="193"/>
                  <a:pt x="80" y="19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4"/>
                  <a:pt x="72" y="183"/>
                  <a:pt x="71" y="182"/>
                </a:cubicBezTo>
                <a:cubicBezTo>
                  <a:pt x="71" y="227"/>
                  <a:pt x="71" y="227"/>
                  <a:pt x="71" y="227"/>
                </a:cubicBezTo>
                <a:close/>
                <a:moveTo>
                  <a:pt x="99" y="94"/>
                </a:moveTo>
                <a:cubicBezTo>
                  <a:pt x="99" y="111"/>
                  <a:pt x="99" y="111"/>
                  <a:pt x="99" y="111"/>
                </a:cubicBezTo>
                <a:cubicBezTo>
                  <a:pt x="97" y="111"/>
                  <a:pt x="97" y="111"/>
                  <a:pt x="97" y="111"/>
                </a:cubicBezTo>
                <a:cubicBezTo>
                  <a:pt x="95" y="112"/>
                  <a:pt x="94" y="115"/>
                  <a:pt x="95" y="117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7" y="149"/>
                  <a:pt x="96" y="148"/>
                  <a:pt x="94" y="149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90" y="140"/>
                  <a:pt x="90" y="140"/>
                  <a:pt x="90" y="140"/>
                </a:cubicBezTo>
                <a:cubicBezTo>
                  <a:pt x="92" y="139"/>
                  <a:pt x="93" y="136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5" y="119"/>
                  <a:pt x="82" y="118"/>
                  <a:pt x="80" y="119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lnTo>
                  <a:pt x="99" y="94"/>
                </a:lnTo>
                <a:close/>
                <a:moveTo>
                  <a:pt x="71" y="31"/>
                </a:moveTo>
                <a:cubicBezTo>
                  <a:pt x="20" y="55"/>
                  <a:pt x="20" y="55"/>
                  <a:pt x="20" y="55"/>
                </a:cubicBezTo>
                <a:cubicBezTo>
                  <a:pt x="6" y="62"/>
                  <a:pt x="0" y="78"/>
                  <a:pt x="7" y="91"/>
                </a:cubicBezTo>
                <a:cubicBezTo>
                  <a:pt x="68" y="222"/>
                  <a:pt x="68" y="222"/>
                  <a:pt x="68" y="222"/>
                </a:cubicBezTo>
                <a:cubicBezTo>
                  <a:pt x="69" y="223"/>
                  <a:pt x="70" y="225"/>
                  <a:pt x="71" y="22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1" y="182"/>
                  <a:pt x="70" y="181"/>
                  <a:pt x="70" y="181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3" y="166"/>
                  <a:pt x="64" y="163"/>
                  <a:pt x="66" y="162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62" y="153"/>
                  <a:pt x="62" y="153"/>
                  <a:pt x="62" y="153"/>
                </a:cubicBezTo>
                <a:cubicBezTo>
                  <a:pt x="60" y="154"/>
                  <a:pt x="57" y="153"/>
                  <a:pt x="56" y="151"/>
                </a:cubicBezTo>
                <a:cubicBezTo>
                  <a:pt x="50" y="138"/>
                  <a:pt x="50" y="138"/>
                  <a:pt x="50" y="138"/>
                </a:cubicBezTo>
                <a:cubicBezTo>
                  <a:pt x="49" y="136"/>
                  <a:pt x="50" y="134"/>
                  <a:pt x="52" y="133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cubicBezTo>
                  <a:pt x="53" y="115"/>
                  <a:pt x="53" y="115"/>
                  <a:pt x="53" y="115"/>
                </a:cubicBezTo>
                <a:cubicBezTo>
                  <a:pt x="46" y="118"/>
                  <a:pt x="38" y="116"/>
                  <a:pt x="35" y="109"/>
                </a:cubicBezTo>
                <a:cubicBezTo>
                  <a:pt x="26" y="89"/>
                  <a:pt x="26" y="89"/>
                  <a:pt x="26" y="89"/>
                </a:cubicBezTo>
                <a:cubicBezTo>
                  <a:pt x="23" y="83"/>
                  <a:pt x="26" y="75"/>
                  <a:pt x="33" y="72"/>
                </a:cubicBezTo>
                <a:cubicBezTo>
                  <a:pt x="71" y="54"/>
                  <a:pt x="71" y="54"/>
                  <a:pt x="71" y="54"/>
                </a:cubicBezTo>
                <a:lnTo>
                  <a:pt x="71" y="31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tangle 59"/>
          <p:cNvSpPr>
            <a:spLocks noChangeArrowheads="1"/>
          </p:cNvSpPr>
          <p:nvPr/>
        </p:nvSpPr>
        <p:spPr bwMode="auto">
          <a:xfrm>
            <a:off x="9282744" y="2746512"/>
            <a:ext cx="694311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ectangle 60"/>
          <p:cNvSpPr>
            <a:spLocks noChangeArrowheads="1"/>
          </p:cNvSpPr>
          <p:nvPr/>
        </p:nvSpPr>
        <p:spPr bwMode="auto">
          <a:xfrm>
            <a:off x="9310868" y="2676202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Rectangle 61"/>
          <p:cNvSpPr>
            <a:spLocks noChangeArrowheads="1"/>
          </p:cNvSpPr>
          <p:nvPr/>
        </p:nvSpPr>
        <p:spPr bwMode="auto">
          <a:xfrm>
            <a:off x="9562226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 62"/>
          <p:cNvSpPr>
            <a:spLocks noChangeArrowheads="1"/>
          </p:cNvSpPr>
          <p:nvPr/>
        </p:nvSpPr>
        <p:spPr bwMode="auto">
          <a:xfrm>
            <a:off x="9586832" y="2345745"/>
            <a:ext cx="86130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3"/>
          <p:cNvSpPr>
            <a:spLocks noChangeArrowheads="1"/>
          </p:cNvSpPr>
          <p:nvPr/>
        </p:nvSpPr>
        <p:spPr bwMode="auto">
          <a:xfrm>
            <a:off x="9562226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4"/>
          <p:cNvSpPr>
            <a:spLocks noChangeArrowheads="1"/>
          </p:cNvSpPr>
          <p:nvPr/>
        </p:nvSpPr>
        <p:spPr bwMode="auto">
          <a:xfrm>
            <a:off x="9767879" y="2604135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 65"/>
          <p:cNvSpPr>
            <a:spLocks noChangeArrowheads="1"/>
          </p:cNvSpPr>
          <p:nvPr/>
        </p:nvSpPr>
        <p:spPr bwMode="auto">
          <a:xfrm>
            <a:off x="9790733" y="2345745"/>
            <a:ext cx="84372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66"/>
          <p:cNvSpPr>
            <a:spLocks noChangeArrowheads="1"/>
          </p:cNvSpPr>
          <p:nvPr/>
        </p:nvSpPr>
        <p:spPr bwMode="auto">
          <a:xfrm>
            <a:off x="9767879" y="2331684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Rectangle 67"/>
          <p:cNvSpPr>
            <a:spLocks noChangeArrowheads="1"/>
          </p:cNvSpPr>
          <p:nvPr/>
        </p:nvSpPr>
        <p:spPr bwMode="auto">
          <a:xfrm>
            <a:off x="9360085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68"/>
          <p:cNvSpPr>
            <a:spLocks noChangeArrowheads="1"/>
          </p:cNvSpPr>
          <p:nvPr/>
        </p:nvSpPr>
        <p:spPr bwMode="auto">
          <a:xfrm>
            <a:off x="9382934" y="2345745"/>
            <a:ext cx="87888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angle 69"/>
          <p:cNvSpPr>
            <a:spLocks noChangeArrowheads="1"/>
          </p:cNvSpPr>
          <p:nvPr/>
        </p:nvSpPr>
        <p:spPr bwMode="auto">
          <a:xfrm>
            <a:off x="9360085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0"/>
          <p:cNvSpPr>
            <a:spLocks noChangeArrowheads="1"/>
          </p:cNvSpPr>
          <p:nvPr/>
        </p:nvSpPr>
        <p:spPr bwMode="auto">
          <a:xfrm>
            <a:off x="9310868" y="2254343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Freeform 71"/>
          <p:cNvSpPr>
            <a:spLocks/>
          </p:cNvSpPr>
          <p:nvPr/>
        </p:nvSpPr>
        <p:spPr bwMode="auto">
          <a:xfrm>
            <a:off x="9310868" y="2050445"/>
            <a:ext cx="638063" cy="203899"/>
          </a:xfrm>
          <a:custGeom>
            <a:avLst/>
            <a:gdLst>
              <a:gd name="T0" fmla="*/ 181 w 363"/>
              <a:gd name="T1" fmla="*/ 0 h 116"/>
              <a:gd name="T2" fmla="*/ 363 w 363"/>
              <a:gd name="T3" fmla="*/ 116 h 116"/>
              <a:gd name="T4" fmla="*/ 0 w 363"/>
              <a:gd name="T5" fmla="*/ 116 h 116"/>
              <a:gd name="T6" fmla="*/ 181 w 363"/>
              <a:gd name="T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3" h="116">
                <a:moveTo>
                  <a:pt x="181" y="0"/>
                </a:moveTo>
                <a:lnTo>
                  <a:pt x="363" y="116"/>
                </a:lnTo>
                <a:lnTo>
                  <a:pt x="0" y="116"/>
                </a:lnTo>
                <a:lnTo>
                  <a:pt x="181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Freeform 72"/>
          <p:cNvSpPr>
            <a:spLocks noEditPoints="1"/>
          </p:cNvSpPr>
          <p:nvPr/>
        </p:nvSpPr>
        <p:spPr bwMode="auto">
          <a:xfrm>
            <a:off x="7556636" y="2235007"/>
            <a:ext cx="885905" cy="578300"/>
          </a:xfrm>
          <a:custGeom>
            <a:avLst/>
            <a:gdLst>
              <a:gd name="T0" fmla="*/ 82 w 367"/>
              <a:gd name="T1" fmla="*/ 27 h 240"/>
              <a:gd name="T2" fmla="*/ 367 w 367"/>
              <a:gd name="T3" fmla="*/ 120 h 240"/>
              <a:gd name="T4" fmla="*/ 82 w 367"/>
              <a:gd name="T5" fmla="*/ 213 h 240"/>
              <a:gd name="T6" fmla="*/ 82 w 367"/>
              <a:gd name="T7" fmla="*/ 177 h 240"/>
              <a:gd name="T8" fmla="*/ 127 w 367"/>
              <a:gd name="T9" fmla="*/ 143 h 240"/>
              <a:gd name="T10" fmla="*/ 127 w 367"/>
              <a:gd name="T11" fmla="*/ 87 h 240"/>
              <a:gd name="T12" fmla="*/ 138 w 367"/>
              <a:gd name="T13" fmla="*/ 87 h 240"/>
              <a:gd name="T14" fmla="*/ 138 w 367"/>
              <a:gd name="T15" fmla="*/ 64 h 240"/>
              <a:gd name="T16" fmla="*/ 127 w 367"/>
              <a:gd name="T17" fmla="*/ 64 h 240"/>
              <a:gd name="T18" fmla="*/ 102 w 367"/>
              <a:gd name="T19" fmla="*/ 64 h 240"/>
              <a:gd name="T20" fmla="*/ 91 w 367"/>
              <a:gd name="T21" fmla="*/ 64 h 240"/>
              <a:gd name="T22" fmla="*/ 91 w 367"/>
              <a:gd name="T23" fmla="*/ 87 h 240"/>
              <a:gd name="T24" fmla="*/ 102 w 367"/>
              <a:gd name="T25" fmla="*/ 87 h 240"/>
              <a:gd name="T26" fmla="*/ 102 w 367"/>
              <a:gd name="T27" fmla="*/ 143 h 240"/>
              <a:gd name="T28" fmla="*/ 82 w 367"/>
              <a:gd name="T29" fmla="*/ 156 h 240"/>
              <a:gd name="T30" fmla="*/ 82 w 367"/>
              <a:gd name="T31" fmla="*/ 27 h 240"/>
              <a:gd name="T32" fmla="*/ 0 w 367"/>
              <a:gd name="T33" fmla="*/ 0 h 240"/>
              <a:gd name="T34" fmla="*/ 82 w 367"/>
              <a:gd name="T35" fmla="*/ 27 h 240"/>
              <a:gd name="T36" fmla="*/ 82 w 367"/>
              <a:gd name="T37" fmla="*/ 156 h 240"/>
              <a:gd name="T38" fmla="*/ 82 w 367"/>
              <a:gd name="T39" fmla="*/ 156 h 240"/>
              <a:gd name="T40" fmla="*/ 62 w 367"/>
              <a:gd name="T41" fmla="*/ 143 h 240"/>
              <a:gd name="T42" fmla="*/ 62 w 367"/>
              <a:gd name="T43" fmla="*/ 87 h 240"/>
              <a:gd name="T44" fmla="*/ 73 w 367"/>
              <a:gd name="T45" fmla="*/ 87 h 240"/>
              <a:gd name="T46" fmla="*/ 73 w 367"/>
              <a:gd name="T47" fmla="*/ 64 h 240"/>
              <a:gd name="T48" fmla="*/ 62 w 367"/>
              <a:gd name="T49" fmla="*/ 64 h 240"/>
              <a:gd name="T50" fmla="*/ 37 w 367"/>
              <a:gd name="T51" fmla="*/ 64 h 240"/>
              <a:gd name="T52" fmla="*/ 26 w 367"/>
              <a:gd name="T53" fmla="*/ 64 h 240"/>
              <a:gd name="T54" fmla="*/ 26 w 367"/>
              <a:gd name="T55" fmla="*/ 87 h 240"/>
              <a:gd name="T56" fmla="*/ 37 w 367"/>
              <a:gd name="T57" fmla="*/ 87 h 240"/>
              <a:gd name="T58" fmla="*/ 37 w 367"/>
              <a:gd name="T59" fmla="*/ 143 h 240"/>
              <a:gd name="T60" fmla="*/ 82 w 367"/>
              <a:gd name="T61" fmla="*/ 177 h 240"/>
              <a:gd name="T62" fmla="*/ 82 w 367"/>
              <a:gd name="T63" fmla="*/ 177 h 240"/>
              <a:gd name="T64" fmla="*/ 82 w 367"/>
              <a:gd name="T65" fmla="*/ 213 h 240"/>
              <a:gd name="T66" fmla="*/ 0 w 367"/>
              <a:gd name="T67" fmla="*/ 240 h 240"/>
              <a:gd name="T68" fmla="*/ 0 w 367"/>
              <a:gd name="T69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7" h="240">
                <a:moveTo>
                  <a:pt x="82" y="27"/>
                </a:moveTo>
                <a:cubicBezTo>
                  <a:pt x="367" y="120"/>
                  <a:pt x="367" y="120"/>
                  <a:pt x="367" y="120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107" y="177"/>
                  <a:pt x="127" y="162"/>
                  <a:pt x="127" y="143"/>
                </a:cubicBezTo>
                <a:cubicBezTo>
                  <a:pt x="127" y="87"/>
                  <a:pt x="127" y="87"/>
                  <a:pt x="127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02" y="64"/>
                  <a:pt x="102" y="64"/>
                  <a:pt x="102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87"/>
                  <a:pt x="91" y="87"/>
                  <a:pt x="91" y="87"/>
                </a:cubicBezTo>
                <a:cubicBezTo>
                  <a:pt x="102" y="87"/>
                  <a:pt x="102" y="87"/>
                  <a:pt x="102" y="87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102" y="150"/>
                  <a:pt x="93" y="156"/>
                  <a:pt x="82" y="156"/>
                </a:cubicBezTo>
                <a:lnTo>
                  <a:pt x="82" y="27"/>
                </a:lnTo>
                <a:close/>
                <a:moveTo>
                  <a:pt x="0" y="0"/>
                </a:moveTo>
                <a:cubicBezTo>
                  <a:pt x="82" y="27"/>
                  <a:pt x="82" y="27"/>
                  <a:pt x="82" y="27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71" y="156"/>
                  <a:pt x="62" y="150"/>
                  <a:pt x="62" y="143"/>
                </a:cubicBezTo>
                <a:cubicBezTo>
                  <a:pt x="62" y="87"/>
                  <a:pt x="62" y="87"/>
                  <a:pt x="62" y="87"/>
                </a:cubicBezTo>
                <a:cubicBezTo>
                  <a:pt x="73" y="87"/>
                  <a:pt x="73" y="87"/>
                  <a:pt x="73" y="87"/>
                </a:cubicBezTo>
                <a:cubicBezTo>
                  <a:pt x="73" y="64"/>
                  <a:pt x="73" y="64"/>
                  <a:pt x="73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37" y="64"/>
                  <a:pt x="37" y="64"/>
                  <a:pt x="37" y="64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87"/>
                  <a:pt x="26" y="87"/>
                  <a:pt x="26" y="87"/>
                </a:cubicBezTo>
                <a:cubicBezTo>
                  <a:pt x="37" y="87"/>
                  <a:pt x="37" y="87"/>
                  <a:pt x="37" y="87"/>
                </a:cubicBezTo>
                <a:cubicBezTo>
                  <a:pt x="37" y="143"/>
                  <a:pt x="37" y="143"/>
                  <a:pt x="37" y="143"/>
                </a:cubicBezTo>
                <a:cubicBezTo>
                  <a:pt x="37" y="162"/>
                  <a:pt x="57" y="177"/>
                  <a:pt x="82" y="177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0" y="240"/>
                  <a:pt x="0" y="240"/>
                  <a:pt x="0" y="240"/>
                </a:cubicBez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 73"/>
          <p:cNvSpPr>
            <a:spLocks noEditPoints="1"/>
          </p:cNvSpPr>
          <p:nvPr/>
        </p:nvSpPr>
        <p:spPr bwMode="auto">
          <a:xfrm>
            <a:off x="9511251" y="2869556"/>
            <a:ext cx="207414" cy="362096"/>
          </a:xfrm>
          <a:custGeom>
            <a:avLst/>
            <a:gdLst>
              <a:gd name="T0" fmla="*/ 37 w 86"/>
              <a:gd name="T1" fmla="*/ 128 h 150"/>
              <a:gd name="T2" fmla="*/ 34 w 86"/>
              <a:gd name="T3" fmla="*/ 127 h 150"/>
              <a:gd name="T4" fmla="*/ 34 w 86"/>
              <a:gd name="T5" fmla="*/ 150 h 150"/>
              <a:gd name="T6" fmla="*/ 45 w 86"/>
              <a:gd name="T7" fmla="*/ 142 h 150"/>
              <a:gd name="T8" fmla="*/ 37 w 86"/>
              <a:gd name="T9" fmla="*/ 128 h 150"/>
              <a:gd name="T10" fmla="*/ 34 w 86"/>
              <a:gd name="T11" fmla="*/ 118 h 150"/>
              <a:gd name="T12" fmla="*/ 34 w 86"/>
              <a:gd name="T13" fmla="*/ 51 h 150"/>
              <a:gd name="T14" fmla="*/ 51 w 86"/>
              <a:gd name="T15" fmla="*/ 46 h 150"/>
              <a:gd name="T16" fmla="*/ 61 w 86"/>
              <a:gd name="T17" fmla="*/ 8 h 150"/>
              <a:gd name="T18" fmla="*/ 72 w 86"/>
              <a:gd name="T19" fmla="*/ 1 h 150"/>
              <a:gd name="T20" fmla="*/ 78 w 86"/>
              <a:gd name="T21" fmla="*/ 12 h 150"/>
              <a:gd name="T22" fmla="*/ 69 w 86"/>
              <a:gd name="T23" fmla="*/ 51 h 150"/>
              <a:gd name="T24" fmla="*/ 82 w 86"/>
              <a:gd name="T25" fmla="*/ 84 h 150"/>
              <a:gd name="T26" fmla="*/ 77 w 86"/>
              <a:gd name="T27" fmla="*/ 103 h 150"/>
              <a:gd name="T28" fmla="*/ 77 w 86"/>
              <a:gd name="T29" fmla="*/ 103 h 150"/>
              <a:gd name="T30" fmla="*/ 86 w 86"/>
              <a:gd name="T31" fmla="*/ 117 h 150"/>
              <a:gd name="T32" fmla="*/ 83 w 86"/>
              <a:gd name="T33" fmla="*/ 130 h 150"/>
              <a:gd name="T34" fmla="*/ 34 w 86"/>
              <a:gd name="T35" fmla="*/ 118 h 150"/>
              <a:gd name="T36" fmla="*/ 34 w 86"/>
              <a:gd name="T37" fmla="*/ 127 h 150"/>
              <a:gd name="T38" fmla="*/ 23 w 86"/>
              <a:gd name="T39" fmla="*/ 136 h 150"/>
              <a:gd name="T40" fmla="*/ 31 w 86"/>
              <a:gd name="T41" fmla="*/ 150 h 150"/>
              <a:gd name="T42" fmla="*/ 34 w 86"/>
              <a:gd name="T43" fmla="*/ 150 h 150"/>
              <a:gd name="T44" fmla="*/ 34 w 86"/>
              <a:gd name="T45" fmla="*/ 127 h 150"/>
              <a:gd name="T46" fmla="*/ 34 w 86"/>
              <a:gd name="T47" fmla="*/ 51 h 150"/>
              <a:gd name="T48" fmla="*/ 34 w 86"/>
              <a:gd name="T49" fmla="*/ 118 h 150"/>
              <a:gd name="T50" fmla="*/ 0 w 86"/>
              <a:gd name="T51" fmla="*/ 109 h 150"/>
              <a:gd name="T52" fmla="*/ 3 w 86"/>
              <a:gd name="T53" fmla="*/ 96 h 150"/>
              <a:gd name="T54" fmla="*/ 18 w 86"/>
              <a:gd name="T55" fmla="*/ 88 h 150"/>
              <a:gd name="T56" fmla="*/ 23 w 86"/>
              <a:gd name="T57" fmla="*/ 69 h 150"/>
              <a:gd name="T58" fmla="*/ 34 w 86"/>
              <a:gd name="T59" fmla="*/ 51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6" h="150">
                <a:moveTo>
                  <a:pt x="37" y="128"/>
                </a:moveTo>
                <a:cubicBezTo>
                  <a:pt x="36" y="127"/>
                  <a:pt x="35" y="127"/>
                  <a:pt x="34" y="127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9" y="150"/>
                  <a:pt x="44" y="147"/>
                  <a:pt x="45" y="142"/>
                </a:cubicBezTo>
                <a:cubicBezTo>
                  <a:pt x="47" y="136"/>
                  <a:pt x="43" y="129"/>
                  <a:pt x="37" y="128"/>
                </a:cubicBezTo>
                <a:close/>
                <a:moveTo>
                  <a:pt x="34" y="118"/>
                </a:moveTo>
                <a:cubicBezTo>
                  <a:pt x="34" y="51"/>
                  <a:pt x="34" y="51"/>
                  <a:pt x="34" y="51"/>
                </a:cubicBezTo>
                <a:cubicBezTo>
                  <a:pt x="39" y="48"/>
                  <a:pt x="45" y="46"/>
                  <a:pt x="51" y="46"/>
                </a:cubicBezTo>
                <a:cubicBezTo>
                  <a:pt x="61" y="8"/>
                  <a:pt x="61" y="8"/>
                  <a:pt x="61" y="8"/>
                </a:cubicBezTo>
                <a:cubicBezTo>
                  <a:pt x="62" y="3"/>
                  <a:pt x="67" y="0"/>
                  <a:pt x="72" y="1"/>
                </a:cubicBezTo>
                <a:cubicBezTo>
                  <a:pt x="77" y="2"/>
                  <a:pt x="80" y="7"/>
                  <a:pt x="78" y="12"/>
                </a:cubicBezTo>
                <a:cubicBezTo>
                  <a:pt x="69" y="51"/>
                  <a:pt x="69" y="51"/>
                  <a:pt x="69" y="51"/>
                </a:cubicBezTo>
                <a:cubicBezTo>
                  <a:pt x="79" y="57"/>
                  <a:pt x="86" y="68"/>
                  <a:pt x="82" y="84"/>
                </a:cubicBezTo>
                <a:cubicBezTo>
                  <a:pt x="82" y="84"/>
                  <a:pt x="79" y="97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5" y="112"/>
                  <a:pt x="86" y="117"/>
                  <a:pt x="86" y="117"/>
                </a:cubicBezTo>
                <a:cubicBezTo>
                  <a:pt x="83" y="130"/>
                  <a:pt x="83" y="130"/>
                  <a:pt x="83" y="130"/>
                </a:cubicBezTo>
                <a:lnTo>
                  <a:pt x="34" y="118"/>
                </a:lnTo>
                <a:close/>
                <a:moveTo>
                  <a:pt x="34" y="127"/>
                </a:moveTo>
                <a:cubicBezTo>
                  <a:pt x="29" y="127"/>
                  <a:pt x="24" y="131"/>
                  <a:pt x="23" y="136"/>
                </a:cubicBezTo>
                <a:cubicBezTo>
                  <a:pt x="21" y="142"/>
                  <a:pt x="25" y="148"/>
                  <a:pt x="31" y="150"/>
                </a:cubicBezTo>
                <a:cubicBezTo>
                  <a:pt x="32" y="150"/>
                  <a:pt x="33" y="150"/>
                  <a:pt x="34" y="150"/>
                </a:cubicBezTo>
                <a:cubicBezTo>
                  <a:pt x="34" y="127"/>
                  <a:pt x="34" y="127"/>
                  <a:pt x="34" y="127"/>
                </a:cubicBezTo>
                <a:close/>
                <a:moveTo>
                  <a:pt x="34" y="51"/>
                </a:moveTo>
                <a:cubicBezTo>
                  <a:pt x="34" y="118"/>
                  <a:pt x="34" y="118"/>
                  <a:pt x="34" y="118"/>
                </a:cubicBezTo>
                <a:cubicBezTo>
                  <a:pt x="0" y="109"/>
                  <a:pt x="0" y="109"/>
                  <a:pt x="0" y="109"/>
                </a:cubicBezTo>
                <a:cubicBezTo>
                  <a:pt x="3" y="96"/>
                  <a:pt x="3" y="96"/>
                  <a:pt x="3" y="96"/>
                </a:cubicBezTo>
                <a:cubicBezTo>
                  <a:pt x="3" y="96"/>
                  <a:pt x="16" y="97"/>
                  <a:pt x="18" y="88"/>
                </a:cubicBezTo>
                <a:cubicBezTo>
                  <a:pt x="20" y="80"/>
                  <a:pt x="23" y="69"/>
                  <a:pt x="23" y="69"/>
                </a:cubicBezTo>
                <a:cubicBezTo>
                  <a:pt x="25" y="61"/>
                  <a:pt x="29" y="55"/>
                  <a:pt x="34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Freeform 74"/>
          <p:cNvSpPr>
            <a:spLocks noEditPoints="1"/>
          </p:cNvSpPr>
          <p:nvPr/>
        </p:nvSpPr>
        <p:spPr bwMode="auto">
          <a:xfrm>
            <a:off x="7700770" y="1628586"/>
            <a:ext cx="416587" cy="509746"/>
          </a:xfrm>
          <a:custGeom>
            <a:avLst/>
            <a:gdLst>
              <a:gd name="T0" fmla="*/ 172 w 172"/>
              <a:gd name="T1" fmla="*/ 9 h 211"/>
              <a:gd name="T2" fmla="*/ 121 w 172"/>
              <a:gd name="T3" fmla="*/ 37 h 211"/>
              <a:gd name="T4" fmla="*/ 143 w 172"/>
              <a:gd name="T5" fmla="*/ 211 h 211"/>
              <a:gd name="T6" fmla="*/ 124 w 172"/>
              <a:gd name="T7" fmla="*/ 165 h 211"/>
              <a:gd name="T8" fmla="*/ 131 w 172"/>
              <a:gd name="T9" fmla="*/ 108 h 211"/>
              <a:gd name="T10" fmla="*/ 121 w 172"/>
              <a:gd name="T11" fmla="*/ 86 h 211"/>
              <a:gd name="T12" fmla="*/ 129 w 172"/>
              <a:gd name="T13" fmla="*/ 146 h 211"/>
              <a:gd name="T14" fmla="*/ 127 w 172"/>
              <a:gd name="T15" fmla="*/ 116 h 211"/>
              <a:gd name="T16" fmla="*/ 121 w 172"/>
              <a:gd name="T17" fmla="*/ 156 h 211"/>
              <a:gd name="T18" fmla="*/ 121 w 172"/>
              <a:gd name="T19" fmla="*/ 9 h 211"/>
              <a:gd name="T20" fmla="*/ 98 w 172"/>
              <a:gd name="T21" fmla="*/ 37 h 211"/>
              <a:gd name="T22" fmla="*/ 110 w 172"/>
              <a:gd name="T23" fmla="*/ 88 h 211"/>
              <a:gd name="T24" fmla="*/ 100 w 172"/>
              <a:gd name="T25" fmla="*/ 81 h 211"/>
              <a:gd name="T26" fmla="*/ 121 w 172"/>
              <a:gd name="T27" fmla="*/ 211 h 211"/>
              <a:gd name="T28" fmla="*/ 101 w 172"/>
              <a:gd name="T29" fmla="*/ 163 h 211"/>
              <a:gd name="T30" fmla="*/ 121 w 172"/>
              <a:gd name="T31" fmla="*/ 211 h 211"/>
              <a:gd name="T32" fmla="*/ 113 w 172"/>
              <a:gd name="T33" fmla="*/ 148 h 211"/>
              <a:gd name="T34" fmla="*/ 121 w 172"/>
              <a:gd name="T35" fmla="*/ 156 h 211"/>
              <a:gd name="T36" fmla="*/ 98 w 172"/>
              <a:gd name="T37" fmla="*/ 0 h 211"/>
              <a:gd name="T38" fmla="*/ 71 w 172"/>
              <a:gd name="T39" fmla="*/ 0 h 211"/>
              <a:gd name="T40" fmla="*/ 98 w 172"/>
              <a:gd name="T41" fmla="*/ 80 h 211"/>
              <a:gd name="T42" fmla="*/ 71 w 172"/>
              <a:gd name="T43" fmla="*/ 37 h 211"/>
              <a:gd name="T44" fmla="*/ 71 w 172"/>
              <a:gd name="T45" fmla="*/ 166 h 211"/>
              <a:gd name="T46" fmla="*/ 98 w 172"/>
              <a:gd name="T47" fmla="*/ 141 h 211"/>
              <a:gd name="T48" fmla="*/ 98 w 172"/>
              <a:gd name="T49" fmla="*/ 160 h 211"/>
              <a:gd name="T50" fmla="*/ 74 w 172"/>
              <a:gd name="T51" fmla="*/ 124 h 211"/>
              <a:gd name="T52" fmla="*/ 71 w 172"/>
              <a:gd name="T53" fmla="*/ 118 h 211"/>
              <a:gd name="T54" fmla="*/ 71 w 172"/>
              <a:gd name="T55" fmla="*/ 98 h 211"/>
              <a:gd name="T56" fmla="*/ 71 w 172"/>
              <a:gd name="T57" fmla="*/ 0 h 211"/>
              <a:gd name="T58" fmla="*/ 60 w 172"/>
              <a:gd name="T59" fmla="*/ 0 h 211"/>
              <a:gd name="T60" fmla="*/ 71 w 172"/>
              <a:gd name="T61" fmla="*/ 88 h 211"/>
              <a:gd name="T62" fmla="*/ 60 w 172"/>
              <a:gd name="T63" fmla="*/ 37 h 211"/>
              <a:gd name="T64" fmla="*/ 60 w 172"/>
              <a:gd name="T65" fmla="*/ 120 h 211"/>
              <a:gd name="T66" fmla="*/ 65 w 172"/>
              <a:gd name="T67" fmla="*/ 166 h 211"/>
              <a:gd name="T68" fmla="*/ 71 w 172"/>
              <a:gd name="T69" fmla="*/ 98 h 211"/>
              <a:gd name="T70" fmla="*/ 71 w 172"/>
              <a:gd name="T71" fmla="*/ 98 h 211"/>
              <a:gd name="T72" fmla="*/ 60 w 172"/>
              <a:gd name="T73" fmla="*/ 9 h 211"/>
              <a:gd name="T74" fmla="*/ 12 w 172"/>
              <a:gd name="T75" fmla="*/ 23 h 211"/>
              <a:gd name="T76" fmla="*/ 60 w 172"/>
              <a:gd name="T77" fmla="*/ 100 h 211"/>
              <a:gd name="T78" fmla="*/ 28 w 172"/>
              <a:gd name="T79" fmla="*/ 118 h 211"/>
              <a:gd name="T80" fmla="*/ 29 w 172"/>
              <a:gd name="T81" fmla="*/ 134 h 211"/>
              <a:gd name="T82" fmla="*/ 34 w 172"/>
              <a:gd name="T83" fmla="*/ 127 h 211"/>
              <a:gd name="T84" fmla="*/ 47 w 172"/>
              <a:gd name="T85" fmla="*/ 120 h 211"/>
              <a:gd name="T86" fmla="*/ 36 w 172"/>
              <a:gd name="T87" fmla="*/ 178 h 211"/>
              <a:gd name="T88" fmla="*/ 45 w 172"/>
              <a:gd name="T89" fmla="*/ 163 h 211"/>
              <a:gd name="T90" fmla="*/ 60 w 172"/>
              <a:gd name="T91" fmla="*/ 211 h 211"/>
              <a:gd name="T92" fmla="*/ 0 w 172"/>
              <a:gd name="T93" fmla="*/ 2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2" h="211">
                <a:moveTo>
                  <a:pt x="121" y="0"/>
                </a:moveTo>
                <a:cubicBezTo>
                  <a:pt x="172" y="0"/>
                  <a:pt x="172" y="0"/>
                  <a:pt x="172" y="0"/>
                </a:cubicBezTo>
                <a:cubicBezTo>
                  <a:pt x="172" y="9"/>
                  <a:pt x="172" y="9"/>
                  <a:pt x="172" y="9"/>
                </a:cubicBezTo>
                <a:cubicBezTo>
                  <a:pt x="121" y="9"/>
                  <a:pt x="121" y="9"/>
                  <a:pt x="121" y="9"/>
                </a:cubicBezTo>
                <a:cubicBezTo>
                  <a:pt x="121" y="0"/>
                  <a:pt x="121" y="0"/>
                  <a:pt x="121" y="0"/>
                </a:cubicBezTo>
                <a:close/>
                <a:moveTo>
                  <a:pt x="121" y="37"/>
                </a:moveTo>
                <a:cubicBezTo>
                  <a:pt x="172" y="37"/>
                  <a:pt x="172" y="37"/>
                  <a:pt x="172" y="37"/>
                </a:cubicBezTo>
                <a:cubicBezTo>
                  <a:pt x="172" y="183"/>
                  <a:pt x="172" y="183"/>
                  <a:pt x="172" y="183"/>
                </a:cubicBezTo>
                <a:cubicBezTo>
                  <a:pt x="172" y="198"/>
                  <a:pt x="159" y="211"/>
                  <a:pt x="143" y="211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1" y="166"/>
                  <a:pt x="121" y="166"/>
                  <a:pt x="121" y="166"/>
                </a:cubicBezTo>
                <a:cubicBezTo>
                  <a:pt x="122" y="166"/>
                  <a:pt x="123" y="166"/>
                  <a:pt x="124" y="165"/>
                </a:cubicBezTo>
                <a:cubicBezTo>
                  <a:pt x="130" y="163"/>
                  <a:pt x="134" y="159"/>
                  <a:pt x="138" y="153"/>
                </a:cubicBezTo>
                <a:cubicBezTo>
                  <a:pt x="142" y="145"/>
                  <a:pt x="145" y="137"/>
                  <a:pt x="145" y="128"/>
                </a:cubicBezTo>
                <a:cubicBezTo>
                  <a:pt x="145" y="115"/>
                  <a:pt x="140" y="108"/>
                  <a:pt x="131" y="108"/>
                </a:cubicBezTo>
                <a:cubicBezTo>
                  <a:pt x="128" y="108"/>
                  <a:pt x="125" y="109"/>
                  <a:pt x="121" y="111"/>
                </a:cubicBezTo>
                <a:cubicBezTo>
                  <a:pt x="127" y="85"/>
                  <a:pt x="127" y="85"/>
                  <a:pt x="127" y="85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21" y="37"/>
                  <a:pt x="121" y="37"/>
                  <a:pt x="121" y="37"/>
                </a:cubicBezTo>
                <a:close/>
                <a:moveTo>
                  <a:pt x="121" y="156"/>
                </a:moveTo>
                <a:cubicBezTo>
                  <a:pt x="123" y="155"/>
                  <a:pt x="126" y="152"/>
                  <a:pt x="129" y="146"/>
                </a:cubicBezTo>
                <a:cubicBezTo>
                  <a:pt x="131" y="140"/>
                  <a:pt x="133" y="134"/>
                  <a:pt x="133" y="129"/>
                </a:cubicBezTo>
                <a:cubicBezTo>
                  <a:pt x="133" y="123"/>
                  <a:pt x="132" y="119"/>
                  <a:pt x="129" y="117"/>
                </a:cubicBezTo>
                <a:cubicBezTo>
                  <a:pt x="129" y="117"/>
                  <a:pt x="128" y="116"/>
                  <a:pt x="127" y="116"/>
                </a:cubicBezTo>
                <a:cubicBezTo>
                  <a:pt x="126" y="116"/>
                  <a:pt x="124" y="117"/>
                  <a:pt x="123" y="117"/>
                </a:cubicBezTo>
                <a:cubicBezTo>
                  <a:pt x="122" y="117"/>
                  <a:pt x="121" y="117"/>
                  <a:pt x="121" y="118"/>
                </a:cubicBezTo>
                <a:lnTo>
                  <a:pt x="121" y="156"/>
                </a:lnTo>
                <a:close/>
                <a:moveTo>
                  <a:pt x="98" y="0"/>
                </a:moveTo>
                <a:cubicBezTo>
                  <a:pt x="121" y="0"/>
                  <a:pt x="121" y="0"/>
                  <a:pt x="121" y="0"/>
                </a:cubicBezTo>
                <a:cubicBezTo>
                  <a:pt x="121" y="9"/>
                  <a:pt x="121" y="9"/>
                  <a:pt x="121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0"/>
                  <a:pt x="98" y="0"/>
                  <a:pt x="98" y="0"/>
                </a:cubicBezTo>
                <a:close/>
                <a:moveTo>
                  <a:pt x="98" y="37"/>
                </a:moveTo>
                <a:cubicBezTo>
                  <a:pt x="121" y="37"/>
                  <a:pt x="121" y="37"/>
                  <a:pt x="121" y="37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8" y="90"/>
                  <a:pt x="98" y="90"/>
                  <a:pt x="98" y="90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99" y="81"/>
                  <a:pt x="98" y="80"/>
                </a:cubicBezTo>
                <a:cubicBezTo>
                  <a:pt x="98" y="37"/>
                  <a:pt x="98" y="37"/>
                  <a:pt x="98" y="37"/>
                </a:cubicBezTo>
                <a:close/>
                <a:moveTo>
                  <a:pt x="121" y="211"/>
                </a:moveTo>
                <a:cubicBezTo>
                  <a:pt x="98" y="211"/>
                  <a:pt x="98" y="211"/>
                  <a:pt x="98" y="211"/>
                </a:cubicBezTo>
                <a:cubicBezTo>
                  <a:pt x="98" y="160"/>
                  <a:pt x="98" y="160"/>
                  <a:pt x="98" y="160"/>
                </a:cubicBezTo>
                <a:cubicBezTo>
                  <a:pt x="99" y="161"/>
                  <a:pt x="100" y="162"/>
                  <a:pt x="101" y="163"/>
                </a:cubicBezTo>
                <a:cubicBezTo>
                  <a:pt x="103" y="166"/>
                  <a:pt x="107" y="167"/>
                  <a:pt x="112" y="167"/>
                </a:cubicBezTo>
                <a:cubicBezTo>
                  <a:pt x="115" y="167"/>
                  <a:pt x="118" y="167"/>
                  <a:pt x="121" y="166"/>
                </a:cubicBezTo>
                <a:cubicBezTo>
                  <a:pt x="121" y="211"/>
                  <a:pt x="121" y="211"/>
                  <a:pt x="121" y="211"/>
                </a:cubicBezTo>
                <a:close/>
                <a:moveTo>
                  <a:pt x="121" y="118"/>
                </a:moveTo>
                <a:cubicBezTo>
                  <a:pt x="120" y="118"/>
                  <a:pt x="120" y="118"/>
                  <a:pt x="120" y="119"/>
                </a:cubicBezTo>
                <a:cubicBezTo>
                  <a:pt x="113" y="148"/>
                  <a:pt x="113" y="148"/>
                  <a:pt x="113" y="148"/>
                </a:cubicBezTo>
                <a:cubicBezTo>
                  <a:pt x="113" y="149"/>
                  <a:pt x="113" y="150"/>
                  <a:pt x="113" y="151"/>
                </a:cubicBezTo>
                <a:cubicBezTo>
                  <a:pt x="113" y="154"/>
                  <a:pt x="115" y="156"/>
                  <a:pt x="119" y="156"/>
                </a:cubicBezTo>
                <a:cubicBezTo>
                  <a:pt x="120" y="156"/>
                  <a:pt x="120" y="156"/>
                  <a:pt x="121" y="156"/>
                </a:cubicBezTo>
                <a:lnTo>
                  <a:pt x="121" y="118"/>
                </a:lnTo>
                <a:close/>
                <a:moveTo>
                  <a:pt x="71" y="0"/>
                </a:moveTo>
                <a:cubicBezTo>
                  <a:pt x="98" y="0"/>
                  <a:pt x="98" y="0"/>
                  <a:pt x="98" y="0"/>
                </a:cubicBezTo>
                <a:cubicBezTo>
                  <a:pt x="98" y="9"/>
                  <a:pt x="98" y="9"/>
                  <a:pt x="98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1" y="0"/>
                  <a:pt x="71" y="0"/>
                  <a:pt x="71" y="0"/>
                </a:cubicBezTo>
                <a:close/>
                <a:moveTo>
                  <a:pt x="71" y="37"/>
                </a:moveTo>
                <a:cubicBezTo>
                  <a:pt x="98" y="37"/>
                  <a:pt x="98" y="37"/>
                  <a:pt x="98" y="37"/>
                </a:cubicBezTo>
                <a:cubicBezTo>
                  <a:pt x="98" y="80"/>
                  <a:pt x="98" y="80"/>
                  <a:pt x="98" y="80"/>
                </a:cubicBezTo>
                <a:cubicBezTo>
                  <a:pt x="96" y="80"/>
                  <a:pt x="94" y="80"/>
                  <a:pt x="91" y="80"/>
                </a:cubicBezTo>
                <a:cubicBezTo>
                  <a:pt x="85" y="80"/>
                  <a:pt x="78" y="83"/>
                  <a:pt x="71" y="88"/>
                </a:cubicBezTo>
                <a:cubicBezTo>
                  <a:pt x="71" y="37"/>
                  <a:pt x="71" y="37"/>
                  <a:pt x="71" y="37"/>
                </a:cubicBezTo>
                <a:close/>
                <a:moveTo>
                  <a:pt x="98" y="211"/>
                </a:moveTo>
                <a:cubicBezTo>
                  <a:pt x="71" y="211"/>
                  <a:pt x="71" y="211"/>
                  <a:pt x="71" y="211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82" y="166"/>
                  <a:pt x="82" y="166"/>
                  <a:pt x="82" y="166"/>
                </a:cubicBezTo>
                <a:cubicBezTo>
                  <a:pt x="98" y="90"/>
                  <a:pt x="98" y="90"/>
                  <a:pt x="98" y="90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7" y="146"/>
                  <a:pt x="97" y="146"/>
                  <a:pt x="97" y="146"/>
                </a:cubicBezTo>
                <a:cubicBezTo>
                  <a:pt x="97" y="148"/>
                  <a:pt x="97" y="150"/>
                  <a:pt x="97" y="152"/>
                </a:cubicBezTo>
                <a:cubicBezTo>
                  <a:pt x="97" y="155"/>
                  <a:pt x="97" y="158"/>
                  <a:pt x="98" y="160"/>
                </a:cubicBezTo>
                <a:cubicBezTo>
                  <a:pt x="98" y="211"/>
                  <a:pt x="98" y="211"/>
                  <a:pt x="98" y="211"/>
                </a:cubicBezTo>
                <a:close/>
                <a:moveTo>
                  <a:pt x="71" y="137"/>
                </a:moveTo>
                <a:cubicBezTo>
                  <a:pt x="74" y="124"/>
                  <a:pt x="74" y="124"/>
                  <a:pt x="74" y="124"/>
                </a:cubicBezTo>
                <a:cubicBezTo>
                  <a:pt x="73" y="124"/>
                  <a:pt x="72" y="124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lose/>
                <a:moveTo>
                  <a:pt x="71" y="118"/>
                </a:moveTo>
                <a:cubicBezTo>
                  <a:pt x="73" y="118"/>
                  <a:pt x="74" y="119"/>
                  <a:pt x="75" y="119"/>
                </a:cubicBezTo>
                <a:cubicBezTo>
                  <a:pt x="82" y="88"/>
                  <a:pt x="82" y="88"/>
                  <a:pt x="82" y="88"/>
                </a:cubicBezTo>
                <a:cubicBezTo>
                  <a:pt x="79" y="90"/>
                  <a:pt x="75" y="93"/>
                  <a:pt x="71" y="98"/>
                </a:cubicBezTo>
                <a:lnTo>
                  <a:pt x="71" y="118"/>
                </a:lnTo>
                <a:close/>
                <a:moveTo>
                  <a:pt x="60" y="0"/>
                </a:moveTo>
                <a:cubicBezTo>
                  <a:pt x="71" y="0"/>
                  <a:pt x="71" y="0"/>
                  <a:pt x="71" y="0"/>
                </a:cubicBezTo>
                <a:cubicBezTo>
                  <a:pt x="71" y="9"/>
                  <a:pt x="71" y="9"/>
                  <a:pt x="71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0" y="0"/>
                  <a:pt x="60" y="0"/>
                  <a:pt x="60" y="0"/>
                </a:cubicBezTo>
                <a:close/>
                <a:moveTo>
                  <a:pt x="60" y="37"/>
                </a:moveTo>
                <a:cubicBezTo>
                  <a:pt x="71" y="37"/>
                  <a:pt x="71" y="37"/>
                  <a:pt x="71" y="37"/>
                </a:cubicBezTo>
                <a:cubicBezTo>
                  <a:pt x="71" y="88"/>
                  <a:pt x="71" y="88"/>
                  <a:pt x="71" y="88"/>
                </a:cubicBezTo>
                <a:cubicBezTo>
                  <a:pt x="71" y="89"/>
                  <a:pt x="71" y="89"/>
                  <a:pt x="71" y="89"/>
                </a:cubicBezTo>
                <a:cubicBezTo>
                  <a:pt x="67" y="92"/>
                  <a:pt x="64" y="96"/>
                  <a:pt x="60" y="100"/>
                </a:cubicBezTo>
                <a:cubicBezTo>
                  <a:pt x="60" y="37"/>
                  <a:pt x="60" y="37"/>
                  <a:pt x="60" y="37"/>
                </a:cubicBezTo>
                <a:close/>
                <a:moveTo>
                  <a:pt x="71" y="211"/>
                </a:moveTo>
                <a:cubicBezTo>
                  <a:pt x="60" y="211"/>
                  <a:pt x="60" y="211"/>
                  <a:pt x="60" y="211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4" y="121"/>
                  <a:pt x="68" y="122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71" y="211"/>
                  <a:pt x="71" y="211"/>
                  <a:pt x="71" y="211"/>
                </a:cubicBezTo>
                <a:close/>
                <a:moveTo>
                  <a:pt x="71" y="98"/>
                </a:moveTo>
                <a:cubicBezTo>
                  <a:pt x="68" y="102"/>
                  <a:pt x="65" y="108"/>
                  <a:pt x="61" y="115"/>
                </a:cubicBezTo>
                <a:cubicBezTo>
                  <a:pt x="65" y="116"/>
                  <a:pt x="68" y="117"/>
                  <a:pt x="71" y="118"/>
                </a:cubicBezTo>
                <a:lnTo>
                  <a:pt x="71" y="98"/>
                </a:lnTo>
                <a:close/>
                <a:moveTo>
                  <a:pt x="29" y="0"/>
                </a:moveTo>
                <a:cubicBezTo>
                  <a:pt x="60" y="0"/>
                  <a:pt x="60" y="0"/>
                  <a:pt x="60" y="0"/>
                </a:cubicBezTo>
                <a:cubicBezTo>
                  <a:pt x="60" y="9"/>
                  <a:pt x="60" y="9"/>
                  <a:pt x="60" y="9"/>
                </a:cubicBezTo>
                <a:cubicBezTo>
                  <a:pt x="26" y="9"/>
                  <a:pt x="26" y="9"/>
                  <a:pt x="26" y="9"/>
                </a:cubicBezTo>
                <a:cubicBezTo>
                  <a:pt x="18" y="9"/>
                  <a:pt x="12" y="15"/>
                  <a:pt x="12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30"/>
                  <a:pt x="18" y="37"/>
                  <a:pt x="26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7" y="104"/>
                  <a:pt x="54" y="109"/>
                  <a:pt x="51" y="114"/>
                </a:cubicBezTo>
                <a:cubicBezTo>
                  <a:pt x="48" y="114"/>
                  <a:pt x="46" y="113"/>
                  <a:pt x="45" y="113"/>
                </a:cubicBezTo>
                <a:cubicBezTo>
                  <a:pt x="38" y="113"/>
                  <a:pt x="32" y="115"/>
                  <a:pt x="28" y="118"/>
                </a:cubicBezTo>
                <a:cubicBezTo>
                  <a:pt x="23" y="120"/>
                  <a:pt x="21" y="124"/>
                  <a:pt x="21" y="128"/>
                </a:cubicBezTo>
                <a:cubicBezTo>
                  <a:pt x="21" y="130"/>
                  <a:pt x="22" y="131"/>
                  <a:pt x="23" y="133"/>
                </a:cubicBezTo>
                <a:cubicBezTo>
                  <a:pt x="24" y="134"/>
                  <a:pt x="26" y="134"/>
                  <a:pt x="29" y="134"/>
                </a:cubicBezTo>
                <a:cubicBezTo>
                  <a:pt x="30" y="134"/>
                  <a:pt x="31" y="134"/>
                  <a:pt x="33" y="133"/>
                </a:cubicBezTo>
                <a:cubicBezTo>
                  <a:pt x="34" y="132"/>
                  <a:pt x="35" y="131"/>
                  <a:pt x="35" y="130"/>
                </a:cubicBezTo>
                <a:cubicBezTo>
                  <a:pt x="35" y="129"/>
                  <a:pt x="34" y="128"/>
                  <a:pt x="34" y="127"/>
                </a:cubicBezTo>
                <a:cubicBezTo>
                  <a:pt x="34" y="127"/>
                  <a:pt x="33" y="126"/>
                  <a:pt x="33" y="126"/>
                </a:cubicBezTo>
                <a:cubicBezTo>
                  <a:pt x="34" y="124"/>
                  <a:pt x="35" y="123"/>
                  <a:pt x="38" y="122"/>
                </a:cubicBezTo>
                <a:cubicBezTo>
                  <a:pt x="40" y="121"/>
                  <a:pt x="43" y="120"/>
                  <a:pt x="47" y="120"/>
                </a:cubicBezTo>
                <a:cubicBezTo>
                  <a:pt x="44" y="125"/>
                  <a:pt x="42" y="129"/>
                  <a:pt x="40" y="134"/>
                </a:cubicBezTo>
                <a:cubicBezTo>
                  <a:pt x="33" y="148"/>
                  <a:pt x="30" y="159"/>
                  <a:pt x="30" y="167"/>
                </a:cubicBezTo>
                <a:cubicBezTo>
                  <a:pt x="30" y="173"/>
                  <a:pt x="32" y="176"/>
                  <a:pt x="36" y="178"/>
                </a:cubicBezTo>
                <a:cubicBezTo>
                  <a:pt x="37" y="179"/>
                  <a:pt x="41" y="180"/>
                  <a:pt x="45" y="180"/>
                </a:cubicBezTo>
                <a:cubicBezTo>
                  <a:pt x="44" y="178"/>
                  <a:pt x="44" y="176"/>
                  <a:pt x="44" y="173"/>
                </a:cubicBezTo>
                <a:cubicBezTo>
                  <a:pt x="44" y="170"/>
                  <a:pt x="44" y="167"/>
                  <a:pt x="45" y="163"/>
                </a:cubicBezTo>
                <a:cubicBezTo>
                  <a:pt x="47" y="150"/>
                  <a:pt x="52" y="136"/>
                  <a:pt x="59" y="120"/>
                </a:cubicBezTo>
                <a:cubicBezTo>
                  <a:pt x="59" y="120"/>
                  <a:pt x="60" y="120"/>
                  <a:pt x="60" y="120"/>
                </a:cubicBezTo>
                <a:cubicBezTo>
                  <a:pt x="60" y="211"/>
                  <a:pt x="60" y="211"/>
                  <a:pt x="60" y="211"/>
                </a:cubicBezTo>
                <a:cubicBezTo>
                  <a:pt x="29" y="211"/>
                  <a:pt x="29" y="211"/>
                  <a:pt x="29" y="211"/>
                </a:cubicBezTo>
                <a:cubicBezTo>
                  <a:pt x="13" y="211"/>
                  <a:pt x="0" y="198"/>
                  <a:pt x="0" y="18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3" y="0"/>
                  <a:pt x="29" y="0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Freeform 75"/>
          <p:cNvSpPr>
            <a:spLocks noEditPoints="1"/>
          </p:cNvSpPr>
          <p:nvPr/>
        </p:nvSpPr>
        <p:spPr bwMode="auto">
          <a:xfrm>
            <a:off x="8502305" y="2164698"/>
            <a:ext cx="631031" cy="632789"/>
          </a:xfrm>
          <a:custGeom>
            <a:avLst/>
            <a:gdLst>
              <a:gd name="T0" fmla="*/ 249 w 261"/>
              <a:gd name="T1" fmla="*/ 220 h 262"/>
              <a:gd name="T2" fmla="*/ 261 w 261"/>
              <a:gd name="T3" fmla="*/ 70 h 262"/>
              <a:gd name="T4" fmla="*/ 249 w 261"/>
              <a:gd name="T5" fmla="*/ 70 h 262"/>
              <a:gd name="T6" fmla="*/ 249 w 261"/>
              <a:gd name="T7" fmla="*/ 154 h 262"/>
              <a:gd name="T8" fmla="*/ 227 w 261"/>
              <a:gd name="T9" fmla="*/ 180 h 262"/>
              <a:gd name="T10" fmla="*/ 209 w 261"/>
              <a:gd name="T11" fmla="*/ 262 h 262"/>
              <a:gd name="T12" fmla="*/ 209 w 261"/>
              <a:gd name="T13" fmla="*/ 262 h 262"/>
              <a:gd name="T14" fmla="*/ 209 w 261"/>
              <a:gd name="T15" fmla="*/ 15 h 262"/>
              <a:gd name="T16" fmla="*/ 203 w 261"/>
              <a:gd name="T17" fmla="*/ 28 h 262"/>
              <a:gd name="T18" fmla="*/ 209 w 261"/>
              <a:gd name="T19" fmla="*/ 50 h 262"/>
              <a:gd name="T20" fmla="*/ 201 w 261"/>
              <a:gd name="T21" fmla="*/ 120 h 262"/>
              <a:gd name="T22" fmla="*/ 209 w 261"/>
              <a:gd name="T23" fmla="*/ 197 h 262"/>
              <a:gd name="T24" fmla="*/ 209 w 261"/>
              <a:gd name="T25" fmla="*/ 197 h 262"/>
              <a:gd name="T26" fmla="*/ 195 w 261"/>
              <a:gd name="T27" fmla="*/ 232 h 262"/>
              <a:gd name="T28" fmla="*/ 168 w 261"/>
              <a:gd name="T29" fmla="*/ 36 h 262"/>
              <a:gd name="T30" fmla="*/ 195 w 261"/>
              <a:gd name="T31" fmla="*/ 20 h 262"/>
              <a:gd name="T32" fmla="*/ 195 w 261"/>
              <a:gd name="T33" fmla="*/ 50 h 262"/>
              <a:gd name="T34" fmla="*/ 195 w 261"/>
              <a:gd name="T35" fmla="*/ 120 h 262"/>
              <a:gd name="T36" fmla="*/ 168 w 261"/>
              <a:gd name="T37" fmla="*/ 220 h 262"/>
              <a:gd name="T38" fmla="*/ 192 w 261"/>
              <a:gd name="T39" fmla="*/ 249 h 262"/>
              <a:gd name="T40" fmla="*/ 168 w 261"/>
              <a:gd name="T41" fmla="*/ 21 h 262"/>
              <a:gd name="T42" fmla="*/ 168 w 261"/>
              <a:gd name="T43" fmla="*/ 44 h 262"/>
              <a:gd name="T44" fmla="*/ 135 w 261"/>
              <a:gd name="T45" fmla="*/ 120 h 262"/>
              <a:gd name="T46" fmla="*/ 167 w 261"/>
              <a:gd name="T47" fmla="*/ 198 h 262"/>
              <a:gd name="T48" fmla="*/ 167 w 261"/>
              <a:gd name="T49" fmla="*/ 167 h 262"/>
              <a:gd name="T50" fmla="*/ 130 w 261"/>
              <a:gd name="T51" fmla="*/ 147 h 262"/>
              <a:gd name="T52" fmla="*/ 93 w 261"/>
              <a:gd name="T53" fmla="*/ 44 h 262"/>
              <a:gd name="T54" fmla="*/ 130 w 261"/>
              <a:gd name="T55" fmla="*/ 0 h 262"/>
              <a:gd name="T56" fmla="*/ 126 w 261"/>
              <a:gd name="T57" fmla="*/ 120 h 262"/>
              <a:gd name="T58" fmla="*/ 130 w 261"/>
              <a:gd name="T59" fmla="*/ 159 h 262"/>
              <a:gd name="T60" fmla="*/ 130 w 261"/>
              <a:gd name="T61" fmla="*/ 179 h 262"/>
              <a:gd name="T62" fmla="*/ 130 w 261"/>
              <a:gd name="T63" fmla="*/ 198 h 262"/>
              <a:gd name="T64" fmla="*/ 93 w 261"/>
              <a:gd name="T65" fmla="*/ 3 h 262"/>
              <a:gd name="T66" fmla="*/ 93 w 261"/>
              <a:gd name="T67" fmla="*/ 36 h 262"/>
              <a:gd name="T68" fmla="*/ 67 w 261"/>
              <a:gd name="T69" fmla="*/ 20 h 262"/>
              <a:gd name="T70" fmla="*/ 67 w 261"/>
              <a:gd name="T71" fmla="*/ 70 h 262"/>
              <a:gd name="T72" fmla="*/ 92 w 261"/>
              <a:gd name="T73" fmla="*/ 147 h 262"/>
              <a:gd name="T74" fmla="*/ 92 w 261"/>
              <a:gd name="T75" fmla="*/ 179 h 262"/>
              <a:gd name="T76" fmla="*/ 93 w 261"/>
              <a:gd name="T77" fmla="*/ 198 h 262"/>
              <a:gd name="T78" fmla="*/ 67 w 261"/>
              <a:gd name="T79" fmla="*/ 171 h 262"/>
              <a:gd name="T80" fmla="*/ 69 w 261"/>
              <a:gd name="T81" fmla="*/ 232 h 262"/>
              <a:gd name="T82" fmla="*/ 58 w 261"/>
              <a:gd name="T83" fmla="*/ 28 h 262"/>
              <a:gd name="T84" fmla="*/ 67 w 261"/>
              <a:gd name="T85" fmla="*/ 9 h 262"/>
              <a:gd name="T86" fmla="*/ 67 w 261"/>
              <a:gd name="T87" fmla="*/ 120 h 262"/>
              <a:gd name="T88" fmla="*/ 67 w 261"/>
              <a:gd name="T89" fmla="*/ 188 h 262"/>
              <a:gd name="T90" fmla="*/ 67 w 261"/>
              <a:gd name="T91" fmla="*/ 232 h 262"/>
              <a:gd name="T92" fmla="*/ 67 w 261"/>
              <a:gd name="T93" fmla="*/ 232 h 262"/>
              <a:gd name="T94" fmla="*/ 52 w 261"/>
              <a:gd name="T95" fmla="*/ 50 h 262"/>
              <a:gd name="T96" fmla="*/ 12 w 261"/>
              <a:gd name="T97" fmla="*/ 220 h 262"/>
              <a:gd name="T98" fmla="*/ 52 w 261"/>
              <a:gd name="T99" fmla="*/ 232 h 262"/>
              <a:gd name="T100" fmla="*/ 52 w 261"/>
              <a:gd name="T101" fmla="*/ 232 h 262"/>
              <a:gd name="T102" fmla="*/ 12 w 261"/>
              <a:gd name="T103" fmla="*/ 114 h 262"/>
              <a:gd name="T104" fmla="*/ 0 w 261"/>
              <a:gd name="T105" fmla="*/ 104 h 262"/>
              <a:gd name="T106" fmla="*/ 12 w 261"/>
              <a:gd name="T107" fmla="*/ 154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61" h="262">
                <a:moveTo>
                  <a:pt x="249" y="220"/>
                </a:moveTo>
                <a:cubicBezTo>
                  <a:pt x="249" y="154"/>
                  <a:pt x="249" y="154"/>
                  <a:pt x="249" y="154"/>
                </a:cubicBezTo>
                <a:cubicBezTo>
                  <a:pt x="251" y="157"/>
                  <a:pt x="252" y="160"/>
                  <a:pt x="252" y="164"/>
                </a:cubicBezTo>
                <a:cubicBezTo>
                  <a:pt x="252" y="220"/>
                  <a:pt x="252" y="220"/>
                  <a:pt x="252" y="220"/>
                </a:cubicBezTo>
                <a:cubicBezTo>
                  <a:pt x="249" y="220"/>
                  <a:pt x="249" y="220"/>
                  <a:pt x="249" y="220"/>
                </a:cubicBezTo>
                <a:close/>
                <a:moveTo>
                  <a:pt x="249" y="114"/>
                </a:moveTo>
                <a:cubicBezTo>
                  <a:pt x="249" y="70"/>
                  <a:pt x="249" y="70"/>
                  <a:pt x="249" y="70"/>
                </a:cubicBezTo>
                <a:cubicBezTo>
                  <a:pt x="250" y="70"/>
                  <a:pt x="250" y="70"/>
                  <a:pt x="250" y="69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9" y="66"/>
                  <a:pt x="261" y="67"/>
                  <a:pt x="261" y="70"/>
                </a:cubicBezTo>
                <a:cubicBezTo>
                  <a:pt x="261" y="104"/>
                  <a:pt x="261" y="104"/>
                  <a:pt x="261" y="104"/>
                </a:cubicBezTo>
                <a:cubicBezTo>
                  <a:pt x="261" y="107"/>
                  <a:pt x="259" y="110"/>
                  <a:pt x="257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50" y="114"/>
                  <a:pt x="250" y="114"/>
                  <a:pt x="249" y="114"/>
                </a:cubicBezTo>
                <a:close/>
                <a:moveTo>
                  <a:pt x="249" y="70"/>
                </a:moveTo>
                <a:cubicBezTo>
                  <a:pt x="249" y="114"/>
                  <a:pt x="249" y="114"/>
                  <a:pt x="249" y="114"/>
                </a:cubicBezTo>
                <a:cubicBezTo>
                  <a:pt x="248" y="114"/>
                  <a:pt x="246" y="112"/>
                  <a:pt x="246" y="110"/>
                </a:cubicBezTo>
                <a:cubicBezTo>
                  <a:pt x="246" y="76"/>
                  <a:pt x="246" y="76"/>
                  <a:pt x="246" y="76"/>
                </a:cubicBezTo>
                <a:cubicBezTo>
                  <a:pt x="246" y="74"/>
                  <a:pt x="248" y="71"/>
                  <a:pt x="249" y="70"/>
                </a:cubicBezTo>
                <a:close/>
                <a:moveTo>
                  <a:pt x="249" y="154"/>
                </a:moveTo>
                <a:cubicBezTo>
                  <a:pt x="246" y="150"/>
                  <a:pt x="241" y="146"/>
                  <a:pt x="235" y="146"/>
                </a:cubicBezTo>
                <a:cubicBezTo>
                  <a:pt x="235" y="50"/>
                  <a:pt x="235" y="50"/>
                  <a:pt x="235" y="50"/>
                </a:cubicBezTo>
                <a:cubicBezTo>
                  <a:pt x="209" y="50"/>
                  <a:pt x="209" y="50"/>
                  <a:pt x="209" y="50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19" y="162"/>
                  <a:pt x="227" y="170"/>
                  <a:pt x="227" y="180"/>
                </a:cubicBezTo>
                <a:cubicBezTo>
                  <a:pt x="227" y="189"/>
                  <a:pt x="219" y="197"/>
                  <a:pt x="209" y="197"/>
                </a:cubicBezTo>
                <a:cubicBezTo>
                  <a:pt x="209" y="220"/>
                  <a:pt x="209" y="220"/>
                  <a:pt x="209" y="220"/>
                </a:cubicBezTo>
                <a:cubicBezTo>
                  <a:pt x="249" y="220"/>
                  <a:pt x="249" y="220"/>
                  <a:pt x="249" y="220"/>
                </a:cubicBezTo>
                <a:cubicBezTo>
                  <a:pt x="249" y="154"/>
                  <a:pt x="249" y="154"/>
                  <a:pt x="249" y="154"/>
                </a:cubicBezTo>
                <a:close/>
                <a:moveTo>
                  <a:pt x="209" y="262"/>
                </a:moveTo>
                <a:cubicBezTo>
                  <a:pt x="209" y="232"/>
                  <a:pt x="209" y="232"/>
                  <a:pt x="209" y="232"/>
                </a:cubicBezTo>
                <a:cubicBezTo>
                  <a:pt x="226" y="232"/>
                  <a:pt x="226" y="232"/>
                  <a:pt x="226" y="232"/>
                </a:cubicBezTo>
                <a:cubicBezTo>
                  <a:pt x="226" y="249"/>
                  <a:pt x="226" y="249"/>
                  <a:pt x="226" y="249"/>
                </a:cubicBezTo>
                <a:cubicBezTo>
                  <a:pt x="226" y="257"/>
                  <a:pt x="220" y="262"/>
                  <a:pt x="213" y="262"/>
                </a:cubicBezTo>
                <a:cubicBezTo>
                  <a:pt x="209" y="262"/>
                  <a:pt x="209" y="262"/>
                  <a:pt x="209" y="262"/>
                </a:cubicBezTo>
                <a:close/>
                <a:moveTo>
                  <a:pt x="209" y="44"/>
                </a:moveTo>
                <a:cubicBezTo>
                  <a:pt x="209" y="15"/>
                  <a:pt x="209" y="15"/>
                  <a:pt x="209" y="15"/>
                </a:cubicBezTo>
                <a:cubicBezTo>
                  <a:pt x="225" y="23"/>
                  <a:pt x="235" y="33"/>
                  <a:pt x="235" y="44"/>
                </a:cubicBezTo>
                <a:lnTo>
                  <a:pt x="209" y="44"/>
                </a:lnTo>
                <a:close/>
                <a:moveTo>
                  <a:pt x="209" y="15"/>
                </a:moveTo>
                <a:cubicBezTo>
                  <a:pt x="209" y="44"/>
                  <a:pt x="209" y="44"/>
                  <a:pt x="209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9" y="37"/>
                  <a:pt x="203" y="33"/>
                  <a:pt x="203" y="28"/>
                </a:cubicBezTo>
                <a:cubicBezTo>
                  <a:pt x="203" y="24"/>
                  <a:pt x="199" y="20"/>
                  <a:pt x="195" y="20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200" y="11"/>
                  <a:pt x="205" y="13"/>
                  <a:pt x="209" y="15"/>
                </a:cubicBezTo>
                <a:close/>
                <a:moveTo>
                  <a:pt x="209" y="50"/>
                </a:moveTo>
                <a:cubicBezTo>
                  <a:pt x="209" y="162"/>
                  <a:pt x="209" y="162"/>
                  <a:pt x="209" y="162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03" y="162"/>
                  <a:pt x="198" y="166"/>
                  <a:pt x="195" y="171"/>
                </a:cubicBezTo>
                <a:cubicBezTo>
                  <a:pt x="195" y="120"/>
                  <a:pt x="195" y="120"/>
                  <a:pt x="195" y="120"/>
                </a:cubicBezTo>
                <a:cubicBezTo>
                  <a:pt x="201" y="120"/>
                  <a:pt x="201" y="120"/>
                  <a:pt x="201" y="120"/>
                </a:cubicBezTo>
                <a:cubicBezTo>
                  <a:pt x="201" y="70"/>
                  <a:pt x="201" y="70"/>
                  <a:pt x="201" y="70"/>
                </a:cubicBezTo>
                <a:cubicBezTo>
                  <a:pt x="195" y="70"/>
                  <a:pt x="195" y="70"/>
                  <a:pt x="195" y="70"/>
                </a:cubicBezTo>
                <a:cubicBezTo>
                  <a:pt x="195" y="50"/>
                  <a:pt x="195" y="50"/>
                  <a:pt x="195" y="50"/>
                </a:cubicBezTo>
                <a:cubicBezTo>
                  <a:pt x="209" y="50"/>
                  <a:pt x="209" y="50"/>
                  <a:pt x="209" y="50"/>
                </a:cubicBezTo>
                <a:close/>
                <a:moveTo>
                  <a:pt x="209" y="197"/>
                </a:moveTo>
                <a:cubicBezTo>
                  <a:pt x="209" y="220"/>
                  <a:pt x="209" y="220"/>
                  <a:pt x="209" y="220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95" y="188"/>
                  <a:pt x="195" y="188"/>
                  <a:pt x="195" y="188"/>
                </a:cubicBezTo>
                <a:cubicBezTo>
                  <a:pt x="198" y="193"/>
                  <a:pt x="203" y="197"/>
                  <a:pt x="209" y="197"/>
                </a:cubicBezTo>
                <a:cubicBezTo>
                  <a:pt x="209" y="197"/>
                  <a:pt x="209" y="197"/>
                  <a:pt x="209" y="197"/>
                </a:cubicBezTo>
                <a:close/>
                <a:moveTo>
                  <a:pt x="209" y="232"/>
                </a:moveTo>
                <a:cubicBezTo>
                  <a:pt x="209" y="262"/>
                  <a:pt x="209" y="262"/>
                  <a:pt x="209" y="262"/>
                </a:cubicBezTo>
                <a:cubicBezTo>
                  <a:pt x="206" y="262"/>
                  <a:pt x="206" y="262"/>
                  <a:pt x="206" y="262"/>
                </a:cubicBezTo>
                <a:cubicBezTo>
                  <a:pt x="201" y="262"/>
                  <a:pt x="197" y="260"/>
                  <a:pt x="195" y="257"/>
                </a:cubicBezTo>
                <a:cubicBezTo>
                  <a:pt x="195" y="232"/>
                  <a:pt x="195" y="232"/>
                  <a:pt x="195" y="232"/>
                </a:cubicBezTo>
                <a:lnTo>
                  <a:pt x="209" y="232"/>
                </a:lnTo>
                <a:close/>
                <a:moveTo>
                  <a:pt x="171" y="20"/>
                </a:moveTo>
                <a:cubicBezTo>
                  <a:pt x="175" y="20"/>
                  <a:pt x="179" y="24"/>
                  <a:pt x="179" y="28"/>
                </a:cubicBezTo>
                <a:cubicBezTo>
                  <a:pt x="179" y="33"/>
                  <a:pt x="175" y="37"/>
                  <a:pt x="171" y="37"/>
                </a:cubicBezTo>
                <a:cubicBezTo>
                  <a:pt x="170" y="37"/>
                  <a:pt x="169" y="37"/>
                  <a:pt x="168" y="36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0" y="37"/>
                  <a:pt x="186" y="33"/>
                  <a:pt x="186" y="28"/>
                </a:cubicBezTo>
                <a:cubicBezTo>
                  <a:pt x="186" y="24"/>
                  <a:pt x="190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187" y="6"/>
                  <a:pt x="178" y="4"/>
                  <a:pt x="168" y="3"/>
                </a:cubicBezTo>
                <a:cubicBezTo>
                  <a:pt x="168" y="21"/>
                  <a:pt x="168" y="21"/>
                  <a:pt x="168" y="21"/>
                </a:cubicBezTo>
                <a:cubicBezTo>
                  <a:pt x="169" y="20"/>
                  <a:pt x="170" y="20"/>
                  <a:pt x="171" y="20"/>
                </a:cubicBezTo>
                <a:close/>
                <a:moveTo>
                  <a:pt x="195" y="50"/>
                </a:moveTo>
                <a:cubicBezTo>
                  <a:pt x="195" y="70"/>
                  <a:pt x="195" y="70"/>
                  <a:pt x="195" y="70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8" y="50"/>
                  <a:pt x="168" y="50"/>
                  <a:pt x="168" y="50"/>
                </a:cubicBezTo>
                <a:cubicBezTo>
                  <a:pt x="195" y="50"/>
                  <a:pt x="195" y="50"/>
                  <a:pt x="195" y="50"/>
                </a:cubicBezTo>
                <a:close/>
                <a:moveTo>
                  <a:pt x="195" y="120"/>
                </a:moveTo>
                <a:cubicBezTo>
                  <a:pt x="195" y="171"/>
                  <a:pt x="195" y="171"/>
                  <a:pt x="195" y="171"/>
                </a:cubicBezTo>
                <a:cubicBezTo>
                  <a:pt x="193" y="173"/>
                  <a:pt x="192" y="176"/>
                  <a:pt x="192" y="180"/>
                </a:cubicBezTo>
                <a:cubicBezTo>
                  <a:pt x="192" y="183"/>
                  <a:pt x="193" y="186"/>
                  <a:pt x="195" y="188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95" y="120"/>
                  <a:pt x="195" y="120"/>
                  <a:pt x="195" y="120"/>
                </a:cubicBezTo>
                <a:close/>
                <a:moveTo>
                  <a:pt x="195" y="232"/>
                </a:moveTo>
                <a:cubicBezTo>
                  <a:pt x="195" y="257"/>
                  <a:pt x="195" y="257"/>
                  <a:pt x="195" y="257"/>
                </a:cubicBezTo>
                <a:cubicBezTo>
                  <a:pt x="193" y="254"/>
                  <a:pt x="192" y="252"/>
                  <a:pt x="192" y="249"/>
                </a:cubicBezTo>
                <a:cubicBezTo>
                  <a:pt x="192" y="232"/>
                  <a:pt x="192" y="232"/>
                  <a:pt x="192" y="232"/>
                </a:cubicBezTo>
                <a:lnTo>
                  <a:pt x="195" y="232"/>
                </a:lnTo>
                <a:close/>
                <a:moveTo>
                  <a:pt x="168" y="36"/>
                </a:moveTo>
                <a:cubicBezTo>
                  <a:pt x="165" y="35"/>
                  <a:pt x="162" y="32"/>
                  <a:pt x="162" y="28"/>
                </a:cubicBezTo>
                <a:cubicBezTo>
                  <a:pt x="162" y="25"/>
                  <a:pt x="165" y="22"/>
                  <a:pt x="168" y="21"/>
                </a:cubicBezTo>
                <a:cubicBezTo>
                  <a:pt x="168" y="3"/>
                  <a:pt x="168" y="3"/>
                  <a:pt x="168" y="3"/>
                </a:cubicBezTo>
                <a:cubicBezTo>
                  <a:pt x="157" y="1"/>
                  <a:pt x="144" y="0"/>
                  <a:pt x="131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68" y="36"/>
                  <a:pt x="168" y="36"/>
                  <a:pt x="168" y="36"/>
                </a:cubicBezTo>
                <a:close/>
                <a:moveTo>
                  <a:pt x="168" y="50"/>
                </a:moveTo>
                <a:cubicBezTo>
                  <a:pt x="168" y="70"/>
                  <a:pt x="168" y="70"/>
                  <a:pt x="168" y="70"/>
                </a:cubicBezTo>
                <a:cubicBezTo>
                  <a:pt x="135" y="70"/>
                  <a:pt x="135" y="70"/>
                  <a:pt x="135" y="70"/>
                </a:cubicBezTo>
                <a:cubicBezTo>
                  <a:pt x="135" y="120"/>
                  <a:pt x="135" y="120"/>
                  <a:pt x="135" y="1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30" y="220"/>
                  <a:pt x="130" y="220"/>
                  <a:pt x="130" y="220"/>
                </a:cubicBezTo>
                <a:cubicBezTo>
                  <a:pt x="130" y="198"/>
                  <a:pt x="130" y="198"/>
                  <a:pt x="130" y="198"/>
                </a:cubicBezTo>
                <a:cubicBezTo>
                  <a:pt x="167" y="198"/>
                  <a:pt x="167" y="198"/>
                  <a:pt x="167" y="198"/>
                </a:cubicBezTo>
                <a:cubicBezTo>
                  <a:pt x="167" y="187"/>
                  <a:pt x="167" y="187"/>
                  <a:pt x="167" y="187"/>
                </a:cubicBezTo>
                <a:cubicBezTo>
                  <a:pt x="130" y="187"/>
                  <a:pt x="130" y="187"/>
                  <a:pt x="130" y="187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67" y="179"/>
                  <a:pt x="167" y="179"/>
                  <a:pt x="167" y="179"/>
                </a:cubicBezTo>
                <a:cubicBezTo>
                  <a:pt x="167" y="167"/>
                  <a:pt x="167" y="167"/>
                  <a:pt x="167" y="167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59"/>
                  <a:pt x="130" y="159"/>
                  <a:pt x="130" y="159"/>
                </a:cubicBezTo>
                <a:cubicBezTo>
                  <a:pt x="167" y="159"/>
                  <a:pt x="167" y="159"/>
                  <a:pt x="167" y="159"/>
                </a:cubicBezTo>
                <a:cubicBezTo>
                  <a:pt x="167" y="147"/>
                  <a:pt x="167" y="147"/>
                  <a:pt x="167" y="147"/>
                </a:cubicBezTo>
                <a:cubicBezTo>
                  <a:pt x="130" y="147"/>
                  <a:pt x="130" y="147"/>
                  <a:pt x="130" y="147"/>
                </a:cubicBezTo>
                <a:cubicBezTo>
                  <a:pt x="130" y="50"/>
                  <a:pt x="130" y="50"/>
                  <a:pt x="130" y="50"/>
                </a:cubicBezTo>
                <a:lnTo>
                  <a:pt x="168" y="50"/>
                </a:lnTo>
                <a:close/>
                <a:moveTo>
                  <a:pt x="130" y="0"/>
                </a:moveTo>
                <a:cubicBezTo>
                  <a:pt x="130" y="44"/>
                  <a:pt x="130" y="44"/>
                  <a:pt x="130" y="44"/>
                </a:cubicBezTo>
                <a:cubicBezTo>
                  <a:pt x="93" y="44"/>
                  <a:pt x="93" y="44"/>
                  <a:pt x="93" y="44"/>
                </a:cubicBezTo>
                <a:cubicBezTo>
                  <a:pt x="93" y="36"/>
                  <a:pt x="93" y="36"/>
                  <a:pt x="93" y="36"/>
                </a:cubicBezTo>
                <a:cubicBezTo>
                  <a:pt x="96" y="35"/>
                  <a:pt x="99" y="32"/>
                  <a:pt x="99" y="28"/>
                </a:cubicBezTo>
                <a:cubicBezTo>
                  <a:pt x="99" y="25"/>
                  <a:pt x="96" y="22"/>
                  <a:pt x="93" y="21"/>
                </a:cubicBezTo>
                <a:cubicBezTo>
                  <a:pt x="93" y="3"/>
                  <a:pt x="93" y="3"/>
                  <a:pt x="93" y="3"/>
                </a:cubicBezTo>
                <a:cubicBezTo>
                  <a:pt x="104" y="1"/>
                  <a:pt x="117" y="0"/>
                  <a:pt x="130" y="0"/>
                </a:cubicBezTo>
                <a:close/>
                <a:moveTo>
                  <a:pt x="130" y="50"/>
                </a:moveTo>
                <a:cubicBezTo>
                  <a:pt x="130" y="147"/>
                  <a:pt x="130" y="147"/>
                  <a:pt x="130" y="147"/>
                </a:cubicBezTo>
                <a:cubicBezTo>
                  <a:pt x="93" y="147"/>
                  <a:pt x="93" y="147"/>
                  <a:pt x="93" y="147"/>
                </a:cubicBezTo>
                <a:cubicBezTo>
                  <a:pt x="93" y="120"/>
                  <a:pt x="93" y="120"/>
                  <a:pt x="93" y="120"/>
                </a:cubicBezTo>
                <a:cubicBezTo>
                  <a:pt x="126" y="120"/>
                  <a:pt x="126" y="120"/>
                  <a:pt x="126" y="120"/>
                </a:cubicBezTo>
                <a:cubicBezTo>
                  <a:pt x="126" y="70"/>
                  <a:pt x="126" y="70"/>
                  <a:pt x="126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50"/>
                  <a:pt x="93" y="50"/>
                  <a:pt x="93" y="50"/>
                </a:cubicBezTo>
                <a:cubicBezTo>
                  <a:pt x="130" y="50"/>
                  <a:pt x="130" y="50"/>
                  <a:pt x="130" y="50"/>
                </a:cubicBezTo>
                <a:close/>
                <a:moveTo>
                  <a:pt x="130" y="159"/>
                </a:moveTo>
                <a:cubicBezTo>
                  <a:pt x="130" y="167"/>
                  <a:pt x="130" y="167"/>
                  <a:pt x="130" y="167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130" y="159"/>
                  <a:pt x="130" y="159"/>
                  <a:pt x="130" y="159"/>
                </a:cubicBezTo>
                <a:close/>
                <a:moveTo>
                  <a:pt x="130" y="179"/>
                </a:moveTo>
                <a:cubicBezTo>
                  <a:pt x="130" y="187"/>
                  <a:pt x="130" y="187"/>
                  <a:pt x="130" y="187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130" y="179"/>
                  <a:pt x="130" y="179"/>
                  <a:pt x="130" y="179"/>
                </a:cubicBezTo>
                <a:close/>
                <a:moveTo>
                  <a:pt x="130" y="198"/>
                </a:moveTo>
                <a:cubicBezTo>
                  <a:pt x="130" y="220"/>
                  <a:pt x="130" y="220"/>
                  <a:pt x="130" y="220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93" y="198"/>
                  <a:pt x="93" y="198"/>
                  <a:pt x="93" y="198"/>
                </a:cubicBezTo>
                <a:lnTo>
                  <a:pt x="130" y="198"/>
                </a:lnTo>
                <a:close/>
                <a:moveTo>
                  <a:pt x="93" y="3"/>
                </a:moveTo>
                <a:cubicBezTo>
                  <a:pt x="93" y="21"/>
                  <a:pt x="93" y="21"/>
                  <a:pt x="93" y="21"/>
                </a:cubicBezTo>
                <a:cubicBezTo>
                  <a:pt x="92" y="20"/>
                  <a:pt x="92" y="20"/>
                  <a:pt x="91" y="20"/>
                </a:cubicBezTo>
                <a:cubicBezTo>
                  <a:pt x="86" y="20"/>
                  <a:pt x="83" y="24"/>
                  <a:pt x="83" y="28"/>
                </a:cubicBezTo>
                <a:cubicBezTo>
                  <a:pt x="83" y="33"/>
                  <a:pt x="86" y="37"/>
                  <a:pt x="91" y="37"/>
                </a:cubicBezTo>
                <a:cubicBezTo>
                  <a:pt x="92" y="37"/>
                  <a:pt x="92" y="37"/>
                  <a:pt x="93" y="36"/>
                </a:cubicBezTo>
                <a:cubicBezTo>
                  <a:pt x="93" y="44"/>
                  <a:pt x="93" y="44"/>
                  <a:pt x="93" y="44"/>
                </a:cubicBezTo>
                <a:cubicBezTo>
                  <a:pt x="67" y="44"/>
                  <a:pt x="67" y="44"/>
                  <a:pt x="67" y="44"/>
                </a:cubicBezTo>
                <a:cubicBezTo>
                  <a:pt x="67" y="37"/>
                  <a:pt x="67" y="37"/>
                  <a:pt x="67" y="37"/>
                </a:cubicBezTo>
                <a:cubicBezTo>
                  <a:pt x="71" y="37"/>
                  <a:pt x="75" y="33"/>
                  <a:pt x="75" y="28"/>
                </a:cubicBezTo>
                <a:cubicBezTo>
                  <a:pt x="75" y="24"/>
                  <a:pt x="71" y="20"/>
                  <a:pt x="67" y="20"/>
                </a:cubicBezTo>
                <a:cubicBezTo>
                  <a:pt x="67" y="9"/>
                  <a:pt x="67" y="9"/>
                  <a:pt x="67" y="9"/>
                </a:cubicBezTo>
                <a:cubicBezTo>
                  <a:pt x="75" y="6"/>
                  <a:pt x="84" y="4"/>
                  <a:pt x="93" y="3"/>
                </a:cubicBezTo>
                <a:close/>
                <a:moveTo>
                  <a:pt x="93" y="50"/>
                </a:moveTo>
                <a:cubicBezTo>
                  <a:pt x="93" y="70"/>
                  <a:pt x="93" y="70"/>
                  <a:pt x="93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50"/>
                  <a:pt x="67" y="50"/>
                  <a:pt x="67" y="50"/>
                </a:cubicBezTo>
                <a:cubicBezTo>
                  <a:pt x="93" y="50"/>
                  <a:pt x="93" y="50"/>
                  <a:pt x="93" y="50"/>
                </a:cubicBezTo>
                <a:close/>
                <a:moveTo>
                  <a:pt x="93" y="120"/>
                </a:moveTo>
                <a:cubicBezTo>
                  <a:pt x="93" y="147"/>
                  <a:pt x="93" y="147"/>
                  <a:pt x="93" y="147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92" y="159"/>
                  <a:pt x="92" y="159"/>
                  <a:pt x="92" y="159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79"/>
                  <a:pt x="92" y="179"/>
                  <a:pt x="92" y="179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2" y="187"/>
                  <a:pt x="92" y="187"/>
                  <a:pt x="92" y="187"/>
                </a:cubicBezTo>
                <a:cubicBezTo>
                  <a:pt x="92" y="198"/>
                  <a:pt x="92" y="198"/>
                  <a:pt x="92" y="198"/>
                </a:cubicBezTo>
                <a:cubicBezTo>
                  <a:pt x="93" y="198"/>
                  <a:pt x="93" y="198"/>
                  <a:pt x="93" y="198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67" y="220"/>
                  <a:pt x="67" y="220"/>
                  <a:pt x="67" y="220"/>
                </a:cubicBezTo>
                <a:cubicBezTo>
                  <a:pt x="67" y="188"/>
                  <a:pt x="67" y="188"/>
                  <a:pt x="67" y="188"/>
                </a:cubicBezTo>
                <a:cubicBezTo>
                  <a:pt x="68" y="186"/>
                  <a:pt x="69" y="183"/>
                  <a:pt x="69" y="180"/>
                </a:cubicBezTo>
                <a:cubicBezTo>
                  <a:pt x="69" y="176"/>
                  <a:pt x="68" y="173"/>
                  <a:pt x="67" y="171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93" y="120"/>
                  <a:pt x="93" y="120"/>
                  <a:pt x="93" y="120"/>
                </a:cubicBezTo>
                <a:close/>
                <a:moveTo>
                  <a:pt x="67" y="257"/>
                </a:moveTo>
                <a:cubicBezTo>
                  <a:pt x="67" y="232"/>
                  <a:pt x="67" y="232"/>
                  <a:pt x="67" y="232"/>
                </a:cubicBezTo>
                <a:cubicBezTo>
                  <a:pt x="69" y="232"/>
                  <a:pt x="69" y="232"/>
                  <a:pt x="69" y="232"/>
                </a:cubicBezTo>
                <a:cubicBezTo>
                  <a:pt x="69" y="249"/>
                  <a:pt x="69" y="249"/>
                  <a:pt x="69" y="249"/>
                </a:cubicBezTo>
                <a:cubicBezTo>
                  <a:pt x="69" y="252"/>
                  <a:pt x="68" y="254"/>
                  <a:pt x="67" y="257"/>
                </a:cubicBezTo>
                <a:close/>
                <a:moveTo>
                  <a:pt x="67" y="9"/>
                </a:moveTo>
                <a:cubicBezTo>
                  <a:pt x="67" y="20"/>
                  <a:pt x="67" y="20"/>
                  <a:pt x="67" y="20"/>
                </a:cubicBezTo>
                <a:cubicBezTo>
                  <a:pt x="62" y="20"/>
                  <a:pt x="58" y="24"/>
                  <a:pt x="58" y="28"/>
                </a:cubicBezTo>
                <a:cubicBezTo>
                  <a:pt x="58" y="33"/>
                  <a:pt x="62" y="37"/>
                  <a:pt x="67" y="37"/>
                </a:cubicBezTo>
                <a:cubicBezTo>
                  <a:pt x="67" y="44"/>
                  <a:pt x="67" y="44"/>
                  <a:pt x="67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15"/>
                  <a:pt x="52" y="15"/>
                  <a:pt x="52" y="15"/>
                </a:cubicBezTo>
                <a:cubicBezTo>
                  <a:pt x="56" y="13"/>
                  <a:pt x="61" y="11"/>
                  <a:pt x="67" y="9"/>
                </a:cubicBezTo>
                <a:close/>
                <a:moveTo>
                  <a:pt x="67" y="50"/>
                </a:moveTo>
                <a:cubicBezTo>
                  <a:pt x="67" y="70"/>
                  <a:pt x="67" y="70"/>
                  <a:pt x="67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7" y="171"/>
                  <a:pt x="67" y="171"/>
                  <a:pt x="67" y="171"/>
                </a:cubicBezTo>
                <a:cubicBezTo>
                  <a:pt x="64" y="166"/>
                  <a:pt x="58" y="162"/>
                  <a:pt x="52" y="162"/>
                </a:cubicBezTo>
                <a:cubicBezTo>
                  <a:pt x="52" y="50"/>
                  <a:pt x="52" y="50"/>
                  <a:pt x="52" y="50"/>
                </a:cubicBezTo>
                <a:cubicBezTo>
                  <a:pt x="67" y="50"/>
                  <a:pt x="67" y="50"/>
                  <a:pt x="67" y="50"/>
                </a:cubicBezTo>
                <a:close/>
                <a:moveTo>
                  <a:pt x="67" y="188"/>
                </a:moveTo>
                <a:cubicBezTo>
                  <a:pt x="67" y="220"/>
                  <a:pt x="67" y="220"/>
                  <a:pt x="67" y="220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52" y="197"/>
                  <a:pt x="52" y="197"/>
                  <a:pt x="52" y="197"/>
                </a:cubicBezTo>
                <a:cubicBezTo>
                  <a:pt x="58" y="197"/>
                  <a:pt x="64" y="193"/>
                  <a:pt x="67" y="188"/>
                </a:cubicBezTo>
                <a:close/>
                <a:moveTo>
                  <a:pt x="67" y="232"/>
                </a:moveTo>
                <a:cubicBezTo>
                  <a:pt x="67" y="257"/>
                  <a:pt x="67" y="257"/>
                  <a:pt x="67" y="257"/>
                </a:cubicBezTo>
                <a:cubicBezTo>
                  <a:pt x="64" y="260"/>
                  <a:pt x="60" y="262"/>
                  <a:pt x="56" y="262"/>
                </a:cubicBezTo>
                <a:cubicBezTo>
                  <a:pt x="52" y="262"/>
                  <a:pt x="52" y="262"/>
                  <a:pt x="52" y="262"/>
                </a:cubicBezTo>
                <a:cubicBezTo>
                  <a:pt x="52" y="232"/>
                  <a:pt x="52" y="232"/>
                  <a:pt x="52" y="232"/>
                </a:cubicBezTo>
                <a:lnTo>
                  <a:pt x="67" y="232"/>
                </a:lnTo>
                <a:close/>
                <a:moveTo>
                  <a:pt x="52" y="15"/>
                </a:moveTo>
                <a:cubicBezTo>
                  <a:pt x="52" y="44"/>
                  <a:pt x="52" y="44"/>
                  <a:pt x="52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33"/>
                  <a:pt x="36" y="23"/>
                  <a:pt x="52" y="15"/>
                </a:cubicBezTo>
                <a:close/>
                <a:moveTo>
                  <a:pt x="52" y="50"/>
                </a:moveTo>
                <a:cubicBezTo>
                  <a:pt x="52" y="162"/>
                  <a:pt x="52" y="162"/>
                  <a:pt x="52" y="162"/>
                </a:cubicBezTo>
                <a:cubicBezTo>
                  <a:pt x="42" y="162"/>
                  <a:pt x="35" y="170"/>
                  <a:pt x="35" y="180"/>
                </a:cubicBezTo>
                <a:cubicBezTo>
                  <a:pt x="35" y="189"/>
                  <a:pt x="42" y="197"/>
                  <a:pt x="52" y="197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12" y="220"/>
                  <a:pt x="12" y="220"/>
                  <a:pt x="12" y="220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15" y="150"/>
                  <a:pt x="21" y="146"/>
                  <a:pt x="27" y="146"/>
                </a:cubicBezTo>
                <a:cubicBezTo>
                  <a:pt x="27" y="50"/>
                  <a:pt x="27" y="50"/>
                  <a:pt x="27" y="50"/>
                </a:cubicBezTo>
                <a:cubicBezTo>
                  <a:pt x="52" y="50"/>
                  <a:pt x="52" y="50"/>
                  <a:pt x="52" y="50"/>
                </a:cubicBezTo>
                <a:close/>
                <a:moveTo>
                  <a:pt x="52" y="232"/>
                </a:moveTo>
                <a:cubicBezTo>
                  <a:pt x="52" y="262"/>
                  <a:pt x="52" y="262"/>
                  <a:pt x="52" y="262"/>
                </a:cubicBezTo>
                <a:cubicBezTo>
                  <a:pt x="48" y="262"/>
                  <a:pt x="48" y="262"/>
                  <a:pt x="48" y="262"/>
                </a:cubicBezTo>
                <a:cubicBezTo>
                  <a:pt x="41" y="262"/>
                  <a:pt x="35" y="257"/>
                  <a:pt x="35" y="249"/>
                </a:cubicBezTo>
                <a:cubicBezTo>
                  <a:pt x="35" y="232"/>
                  <a:pt x="35" y="232"/>
                  <a:pt x="35" y="232"/>
                </a:cubicBezTo>
                <a:cubicBezTo>
                  <a:pt x="52" y="232"/>
                  <a:pt x="52" y="232"/>
                  <a:pt x="52" y="232"/>
                </a:cubicBezTo>
                <a:close/>
                <a:moveTo>
                  <a:pt x="12" y="114"/>
                </a:moveTo>
                <a:cubicBezTo>
                  <a:pt x="14" y="114"/>
                  <a:pt x="15" y="112"/>
                  <a:pt x="15" y="110"/>
                </a:cubicBezTo>
                <a:cubicBezTo>
                  <a:pt x="15" y="76"/>
                  <a:pt x="15" y="76"/>
                  <a:pt x="15" y="76"/>
                </a:cubicBezTo>
                <a:cubicBezTo>
                  <a:pt x="15" y="74"/>
                  <a:pt x="14" y="71"/>
                  <a:pt x="12" y="70"/>
                </a:cubicBezTo>
                <a:lnTo>
                  <a:pt x="12" y="114"/>
                </a:lnTo>
                <a:close/>
                <a:moveTo>
                  <a:pt x="12" y="70"/>
                </a:moveTo>
                <a:cubicBezTo>
                  <a:pt x="12" y="114"/>
                  <a:pt x="12" y="114"/>
                  <a:pt x="12" y="114"/>
                </a:cubicBezTo>
                <a:cubicBezTo>
                  <a:pt x="12" y="114"/>
                  <a:pt x="11" y="114"/>
                  <a:pt x="11" y="113"/>
                </a:cubicBezTo>
                <a:cubicBezTo>
                  <a:pt x="4" y="111"/>
                  <a:pt x="4" y="111"/>
                  <a:pt x="4" y="111"/>
                </a:cubicBezTo>
                <a:cubicBezTo>
                  <a:pt x="2" y="110"/>
                  <a:pt x="0" y="107"/>
                  <a:pt x="0" y="104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7"/>
                  <a:pt x="2" y="66"/>
                  <a:pt x="4" y="67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70"/>
                  <a:pt x="12" y="70"/>
                  <a:pt x="12" y="70"/>
                </a:cubicBezTo>
                <a:close/>
                <a:moveTo>
                  <a:pt x="12" y="154"/>
                </a:moveTo>
                <a:cubicBezTo>
                  <a:pt x="12" y="220"/>
                  <a:pt x="12" y="220"/>
                  <a:pt x="12" y="220"/>
                </a:cubicBezTo>
                <a:cubicBezTo>
                  <a:pt x="9" y="220"/>
                  <a:pt x="9" y="220"/>
                  <a:pt x="9" y="220"/>
                </a:cubicBezTo>
                <a:cubicBezTo>
                  <a:pt x="9" y="164"/>
                  <a:pt x="9" y="164"/>
                  <a:pt x="9" y="164"/>
                </a:cubicBezTo>
                <a:cubicBezTo>
                  <a:pt x="9" y="160"/>
                  <a:pt x="10" y="157"/>
                  <a:pt x="12" y="154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Freeform 76"/>
          <p:cNvSpPr>
            <a:spLocks noEditPoints="1"/>
          </p:cNvSpPr>
          <p:nvPr/>
        </p:nvSpPr>
        <p:spPr bwMode="auto">
          <a:xfrm>
            <a:off x="7873026" y="2980293"/>
            <a:ext cx="711889" cy="539629"/>
          </a:xfrm>
          <a:custGeom>
            <a:avLst/>
            <a:gdLst>
              <a:gd name="T0" fmla="*/ 271 w 295"/>
              <a:gd name="T1" fmla="*/ 0 h 224"/>
              <a:gd name="T2" fmla="*/ 277 w 295"/>
              <a:gd name="T3" fmla="*/ 35 h 224"/>
              <a:gd name="T4" fmla="*/ 224 w 295"/>
              <a:gd name="T5" fmla="*/ 224 h 224"/>
              <a:gd name="T6" fmla="*/ 248 w 295"/>
              <a:gd name="T7" fmla="*/ 188 h 224"/>
              <a:gd name="T8" fmla="*/ 249 w 295"/>
              <a:gd name="T9" fmla="*/ 29 h 224"/>
              <a:gd name="T10" fmla="*/ 224 w 295"/>
              <a:gd name="T11" fmla="*/ 194 h 224"/>
              <a:gd name="T12" fmla="*/ 224 w 295"/>
              <a:gd name="T13" fmla="*/ 16 h 224"/>
              <a:gd name="T14" fmla="*/ 224 w 295"/>
              <a:gd name="T15" fmla="*/ 208 h 224"/>
              <a:gd name="T16" fmla="*/ 224 w 295"/>
              <a:gd name="T17" fmla="*/ 179 h 224"/>
              <a:gd name="T18" fmla="*/ 224 w 295"/>
              <a:gd name="T19" fmla="*/ 194 h 224"/>
              <a:gd name="T20" fmla="*/ 201 w 295"/>
              <a:gd name="T21" fmla="*/ 128 h 224"/>
              <a:gd name="T22" fmla="*/ 203 w 295"/>
              <a:gd name="T23" fmla="*/ 98 h 224"/>
              <a:gd name="T24" fmla="*/ 195 w 295"/>
              <a:gd name="T25" fmla="*/ 67 h 224"/>
              <a:gd name="T26" fmla="*/ 187 w 295"/>
              <a:gd name="T27" fmla="*/ 128 h 224"/>
              <a:gd name="T28" fmla="*/ 187 w 295"/>
              <a:gd name="T29" fmla="*/ 100 h 224"/>
              <a:gd name="T30" fmla="*/ 190 w 295"/>
              <a:gd name="T31" fmla="*/ 75 h 224"/>
              <a:gd name="T32" fmla="*/ 187 w 295"/>
              <a:gd name="T33" fmla="*/ 0 h 224"/>
              <a:gd name="T34" fmla="*/ 187 w 295"/>
              <a:gd name="T35" fmla="*/ 0 h 224"/>
              <a:gd name="T36" fmla="*/ 147 w 295"/>
              <a:gd name="T37" fmla="*/ 208 h 224"/>
              <a:gd name="T38" fmla="*/ 182 w 295"/>
              <a:gd name="T39" fmla="*/ 67 h 224"/>
              <a:gd name="T40" fmla="*/ 168 w 295"/>
              <a:gd name="T41" fmla="*/ 109 h 224"/>
              <a:gd name="T42" fmla="*/ 187 w 295"/>
              <a:gd name="T43" fmla="*/ 194 h 224"/>
              <a:gd name="T44" fmla="*/ 148 w 295"/>
              <a:gd name="T45" fmla="*/ 125 h 224"/>
              <a:gd name="T46" fmla="*/ 147 w 295"/>
              <a:gd name="T47" fmla="*/ 106 h 224"/>
              <a:gd name="T48" fmla="*/ 184 w 295"/>
              <a:gd name="T49" fmla="*/ 70 h 224"/>
              <a:gd name="T50" fmla="*/ 187 w 295"/>
              <a:gd name="T51" fmla="*/ 91 h 224"/>
              <a:gd name="T52" fmla="*/ 179 w 295"/>
              <a:gd name="T53" fmla="*/ 116 h 224"/>
              <a:gd name="T54" fmla="*/ 187 w 295"/>
              <a:gd name="T55" fmla="*/ 100 h 224"/>
              <a:gd name="T56" fmla="*/ 147 w 295"/>
              <a:gd name="T57" fmla="*/ 16 h 224"/>
              <a:gd name="T58" fmla="*/ 147 w 295"/>
              <a:gd name="T59" fmla="*/ 208 h 224"/>
              <a:gd name="T60" fmla="*/ 147 w 295"/>
              <a:gd name="T61" fmla="*/ 106 h 224"/>
              <a:gd name="T62" fmla="*/ 127 w 295"/>
              <a:gd name="T63" fmla="*/ 121 h 224"/>
              <a:gd name="T64" fmla="*/ 147 w 295"/>
              <a:gd name="T65" fmla="*/ 137 h 224"/>
              <a:gd name="T66" fmla="*/ 102 w 295"/>
              <a:gd name="T67" fmla="*/ 156 h 224"/>
              <a:gd name="T68" fmla="*/ 109 w 295"/>
              <a:gd name="T69" fmla="*/ 113 h 224"/>
              <a:gd name="T70" fmla="*/ 100 w 295"/>
              <a:gd name="T71" fmla="*/ 93 h 224"/>
              <a:gd name="T72" fmla="*/ 111 w 295"/>
              <a:gd name="T73" fmla="*/ 97 h 224"/>
              <a:gd name="T74" fmla="*/ 99 w 295"/>
              <a:gd name="T75" fmla="*/ 88 h 224"/>
              <a:gd name="T76" fmla="*/ 101 w 295"/>
              <a:gd name="T77" fmla="*/ 150 h 224"/>
              <a:gd name="T78" fmla="*/ 99 w 295"/>
              <a:gd name="T79" fmla="*/ 123 h 224"/>
              <a:gd name="T80" fmla="*/ 0 w 295"/>
              <a:gd name="T81" fmla="*/ 23 h 224"/>
              <a:gd name="T82" fmla="*/ 99 w 295"/>
              <a:gd name="T83" fmla="*/ 208 h 224"/>
              <a:gd name="T84" fmla="*/ 17 w 295"/>
              <a:gd name="T85" fmla="*/ 35 h 224"/>
              <a:gd name="T86" fmla="*/ 99 w 295"/>
              <a:gd name="T87" fmla="*/ 29 h 224"/>
              <a:gd name="T88" fmla="*/ 79 w 295"/>
              <a:gd name="T89" fmla="*/ 129 h 224"/>
              <a:gd name="T90" fmla="*/ 99 w 295"/>
              <a:gd name="T91" fmla="*/ 157 h 224"/>
              <a:gd name="T92" fmla="*/ 30 w 295"/>
              <a:gd name="T93" fmla="*/ 45 h 224"/>
              <a:gd name="T94" fmla="*/ 99 w 295"/>
              <a:gd name="T95" fmla="*/ 115 h 224"/>
              <a:gd name="T96" fmla="*/ 99 w 295"/>
              <a:gd name="T97" fmla="*/ 123 h 224"/>
              <a:gd name="T98" fmla="*/ 91 w 295"/>
              <a:gd name="T99" fmla="*/ 133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95" h="224">
                <a:moveTo>
                  <a:pt x="271" y="224"/>
                </a:moveTo>
                <a:cubicBezTo>
                  <a:pt x="284" y="224"/>
                  <a:pt x="295" y="213"/>
                  <a:pt x="295" y="200"/>
                </a:cubicBezTo>
                <a:cubicBezTo>
                  <a:pt x="295" y="23"/>
                  <a:pt x="295" y="23"/>
                  <a:pt x="295" y="23"/>
                </a:cubicBezTo>
                <a:cubicBezTo>
                  <a:pt x="295" y="10"/>
                  <a:pt x="284" y="0"/>
                  <a:pt x="271" y="0"/>
                </a:cubicBezTo>
                <a:cubicBezTo>
                  <a:pt x="224" y="0"/>
                  <a:pt x="224" y="0"/>
                  <a:pt x="224" y="0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58" y="16"/>
                  <a:pt x="258" y="16"/>
                  <a:pt x="258" y="16"/>
                </a:cubicBezTo>
                <a:cubicBezTo>
                  <a:pt x="268" y="16"/>
                  <a:pt x="277" y="24"/>
                  <a:pt x="277" y="35"/>
                </a:cubicBezTo>
                <a:cubicBezTo>
                  <a:pt x="277" y="189"/>
                  <a:pt x="277" y="189"/>
                  <a:pt x="277" y="189"/>
                </a:cubicBezTo>
                <a:cubicBezTo>
                  <a:pt x="277" y="199"/>
                  <a:pt x="268" y="208"/>
                  <a:pt x="258" y="208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224" y="224"/>
                  <a:pt x="224" y="224"/>
                  <a:pt x="224" y="224"/>
                </a:cubicBezTo>
                <a:cubicBezTo>
                  <a:pt x="271" y="224"/>
                  <a:pt x="271" y="224"/>
                  <a:pt x="271" y="224"/>
                </a:cubicBezTo>
                <a:close/>
                <a:moveTo>
                  <a:pt x="224" y="194"/>
                </a:moveTo>
                <a:cubicBezTo>
                  <a:pt x="224" y="188"/>
                  <a:pt x="224" y="188"/>
                  <a:pt x="224" y="188"/>
                </a:cubicBezTo>
                <a:cubicBezTo>
                  <a:pt x="248" y="188"/>
                  <a:pt x="248" y="188"/>
                  <a:pt x="248" y="188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24" y="179"/>
                  <a:pt x="224" y="179"/>
                  <a:pt x="224" y="179"/>
                </a:cubicBezTo>
                <a:cubicBezTo>
                  <a:pt x="224" y="29"/>
                  <a:pt x="224" y="29"/>
                  <a:pt x="224" y="29"/>
                </a:cubicBezTo>
                <a:cubicBezTo>
                  <a:pt x="249" y="29"/>
                  <a:pt x="249" y="29"/>
                  <a:pt x="249" y="29"/>
                </a:cubicBezTo>
                <a:cubicBezTo>
                  <a:pt x="257" y="29"/>
                  <a:pt x="264" y="36"/>
                  <a:pt x="264" y="45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4" y="187"/>
                  <a:pt x="257" y="194"/>
                  <a:pt x="249" y="194"/>
                </a:cubicBezTo>
                <a:lnTo>
                  <a:pt x="224" y="194"/>
                </a:lnTo>
                <a:close/>
                <a:moveTo>
                  <a:pt x="224" y="0"/>
                </a:moveTo>
                <a:cubicBezTo>
                  <a:pt x="187" y="0"/>
                  <a:pt x="187" y="0"/>
                  <a:pt x="187" y="0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24" y="0"/>
                  <a:pt x="224" y="0"/>
                  <a:pt x="224" y="0"/>
                </a:cubicBezTo>
                <a:close/>
                <a:moveTo>
                  <a:pt x="187" y="224"/>
                </a:moveTo>
                <a:cubicBezTo>
                  <a:pt x="224" y="224"/>
                  <a:pt x="224" y="224"/>
                  <a:pt x="224" y="224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87" y="224"/>
                  <a:pt x="187" y="224"/>
                  <a:pt x="187" y="224"/>
                </a:cubicBezTo>
                <a:close/>
                <a:moveTo>
                  <a:pt x="224" y="29"/>
                </a:moveTo>
                <a:cubicBezTo>
                  <a:pt x="224" y="179"/>
                  <a:pt x="224" y="179"/>
                  <a:pt x="224" y="179"/>
                </a:cubicBezTo>
                <a:cubicBezTo>
                  <a:pt x="200" y="179"/>
                  <a:pt x="200" y="179"/>
                  <a:pt x="200" y="179"/>
                </a:cubicBezTo>
                <a:cubicBezTo>
                  <a:pt x="200" y="188"/>
                  <a:pt x="200" y="188"/>
                  <a:pt x="200" y="188"/>
                </a:cubicBezTo>
                <a:cubicBezTo>
                  <a:pt x="224" y="188"/>
                  <a:pt x="224" y="188"/>
                  <a:pt x="224" y="188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87" y="135"/>
                  <a:pt x="187" y="135"/>
                  <a:pt x="187" y="135"/>
                </a:cubicBezTo>
                <a:cubicBezTo>
                  <a:pt x="188" y="135"/>
                  <a:pt x="189" y="134"/>
                  <a:pt x="189" y="134"/>
                </a:cubicBezTo>
                <a:cubicBezTo>
                  <a:pt x="194" y="133"/>
                  <a:pt x="197" y="131"/>
                  <a:pt x="201" y="128"/>
                </a:cubicBezTo>
                <a:cubicBezTo>
                  <a:pt x="204" y="124"/>
                  <a:pt x="206" y="121"/>
                  <a:pt x="207" y="117"/>
                </a:cubicBezTo>
                <a:cubicBezTo>
                  <a:pt x="208" y="115"/>
                  <a:pt x="208" y="113"/>
                  <a:pt x="208" y="111"/>
                </a:cubicBezTo>
                <a:cubicBezTo>
                  <a:pt x="208" y="109"/>
                  <a:pt x="208" y="107"/>
                  <a:pt x="207" y="104"/>
                </a:cubicBezTo>
                <a:cubicBezTo>
                  <a:pt x="207" y="102"/>
                  <a:pt x="205" y="100"/>
                  <a:pt x="203" y="98"/>
                </a:cubicBezTo>
                <a:cubicBezTo>
                  <a:pt x="200" y="96"/>
                  <a:pt x="197" y="94"/>
                  <a:pt x="193" y="94"/>
                </a:cubicBezTo>
                <a:cubicBezTo>
                  <a:pt x="197" y="91"/>
                  <a:pt x="199" y="88"/>
                  <a:pt x="201" y="85"/>
                </a:cubicBezTo>
                <a:cubicBezTo>
                  <a:pt x="202" y="81"/>
                  <a:pt x="202" y="78"/>
                  <a:pt x="201" y="74"/>
                </a:cubicBezTo>
                <a:cubicBezTo>
                  <a:pt x="200" y="71"/>
                  <a:pt x="198" y="69"/>
                  <a:pt x="195" y="67"/>
                </a:cubicBezTo>
                <a:cubicBezTo>
                  <a:pt x="193" y="66"/>
                  <a:pt x="190" y="66"/>
                  <a:pt x="187" y="66"/>
                </a:cubicBezTo>
                <a:cubicBezTo>
                  <a:pt x="187" y="29"/>
                  <a:pt x="187" y="29"/>
                  <a:pt x="187" y="29"/>
                </a:cubicBezTo>
                <a:cubicBezTo>
                  <a:pt x="224" y="29"/>
                  <a:pt x="224" y="29"/>
                  <a:pt x="224" y="29"/>
                </a:cubicBezTo>
                <a:close/>
                <a:moveTo>
                  <a:pt x="187" y="128"/>
                </a:moveTo>
                <a:cubicBezTo>
                  <a:pt x="187" y="128"/>
                  <a:pt x="188" y="128"/>
                  <a:pt x="188" y="128"/>
                </a:cubicBezTo>
                <a:cubicBezTo>
                  <a:pt x="191" y="127"/>
                  <a:pt x="193" y="125"/>
                  <a:pt x="194" y="122"/>
                </a:cubicBezTo>
                <a:cubicBezTo>
                  <a:pt x="195" y="118"/>
                  <a:pt x="195" y="115"/>
                  <a:pt x="194" y="111"/>
                </a:cubicBezTo>
                <a:cubicBezTo>
                  <a:pt x="193" y="106"/>
                  <a:pt x="191" y="103"/>
                  <a:pt x="187" y="100"/>
                </a:cubicBezTo>
                <a:cubicBezTo>
                  <a:pt x="187" y="128"/>
                  <a:pt x="187" y="128"/>
                  <a:pt x="187" y="128"/>
                </a:cubicBezTo>
                <a:close/>
                <a:moveTo>
                  <a:pt x="187" y="91"/>
                </a:moveTo>
                <a:cubicBezTo>
                  <a:pt x="189" y="87"/>
                  <a:pt x="190" y="84"/>
                  <a:pt x="190" y="80"/>
                </a:cubicBezTo>
                <a:cubicBezTo>
                  <a:pt x="190" y="78"/>
                  <a:pt x="190" y="77"/>
                  <a:pt x="190" y="75"/>
                </a:cubicBezTo>
                <a:cubicBezTo>
                  <a:pt x="189" y="74"/>
                  <a:pt x="189" y="72"/>
                  <a:pt x="188" y="71"/>
                </a:cubicBezTo>
                <a:cubicBezTo>
                  <a:pt x="187" y="71"/>
                  <a:pt x="187" y="71"/>
                  <a:pt x="187" y="71"/>
                </a:cubicBezTo>
                <a:lnTo>
                  <a:pt x="187" y="91"/>
                </a:lnTo>
                <a:close/>
                <a:moveTo>
                  <a:pt x="187" y="0"/>
                </a:moveTo>
                <a:cubicBezTo>
                  <a:pt x="147" y="0"/>
                  <a:pt x="147" y="0"/>
                  <a:pt x="147" y="0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187" y="0"/>
                  <a:pt x="187" y="0"/>
                  <a:pt x="187" y="0"/>
                </a:cubicBezTo>
                <a:close/>
                <a:moveTo>
                  <a:pt x="147" y="224"/>
                </a:moveTo>
                <a:cubicBezTo>
                  <a:pt x="187" y="224"/>
                  <a:pt x="187" y="224"/>
                  <a:pt x="187" y="224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4"/>
                  <a:pt x="147" y="224"/>
                  <a:pt x="147" y="224"/>
                </a:cubicBezTo>
                <a:close/>
                <a:moveTo>
                  <a:pt x="187" y="29"/>
                </a:moveTo>
                <a:cubicBezTo>
                  <a:pt x="187" y="66"/>
                  <a:pt x="187" y="66"/>
                  <a:pt x="187" y="66"/>
                </a:cubicBezTo>
                <a:cubicBezTo>
                  <a:pt x="185" y="66"/>
                  <a:pt x="184" y="66"/>
                  <a:pt x="182" y="67"/>
                </a:cubicBezTo>
                <a:cubicBezTo>
                  <a:pt x="176" y="68"/>
                  <a:pt x="172" y="71"/>
                  <a:pt x="169" y="75"/>
                </a:cubicBezTo>
                <a:cubicBezTo>
                  <a:pt x="167" y="80"/>
                  <a:pt x="166" y="84"/>
                  <a:pt x="167" y="88"/>
                </a:cubicBezTo>
                <a:cubicBezTo>
                  <a:pt x="168" y="93"/>
                  <a:pt x="172" y="97"/>
                  <a:pt x="177" y="98"/>
                </a:cubicBezTo>
                <a:cubicBezTo>
                  <a:pt x="173" y="101"/>
                  <a:pt x="169" y="105"/>
                  <a:pt x="168" y="109"/>
                </a:cubicBezTo>
                <a:cubicBezTo>
                  <a:pt x="166" y="113"/>
                  <a:pt x="165" y="117"/>
                  <a:pt x="167" y="122"/>
                </a:cubicBezTo>
                <a:cubicBezTo>
                  <a:pt x="168" y="126"/>
                  <a:pt x="170" y="130"/>
                  <a:pt x="175" y="133"/>
                </a:cubicBezTo>
                <a:cubicBezTo>
                  <a:pt x="178" y="135"/>
                  <a:pt x="182" y="135"/>
                  <a:pt x="187" y="135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8" y="125"/>
                  <a:pt x="148" y="125"/>
                  <a:pt x="148" y="125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58" y="112"/>
                  <a:pt x="158" y="112"/>
                  <a:pt x="158" y="112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87" y="29"/>
                  <a:pt x="187" y="29"/>
                  <a:pt x="187" y="29"/>
                </a:cubicBezTo>
                <a:close/>
                <a:moveTo>
                  <a:pt x="187" y="71"/>
                </a:moveTo>
                <a:cubicBezTo>
                  <a:pt x="186" y="70"/>
                  <a:pt x="185" y="70"/>
                  <a:pt x="184" y="70"/>
                </a:cubicBezTo>
                <a:cubicBezTo>
                  <a:pt x="181" y="71"/>
                  <a:pt x="179" y="73"/>
                  <a:pt x="178" y="76"/>
                </a:cubicBezTo>
                <a:cubicBezTo>
                  <a:pt x="177" y="78"/>
                  <a:pt x="177" y="81"/>
                  <a:pt x="178" y="83"/>
                </a:cubicBezTo>
                <a:cubicBezTo>
                  <a:pt x="179" y="88"/>
                  <a:pt x="181" y="91"/>
                  <a:pt x="185" y="93"/>
                </a:cubicBezTo>
                <a:cubicBezTo>
                  <a:pt x="186" y="92"/>
                  <a:pt x="187" y="91"/>
                  <a:pt x="187" y="91"/>
                </a:cubicBezTo>
                <a:cubicBezTo>
                  <a:pt x="187" y="71"/>
                  <a:pt x="187" y="71"/>
                  <a:pt x="187" y="71"/>
                </a:cubicBezTo>
                <a:close/>
                <a:moveTo>
                  <a:pt x="187" y="100"/>
                </a:moveTo>
                <a:cubicBezTo>
                  <a:pt x="187" y="100"/>
                  <a:pt x="186" y="100"/>
                  <a:pt x="186" y="99"/>
                </a:cubicBezTo>
                <a:cubicBezTo>
                  <a:pt x="181" y="104"/>
                  <a:pt x="179" y="110"/>
                  <a:pt x="179" y="116"/>
                </a:cubicBezTo>
                <a:cubicBezTo>
                  <a:pt x="179" y="118"/>
                  <a:pt x="179" y="120"/>
                  <a:pt x="180" y="121"/>
                </a:cubicBezTo>
                <a:cubicBezTo>
                  <a:pt x="180" y="124"/>
                  <a:pt x="182" y="126"/>
                  <a:pt x="183" y="127"/>
                </a:cubicBezTo>
                <a:cubicBezTo>
                  <a:pt x="184" y="128"/>
                  <a:pt x="186" y="128"/>
                  <a:pt x="187" y="128"/>
                </a:cubicBezTo>
                <a:lnTo>
                  <a:pt x="187" y="100"/>
                </a:lnTo>
                <a:close/>
                <a:moveTo>
                  <a:pt x="147" y="0"/>
                </a:moveTo>
                <a:cubicBezTo>
                  <a:pt x="99" y="0"/>
                  <a:pt x="99" y="0"/>
                  <a:pt x="99" y="0"/>
                </a:cubicBezTo>
                <a:cubicBezTo>
                  <a:pt x="99" y="16"/>
                  <a:pt x="99" y="16"/>
                  <a:pt x="99" y="1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0"/>
                  <a:pt x="147" y="0"/>
                  <a:pt x="147" y="0"/>
                </a:cubicBezTo>
                <a:close/>
                <a:moveTo>
                  <a:pt x="99" y="224"/>
                </a:moveTo>
                <a:cubicBezTo>
                  <a:pt x="147" y="224"/>
                  <a:pt x="147" y="224"/>
                  <a:pt x="147" y="224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24"/>
                  <a:pt x="99" y="224"/>
                  <a:pt x="99" y="224"/>
                </a:cubicBezTo>
                <a:close/>
                <a:moveTo>
                  <a:pt x="147" y="29"/>
                </a:moveTo>
                <a:cubicBezTo>
                  <a:pt x="147" y="106"/>
                  <a:pt x="147" y="106"/>
                  <a:pt x="147" y="106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37" y="107"/>
                  <a:pt x="137" y="107"/>
                  <a:pt x="137" y="107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27" y="121"/>
                  <a:pt x="127" y="121"/>
                  <a:pt x="127" y="121"/>
                </a:cubicBezTo>
                <a:cubicBezTo>
                  <a:pt x="127" y="131"/>
                  <a:pt x="127" y="131"/>
                  <a:pt x="127" y="131"/>
                </a:cubicBezTo>
                <a:cubicBezTo>
                  <a:pt x="138" y="128"/>
                  <a:pt x="138" y="128"/>
                  <a:pt x="138" y="128"/>
                </a:cubicBezTo>
                <a:cubicBezTo>
                  <a:pt x="138" y="139"/>
                  <a:pt x="138" y="139"/>
                  <a:pt x="138" y="139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99" y="157"/>
                  <a:pt x="99" y="157"/>
                  <a:pt x="99" y="157"/>
                </a:cubicBezTo>
                <a:cubicBezTo>
                  <a:pt x="100" y="157"/>
                  <a:pt x="101" y="157"/>
                  <a:pt x="102" y="156"/>
                </a:cubicBezTo>
                <a:cubicBezTo>
                  <a:pt x="109" y="155"/>
                  <a:pt x="113" y="151"/>
                  <a:pt x="117" y="145"/>
                </a:cubicBezTo>
                <a:cubicBezTo>
                  <a:pt x="120" y="139"/>
                  <a:pt x="121" y="132"/>
                  <a:pt x="119" y="124"/>
                </a:cubicBezTo>
                <a:cubicBezTo>
                  <a:pt x="118" y="120"/>
                  <a:pt x="116" y="117"/>
                  <a:pt x="114" y="115"/>
                </a:cubicBezTo>
                <a:cubicBezTo>
                  <a:pt x="112" y="114"/>
                  <a:pt x="111" y="113"/>
                  <a:pt x="109" y="113"/>
                </a:cubicBezTo>
                <a:cubicBezTo>
                  <a:pt x="108" y="112"/>
                  <a:pt x="105" y="113"/>
                  <a:pt x="103" y="113"/>
                </a:cubicBezTo>
                <a:cubicBezTo>
                  <a:pt x="101" y="114"/>
                  <a:pt x="100" y="114"/>
                  <a:pt x="99" y="115"/>
                </a:cubicBezTo>
                <a:cubicBezTo>
                  <a:pt x="99" y="93"/>
                  <a:pt x="99" y="93"/>
                  <a:pt x="99" y="93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2" y="93"/>
                  <a:pt x="103" y="93"/>
                  <a:pt x="104" y="94"/>
                </a:cubicBezTo>
                <a:cubicBezTo>
                  <a:pt x="105" y="94"/>
                  <a:pt x="106" y="95"/>
                  <a:pt x="106" y="97"/>
                </a:cubicBezTo>
                <a:cubicBezTo>
                  <a:pt x="106" y="98"/>
                  <a:pt x="106" y="99"/>
                  <a:pt x="105" y="100"/>
                </a:cubicBezTo>
                <a:cubicBezTo>
                  <a:pt x="108" y="99"/>
                  <a:pt x="110" y="98"/>
                  <a:pt x="111" y="97"/>
                </a:cubicBezTo>
                <a:cubicBezTo>
                  <a:pt x="112" y="95"/>
                  <a:pt x="112" y="93"/>
                  <a:pt x="111" y="92"/>
                </a:cubicBezTo>
                <a:cubicBezTo>
                  <a:pt x="111" y="90"/>
                  <a:pt x="110" y="89"/>
                  <a:pt x="107" y="88"/>
                </a:cubicBezTo>
                <a:cubicBezTo>
                  <a:pt x="105" y="87"/>
                  <a:pt x="103" y="87"/>
                  <a:pt x="100" y="88"/>
                </a:cubicBezTo>
                <a:cubicBezTo>
                  <a:pt x="99" y="88"/>
                  <a:pt x="99" y="88"/>
                  <a:pt x="99" y="88"/>
                </a:cubicBezTo>
                <a:cubicBezTo>
                  <a:pt x="99" y="29"/>
                  <a:pt x="99" y="29"/>
                  <a:pt x="99" y="29"/>
                </a:cubicBezTo>
                <a:cubicBezTo>
                  <a:pt x="147" y="29"/>
                  <a:pt x="147" y="29"/>
                  <a:pt x="147" y="29"/>
                </a:cubicBezTo>
                <a:close/>
                <a:moveTo>
                  <a:pt x="99" y="150"/>
                </a:moveTo>
                <a:cubicBezTo>
                  <a:pt x="100" y="150"/>
                  <a:pt x="101" y="150"/>
                  <a:pt x="101" y="150"/>
                </a:cubicBezTo>
                <a:cubicBezTo>
                  <a:pt x="105" y="149"/>
                  <a:pt x="107" y="146"/>
                  <a:pt x="109" y="142"/>
                </a:cubicBezTo>
                <a:cubicBezTo>
                  <a:pt x="110" y="137"/>
                  <a:pt x="111" y="133"/>
                  <a:pt x="110" y="129"/>
                </a:cubicBezTo>
                <a:cubicBezTo>
                  <a:pt x="108" y="123"/>
                  <a:pt x="106" y="120"/>
                  <a:pt x="103" y="121"/>
                </a:cubicBezTo>
                <a:cubicBezTo>
                  <a:pt x="101" y="121"/>
                  <a:pt x="100" y="122"/>
                  <a:pt x="99" y="123"/>
                </a:cubicBezTo>
                <a:lnTo>
                  <a:pt x="99" y="150"/>
                </a:lnTo>
                <a:close/>
                <a:moveTo>
                  <a:pt x="99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13"/>
                  <a:pt x="10" y="224"/>
                  <a:pt x="23" y="224"/>
                </a:cubicBezTo>
                <a:cubicBezTo>
                  <a:pt x="99" y="224"/>
                  <a:pt x="99" y="224"/>
                  <a:pt x="99" y="224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26" y="208"/>
                  <a:pt x="17" y="199"/>
                  <a:pt x="17" y="189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99" y="16"/>
                  <a:pt x="99" y="16"/>
                  <a:pt x="99" y="16"/>
                </a:cubicBezTo>
                <a:cubicBezTo>
                  <a:pt x="99" y="0"/>
                  <a:pt x="99" y="0"/>
                  <a:pt x="99" y="0"/>
                </a:cubicBezTo>
                <a:close/>
                <a:moveTo>
                  <a:pt x="99" y="29"/>
                </a:moveTo>
                <a:cubicBezTo>
                  <a:pt x="99" y="88"/>
                  <a:pt x="99" y="88"/>
                  <a:pt x="99" y="88"/>
                </a:cubicBezTo>
                <a:cubicBezTo>
                  <a:pt x="93" y="89"/>
                  <a:pt x="89" y="93"/>
                  <a:pt x="85" y="97"/>
                </a:cubicBezTo>
                <a:cubicBezTo>
                  <a:pt x="82" y="102"/>
                  <a:pt x="80" y="109"/>
                  <a:pt x="79" y="116"/>
                </a:cubicBezTo>
                <a:cubicBezTo>
                  <a:pt x="78" y="120"/>
                  <a:pt x="78" y="124"/>
                  <a:pt x="79" y="129"/>
                </a:cubicBezTo>
                <a:cubicBezTo>
                  <a:pt x="79" y="134"/>
                  <a:pt x="80" y="138"/>
                  <a:pt x="81" y="142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2" y="146"/>
                  <a:pt x="82" y="148"/>
                  <a:pt x="83" y="150"/>
                </a:cubicBezTo>
                <a:cubicBezTo>
                  <a:pt x="86" y="156"/>
                  <a:pt x="92" y="158"/>
                  <a:pt x="99" y="157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46" y="194"/>
                  <a:pt x="46" y="194"/>
                  <a:pt x="46" y="194"/>
                </a:cubicBezTo>
                <a:cubicBezTo>
                  <a:pt x="37" y="194"/>
                  <a:pt x="30" y="187"/>
                  <a:pt x="30" y="179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36"/>
                  <a:pt x="37" y="29"/>
                  <a:pt x="46" y="29"/>
                </a:cubicBezTo>
                <a:cubicBezTo>
                  <a:pt x="99" y="29"/>
                  <a:pt x="99" y="29"/>
                  <a:pt x="99" y="29"/>
                </a:cubicBezTo>
                <a:close/>
                <a:moveTo>
                  <a:pt x="99" y="93"/>
                </a:moveTo>
                <a:cubicBezTo>
                  <a:pt x="99" y="115"/>
                  <a:pt x="99" y="115"/>
                  <a:pt x="99" y="115"/>
                </a:cubicBezTo>
                <a:cubicBezTo>
                  <a:pt x="98" y="115"/>
                  <a:pt x="97" y="116"/>
                  <a:pt x="96" y="118"/>
                </a:cubicBezTo>
                <a:cubicBezTo>
                  <a:pt x="94" y="120"/>
                  <a:pt x="93" y="122"/>
                  <a:pt x="94" y="125"/>
                </a:cubicBezTo>
                <a:cubicBezTo>
                  <a:pt x="94" y="127"/>
                  <a:pt x="95" y="128"/>
                  <a:pt x="97" y="129"/>
                </a:cubicBezTo>
                <a:cubicBezTo>
                  <a:pt x="97" y="127"/>
                  <a:pt x="98" y="125"/>
                  <a:pt x="99" y="123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8" y="150"/>
                  <a:pt x="97" y="149"/>
                  <a:pt x="96" y="149"/>
                </a:cubicBezTo>
                <a:cubicBezTo>
                  <a:pt x="95" y="148"/>
                  <a:pt x="94" y="146"/>
                  <a:pt x="93" y="142"/>
                </a:cubicBezTo>
                <a:cubicBezTo>
                  <a:pt x="92" y="140"/>
                  <a:pt x="92" y="137"/>
                  <a:pt x="91" y="133"/>
                </a:cubicBezTo>
                <a:cubicBezTo>
                  <a:pt x="91" y="128"/>
                  <a:pt x="90" y="124"/>
                  <a:pt x="90" y="119"/>
                </a:cubicBezTo>
                <a:cubicBezTo>
                  <a:pt x="90" y="111"/>
                  <a:pt x="91" y="104"/>
                  <a:pt x="93" y="100"/>
                </a:cubicBezTo>
                <a:cubicBezTo>
                  <a:pt x="95" y="97"/>
                  <a:pt x="97" y="94"/>
                  <a:pt x="99" y="93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Freeform 77"/>
          <p:cNvSpPr>
            <a:spLocks/>
          </p:cNvSpPr>
          <p:nvPr/>
        </p:nvSpPr>
        <p:spPr bwMode="auto">
          <a:xfrm>
            <a:off x="8184153" y="2189306"/>
            <a:ext cx="237297" cy="177533"/>
          </a:xfrm>
          <a:custGeom>
            <a:avLst/>
            <a:gdLst>
              <a:gd name="T0" fmla="*/ 69 w 98"/>
              <a:gd name="T1" fmla="*/ 0 h 74"/>
              <a:gd name="T2" fmla="*/ 49 w 98"/>
              <a:gd name="T3" fmla="*/ 8 h 74"/>
              <a:gd name="T4" fmla="*/ 30 w 98"/>
              <a:gd name="T5" fmla="*/ 0 h 74"/>
              <a:gd name="T6" fmla="*/ 0 w 98"/>
              <a:gd name="T7" fmla="*/ 29 h 74"/>
              <a:gd name="T8" fmla="*/ 51 w 98"/>
              <a:gd name="T9" fmla="*/ 74 h 74"/>
              <a:gd name="T10" fmla="*/ 98 w 98"/>
              <a:gd name="T11" fmla="*/ 29 h 74"/>
              <a:gd name="T12" fmla="*/ 69 w 98"/>
              <a:gd name="T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" h="74">
                <a:moveTo>
                  <a:pt x="69" y="0"/>
                </a:moveTo>
                <a:cubicBezTo>
                  <a:pt x="61" y="0"/>
                  <a:pt x="54" y="3"/>
                  <a:pt x="49" y="8"/>
                </a:cubicBezTo>
                <a:cubicBezTo>
                  <a:pt x="44" y="3"/>
                  <a:pt x="37" y="0"/>
                  <a:pt x="30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47"/>
                  <a:pt x="15" y="74"/>
                  <a:pt x="51" y="74"/>
                </a:cubicBezTo>
                <a:cubicBezTo>
                  <a:pt x="88" y="74"/>
                  <a:pt x="98" y="45"/>
                  <a:pt x="98" y="29"/>
                </a:cubicBezTo>
                <a:cubicBezTo>
                  <a:pt x="98" y="13"/>
                  <a:pt x="85" y="0"/>
                  <a:pt x="69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Freeform 78"/>
          <p:cNvSpPr>
            <a:spLocks/>
          </p:cNvSpPr>
          <p:nvPr/>
        </p:nvSpPr>
        <p:spPr bwMode="auto">
          <a:xfrm>
            <a:off x="8289613" y="2143606"/>
            <a:ext cx="65037" cy="80856"/>
          </a:xfrm>
          <a:custGeom>
            <a:avLst/>
            <a:gdLst>
              <a:gd name="T0" fmla="*/ 6 w 27"/>
              <a:gd name="T1" fmla="*/ 34 h 34"/>
              <a:gd name="T2" fmla="*/ 13 w 27"/>
              <a:gd name="T3" fmla="*/ 0 h 34"/>
              <a:gd name="T4" fmla="*/ 27 w 27"/>
              <a:gd name="T5" fmla="*/ 3 h 34"/>
              <a:gd name="T6" fmla="*/ 6 w 27"/>
              <a:gd name="T7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34">
                <a:moveTo>
                  <a:pt x="6" y="34"/>
                </a:moveTo>
                <a:cubicBezTo>
                  <a:pt x="0" y="22"/>
                  <a:pt x="4" y="9"/>
                  <a:pt x="13" y="0"/>
                </a:cubicBezTo>
                <a:cubicBezTo>
                  <a:pt x="27" y="3"/>
                  <a:pt x="27" y="3"/>
                  <a:pt x="27" y="3"/>
                </a:cubicBezTo>
                <a:cubicBezTo>
                  <a:pt x="14" y="10"/>
                  <a:pt x="6" y="18"/>
                  <a:pt x="6" y="34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Freeform 79"/>
          <p:cNvSpPr>
            <a:spLocks noEditPoints="1"/>
          </p:cNvSpPr>
          <p:nvPr/>
        </p:nvSpPr>
        <p:spPr bwMode="auto">
          <a:xfrm>
            <a:off x="7920489" y="3623628"/>
            <a:ext cx="249601" cy="346276"/>
          </a:xfrm>
          <a:custGeom>
            <a:avLst/>
            <a:gdLst>
              <a:gd name="T0" fmla="*/ 87 w 103"/>
              <a:gd name="T1" fmla="*/ 88 h 143"/>
              <a:gd name="T2" fmla="*/ 103 w 103"/>
              <a:gd name="T3" fmla="*/ 112 h 143"/>
              <a:gd name="T4" fmla="*/ 102 w 103"/>
              <a:gd name="T5" fmla="*/ 143 h 143"/>
              <a:gd name="T6" fmla="*/ 87 w 103"/>
              <a:gd name="T7" fmla="*/ 137 h 143"/>
              <a:gd name="T8" fmla="*/ 87 w 103"/>
              <a:gd name="T9" fmla="*/ 134 h 143"/>
              <a:gd name="T10" fmla="*/ 91 w 103"/>
              <a:gd name="T11" fmla="*/ 136 h 143"/>
              <a:gd name="T12" fmla="*/ 100 w 103"/>
              <a:gd name="T13" fmla="*/ 130 h 143"/>
              <a:gd name="T14" fmla="*/ 100 w 103"/>
              <a:gd name="T15" fmla="*/ 113 h 143"/>
              <a:gd name="T16" fmla="*/ 100 w 103"/>
              <a:gd name="T17" fmla="*/ 113 h 143"/>
              <a:gd name="T18" fmla="*/ 99 w 103"/>
              <a:gd name="T19" fmla="*/ 111 h 143"/>
              <a:gd name="T20" fmla="*/ 92 w 103"/>
              <a:gd name="T21" fmla="*/ 110 h 143"/>
              <a:gd name="T22" fmla="*/ 90 w 103"/>
              <a:gd name="T23" fmla="*/ 116 h 143"/>
              <a:gd name="T24" fmla="*/ 87 w 103"/>
              <a:gd name="T25" fmla="*/ 115 h 143"/>
              <a:gd name="T26" fmla="*/ 87 w 103"/>
              <a:gd name="T27" fmla="*/ 88 h 143"/>
              <a:gd name="T28" fmla="*/ 73 w 103"/>
              <a:gd name="T29" fmla="*/ 132 h 143"/>
              <a:gd name="T30" fmla="*/ 32 w 103"/>
              <a:gd name="T31" fmla="*/ 70 h 143"/>
              <a:gd name="T32" fmla="*/ 28 w 103"/>
              <a:gd name="T33" fmla="*/ 68 h 143"/>
              <a:gd name="T34" fmla="*/ 28 w 103"/>
              <a:gd name="T35" fmla="*/ 67 h 143"/>
              <a:gd name="T36" fmla="*/ 28 w 103"/>
              <a:gd name="T37" fmla="*/ 63 h 143"/>
              <a:gd name="T38" fmla="*/ 29 w 103"/>
              <a:gd name="T39" fmla="*/ 65 h 143"/>
              <a:gd name="T40" fmla="*/ 34 w 103"/>
              <a:gd name="T41" fmla="*/ 66 h 143"/>
              <a:gd name="T42" fmla="*/ 41 w 103"/>
              <a:gd name="T43" fmla="*/ 61 h 143"/>
              <a:gd name="T44" fmla="*/ 41 w 103"/>
              <a:gd name="T45" fmla="*/ 61 h 143"/>
              <a:gd name="T46" fmla="*/ 37 w 103"/>
              <a:gd name="T47" fmla="*/ 59 h 143"/>
              <a:gd name="T48" fmla="*/ 28 w 103"/>
              <a:gd name="T49" fmla="*/ 45 h 143"/>
              <a:gd name="T50" fmla="*/ 28 w 103"/>
              <a:gd name="T51" fmla="*/ 26 h 143"/>
              <a:gd name="T52" fmla="*/ 39 w 103"/>
              <a:gd name="T53" fmla="*/ 19 h 143"/>
              <a:gd name="T54" fmla="*/ 44 w 103"/>
              <a:gd name="T55" fmla="*/ 21 h 143"/>
              <a:gd name="T56" fmla="*/ 61 w 103"/>
              <a:gd name="T57" fmla="*/ 46 h 143"/>
              <a:gd name="T58" fmla="*/ 61 w 103"/>
              <a:gd name="T59" fmla="*/ 50 h 143"/>
              <a:gd name="T60" fmla="*/ 87 w 103"/>
              <a:gd name="T61" fmla="*/ 88 h 143"/>
              <a:gd name="T62" fmla="*/ 87 w 103"/>
              <a:gd name="T63" fmla="*/ 115 h 143"/>
              <a:gd name="T64" fmla="*/ 84 w 103"/>
              <a:gd name="T65" fmla="*/ 116 h 143"/>
              <a:gd name="T66" fmla="*/ 82 w 103"/>
              <a:gd name="T67" fmla="*/ 122 h 143"/>
              <a:gd name="T68" fmla="*/ 75 w 103"/>
              <a:gd name="T69" fmla="*/ 121 h 143"/>
              <a:gd name="T70" fmla="*/ 74 w 103"/>
              <a:gd name="T71" fmla="*/ 128 h 143"/>
              <a:gd name="T72" fmla="*/ 75 w 103"/>
              <a:gd name="T73" fmla="*/ 130 h 143"/>
              <a:gd name="T74" fmla="*/ 87 w 103"/>
              <a:gd name="T75" fmla="*/ 134 h 143"/>
              <a:gd name="T76" fmla="*/ 87 w 103"/>
              <a:gd name="T77" fmla="*/ 137 h 143"/>
              <a:gd name="T78" fmla="*/ 73 w 103"/>
              <a:gd name="T79" fmla="*/ 132 h 143"/>
              <a:gd name="T80" fmla="*/ 28 w 103"/>
              <a:gd name="T81" fmla="*/ 4 h 143"/>
              <a:gd name="T82" fmla="*/ 28 w 103"/>
              <a:gd name="T83" fmla="*/ 24 h 143"/>
              <a:gd name="T84" fmla="*/ 36 w 103"/>
              <a:gd name="T85" fmla="*/ 15 h 143"/>
              <a:gd name="T86" fmla="*/ 32 w 103"/>
              <a:gd name="T87" fmla="*/ 8 h 143"/>
              <a:gd name="T88" fmla="*/ 28 w 103"/>
              <a:gd name="T89" fmla="*/ 4 h 143"/>
              <a:gd name="T90" fmla="*/ 28 w 103"/>
              <a:gd name="T91" fmla="*/ 67 h 143"/>
              <a:gd name="T92" fmla="*/ 11 w 103"/>
              <a:gd name="T93" fmla="*/ 43 h 143"/>
              <a:gd name="T94" fmla="*/ 11 w 103"/>
              <a:gd name="T95" fmla="*/ 37 h 143"/>
              <a:gd name="T96" fmla="*/ 5 w 103"/>
              <a:gd name="T97" fmla="*/ 27 h 143"/>
              <a:gd name="T98" fmla="*/ 9 w 103"/>
              <a:gd name="T99" fmla="*/ 4 h 143"/>
              <a:gd name="T100" fmla="*/ 28 w 103"/>
              <a:gd name="T101" fmla="*/ 4 h 143"/>
              <a:gd name="T102" fmla="*/ 28 w 103"/>
              <a:gd name="T103" fmla="*/ 24 h 143"/>
              <a:gd name="T104" fmla="*/ 21 w 103"/>
              <a:gd name="T105" fmla="*/ 31 h 143"/>
              <a:gd name="T106" fmla="*/ 28 w 103"/>
              <a:gd name="T107" fmla="*/ 26 h 143"/>
              <a:gd name="T108" fmla="*/ 28 w 103"/>
              <a:gd name="T109" fmla="*/ 45 h 143"/>
              <a:gd name="T110" fmla="*/ 22 w 103"/>
              <a:gd name="T111" fmla="*/ 37 h 143"/>
              <a:gd name="T112" fmla="*/ 22 w 103"/>
              <a:gd name="T113" fmla="*/ 33 h 143"/>
              <a:gd name="T114" fmla="*/ 15 w 103"/>
              <a:gd name="T115" fmla="*/ 37 h 143"/>
              <a:gd name="T116" fmla="*/ 14 w 103"/>
              <a:gd name="T117" fmla="*/ 43 h 143"/>
              <a:gd name="T118" fmla="*/ 28 w 103"/>
              <a:gd name="T119" fmla="*/ 63 h 143"/>
              <a:gd name="T120" fmla="*/ 28 w 103"/>
              <a:gd name="T121" fmla="*/ 67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3" h="143">
                <a:moveTo>
                  <a:pt x="87" y="88"/>
                </a:moveTo>
                <a:cubicBezTo>
                  <a:pt x="103" y="112"/>
                  <a:pt x="103" y="112"/>
                  <a:pt x="103" y="112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91" y="136"/>
                  <a:pt x="91" y="136"/>
                  <a:pt x="91" y="136"/>
                </a:cubicBezTo>
                <a:cubicBezTo>
                  <a:pt x="100" y="130"/>
                  <a:pt x="100" y="130"/>
                  <a:pt x="100" y="130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8" y="109"/>
                  <a:pt x="95" y="108"/>
                  <a:pt x="92" y="110"/>
                </a:cubicBezTo>
                <a:cubicBezTo>
                  <a:pt x="90" y="111"/>
                  <a:pt x="89" y="114"/>
                  <a:pt x="90" y="116"/>
                </a:cubicBezTo>
                <a:cubicBezTo>
                  <a:pt x="89" y="115"/>
                  <a:pt x="88" y="115"/>
                  <a:pt x="87" y="115"/>
                </a:cubicBezTo>
                <a:lnTo>
                  <a:pt x="87" y="88"/>
                </a:lnTo>
                <a:close/>
                <a:moveTo>
                  <a:pt x="73" y="132"/>
                </a:moveTo>
                <a:cubicBezTo>
                  <a:pt x="32" y="70"/>
                  <a:pt x="32" y="70"/>
                  <a:pt x="32" y="70"/>
                </a:cubicBezTo>
                <a:cubicBezTo>
                  <a:pt x="30" y="70"/>
                  <a:pt x="29" y="69"/>
                  <a:pt x="28" y="68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3"/>
                  <a:pt x="28" y="63"/>
                  <a:pt x="28" y="63"/>
                </a:cubicBezTo>
                <a:cubicBezTo>
                  <a:pt x="29" y="65"/>
                  <a:pt x="29" y="65"/>
                  <a:pt x="29" y="65"/>
                </a:cubicBezTo>
                <a:cubicBezTo>
                  <a:pt x="30" y="67"/>
                  <a:pt x="33" y="67"/>
                  <a:pt x="34" y="66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0" y="61"/>
                  <a:pt x="38" y="61"/>
                  <a:pt x="37" y="59"/>
                </a:cubicBezTo>
                <a:cubicBezTo>
                  <a:pt x="28" y="45"/>
                  <a:pt x="28" y="45"/>
                  <a:pt x="28" y="45"/>
                </a:cubicBezTo>
                <a:cubicBezTo>
                  <a:pt x="28" y="26"/>
                  <a:pt x="28" y="26"/>
                  <a:pt x="28" y="26"/>
                </a:cubicBezTo>
                <a:cubicBezTo>
                  <a:pt x="39" y="19"/>
                  <a:pt x="39" y="19"/>
                  <a:pt x="39" y="19"/>
                </a:cubicBezTo>
                <a:cubicBezTo>
                  <a:pt x="41" y="18"/>
                  <a:pt x="43" y="19"/>
                  <a:pt x="44" y="21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7"/>
                  <a:pt x="62" y="49"/>
                  <a:pt x="61" y="50"/>
                </a:cubicBezTo>
                <a:cubicBezTo>
                  <a:pt x="87" y="88"/>
                  <a:pt x="87" y="88"/>
                  <a:pt x="87" y="88"/>
                </a:cubicBezTo>
                <a:cubicBezTo>
                  <a:pt x="87" y="115"/>
                  <a:pt x="87" y="115"/>
                  <a:pt x="87" y="115"/>
                </a:cubicBezTo>
                <a:cubicBezTo>
                  <a:pt x="86" y="115"/>
                  <a:pt x="85" y="115"/>
                  <a:pt x="84" y="116"/>
                </a:cubicBezTo>
                <a:cubicBezTo>
                  <a:pt x="82" y="117"/>
                  <a:pt x="81" y="120"/>
                  <a:pt x="82" y="122"/>
                </a:cubicBezTo>
                <a:cubicBezTo>
                  <a:pt x="80" y="120"/>
                  <a:pt x="77" y="120"/>
                  <a:pt x="75" y="121"/>
                </a:cubicBezTo>
                <a:cubicBezTo>
                  <a:pt x="73" y="123"/>
                  <a:pt x="72" y="126"/>
                  <a:pt x="74" y="128"/>
                </a:cubicBezTo>
                <a:cubicBezTo>
                  <a:pt x="75" y="130"/>
                  <a:pt x="75" y="130"/>
                  <a:pt x="75" y="130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73" y="132"/>
                  <a:pt x="73" y="132"/>
                  <a:pt x="73" y="132"/>
                </a:cubicBezTo>
                <a:close/>
                <a:moveTo>
                  <a:pt x="28" y="4"/>
                </a:moveTo>
                <a:cubicBezTo>
                  <a:pt x="28" y="24"/>
                  <a:pt x="28" y="24"/>
                  <a:pt x="28" y="24"/>
                </a:cubicBezTo>
                <a:cubicBezTo>
                  <a:pt x="36" y="15"/>
                  <a:pt x="36" y="15"/>
                  <a:pt x="36" y="15"/>
                </a:cubicBezTo>
                <a:cubicBezTo>
                  <a:pt x="32" y="8"/>
                  <a:pt x="32" y="8"/>
                  <a:pt x="32" y="8"/>
                </a:cubicBezTo>
                <a:cubicBezTo>
                  <a:pt x="31" y="7"/>
                  <a:pt x="29" y="5"/>
                  <a:pt x="28" y="4"/>
                </a:cubicBezTo>
                <a:close/>
                <a:moveTo>
                  <a:pt x="28" y="67"/>
                </a:moveTo>
                <a:cubicBezTo>
                  <a:pt x="11" y="43"/>
                  <a:pt x="11" y="43"/>
                  <a:pt x="11" y="43"/>
                </a:cubicBezTo>
                <a:cubicBezTo>
                  <a:pt x="10" y="41"/>
                  <a:pt x="10" y="38"/>
                  <a:pt x="11" y="37"/>
                </a:cubicBezTo>
                <a:cubicBezTo>
                  <a:pt x="5" y="27"/>
                  <a:pt x="5" y="27"/>
                  <a:pt x="5" y="27"/>
                </a:cubicBezTo>
                <a:cubicBezTo>
                  <a:pt x="0" y="19"/>
                  <a:pt x="2" y="9"/>
                  <a:pt x="9" y="4"/>
                </a:cubicBezTo>
                <a:cubicBezTo>
                  <a:pt x="15" y="0"/>
                  <a:pt x="22" y="0"/>
                  <a:pt x="28" y="4"/>
                </a:cubicBezTo>
                <a:cubicBezTo>
                  <a:pt x="28" y="24"/>
                  <a:pt x="28" y="24"/>
                  <a:pt x="28" y="24"/>
                </a:cubicBezTo>
                <a:cubicBezTo>
                  <a:pt x="21" y="31"/>
                  <a:pt x="21" y="31"/>
                  <a:pt x="21" y="31"/>
                </a:cubicBezTo>
                <a:cubicBezTo>
                  <a:pt x="28" y="26"/>
                  <a:pt x="28" y="26"/>
                  <a:pt x="28" y="26"/>
                </a:cubicBezTo>
                <a:cubicBezTo>
                  <a:pt x="28" y="45"/>
                  <a:pt x="28" y="45"/>
                  <a:pt x="28" y="45"/>
                </a:cubicBezTo>
                <a:cubicBezTo>
                  <a:pt x="22" y="37"/>
                  <a:pt x="22" y="37"/>
                  <a:pt x="22" y="37"/>
                </a:cubicBezTo>
                <a:cubicBezTo>
                  <a:pt x="21" y="36"/>
                  <a:pt x="21" y="34"/>
                  <a:pt x="22" y="33"/>
                </a:cubicBezTo>
                <a:cubicBezTo>
                  <a:pt x="15" y="37"/>
                  <a:pt x="15" y="37"/>
                  <a:pt x="15" y="37"/>
                </a:cubicBezTo>
                <a:cubicBezTo>
                  <a:pt x="14" y="39"/>
                  <a:pt x="13" y="41"/>
                  <a:pt x="14" y="43"/>
                </a:cubicBezTo>
                <a:cubicBezTo>
                  <a:pt x="28" y="63"/>
                  <a:pt x="28" y="63"/>
                  <a:pt x="28" y="63"/>
                </a:cubicBezTo>
                <a:lnTo>
                  <a:pt x="28" y="67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Freeform 80"/>
          <p:cNvSpPr>
            <a:spLocks noEditPoints="1"/>
          </p:cNvSpPr>
          <p:nvPr/>
        </p:nvSpPr>
        <p:spPr bwMode="auto">
          <a:xfrm>
            <a:off x="9838190" y="1848304"/>
            <a:ext cx="312879" cy="342762"/>
          </a:xfrm>
          <a:custGeom>
            <a:avLst/>
            <a:gdLst>
              <a:gd name="T0" fmla="*/ 101 w 130"/>
              <a:gd name="T1" fmla="*/ 65 h 142"/>
              <a:gd name="T2" fmla="*/ 97 w 130"/>
              <a:gd name="T3" fmla="*/ 81 h 142"/>
              <a:gd name="T4" fmla="*/ 97 w 130"/>
              <a:gd name="T5" fmla="*/ 94 h 142"/>
              <a:gd name="T6" fmla="*/ 100 w 130"/>
              <a:gd name="T7" fmla="*/ 95 h 142"/>
              <a:gd name="T8" fmla="*/ 111 w 130"/>
              <a:gd name="T9" fmla="*/ 112 h 142"/>
              <a:gd name="T10" fmla="*/ 97 w 130"/>
              <a:gd name="T11" fmla="*/ 103 h 142"/>
              <a:gd name="T12" fmla="*/ 97 w 130"/>
              <a:gd name="T13" fmla="*/ 28 h 142"/>
              <a:gd name="T14" fmla="*/ 111 w 130"/>
              <a:gd name="T15" fmla="*/ 19 h 142"/>
              <a:gd name="T16" fmla="*/ 100 w 130"/>
              <a:gd name="T17" fmla="*/ 35 h 142"/>
              <a:gd name="T18" fmla="*/ 97 w 130"/>
              <a:gd name="T19" fmla="*/ 36 h 142"/>
              <a:gd name="T20" fmla="*/ 127 w 130"/>
              <a:gd name="T21" fmla="*/ 62 h 142"/>
              <a:gd name="T22" fmla="*/ 108 w 130"/>
              <a:gd name="T23" fmla="*/ 65 h 142"/>
              <a:gd name="T24" fmla="*/ 127 w 130"/>
              <a:gd name="T25" fmla="*/ 69 h 142"/>
              <a:gd name="T26" fmla="*/ 127 w 130"/>
              <a:gd name="T27" fmla="*/ 62 h 142"/>
              <a:gd name="T28" fmla="*/ 67 w 130"/>
              <a:gd name="T29" fmla="*/ 142 h 142"/>
              <a:gd name="T30" fmla="*/ 85 w 130"/>
              <a:gd name="T31" fmla="*/ 95 h 142"/>
              <a:gd name="T32" fmla="*/ 97 w 130"/>
              <a:gd name="T33" fmla="*/ 50 h 142"/>
              <a:gd name="T34" fmla="*/ 65 w 130"/>
              <a:gd name="T35" fmla="*/ 37 h 142"/>
              <a:gd name="T36" fmla="*/ 93 w 130"/>
              <a:gd name="T37" fmla="*/ 65 h 142"/>
              <a:gd name="T38" fmla="*/ 79 w 130"/>
              <a:gd name="T39" fmla="*/ 90 h 142"/>
              <a:gd name="T40" fmla="*/ 78 w 130"/>
              <a:gd name="T41" fmla="*/ 110 h 142"/>
              <a:gd name="T42" fmla="*/ 65 w 130"/>
              <a:gd name="T43" fmla="*/ 142 h 142"/>
              <a:gd name="T44" fmla="*/ 97 w 130"/>
              <a:gd name="T45" fmla="*/ 36 h 142"/>
              <a:gd name="T46" fmla="*/ 95 w 130"/>
              <a:gd name="T47" fmla="*/ 31 h 142"/>
              <a:gd name="T48" fmla="*/ 97 w 130"/>
              <a:gd name="T49" fmla="*/ 94 h 142"/>
              <a:gd name="T50" fmla="*/ 95 w 130"/>
              <a:gd name="T51" fmla="*/ 100 h 142"/>
              <a:gd name="T52" fmla="*/ 97 w 130"/>
              <a:gd name="T53" fmla="*/ 94 h 142"/>
              <a:gd name="T54" fmla="*/ 65 w 130"/>
              <a:gd name="T55" fmla="*/ 0 h 142"/>
              <a:gd name="T56" fmla="*/ 68 w 130"/>
              <a:gd name="T57" fmla="*/ 3 h 142"/>
              <a:gd name="T58" fmla="*/ 65 w 130"/>
              <a:gd name="T59" fmla="*/ 23 h 142"/>
              <a:gd name="T60" fmla="*/ 65 w 130"/>
              <a:gd name="T61" fmla="*/ 23 h 142"/>
              <a:gd name="T62" fmla="*/ 32 w 130"/>
              <a:gd name="T63" fmla="*/ 50 h 142"/>
              <a:gd name="T64" fmla="*/ 45 w 130"/>
              <a:gd name="T65" fmla="*/ 96 h 142"/>
              <a:gd name="T66" fmla="*/ 63 w 130"/>
              <a:gd name="T67" fmla="*/ 142 h 142"/>
              <a:gd name="T68" fmla="*/ 65 w 130"/>
              <a:gd name="T69" fmla="*/ 110 h 142"/>
              <a:gd name="T70" fmla="*/ 52 w 130"/>
              <a:gd name="T71" fmla="*/ 93 h 142"/>
              <a:gd name="T72" fmla="*/ 36 w 130"/>
              <a:gd name="T73" fmla="*/ 65 h 142"/>
              <a:gd name="T74" fmla="*/ 65 w 130"/>
              <a:gd name="T75" fmla="*/ 37 h 142"/>
              <a:gd name="T76" fmla="*/ 65 w 130"/>
              <a:gd name="T77" fmla="*/ 29 h 142"/>
              <a:gd name="T78" fmla="*/ 65 w 130"/>
              <a:gd name="T79" fmla="*/ 0 h 142"/>
              <a:gd name="T80" fmla="*/ 62 w 130"/>
              <a:gd name="T81" fmla="*/ 20 h 142"/>
              <a:gd name="T82" fmla="*/ 65 w 130"/>
              <a:gd name="T83" fmla="*/ 0 h 142"/>
              <a:gd name="T84" fmla="*/ 32 w 130"/>
              <a:gd name="T85" fmla="*/ 94 h 142"/>
              <a:gd name="T86" fmla="*/ 35 w 130"/>
              <a:gd name="T87" fmla="*/ 100 h 142"/>
              <a:gd name="T88" fmla="*/ 32 w 130"/>
              <a:gd name="T89" fmla="*/ 36 h 142"/>
              <a:gd name="T90" fmla="*/ 35 w 130"/>
              <a:gd name="T91" fmla="*/ 31 h 142"/>
              <a:gd name="T92" fmla="*/ 32 w 130"/>
              <a:gd name="T93" fmla="*/ 36 h 142"/>
              <a:gd name="T94" fmla="*/ 29 w 130"/>
              <a:gd name="T95" fmla="*/ 65 h 142"/>
              <a:gd name="T96" fmla="*/ 32 w 130"/>
              <a:gd name="T97" fmla="*/ 50 h 142"/>
              <a:gd name="T98" fmla="*/ 32 w 130"/>
              <a:gd name="T99" fmla="*/ 36 h 142"/>
              <a:gd name="T100" fmla="*/ 30 w 130"/>
              <a:gd name="T101" fmla="*/ 35 h 142"/>
              <a:gd name="T102" fmla="*/ 19 w 130"/>
              <a:gd name="T103" fmla="*/ 19 h 142"/>
              <a:gd name="T104" fmla="*/ 32 w 130"/>
              <a:gd name="T105" fmla="*/ 28 h 142"/>
              <a:gd name="T106" fmla="*/ 32 w 130"/>
              <a:gd name="T107" fmla="*/ 103 h 142"/>
              <a:gd name="T108" fmla="*/ 19 w 130"/>
              <a:gd name="T109" fmla="*/ 112 h 142"/>
              <a:gd name="T110" fmla="*/ 30 w 130"/>
              <a:gd name="T111" fmla="*/ 95 h 142"/>
              <a:gd name="T112" fmla="*/ 32 w 130"/>
              <a:gd name="T113" fmla="*/ 94 h 142"/>
              <a:gd name="T114" fmla="*/ 22 w 130"/>
              <a:gd name="T115" fmla="*/ 65 h 142"/>
              <a:gd name="T116" fmla="*/ 3 w 130"/>
              <a:gd name="T117" fmla="*/ 62 h 142"/>
              <a:gd name="T118" fmla="*/ 3 w 130"/>
              <a:gd name="T119" fmla="*/ 69 h 142"/>
              <a:gd name="T120" fmla="*/ 22 w 130"/>
              <a:gd name="T121" fmla="*/ 6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0" h="142">
                <a:moveTo>
                  <a:pt x="97" y="81"/>
                </a:moveTo>
                <a:cubicBezTo>
                  <a:pt x="100" y="76"/>
                  <a:pt x="101" y="71"/>
                  <a:pt x="101" y="65"/>
                </a:cubicBezTo>
                <a:cubicBezTo>
                  <a:pt x="101" y="60"/>
                  <a:pt x="100" y="55"/>
                  <a:pt x="97" y="50"/>
                </a:cubicBezTo>
                <a:cubicBezTo>
                  <a:pt x="97" y="81"/>
                  <a:pt x="97" y="81"/>
                  <a:pt x="97" y="81"/>
                </a:cubicBezTo>
                <a:close/>
                <a:moveTo>
                  <a:pt x="97" y="103"/>
                </a:moveTo>
                <a:cubicBezTo>
                  <a:pt x="97" y="94"/>
                  <a:pt x="97" y="94"/>
                  <a:pt x="97" y="94"/>
                </a:cubicBezTo>
                <a:cubicBezTo>
                  <a:pt x="98" y="94"/>
                  <a:pt x="99" y="95"/>
                  <a:pt x="100" y="95"/>
                </a:cubicBezTo>
                <a:cubicBezTo>
                  <a:pt x="100" y="95"/>
                  <a:pt x="100" y="95"/>
                  <a:pt x="100" y="95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13" y="108"/>
                  <a:pt x="113" y="110"/>
                  <a:pt x="111" y="112"/>
                </a:cubicBezTo>
                <a:cubicBezTo>
                  <a:pt x="110" y="113"/>
                  <a:pt x="108" y="113"/>
                  <a:pt x="106" y="112"/>
                </a:cubicBezTo>
                <a:cubicBezTo>
                  <a:pt x="97" y="103"/>
                  <a:pt x="97" y="103"/>
                  <a:pt x="97" y="103"/>
                </a:cubicBezTo>
                <a:close/>
                <a:moveTo>
                  <a:pt x="97" y="36"/>
                </a:moveTo>
                <a:cubicBezTo>
                  <a:pt x="97" y="28"/>
                  <a:pt x="97" y="28"/>
                  <a:pt x="97" y="28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8" y="18"/>
                  <a:pt x="110" y="18"/>
                  <a:pt x="111" y="19"/>
                </a:cubicBezTo>
                <a:cubicBezTo>
                  <a:pt x="113" y="20"/>
                  <a:pt x="113" y="23"/>
                  <a:pt x="111" y="24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99" y="36"/>
                  <a:pt x="98" y="36"/>
                  <a:pt x="97" y="36"/>
                </a:cubicBezTo>
                <a:close/>
                <a:moveTo>
                  <a:pt x="127" y="62"/>
                </a:moveTo>
                <a:cubicBezTo>
                  <a:pt x="127" y="62"/>
                  <a:pt x="127" y="62"/>
                  <a:pt x="127" y="62"/>
                </a:cubicBezTo>
                <a:cubicBezTo>
                  <a:pt x="111" y="62"/>
                  <a:pt x="111" y="62"/>
                  <a:pt x="111" y="62"/>
                </a:cubicBezTo>
                <a:cubicBezTo>
                  <a:pt x="109" y="62"/>
                  <a:pt x="108" y="64"/>
                  <a:pt x="108" y="65"/>
                </a:cubicBezTo>
                <a:cubicBezTo>
                  <a:pt x="108" y="67"/>
                  <a:pt x="109" y="69"/>
                  <a:pt x="111" y="69"/>
                </a:cubicBezTo>
                <a:cubicBezTo>
                  <a:pt x="127" y="69"/>
                  <a:pt x="127" y="69"/>
                  <a:pt x="127" y="69"/>
                </a:cubicBezTo>
                <a:cubicBezTo>
                  <a:pt x="129" y="69"/>
                  <a:pt x="130" y="67"/>
                  <a:pt x="130" y="65"/>
                </a:cubicBezTo>
                <a:cubicBezTo>
                  <a:pt x="130" y="64"/>
                  <a:pt x="129" y="62"/>
                  <a:pt x="127" y="62"/>
                </a:cubicBezTo>
                <a:close/>
                <a:moveTo>
                  <a:pt x="65" y="142"/>
                </a:moveTo>
                <a:cubicBezTo>
                  <a:pt x="67" y="142"/>
                  <a:pt x="67" y="142"/>
                  <a:pt x="67" y="142"/>
                </a:cubicBezTo>
                <a:cubicBezTo>
                  <a:pt x="77" y="142"/>
                  <a:pt x="85" y="134"/>
                  <a:pt x="85" y="124"/>
                </a:cubicBezTo>
                <a:cubicBezTo>
                  <a:pt x="85" y="95"/>
                  <a:pt x="85" y="95"/>
                  <a:pt x="85" y="95"/>
                </a:cubicBezTo>
                <a:cubicBezTo>
                  <a:pt x="90" y="92"/>
                  <a:pt x="95" y="87"/>
                  <a:pt x="97" y="81"/>
                </a:cubicBezTo>
                <a:cubicBezTo>
                  <a:pt x="97" y="50"/>
                  <a:pt x="97" y="50"/>
                  <a:pt x="97" y="50"/>
                </a:cubicBezTo>
                <a:cubicBezTo>
                  <a:pt x="92" y="38"/>
                  <a:pt x="79" y="29"/>
                  <a:pt x="65" y="29"/>
                </a:cubicBezTo>
                <a:cubicBezTo>
                  <a:pt x="65" y="37"/>
                  <a:pt x="65" y="37"/>
                  <a:pt x="65" y="37"/>
                </a:cubicBezTo>
                <a:cubicBezTo>
                  <a:pt x="73" y="37"/>
                  <a:pt x="80" y="40"/>
                  <a:pt x="85" y="45"/>
                </a:cubicBezTo>
                <a:cubicBezTo>
                  <a:pt x="90" y="50"/>
                  <a:pt x="93" y="57"/>
                  <a:pt x="93" y="65"/>
                </a:cubicBezTo>
                <a:cubicBezTo>
                  <a:pt x="93" y="76"/>
                  <a:pt x="88" y="85"/>
                  <a:pt x="79" y="90"/>
                </a:cubicBezTo>
                <a:cubicBezTo>
                  <a:pt x="79" y="90"/>
                  <a:pt x="79" y="90"/>
                  <a:pt x="79" y="90"/>
                </a:cubicBezTo>
                <a:cubicBezTo>
                  <a:pt x="78" y="91"/>
                  <a:pt x="78" y="92"/>
                  <a:pt x="78" y="93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65" y="142"/>
                  <a:pt x="65" y="142"/>
                  <a:pt x="65" y="142"/>
                </a:cubicBezTo>
                <a:close/>
                <a:moveTo>
                  <a:pt x="97" y="28"/>
                </a:moveTo>
                <a:cubicBezTo>
                  <a:pt x="97" y="36"/>
                  <a:pt x="97" y="36"/>
                  <a:pt x="97" y="36"/>
                </a:cubicBezTo>
                <a:cubicBezTo>
                  <a:pt x="97" y="36"/>
                  <a:pt x="96" y="36"/>
                  <a:pt x="95" y="35"/>
                </a:cubicBezTo>
                <a:cubicBezTo>
                  <a:pt x="94" y="34"/>
                  <a:pt x="94" y="32"/>
                  <a:pt x="95" y="31"/>
                </a:cubicBezTo>
                <a:cubicBezTo>
                  <a:pt x="97" y="28"/>
                  <a:pt x="97" y="28"/>
                  <a:pt x="97" y="28"/>
                </a:cubicBezTo>
                <a:close/>
                <a:moveTo>
                  <a:pt x="97" y="94"/>
                </a:moveTo>
                <a:cubicBezTo>
                  <a:pt x="97" y="103"/>
                  <a:pt x="97" y="103"/>
                  <a:pt x="97" y="103"/>
                </a:cubicBezTo>
                <a:cubicBezTo>
                  <a:pt x="95" y="100"/>
                  <a:pt x="95" y="100"/>
                  <a:pt x="95" y="100"/>
                </a:cubicBezTo>
                <a:cubicBezTo>
                  <a:pt x="94" y="99"/>
                  <a:pt x="94" y="97"/>
                  <a:pt x="95" y="95"/>
                </a:cubicBezTo>
                <a:cubicBezTo>
                  <a:pt x="96" y="95"/>
                  <a:pt x="97" y="94"/>
                  <a:pt x="97" y="94"/>
                </a:cubicBezTo>
                <a:close/>
                <a:moveTo>
                  <a:pt x="65" y="23"/>
                </a:move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7" y="0"/>
                  <a:pt x="68" y="2"/>
                  <a:pt x="68" y="3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21"/>
                  <a:pt x="67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lose/>
                <a:moveTo>
                  <a:pt x="65" y="29"/>
                </a:moveTo>
                <a:cubicBezTo>
                  <a:pt x="50" y="29"/>
                  <a:pt x="38" y="37"/>
                  <a:pt x="32" y="50"/>
                </a:cubicBezTo>
                <a:cubicBezTo>
                  <a:pt x="32" y="81"/>
                  <a:pt x="32" y="81"/>
                  <a:pt x="32" y="81"/>
                </a:cubicBezTo>
                <a:cubicBezTo>
                  <a:pt x="35" y="87"/>
                  <a:pt x="40" y="92"/>
                  <a:pt x="45" y="96"/>
                </a:cubicBezTo>
                <a:cubicBezTo>
                  <a:pt x="45" y="124"/>
                  <a:pt x="45" y="124"/>
                  <a:pt x="45" y="124"/>
                </a:cubicBezTo>
                <a:cubicBezTo>
                  <a:pt x="45" y="134"/>
                  <a:pt x="53" y="142"/>
                  <a:pt x="63" y="142"/>
                </a:cubicBezTo>
                <a:cubicBezTo>
                  <a:pt x="65" y="142"/>
                  <a:pt x="65" y="142"/>
                  <a:pt x="65" y="142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2" y="93"/>
                  <a:pt x="52" y="93"/>
                  <a:pt x="52" y="93"/>
                </a:cubicBezTo>
                <a:cubicBezTo>
                  <a:pt x="52" y="92"/>
                  <a:pt x="52" y="91"/>
                  <a:pt x="51" y="90"/>
                </a:cubicBezTo>
                <a:cubicBezTo>
                  <a:pt x="42" y="85"/>
                  <a:pt x="36" y="76"/>
                  <a:pt x="36" y="65"/>
                </a:cubicBezTo>
                <a:cubicBezTo>
                  <a:pt x="36" y="57"/>
                  <a:pt x="39" y="50"/>
                  <a:pt x="44" y="45"/>
                </a:cubicBezTo>
                <a:cubicBezTo>
                  <a:pt x="50" y="40"/>
                  <a:pt x="57" y="37"/>
                  <a:pt x="65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65" y="0"/>
                </a:moveTo>
                <a:cubicBezTo>
                  <a:pt x="65" y="23"/>
                  <a:pt x="65" y="23"/>
                  <a:pt x="65" y="23"/>
                </a:cubicBezTo>
                <a:cubicBezTo>
                  <a:pt x="63" y="23"/>
                  <a:pt x="62" y="21"/>
                  <a:pt x="62" y="20"/>
                </a:cubicBezTo>
                <a:cubicBezTo>
                  <a:pt x="62" y="3"/>
                  <a:pt x="62" y="3"/>
                  <a:pt x="62" y="3"/>
                </a:cubicBezTo>
                <a:cubicBezTo>
                  <a:pt x="62" y="2"/>
                  <a:pt x="63" y="0"/>
                  <a:pt x="65" y="0"/>
                </a:cubicBezTo>
                <a:close/>
                <a:moveTo>
                  <a:pt x="32" y="103"/>
                </a:moveTo>
                <a:cubicBezTo>
                  <a:pt x="32" y="94"/>
                  <a:pt x="32" y="94"/>
                  <a:pt x="32" y="94"/>
                </a:cubicBezTo>
                <a:cubicBezTo>
                  <a:pt x="33" y="94"/>
                  <a:pt x="34" y="95"/>
                  <a:pt x="35" y="95"/>
                </a:cubicBezTo>
                <a:cubicBezTo>
                  <a:pt x="36" y="97"/>
                  <a:pt x="36" y="99"/>
                  <a:pt x="35" y="100"/>
                </a:cubicBezTo>
                <a:cubicBezTo>
                  <a:pt x="32" y="103"/>
                  <a:pt x="32" y="103"/>
                  <a:pt x="32" y="103"/>
                </a:cubicBezTo>
                <a:close/>
                <a:moveTo>
                  <a:pt x="32" y="36"/>
                </a:moveTo>
                <a:cubicBezTo>
                  <a:pt x="32" y="28"/>
                  <a:pt x="32" y="28"/>
                  <a:pt x="32" y="28"/>
                </a:cubicBezTo>
                <a:cubicBezTo>
                  <a:pt x="35" y="31"/>
                  <a:pt x="35" y="31"/>
                  <a:pt x="35" y="31"/>
                </a:cubicBezTo>
                <a:cubicBezTo>
                  <a:pt x="36" y="32"/>
                  <a:pt x="36" y="34"/>
                  <a:pt x="35" y="35"/>
                </a:cubicBezTo>
                <a:cubicBezTo>
                  <a:pt x="34" y="36"/>
                  <a:pt x="33" y="36"/>
                  <a:pt x="32" y="36"/>
                </a:cubicBezTo>
                <a:close/>
                <a:moveTo>
                  <a:pt x="32" y="50"/>
                </a:moveTo>
                <a:cubicBezTo>
                  <a:pt x="30" y="54"/>
                  <a:pt x="29" y="60"/>
                  <a:pt x="29" y="65"/>
                </a:cubicBezTo>
                <a:cubicBezTo>
                  <a:pt x="29" y="71"/>
                  <a:pt x="30" y="76"/>
                  <a:pt x="32" y="81"/>
                </a:cubicBezTo>
                <a:cubicBezTo>
                  <a:pt x="32" y="50"/>
                  <a:pt x="32" y="50"/>
                  <a:pt x="32" y="50"/>
                </a:cubicBezTo>
                <a:close/>
                <a:moveTo>
                  <a:pt x="32" y="28"/>
                </a:move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1" y="36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19" y="24"/>
                  <a:pt x="19" y="24"/>
                  <a:pt x="19" y="24"/>
                </a:cubicBezTo>
                <a:cubicBezTo>
                  <a:pt x="17" y="23"/>
                  <a:pt x="17" y="20"/>
                  <a:pt x="19" y="19"/>
                </a:cubicBezTo>
                <a:cubicBezTo>
                  <a:pt x="20" y="18"/>
                  <a:pt x="22" y="18"/>
                  <a:pt x="24" y="19"/>
                </a:cubicBezTo>
                <a:cubicBezTo>
                  <a:pt x="32" y="28"/>
                  <a:pt x="32" y="28"/>
                  <a:pt x="32" y="28"/>
                </a:cubicBezTo>
                <a:close/>
                <a:moveTo>
                  <a:pt x="32" y="94"/>
                </a:moveTo>
                <a:cubicBezTo>
                  <a:pt x="32" y="103"/>
                  <a:pt x="32" y="103"/>
                  <a:pt x="32" y="103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22" y="113"/>
                  <a:pt x="20" y="113"/>
                  <a:pt x="19" y="112"/>
                </a:cubicBezTo>
                <a:cubicBezTo>
                  <a:pt x="17" y="110"/>
                  <a:pt x="17" y="108"/>
                  <a:pt x="19" y="107"/>
                </a:cubicBezTo>
                <a:cubicBezTo>
                  <a:pt x="30" y="95"/>
                  <a:pt x="30" y="95"/>
                  <a:pt x="30" y="95"/>
                </a:cubicBezTo>
                <a:cubicBezTo>
                  <a:pt x="30" y="95"/>
                  <a:pt x="30" y="95"/>
                  <a:pt x="30" y="95"/>
                </a:cubicBezTo>
                <a:cubicBezTo>
                  <a:pt x="31" y="95"/>
                  <a:pt x="32" y="95"/>
                  <a:pt x="32" y="94"/>
                </a:cubicBezTo>
                <a:close/>
                <a:moveTo>
                  <a:pt x="22" y="65"/>
                </a:moveTo>
                <a:cubicBezTo>
                  <a:pt x="22" y="65"/>
                  <a:pt x="22" y="65"/>
                  <a:pt x="22" y="65"/>
                </a:cubicBezTo>
                <a:cubicBezTo>
                  <a:pt x="22" y="64"/>
                  <a:pt x="21" y="62"/>
                  <a:pt x="19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1" y="62"/>
                  <a:pt x="0" y="64"/>
                  <a:pt x="0" y="65"/>
                </a:cubicBezTo>
                <a:cubicBezTo>
                  <a:pt x="0" y="67"/>
                  <a:pt x="1" y="69"/>
                  <a:pt x="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69"/>
                  <a:pt x="22" y="67"/>
                  <a:pt x="22" y="6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Freeform 81"/>
          <p:cNvSpPr>
            <a:spLocks noEditPoints="1"/>
          </p:cNvSpPr>
          <p:nvPr/>
        </p:nvSpPr>
        <p:spPr bwMode="auto">
          <a:xfrm>
            <a:off x="8273796" y="1387772"/>
            <a:ext cx="472835" cy="680249"/>
          </a:xfrm>
          <a:custGeom>
            <a:avLst/>
            <a:gdLst>
              <a:gd name="T0" fmla="*/ 98 w 196"/>
              <a:gd name="T1" fmla="*/ 5 h 282"/>
              <a:gd name="T2" fmla="*/ 113 w 196"/>
              <a:gd name="T3" fmla="*/ 0 h 282"/>
              <a:gd name="T4" fmla="*/ 155 w 196"/>
              <a:gd name="T5" fmla="*/ 128 h 282"/>
              <a:gd name="T6" fmla="*/ 108 w 196"/>
              <a:gd name="T7" fmla="*/ 143 h 282"/>
              <a:gd name="T8" fmla="*/ 98 w 196"/>
              <a:gd name="T9" fmla="*/ 111 h 282"/>
              <a:gd name="T10" fmla="*/ 98 w 196"/>
              <a:gd name="T11" fmla="*/ 5 h 282"/>
              <a:gd name="T12" fmla="*/ 98 w 196"/>
              <a:gd name="T13" fmla="*/ 222 h 282"/>
              <a:gd name="T14" fmla="*/ 136 w 196"/>
              <a:gd name="T15" fmla="*/ 209 h 282"/>
              <a:gd name="T16" fmla="*/ 107 w 196"/>
              <a:gd name="T17" fmla="*/ 209 h 282"/>
              <a:gd name="T18" fmla="*/ 107 w 196"/>
              <a:gd name="T19" fmla="*/ 192 h 282"/>
              <a:gd name="T20" fmla="*/ 152 w 196"/>
              <a:gd name="T21" fmla="*/ 192 h 282"/>
              <a:gd name="T22" fmla="*/ 189 w 196"/>
              <a:gd name="T23" fmla="*/ 192 h 282"/>
              <a:gd name="T24" fmla="*/ 196 w 196"/>
              <a:gd name="T25" fmla="*/ 192 h 282"/>
              <a:gd name="T26" fmla="*/ 196 w 196"/>
              <a:gd name="T27" fmla="*/ 209 h 282"/>
              <a:gd name="T28" fmla="*/ 180 w 196"/>
              <a:gd name="T29" fmla="*/ 209 h 282"/>
              <a:gd name="T30" fmla="*/ 134 w 196"/>
              <a:gd name="T31" fmla="*/ 247 h 282"/>
              <a:gd name="T32" fmla="*/ 169 w 196"/>
              <a:gd name="T33" fmla="*/ 267 h 282"/>
              <a:gd name="T34" fmla="*/ 169 w 196"/>
              <a:gd name="T35" fmla="*/ 282 h 282"/>
              <a:gd name="T36" fmla="*/ 98 w 196"/>
              <a:gd name="T37" fmla="*/ 282 h 282"/>
              <a:gd name="T38" fmla="*/ 98 w 196"/>
              <a:gd name="T39" fmla="*/ 268 h 282"/>
              <a:gd name="T40" fmla="*/ 111 w 196"/>
              <a:gd name="T41" fmla="*/ 255 h 282"/>
              <a:gd name="T42" fmla="*/ 98 w 196"/>
              <a:gd name="T43" fmla="*/ 242 h 282"/>
              <a:gd name="T44" fmla="*/ 98 w 196"/>
              <a:gd name="T45" fmla="*/ 222 h 282"/>
              <a:gd name="T46" fmla="*/ 67 w 196"/>
              <a:gd name="T47" fmla="*/ 15 h 282"/>
              <a:gd name="T48" fmla="*/ 98 w 196"/>
              <a:gd name="T49" fmla="*/ 5 h 282"/>
              <a:gd name="T50" fmla="*/ 98 w 196"/>
              <a:gd name="T51" fmla="*/ 111 h 282"/>
              <a:gd name="T52" fmla="*/ 92 w 196"/>
              <a:gd name="T53" fmla="*/ 92 h 282"/>
              <a:gd name="T54" fmla="*/ 33 w 196"/>
              <a:gd name="T55" fmla="*/ 157 h 282"/>
              <a:gd name="T56" fmla="*/ 98 w 196"/>
              <a:gd name="T57" fmla="*/ 222 h 282"/>
              <a:gd name="T58" fmla="*/ 98 w 196"/>
              <a:gd name="T59" fmla="*/ 222 h 282"/>
              <a:gd name="T60" fmla="*/ 98 w 196"/>
              <a:gd name="T61" fmla="*/ 242 h 282"/>
              <a:gd name="T62" fmla="*/ 85 w 196"/>
              <a:gd name="T63" fmla="*/ 255 h 282"/>
              <a:gd name="T64" fmla="*/ 98 w 196"/>
              <a:gd name="T65" fmla="*/ 268 h 282"/>
              <a:gd name="T66" fmla="*/ 98 w 196"/>
              <a:gd name="T67" fmla="*/ 282 h 282"/>
              <a:gd name="T68" fmla="*/ 27 w 196"/>
              <a:gd name="T69" fmla="*/ 282 h 282"/>
              <a:gd name="T70" fmla="*/ 27 w 196"/>
              <a:gd name="T71" fmla="*/ 267 h 282"/>
              <a:gd name="T72" fmla="*/ 61 w 196"/>
              <a:gd name="T73" fmla="*/ 247 h 282"/>
              <a:gd name="T74" fmla="*/ 0 w 196"/>
              <a:gd name="T75" fmla="*/ 157 h 282"/>
              <a:gd name="T76" fmla="*/ 82 w 196"/>
              <a:gd name="T77" fmla="*/ 61 h 282"/>
              <a:gd name="T78" fmla="*/ 67 w 196"/>
              <a:gd name="T79" fmla="*/ 15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6" h="282">
                <a:moveTo>
                  <a:pt x="98" y="5"/>
                </a:moveTo>
                <a:cubicBezTo>
                  <a:pt x="113" y="0"/>
                  <a:pt x="113" y="0"/>
                  <a:pt x="113" y="0"/>
                </a:cubicBezTo>
                <a:cubicBezTo>
                  <a:pt x="155" y="128"/>
                  <a:pt x="155" y="128"/>
                  <a:pt x="155" y="128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8" y="5"/>
                  <a:pt x="98" y="5"/>
                  <a:pt x="98" y="5"/>
                </a:cubicBezTo>
                <a:close/>
                <a:moveTo>
                  <a:pt x="98" y="222"/>
                </a:moveTo>
                <a:cubicBezTo>
                  <a:pt x="112" y="222"/>
                  <a:pt x="125" y="217"/>
                  <a:pt x="136" y="209"/>
                </a:cubicBezTo>
                <a:cubicBezTo>
                  <a:pt x="107" y="209"/>
                  <a:pt x="107" y="209"/>
                  <a:pt x="107" y="209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52" y="192"/>
                  <a:pt x="152" y="192"/>
                  <a:pt x="152" y="192"/>
                </a:cubicBezTo>
                <a:cubicBezTo>
                  <a:pt x="189" y="192"/>
                  <a:pt x="189" y="192"/>
                  <a:pt x="189" y="192"/>
                </a:cubicBezTo>
                <a:cubicBezTo>
                  <a:pt x="196" y="192"/>
                  <a:pt x="196" y="192"/>
                  <a:pt x="196" y="192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80" y="209"/>
                  <a:pt x="180" y="209"/>
                  <a:pt x="180" y="209"/>
                </a:cubicBezTo>
                <a:cubicBezTo>
                  <a:pt x="169" y="226"/>
                  <a:pt x="153" y="239"/>
                  <a:pt x="134" y="247"/>
                </a:cubicBezTo>
                <a:cubicBezTo>
                  <a:pt x="154" y="251"/>
                  <a:pt x="169" y="257"/>
                  <a:pt x="169" y="267"/>
                </a:cubicBezTo>
                <a:cubicBezTo>
                  <a:pt x="169" y="282"/>
                  <a:pt x="169" y="282"/>
                  <a:pt x="169" y="282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98" y="268"/>
                  <a:pt x="98" y="268"/>
                  <a:pt x="98" y="268"/>
                </a:cubicBezTo>
                <a:cubicBezTo>
                  <a:pt x="105" y="268"/>
                  <a:pt x="111" y="262"/>
                  <a:pt x="111" y="255"/>
                </a:cubicBezTo>
                <a:cubicBezTo>
                  <a:pt x="111" y="248"/>
                  <a:pt x="105" y="242"/>
                  <a:pt x="98" y="242"/>
                </a:cubicBezTo>
                <a:lnTo>
                  <a:pt x="98" y="222"/>
                </a:lnTo>
                <a:close/>
                <a:moveTo>
                  <a:pt x="67" y="15"/>
                </a:moveTo>
                <a:cubicBezTo>
                  <a:pt x="98" y="5"/>
                  <a:pt x="98" y="5"/>
                  <a:pt x="98" y="5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2" y="92"/>
                  <a:pt x="92" y="92"/>
                  <a:pt x="92" y="92"/>
                </a:cubicBezTo>
                <a:cubicBezTo>
                  <a:pt x="59" y="95"/>
                  <a:pt x="33" y="123"/>
                  <a:pt x="33" y="157"/>
                </a:cubicBezTo>
                <a:cubicBezTo>
                  <a:pt x="33" y="193"/>
                  <a:pt x="62" y="222"/>
                  <a:pt x="98" y="22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98" y="242"/>
                  <a:pt x="98" y="242"/>
                  <a:pt x="98" y="242"/>
                </a:cubicBezTo>
                <a:cubicBezTo>
                  <a:pt x="91" y="242"/>
                  <a:pt x="85" y="248"/>
                  <a:pt x="85" y="255"/>
                </a:cubicBezTo>
                <a:cubicBezTo>
                  <a:pt x="85" y="262"/>
                  <a:pt x="91" y="268"/>
                  <a:pt x="98" y="268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27" y="282"/>
                  <a:pt x="27" y="282"/>
                  <a:pt x="27" y="282"/>
                </a:cubicBezTo>
                <a:cubicBezTo>
                  <a:pt x="27" y="267"/>
                  <a:pt x="27" y="267"/>
                  <a:pt x="27" y="267"/>
                </a:cubicBezTo>
                <a:cubicBezTo>
                  <a:pt x="27" y="257"/>
                  <a:pt x="41" y="251"/>
                  <a:pt x="61" y="247"/>
                </a:cubicBezTo>
                <a:cubicBezTo>
                  <a:pt x="26" y="233"/>
                  <a:pt x="0" y="198"/>
                  <a:pt x="0" y="157"/>
                </a:cubicBezTo>
                <a:cubicBezTo>
                  <a:pt x="0" y="108"/>
                  <a:pt x="36" y="68"/>
                  <a:pt x="82" y="61"/>
                </a:cubicBezTo>
                <a:lnTo>
                  <a:pt x="67" y="1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Freeform 82"/>
          <p:cNvSpPr>
            <a:spLocks noEditPoints="1"/>
          </p:cNvSpPr>
          <p:nvPr/>
        </p:nvSpPr>
        <p:spPr bwMode="auto">
          <a:xfrm>
            <a:off x="8105053" y="1291096"/>
            <a:ext cx="272451" cy="240813"/>
          </a:xfrm>
          <a:custGeom>
            <a:avLst/>
            <a:gdLst>
              <a:gd name="T0" fmla="*/ 103 w 113"/>
              <a:gd name="T1" fmla="*/ 31 h 100"/>
              <a:gd name="T2" fmla="*/ 57 w 113"/>
              <a:gd name="T3" fmla="*/ 0 h 100"/>
              <a:gd name="T4" fmla="*/ 57 w 113"/>
              <a:gd name="T5" fmla="*/ 9 h 100"/>
              <a:gd name="T6" fmla="*/ 95 w 113"/>
              <a:gd name="T7" fmla="*/ 35 h 100"/>
              <a:gd name="T8" fmla="*/ 72 w 113"/>
              <a:gd name="T9" fmla="*/ 88 h 100"/>
              <a:gd name="T10" fmla="*/ 57 w 113"/>
              <a:gd name="T11" fmla="*/ 91 h 100"/>
              <a:gd name="T12" fmla="*/ 57 w 113"/>
              <a:gd name="T13" fmla="*/ 100 h 100"/>
              <a:gd name="T14" fmla="*/ 75 w 113"/>
              <a:gd name="T15" fmla="*/ 96 h 100"/>
              <a:gd name="T16" fmla="*/ 103 w 113"/>
              <a:gd name="T17" fmla="*/ 31 h 100"/>
              <a:gd name="T18" fmla="*/ 57 w 113"/>
              <a:gd name="T19" fmla="*/ 0 h 100"/>
              <a:gd name="T20" fmla="*/ 38 w 113"/>
              <a:gd name="T21" fmla="*/ 4 h 100"/>
              <a:gd name="T22" fmla="*/ 11 w 113"/>
              <a:gd name="T23" fmla="*/ 68 h 100"/>
              <a:gd name="T24" fmla="*/ 57 w 113"/>
              <a:gd name="T25" fmla="*/ 100 h 100"/>
              <a:gd name="T26" fmla="*/ 57 w 113"/>
              <a:gd name="T27" fmla="*/ 91 h 100"/>
              <a:gd name="T28" fmla="*/ 19 w 113"/>
              <a:gd name="T29" fmla="*/ 65 h 100"/>
              <a:gd name="T30" fmla="*/ 19 w 113"/>
              <a:gd name="T31" fmla="*/ 65 h 100"/>
              <a:gd name="T32" fmla="*/ 42 w 113"/>
              <a:gd name="T33" fmla="*/ 12 h 100"/>
              <a:gd name="T34" fmla="*/ 57 w 113"/>
              <a:gd name="T35" fmla="*/ 9 h 100"/>
              <a:gd name="T36" fmla="*/ 57 w 113"/>
              <a:gd name="T37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3" h="100">
                <a:moveTo>
                  <a:pt x="103" y="31"/>
                </a:moveTo>
                <a:cubicBezTo>
                  <a:pt x="95" y="12"/>
                  <a:pt x="77" y="0"/>
                  <a:pt x="57" y="0"/>
                </a:cubicBezTo>
                <a:cubicBezTo>
                  <a:pt x="57" y="9"/>
                  <a:pt x="57" y="9"/>
                  <a:pt x="57" y="9"/>
                </a:cubicBezTo>
                <a:cubicBezTo>
                  <a:pt x="73" y="9"/>
                  <a:pt x="88" y="19"/>
                  <a:pt x="95" y="35"/>
                </a:cubicBezTo>
                <a:cubicBezTo>
                  <a:pt x="103" y="56"/>
                  <a:pt x="93" y="79"/>
                  <a:pt x="72" y="88"/>
                </a:cubicBezTo>
                <a:cubicBezTo>
                  <a:pt x="67" y="90"/>
                  <a:pt x="62" y="91"/>
                  <a:pt x="57" y="91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63" y="100"/>
                  <a:pt x="69" y="99"/>
                  <a:pt x="75" y="96"/>
                </a:cubicBezTo>
                <a:cubicBezTo>
                  <a:pt x="101" y="86"/>
                  <a:pt x="113" y="57"/>
                  <a:pt x="103" y="31"/>
                </a:cubicBezTo>
                <a:close/>
                <a:moveTo>
                  <a:pt x="57" y="0"/>
                </a:moveTo>
                <a:cubicBezTo>
                  <a:pt x="51" y="0"/>
                  <a:pt x="44" y="1"/>
                  <a:pt x="38" y="4"/>
                </a:cubicBezTo>
                <a:cubicBezTo>
                  <a:pt x="13" y="14"/>
                  <a:pt x="0" y="43"/>
                  <a:pt x="11" y="68"/>
                </a:cubicBezTo>
                <a:cubicBezTo>
                  <a:pt x="18" y="88"/>
                  <a:pt x="37" y="100"/>
                  <a:pt x="57" y="100"/>
                </a:cubicBezTo>
                <a:cubicBezTo>
                  <a:pt x="57" y="91"/>
                  <a:pt x="57" y="91"/>
                  <a:pt x="57" y="91"/>
                </a:cubicBezTo>
                <a:cubicBezTo>
                  <a:pt x="41" y="90"/>
                  <a:pt x="26" y="81"/>
                  <a:pt x="19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1" y="44"/>
                  <a:pt x="21" y="21"/>
                  <a:pt x="42" y="12"/>
                </a:cubicBezTo>
                <a:cubicBezTo>
                  <a:pt x="47" y="10"/>
                  <a:pt x="52" y="9"/>
                  <a:pt x="57" y="9"/>
                </a:cubicBezTo>
                <a:lnTo>
                  <a:pt x="57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Freeform 83"/>
          <p:cNvSpPr>
            <a:spLocks/>
          </p:cNvSpPr>
          <p:nvPr/>
        </p:nvSpPr>
        <p:spPr bwMode="auto">
          <a:xfrm>
            <a:off x="8027712" y="1435234"/>
            <a:ext cx="119526" cy="75584"/>
          </a:xfrm>
          <a:custGeom>
            <a:avLst/>
            <a:gdLst>
              <a:gd name="T0" fmla="*/ 7 w 68"/>
              <a:gd name="T1" fmla="*/ 43 h 43"/>
              <a:gd name="T2" fmla="*/ 0 w 68"/>
              <a:gd name="T3" fmla="*/ 25 h 43"/>
              <a:gd name="T4" fmla="*/ 62 w 68"/>
              <a:gd name="T5" fmla="*/ 0 h 43"/>
              <a:gd name="T6" fmla="*/ 68 w 68"/>
              <a:gd name="T7" fmla="*/ 18 h 43"/>
              <a:gd name="T8" fmla="*/ 7 w 68"/>
              <a:gd name="T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43">
                <a:moveTo>
                  <a:pt x="7" y="43"/>
                </a:moveTo>
                <a:lnTo>
                  <a:pt x="0" y="25"/>
                </a:lnTo>
                <a:lnTo>
                  <a:pt x="62" y="0"/>
                </a:lnTo>
                <a:lnTo>
                  <a:pt x="68" y="18"/>
                </a:lnTo>
                <a:lnTo>
                  <a:pt x="7" y="4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Freeform 84"/>
          <p:cNvSpPr>
            <a:spLocks/>
          </p:cNvSpPr>
          <p:nvPr/>
        </p:nvSpPr>
        <p:spPr bwMode="auto">
          <a:xfrm>
            <a:off x="7952129" y="1445779"/>
            <a:ext cx="161713" cy="98434"/>
          </a:xfrm>
          <a:custGeom>
            <a:avLst/>
            <a:gdLst>
              <a:gd name="T0" fmla="*/ 16 w 67"/>
              <a:gd name="T1" fmla="*/ 39 h 41"/>
              <a:gd name="T2" fmla="*/ 2 w 67"/>
              <a:gd name="T3" fmla="*/ 33 h 41"/>
              <a:gd name="T4" fmla="*/ 8 w 67"/>
              <a:gd name="T5" fmla="*/ 19 h 41"/>
              <a:gd name="T6" fmla="*/ 50 w 67"/>
              <a:gd name="T7" fmla="*/ 2 h 41"/>
              <a:gd name="T8" fmla="*/ 64 w 67"/>
              <a:gd name="T9" fmla="*/ 8 h 41"/>
              <a:gd name="T10" fmla="*/ 58 w 67"/>
              <a:gd name="T11" fmla="*/ 22 h 41"/>
              <a:gd name="T12" fmla="*/ 16 w 67"/>
              <a:gd name="T13" fmla="*/ 39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" h="41">
                <a:moveTo>
                  <a:pt x="16" y="39"/>
                </a:moveTo>
                <a:cubicBezTo>
                  <a:pt x="10" y="41"/>
                  <a:pt x="4" y="39"/>
                  <a:pt x="2" y="33"/>
                </a:cubicBezTo>
                <a:cubicBezTo>
                  <a:pt x="0" y="28"/>
                  <a:pt x="2" y="21"/>
                  <a:pt x="8" y="19"/>
                </a:cubicBezTo>
                <a:cubicBezTo>
                  <a:pt x="50" y="2"/>
                  <a:pt x="50" y="2"/>
                  <a:pt x="50" y="2"/>
                </a:cubicBezTo>
                <a:cubicBezTo>
                  <a:pt x="56" y="0"/>
                  <a:pt x="62" y="3"/>
                  <a:pt x="64" y="8"/>
                </a:cubicBezTo>
                <a:cubicBezTo>
                  <a:pt x="67" y="14"/>
                  <a:pt x="64" y="20"/>
                  <a:pt x="58" y="22"/>
                </a:cubicBezTo>
                <a:lnTo>
                  <a:pt x="16" y="3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Freeform 85"/>
          <p:cNvSpPr>
            <a:spLocks noEditPoints="1"/>
          </p:cNvSpPr>
          <p:nvPr/>
        </p:nvSpPr>
        <p:spPr bwMode="auto">
          <a:xfrm>
            <a:off x="7858968" y="2728933"/>
            <a:ext cx="493928" cy="175776"/>
          </a:xfrm>
          <a:custGeom>
            <a:avLst/>
            <a:gdLst>
              <a:gd name="T0" fmla="*/ 142 w 205"/>
              <a:gd name="T1" fmla="*/ 5 h 73"/>
              <a:gd name="T2" fmla="*/ 157 w 205"/>
              <a:gd name="T3" fmla="*/ 2 h 73"/>
              <a:gd name="T4" fmla="*/ 164 w 205"/>
              <a:gd name="T5" fmla="*/ 5 h 73"/>
              <a:gd name="T6" fmla="*/ 179 w 205"/>
              <a:gd name="T7" fmla="*/ 2 h 73"/>
              <a:gd name="T8" fmla="*/ 202 w 205"/>
              <a:gd name="T9" fmla="*/ 18 h 73"/>
              <a:gd name="T10" fmla="*/ 187 w 205"/>
              <a:gd name="T11" fmla="*/ 42 h 73"/>
              <a:gd name="T12" fmla="*/ 177 w 205"/>
              <a:gd name="T13" fmla="*/ 43 h 73"/>
              <a:gd name="T14" fmla="*/ 166 w 205"/>
              <a:gd name="T15" fmla="*/ 18 h 73"/>
              <a:gd name="T16" fmla="*/ 172 w 205"/>
              <a:gd name="T17" fmla="*/ 45 h 73"/>
              <a:gd name="T18" fmla="*/ 167 w 205"/>
              <a:gd name="T19" fmla="*/ 50 h 73"/>
              <a:gd name="T20" fmla="*/ 142 w 205"/>
              <a:gd name="T21" fmla="*/ 55 h 73"/>
              <a:gd name="T22" fmla="*/ 142 w 205"/>
              <a:gd name="T23" fmla="*/ 20 h 73"/>
              <a:gd name="T24" fmla="*/ 158 w 205"/>
              <a:gd name="T25" fmla="*/ 17 h 73"/>
              <a:gd name="T26" fmla="*/ 163 w 205"/>
              <a:gd name="T27" fmla="*/ 19 h 73"/>
              <a:gd name="T28" fmla="*/ 161 w 205"/>
              <a:gd name="T29" fmla="*/ 9 h 73"/>
              <a:gd name="T30" fmla="*/ 155 w 205"/>
              <a:gd name="T31" fmla="*/ 5 h 73"/>
              <a:gd name="T32" fmla="*/ 142 w 205"/>
              <a:gd name="T33" fmla="*/ 8 h 73"/>
              <a:gd name="T34" fmla="*/ 142 w 205"/>
              <a:gd name="T35" fmla="*/ 5 h 73"/>
              <a:gd name="T36" fmla="*/ 28 w 205"/>
              <a:gd name="T37" fmla="*/ 30 h 73"/>
              <a:gd name="T38" fmla="*/ 116 w 205"/>
              <a:gd name="T39" fmla="*/ 13 h 73"/>
              <a:gd name="T40" fmla="*/ 121 w 205"/>
              <a:gd name="T41" fmla="*/ 9 h 73"/>
              <a:gd name="T42" fmla="*/ 142 w 205"/>
              <a:gd name="T43" fmla="*/ 5 h 73"/>
              <a:gd name="T44" fmla="*/ 142 w 205"/>
              <a:gd name="T45" fmla="*/ 8 h 73"/>
              <a:gd name="T46" fmla="*/ 124 w 205"/>
              <a:gd name="T47" fmla="*/ 11 h 73"/>
              <a:gd name="T48" fmla="*/ 120 w 205"/>
              <a:gd name="T49" fmla="*/ 17 h 73"/>
              <a:gd name="T50" fmla="*/ 122 w 205"/>
              <a:gd name="T51" fmla="*/ 28 h 73"/>
              <a:gd name="T52" fmla="*/ 122 w 205"/>
              <a:gd name="T53" fmla="*/ 28 h 73"/>
              <a:gd name="T54" fmla="*/ 126 w 205"/>
              <a:gd name="T55" fmla="*/ 24 h 73"/>
              <a:gd name="T56" fmla="*/ 142 w 205"/>
              <a:gd name="T57" fmla="*/ 20 h 73"/>
              <a:gd name="T58" fmla="*/ 142 w 205"/>
              <a:gd name="T59" fmla="*/ 55 h 73"/>
              <a:gd name="T60" fmla="*/ 130 w 205"/>
              <a:gd name="T61" fmla="*/ 57 h 73"/>
              <a:gd name="T62" fmla="*/ 125 w 205"/>
              <a:gd name="T63" fmla="*/ 56 h 73"/>
              <a:gd name="T64" fmla="*/ 35 w 205"/>
              <a:gd name="T65" fmla="*/ 73 h 73"/>
              <a:gd name="T66" fmla="*/ 28 w 205"/>
              <a:gd name="T67" fmla="*/ 70 h 73"/>
              <a:gd name="T68" fmla="*/ 28 w 205"/>
              <a:gd name="T69" fmla="*/ 67 h 73"/>
              <a:gd name="T70" fmla="*/ 35 w 205"/>
              <a:gd name="T71" fmla="*/ 70 h 73"/>
              <a:gd name="T72" fmla="*/ 35 w 205"/>
              <a:gd name="T73" fmla="*/ 70 h 73"/>
              <a:gd name="T74" fmla="*/ 37 w 205"/>
              <a:gd name="T75" fmla="*/ 70 h 73"/>
              <a:gd name="T76" fmla="*/ 42 w 205"/>
              <a:gd name="T77" fmla="*/ 62 h 73"/>
              <a:gd name="T78" fmla="*/ 36 w 205"/>
              <a:gd name="T79" fmla="*/ 57 h 73"/>
              <a:gd name="T80" fmla="*/ 40 w 205"/>
              <a:gd name="T81" fmla="*/ 50 h 73"/>
              <a:gd name="T82" fmla="*/ 34 w 205"/>
              <a:gd name="T83" fmla="*/ 45 h 73"/>
              <a:gd name="T84" fmla="*/ 37 w 205"/>
              <a:gd name="T85" fmla="*/ 38 h 73"/>
              <a:gd name="T86" fmla="*/ 30 w 205"/>
              <a:gd name="T87" fmla="*/ 33 h 73"/>
              <a:gd name="T88" fmla="*/ 28 w 205"/>
              <a:gd name="T89" fmla="*/ 33 h 73"/>
              <a:gd name="T90" fmla="*/ 28 w 205"/>
              <a:gd name="T91" fmla="*/ 34 h 73"/>
              <a:gd name="T92" fmla="*/ 28 w 205"/>
              <a:gd name="T93" fmla="*/ 30 h 73"/>
              <a:gd name="T94" fmla="*/ 26 w 205"/>
              <a:gd name="T95" fmla="*/ 31 h 73"/>
              <a:gd name="T96" fmla="*/ 28 w 205"/>
              <a:gd name="T97" fmla="*/ 30 h 73"/>
              <a:gd name="T98" fmla="*/ 28 w 205"/>
              <a:gd name="T99" fmla="*/ 34 h 73"/>
              <a:gd name="T100" fmla="*/ 13 w 205"/>
              <a:gd name="T101" fmla="*/ 49 h 73"/>
              <a:gd name="T102" fmla="*/ 15 w 205"/>
              <a:gd name="T103" fmla="*/ 62 h 73"/>
              <a:gd name="T104" fmla="*/ 28 w 205"/>
              <a:gd name="T105" fmla="*/ 67 h 73"/>
              <a:gd name="T106" fmla="*/ 28 w 205"/>
              <a:gd name="T107" fmla="*/ 70 h 73"/>
              <a:gd name="T108" fmla="*/ 0 w 205"/>
              <a:gd name="T109" fmla="*/ 58 h 73"/>
              <a:gd name="T110" fmla="*/ 26 w 205"/>
              <a:gd name="T111" fmla="*/ 3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5" h="73">
                <a:moveTo>
                  <a:pt x="142" y="5"/>
                </a:moveTo>
                <a:cubicBezTo>
                  <a:pt x="157" y="2"/>
                  <a:pt x="157" y="2"/>
                  <a:pt x="157" y="2"/>
                </a:cubicBezTo>
                <a:cubicBezTo>
                  <a:pt x="160" y="1"/>
                  <a:pt x="163" y="3"/>
                  <a:pt x="164" y="5"/>
                </a:cubicBezTo>
                <a:cubicBezTo>
                  <a:pt x="179" y="2"/>
                  <a:pt x="179" y="2"/>
                  <a:pt x="179" y="2"/>
                </a:cubicBezTo>
                <a:cubicBezTo>
                  <a:pt x="190" y="0"/>
                  <a:pt x="200" y="7"/>
                  <a:pt x="202" y="18"/>
                </a:cubicBezTo>
                <a:cubicBezTo>
                  <a:pt x="205" y="29"/>
                  <a:pt x="197" y="39"/>
                  <a:pt x="187" y="42"/>
                </a:cubicBezTo>
                <a:cubicBezTo>
                  <a:pt x="177" y="43"/>
                  <a:pt x="177" y="43"/>
                  <a:pt x="177" y="43"/>
                </a:cubicBezTo>
                <a:cubicBezTo>
                  <a:pt x="166" y="18"/>
                  <a:pt x="166" y="18"/>
                  <a:pt x="166" y="18"/>
                </a:cubicBezTo>
                <a:cubicBezTo>
                  <a:pt x="172" y="45"/>
                  <a:pt x="172" y="45"/>
                  <a:pt x="172" y="45"/>
                </a:cubicBezTo>
                <a:cubicBezTo>
                  <a:pt x="172" y="47"/>
                  <a:pt x="170" y="50"/>
                  <a:pt x="167" y="5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58" y="17"/>
                  <a:pt x="158" y="17"/>
                  <a:pt x="158" y="17"/>
                </a:cubicBezTo>
                <a:cubicBezTo>
                  <a:pt x="160" y="17"/>
                  <a:pt x="162" y="18"/>
                  <a:pt x="163" y="19"/>
                </a:cubicBezTo>
                <a:cubicBezTo>
                  <a:pt x="161" y="9"/>
                  <a:pt x="161" y="9"/>
                  <a:pt x="161" y="9"/>
                </a:cubicBezTo>
                <a:cubicBezTo>
                  <a:pt x="161" y="6"/>
                  <a:pt x="158" y="5"/>
                  <a:pt x="155" y="5"/>
                </a:cubicBezTo>
                <a:cubicBezTo>
                  <a:pt x="142" y="8"/>
                  <a:pt x="142" y="8"/>
                  <a:pt x="142" y="8"/>
                </a:cubicBezTo>
                <a:lnTo>
                  <a:pt x="142" y="5"/>
                </a:lnTo>
                <a:close/>
                <a:moveTo>
                  <a:pt x="28" y="30"/>
                </a:moveTo>
                <a:cubicBezTo>
                  <a:pt x="116" y="13"/>
                  <a:pt x="116" y="13"/>
                  <a:pt x="116" y="13"/>
                </a:cubicBezTo>
                <a:cubicBezTo>
                  <a:pt x="117" y="11"/>
                  <a:pt x="119" y="9"/>
                  <a:pt x="121" y="9"/>
                </a:cubicBezTo>
                <a:cubicBezTo>
                  <a:pt x="142" y="5"/>
                  <a:pt x="142" y="5"/>
                  <a:pt x="142" y="5"/>
                </a:cubicBezTo>
                <a:cubicBezTo>
                  <a:pt x="142" y="8"/>
                  <a:pt x="142" y="8"/>
                  <a:pt x="142" y="8"/>
                </a:cubicBezTo>
                <a:cubicBezTo>
                  <a:pt x="124" y="11"/>
                  <a:pt x="124" y="11"/>
                  <a:pt x="124" y="11"/>
                </a:cubicBezTo>
                <a:cubicBezTo>
                  <a:pt x="121" y="12"/>
                  <a:pt x="119" y="15"/>
                  <a:pt x="120" y="17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6"/>
                  <a:pt x="124" y="24"/>
                  <a:pt x="126" y="24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28" y="58"/>
                  <a:pt x="126" y="57"/>
                  <a:pt x="125" y="56"/>
                </a:cubicBezTo>
                <a:cubicBezTo>
                  <a:pt x="35" y="73"/>
                  <a:pt x="35" y="73"/>
                  <a:pt x="35" y="73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67"/>
                  <a:pt x="28" y="67"/>
                  <a:pt x="28" y="67"/>
                </a:cubicBezTo>
                <a:cubicBezTo>
                  <a:pt x="35" y="70"/>
                  <a:pt x="35" y="70"/>
                  <a:pt x="35" y="70"/>
                </a:cubicBezTo>
                <a:cubicBezTo>
                  <a:pt x="35" y="70"/>
                  <a:pt x="35" y="70"/>
                  <a:pt x="35" y="70"/>
                </a:cubicBezTo>
                <a:cubicBezTo>
                  <a:pt x="37" y="70"/>
                  <a:pt x="37" y="70"/>
                  <a:pt x="37" y="70"/>
                </a:cubicBezTo>
                <a:cubicBezTo>
                  <a:pt x="41" y="69"/>
                  <a:pt x="43" y="66"/>
                  <a:pt x="42" y="62"/>
                </a:cubicBezTo>
                <a:cubicBezTo>
                  <a:pt x="42" y="59"/>
                  <a:pt x="39" y="57"/>
                  <a:pt x="36" y="57"/>
                </a:cubicBezTo>
                <a:cubicBezTo>
                  <a:pt x="39" y="56"/>
                  <a:pt x="40" y="53"/>
                  <a:pt x="40" y="50"/>
                </a:cubicBezTo>
                <a:cubicBezTo>
                  <a:pt x="39" y="47"/>
                  <a:pt x="37" y="45"/>
                  <a:pt x="34" y="45"/>
                </a:cubicBezTo>
                <a:cubicBezTo>
                  <a:pt x="36" y="44"/>
                  <a:pt x="38" y="41"/>
                  <a:pt x="37" y="38"/>
                </a:cubicBezTo>
                <a:cubicBezTo>
                  <a:pt x="37" y="34"/>
                  <a:pt x="33" y="32"/>
                  <a:pt x="30" y="33"/>
                </a:cubicBezTo>
                <a:cubicBezTo>
                  <a:pt x="28" y="33"/>
                  <a:pt x="28" y="33"/>
                  <a:pt x="28" y="33"/>
                </a:cubicBezTo>
                <a:cubicBezTo>
                  <a:pt x="28" y="34"/>
                  <a:pt x="28" y="34"/>
                  <a:pt x="28" y="34"/>
                </a:cubicBezTo>
                <a:lnTo>
                  <a:pt x="28" y="30"/>
                </a:lnTo>
                <a:close/>
                <a:moveTo>
                  <a:pt x="26" y="31"/>
                </a:moveTo>
                <a:cubicBezTo>
                  <a:pt x="28" y="30"/>
                  <a:pt x="28" y="30"/>
                  <a:pt x="28" y="30"/>
                </a:cubicBezTo>
                <a:cubicBezTo>
                  <a:pt x="28" y="34"/>
                  <a:pt x="28" y="34"/>
                  <a:pt x="28" y="34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62"/>
                  <a:pt x="15" y="62"/>
                  <a:pt x="15" y="62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70"/>
                  <a:pt x="28" y="70"/>
                  <a:pt x="28" y="70"/>
                </a:cubicBezTo>
                <a:cubicBezTo>
                  <a:pt x="0" y="58"/>
                  <a:pt x="0" y="58"/>
                  <a:pt x="0" y="58"/>
                </a:cubicBezTo>
                <a:lnTo>
                  <a:pt x="26" y="3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Freeform 86"/>
          <p:cNvSpPr>
            <a:spLocks/>
          </p:cNvSpPr>
          <p:nvPr/>
        </p:nvSpPr>
        <p:spPr bwMode="auto">
          <a:xfrm>
            <a:off x="9904987" y="3182435"/>
            <a:ext cx="272451" cy="349792"/>
          </a:xfrm>
          <a:custGeom>
            <a:avLst/>
            <a:gdLst>
              <a:gd name="T0" fmla="*/ 113 w 113"/>
              <a:gd name="T1" fmla="*/ 25 h 145"/>
              <a:gd name="T2" fmla="*/ 108 w 113"/>
              <a:gd name="T3" fmla="*/ 22 h 145"/>
              <a:gd name="T4" fmla="*/ 42 w 113"/>
              <a:gd name="T5" fmla="*/ 128 h 145"/>
              <a:gd name="T6" fmla="*/ 19 w 113"/>
              <a:gd name="T7" fmla="*/ 132 h 145"/>
              <a:gd name="T8" fmla="*/ 12 w 113"/>
              <a:gd name="T9" fmla="*/ 109 h 145"/>
              <a:gd name="T10" fmla="*/ 78 w 113"/>
              <a:gd name="T11" fmla="*/ 3 h 145"/>
              <a:gd name="T12" fmla="*/ 73 w 113"/>
              <a:gd name="T13" fmla="*/ 0 h 145"/>
              <a:gd name="T14" fmla="*/ 6 w 113"/>
              <a:gd name="T15" fmla="*/ 107 h 145"/>
              <a:gd name="T16" fmla="*/ 15 w 113"/>
              <a:gd name="T17" fmla="*/ 138 h 145"/>
              <a:gd name="T18" fmla="*/ 47 w 113"/>
              <a:gd name="T19" fmla="*/ 132 h 145"/>
              <a:gd name="T20" fmla="*/ 113 w 113"/>
              <a:gd name="T21" fmla="*/ 2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3" h="145">
                <a:moveTo>
                  <a:pt x="113" y="25"/>
                </a:moveTo>
                <a:cubicBezTo>
                  <a:pt x="108" y="22"/>
                  <a:pt x="108" y="22"/>
                  <a:pt x="108" y="22"/>
                </a:cubicBezTo>
                <a:cubicBezTo>
                  <a:pt x="42" y="128"/>
                  <a:pt x="42" y="128"/>
                  <a:pt x="42" y="128"/>
                </a:cubicBezTo>
                <a:cubicBezTo>
                  <a:pt x="38" y="135"/>
                  <a:pt x="27" y="137"/>
                  <a:pt x="19" y="132"/>
                </a:cubicBezTo>
                <a:cubicBezTo>
                  <a:pt x="11" y="127"/>
                  <a:pt x="8" y="117"/>
                  <a:pt x="12" y="109"/>
                </a:cubicBezTo>
                <a:cubicBezTo>
                  <a:pt x="78" y="3"/>
                  <a:pt x="78" y="3"/>
                  <a:pt x="78" y="3"/>
                </a:cubicBezTo>
                <a:cubicBezTo>
                  <a:pt x="73" y="0"/>
                  <a:pt x="73" y="0"/>
                  <a:pt x="73" y="0"/>
                </a:cubicBezTo>
                <a:cubicBezTo>
                  <a:pt x="6" y="107"/>
                  <a:pt x="6" y="107"/>
                  <a:pt x="6" y="107"/>
                </a:cubicBezTo>
                <a:cubicBezTo>
                  <a:pt x="0" y="117"/>
                  <a:pt x="4" y="131"/>
                  <a:pt x="15" y="138"/>
                </a:cubicBezTo>
                <a:cubicBezTo>
                  <a:pt x="26" y="145"/>
                  <a:pt x="40" y="142"/>
                  <a:pt x="47" y="132"/>
                </a:cubicBezTo>
                <a:lnTo>
                  <a:pt x="113" y="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Freeform 87"/>
          <p:cNvSpPr>
            <a:spLocks/>
          </p:cNvSpPr>
          <p:nvPr/>
        </p:nvSpPr>
        <p:spPr bwMode="auto">
          <a:xfrm>
            <a:off x="10059667" y="3170130"/>
            <a:ext cx="131832" cy="91402"/>
          </a:xfrm>
          <a:custGeom>
            <a:avLst/>
            <a:gdLst>
              <a:gd name="T0" fmla="*/ 54 w 55"/>
              <a:gd name="T1" fmla="*/ 35 h 38"/>
              <a:gd name="T2" fmla="*/ 48 w 55"/>
              <a:gd name="T3" fmla="*/ 37 h 38"/>
              <a:gd name="T4" fmla="*/ 3 w 55"/>
              <a:gd name="T5" fmla="*/ 9 h 38"/>
              <a:gd name="T6" fmla="*/ 2 w 55"/>
              <a:gd name="T7" fmla="*/ 3 h 38"/>
              <a:gd name="T8" fmla="*/ 8 w 55"/>
              <a:gd name="T9" fmla="*/ 1 h 38"/>
              <a:gd name="T10" fmla="*/ 53 w 55"/>
              <a:gd name="T11" fmla="*/ 29 h 38"/>
              <a:gd name="T12" fmla="*/ 54 w 55"/>
              <a:gd name="T13" fmla="*/ 35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38">
                <a:moveTo>
                  <a:pt x="54" y="35"/>
                </a:moveTo>
                <a:cubicBezTo>
                  <a:pt x="53" y="37"/>
                  <a:pt x="50" y="38"/>
                  <a:pt x="48" y="37"/>
                </a:cubicBezTo>
                <a:cubicBezTo>
                  <a:pt x="3" y="9"/>
                  <a:pt x="3" y="9"/>
                  <a:pt x="3" y="9"/>
                </a:cubicBezTo>
                <a:cubicBezTo>
                  <a:pt x="1" y="7"/>
                  <a:pt x="0" y="5"/>
                  <a:pt x="2" y="3"/>
                </a:cubicBezTo>
                <a:cubicBezTo>
                  <a:pt x="3" y="1"/>
                  <a:pt x="6" y="0"/>
                  <a:pt x="8" y="1"/>
                </a:cubicBezTo>
                <a:cubicBezTo>
                  <a:pt x="53" y="29"/>
                  <a:pt x="53" y="29"/>
                  <a:pt x="53" y="29"/>
                </a:cubicBezTo>
                <a:cubicBezTo>
                  <a:pt x="55" y="31"/>
                  <a:pt x="55" y="33"/>
                  <a:pt x="54" y="3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Freeform 88"/>
          <p:cNvSpPr>
            <a:spLocks/>
          </p:cNvSpPr>
          <p:nvPr/>
        </p:nvSpPr>
        <p:spPr bwMode="auto">
          <a:xfrm>
            <a:off x="9957719" y="3242199"/>
            <a:ext cx="181049" cy="251358"/>
          </a:xfrm>
          <a:custGeom>
            <a:avLst/>
            <a:gdLst>
              <a:gd name="T0" fmla="*/ 75 w 75"/>
              <a:gd name="T1" fmla="*/ 4 h 104"/>
              <a:gd name="T2" fmla="*/ 69 w 75"/>
              <a:gd name="T3" fmla="*/ 0 h 104"/>
              <a:gd name="T4" fmla="*/ 10 w 75"/>
              <a:gd name="T5" fmla="*/ 95 h 104"/>
              <a:gd name="T6" fmla="*/ 0 w 75"/>
              <a:gd name="T7" fmla="*/ 100 h 104"/>
              <a:gd name="T8" fmla="*/ 1 w 75"/>
              <a:gd name="T9" fmla="*/ 101 h 104"/>
              <a:gd name="T10" fmla="*/ 17 w 75"/>
              <a:gd name="T11" fmla="*/ 98 h 104"/>
              <a:gd name="T12" fmla="*/ 75 w 75"/>
              <a:gd name="T13" fmla="*/ 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" h="104">
                <a:moveTo>
                  <a:pt x="75" y="4"/>
                </a:moveTo>
                <a:cubicBezTo>
                  <a:pt x="69" y="0"/>
                  <a:pt x="69" y="0"/>
                  <a:pt x="69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8" y="98"/>
                  <a:pt x="4" y="100"/>
                  <a:pt x="0" y="100"/>
                </a:cubicBezTo>
                <a:cubicBezTo>
                  <a:pt x="0" y="100"/>
                  <a:pt x="1" y="100"/>
                  <a:pt x="1" y="101"/>
                </a:cubicBezTo>
                <a:cubicBezTo>
                  <a:pt x="7" y="104"/>
                  <a:pt x="14" y="103"/>
                  <a:pt x="17" y="98"/>
                </a:cubicBezTo>
                <a:lnTo>
                  <a:pt x="75" y="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Freeform 89"/>
          <p:cNvSpPr>
            <a:spLocks noEditPoints="1"/>
          </p:cNvSpPr>
          <p:nvPr/>
        </p:nvSpPr>
        <p:spPr bwMode="auto">
          <a:xfrm>
            <a:off x="9535856" y="1811391"/>
            <a:ext cx="246085" cy="179290"/>
          </a:xfrm>
          <a:custGeom>
            <a:avLst/>
            <a:gdLst>
              <a:gd name="T0" fmla="*/ 84 w 102"/>
              <a:gd name="T1" fmla="*/ 71 h 74"/>
              <a:gd name="T2" fmla="*/ 79 w 102"/>
              <a:gd name="T3" fmla="*/ 69 h 74"/>
              <a:gd name="T4" fmla="*/ 79 w 102"/>
              <a:gd name="T5" fmla="*/ 69 h 74"/>
              <a:gd name="T6" fmla="*/ 79 w 102"/>
              <a:gd name="T7" fmla="*/ 52 h 74"/>
              <a:gd name="T8" fmla="*/ 86 w 102"/>
              <a:gd name="T9" fmla="*/ 49 h 74"/>
              <a:gd name="T10" fmla="*/ 90 w 102"/>
              <a:gd name="T11" fmla="*/ 38 h 74"/>
              <a:gd name="T12" fmla="*/ 79 w 102"/>
              <a:gd name="T13" fmla="*/ 31 h 74"/>
              <a:gd name="T14" fmla="*/ 85 w 102"/>
              <a:gd name="T15" fmla="*/ 20 h 74"/>
              <a:gd name="T16" fmla="*/ 79 w 102"/>
              <a:gd name="T17" fmla="*/ 16 h 74"/>
              <a:gd name="T18" fmla="*/ 72 w 102"/>
              <a:gd name="T19" fmla="*/ 3 h 74"/>
              <a:gd name="T20" fmla="*/ 79 w 102"/>
              <a:gd name="T21" fmla="*/ 16 h 74"/>
              <a:gd name="T22" fmla="*/ 72 w 102"/>
              <a:gd name="T23" fmla="*/ 21 h 74"/>
              <a:gd name="T24" fmla="*/ 72 w 102"/>
              <a:gd name="T25" fmla="*/ 9 h 74"/>
              <a:gd name="T26" fmla="*/ 79 w 102"/>
              <a:gd name="T27" fmla="*/ 73 h 74"/>
              <a:gd name="T28" fmla="*/ 72 w 102"/>
              <a:gd name="T29" fmla="*/ 69 h 74"/>
              <a:gd name="T30" fmla="*/ 79 w 102"/>
              <a:gd name="T31" fmla="*/ 73 h 74"/>
              <a:gd name="T32" fmla="*/ 79 w 102"/>
              <a:gd name="T33" fmla="*/ 34 h 74"/>
              <a:gd name="T34" fmla="*/ 75 w 102"/>
              <a:gd name="T35" fmla="*/ 45 h 74"/>
              <a:gd name="T36" fmla="*/ 79 w 102"/>
              <a:gd name="T37" fmla="*/ 52 h 74"/>
              <a:gd name="T38" fmla="*/ 72 w 102"/>
              <a:gd name="T39" fmla="*/ 25 h 74"/>
              <a:gd name="T40" fmla="*/ 79 w 102"/>
              <a:gd name="T41" fmla="*/ 31 h 74"/>
              <a:gd name="T42" fmla="*/ 72 w 102"/>
              <a:gd name="T43" fmla="*/ 3 h 74"/>
              <a:gd name="T44" fmla="*/ 71 w 102"/>
              <a:gd name="T45" fmla="*/ 8 h 74"/>
              <a:gd name="T46" fmla="*/ 66 w 102"/>
              <a:gd name="T47" fmla="*/ 2 h 74"/>
              <a:gd name="T48" fmla="*/ 66 w 102"/>
              <a:gd name="T49" fmla="*/ 73 h 74"/>
              <a:gd name="T50" fmla="*/ 67 w 102"/>
              <a:gd name="T51" fmla="*/ 65 h 74"/>
              <a:gd name="T52" fmla="*/ 72 w 102"/>
              <a:gd name="T53" fmla="*/ 74 h 74"/>
              <a:gd name="T54" fmla="*/ 72 w 102"/>
              <a:gd name="T55" fmla="*/ 21 h 74"/>
              <a:gd name="T56" fmla="*/ 72 w 102"/>
              <a:gd name="T57" fmla="*/ 52 h 74"/>
              <a:gd name="T58" fmla="*/ 66 w 102"/>
              <a:gd name="T59" fmla="*/ 57 h 74"/>
              <a:gd name="T60" fmla="*/ 69 w 102"/>
              <a:gd name="T61" fmla="*/ 16 h 74"/>
              <a:gd name="T62" fmla="*/ 22 w 102"/>
              <a:gd name="T63" fmla="*/ 10 h 74"/>
              <a:gd name="T64" fmla="*/ 66 w 102"/>
              <a:gd name="T65" fmla="*/ 5 h 74"/>
              <a:gd name="T66" fmla="*/ 64 w 102"/>
              <a:gd name="T67" fmla="*/ 6 h 74"/>
              <a:gd name="T68" fmla="*/ 66 w 102"/>
              <a:gd name="T69" fmla="*/ 16 h 74"/>
              <a:gd name="T70" fmla="*/ 66 w 102"/>
              <a:gd name="T71" fmla="*/ 64 h 74"/>
              <a:gd name="T72" fmla="*/ 37 w 102"/>
              <a:gd name="T73" fmla="*/ 57 h 74"/>
              <a:gd name="T74" fmla="*/ 22 w 102"/>
              <a:gd name="T75" fmla="*/ 49 h 74"/>
              <a:gd name="T76" fmla="*/ 27 w 102"/>
              <a:gd name="T77" fmla="*/ 48 h 74"/>
              <a:gd name="T78" fmla="*/ 22 w 102"/>
              <a:gd name="T79" fmla="*/ 27 h 74"/>
              <a:gd name="T80" fmla="*/ 2 w 102"/>
              <a:gd name="T81" fmla="*/ 41 h 74"/>
              <a:gd name="T82" fmla="*/ 22 w 102"/>
              <a:gd name="T83" fmla="*/ 10 h 74"/>
              <a:gd name="T84" fmla="*/ 17 w 102"/>
              <a:gd name="T85" fmla="*/ 28 h 74"/>
              <a:gd name="T86" fmla="*/ 22 w 102"/>
              <a:gd name="T87" fmla="*/ 49 h 74"/>
              <a:gd name="T88" fmla="*/ 2 w 102"/>
              <a:gd name="T89" fmla="*/ 41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2" h="74">
                <a:moveTo>
                  <a:pt x="79" y="7"/>
                </a:moveTo>
                <a:cubicBezTo>
                  <a:pt x="102" y="22"/>
                  <a:pt x="98" y="62"/>
                  <a:pt x="84" y="71"/>
                </a:cubicBezTo>
                <a:cubicBezTo>
                  <a:pt x="82" y="72"/>
                  <a:pt x="80" y="73"/>
                  <a:pt x="79" y="73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83" y="67"/>
                  <a:pt x="85" y="61"/>
                  <a:pt x="83" y="57"/>
                </a:cubicBezTo>
                <a:cubicBezTo>
                  <a:pt x="82" y="55"/>
                  <a:pt x="80" y="53"/>
                  <a:pt x="79" y="52"/>
                </a:cubicBezTo>
                <a:cubicBezTo>
                  <a:pt x="79" y="49"/>
                  <a:pt x="79" y="49"/>
                  <a:pt x="79" y="49"/>
                </a:cubicBezTo>
                <a:cubicBezTo>
                  <a:pt x="81" y="50"/>
                  <a:pt x="84" y="50"/>
                  <a:pt x="86" y="49"/>
                </a:cubicBezTo>
                <a:cubicBezTo>
                  <a:pt x="86" y="49"/>
                  <a:pt x="86" y="49"/>
                  <a:pt x="86" y="49"/>
                </a:cubicBezTo>
                <a:cubicBezTo>
                  <a:pt x="90" y="47"/>
                  <a:pt x="92" y="42"/>
                  <a:pt x="90" y="38"/>
                </a:cubicBezTo>
                <a:cubicBezTo>
                  <a:pt x="88" y="34"/>
                  <a:pt x="83" y="32"/>
                  <a:pt x="79" y="34"/>
                </a:cubicBezTo>
                <a:cubicBezTo>
                  <a:pt x="79" y="31"/>
                  <a:pt x="79" y="31"/>
                  <a:pt x="79" y="31"/>
                </a:cubicBezTo>
                <a:cubicBezTo>
                  <a:pt x="80" y="31"/>
                  <a:pt x="81" y="30"/>
                  <a:pt x="82" y="30"/>
                </a:cubicBezTo>
                <a:cubicBezTo>
                  <a:pt x="86" y="28"/>
                  <a:pt x="87" y="24"/>
                  <a:pt x="85" y="20"/>
                </a:cubicBezTo>
                <a:cubicBezTo>
                  <a:pt x="85" y="20"/>
                  <a:pt x="85" y="20"/>
                  <a:pt x="85" y="20"/>
                </a:cubicBezTo>
                <a:cubicBezTo>
                  <a:pt x="84" y="17"/>
                  <a:pt x="81" y="16"/>
                  <a:pt x="79" y="16"/>
                </a:cubicBezTo>
                <a:lnTo>
                  <a:pt x="79" y="7"/>
                </a:lnTo>
                <a:close/>
                <a:moveTo>
                  <a:pt x="72" y="3"/>
                </a:moveTo>
                <a:cubicBezTo>
                  <a:pt x="74" y="4"/>
                  <a:pt x="76" y="5"/>
                  <a:pt x="79" y="7"/>
                </a:cubicBezTo>
                <a:cubicBezTo>
                  <a:pt x="79" y="16"/>
                  <a:pt x="79" y="16"/>
                  <a:pt x="79" y="16"/>
                </a:cubicBezTo>
                <a:cubicBezTo>
                  <a:pt x="77" y="16"/>
                  <a:pt x="76" y="16"/>
                  <a:pt x="75" y="17"/>
                </a:cubicBezTo>
                <a:cubicBezTo>
                  <a:pt x="73" y="17"/>
                  <a:pt x="72" y="19"/>
                  <a:pt x="72" y="21"/>
                </a:cubicBezTo>
                <a:cubicBezTo>
                  <a:pt x="72" y="13"/>
                  <a:pt x="72" y="13"/>
                  <a:pt x="72" y="13"/>
                </a:cubicBezTo>
                <a:cubicBezTo>
                  <a:pt x="72" y="12"/>
                  <a:pt x="72" y="10"/>
                  <a:pt x="72" y="9"/>
                </a:cubicBezTo>
                <a:cubicBezTo>
                  <a:pt x="72" y="3"/>
                  <a:pt x="72" y="3"/>
                  <a:pt x="72" y="3"/>
                </a:cubicBezTo>
                <a:close/>
                <a:moveTo>
                  <a:pt x="79" y="73"/>
                </a:moveTo>
                <a:cubicBezTo>
                  <a:pt x="76" y="74"/>
                  <a:pt x="74" y="74"/>
                  <a:pt x="72" y="74"/>
                </a:cubicBezTo>
                <a:cubicBezTo>
                  <a:pt x="72" y="69"/>
                  <a:pt x="72" y="69"/>
                  <a:pt x="72" y="69"/>
                </a:cubicBezTo>
                <a:cubicBezTo>
                  <a:pt x="74" y="70"/>
                  <a:pt x="76" y="70"/>
                  <a:pt x="79" y="69"/>
                </a:cubicBezTo>
                <a:cubicBezTo>
                  <a:pt x="79" y="73"/>
                  <a:pt x="79" y="73"/>
                  <a:pt x="79" y="73"/>
                </a:cubicBezTo>
                <a:close/>
                <a:moveTo>
                  <a:pt x="79" y="31"/>
                </a:moveTo>
                <a:cubicBezTo>
                  <a:pt x="79" y="34"/>
                  <a:pt x="79" y="34"/>
                  <a:pt x="79" y="34"/>
                </a:cubicBezTo>
                <a:cubicBezTo>
                  <a:pt x="78" y="34"/>
                  <a:pt x="78" y="34"/>
                  <a:pt x="78" y="34"/>
                </a:cubicBezTo>
                <a:cubicBezTo>
                  <a:pt x="74" y="36"/>
                  <a:pt x="73" y="41"/>
                  <a:pt x="75" y="45"/>
                </a:cubicBezTo>
                <a:cubicBezTo>
                  <a:pt x="76" y="47"/>
                  <a:pt x="77" y="48"/>
                  <a:pt x="79" y="49"/>
                </a:cubicBezTo>
                <a:cubicBezTo>
                  <a:pt x="79" y="52"/>
                  <a:pt x="79" y="52"/>
                  <a:pt x="79" y="52"/>
                </a:cubicBezTo>
                <a:cubicBezTo>
                  <a:pt x="76" y="51"/>
                  <a:pt x="74" y="51"/>
                  <a:pt x="72" y="52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6"/>
                  <a:pt x="72" y="26"/>
                  <a:pt x="72" y="26"/>
                </a:cubicBezTo>
                <a:cubicBezTo>
                  <a:pt x="73" y="29"/>
                  <a:pt x="76" y="31"/>
                  <a:pt x="79" y="31"/>
                </a:cubicBezTo>
                <a:close/>
                <a:moveTo>
                  <a:pt x="66" y="2"/>
                </a:moveTo>
                <a:cubicBezTo>
                  <a:pt x="68" y="2"/>
                  <a:pt x="70" y="3"/>
                  <a:pt x="72" y="3"/>
                </a:cubicBezTo>
                <a:cubicBezTo>
                  <a:pt x="72" y="9"/>
                  <a:pt x="72" y="9"/>
                  <a:pt x="72" y="9"/>
                </a:cubicBezTo>
                <a:cubicBezTo>
                  <a:pt x="71" y="9"/>
                  <a:pt x="71" y="9"/>
                  <a:pt x="71" y="8"/>
                </a:cubicBezTo>
                <a:cubicBezTo>
                  <a:pt x="70" y="7"/>
                  <a:pt x="68" y="5"/>
                  <a:pt x="66" y="5"/>
                </a:cubicBezTo>
                <a:cubicBezTo>
                  <a:pt x="66" y="2"/>
                  <a:pt x="66" y="2"/>
                  <a:pt x="66" y="2"/>
                </a:cubicBezTo>
                <a:close/>
                <a:moveTo>
                  <a:pt x="72" y="74"/>
                </a:moveTo>
                <a:cubicBezTo>
                  <a:pt x="70" y="74"/>
                  <a:pt x="68" y="73"/>
                  <a:pt x="66" y="73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67" y="64"/>
                  <a:pt x="67" y="65"/>
                </a:cubicBezTo>
                <a:cubicBezTo>
                  <a:pt x="68" y="67"/>
                  <a:pt x="70" y="68"/>
                  <a:pt x="72" y="69"/>
                </a:cubicBezTo>
                <a:cubicBezTo>
                  <a:pt x="72" y="74"/>
                  <a:pt x="72" y="74"/>
                  <a:pt x="72" y="74"/>
                </a:cubicBezTo>
                <a:close/>
                <a:moveTo>
                  <a:pt x="72" y="13"/>
                </a:moveTo>
                <a:cubicBezTo>
                  <a:pt x="72" y="21"/>
                  <a:pt x="72" y="21"/>
                  <a:pt x="72" y="21"/>
                </a:cubicBezTo>
                <a:cubicBezTo>
                  <a:pt x="71" y="22"/>
                  <a:pt x="71" y="24"/>
                  <a:pt x="72" y="25"/>
                </a:cubicBezTo>
                <a:cubicBezTo>
                  <a:pt x="72" y="52"/>
                  <a:pt x="72" y="52"/>
                  <a:pt x="72" y="52"/>
                </a:cubicBezTo>
                <a:cubicBezTo>
                  <a:pt x="71" y="52"/>
                  <a:pt x="71" y="52"/>
                  <a:pt x="71" y="52"/>
                </a:cubicBezTo>
                <a:cubicBezTo>
                  <a:pt x="69" y="54"/>
                  <a:pt x="67" y="55"/>
                  <a:pt x="66" y="57"/>
                </a:cubicBezTo>
                <a:cubicBezTo>
                  <a:pt x="66" y="16"/>
                  <a:pt x="66" y="16"/>
                  <a:pt x="66" y="16"/>
                </a:cubicBezTo>
                <a:cubicBezTo>
                  <a:pt x="67" y="16"/>
                  <a:pt x="68" y="16"/>
                  <a:pt x="69" y="16"/>
                </a:cubicBezTo>
                <a:cubicBezTo>
                  <a:pt x="70" y="15"/>
                  <a:pt x="71" y="14"/>
                  <a:pt x="72" y="13"/>
                </a:cubicBezTo>
                <a:close/>
                <a:moveTo>
                  <a:pt x="22" y="10"/>
                </a:moveTo>
                <a:cubicBezTo>
                  <a:pt x="41" y="2"/>
                  <a:pt x="55" y="0"/>
                  <a:pt x="66" y="2"/>
                </a:cubicBezTo>
                <a:cubicBezTo>
                  <a:pt x="66" y="5"/>
                  <a:pt x="66" y="5"/>
                  <a:pt x="66" y="5"/>
                </a:cubicBezTo>
                <a:cubicBezTo>
                  <a:pt x="65" y="5"/>
                  <a:pt x="65" y="6"/>
                  <a:pt x="64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61" y="7"/>
                  <a:pt x="60" y="11"/>
                  <a:pt x="61" y="13"/>
                </a:cubicBezTo>
                <a:cubicBezTo>
                  <a:pt x="62" y="15"/>
                  <a:pt x="64" y="16"/>
                  <a:pt x="66" y="16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9"/>
                  <a:pt x="66" y="62"/>
                  <a:pt x="66" y="64"/>
                </a:cubicBezTo>
                <a:cubicBezTo>
                  <a:pt x="66" y="73"/>
                  <a:pt x="66" y="73"/>
                  <a:pt x="66" y="73"/>
                </a:cubicBezTo>
                <a:cubicBezTo>
                  <a:pt x="56" y="68"/>
                  <a:pt x="48" y="56"/>
                  <a:pt x="37" y="57"/>
                </a:cubicBezTo>
                <a:cubicBezTo>
                  <a:pt x="32" y="57"/>
                  <a:pt x="27" y="58"/>
                  <a:pt x="22" y="57"/>
                </a:cubicBezTo>
                <a:cubicBezTo>
                  <a:pt x="22" y="49"/>
                  <a:pt x="22" y="49"/>
                  <a:pt x="22" y="49"/>
                </a:cubicBezTo>
                <a:cubicBezTo>
                  <a:pt x="24" y="49"/>
                  <a:pt x="25" y="48"/>
                  <a:pt x="27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2" y="45"/>
                  <a:pt x="34" y="38"/>
                  <a:pt x="32" y="33"/>
                </a:cubicBezTo>
                <a:cubicBezTo>
                  <a:pt x="30" y="29"/>
                  <a:pt x="26" y="27"/>
                  <a:pt x="22" y="27"/>
                </a:cubicBezTo>
                <a:lnTo>
                  <a:pt x="22" y="10"/>
                </a:lnTo>
                <a:close/>
                <a:moveTo>
                  <a:pt x="2" y="41"/>
                </a:moveTo>
                <a:cubicBezTo>
                  <a:pt x="0" y="23"/>
                  <a:pt x="18" y="12"/>
                  <a:pt x="18" y="12"/>
                </a:cubicBezTo>
                <a:cubicBezTo>
                  <a:pt x="20" y="12"/>
                  <a:pt x="21" y="11"/>
                  <a:pt x="22" y="10"/>
                </a:cubicBezTo>
                <a:cubicBezTo>
                  <a:pt x="22" y="27"/>
                  <a:pt x="22" y="27"/>
                  <a:pt x="22" y="27"/>
                </a:cubicBezTo>
                <a:cubicBezTo>
                  <a:pt x="20" y="27"/>
                  <a:pt x="19" y="27"/>
                  <a:pt x="17" y="28"/>
                </a:cubicBezTo>
                <a:cubicBezTo>
                  <a:pt x="12" y="31"/>
                  <a:pt x="9" y="37"/>
                  <a:pt x="12" y="43"/>
                </a:cubicBezTo>
                <a:cubicBezTo>
                  <a:pt x="14" y="47"/>
                  <a:pt x="18" y="49"/>
                  <a:pt x="22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12" y="57"/>
                  <a:pt x="4" y="53"/>
                  <a:pt x="2" y="4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Freeform 90"/>
          <p:cNvSpPr>
            <a:spLocks/>
          </p:cNvSpPr>
          <p:nvPr/>
        </p:nvSpPr>
        <p:spPr bwMode="auto">
          <a:xfrm>
            <a:off x="7484568" y="2985568"/>
            <a:ext cx="228507" cy="295302"/>
          </a:xfrm>
          <a:custGeom>
            <a:avLst/>
            <a:gdLst>
              <a:gd name="T0" fmla="*/ 0 w 95"/>
              <a:gd name="T1" fmla="*/ 21 h 123"/>
              <a:gd name="T2" fmla="*/ 4 w 95"/>
              <a:gd name="T3" fmla="*/ 19 h 123"/>
              <a:gd name="T4" fmla="*/ 59 w 95"/>
              <a:gd name="T5" fmla="*/ 109 h 123"/>
              <a:gd name="T6" fmla="*/ 79 w 95"/>
              <a:gd name="T7" fmla="*/ 112 h 123"/>
              <a:gd name="T8" fmla="*/ 85 w 95"/>
              <a:gd name="T9" fmla="*/ 93 h 123"/>
              <a:gd name="T10" fmla="*/ 29 w 95"/>
              <a:gd name="T11" fmla="*/ 3 h 123"/>
              <a:gd name="T12" fmla="*/ 34 w 95"/>
              <a:gd name="T13" fmla="*/ 0 h 123"/>
              <a:gd name="T14" fmla="*/ 90 w 95"/>
              <a:gd name="T15" fmla="*/ 91 h 123"/>
              <a:gd name="T16" fmla="*/ 82 w 95"/>
              <a:gd name="T17" fmla="*/ 117 h 123"/>
              <a:gd name="T18" fmla="*/ 56 w 95"/>
              <a:gd name="T19" fmla="*/ 112 h 123"/>
              <a:gd name="T20" fmla="*/ 0 w 95"/>
              <a:gd name="T21" fmla="*/ 2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5" h="123">
                <a:moveTo>
                  <a:pt x="0" y="21"/>
                </a:moveTo>
                <a:cubicBezTo>
                  <a:pt x="4" y="19"/>
                  <a:pt x="4" y="19"/>
                  <a:pt x="4" y="19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63" y="115"/>
                  <a:pt x="72" y="117"/>
                  <a:pt x="79" y="112"/>
                </a:cubicBezTo>
                <a:cubicBezTo>
                  <a:pt x="87" y="108"/>
                  <a:pt x="89" y="99"/>
                  <a:pt x="85" y="93"/>
                </a:cubicBezTo>
                <a:cubicBezTo>
                  <a:pt x="29" y="3"/>
                  <a:pt x="29" y="3"/>
                  <a:pt x="29" y="3"/>
                </a:cubicBezTo>
                <a:cubicBezTo>
                  <a:pt x="34" y="0"/>
                  <a:pt x="34" y="0"/>
                  <a:pt x="34" y="0"/>
                </a:cubicBezTo>
                <a:cubicBezTo>
                  <a:pt x="90" y="91"/>
                  <a:pt x="90" y="91"/>
                  <a:pt x="90" y="91"/>
                </a:cubicBezTo>
                <a:cubicBezTo>
                  <a:pt x="95" y="100"/>
                  <a:pt x="92" y="111"/>
                  <a:pt x="82" y="117"/>
                </a:cubicBezTo>
                <a:cubicBezTo>
                  <a:pt x="73" y="123"/>
                  <a:pt x="61" y="121"/>
                  <a:pt x="56" y="112"/>
                </a:cubicBezTo>
                <a:lnTo>
                  <a:pt x="0" y="2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Freeform 91"/>
          <p:cNvSpPr>
            <a:spLocks/>
          </p:cNvSpPr>
          <p:nvPr/>
        </p:nvSpPr>
        <p:spPr bwMode="auto">
          <a:xfrm>
            <a:off x="7470504" y="2975019"/>
            <a:ext cx="112496" cy="77341"/>
          </a:xfrm>
          <a:custGeom>
            <a:avLst/>
            <a:gdLst>
              <a:gd name="T0" fmla="*/ 1 w 47"/>
              <a:gd name="T1" fmla="*/ 30 h 32"/>
              <a:gd name="T2" fmla="*/ 6 w 47"/>
              <a:gd name="T3" fmla="*/ 31 h 32"/>
              <a:gd name="T4" fmla="*/ 44 w 47"/>
              <a:gd name="T5" fmla="*/ 7 h 32"/>
              <a:gd name="T6" fmla="*/ 46 w 47"/>
              <a:gd name="T7" fmla="*/ 2 h 32"/>
              <a:gd name="T8" fmla="*/ 41 w 47"/>
              <a:gd name="T9" fmla="*/ 1 h 32"/>
              <a:gd name="T10" fmla="*/ 2 w 47"/>
              <a:gd name="T11" fmla="*/ 25 h 32"/>
              <a:gd name="T12" fmla="*/ 1 w 47"/>
              <a:gd name="T13" fmla="*/ 3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32">
                <a:moveTo>
                  <a:pt x="1" y="30"/>
                </a:moveTo>
                <a:cubicBezTo>
                  <a:pt x="2" y="32"/>
                  <a:pt x="4" y="32"/>
                  <a:pt x="6" y="31"/>
                </a:cubicBezTo>
                <a:cubicBezTo>
                  <a:pt x="44" y="7"/>
                  <a:pt x="44" y="7"/>
                  <a:pt x="44" y="7"/>
                </a:cubicBezTo>
                <a:cubicBezTo>
                  <a:pt x="46" y="6"/>
                  <a:pt x="47" y="4"/>
                  <a:pt x="46" y="2"/>
                </a:cubicBezTo>
                <a:cubicBezTo>
                  <a:pt x="45" y="1"/>
                  <a:pt x="42" y="0"/>
                  <a:pt x="41" y="1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6"/>
                  <a:pt x="0" y="28"/>
                  <a:pt x="1" y="3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Freeform 92"/>
          <p:cNvSpPr>
            <a:spLocks/>
          </p:cNvSpPr>
          <p:nvPr/>
        </p:nvSpPr>
        <p:spPr bwMode="auto">
          <a:xfrm>
            <a:off x="7516205" y="3038298"/>
            <a:ext cx="154682" cy="212687"/>
          </a:xfrm>
          <a:custGeom>
            <a:avLst/>
            <a:gdLst>
              <a:gd name="T0" fmla="*/ 0 w 64"/>
              <a:gd name="T1" fmla="*/ 3 h 88"/>
              <a:gd name="T2" fmla="*/ 5 w 64"/>
              <a:gd name="T3" fmla="*/ 0 h 88"/>
              <a:gd name="T4" fmla="*/ 55 w 64"/>
              <a:gd name="T5" fmla="*/ 80 h 88"/>
              <a:gd name="T6" fmla="*/ 64 w 64"/>
              <a:gd name="T7" fmla="*/ 85 h 88"/>
              <a:gd name="T8" fmla="*/ 63 w 64"/>
              <a:gd name="T9" fmla="*/ 85 h 88"/>
              <a:gd name="T10" fmla="*/ 49 w 64"/>
              <a:gd name="T11" fmla="*/ 82 h 88"/>
              <a:gd name="T12" fmla="*/ 0 w 64"/>
              <a:gd name="T13" fmla="*/ 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88">
                <a:moveTo>
                  <a:pt x="0" y="3"/>
                </a:moveTo>
                <a:cubicBezTo>
                  <a:pt x="5" y="0"/>
                  <a:pt x="5" y="0"/>
                  <a:pt x="5" y="0"/>
                </a:cubicBezTo>
                <a:cubicBezTo>
                  <a:pt x="55" y="80"/>
                  <a:pt x="55" y="80"/>
                  <a:pt x="55" y="80"/>
                </a:cubicBezTo>
                <a:cubicBezTo>
                  <a:pt x="57" y="83"/>
                  <a:pt x="60" y="85"/>
                  <a:pt x="64" y="85"/>
                </a:cubicBezTo>
                <a:cubicBezTo>
                  <a:pt x="63" y="85"/>
                  <a:pt x="63" y="85"/>
                  <a:pt x="63" y="85"/>
                </a:cubicBezTo>
                <a:cubicBezTo>
                  <a:pt x="58" y="88"/>
                  <a:pt x="52" y="87"/>
                  <a:pt x="49" y="82"/>
                </a:cubicBezTo>
                <a:lnTo>
                  <a:pt x="0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Freeform 93"/>
          <p:cNvSpPr>
            <a:spLocks noEditPoints="1"/>
          </p:cNvSpPr>
          <p:nvPr/>
        </p:nvSpPr>
        <p:spPr bwMode="auto">
          <a:xfrm>
            <a:off x="8990958" y="4813626"/>
            <a:ext cx="242569" cy="265421"/>
          </a:xfrm>
          <a:custGeom>
            <a:avLst/>
            <a:gdLst>
              <a:gd name="T0" fmla="*/ 78 w 101"/>
              <a:gd name="T1" fmla="*/ 51 h 110"/>
              <a:gd name="T2" fmla="*/ 75 w 101"/>
              <a:gd name="T3" fmla="*/ 63 h 110"/>
              <a:gd name="T4" fmla="*/ 75 w 101"/>
              <a:gd name="T5" fmla="*/ 73 h 110"/>
              <a:gd name="T6" fmla="*/ 77 w 101"/>
              <a:gd name="T7" fmla="*/ 74 h 110"/>
              <a:gd name="T8" fmla="*/ 86 w 101"/>
              <a:gd name="T9" fmla="*/ 86 h 110"/>
              <a:gd name="T10" fmla="*/ 75 w 101"/>
              <a:gd name="T11" fmla="*/ 80 h 110"/>
              <a:gd name="T12" fmla="*/ 75 w 101"/>
              <a:gd name="T13" fmla="*/ 22 h 110"/>
              <a:gd name="T14" fmla="*/ 86 w 101"/>
              <a:gd name="T15" fmla="*/ 15 h 110"/>
              <a:gd name="T16" fmla="*/ 77 w 101"/>
              <a:gd name="T17" fmla="*/ 28 h 110"/>
              <a:gd name="T18" fmla="*/ 75 w 101"/>
              <a:gd name="T19" fmla="*/ 28 h 110"/>
              <a:gd name="T20" fmla="*/ 98 w 101"/>
              <a:gd name="T21" fmla="*/ 48 h 110"/>
              <a:gd name="T22" fmla="*/ 83 w 101"/>
              <a:gd name="T23" fmla="*/ 51 h 110"/>
              <a:gd name="T24" fmla="*/ 98 w 101"/>
              <a:gd name="T25" fmla="*/ 53 h 110"/>
              <a:gd name="T26" fmla="*/ 98 w 101"/>
              <a:gd name="T27" fmla="*/ 48 h 110"/>
              <a:gd name="T28" fmla="*/ 52 w 101"/>
              <a:gd name="T29" fmla="*/ 110 h 110"/>
              <a:gd name="T30" fmla="*/ 66 w 101"/>
              <a:gd name="T31" fmla="*/ 74 h 110"/>
              <a:gd name="T32" fmla="*/ 75 w 101"/>
              <a:gd name="T33" fmla="*/ 39 h 110"/>
              <a:gd name="T34" fmla="*/ 50 w 101"/>
              <a:gd name="T35" fmla="*/ 29 h 110"/>
              <a:gd name="T36" fmla="*/ 72 w 101"/>
              <a:gd name="T37" fmla="*/ 51 h 110"/>
              <a:gd name="T38" fmla="*/ 62 w 101"/>
              <a:gd name="T39" fmla="*/ 70 h 110"/>
              <a:gd name="T40" fmla="*/ 60 w 101"/>
              <a:gd name="T41" fmla="*/ 85 h 110"/>
              <a:gd name="T42" fmla="*/ 50 w 101"/>
              <a:gd name="T43" fmla="*/ 110 h 110"/>
              <a:gd name="T44" fmla="*/ 75 w 101"/>
              <a:gd name="T45" fmla="*/ 28 h 110"/>
              <a:gd name="T46" fmla="*/ 74 w 101"/>
              <a:gd name="T47" fmla="*/ 24 h 110"/>
              <a:gd name="T48" fmla="*/ 75 w 101"/>
              <a:gd name="T49" fmla="*/ 73 h 110"/>
              <a:gd name="T50" fmla="*/ 74 w 101"/>
              <a:gd name="T51" fmla="*/ 78 h 110"/>
              <a:gd name="T52" fmla="*/ 75 w 101"/>
              <a:gd name="T53" fmla="*/ 73 h 110"/>
              <a:gd name="T54" fmla="*/ 50 w 101"/>
              <a:gd name="T55" fmla="*/ 0 h 110"/>
              <a:gd name="T56" fmla="*/ 53 w 101"/>
              <a:gd name="T57" fmla="*/ 3 h 110"/>
              <a:gd name="T58" fmla="*/ 50 w 101"/>
              <a:gd name="T59" fmla="*/ 18 h 110"/>
              <a:gd name="T60" fmla="*/ 50 w 101"/>
              <a:gd name="T61" fmla="*/ 23 h 110"/>
              <a:gd name="T62" fmla="*/ 25 w 101"/>
              <a:gd name="T63" fmla="*/ 63 h 110"/>
              <a:gd name="T64" fmla="*/ 35 w 101"/>
              <a:gd name="T65" fmla="*/ 96 h 110"/>
              <a:gd name="T66" fmla="*/ 50 w 101"/>
              <a:gd name="T67" fmla="*/ 110 h 110"/>
              <a:gd name="T68" fmla="*/ 41 w 101"/>
              <a:gd name="T69" fmla="*/ 85 h 110"/>
              <a:gd name="T70" fmla="*/ 39 w 101"/>
              <a:gd name="T71" fmla="*/ 70 h 110"/>
              <a:gd name="T72" fmla="*/ 34 w 101"/>
              <a:gd name="T73" fmla="*/ 35 h 110"/>
              <a:gd name="T74" fmla="*/ 50 w 101"/>
              <a:gd name="T75" fmla="*/ 23 h 110"/>
              <a:gd name="T76" fmla="*/ 50 w 101"/>
              <a:gd name="T77" fmla="*/ 18 h 110"/>
              <a:gd name="T78" fmla="*/ 48 w 101"/>
              <a:gd name="T79" fmla="*/ 3 h 110"/>
              <a:gd name="T80" fmla="*/ 25 w 101"/>
              <a:gd name="T81" fmla="*/ 80 h 110"/>
              <a:gd name="T82" fmla="*/ 27 w 101"/>
              <a:gd name="T83" fmla="*/ 74 h 110"/>
              <a:gd name="T84" fmla="*/ 25 w 101"/>
              <a:gd name="T85" fmla="*/ 80 h 110"/>
              <a:gd name="T86" fmla="*/ 25 w 101"/>
              <a:gd name="T87" fmla="*/ 22 h 110"/>
              <a:gd name="T88" fmla="*/ 27 w 101"/>
              <a:gd name="T89" fmla="*/ 28 h 110"/>
              <a:gd name="T90" fmla="*/ 25 w 101"/>
              <a:gd name="T91" fmla="*/ 39 h 110"/>
              <a:gd name="T92" fmla="*/ 25 w 101"/>
              <a:gd name="T93" fmla="*/ 63 h 110"/>
              <a:gd name="T94" fmla="*/ 25 w 101"/>
              <a:gd name="T95" fmla="*/ 22 h 110"/>
              <a:gd name="T96" fmla="*/ 23 w 101"/>
              <a:gd name="T97" fmla="*/ 28 h 110"/>
              <a:gd name="T98" fmla="*/ 15 w 101"/>
              <a:gd name="T99" fmla="*/ 19 h 110"/>
              <a:gd name="T100" fmla="*/ 18 w 101"/>
              <a:gd name="T101" fmla="*/ 15 h 110"/>
              <a:gd name="T102" fmla="*/ 25 w 101"/>
              <a:gd name="T103" fmla="*/ 73 h 110"/>
              <a:gd name="T104" fmla="*/ 18 w 101"/>
              <a:gd name="T105" fmla="*/ 86 h 110"/>
              <a:gd name="T106" fmla="*/ 15 w 101"/>
              <a:gd name="T107" fmla="*/ 83 h 110"/>
              <a:gd name="T108" fmla="*/ 23 w 101"/>
              <a:gd name="T109" fmla="*/ 74 h 110"/>
              <a:gd name="T110" fmla="*/ 18 w 101"/>
              <a:gd name="T111" fmla="*/ 51 h 110"/>
              <a:gd name="T112" fmla="*/ 15 w 101"/>
              <a:gd name="T113" fmla="*/ 48 h 110"/>
              <a:gd name="T114" fmla="*/ 0 w 101"/>
              <a:gd name="T115" fmla="*/ 51 h 110"/>
              <a:gd name="T116" fmla="*/ 15 w 101"/>
              <a:gd name="T117" fmla="*/ 53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10">
                <a:moveTo>
                  <a:pt x="75" y="63"/>
                </a:moveTo>
                <a:cubicBezTo>
                  <a:pt x="77" y="59"/>
                  <a:pt x="78" y="55"/>
                  <a:pt x="78" y="51"/>
                </a:cubicBezTo>
                <a:cubicBezTo>
                  <a:pt x="78" y="47"/>
                  <a:pt x="77" y="43"/>
                  <a:pt x="75" y="39"/>
                </a:cubicBezTo>
                <a:cubicBezTo>
                  <a:pt x="75" y="63"/>
                  <a:pt x="75" y="63"/>
                  <a:pt x="75" y="63"/>
                </a:cubicBezTo>
                <a:close/>
                <a:moveTo>
                  <a:pt x="75" y="80"/>
                </a:moveTo>
                <a:cubicBezTo>
                  <a:pt x="75" y="73"/>
                  <a:pt x="75" y="73"/>
                  <a:pt x="75" y="73"/>
                </a:cubicBezTo>
                <a:cubicBezTo>
                  <a:pt x="76" y="73"/>
                  <a:pt x="77" y="73"/>
                  <a:pt x="77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86" y="83"/>
                  <a:pt x="86" y="83"/>
                  <a:pt x="86" y="83"/>
                </a:cubicBezTo>
                <a:cubicBezTo>
                  <a:pt x="87" y="84"/>
                  <a:pt x="87" y="85"/>
                  <a:pt x="86" y="86"/>
                </a:cubicBezTo>
                <a:cubicBezTo>
                  <a:pt x="85" y="87"/>
                  <a:pt x="83" y="87"/>
                  <a:pt x="82" y="86"/>
                </a:cubicBezTo>
                <a:cubicBezTo>
                  <a:pt x="75" y="80"/>
                  <a:pt x="75" y="80"/>
                  <a:pt x="75" y="80"/>
                </a:cubicBezTo>
                <a:close/>
                <a:moveTo>
                  <a:pt x="75" y="28"/>
                </a:moveTo>
                <a:cubicBezTo>
                  <a:pt x="75" y="22"/>
                  <a:pt x="75" y="22"/>
                  <a:pt x="75" y="22"/>
                </a:cubicBezTo>
                <a:cubicBezTo>
                  <a:pt x="82" y="15"/>
                  <a:pt x="82" y="15"/>
                  <a:pt x="82" y="15"/>
                </a:cubicBezTo>
                <a:cubicBezTo>
                  <a:pt x="83" y="14"/>
                  <a:pt x="85" y="14"/>
                  <a:pt x="86" y="15"/>
                </a:cubicBezTo>
                <a:cubicBezTo>
                  <a:pt x="87" y="16"/>
                  <a:pt x="87" y="18"/>
                  <a:pt x="86" y="19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6" y="28"/>
                  <a:pt x="75" y="28"/>
                </a:cubicBezTo>
                <a:close/>
                <a:moveTo>
                  <a:pt x="98" y="48"/>
                </a:moveTo>
                <a:cubicBezTo>
                  <a:pt x="98" y="48"/>
                  <a:pt x="98" y="48"/>
                  <a:pt x="98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4" y="48"/>
                  <a:pt x="83" y="49"/>
                  <a:pt x="83" y="51"/>
                </a:cubicBezTo>
                <a:cubicBezTo>
                  <a:pt x="83" y="52"/>
                  <a:pt x="84" y="53"/>
                  <a:pt x="86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3"/>
                  <a:pt x="101" y="52"/>
                  <a:pt x="101" y="51"/>
                </a:cubicBezTo>
                <a:cubicBezTo>
                  <a:pt x="101" y="49"/>
                  <a:pt x="100" y="48"/>
                  <a:pt x="98" y="48"/>
                </a:cubicBezTo>
                <a:close/>
                <a:moveTo>
                  <a:pt x="50" y="110"/>
                </a:moveTo>
                <a:cubicBezTo>
                  <a:pt x="52" y="110"/>
                  <a:pt x="52" y="110"/>
                  <a:pt x="52" y="110"/>
                </a:cubicBezTo>
                <a:cubicBezTo>
                  <a:pt x="60" y="110"/>
                  <a:pt x="66" y="104"/>
                  <a:pt x="66" y="96"/>
                </a:cubicBezTo>
                <a:cubicBezTo>
                  <a:pt x="66" y="74"/>
                  <a:pt x="66" y="74"/>
                  <a:pt x="66" y="74"/>
                </a:cubicBezTo>
                <a:cubicBezTo>
                  <a:pt x="70" y="71"/>
                  <a:pt x="73" y="67"/>
                  <a:pt x="75" y="63"/>
                </a:cubicBezTo>
                <a:cubicBezTo>
                  <a:pt x="75" y="39"/>
                  <a:pt x="75" y="39"/>
                  <a:pt x="75" y="39"/>
                </a:cubicBezTo>
                <a:cubicBezTo>
                  <a:pt x="71" y="29"/>
                  <a:pt x="61" y="23"/>
                  <a:pt x="50" y="23"/>
                </a:cubicBezTo>
                <a:cubicBezTo>
                  <a:pt x="50" y="29"/>
                  <a:pt x="50" y="29"/>
                  <a:pt x="50" y="29"/>
                </a:cubicBezTo>
                <a:cubicBezTo>
                  <a:pt x="56" y="29"/>
                  <a:pt x="62" y="31"/>
                  <a:pt x="66" y="35"/>
                </a:cubicBezTo>
                <a:cubicBezTo>
                  <a:pt x="70" y="39"/>
                  <a:pt x="72" y="45"/>
                  <a:pt x="72" y="51"/>
                </a:cubicBezTo>
                <a:cubicBezTo>
                  <a:pt x="72" y="59"/>
                  <a:pt x="68" y="66"/>
                  <a:pt x="62" y="70"/>
                </a:cubicBezTo>
                <a:cubicBezTo>
                  <a:pt x="62" y="70"/>
                  <a:pt x="62" y="70"/>
                  <a:pt x="62" y="70"/>
                </a:cubicBezTo>
                <a:cubicBezTo>
                  <a:pt x="61" y="70"/>
                  <a:pt x="60" y="71"/>
                  <a:pt x="60" y="72"/>
                </a:cubicBezTo>
                <a:cubicBezTo>
                  <a:pt x="60" y="85"/>
                  <a:pt x="60" y="85"/>
                  <a:pt x="60" y="85"/>
                </a:cubicBezTo>
                <a:cubicBezTo>
                  <a:pt x="50" y="85"/>
                  <a:pt x="50" y="85"/>
                  <a:pt x="50" y="85"/>
                </a:cubicBezTo>
                <a:cubicBezTo>
                  <a:pt x="50" y="110"/>
                  <a:pt x="50" y="110"/>
                  <a:pt x="50" y="110"/>
                </a:cubicBezTo>
                <a:close/>
                <a:moveTo>
                  <a:pt x="75" y="22"/>
                </a:moveTo>
                <a:cubicBezTo>
                  <a:pt x="75" y="28"/>
                  <a:pt x="75" y="28"/>
                  <a:pt x="75" y="28"/>
                </a:cubicBezTo>
                <a:cubicBezTo>
                  <a:pt x="75" y="28"/>
                  <a:pt x="74" y="28"/>
                  <a:pt x="74" y="28"/>
                </a:cubicBezTo>
                <a:cubicBezTo>
                  <a:pt x="72" y="27"/>
                  <a:pt x="72" y="25"/>
                  <a:pt x="74" y="24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5" y="73"/>
                </a:moveTo>
                <a:cubicBezTo>
                  <a:pt x="75" y="80"/>
                  <a:pt x="75" y="80"/>
                  <a:pt x="75" y="80"/>
                </a:cubicBezTo>
                <a:cubicBezTo>
                  <a:pt x="74" y="78"/>
                  <a:pt x="74" y="78"/>
                  <a:pt x="74" y="78"/>
                </a:cubicBezTo>
                <a:cubicBezTo>
                  <a:pt x="72" y="77"/>
                  <a:pt x="72" y="75"/>
                  <a:pt x="74" y="74"/>
                </a:cubicBezTo>
                <a:cubicBezTo>
                  <a:pt x="74" y="73"/>
                  <a:pt x="75" y="73"/>
                  <a:pt x="75" y="73"/>
                </a:cubicBezTo>
                <a:close/>
                <a:moveTo>
                  <a:pt x="50" y="18"/>
                </a:moveTo>
                <a:cubicBezTo>
                  <a:pt x="50" y="0"/>
                  <a:pt x="50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2" y="0"/>
                  <a:pt x="53" y="2"/>
                  <a:pt x="53" y="3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7"/>
                  <a:pt x="52" y="18"/>
                  <a:pt x="50" y="18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0" y="23"/>
                </a:moveTo>
                <a:cubicBezTo>
                  <a:pt x="39" y="23"/>
                  <a:pt x="30" y="29"/>
                  <a:pt x="25" y="39"/>
                </a:cubicBezTo>
                <a:cubicBezTo>
                  <a:pt x="25" y="63"/>
                  <a:pt x="25" y="63"/>
                  <a:pt x="25" y="63"/>
                </a:cubicBezTo>
                <a:cubicBezTo>
                  <a:pt x="27" y="68"/>
                  <a:pt x="31" y="71"/>
                  <a:pt x="35" y="74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104"/>
                  <a:pt x="41" y="110"/>
                  <a:pt x="49" y="110"/>
                </a:cubicBezTo>
                <a:cubicBezTo>
                  <a:pt x="50" y="110"/>
                  <a:pt x="50" y="110"/>
                  <a:pt x="50" y="110"/>
                </a:cubicBezTo>
                <a:cubicBezTo>
                  <a:pt x="50" y="85"/>
                  <a:pt x="50" y="85"/>
                  <a:pt x="50" y="85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0" y="71"/>
                  <a:pt x="39" y="70"/>
                </a:cubicBezTo>
                <a:cubicBezTo>
                  <a:pt x="33" y="66"/>
                  <a:pt x="28" y="59"/>
                  <a:pt x="28" y="51"/>
                </a:cubicBezTo>
                <a:cubicBezTo>
                  <a:pt x="28" y="45"/>
                  <a:pt x="30" y="39"/>
                  <a:pt x="34" y="35"/>
                </a:cubicBezTo>
                <a:cubicBezTo>
                  <a:pt x="39" y="31"/>
                  <a:pt x="44" y="29"/>
                  <a:pt x="50" y="29"/>
                </a:cubicBezTo>
                <a:cubicBezTo>
                  <a:pt x="50" y="23"/>
                  <a:pt x="50" y="23"/>
                  <a:pt x="50" y="23"/>
                </a:cubicBezTo>
                <a:close/>
                <a:moveTo>
                  <a:pt x="50" y="0"/>
                </a:moveTo>
                <a:cubicBezTo>
                  <a:pt x="50" y="18"/>
                  <a:pt x="50" y="18"/>
                  <a:pt x="50" y="18"/>
                </a:cubicBezTo>
                <a:cubicBezTo>
                  <a:pt x="49" y="18"/>
                  <a:pt x="48" y="17"/>
                  <a:pt x="48" y="15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2"/>
                  <a:pt x="49" y="1"/>
                  <a:pt x="50" y="0"/>
                </a:cubicBezTo>
                <a:close/>
                <a:moveTo>
                  <a:pt x="25" y="80"/>
                </a:moveTo>
                <a:cubicBezTo>
                  <a:pt x="25" y="73"/>
                  <a:pt x="25" y="73"/>
                  <a:pt x="25" y="73"/>
                </a:cubicBezTo>
                <a:cubicBezTo>
                  <a:pt x="26" y="73"/>
                  <a:pt x="27" y="73"/>
                  <a:pt x="27" y="74"/>
                </a:cubicBezTo>
                <a:cubicBezTo>
                  <a:pt x="28" y="75"/>
                  <a:pt x="28" y="77"/>
                  <a:pt x="27" y="78"/>
                </a:cubicBezTo>
                <a:cubicBezTo>
                  <a:pt x="25" y="80"/>
                  <a:pt x="25" y="80"/>
                  <a:pt x="25" y="80"/>
                </a:cubicBezTo>
                <a:close/>
                <a:moveTo>
                  <a:pt x="25" y="28"/>
                </a:moveTo>
                <a:cubicBezTo>
                  <a:pt x="25" y="22"/>
                  <a:pt x="25" y="22"/>
                  <a:pt x="25" y="22"/>
                </a:cubicBezTo>
                <a:cubicBezTo>
                  <a:pt x="27" y="24"/>
                  <a:pt x="27" y="24"/>
                  <a:pt x="27" y="24"/>
                </a:cubicBezTo>
                <a:cubicBezTo>
                  <a:pt x="28" y="25"/>
                  <a:pt x="28" y="27"/>
                  <a:pt x="27" y="28"/>
                </a:cubicBezTo>
                <a:cubicBezTo>
                  <a:pt x="27" y="28"/>
                  <a:pt x="26" y="28"/>
                  <a:pt x="25" y="28"/>
                </a:cubicBezTo>
                <a:close/>
                <a:moveTo>
                  <a:pt x="25" y="39"/>
                </a:moveTo>
                <a:cubicBezTo>
                  <a:pt x="23" y="42"/>
                  <a:pt x="22" y="46"/>
                  <a:pt x="22" y="51"/>
                </a:cubicBezTo>
                <a:cubicBezTo>
                  <a:pt x="22" y="55"/>
                  <a:pt x="23" y="59"/>
                  <a:pt x="25" y="63"/>
                </a:cubicBezTo>
                <a:cubicBezTo>
                  <a:pt x="25" y="39"/>
                  <a:pt x="25" y="39"/>
                  <a:pt x="25" y="39"/>
                </a:cubicBezTo>
                <a:close/>
                <a:moveTo>
                  <a:pt x="25" y="22"/>
                </a:move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4" y="28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6"/>
                  <a:pt x="15" y="15"/>
                </a:cubicBezTo>
                <a:cubicBezTo>
                  <a:pt x="16" y="14"/>
                  <a:pt x="17" y="14"/>
                  <a:pt x="18" y="15"/>
                </a:cubicBezTo>
                <a:cubicBezTo>
                  <a:pt x="25" y="22"/>
                  <a:pt x="25" y="22"/>
                  <a:pt x="25" y="22"/>
                </a:cubicBezTo>
                <a:close/>
                <a:moveTo>
                  <a:pt x="25" y="73"/>
                </a:moveTo>
                <a:cubicBezTo>
                  <a:pt x="25" y="80"/>
                  <a:pt x="25" y="80"/>
                  <a:pt x="25" y="80"/>
                </a:cubicBezTo>
                <a:cubicBezTo>
                  <a:pt x="18" y="86"/>
                  <a:pt x="18" y="86"/>
                  <a:pt x="18" y="86"/>
                </a:cubicBezTo>
                <a:cubicBezTo>
                  <a:pt x="17" y="87"/>
                  <a:pt x="16" y="87"/>
                  <a:pt x="15" y="86"/>
                </a:cubicBezTo>
                <a:cubicBezTo>
                  <a:pt x="14" y="85"/>
                  <a:pt x="14" y="84"/>
                  <a:pt x="15" y="83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4"/>
                  <a:pt x="23" y="74"/>
                  <a:pt x="23" y="74"/>
                </a:cubicBezTo>
                <a:cubicBezTo>
                  <a:pt x="24" y="74"/>
                  <a:pt x="25" y="73"/>
                  <a:pt x="25" y="73"/>
                </a:cubicBezTo>
                <a:close/>
                <a:moveTo>
                  <a:pt x="18" y="51"/>
                </a:moveTo>
                <a:cubicBezTo>
                  <a:pt x="18" y="51"/>
                  <a:pt x="18" y="51"/>
                  <a:pt x="18" y="51"/>
                </a:cubicBezTo>
                <a:cubicBezTo>
                  <a:pt x="18" y="49"/>
                  <a:pt x="16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9"/>
                  <a:pt x="0" y="51"/>
                </a:cubicBezTo>
                <a:cubicBezTo>
                  <a:pt x="0" y="52"/>
                  <a:pt x="1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6" y="53"/>
                  <a:pt x="18" y="52"/>
                  <a:pt x="18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Freeform 94"/>
          <p:cNvSpPr>
            <a:spLocks/>
          </p:cNvSpPr>
          <p:nvPr/>
        </p:nvSpPr>
        <p:spPr bwMode="auto">
          <a:xfrm>
            <a:off x="8697412" y="3064666"/>
            <a:ext cx="70311" cy="66794"/>
          </a:xfrm>
          <a:custGeom>
            <a:avLst/>
            <a:gdLst>
              <a:gd name="T0" fmla="*/ 28 w 29"/>
              <a:gd name="T1" fmla="*/ 16 h 28"/>
              <a:gd name="T2" fmla="*/ 12 w 29"/>
              <a:gd name="T3" fmla="*/ 27 h 28"/>
              <a:gd name="T4" fmla="*/ 1 w 29"/>
              <a:gd name="T5" fmla="*/ 12 h 28"/>
              <a:gd name="T6" fmla="*/ 17 w 29"/>
              <a:gd name="T7" fmla="*/ 1 h 28"/>
              <a:gd name="T8" fmla="*/ 28 w 29"/>
              <a:gd name="T9" fmla="*/ 16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8">
                <a:moveTo>
                  <a:pt x="28" y="16"/>
                </a:moveTo>
                <a:cubicBezTo>
                  <a:pt x="26" y="23"/>
                  <a:pt x="19" y="28"/>
                  <a:pt x="12" y="27"/>
                </a:cubicBezTo>
                <a:cubicBezTo>
                  <a:pt x="5" y="26"/>
                  <a:pt x="0" y="19"/>
                  <a:pt x="1" y="12"/>
                </a:cubicBezTo>
                <a:cubicBezTo>
                  <a:pt x="3" y="4"/>
                  <a:pt x="10" y="0"/>
                  <a:pt x="17" y="1"/>
                </a:cubicBezTo>
                <a:cubicBezTo>
                  <a:pt x="24" y="2"/>
                  <a:pt x="29" y="9"/>
                  <a:pt x="28" y="1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Freeform 95"/>
          <p:cNvSpPr>
            <a:spLocks/>
          </p:cNvSpPr>
          <p:nvPr/>
        </p:nvSpPr>
        <p:spPr bwMode="auto">
          <a:xfrm>
            <a:off x="8681591" y="2862525"/>
            <a:ext cx="65037" cy="217961"/>
          </a:xfrm>
          <a:custGeom>
            <a:avLst/>
            <a:gdLst>
              <a:gd name="T0" fmla="*/ 27 w 27"/>
              <a:gd name="T1" fmla="*/ 90 h 91"/>
              <a:gd name="T2" fmla="*/ 12 w 27"/>
              <a:gd name="T3" fmla="*/ 14 h 91"/>
              <a:gd name="T4" fmla="*/ 1 w 27"/>
              <a:gd name="T5" fmla="*/ 0 h 91"/>
              <a:gd name="T6" fmla="*/ 17 w 27"/>
              <a:gd name="T7" fmla="*/ 91 h 91"/>
              <a:gd name="T8" fmla="*/ 27 w 27"/>
              <a:gd name="T9" fmla="*/ 9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91">
                <a:moveTo>
                  <a:pt x="27" y="90"/>
                </a:moveTo>
                <a:cubicBezTo>
                  <a:pt x="27" y="90"/>
                  <a:pt x="12" y="14"/>
                  <a:pt x="12" y="14"/>
                </a:cubicBezTo>
                <a:cubicBezTo>
                  <a:pt x="12" y="14"/>
                  <a:pt x="3" y="0"/>
                  <a:pt x="1" y="0"/>
                </a:cubicBezTo>
                <a:cubicBezTo>
                  <a:pt x="0" y="0"/>
                  <a:pt x="17" y="91"/>
                  <a:pt x="17" y="91"/>
                </a:cubicBezTo>
                <a:lnTo>
                  <a:pt x="27" y="9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Freeform 96"/>
          <p:cNvSpPr>
            <a:spLocks/>
          </p:cNvSpPr>
          <p:nvPr/>
        </p:nvSpPr>
        <p:spPr bwMode="auto">
          <a:xfrm>
            <a:off x="8727296" y="2897678"/>
            <a:ext cx="140620" cy="188079"/>
          </a:xfrm>
          <a:custGeom>
            <a:avLst/>
            <a:gdLst>
              <a:gd name="T0" fmla="*/ 1 w 80"/>
              <a:gd name="T1" fmla="*/ 99 h 107"/>
              <a:gd name="T2" fmla="*/ 60 w 80"/>
              <a:gd name="T3" fmla="*/ 13 h 107"/>
              <a:gd name="T4" fmla="*/ 80 w 80"/>
              <a:gd name="T5" fmla="*/ 0 h 107"/>
              <a:gd name="T6" fmla="*/ 71 w 80"/>
              <a:gd name="T7" fmla="*/ 21 h 107"/>
              <a:gd name="T8" fmla="*/ 12 w 80"/>
              <a:gd name="T9" fmla="*/ 107 h 107"/>
              <a:gd name="T10" fmla="*/ 0 w 80"/>
              <a:gd name="T11" fmla="*/ 100 h 107"/>
              <a:gd name="T12" fmla="*/ 1 w 80"/>
              <a:gd name="T13" fmla="*/ 9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107">
                <a:moveTo>
                  <a:pt x="1" y="99"/>
                </a:moveTo>
                <a:lnTo>
                  <a:pt x="60" y="13"/>
                </a:lnTo>
                <a:lnTo>
                  <a:pt x="80" y="0"/>
                </a:lnTo>
                <a:lnTo>
                  <a:pt x="71" y="21"/>
                </a:lnTo>
                <a:lnTo>
                  <a:pt x="12" y="107"/>
                </a:lnTo>
                <a:lnTo>
                  <a:pt x="0" y="100"/>
                </a:lnTo>
                <a:lnTo>
                  <a:pt x="1" y="9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Freeform 97"/>
          <p:cNvSpPr>
            <a:spLocks/>
          </p:cNvSpPr>
          <p:nvPr/>
        </p:nvSpPr>
        <p:spPr bwMode="auto">
          <a:xfrm>
            <a:off x="8714992" y="3115639"/>
            <a:ext cx="17577" cy="35155"/>
          </a:xfrm>
          <a:custGeom>
            <a:avLst/>
            <a:gdLst>
              <a:gd name="T0" fmla="*/ 2 w 7"/>
              <a:gd name="T1" fmla="*/ 3 h 15"/>
              <a:gd name="T2" fmla="*/ 5 w 7"/>
              <a:gd name="T3" fmla="*/ 1 h 15"/>
              <a:gd name="T4" fmla="*/ 7 w 7"/>
              <a:gd name="T5" fmla="*/ 3 h 15"/>
              <a:gd name="T6" fmla="*/ 5 w 7"/>
              <a:gd name="T7" fmla="*/ 13 h 15"/>
              <a:gd name="T8" fmla="*/ 3 w 7"/>
              <a:gd name="T9" fmla="*/ 15 h 15"/>
              <a:gd name="T10" fmla="*/ 1 w 7"/>
              <a:gd name="T11" fmla="*/ 12 h 15"/>
              <a:gd name="T12" fmla="*/ 2 w 7"/>
              <a:gd name="T13" fmla="*/ 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15">
                <a:moveTo>
                  <a:pt x="2" y="3"/>
                </a:moveTo>
                <a:cubicBezTo>
                  <a:pt x="3" y="1"/>
                  <a:pt x="4" y="0"/>
                  <a:pt x="5" y="1"/>
                </a:cubicBezTo>
                <a:cubicBezTo>
                  <a:pt x="6" y="1"/>
                  <a:pt x="7" y="2"/>
                  <a:pt x="7" y="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4"/>
                  <a:pt x="4" y="15"/>
                  <a:pt x="3" y="15"/>
                </a:cubicBezTo>
                <a:cubicBezTo>
                  <a:pt x="1" y="15"/>
                  <a:pt x="0" y="13"/>
                  <a:pt x="1" y="12"/>
                </a:cubicBezTo>
                <a:lnTo>
                  <a:pt x="2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Freeform 98"/>
          <p:cNvSpPr>
            <a:spLocks noEditPoints="1"/>
          </p:cNvSpPr>
          <p:nvPr/>
        </p:nvSpPr>
        <p:spPr bwMode="auto">
          <a:xfrm>
            <a:off x="8658742" y="1335042"/>
            <a:ext cx="244327" cy="261905"/>
          </a:xfrm>
          <a:custGeom>
            <a:avLst/>
            <a:gdLst>
              <a:gd name="T0" fmla="*/ 78 w 101"/>
              <a:gd name="T1" fmla="*/ 50 h 109"/>
              <a:gd name="T2" fmla="*/ 76 w 101"/>
              <a:gd name="T3" fmla="*/ 62 h 109"/>
              <a:gd name="T4" fmla="*/ 76 w 101"/>
              <a:gd name="T5" fmla="*/ 73 h 109"/>
              <a:gd name="T6" fmla="*/ 78 w 101"/>
              <a:gd name="T7" fmla="*/ 73 h 109"/>
              <a:gd name="T8" fmla="*/ 86 w 101"/>
              <a:gd name="T9" fmla="*/ 86 h 109"/>
              <a:gd name="T10" fmla="*/ 76 w 101"/>
              <a:gd name="T11" fmla="*/ 79 h 109"/>
              <a:gd name="T12" fmla="*/ 76 w 101"/>
              <a:gd name="T13" fmla="*/ 22 h 109"/>
              <a:gd name="T14" fmla="*/ 86 w 101"/>
              <a:gd name="T15" fmla="*/ 15 h 109"/>
              <a:gd name="T16" fmla="*/ 78 w 101"/>
              <a:gd name="T17" fmla="*/ 27 h 109"/>
              <a:gd name="T18" fmla="*/ 76 w 101"/>
              <a:gd name="T19" fmla="*/ 28 h 109"/>
              <a:gd name="T20" fmla="*/ 99 w 101"/>
              <a:gd name="T21" fmla="*/ 48 h 109"/>
              <a:gd name="T22" fmla="*/ 84 w 101"/>
              <a:gd name="T23" fmla="*/ 50 h 109"/>
              <a:gd name="T24" fmla="*/ 99 w 101"/>
              <a:gd name="T25" fmla="*/ 53 h 109"/>
              <a:gd name="T26" fmla="*/ 99 w 101"/>
              <a:gd name="T27" fmla="*/ 48 h 109"/>
              <a:gd name="T28" fmla="*/ 53 w 101"/>
              <a:gd name="T29" fmla="*/ 109 h 109"/>
              <a:gd name="T30" fmla="*/ 66 w 101"/>
              <a:gd name="T31" fmla="*/ 73 h 109"/>
              <a:gd name="T32" fmla="*/ 76 w 101"/>
              <a:gd name="T33" fmla="*/ 38 h 109"/>
              <a:gd name="T34" fmla="*/ 51 w 101"/>
              <a:gd name="T35" fmla="*/ 28 h 109"/>
              <a:gd name="T36" fmla="*/ 73 w 101"/>
              <a:gd name="T37" fmla="*/ 50 h 109"/>
              <a:gd name="T38" fmla="*/ 62 w 101"/>
              <a:gd name="T39" fmla="*/ 69 h 109"/>
              <a:gd name="T40" fmla="*/ 61 w 101"/>
              <a:gd name="T41" fmla="*/ 84 h 109"/>
              <a:gd name="T42" fmla="*/ 51 w 101"/>
              <a:gd name="T43" fmla="*/ 109 h 109"/>
              <a:gd name="T44" fmla="*/ 76 w 101"/>
              <a:gd name="T45" fmla="*/ 28 h 109"/>
              <a:gd name="T46" fmla="*/ 74 w 101"/>
              <a:gd name="T47" fmla="*/ 23 h 109"/>
              <a:gd name="T48" fmla="*/ 76 w 101"/>
              <a:gd name="T49" fmla="*/ 73 h 109"/>
              <a:gd name="T50" fmla="*/ 74 w 101"/>
              <a:gd name="T51" fmla="*/ 77 h 109"/>
              <a:gd name="T52" fmla="*/ 76 w 101"/>
              <a:gd name="T53" fmla="*/ 73 h 109"/>
              <a:gd name="T54" fmla="*/ 51 w 101"/>
              <a:gd name="T55" fmla="*/ 0 h 109"/>
              <a:gd name="T56" fmla="*/ 53 w 101"/>
              <a:gd name="T57" fmla="*/ 2 h 109"/>
              <a:gd name="T58" fmla="*/ 51 w 101"/>
              <a:gd name="T59" fmla="*/ 17 h 109"/>
              <a:gd name="T60" fmla="*/ 51 w 101"/>
              <a:gd name="T61" fmla="*/ 22 h 109"/>
              <a:gd name="T62" fmla="*/ 26 w 101"/>
              <a:gd name="T63" fmla="*/ 62 h 109"/>
              <a:gd name="T64" fmla="*/ 35 w 101"/>
              <a:gd name="T65" fmla="*/ 95 h 109"/>
              <a:gd name="T66" fmla="*/ 51 w 101"/>
              <a:gd name="T67" fmla="*/ 109 h 109"/>
              <a:gd name="T68" fmla="*/ 41 w 101"/>
              <a:gd name="T69" fmla="*/ 84 h 109"/>
              <a:gd name="T70" fmla="*/ 40 w 101"/>
              <a:gd name="T71" fmla="*/ 69 h 109"/>
              <a:gd name="T72" fmla="*/ 35 w 101"/>
              <a:gd name="T73" fmla="*/ 35 h 109"/>
              <a:gd name="T74" fmla="*/ 51 w 101"/>
              <a:gd name="T75" fmla="*/ 22 h 109"/>
              <a:gd name="T76" fmla="*/ 51 w 101"/>
              <a:gd name="T77" fmla="*/ 17 h 109"/>
              <a:gd name="T78" fmla="*/ 48 w 101"/>
              <a:gd name="T79" fmla="*/ 2 h 109"/>
              <a:gd name="T80" fmla="*/ 26 w 101"/>
              <a:gd name="T81" fmla="*/ 79 h 109"/>
              <a:gd name="T82" fmla="*/ 28 w 101"/>
              <a:gd name="T83" fmla="*/ 73 h 109"/>
              <a:gd name="T84" fmla="*/ 26 w 101"/>
              <a:gd name="T85" fmla="*/ 79 h 109"/>
              <a:gd name="T86" fmla="*/ 26 w 101"/>
              <a:gd name="T87" fmla="*/ 21 h 109"/>
              <a:gd name="T88" fmla="*/ 28 w 101"/>
              <a:gd name="T89" fmla="*/ 27 h 109"/>
              <a:gd name="T90" fmla="*/ 26 w 101"/>
              <a:gd name="T91" fmla="*/ 38 h 109"/>
              <a:gd name="T92" fmla="*/ 26 w 101"/>
              <a:gd name="T93" fmla="*/ 62 h 109"/>
              <a:gd name="T94" fmla="*/ 26 w 101"/>
              <a:gd name="T95" fmla="*/ 21 h 109"/>
              <a:gd name="T96" fmla="*/ 24 w 101"/>
              <a:gd name="T97" fmla="*/ 27 h 109"/>
              <a:gd name="T98" fmla="*/ 15 w 101"/>
              <a:gd name="T99" fmla="*/ 18 h 109"/>
              <a:gd name="T100" fmla="*/ 19 w 101"/>
              <a:gd name="T101" fmla="*/ 15 h 109"/>
              <a:gd name="T102" fmla="*/ 26 w 101"/>
              <a:gd name="T103" fmla="*/ 73 h 109"/>
              <a:gd name="T104" fmla="*/ 19 w 101"/>
              <a:gd name="T105" fmla="*/ 86 h 109"/>
              <a:gd name="T106" fmla="*/ 15 w 101"/>
              <a:gd name="T107" fmla="*/ 82 h 109"/>
              <a:gd name="T108" fmla="*/ 24 w 101"/>
              <a:gd name="T109" fmla="*/ 73 h 109"/>
              <a:gd name="T110" fmla="*/ 18 w 101"/>
              <a:gd name="T111" fmla="*/ 50 h 109"/>
              <a:gd name="T112" fmla="*/ 15 w 101"/>
              <a:gd name="T113" fmla="*/ 48 h 109"/>
              <a:gd name="T114" fmla="*/ 0 w 101"/>
              <a:gd name="T115" fmla="*/ 50 h 109"/>
              <a:gd name="T116" fmla="*/ 15 w 101"/>
              <a:gd name="T117" fmla="*/ 5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09">
                <a:moveTo>
                  <a:pt x="76" y="62"/>
                </a:moveTo>
                <a:cubicBezTo>
                  <a:pt x="78" y="58"/>
                  <a:pt x="78" y="54"/>
                  <a:pt x="78" y="50"/>
                </a:cubicBezTo>
                <a:cubicBezTo>
                  <a:pt x="78" y="46"/>
                  <a:pt x="78" y="42"/>
                  <a:pt x="76" y="38"/>
                </a:cubicBezTo>
                <a:cubicBezTo>
                  <a:pt x="76" y="62"/>
                  <a:pt x="76" y="62"/>
                  <a:pt x="76" y="62"/>
                </a:cubicBezTo>
                <a:close/>
                <a:moveTo>
                  <a:pt x="76" y="79"/>
                </a:moveTo>
                <a:cubicBezTo>
                  <a:pt x="76" y="73"/>
                  <a:pt x="76" y="73"/>
                  <a:pt x="76" y="73"/>
                </a:cubicBezTo>
                <a:cubicBezTo>
                  <a:pt x="77" y="73"/>
                  <a:pt x="77" y="73"/>
                  <a:pt x="78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82"/>
                  <a:pt x="86" y="82"/>
                  <a:pt x="86" y="82"/>
                </a:cubicBezTo>
                <a:cubicBezTo>
                  <a:pt x="87" y="83"/>
                  <a:pt x="87" y="85"/>
                  <a:pt x="86" y="86"/>
                </a:cubicBezTo>
                <a:cubicBezTo>
                  <a:pt x="85" y="87"/>
                  <a:pt x="84" y="87"/>
                  <a:pt x="83" y="86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76" y="28"/>
                </a:moveTo>
                <a:cubicBezTo>
                  <a:pt x="76" y="22"/>
                  <a:pt x="76" y="22"/>
                  <a:pt x="76" y="22"/>
                </a:cubicBezTo>
                <a:cubicBezTo>
                  <a:pt x="83" y="15"/>
                  <a:pt x="83" y="15"/>
                  <a:pt x="83" y="15"/>
                </a:cubicBezTo>
                <a:cubicBezTo>
                  <a:pt x="84" y="14"/>
                  <a:pt x="85" y="14"/>
                  <a:pt x="86" y="15"/>
                </a:cubicBezTo>
                <a:cubicBezTo>
                  <a:pt x="87" y="16"/>
                  <a:pt x="87" y="17"/>
                  <a:pt x="86" y="1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8"/>
                  <a:pt x="77" y="28"/>
                  <a:pt x="76" y="28"/>
                </a:cubicBezTo>
                <a:close/>
                <a:moveTo>
                  <a:pt x="99" y="48"/>
                </a:moveTo>
                <a:cubicBezTo>
                  <a:pt x="99" y="48"/>
                  <a:pt x="99" y="48"/>
                  <a:pt x="99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5" y="48"/>
                  <a:pt x="84" y="49"/>
                  <a:pt x="84" y="50"/>
                </a:cubicBezTo>
                <a:cubicBezTo>
                  <a:pt x="84" y="52"/>
                  <a:pt x="85" y="53"/>
                  <a:pt x="86" y="53"/>
                </a:cubicBezTo>
                <a:cubicBezTo>
                  <a:pt x="99" y="53"/>
                  <a:pt x="99" y="53"/>
                  <a:pt x="99" y="53"/>
                </a:cubicBezTo>
                <a:cubicBezTo>
                  <a:pt x="100" y="53"/>
                  <a:pt x="101" y="52"/>
                  <a:pt x="101" y="50"/>
                </a:cubicBezTo>
                <a:cubicBezTo>
                  <a:pt x="101" y="49"/>
                  <a:pt x="100" y="48"/>
                  <a:pt x="99" y="48"/>
                </a:cubicBezTo>
                <a:close/>
                <a:moveTo>
                  <a:pt x="51" y="109"/>
                </a:moveTo>
                <a:cubicBezTo>
                  <a:pt x="53" y="109"/>
                  <a:pt x="53" y="109"/>
                  <a:pt x="53" y="109"/>
                </a:cubicBezTo>
                <a:cubicBezTo>
                  <a:pt x="60" y="109"/>
                  <a:pt x="66" y="103"/>
                  <a:pt x="66" y="95"/>
                </a:cubicBezTo>
                <a:cubicBezTo>
                  <a:pt x="66" y="73"/>
                  <a:pt x="66" y="73"/>
                  <a:pt x="66" y="73"/>
                </a:cubicBezTo>
                <a:cubicBezTo>
                  <a:pt x="70" y="70"/>
                  <a:pt x="74" y="67"/>
                  <a:pt x="76" y="62"/>
                </a:cubicBezTo>
                <a:cubicBezTo>
                  <a:pt x="76" y="38"/>
                  <a:pt x="76" y="38"/>
                  <a:pt x="76" y="38"/>
                </a:cubicBezTo>
                <a:cubicBezTo>
                  <a:pt x="71" y="29"/>
                  <a:pt x="62" y="22"/>
                  <a:pt x="51" y="22"/>
                </a:cubicBezTo>
                <a:cubicBezTo>
                  <a:pt x="51" y="28"/>
                  <a:pt x="51" y="28"/>
                  <a:pt x="51" y="28"/>
                </a:cubicBezTo>
                <a:cubicBezTo>
                  <a:pt x="57" y="28"/>
                  <a:pt x="62" y="31"/>
                  <a:pt x="66" y="35"/>
                </a:cubicBezTo>
                <a:cubicBezTo>
                  <a:pt x="70" y="39"/>
                  <a:pt x="73" y="44"/>
                  <a:pt x="73" y="50"/>
                </a:cubicBezTo>
                <a:cubicBezTo>
                  <a:pt x="73" y="58"/>
                  <a:pt x="68" y="65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70"/>
                  <a:pt x="61" y="71"/>
                  <a:pt x="61" y="72"/>
                </a:cubicBezTo>
                <a:cubicBezTo>
                  <a:pt x="61" y="84"/>
                  <a:pt x="61" y="84"/>
                  <a:pt x="61" y="84"/>
                </a:cubicBezTo>
                <a:cubicBezTo>
                  <a:pt x="51" y="84"/>
                  <a:pt x="51" y="84"/>
                  <a:pt x="51" y="84"/>
                </a:cubicBezTo>
                <a:cubicBezTo>
                  <a:pt x="51" y="109"/>
                  <a:pt x="51" y="109"/>
                  <a:pt x="51" y="109"/>
                </a:cubicBezTo>
                <a:close/>
                <a:moveTo>
                  <a:pt x="76" y="22"/>
                </a:moveTo>
                <a:cubicBezTo>
                  <a:pt x="76" y="28"/>
                  <a:pt x="76" y="28"/>
                  <a:pt x="76" y="28"/>
                </a:cubicBezTo>
                <a:cubicBezTo>
                  <a:pt x="75" y="28"/>
                  <a:pt x="75" y="28"/>
                  <a:pt x="74" y="27"/>
                </a:cubicBezTo>
                <a:cubicBezTo>
                  <a:pt x="73" y="26"/>
                  <a:pt x="73" y="24"/>
                  <a:pt x="74" y="23"/>
                </a:cubicBezTo>
                <a:cubicBezTo>
                  <a:pt x="76" y="22"/>
                  <a:pt x="76" y="22"/>
                  <a:pt x="76" y="22"/>
                </a:cubicBezTo>
                <a:close/>
                <a:moveTo>
                  <a:pt x="76" y="73"/>
                </a:moveTo>
                <a:cubicBezTo>
                  <a:pt x="76" y="79"/>
                  <a:pt x="76" y="79"/>
                  <a:pt x="76" y="79"/>
                </a:cubicBezTo>
                <a:cubicBezTo>
                  <a:pt x="74" y="77"/>
                  <a:pt x="74" y="77"/>
                  <a:pt x="74" y="77"/>
                </a:cubicBezTo>
                <a:cubicBezTo>
                  <a:pt x="73" y="76"/>
                  <a:pt x="73" y="74"/>
                  <a:pt x="74" y="73"/>
                </a:cubicBezTo>
                <a:cubicBezTo>
                  <a:pt x="75" y="73"/>
                  <a:pt x="75" y="73"/>
                  <a:pt x="76" y="73"/>
                </a:cubicBezTo>
                <a:close/>
                <a:moveTo>
                  <a:pt x="51" y="17"/>
                </a:move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3" y="1"/>
                  <a:pt x="53" y="2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6"/>
                  <a:pt x="52" y="17"/>
                  <a:pt x="51" y="17"/>
                </a:cubicBezTo>
                <a:cubicBezTo>
                  <a:pt x="51" y="17"/>
                  <a:pt x="51" y="17"/>
                  <a:pt x="51" y="17"/>
                </a:cubicBezTo>
                <a:close/>
                <a:moveTo>
                  <a:pt x="51" y="22"/>
                </a:moveTo>
                <a:cubicBezTo>
                  <a:pt x="40" y="22"/>
                  <a:pt x="30" y="29"/>
                  <a:pt x="26" y="38"/>
                </a:cubicBezTo>
                <a:cubicBezTo>
                  <a:pt x="26" y="62"/>
                  <a:pt x="26" y="62"/>
                  <a:pt x="26" y="62"/>
                </a:cubicBezTo>
                <a:cubicBezTo>
                  <a:pt x="28" y="67"/>
                  <a:pt x="31" y="71"/>
                  <a:pt x="35" y="74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103"/>
                  <a:pt x="42" y="109"/>
                  <a:pt x="49" y="109"/>
                </a:cubicBezTo>
                <a:cubicBezTo>
                  <a:pt x="51" y="109"/>
                  <a:pt x="51" y="109"/>
                  <a:pt x="51" y="109"/>
                </a:cubicBezTo>
                <a:cubicBezTo>
                  <a:pt x="51" y="84"/>
                  <a:pt x="51" y="84"/>
                  <a:pt x="5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1" y="70"/>
                  <a:pt x="40" y="69"/>
                </a:cubicBezTo>
                <a:cubicBezTo>
                  <a:pt x="33" y="66"/>
                  <a:pt x="28" y="58"/>
                  <a:pt x="28" y="50"/>
                </a:cubicBezTo>
                <a:cubicBezTo>
                  <a:pt x="28" y="44"/>
                  <a:pt x="31" y="39"/>
                  <a:pt x="35" y="35"/>
                </a:cubicBezTo>
                <a:cubicBezTo>
                  <a:pt x="39" y="31"/>
                  <a:pt x="44" y="28"/>
                  <a:pt x="51" y="28"/>
                </a:cubicBezTo>
                <a:cubicBezTo>
                  <a:pt x="51" y="22"/>
                  <a:pt x="51" y="22"/>
                  <a:pt x="51" y="22"/>
                </a:cubicBezTo>
                <a:close/>
                <a:moveTo>
                  <a:pt x="51" y="0"/>
                </a:moveTo>
                <a:cubicBezTo>
                  <a:pt x="51" y="17"/>
                  <a:pt x="51" y="17"/>
                  <a:pt x="51" y="17"/>
                </a:cubicBezTo>
                <a:cubicBezTo>
                  <a:pt x="49" y="17"/>
                  <a:pt x="48" y="16"/>
                  <a:pt x="48" y="15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1"/>
                  <a:pt x="49" y="0"/>
                  <a:pt x="51" y="0"/>
                </a:cubicBezTo>
                <a:close/>
                <a:moveTo>
                  <a:pt x="26" y="79"/>
                </a:moveTo>
                <a:cubicBezTo>
                  <a:pt x="26" y="73"/>
                  <a:pt x="26" y="73"/>
                  <a:pt x="26" y="73"/>
                </a:cubicBezTo>
                <a:cubicBezTo>
                  <a:pt x="26" y="73"/>
                  <a:pt x="27" y="73"/>
                  <a:pt x="28" y="73"/>
                </a:cubicBezTo>
                <a:cubicBezTo>
                  <a:pt x="29" y="74"/>
                  <a:pt x="29" y="76"/>
                  <a:pt x="28" y="77"/>
                </a:cubicBezTo>
                <a:cubicBezTo>
                  <a:pt x="26" y="79"/>
                  <a:pt x="26" y="79"/>
                  <a:pt x="26" y="79"/>
                </a:cubicBezTo>
                <a:close/>
                <a:moveTo>
                  <a:pt x="26" y="28"/>
                </a:moveTo>
                <a:cubicBezTo>
                  <a:pt x="26" y="21"/>
                  <a:pt x="26" y="21"/>
                  <a:pt x="26" y="21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4"/>
                  <a:pt x="29" y="26"/>
                  <a:pt x="28" y="27"/>
                </a:cubicBezTo>
                <a:cubicBezTo>
                  <a:pt x="27" y="28"/>
                  <a:pt x="26" y="28"/>
                  <a:pt x="26" y="28"/>
                </a:cubicBezTo>
                <a:close/>
                <a:moveTo>
                  <a:pt x="26" y="38"/>
                </a:moveTo>
                <a:cubicBezTo>
                  <a:pt x="24" y="42"/>
                  <a:pt x="23" y="46"/>
                  <a:pt x="23" y="50"/>
                </a:cubicBezTo>
                <a:cubicBezTo>
                  <a:pt x="23" y="55"/>
                  <a:pt x="24" y="59"/>
                  <a:pt x="26" y="62"/>
                </a:cubicBezTo>
                <a:cubicBezTo>
                  <a:pt x="26" y="38"/>
                  <a:pt x="26" y="38"/>
                  <a:pt x="26" y="38"/>
                </a:cubicBezTo>
                <a:close/>
                <a:moveTo>
                  <a:pt x="26" y="21"/>
                </a:moveTo>
                <a:cubicBezTo>
                  <a:pt x="26" y="28"/>
                  <a:pt x="26" y="28"/>
                  <a:pt x="26" y="28"/>
                </a:cubicBezTo>
                <a:cubicBezTo>
                  <a:pt x="25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15" y="18"/>
                  <a:pt x="15" y="18"/>
                  <a:pt x="15" y="18"/>
                </a:cubicBezTo>
                <a:cubicBezTo>
                  <a:pt x="14" y="17"/>
                  <a:pt x="14" y="16"/>
                  <a:pt x="15" y="15"/>
                </a:cubicBezTo>
                <a:cubicBezTo>
                  <a:pt x="16" y="14"/>
                  <a:pt x="18" y="14"/>
                  <a:pt x="19" y="15"/>
                </a:cubicBezTo>
                <a:cubicBezTo>
                  <a:pt x="26" y="21"/>
                  <a:pt x="26" y="21"/>
                  <a:pt x="26" y="21"/>
                </a:cubicBezTo>
                <a:close/>
                <a:moveTo>
                  <a:pt x="26" y="73"/>
                </a:moveTo>
                <a:cubicBezTo>
                  <a:pt x="26" y="79"/>
                  <a:pt x="26" y="79"/>
                  <a:pt x="26" y="79"/>
                </a:cubicBezTo>
                <a:cubicBezTo>
                  <a:pt x="19" y="86"/>
                  <a:pt x="19" y="86"/>
                  <a:pt x="19" y="86"/>
                </a:cubicBezTo>
                <a:cubicBezTo>
                  <a:pt x="18" y="87"/>
                  <a:pt x="16" y="87"/>
                  <a:pt x="15" y="86"/>
                </a:cubicBezTo>
                <a:cubicBezTo>
                  <a:pt x="14" y="85"/>
                  <a:pt x="14" y="83"/>
                  <a:pt x="15" y="82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5" y="73"/>
                  <a:pt x="26" y="73"/>
                </a:cubicBezTo>
                <a:close/>
                <a:moveTo>
                  <a:pt x="18" y="50"/>
                </a:moveTo>
                <a:cubicBezTo>
                  <a:pt x="18" y="50"/>
                  <a:pt x="18" y="50"/>
                  <a:pt x="18" y="50"/>
                </a:cubicBezTo>
                <a:cubicBezTo>
                  <a:pt x="18" y="49"/>
                  <a:pt x="17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0"/>
                </a:cubicBezTo>
                <a:cubicBezTo>
                  <a:pt x="0" y="52"/>
                  <a:pt x="2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7" y="53"/>
                  <a:pt x="18" y="52"/>
                  <a:pt x="18" y="5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燕尾形 109"/>
          <p:cNvSpPr/>
          <p:nvPr/>
        </p:nvSpPr>
        <p:spPr>
          <a:xfrm rot="5400000">
            <a:off x="1938008" y="1878239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5" name="直接连接符 110"/>
          <p:cNvCxnSpPr/>
          <p:nvPr/>
        </p:nvCxnSpPr>
        <p:spPr>
          <a:xfrm>
            <a:off x="2137335" y="2516081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矩形 111"/>
          <p:cNvSpPr/>
          <p:nvPr/>
        </p:nvSpPr>
        <p:spPr>
          <a:xfrm>
            <a:off x="1118218" y="1789000"/>
            <a:ext cx="579275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1D0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А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1D0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08" name="燕尾形 113"/>
          <p:cNvSpPr/>
          <p:nvPr/>
        </p:nvSpPr>
        <p:spPr>
          <a:xfrm rot="5400000">
            <a:off x="1938008" y="3393115"/>
            <a:ext cx="398652" cy="637843"/>
          </a:xfrm>
          <a:prstGeom prst="chevron">
            <a:avLst/>
          </a:prstGeom>
          <a:solidFill>
            <a:srgbClr val="F94A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9" name="直接连接符 114"/>
          <p:cNvCxnSpPr/>
          <p:nvPr/>
        </p:nvCxnSpPr>
        <p:spPr>
          <a:xfrm>
            <a:off x="2137335" y="4030957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燕尾形 117"/>
          <p:cNvSpPr/>
          <p:nvPr/>
        </p:nvSpPr>
        <p:spPr>
          <a:xfrm rot="5400000">
            <a:off x="1938008" y="4987721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3" name="直接连接符 118"/>
          <p:cNvCxnSpPr/>
          <p:nvPr/>
        </p:nvCxnSpPr>
        <p:spPr>
          <a:xfrm>
            <a:off x="2137335" y="5625565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2">
            <a:extLst>
              <a:ext uri="{FF2B5EF4-FFF2-40B4-BE49-F238E27FC236}">
                <a16:creationId xmlns:a16="http://schemas.microsoft.com/office/drawing/2014/main" xmlns="" id="{83E07B79-A12C-431C-9865-1A07C7608B1A}"/>
              </a:ext>
            </a:extLst>
          </p:cNvPr>
          <p:cNvSpPr/>
          <p:nvPr/>
        </p:nvSpPr>
        <p:spPr>
          <a:xfrm>
            <a:off x="765078" y="340353"/>
            <a:ext cx="35648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4800" b="1" dirty="0">
                <a:solidFill>
                  <a:srgbClr val="007A7D"/>
                </a:solidFill>
                <a:latin typeface="Raleway"/>
              </a:rPr>
              <a:t>ПЕРЕВІРКА</a:t>
            </a:r>
            <a:endParaRPr lang="en-US" sz="4800" b="1" dirty="0">
              <a:solidFill>
                <a:srgbClr val="007A7D"/>
              </a:solidFill>
              <a:latin typeface="Raleway"/>
            </a:endParaRPr>
          </a:p>
        </p:txBody>
      </p:sp>
      <p:sp>
        <p:nvSpPr>
          <p:cNvPr id="119" name="矩形 111">
            <a:extLst>
              <a:ext uri="{FF2B5EF4-FFF2-40B4-BE49-F238E27FC236}">
                <a16:creationId xmlns:a16="http://schemas.microsoft.com/office/drawing/2014/main" xmlns="" id="{1D88A114-A54B-4A15-954C-236FED423943}"/>
              </a:ext>
            </a:extLst>
          </p:cNvPr>
          <p:cNvSpPr/>
          <p:nvPr/>
        </p:nvSpPr>
        <p:spPr>
          <a:xfrm>
            <a:off x="1075071" y="3215831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1D0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Б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1D0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20" name="矩形 111">
            <a:extLst>
              <a:ext uri="{FF2B5EF4-FFF2-40B4-BE49-F238E27FC236}">
                <a16:creationId xmlns:a16="http://schemas.microsoft.com/office/drawing/2014/main" xmlns="" id="{5E76C2ED-90AA-497B-A00D-838D16131649}"/>
              </a:ext>
            </a:extLst>
          </p:cNvPr>
          <p:cNvSpPr/>
          <p:nvPr/>
        </p:nvSpPr>
        <p:spPr>
          <a:xfrm>
            <a:off x="1052266" y="4667293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1D0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В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1D0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15" name="Овал 114">
            <a:extLst>
              <a:ext uri="{FF2B5EF4-FFF2-40B4-BE49-F238E27FC236}">
                <a16:creationId xmlns:a16="http://schemas.microsoft.com/office/drawing/2014/main" xmlns="" id="{85CB514B-D88E-4B8B-AC5E-63D6073D655C}"/>
              </a:ext>
            </a:extLst>
          </p:cNvPr>
          <p:cNvSpPr/>
          <p:nvPr/>
        </p:nvSpPr>
        <p:spPr>
          <a:xfrm>
            <a:off x="4768577" y="234790"/>
            <a:ext cx="1074919" cy="1014740"/>
          </a:xfrm>
          <a:prstGeom prst="ellipse">
            <a:avLst/>
          </a:prstGeom>
          <a:solidFill>
            <a:srgbClr val="F94A26"/>
          </a:solidFill>
          <a:ln>
            <a:solidFill>
              <a:srgbClr val="F94A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1" name="Прямоугольник 120">
            <a:extLst>
              <a:ext uri="{FF2B5EF4-FFF2-40B4-BE49-F238E27FC236}">
                <a16:creationId xmlns:a16="http://schemas.microsoft.com/office/drawing/2014/main" xmlns="" id="{58D371BE-0B74-4AC2-B45B-439C03FD300C}"/>
              </a:ext>
            </a:extLst>
          </p:cNvPr>
          <p:cNvSpPr/>
          <p:nvPr/>
        </p:nvSpPr>
        <p:spPr>
          <a:xfrm>
            <a:off x="5006770" y="240161"/>
            <a:ext cx="5902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aleway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846056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 flipH="1">
            <a:off x="8219899" y="5779686"/>
            <a:ext cx="989728" cy="212927"/>
          </a:xfrm>
          <a:custGeom>
            <a:avLst/>
            <a:gdLst>
              <a:gd name="T0" fmla="*/ 20 w 23"/>
              <a:gd name="T1" fmla="*/ 0 h 5"/>
              <a:gd name="T2" fmla="*/ 3 w 23"/>
              <a:gd name="T3" fmla="*/ 0 h 5"/>
              <a:gd name="T4" fmla="*/ 0 w 23"/>
              <a:gd name="T5" fmla="*/ 2 h 5"/>
              <a:gd name="T6" fmla="*/ 3 w 23"/>
              <a:gd name="T7" fmla="*/ 5 h 5"/>
              <a:gd name="T8" fmla="*/ 20 w 23"/>
              <a:gd name="T9" fmla="*/ 5 h 5"/>
              <a:gd name="T10" fmla="*/ 23 w 23"/>
              <a:gd name="T11" fmla="*/ 2 h 5"/>
              <a:gd name="T12" fmla="*/ 20 w 23"/>
              <a:gd name="T1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5">
                <a:moveTo>
                  <a:pt x="20" y="0"/>
                </a:move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5"/>
                  <a:pt x="3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2" y="5"/>
                  <a:pt x="23" y="4"/>
                  <a:pt x="23" y="2"/>
                </a:cubicBezTo>
                <a:cubicBezTo>
                  <a:pt x="23" y="1"/>
                  <a:pt x="22" y="0"/>
                  <a:pt x="20" y="0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24"/>
          <p:cNvSpPr/>
          <p:nvPr/>
        </p:nvSpPr>
        <p:spPr>
          <a:xfrm flipH="1">
            <a:off x="7960489" y="5339915"/>
            <a:ext cx="1508550" cy="439770"/>
          </a:xfrm>
          <a:custGeom>
            <a:avLst/>
            <a:gdLst>
              <a:gd name="connsiteX0" fmla="*/ 0 w 2645228"/>
              <a:gd name="connsiteY0" fmla="*/ 0 h 496975"/>
              <a:gd name="connsiteX1" fmla="*/ 2645228 w 2645228"/>
              <a:gd name="connsiteY1" fmla="*/ 0 h 496975"/>
              <a:gd name="connsiteX2" fmla="*/ 2645228 w 2645228"/>
              <a:gd name="connsiteY2" fmla="*/ 56095 h 496975"/>
              <a:gd name="connsiteX3" fmla="*/ 2204348 w 2645228"/>
              <a:gd name="connsiteY3" fmla="*/ 496975 h 496975"/>
              <a:gd name="connsiteX4" fmla="*/ 440880 w 2645228"/>
              <a:gd name="connsiteY4" fmla="*/ 496975 h 496975"/>
              <a:gd name="connsiteX5" fmla="*/ 0 w 2645228"/>
              <a:gd name="connsiteY5" fmla="*/ 56095 h 496975"/>
              <a:gd name="connsiteX6" fmla="*/ 0 w 2645228"/>
              <a:gd name="connsiteY6" fmla="*/ 0 h 49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45228" h="496975">
                <a:moveTo>
                  <a:pt x="0" y="0"/>
                </a:moveTo>
                <a:lnTo>
                  <a:pt x="2645228" y="0"/>
                </a:lnTo>
                <a:lnTo>
                  <a:pt x="2645228" y="56095"/>
                </a:lnTo>
                <a:cubicBezTo>
                  <a:pt x="2645228" y="299586"/>
                  <a:pt x="2447839" y="496975"/>
                  <a:pt x="2204348" y="496975"/>
                </a:cubicBezTo>
                <a:lnTo>
                  <a:pt x="440880" y="496975"/>
                </a:lnTo>
                <a:cubicBezTo>
                  <a:pt x="197389" y="496975"/>
                  <a:pt x="0" y="299586"/>
                  <a:pt x="0" y="5609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25"/>
          <p:cNvSpPr/>
          <p:nvPr/>
        </p:nvSpPr>
        <p:spPr>
          <a:xfrm flipH="1">
            <a:off x="8378291" y="6081374"/>
            <a:ext cx="672945" cy="143656"/>
          </a:xfrm>
          <a:custGeom>
            <a:avLst/>
            <a:gdLst>
              <a:gd name="connsiteX0" fmla="*/ 0 w 694404"/>
              <a:gd name="connsiteY0" fmla="*/ 0 h 288475"/>
              <a:gd name="connsiteX1" fmla="*/ 694404 w 694404"/>
              <a:gd name="connsiteY1" fmla="*/ 0 h 288475"/>
              <a:gd name="connsiteX2" fmla="*/ 693800 w 694404"/>
              <a:gd name="connsiteY2" fmla="*/ 5989 h 288475"/>
              <a:gd name="connsiteX3" fmla="*/ 347202 w 694404"/>
              <a:gd name="connsiteY3" fmla="*/ 288475 h 288475"/>
              <a:gd name="connsiteX4" fmla="*/ 604 w 694404"/>
              <a:gd name="connsiteY4" fmla="*/ 5989 h 288475"/>
              <a:gd name="connsiteX5" fmla="*/ 0 w 694404"/>
              <a:gd name="connsiteY5" fmla="*/ 0 h 28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4404" h="288475">
                <a:moveTo>
                  <a:pt x="0" y="0"/>
                </a:moveTo>
                <a:lnTo>
                  <a:pt x="694404" y="0"/>
                </a:lnTo>
                <a:lnTo>
                  <a:pt x="693800" y="5989"/>
                </a:lnTo>
                <a:cubicBezTo>
                  <a:pt x="660811" y="167204"/>
                  <a:pt x="518169" y="288475"/>
                  <a:pt x="347202" y="288475"/>
                </a:cubicBezTo>
                <a:cubicBezTo>
                  <a:pt x="176235" y="288475"/>
                  <a:pt x="33593" y="167204"/>
                  <a:pt x="604" y="598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8593707" y="4490200"/>
            <a:ext cx="196867" cy="581816"/>
          </a:xfrm>
          <a:custGeom>
            <a:avLst/>
            <a:gdLst>
              <a:gd name="T0" fmla="*/ 77 w 112"/>
              <a:gd name="T1" fmla="*/ 270 h 331"/>
              <a:gd name="T2" fmla="*/ 44 w 112"/>
              <a:gd name="T3" fmla="*/ 331 h 331"/>
              <a:gd name="T4" fmla="*/ 15 w 112"/>
              <a:gd name="T5" fmla="*/ 328 h 331"/>
              <a:gd name="T6" fmla="*/ 0 w 112"/>
              <a:gd name="T7" fmla="*/ 261 h 331"/>
              <a:gd name="T8" fmla="*/ 35 w 112"/>
              <a:gd name="T9" fmla="*/ 0 h 331"/>
              <a:gd name="T10" fmla="*/ 112 w 112"/>
              <a:gd name="T11" fmla="*/ 11 h 331"/>
              <a:gd name="T12" fmla="*/ 77 w 112"/>
              <a:gd name="T13" fmla="*/ 27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331">
                <a:moveTo>
                  <a:pt x="77" y="270"/>
                </a:moveTo>
                <a:lnTo>
                  <a:pt x="44" y="331"/>
                </a:lnTo>
                <a:lnTo>
                  <a:pt x="15" y="328"/>
                </a:lnTo>
                <a:lnTo>
                  <a:pt x="0" y="261"/>
                </a:lnTo>
                <a:lnTo>
                  <a:pt x="35" y="0"/>
                </a:lnTo>
                <a:lnTo>
                  <a:pt x="112" y="11"/>
                </a:lnTo>
                <a:lnTo>
                  <a:pt x="77" y="27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8649951" y="4386493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2 w 64"/>
              <a:gd name="T15" fmla="*/ 22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3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2" y="22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8632375" y="4451527"/>
            <a:ext cx="168743" cy="163472"/>
          </a:xfrm>
          <a:custGeom>
            <a:avLst/>
            <a:gdLst>
              <a:gd name="T0" fmla="*/ 85 w 96"/>
              <a:gd name="T1" fmla="*/ 93 h 93"/>
              <a:gd name="T2" fmla="*/ 0 w 96"/>
              <a:gd name="T3" fmla="*/ 81 h 93"/>
              <a:gd name="T4" fmla="*/ 11 w 96"/>
              <a:gd name="T5" fmla="*/ 0 h 93"/>
              <a:gd name="T6" fmla="*/ 96 w 96"/>
              <a:gd name="T7" fmla="*/ 12 h 93"/>
              <a:gd name="T8" fmla="*/ 85 w 96"/>
              <a:gd name="T9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3">
                <a:moveTo>
                  <a:pt x="85" y="93"/>
                </a:moveTo>
                <a:lnTo>
                  <a:pt x="0" y="81"/>
                </a:lnTo>
                <a:lnTo>
                  <a:pt x="11" y="0"/>
                </a:lnTo>
                <a:lnTo>
                  <a:pt x="96" y="12"/>
                </a:lnTo>
                <a:lnTo>
                  <a:pt x="85" y="9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8620070" y="5050920"/>
            <a:ext cx="50976" cy="84372"/>
          </a:xfrm>
          <a:custGeom>
            <a:avLst/>
            <a:gdLst>
              <a:gd name="T0" fmla="*/ 0 w 21"/>
              <a:gd name="T1" fmla="*/ 5 h 35"/>
              <a:gd name="T2" fmla="*/ 5 w 21"/>
              <a:gd name="T3" fmla="*/ 26 h 35"/>
              <a:gd name="T4" fmla="*/ 21 w 21"/>
              <a:gd name="T5" fmla="*/ 9 h 35"/>
              <a:gd name="T6" fmla="*/ 0 w 21"/>
              <a:gd name="T7" fmla="*/ 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5"/>
                </a:moveTo>
                <a:cubicBezTo>
                  <a:pt x="0" y="5"/>
                  <a:pt x="3" y="22"/>
                  <a:pt x="5" y="26"/>
                </a:cubicBezTo>
                <a:cubicBezTo>
                  <a:pt x="6" y="31"/>
                  <a:pt x="9" y="35"/>
                  <a:pt x="21" y="9"/>
                </a:cubicBezTo>
                <a:cubicBezTo>
                  <a:pt x="21" y="9"/>
                  <a:pt x="13" y="0"/>
                  <a:pt x="0" y="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8797607" y="4488442"/>
            <a:ext cx="195110" cy="581816"/>
          </a:xfrm>
          <a:custGeom>
            <a:avLst/>
            <a:gdLst>
              <a:gd name="T0" fmla="*/ 75 w 111"/>
              <a:gd name="T1" fmla="*/ 269 h 331"/>
              <a:gd name="T2" fmla="*/ 44 w 111"/>
              <a:gd name="T3" fmla="*/ 331 h 331"/>
              <a:gd name="T4" fmla="*/ 15 w 111"/>
              <a:gd name="T5" fmla="*/ 326 h 331"/>
              <a:gd name="T6" fmla="*/ 0 w 111"/>
              <a:gd name="T7" fmla="*/ 259 h 331"/>
              <a:gd name="T8" fmla="*/ 34 w 111"/>
              <a:gd name="T9" fmla="*/ 0 h 331"/>
              <a:gd name="T10" fmla="*/ 111 w 111"/>
              <a:gd name="T11" fmla="*/ 9 h 331"/>
              <a:gd name="T12" fmla="*/ 75 w 111"/>
              <a:gd name="T13" fmla="*/ 269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331">
                <a:moveTo>
                  <a:pt x="75" y="269"/>
                </a:moveTo>
                <a:lnTo>
                  <a:pt x="44" y="331"/>
                </a:lnTo>
                <a:lnTo>
                  <a:pt x="15" y="326"/>
                </a:lnTo>
                <a:lnTo>
                  <a:pt x="0" y="259"/>
                </a:lnTo>
                <a:lnTo>
                  <a:pt x="34" y="0"/>
                </a:lnTo>
                <a:lnTo>
                  <a:pt x="111" y="9"/>
                </a:lnTo>
                <a:lnTo>
                  <a:pt x="75" y="26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8852093" y="4381219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1 w 64"/>
              <a:gd name="T15" fmla="*/ 23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4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1" y="23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8836273" y="4449770"/>
            <a:ext cx="168743" cy="161713"/>
          </a:xfrm>
          <a:custGeom>
            <a:avLst/>
            <a:gdLst>
              <a:gd name="T0" fmla="*/ 85 w 96"/>
              <a:gd name="T1" fmla="*/ 92 h 92"/>
              <a:gd name="T2" fmla="*/ 0 w 96"/>
              <a:gd name="T3" fmla="*/ 81 h 92"/>
              <a:gd name="T4" fmla="*/ 11 w 96"/>
              <a:gd name="T5" fmla="*/ 0 h 92"/>
              <a:gd name="T6" fmla="*/ 96 w 96"/>
              <a:gd name="T7" fmla="*/ 11 h 92"/>
              <a:gd name="T8" fmla="*/ 85 w 96"/>
              <a:gd name="T9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2">
                <a:moveTo>
                  <a:pt x="85" y="92"/>
                </a:moveTo>
                <a:lnTo>
                  <a:pt x="0" y="81"/>
                </a:lnTo>
                <a:lnTo>
                  <a:pt x="11" y="0"/>
                </a:lnTo>
                <a:lnTo>
                  <a:pt x="96" y="11"/>
                </a:lnTo>
                <a:lnTo>
                  <a:pt x="85" y="9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8823969" y="5045648"/>
            <a:ext cx="50976" cy="84372"/>
          </a:xfrm>
          <a:custGeom>
            <a:avLst/>
            <a:gdLst>
              <a:gd name="T0" fmla="*/ 0 w 21"/>
              <a:gd name="T1" fmla="*/ 6 h 35"/>
              <a:gd name="T2" fmla="*/ 5 w 21"/>
              <a:gd name="T3" fmla="*/ 27 h 35"/>
              <a:gd name="T4" fmla="*/ 21 w 21"/>
              <a:gd name="T5" fmla="*/ 10 h 35"/>
              <a:gd name="T6" fmla="*/ 0 w 21"/>
              <a:gd name="T7" fmla="*/ 6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6"/>
                </a:moveTo>
                <a:cubicBezTo>
                  <a:pt x="0" y="6"/>
                  <a:pt x="3" y="22"/>
                  <a:pt x="5" y="27"/>
                </a:cubicBezTo>
                <a:cubicBezTo>
                  <a:pt x="6" y="31"/>
                  <a:pt x="9" y="35"/>
                  <a:pt x="21" y="10"/>
                </a:cubicBezTo>
                <a:cubicBezTo>
                  <a:pt x="21" y="10"/>
                  <a:pt x="13" y="0"/>
                  <a:pt x="0" y="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8975137" y="4491956"/>
            <a:ext cx="45701" cy="295302"/>
          </a:xfrm>
          <a:custGeom>
            <a:avLst/>
            <a:gdLst>
              <a:gd name="T0" fmla="*/ 4 w 19"/>
              <a:gd name="T1" fmla="*/ 0 h 122"/>
              <a:gd name="T2" fmla="*/ 19 w 19"/>
              <a:gd name="T3" fmla="*/ 16 h 122"/>
              <a:gd name="T4" fmla="*/ 7 w 19"/>
              <a:gd name="T5" fmla="*/ 115 h 122"/>
              <a:gd name="T6" fmla="*/ 0 w 19"/>
              <a:gd name="T7" fmla="*/ 121 h 122"/>
              <a:gd name="T8" fmla="*/ 10 w 19"/>
              <a:gd name="T9" fmla="*/ 43 h 122"/>
              <a:gd name="T10" fmla="*/ 5 w 19"/>
              <a:gd name="T11" fmla="*/ 34 h 122"/>
              <a:gd name="T12" fmla="*/ 4 w 19"/>
              <a:gd name="T13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122">
                <a:moveTo>
                  <a:pt x="4" y="0"/>
                </a:moveTo>
                <a:cubicBezTo>
                  <a:pt x="4" y="0"/>
                  <a:pt x="18" y="10"/>
                  <a:pt x="19" y="16"/>
                </a:cubicBezTo>
                <a:cubicBezTo>
                  <a:pt x="19" y="21"/>
                  <a:pt x="7" y="115"/>
                  <a:pt x="7" y="115"/>
                </a:cubicBezTo>
                <a:cubicBezTo>
                  <a:pt x="7" y="115"/>
                  <a:pt x="8" y="122"/>
                  <a:pt x="0" y="121"/>
                </a:cubicBezTo>
                <a:cubicBezTo>
                  <a:pt x="10" y="43"/>
                  <a:pt x="10" y="43"/>
                  <a:pt x="10" y="43"/>
                </a:cubicBezTo>
                <a:cubicBezTo>
                  <a:pt x="5" y="34"/>
                  <a:pt x="5" y="34"/>
                  <a:pt x="5" y="34"/>
                </a:cubicBezTo>
                <a:cubicBezTo>
                  <a:pt x="4" y="0"/>
                  <a:pt x="4" y="0"/>
                  <a:pt x="4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23"/>
          <p:cNvGrpSpPr/>
          <p:nvPr/>
        </p:nvGrpSpPr>
        <p:grpSpPr>
          <a:xfrm>
            <a:off x="7607610" y="4356171"/>
            <a:ext cx="905241" cy="687281"/>
            <a:chOff x="7170738" y="4168775"/>
            <a:chExt cx="817563" cy="620713"/>
          </a:xfrm>
          <a:solidFill>
            <a:srgbClr val="F94A26"/>
          </a:solidFill>
        </p:grpSpPr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7170738" y="4168775"/>
              <a:ext cx="785813" cy="354013"/>
            </a:xfrm>
            <a:custGeom>
              <a:avLst/>
              <a:gdLst>
                <a:gd name="T0" fmla="*/ 246 w 495"/>
                <a:gd name="T1" fmla="*/ 223 h 223"/>
                <a:gd name="T2" fmla="*/ 0 w 495"/>
                <a:gd name="T3" fmla="*/ 111 h 223"/>
                <a:gd name="T4" fmla="*/ 252 w 495"/>
                <a:gd name="T5" fmla="*/ 0 h 223"/>
                <a:gd name="T6" fmla="*/ 495 w 495"/>
                <a:gd name="T7" fmla="*/ 109 h 223"/>
                <a:gd name="T8" fmla="*/ 246 w 495"/>
                <a:gd name="T9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223">
                  <a:moveTo>
                    <a:pt x="246" y="223"/>
                  </a:moveTo>
                  <a:lnTo>
                    <a:pt x="0" y="111"/>
                  </a:lnTo>
                  <a:lnTo>
                    <a:pt x="252" y="0"/>
                  </a:lnTo>
                  <a:lnTo>
                    <a:pt x="495" y="109"/>
                  </a:lnTo>
                  <a:lnTo>
                    <a:pt x="246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7924800" y="4335463"/>
              <a:ext cx="23813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Oval 16"/>
            <p:cNvSpPr>
              <a:spLocks noChangeArrowheads="1"/>
            </p:cNvSpPr>
            <p:nvPr/>
          </p:nvSpPr>
          <p:spPr bwMode="auto">
            <a:xfrm>
              <a:off x="7897813" y="4564063"/>
              <a:ext cx="76200" cy="77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7888288" y="4605338"/>
              <a:ext cx="55563" cy="171450"/>
            </a:xfrm>
            <a:custGeom>
              <a:avLst/>
              <a:gdLst>
                <a:gd name="T0" fmla="*/ 14 w 26"/>
                <a:gd name="T1" fmla="*/ 4 h 79"/>
                <a:gd name="T2" fmla="*/ 6 w 26"/>
                <a:gd name="T3" fmla="*/ 79 h 79"/>
                <a:gd name="T4" fmla="*/ 26 w 26"/>
                <a:gd name="T5" fmla="*/ 79 h 79"/>
                <a:gd name="T6" fmla="*/ 26 w 26"/>
                <a:gd name="T7" fmla="*/ 0 h 79"/>
                <a:gd name="T8" fmla="*/ 14 w 26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9">
                  <a:moveTo>
                    <a:pt x="14" y="4"/>
                  </a:moveTo>
                  <a:cubicBezTo>
                    <a:pt x="14" y="4"/>
                    <a:pt x="0" y="34"/>
                    <a:pt x="6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14" y="7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7932738" y="4605338"/>
              <a:ext cx="55563" cy="171450"/>
            </a:xfrm>
            <a:custGeom>
              <a:avLst/>
              <a:gdLst>
                <a:gd name="T0" fmla="*/ 11 w 25"/>
                <a:gd name="T1" fmla="*/ 4 h 79"/>
                <a:gd name="T2" fmla="*/ 20 w 25"/>
                <a:gd name="T3" fmla="*/ 79 h 79"/>
                <a:gd name="T4" fmla="*/ 0 w 25"/>
                <a:gd name="T5" fmla="*/ 79 h 79"/>
                <a:gd name="T6" fmla="*/ 0 w 25"/>
                <a:gd name="T7" fmla="*/ 0 h 79"/>
                <a:gd name="T8" fmla="*/ 11 w 25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9">
                  <a:moveTo>
                    <a:pt x="11" y="4"/>
                  </a:moveTo>
                  <a:cubicBezTo>
                    <a:pt x="11" y="4"/>
                    <a:pt x="25" y="34"/>
                    <a:pt x="2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" y="7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7327900" y="4449763"/>
              <a:ext cx="455613" cy="339725"/>
            </a:xfrm>
            <a:custGeom>
              <a:avLst/>
              <a:gdLst>
                <a:gd name="T0" fmla="*/ 209 w 209"/>
                <a:gd name="T1" fmla="*/ 0 h 156"/>
                <a:gd name="T2" fmla="*/ 104 w 209"/>
                <a:gd name="T3" fmla="*/ 49 h 156"/>
                <a:gd name="T4" fmla="*/ 0 w 209"/>
                <a:gd name="T5" fmla="*/ 0 h 156"/>
                <a:gd name="T6" fmla="*/ 0 w 209"/>
                <a:gd name="T7" fmla="*/ 120 h 156"/>
                <a:gd name="T8" fmla="*/ 102 w 209"/>
                <a:gd name="T9" fmla="*/ 156 h 156"/>
                <a:gd name="T10" fmla="*/ 102 w 209"/>
                <a:gd name="T11" fmla="*/ 156 h 156"/>
                <a:gd name="T12" fmla="*/ 104 w 209"/>
                <a:gd name="T13" fmla="*/ 156 h 156"/>
                <a:gd name="T14" fmla="*/ 107 w 209"/>
                <a:gd name="T15" fmla="*/ 156 h 156"/>
                <a:gd name="T16" fmla="*/ 107 w 209"/>
                <a:gd name="T17" fmla="*/ 156 h 156"/>
                <a:gd name="T18" fmla="*/ 209 w 209"/>
                <a:gd name="T19" fmla="*/ 120 h 156"/>
                <a:gd name="T20" fmla="*/ 209 w 20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156">
                  <a:moveTo>
                    <a:pt x="209" y="0"/>
                  </a:moveTo>
                  <a:cubicBezTo>
                    <a:pt x="209" y="1"/>
                    <a:pt x="121" y="41"/>
                    <a:pt x="104" y="49"/>
                  </a:cubicBezTo>
                  <a:cubicBezTo>
                    <a:pt x="87" y="41"/>
                    <a:pt x="0" y="1"/>
                    <a:pt x="0" y="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28" y="150"/>
                    <a:pt x="84" y="155"/>
                    <a:pt x="102" y="156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4" y="156"/>
                  </a:cubicBezTo>
                  <a:cubicBezTo>
                    <a:pt x="106" y="156"/>
                    <a:pt x="107" y="156"/>
                    <a:pt x="107" y="156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25" y="155"/>
                    <a:pt x="181" y="150"/>
                    <a:pt x="209" y="120"/>
                  </a:cubicBezTo>
                  <a:lnTo>
                    <a:pt x="20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Freeform 20"/>
          <p:cNvSpPr>
            <a:spLocks noEditPoints="1"/>
          </p:cNvSpPr>
          <p:nvPr/>
        </p:nvSpPr>
        <p:spPr bwMode="auto">
          <a:xfrm>
            <a:off x="6871114" y="2010017"/>
            <a:ext cx="529082" cy="557206"/>
          </a:xfrm>
          <a:custGeom>
            <a:avLst/>
            <a:gdLst>
              <a:gd name="T0" fmla="*/ 168 w 219"/>
              <a:gd name="T1" fmla="*/ 224 h 231"/>
              <a:gd name="T2" fmla="*/ 197 w 219"/>
              <a:gd name="T3" fmla="*/ 212 h 231"/>
              <a:gd name="T4" fmla="*/ 168 w 219"/>
              <a:gd name="T5" fmla="*/ 132 h 231"/>
              <a:gd name="T6" fmla="*/ 168 w 219"/>
              <a:gd name="T7" fmla="*/ 150 h 231"/>
              <a:gd name="T8" fmla="*/ 192 w 219"/>
              <a:gd name="T9" fmla="*/ 190 h 231"/>
              <a:gd name="T10" fmla="*/ 168 w 219"/>
              <a:gd name="T11" fmla="*/ 209 h 231"/>
              <a:gd name="T12" fmla="*/ 168 w 219"/>
              <a:gd name="T13" fmla="*/ 224 h 231"/>
              <a:gd name="T14" fmla="*/ 168 w 219"/>
              <a:gd name="T15" fmla="*/ 203 h 231"/>
              <a:gd name="T16" fmla="*/ 168 w 219"/>
              <a:gd name="T17" fmla="*/ 157 h 231"/>
              <a:gd name="T18" fmla="*/ 181 w 219"/>
              <a:gd name="T19" fmla="*/ 187 h 231"/>
              <a:gd name="T20" fmla="*/ 168 w 219"/>
              <a:gd name="T21" fmla="*/ 203 h 231"/>
              <a:gd name="T22" fmla="*/ 146 w 219"/>
              <a:gd name="T23" fmla="*/ 112 h 231"/>
              <a:gd name="T24" fmla="*/ 141 w 219"/>
              <a:gd name="T25" fmla="*/ 98 h 231"/>
              <a:gd name="T26" fmla="*/ 141 w 219"/>
              <a:gd name="T27" fmla="*/ 44 h 231"/>
              <a:gd name="T28" fmla="*/ 146 w 219"/>
              <a:gd name="T29" fmla="*/ 37 h 231"/>
              <a:gd name="T30" fmla="*/ 148 w 219"/>
              <a:gd name="T31" fmla="*/ 37 h 231"/>
              <a:gd name="T32" fmla="*/ 148 w 219"/>
              <a:gd name="T33" fmla="*/ 14 h 231"/>
              <a:gd name="T34" fmla="*/ 146 w 219"/>
              <a:gd name="T35" fmla="*/ 14 h 231"/>
              <a:gd name="T36" fmla="*/ 146 w 219"/>
              <a:gd name="T37" fmla="*/ 13 h 231"/>
              <a:gd name="T38" fmla="*/ 114 w 219"/>
              <a:gd name="T39" fmla="*/ 0 h 231"/>
              <a:gd name="T40" fmla="*/ 81 w 219"/>
              <a:gd name="T41" fmla="*/ 13 h 231"/>
              <a:gd name="T42" fmla="*/ 81 w 219"/>
              <a:gd name="T43" fmla="*/ 14 h 231"/>
              <a:gd name="T44" fmla="*/ 80 w 219"/>
              <a:gd name="T45" fmla="*/ 14 h 231"/>
              <a:gd name="T46" fmla="*/ 80 w 219"/>
              <a:gd name="T47" fmla="*/ 37 h 231"/>
              <a:gd name="T48" fmla="*/ 81 w 219"/>
              <a:gd name="T49" fmla="*/ 37 h 231"/>
              <a:gd name="T50" fmla="*/ 90 w 219"/>
              <a:gd name="T51" fmla="*/ 45 h 231"/>
              <a:gd name="T52" fmla="*/ 90 w 219"/>
              <a:gd name="T53" fmla="*/ 98 h 231"/>
              <a:gd name="T54" fmla="*/ 83 w 219"/>
              <a:gd name="T55" fmla="*/ 112 h 231"/>
              <a:gd name="T56" fmla="*/ 31 w 219"/>
              <a:gd name="T57" fmla="*/ 212 h 231"/>
              <a:gd name="T58" fmla="*/ 114 w 219"/>
              <a:gd name="T59" fmla="*/ 230 h 231"/>
              <a:gd name="T60" fmla="*/ 168 w 219"/>
              <a:gd name="T61" fmla="*/ 224 h 231"/>
              <a:gd name="T62" fmla="*/ 168 w 219"/>
              <a:gd name="T63" fmla="*/ 209 h 231"/>
              <a:gd name="T64" fmla="*/ 144 w 219"/>
              <a:gd name="T65" fmla="*/ 212 h 231"/>
              <a:gd name="T66" fmla="*/ 144 w 219"/>
              <a:gd name="T67" fmla="*/ 212 h 231"/>
              <a:gd name="T68" fmla="*/ 168 w 219"/>
              <a:gd name="T69" fmla="*/ 203 h 231"/>
              <a:gd name="T70" fmla="*/ 168 w 219"/>
              <a:gd name="T71" fmla="*/ 157 h 231"/>
              <a:gd name="T72" fmla="*/ 149 w 219"/>
              <a:gd name="T73" fmla="*/ 134 h 231"/>
              <a:gd name="T74" fmla="*/ 168 w 219"/>
              <a:gd name="T75" fmla="*/ 150 h 231"/>
              <a:gd name="T76" fmla="*/ 168 w 219"/>
              <a:gd name="T77" fmla="*/ 132 h 231"/>
              <a:gd name="T78" fmla="*/ 146 w 219"/>
              <a:gd name="T79" fmla="*/ 112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9" h="231">
                <a:moveTo>
                  <a:pt x="168" y="224"/>
                </a:moveTo>
                <a:cubicBezTo>
                  <a:pt x="179" y="221"/>
                  <a:pt x="189" y="217"/>
                  <a:pt x="197" y="212"/>
                </a:cubicBezTo>
                <a:cubicBezTo>
                  <a:pt x="219" y="196"/>
                  <a:pt x="191" y="157"/>
                  <a:pt x="168" y="132"/>
                </a:cubicBezTo>
                <a:cubicBezTo>
                  <a:pt x="168" y="150"/>
                  <a:pt x="168" y="150"/>
                  <a:pt x="168" y="150"/>
                </a:cubicBezTo>
                <a:cubicBezTo>
                  <a:pt x="180" y="162"/>
                  <a:pt x="193" y="177"/>
                  <a:pt x="192" y="190"/>
                </a:cubicBezTo>
                <a:cubicBezTo>
                  <a:pt x="192" y="201"/>
                  <a:pt x="180" y="207"/>
                  <a:pt x="168" y="209"/>
                </a:cubicBezTo>
                <a:cubicBezTo>
                  <a:pt x="168" y="224"/>
                  <a:pt x="168" y="224"/>
                  <a:pt x="168" y="224"/>
                </a:cubicBezTo>
                <a:close/>
                <a:moveTo>
                  <a:pt x="168" y="203"/>
                </a:moveTo>
                <a:cubicBezTo>
                  <a:pt x="168" y="157"/>
                  <a:pt x="168" y="157"/>
                  <a:pt x="168" y="157"/>
                </a:cubicBezTo>
                <a:cubicBezTo>
                  <a:pt x="175" y="167"/>
                  <a:pt x="182" y="179"/>
                  <a:pt x="181" y="187"/>
                </a:cubicBezTo>
                <a:cubicBezTo>
                  <a:pt x="180" y="194"/>
                  <a:pt x="175" y="199"/>
                  <a:pt x="168" y="203"/>
                </a:cubicBezTo>
                <a:close/>
                <a:moveTo>
                  <a:pt x="146" y="112"/>
                </a:moveTo>
                <a:cubicBezTo>
                  <a:pt x="146" y="112"/>
                  <a:pt x="141" y="109"/>
                  <a:pt x="141" y="98"/>
                </a:cubicBezTo>
                <a:cubicBezTo>
                  <a:pt x="141" y="90"/>
                  <a:pt x="141" y="56"/>
                  <a:pt x="141" y="44"/>
                </a:cubicBezTo>
                <a:cubicBezTo>
                  <a:pt x="144" y="43"/>
                  <a:pt x="146" y="40"/>
                  <a:pt x="146" y="37"/>
                </a:cubicBezTo>
                <a:cubicBezTo>
                  <a:pt x="148" y="37"/>
                  <a:pt x="148" y="37"/>
                  <a:pt x="148" y="37"/>
                </a:cubicBezTo>
                <a:cubicBezTo>
                  <a:pt x="148" y="14"/>
                  <a:pt x="148" y="14"/>
                  <a:pt x="148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3"/>
                  <a:pt x="146" y="13"/>
                </a:cubicBezTo>
                <a:cubicBezTo>
                  <a:pt x="146" y="6"/>
                  <a:pt x="132" y="0"/>
                  <a:pt x="114" y="0"/>
                </a:cubicBezTo>
                <a:cubicBezTo>
                  <a:pt x="95" y="0"/>
                  <a:pt x="81" y="6"/>
                  <a:pt x="81" y="13"/>
                </a:cubicBezTo>
                <a:cubicBezTo>
                  <a:pt x="81" y="13"/>
                  <a:pt x="81" y="14"/>
                  <a:pt x="81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37"/>
                  <a:pt x="80" y="37"/>
                  <a:pt x="80" y="37"/>
                </a:cubicBezTo>
                <a:cubicBezTo>
                  <a:pt x="81" y="37"/>
                  <a:pt x="81" y="37"/>
                  <a:pt x="81" y="37"/>
                </a:cubicBezTo>
                <a:cubicBezTo>
                  <a:pt x="81" y="40"/>
                  <a:pt x="84" y="43"/>
                  <a:pt x="90" y="45"/>
                </a:cubicBezTo>
                <a:cubicBezTo>
                  <a:pt x="90" y="56"/>
                  <a:pt x="90" y="90"/>
                  <a:pt x="90" y="98"/>
                </a:cubicBezTo>
                <a:cubicBezTo>
                  <a:pt x="90" y="109"/>
                  <a:pt x="83" y="112"/>
                  <a:pt x="83" y="112"/>
                </a:cubicBezTo>
                <a:cubicBezTo>
                  <a:pt x="71" y="119"/>
                  <a:pt x="0" y="190"/>
                  <a:pt x="31" y="212"/>
                </a:cubicBezTo>
                <a:cubicBezTo>
                  <a:pt x="58" y="231"/>
                  <a:pt x="105" y="230"/>
                  <a:pt x="114" y="230"/>
                </a:cubicBezTo>
                <a:cubicBezTo>
                  <a:pt x="121" y="230"/>
                  <a:pt x="145" y="230"/>
                  <a:pt x="168" y="224"/>
                </a:cubicBezTo>
                <a:cubicBezTo>
                  <a:pt x="168" y="209"/>
                  <a:pt x="168" y="209"/>
                  <a:pt x="168" y="209"/>
                </a:cubicBezTo>
                <a:cubicBezTo>
                  <a:pt x="156" y="212"/>
                  <a:pt x="144" y="212"/>
                  <a:pt x="144" y="212"/>
                </a:cubicBezTo>
                <a:cubicBezTo>
                  <a:pt x="144" y="212"/>
                  <a:pt x="144" y="212"/>
                  <a:pt x="144" y="212"/>
                </a:cubicBezTo>
                <a:cubicBezTo>
                  <a:pt x="144" y="212"/>
                  <a:pt x="158" y="210"/>
                  <a:pt x="168" y="203"/>
                </a:cubicBezTo>
                <a:cubicBezTo>
                  <a:pt x="168" y="157"/>
                  <a:pt x="168" y="157"/>
                  <a:pt x="168" y="157"/>
                </a:cubicBezTo>
                <a:cubicBezTo>
                  <a:pt x="159" y="144"/>
                  <a:pt x="149" y="134"/>
                  <a:pt x="149" y="134"/>
                </a:cubicBezTo>
                <a:cubicBezTo>
                  <a:pt x="149" y="134"/>
                  <a:pt x="158" y="141"/>
                  <a:pt x="168" y="150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9" y="122"/>
                  <a:pt x="150" y="114"/>
                  <a:pt x="146" y="112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10247746" y="1879941"/>
            <a:ext cx="156440" cy="156440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>
            <a:off x="10303992" y="1995954"/>
            <a:ext cx="246085" cy="513262"/>
          </a:xfrm>
          <a:custGeom>
            <a:avLst/>
            <a:gdLst>
              <a:gd name="T0" fmla="*/ 0 w 102"/>
              <a:gd name="T1" fmla="*/ 6 h 213"/>
              <a:gd name="T2" fmla="*/ 68 w 102"/>
              <a:gd name="T3" fmla="*/ 184 h 213"/>
              <a:gd name="T4" fmla="*/ 99 w 102"/>
              <a:gd name="T5" fmla="*/ 213 h 213"/>
              <a:gd name="T6" fmla="*/ 23 w 102"/>
              <a:gd name="T7" fmla="*/ 0 h 213"/>
              <a:gd name="T8" fmla="*/ 0 w 102"/>
              <a:gd name="T9" fmla="*/ 6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213">
                <a:moveTo>
                  <a:pt x="0" y="6"/>
                </a:moveTo>
                <a:cubicBezTo>
                  <a:pt x="0" y="7"/>
                  <a:pt x="68" y="184"/>
                  <a:pt x="68" y="184"/>
                </a:cubicBezTo>
                <a:cubicBezTo>
                  <a:pt x="68" y="184"/>
                  <a:pt x="96" y="213"/>
                  <a:pt x="99" y="213"/>
                </a:cubicBezTo>
                <a:cubicBezTo>
                  <a:pt x="102" y="213"/>
                  <a:pt x="23" y="0"/>
                  <a:pt x="23" y="0"/>
                </a:cubicBezTo>
                <a:lnTo>
                  <a:pt x="0" y="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23"/>
          <p:cNvSpPr>
            <a:spLocks/>
          </p:cNvSpPr>
          <p:nvPr/>
        </p:nvSpPr>
        <p:spPr bwMode="auto">
          <a:xfrm>
            <a:off x="10087791" y="1995954"/>
            <a:ext cx="263662" cy="506232"/>
          </a:xfrm>
          <a:custGeom>
            <a:avLst/>
            <a:gdLst>
              <a:gd name="T0" fmla="*/ 149 w 150"/>
              <a:gd name="T1" fmla="*/ 14 h 288"/>
              <a:gd name="T2" fmla="*/ 40 w 150"/>
              <a:gd name="T3" fmla="*/ 248 h 288"/>
              <a:gd name="T4" fmla="*/ 0 w 150"/>
              <a:gd name="T5" fmla="*/ 288 h 288"/>
              <a:gd name="T6" fmla="*/ 11 w 150"/>
              <a:gd name="T7" fmla="*/ 233 h 288"/>
              <a:gd name="T8" fmla="*/ 117 w 150"/>
              <a:gd name="T9" fmla="*/ 0 h 288"/>
              <a:gd name="T10" fmla="*/ 150 w 150"/>
              <a:gd name="T11" fmla="*/ 11 h 288"/>
              <a:gd name="T12" fmla="*/ 149 w 150"/>
              <a:gd name="T13" fmla="*/ 1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" h="288">
                <a:moveTo>
                  <a:pt x="149" y="14"/>
                </a:moveTo>
                <a:lnTo>
                  <a:pt x="40" y="248"/>
                </a:lnTo>
                <a:lnTo>
                  <a:pt x="0" y="288"/>
                </a:lnTo>
                <a:lnTo>
                  <a:pt x="11" y="233"/>
                </a:lnTo>
                <a:lnTo>
                  <a:pt x="117" y="0"/>
                </a:lnTo>
                <a:lnTo>
                  <a:pt x="150" y="11"/>
                </a:lnTo>
                <a:lnTo>
                  <a:pt x="149" y="1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 24"/>
          <p:cNvSpPr>
            <a:spLocks/>
          </p:cNvSpPr>
          <p:nvPr/>
        </p:nvSpPr>
        <p:spPr bwMode="auto">
          <a:xfrm>
            <a:off x="10318058" y="1823695"/>
            <a:ext cx="28124" cy="87888"/>
          </a:xfrm>
          <a:custGeom>
            <a:avLst/>
            <a:gdLst>
              <a:gd name="T0" fmla="*/ 12 w 12"/>
              <a:gd name="T1" fmla="*/ 30 h 36"/>
              <a:gd name="T2" fmla="*/ 6 w 12"/>
              <a:gd name="T3" fmla="*/ 36 h 36"/>
              <a:gd name="T4" fmla="*/ 0 w 12"/>
              <a:gd name="T5" fmla="*/ 30 h 36"/>
              <a:gd name="T6" fmla="*/ 0 w 12"/>
              <a:gd name="T7" fmla="*/ 6 h 36"/>
              <a:gd name="T8" fmla="*/ 6 w 12"/>
              <a:gd name="T9" fmla="*/ 0 h 36"/>
              <a:gd name="T10" fmla="*/ 12 w 12"/>
              <a:gd name="T11" fmla="*/ 6 h 36"/>
              <a:gd name="T12" fmla="*/ 12 w 12"/>
              <a:gd name="T13" fmla="*/ 3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6">
                <a:moveTo>
                  <a:pt x="12" y="30"/>
                </a:moveTo>
                <a:cubicBezTo>
                  <a:pt x="12" y="33"/>
                  <a:pt x="10" y="36"/>
                  <a:pt x="6" y="36"/>
                </a:cubicBezTo>
                <a:cubicBezTo>
                  <a:pt x="3" y="36"/>
                  <a:pt x="0" y="33"/>
                  <a:pt x="0" y="30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0" y="0"/>
                  <a:pt x="12" y="3"/>
                  <a:pt x="12" y="6"/>
                </a:cubicBezTo>
                <a:lnTo>
                  <a:pt x="12" y="3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 25"/>
          <p:cNvSpPr>
            <a:spLocks noEditPoints="1"/>
          </p:cNvSpPr>
          <p:nvPr/>
        </p:nvSpPr>
        <p:spPr bwMode="auto">
          <a:xfrm>
            <a:off x="9059511" y="1445780"/>
            <a:ext cx="249601" cy="674975"/>
          </a:xfrm>
          <a:custGeom>
            <a:avLst/>
            <a:gdLst>
              <a:gd name="T0" fmla="*/ 51 w 103"/>
              <a:gd name="T1" fmla="*/ 280 h 280"/>
              <a:gd name="T2" fmla="*/ 103 w 103"/>
              <a:gd name="T3" fmla="*/ 140 h 280"/>
              <a:gd name="T4" fmla="*/ 51 w 103"/>
              <a:gd name="T5" fmla="*/ 0 h 280"/>
              <a:gd name="T6" fmla="*/ 51 w 103"/>
              <a:gd name="T7" fmla="*/ 22 h 280"/>
              <a:gd name="T8" fmla="*/ 94 w 103"/>
              <a:gd name="T9" fmla="*/ 140 h 280"/>
              <a:gd name="T10" fmla="*/ 51 w 103"/>
              <a:gd name="T11" fmla="*/ 257 h 280"/>
              <a:gd name="T12" fmla="*/ 51 w 103"/>
              <a:gd name="T13" fmla="*/ 280 h 280"/>
              <a:gd name="T14" fmla="*/ 51 w 103"/>
              <a:gd name="T15" fmla="*/ 0 h 280"/>
              <a:gd name="T16" fmla="*/ 0 w 103"/>
              <a:gd name="T17" fmla="*/ 140 h 280"/>
              <a:gd name="T18" fmla="*/ 51 w 103"/>
              <a:gd name="T19" fmla="*/ 280 h 280"/>
              <a:gd name="T20" fmla="*/ 51 w 103"/>
              <a:gd name="T21" fmla="*/ 280 h 280"/>
              <a:gd name="T22" fmla="*/ 51 w 103"/>
              <a:gd name="T23" fmla="*/ 257 h 280"/>
              <a:gd name="T24" fmla="*/ 51 w 103"/>
              <a:gd name="T25" fmla="*/ 257 h 280"/>
              <a:gd name="T26" fmla="*/ 51 w 103"/>
              <a:gd name="T27" fmla="*/ 257 h 280"/>
              <a:gd name="T28" fmla="*/ 8 w 103"/>
              <a:gd name="T29" fmla="*/ 140 h 280"/>
              <a:gd name="T30" fmla="*/ 51 w 103"/>
              <a:gd name="T31" fmla="*/ 22 h 280"/>
              <a:gd name="T32" fmla="*/ 51 w 103"/>
              <a:gd name="T33" fmla="*/ 22 h 280"/>
              <a:gd name="T34" fmla="*/ 51 w 103"/>
              <a:gd name="T35" fmla="*/ 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3" h="280">
                <a:moveTo>
                  <a:pt x="51" y="280"/>
                </a:moveTo>
                <a:cubicBezTo>
                  <a:pt x="80" y="280"/>
                  <a:pt x="103" y="217"/>
                  <a:pt x="103" y="140"/>
                </a:cubicBezTo>
                <a:cubicBezTo>
                  <a:pt x="103" y="62"/>
                  <a:pt x="80" y="0"/>
                  <a:pt x="51" y="0"/>
                </a:cubicBezTo>
                <a:cubicBezTo>
                  <a:pt x="51" y="22"/>
                  <a:pt x="51" y="22"/>
                  <a:pt x="51" y="22"/>
                </a:cubicBezTo>
                <a:cubicBezTo>
                  <a:pt x="75" y="22"/>
                  <a:pt x="94" y="75"/>
                  <a:pt x="94" y="140"/>
                </a:cubicBezTo>
                <a:cubicBezTo>
                  <a:pt x="94" y="204"/>
                  <a:pt x="75" y="257"/>
                  <a:pt x="51" y="257"/>
                </a:cubicBezTo>
                <a:lnTo>
                  <a:pt x="51" y="280"/>
                </a:lnTo>
                <a:close/>
                <a:moveTo>
                  <a:pt x="51" y="0"/>
                </a:moveTo>
                <a:cubicBezTo>
                  <a:pt x="23" y="0"/>
                  <a:pt x="0" y="62"/>
                  <a:pt x="0" y="140"/>
                </a:cubicBezTo>
                <a:cubicBezTo>
                  <a:pt x="0" y="217"/>
                  <a:pt x="23" y="280"/>
                  <a:pt x="51" y="280"/>
                </a:cubicBezTo>
                <a:cubicBezTo>
                  <a:pt x="51" y="280"/>
                  <a:pt x="51" y="280"/>
                  <a:pt x="51" y="280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27" y="257"/>
                  <a:pt x="8" y="204"/>
                  <a:pt x="8" y="140"/>
                </a:cubicBezTo>
                <a:cubicBezTo>
                  <a:pt x="8" y="75"/>
                  <a:pt x="27" y="22"/>
                  <a:pt x="51" y="22"/>
                </a:cubicBezTo>
                <a:cubicBezTo>
                  <a:pt x="51" y="22"/>
                  <a:pt x="51" y="22"/>
                  <a:pt x="51" y="22"/>
                </a:cubicBezTo>
                <a:cubicBezTo>
                  <a:pt x="51" y="0"/>
                  <a:pt x="51" y="0"/>
                  <a:pt x="51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 26"/>
          <p:cNvSpPr>
            <a:spLocks noEditPoints="1"/>
          </p:cNvSpPr>
          <p:nvPr/>
        </p:nvSpPr>
        <p:spPr bwMode="auto">
          <a:xfrm>
            <a:off x="8845062" y="1658466"/>
            <a:ext cx="676734" cy="247843"/>
          </a:xfrm>
          <a:custGeom>
            <a:avLst/>
            <a:gdLst>
              <a:gd name="T0" fmla="*/ 280 w 280"/>
              <a:gd name="T1" fmla="*/ 52 h 103"/>
              <a:gd name="T2" fmla="*/ 140 w 280"/>
              <a:gd name="T3" fmla="*/ 0 h 103"/>
              <a:gd name="T4" fmla="*/ 140 w 280"/>
              <a:gd name="T5" fmla="*/ 8 h 103"/>
              <a:gd name="T6" fmla="*/ 257 w 280"/>
              <a:gd name="T7" fmla="*/ 52 h 103"/>
              <a:gd name="T8" fmla="*/ 140 w 280"/>
              <a:gd name="T9" fmla="*/ 95 h 103"/>
              <a:gd name="T10" fmla="*/ 140 w 280"/>
              <a:gd name="T11" fmla="*/ 103 h 103"/>
              <a:gd name="T12" fmla="*/ 280 w 280"/>
              <a:gd name="T13" fmla="*/ 52 h 103"/>
              <a:gd name="T14" fmla="*/ 140 w 280"/>
              <a:gd name="T15" fmla="*/ 0 h 103"/>
              <a:gd name="T16" fmla="*/ 140 w 280"/>
              <a:gd name="T17" fmla="*/ 0 h 103"/>
              <a:gd name="T18" fmla="*/ 0 w 280"/>
              <a:gd name="T19" fmla="*/ 52 h 103"/>
              <a:gd name="T20" fmla="*/ 140 w 280"/>
              <a:gd name="T21" fmla="*/ 103 h 103"/>
              <a:gd name="T22" fmla="*/ 140 w 280"/>
              <a:gd name="T23" fmla="*/ 103 h 103"/>
              <a:gd name="T24" fmla="*/ 140 w 280"/>
              <a:gd name="T25" fmla="*/ 95 h 103"/>
              <a:gd name="T26" fmla="*/ 140 w 280"/>
              <a:gd name="T27" fmla="*/ 95 h 103"/>
              <a:gd name="T28" fmla="*/ 23 w 280"/>
              <a:gd name="T29" fmla="*/ 52 h 103"/>
              <a:gd name="T30" fmla="*/ 23 w 280"/>
              <a:gd name="T31" fmla="*/ 52 h 103"/>
              <a:gd name="T32" fmla="*/ 140 w 280"/>
              <a:gd name="T33" fmla="*/ 8 h 103"/>
              <a:gd name="T34" fmla="*/ 140 w 280"/>
              <a:gd name="T35" fmla="*/ 8 h 103"/>
              <a:gd name="T36" fmla="*/ 140 w 280"/>
              <a:gd name="T37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0" h="103">
                <a:moveTo>
                  <a:pt x="280" y="52"/>
                </a:moveTo>
                <a:cubicBezTo>
                  <a:pt x="280" y="23"/>
                  <a:pt x="217" y="0"/>
                  <a:pt x="140" y="0"/>
                </a:cubicBezTo>
                <a:cubicBezTo>
                  <a:pt x="140" y="8"/>
                  <a:pt x="140" y="8"/>
                  <a:pt x="140" y="8"/>
                </a:cubicBezTo>
                <a:cubicBezTo>
                  <a:pt x="205" y="8"/>
                  <a:pt x="257" y="28"/>
                  <a:pt x="257" y="52"/>
                </a:cubicBezTo>
                <a:cubicBezTo>
                  <a:pt x="257" y="75"/>
                  <a:pt x="205" y="95"/>
                  <a:pt x="140" y="95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217" y="103"/>
                  <a:pt x="280" y="80"/>
                  <a:pt x="280" y="52"/>
                </a:cubicBezTo>
                <a:close/>
                <a:moveTo>
                  <a:pt x="140" y="0"/>
                </a:moveTo>
                <a:cubicBezTo>
                  <a:pt x="140" y="0"/>
                  <a:pt x="140" y="0"/>
                  <a:pt x="140" y="0"/>
                </a:cubicBezTo>
                <a:cubicBezTo>
                  <a:pt x="63" y="0"/>
                  <a:pt x="0" y="23"/>
                  <a:pt x="0" y="52"/>
                </a:cubicBezTo>
                <a:cubicBezTo>
                  <a:pt x="0" y="80"/>
                  <a:pt x="63" y="103"/>
                  <a:pt x="140" y="103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75" y="95"/>
                  <a:pt x="23" y="75"/>
                  <a:pt x="23" y="52"/>
                </a:cubicBezTo>
                <a:cubicBezTo>
                  <a:pt x="23" y="52"/>
                  <a:pt x="23" y="52"/>
                  <a:pt x="23" y="52"/>
                </a:cubicBezTo>
                <a:cubicBezTo>
                  <a:pt x="23" y="28"/>
                  <a:pt x="75" y="8"/>
                  <a:pt x="140" y="8"/>
                </a:cubicBezTo>
                <a:cubicBezTo>
                  <a:pt x="140" y="8"/>
                  <a:pt x="140" y="8"/>
                  <a:pt x="140" y="8"/>
                </a:cubicBezTo>
                <a:lnTo>
                  <a:pt x="14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 27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16 h 229"/>
              <a:gd name="T2" fmla="*/ 119 w 238"/>
              <a:gd name="T3" fmla="*/ 46 h 229"/>
              <a:gd name="T4" fmla="*/ 119 w 238"/>
              <a:gd name="T5" fmla="*/ 57 h 229"/>
              <a:gd name="T6" fmla="*/ 202 w 238"/>
              <a:gd name="T7" fmla="*/ 32 h 229"/>
              <a:gd name="T8" fmla="*/ 150 w 238"/>
              <a:gd name="T9" fmla="*/ 145 h 229"/>
              <a:gd name="T10" fmla="*/ 119 w 238"/>
              <a:gd name="T11" fmla="*/ 172 h 229"/>
              <a:gd name="T12" fmla="*/ 119 w 238"/>
              <a:gd name="T13" fmla="*/ 183 h 229"/>
              <a:gd name="T14" fmla="*/ 156 w 238"/>
              <a:gd name="T15" fmla="*/ 151 h 229"/>
              <a:gd name="T16" fmla="*/ 218 w 238"/>
              <a:gd name="T17" fmla="*/ 16 h 229"/>
              <a:gd name="T18" fmla="*/ 119 w 238"/>
              <a:gd name="T19" fmla="*/ 46 h 229"/>
              <a:gd name="T20" fmla="*/ 83 w 238"/>
              <a:gd name="T21" fmla="*/ 78 h 229"/>
              <a:gd name="T22" fmla="*/ 20 w 238"/>
              <a:gd name="T23" fmla="*/ 214 h 229"/>
              <a:gd name="T24" fmla="*/ 119 w 238"/>
              <a:gd name="T25" fmla="*/ 183 h 229"/>
              <a:gd name="T26" fmla="*/ 119 w 238"/>
              <a:gd name="T27" fmla="*/ 172 h 229"/>
              <a:gd name="T28" fmla="*/ 36 w 238"/>
              <a:gd name="T29" fmla="*/ 197 h 229"/>
              <a:gd name="T30" fmla="*/ 36 w 238"/>
              <a:gd name="T31" fmla="*/ 197 h 229"/>
              <a:gd name="T32" fmla="*/ 89 w 238"/>
              <a:gd name="T33" fmla="*/ 84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16"/>
                </a:moveTo>
                <a:cubicBezTo>
                  <a:pt x="202" y="0"/>
                  <a:pt x="162" y="13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55" y="30"/>
                  <a:pt x="189" y="19"/>
                  <a:pt x="202" y="32"/>
                </a:cubicBezTo>
                <a:cubicBezTo>
                  <a:pt x="219" y="49"/>
                  <a:pt x="195" y="99"/>
                  <a:pt x="150" y="145"/>
                </a:cubicBezTo>
                <a:cubicBezTo>
                  <a:pt x="140" y="155"/>
                  <a:pt x="129" y="164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31" y="174"/>
                  <a:pt x="144" y="163"/>
                  <a:pt x="156" y="151"/>
                </a:cubicBezTo>
                <a:cubicBezTo>
                  <a:pt x="210" y="96"/>
                  <a:pt x="238" y="36"/>
                  <a:pt x="218" y="16"/>
                </a:cubicBezTo>
                <a:close/>
                <a:moveTo>
                  <a:pt x="119" y="46"/>
                </a:moveTo>
                <a:cubicBezTo>
                  <a:pt x="107" y="55"/>
                  <a:pt x="95" y="66"/>
                  <a:pt x="83" y="78"/>
                </a:cubicBezTo>
                <a:cubicBezTo>
                  <a:pt x="28" y="133"/>
                  <a:pt x="0" y="193"/>
                  <a:pt x="20" y="214"/>
                </a:cubicBezTo>
                <a:cubicBezTo>
                  <a:pt x="36" y="229"/>
                  <a:pt x="76" y="216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83" y="199"/>
                  <a:pt x="49" y="211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19" y="181"/>
                  <a:pt x="43" y="130"/>
                  <a:pt x="89" y="84"/>
                </a:cubicBezTo>
                <a:cubicBezTo>
                  <a:pt x="99" y="74"/>
                  <a:pt x="109" y="65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 28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214 h 229"/>
              <a:gd name="T2" fmla="*/ 156 w 238"/>
              <a:gd name="T3" fmla="*/ 78 h 229"/>
              <a:gd name="T4" fmla="*/ 119 w 238"/>
              <a:gd name="T5" fmla="*/ 46 h 229"/>
              <a:gd name="T6" fmla="*/ 119 w 238"/>
              <a:gd name="T7" fmla="*/ 57 h 229"/>
              <a:gd name="T8" fmla="*/ 150 w 238"/>
              <a:gd name="T9" fmla="*/ 84 h 229"/>
              <a:gd name="T10" fmla="*/ 202 w 238"/>
              <a:gd name="T11" fmla="*/ 197 h 229"/>
              <a:gd name="T12" fmla="*/ 119 w 238"/>
              <a:gd name="T13" fmla="*/ 172 h 229"/>
              <a:gd name="T14" fmla="*/ 119 w 238"/>
              <a:gd name="T15" fmla="*/ 183 h 229"/>
              <a:gd name="T16" fmla="*/ 218 w 238"/>
              <a:gd name="T17" fmla="*/ 214 h 229"/>
              <a:gd name="T18" fmla="*/ 119 w 238"/>
              <a:gd name="T19" fmla="*/ 46 h 229"/>
              <a:gd name="T20" fmla="*/ 20 w 238"/>
              <a:gd name="T21" fmla="*/ 16 h 229"/>
              <a:gd name="T22" fmla="*/ 83 w 238"/>
              <a:gd name="T23" fmla="*/ 151 h 229"/>
              <a:gd name="T24" fmla="*/ 119 w 238"/>
              <a:gd name="T25" fmla="*/ 183 h 229"/>
              <a:gd name="T26" fmla="*/ 119 w 238"/>
              <a:gd name="T27" fmla="*/ 172 h 229"/>
              <a:gd name="T28" fmla="*/ 89 w 238"/>
              <a:gd name="T29" fmla="*/ 145 h 229"/>
              <a:gd name="T30" fmla="*/ 36 w 238"/>
              <a:gd name="T31" fmla="*/ 32 h 229"/>
              <a:gd name="T32" fmla="*/ 36 w 238"/>
              <a:gd name="T33" fmla="*/ 32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214"/>
                </a:moveTo>
                <a:cubicBezTo>
                  <a:pt x="238" y="193"/>
                  <a:pt x="210" y="133"/>
                  <a:pt x="156" y="78"/>
                </a:cubicBezTo>
                <a:cubicBezTo>
                  <a:pt x="144" y="66"/>
                  <a:pt x="131" y="55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29" y="65"/>
                  <a:pt x="140" y="74"/>
                  <a:pt x="150" y="84"/>
                </a:cubicBezTo>
                <a:cubicBezTo>
                  <a:pt x="195" y="130"/>
                  <a:pt x="219" y="181"/>
                  <a:pt x="202" y="197"/>
                </a:cubicBezTo>
                <a:cubicBezTo>
                  <a:pt x="189" y="211"/>
                  <a:pt x="155" y="199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62" y="216"/>
                  <a:pt x="202" y="229"/>
                  <a:pt x="218" y="214"/>
                </a:cubicBezTo>
                <a:close/>
                <a:moveTo>
                  <a:pt x="119" y="46"/>
                </a:moveTo>
                <a:cubicBezTo>
                  <a:pt x="76" y="13"/>
                  <a:pt x="36" y="0"/>
                  <a:pt x="20" y="16"/>
                </a:cubicBezTo>
                <a:cubicBezTo>
                  <a:pt x="0" y="36"/>
                  <a:pt x="28" y="96"/>
                  <a:pt x="83" y="151"/>
                </a:cubicBezTo>
                <a:cubicBezTo>
                  <a:pt x="95" y="163"/>
                  <a:pt x="107" y="174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109" y="164"/>
                  <a:pt x="99" y="155"/>
                  <a:pt x="89" y="145"/>
                </a:cubicBezTo>
                <a:cubicBezTo>
                  <a:pt x="43" y="99"/>
                  <a:pt x="19" y="49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49" y="19"/>
                  <a:pt x="83" y="30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29"/>
          <p:cNvSpPr>
            <a:spLocks noChangeArrowheads="1"/>
          </p:cNvSpPr>
          <p:nvPr/>
        </p:nvSpPr>
        <p:spPr bwMode="auto">
          <a:xfrm>
            <a:off x="9133336" y="1730535"/>
            <a:ext cx="103708" cy="103708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 30"/>
          <p:cNvSpPr>
            <a:spLocks noEditPoints="1"/>
          </p:cNvSpPr>
          <p:nvPr/>
        </p:nvSpPr>
        <p:spPr bwMode="auto">
          <a:xfrm>
            <a:off x="9929595" y="1254183"/>
            <a:ext cx="284755" cy="539629"/>
          </a:xfrm>
          <a:custGeom>
            <a:avLst/>
            <a:gdLst>
              <a:gd name="T0" fmla="*/ 67 w 162"/>
              <a:gd name="T1" fmla="*/ 307 h 307"/>
              <a:gd name="T2" fmla="*/ 162 w 162"/>
              <a:gd name="T3" fmla="*/ 307 h 307"/>
              <a:gd name="T4" fmla="*/ 67 w 162"/>
              <a:gd name="T5" fmla="*/ 127 h 307"/>
              <a:gd name="T6" fmla="*/ 67 w 162"/>
              <a:gd name="T7" fmla="*/ 193 h 307"/>
              <a:gd name="T8" fmla="*/ 110 w 162"/>
              <a:gd name="T9" fmla="*/ 267 h 307"/>
              <a:gd name="T10" fmla="*/ 67 w 162"/>
              <a:gd name="T11" fmla="*/ 267 h 307"/>
              <a:gd name="T12" fmla="*/ 67 w 162"/>
              <a:gd name="T13" fmla="*/ 307 h 307"/>
              <a:gd name="T14" fmla="*/ 0 w 162"/>
              <a:gd name="T15" fmla="*/ 0 h 307"/>
              <a:gd name="T16" fmla="*/ 0 w 162"/>
              <a:gd name="T17" fmla="*/ 307 h 307"/>
              <a:gd name="T18" fmla="*/ 67 w 162"/>
              <a:gd name="T19" fmla="*/ 307 h 307"/>
              <a:gd name="T20" fmla="*/ 67 w 162"/>
              <a:gd name="T21" fmla="*/ 267 h 307"/>
              <a:gd name="T22" fmla="*/ 24 w 162"/>
              <a:gd name="T23" fmla="*/ 267 h 307"/>
              <a:gd name="T24" fmla="*/ 24 w 162"/>
              <a:gd name="T25" fmla="*/ 120 h 307"/>
              <a:gd name="T26" fmla="*/ 24 w 162"/>
              <a:gd name="T27" fmla="*/ 120 h 307"/>
              <a:gd name="T28" fmla="*/ 67 w 162"/>
              <a:gd name="T29" fmla="*/ 193 h 307"/>
              <a:gd name="T30" fmla="*/ 67 w 162"/>
              <a:gd name="T31" fmla="*/ 127 h 307"/>
              <a:gd name="T32" fmla="*/ 0 w 162"/>
              <a:gd name="T33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2" h="307">
                <a:moveTo>
                  <a:pt x="67" y="307"/>
                </a:moveTo>
                <a:lnTo>
                  <a:pt x="162" y="307"/>
                </a:lnTo>
                <a:lnTo>
                  <a:pt x="67" y="127"/>
                </a:lnTo>
                <a:lnTo>
                  <a:pt x="67" y="193"/>
                </a:lnTo>
                <a:lnTo>
                  <a:pt x="110" y="267"/>
                </a:lnTo>
                <a:lnTo>
                  <a:pt x="67" y="267"/>
                </a:lnTo>
                <a:lnTo>
                  <a:pt x="67" y="307"/>
                </a:lnTo>
                <a:close/>
                <a:moveTo>
                  <a:pt x="0" y="0"/>
                </a:moveTo>
                <a:lnTo>
                  <a:pt x="0" y="307"/>
                </a:lnTo>
                <a:lnTo>
                  <a:pt x="67" y="307"/>
                </a:lnTo>
                <a:lnTo>
                  <a:pt x="67" y="267"/>
                </a:lnTo>
                <a:lnTo>
                  <a:pt x="24" y="267"/>
                </a:lnTo>
                <a:lnTo>
                  <a:pt x="24" y="120"/>
                </a:lnTo>
                <a:lnTo>
                  <a:pt x="24" y="120"/>
                </a:lnTo>
                <a:lnTo>
                  <a:pt x="67" y="193"/>
                </a:lnTo>
                <a:lnTo>
                  <a:pt x="67" y="127"/>
                </a:ln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>
            <a:off x="9787218" y="1252427"/>
            <a:ext cx="72068" cy="525568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 32"/>
          <p:cNvSpPr>
            <a:spLocks noEditPoints="1"/>
          </p:cNvSpPr>
          <p:nvPr/>
        </p:nvSpPr>
        <p:spPr bwMode="auto">
          <a:xfrm>
            <a:off x="7452927" y="3899595"/>
            <a:ext cx="622244" cy="455257"/>
          </a:xfrm>
          <a:custGeom>
            <a:avLst/>
            <a:gdLst>
              <a:gd name="T0" fmla="*/ 213 w 258"/>
              <a:gd name="T1" fmla="*/ 31 h 189"/>
              <a:gd name="T2" fmla="*/ 204 w 258"/>
              <a:gd name="T3" fmla="*/ 69 h 189"/>
              <a:gd name="T4" fmla="*/ 228 w 258"/>
              <a:gd name="T5" fmla="*/ 109 h 189"/>
              <a:gd name="T6" fmla="*/ 204 w 258"/>
              <a:gd name="T7" fmla="*/ 146 h 189"/>
              <a:gd name="T8" fmla="*/ 204 w 258"/>
              <a:gd name="T9" fmla="*/ 27 h 189"/>
              <a:gd name="T10" fmla="*/ 91 w 258"/>
              <a:gd name="T11" fmla="*/ 14 h 189"/>
              <a:gd name="T12" fmla="*/ 97 w 258"/>
              <a:gd name="T13" fmla="*/ 15 h 189"/>
              <a:gd name="T14" fmla="*/ 91 w 258"/>
              <a:gd name="T15" fmla="*/ 42 h 189"/>
              <a:gd name="T16" fmla="*/ 91 w 258"/>
              <a:gd name="T17" fmla="*/ 162 h 189"/>
              <a:gd name="T18" fmla="*/ 166 w 258"/>
              <a:gd name="T19" fmla="*/ 145 h 189"/>
              <a:gd name="T20" fmla="*/ 204 w 258"/>
              <a:gd name="T21" fmla="*/ 125 h 189"/>
              <a:gd name="T22" fmla="*/ 191 w 258"/>
              <a:gd name="T23" fmla="*/ 122 h 189"/>
              <a:gd name="T24" fmla="*/ 204 w 258"/>
              <a:gd name="T25" fmla="*/ 69 h 189"/>
              <a:gd name="T26" fmla="*/ 91 w 258"/>
              <a:gd name="T27" fmla="*/ 6 h 189"/>
              <a:gd name="T28" fmla="*/ 78 w 258"/>
              <a:gd name="T29" fmla="*/ 24 h 189"/>
              <a:gd name="T30" fmla="*/ 91 w 258"/>
              <a:gd name="T31" fmla="*/ 14 h 189"/>
              <a:gd name="T32" fmla="*/ 78 w 258"/>
              <a:gd name="T33" fmla="*/ 188 h 189"/>
              <a:gd name="T34" fmla="*/ 91 w 258"/>
              <a:gd name="T35" fmla="*/ 162 h 189"/>
              <a:gd name="T36" fmla="*/ 78 w 258"/>
              <a:gd name="T37" fmla="*/ 176 h 189"/>
              <a:gd name="T38" fmla="*/ 91 w 258"/>
              <a:gd name="T39" fmla="*/ 42 h 189"/>
              <a:gd name="T40" fmla="*/ 80 w 258"/>
              <a:gd name="T41" fmla="*/ 134 h 189"/>
              <a:gd name="T42" fmla="*/ 78 w 258"/>
              <a:gd name="T43" fmla="*/ 64 h 189"/>
              <a:gd name="T44" fmla="*/ 78 w 258"/>
              <a:gd name="T45" fmla="*/ 33 h 189"/>
              <a:gd name="T46" fmla="*/ 91 w 258"/>
              <a:gd name="T47" fmla="*/ 42 h 189"/>
              <a:gd name="T48" fmla="*/ 60 w 258"/>
              <a:gd name="T49" fmla="*/ 18 h 189"/>
              <a:gd name="T50" fmla="*/ 68 w 258"/>
              <a:gd name="T51" fmla="*/ 42 h 189"/>
              <a:gd name="T52" fmla="*/ 78 w 258"/>
              <a:gd name="T53" fmla="*/ 33 h 189"/>
              <a:gd name="T54" fmla="*/ 78 w 258"/>
              <a:gd name="T55" fmla="*/ 9 h 189"/>
              <a:gd name="T56" fmla="*/ 78 w 258"/>
              <a:gd name="T57" fmla="*/ 188 h 189"/>
              <a:gd name="T58" fmla="*/ 60 w 258"/>
              <a:gd name="T59" fmla="*/ 176 h 189"/>
              <a:gd name="T60" fmla="*/ 78 w 258"/>
              <a:gd name="T61" fmla="*/ 64 h 189"/>
              <a:gd name="T62" fmla="*/ 60 w 258"/>
              <a:gd name="T63" fmla="*/ 134 h 189"/>
              <a:gd name="T64" fmla="*/ 70 w 258"/>
              <a:gd name="T65" fmla="*/ 116 h 189"/>
              <a:gd name="T66" fmla="*/ 60 w 258"/>
              <a:gd name="T67" fmla="*/ 87 h 189"/>
              <a:gd name="T68" fmla="*/ 76 w 258"/>
              <a:gd name="T69" fmla="*/ 68 h 189"/>
              <a:gd name="T70" fmla="*/ 60 w 258"/>
              <a:gd name="T71" fmla="*/ 18 h 189"/>
              <a:gd name="T72" fmla="*/ 60 w 258"/>
              <a:gd name="T73" fmla="*/ 187 h 189"/>
              <a:gd name="T74" fmla="*/ 59 w 258"/>
              <a:gd name="T75" fmla="*/ 175 h 189"/>
              <a:gd name="T76" fmla="*/ 49 w 258"/>
              <a:gd name="T77" fmla="*/ 144 h 189"/>
              <a:gd name="T78" fmla="*/ 60 w 258"/>
              <a:gd name="T79" fmla="*/ 125 h 189"/>
              <a:gd name="T80" fmla="*/ 41 w 258"/>
              <a:gd name="T81" fmla="*/ 125 h 189"/>
              <a:gd name="T82" fmla="*/ 60 w 258"/>
              <a:gd name="T83" fmla="*/ 87 h 189"/>
              <a:gd name="T84" fmla="*/ 51 w 258"/>
              <a:gd name="T85" fmla="*/ 76 h 189"/>
              <a:gd name="T86" fmla="*/ 43 w 258"/>
              <a:gd name="T87" fmla="*/ 51 h 189"/>
              <a:gd name="T88" fmla="*/ 60 w 258"/>
              <a:gd name="T89" fmla="*/ 1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8" h="189">
                <a:moveTo>
                  <a:pt x="253" y="104"/>
                </a:moveTo>
                <a:cubicBezTo>
                  <a:pt x="258" y="60"/>
                  <a:pt x="213" y="31"/>
                  <a:pt x="213" y="31"/>
                </a:cubicBezTo>
                <a:cubicBezTo>
                  <a:pt x="210" y="30"/>
                  <a:pt x="207" y="28"/>
                  <a:pt x="204" y="27"/>
                </a:cubicBezTo>
                <a:cubicBezTo>
                  <a:pt x="204" y="69"/>
                  <a:pt x="204" y="69"/>
                  <a:pt x="204" y="69"/>
                </a:cubicBezTo>
                <a:cubicBezTo>
                  <a:pt x="208" y="69"/>
                  <a:pt x="212" y="70"/>
                  <a:pt x="216" y="72"/>
                </a:cubicBezTo>
                <a:cubicBezTo>
                  <a:pt x="230" y="79"/>
                  <a:pt x="235" y="95"/>
                  <a:pt x="228" y="109"/>
                </a:cubicBezTo>
                <a:cubicBezTo>
                  <a:pt x="224" y="119"/>
                  <a:pt x="214" y="125"/>
                  <a:pt x="204" y="125"/>
                </a:cubicBezTo>
                <a:cubicBezTo>
                  <a:pt x="204" y="146"/>
                  <a:pt x="204" y="146"/>
                  <a:pt x="204" y="146"/>
                </a:cubicBezTo>
                <a:cubicBezTo>
                  <a:pt x="230" y="144"/>
                  <a:pt x="249" y="134"/>
                  <a:pt x="253" y="104"/>
                </a:cubicBezTo>
                <a:close/>
                <a:moveTo>
                  <a:pt x="204" y="27"/>
                </a:moveTo>
                <a:cubicBezTo>
                  <a:pt x="156" y="5"/>
                  <a:pt x="119" y="0"/>
                  <a:pt x="91" y="6"/>
                </a:cubicBezTo>
                <a:cubicBezTo>
                  <a:pt x="91" y="14"/>
                  <a:pt x="91" y="14"/>
                  <a:pt x="91" y="14"/>
                </a:cubicBezTo>
                <a:cubicBezTo>
                  <a:pt x="93" y="14"/>
                  <a:pt x="95" y="14"/>
                  <a:pt x="97" y="15"/>
                </a:cubicBezTo>
                <a:cubicBezTo>
                  <a:pt x="97" y="15"/>
                  <a:pt x="97" y="15"/>
                  <a:pt x="97" y="15"/>
                </a:cubicBezTo>
                <a:cubicBezTo>
                  <a:pt x="104" y="19"/>
                  <a:pt x="107" y="27"/>
                  <a:pt x="103" y="34"/>
                </a:cubicBezTo>
                <a:cubicBezTo>
                  <a:pt x="101" y="39"/>
                  <a:pt x="96" y="42"/>
                  <a:pt x="91" y="42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93" y="151"/>
                  <a:pt x="93" y="157"/>
                  <a:pt x="91" y="162"/>
                </a:cubicBezTo>
                <a:cubicBezTo>
                  <a:pt x="91" y="185"/>
                  <a:pt x="91" y="185"/>
                  <a:pt x="91" y="185"/>
                </a:cubicBezTo>
                <a:cubicBezTo>
                  <a:pt x="117" y="174"/>
                  <a:pt x="138" y="143"/>
                  <a:pt x="166" y="145"/>
                </a:cubicBezTo>
                <a:cubicBezTo>
                  <a:pt x="179" y="147"/>
                  <a:pt x="192" y="147"/>
                  <a:pt x="204" y="146"/>
                </a:cubicBezTo>
                <a:cubicBezTo>
                  <a:pt x="204" y="125"/>
                  <a:pt x="204" y="125"/>
                  <a:pt x="204" y="125"/>
                </a:cubicBezTo>
                <a:cubicBezTo>
                  <a:pt x="199" y="125"/>
                  <a:pt x="195" y="124"/>
                  <a:pt x="191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77" y="115"/>
                  <a:pt x="172" y="98"/>
                  <a:pt x="179" y="84"/>
                </a:cubicBezTo>
                <a:cubicBezTo>
                  <a:pt x="184" y="74"/>
                  <a:pt x="193" y="69"/>
                  <a:pt x="204" y="69"/>
                </a:cubicBezTo>
                <a:lnTo>
                  <a:pt x="204" y="27"/>
                </a:lnTo>
                <a:close/>
                <a:moveTo>
                  <a:pt x="91" y="6"/>
                </a:moveTo>
                <a:cubicBezTo>
                  <a:pt x="86" y="6"/>
                  <a:pt x="82" y="8"/>
                  <a:pt x="78" y="9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3"/>
                  <a:pt x="78" y="22"/>
                  <a:pt x="78" y="22"/>
                </a:cubicBezTo>
                <a:cubicBezTo>
                  <a:pt x="81" y="17"/>
                  <a:pt x="86" y="14"/>
                  <a:pt x="91" y="14"/>
                </a:cubicBezTo>
                <a:cubicBezTo>
                  <a:pt x="91" y="6"/>
                  <a:pt x="91" y="6"/>
                  <a:pt x="91" y="6"/>
                </a:cubicBezTo>
                <a:close/>
                <a:moveTo>
                  <a:pt x="78" y="188"/>
                </a:moveTo>
                <a:cubicBezTo>
                  <a:pt x="82" y="188"/>
                  <a:pt x="87" y="187"/>
                  <a:pt x="91" y="185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0" y="163"/>
                  <a:pt x="90" y="164"/>
                  <a:pt x="90" y="165"/>
                </a:cubicBezTo>
                <a:cubicBezTo>
                  <a:pt x="87" y="170"/>
                  <a:pt x="83" y="174"/>
                  <a:pt x="78" y="176"/>
                </a:cubicBezTo>
                <a:cubicBezTo>
                  <a:pt x="78" y="188"/>
                  <a:pt x="78" y="188"/>
                  <a:pt x="78" y="188"/>
                </a:cubicBezTo>
                <a:close/>
                <a:moveTo>
                  <a:pt x="91" y="42"/>
                </a:moveTo>
                <a:cubicBezTo>
                  <a:pt x="91" y="146"/>
                  <a:pt x="91" y="146"/>
                  <a:pt x="91" y="146"/>
                </a:cubicBezTo>
                <a:cubicBezTo>
                  <a:pt x="89" y="141"/>
                  <a:pt x="85" y="136"/>
                  <a:pt x="80" y="134"/>
                </a:cubicBezTo>
                <a:cubicBezTo>
                  <a:pt x="79" y="133"/>
                  <a:pt x="78" y="133"/>
                  <a:pt x="78" y="133"/>
                </a:cubicBezTo>
                <a:cubicBezTo>
                  <a:pt x="78" y="64"/>
                  <a:pt x="78" y="64"/>
                  <a:pt x="78" y="64"/>
                </a:cubicBezTo>
                <a:cubicBezTo>
                  <a:pt x="79" y="61"/>
                  <a:pt x="79" y="57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9" y="36"/>
                  <a:pt x="81" y="39"/>
                  <a:pt x="84" y="41"/>
                </a:cubicBezTo>
                <a:cubicBezTo>
                  <a:pt x="86" y="42"/>
                  <a:pt x="89" y="42"/>
                  <a:pt x="91" y="42"/>
                </a:cubicBezTo>
                <a:close/>
                <a:moveTo>
                  <a:pt x="78" y="9"/>
                </a:moveTo>
                <a:cubicBezTo>
                  <a:pt x="71" y="11"/>
                  <a:pt x="65" y="14"/>
                  <a:pt x="60" y="18"/>
                </a:cubicBezTo>
                <a:cubicBezTo>
                  <a:pt x="60" y="40"/>
                  <a:pt x="60" y="40"/>
                  <a:pt x="60" y="40"/>
                </a:cubicBezTo>
                <a:cubicBezTo>
                  <a:pt x="62" y="40"/>
                  <a:pt x="65" y="41"/>
                  <a:pt x="68" y="42"/>
                </a:cubicBezTo>
                <a:cubicBezTo>
                  <a:pt x="73" y="45"/>
                  <a:pt x="76" y="49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7" y="30"/>
                  <a:pt x="77" y="27"/>
                  <a:pt x="78" y="24"/>
                </a:cubicBezTo>
                <a:cubicBezTo>
                  <a:pt x="78" y="9"/>
                  <a:pt x="78" y="9"/>
                  <a:pt x="78" y="9"/>
                </a:cubicBezTo>
                <a:close/>
                <a:moveTo>
                  <a:pt x="60" y="187"/>
                </a:moveTo>
                <a:cubicBezTo>
                  <a:pt x="66" y="188"/>
                  <a:pt x="72" y="189"/>
                  <a:pt x="78" y="188"/>
                </a:cubicBezTo>
                <a:cubicBezTo>
                  <a:pt x="78" y="176"/>
                  <a:pt x="78" y="176"/>
                  <a:pt x="78" y="176"/>
                </a:cubicBezTo>
                <a:cubicBezTo>
                  <a:pt x="72" y="178"/>
                  <a:pt x="65" y="178"/>
                  <a:pt x="60" y="176"/>
                </a:cubicBezTo>
                <a:cubicBezTo>
                  <a:pt x="60" y="187"/>
                  <a:pt x="60" y="187"/>
                  <a:pt x="60" y="187"/>
                </a:cubicBezTo>
                <a:close/>
                <a:moveTo>
                  <a:pt x="78" y="64"/>
                </a:moveTo>
                <a:cubicBezTo>
                  <a:pt x="78" y="133"/>
                  <a:pt x="78" y="133"/>
                  <a:pt x="78" y="133"/>
                </a:cubicBezTo>
                <a:cubicBezTo>
                  <a:pt x="72" y="131"/>
                  <a:pt x="65" y="131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64" y="123"/>
                  <a:pt x="67" y="120"/>
                  <a:pt x="70" y="116"/>
                </a:cubicBezTo>
                <a:cubicBezTo>
                  <a:pt x="75" y="105"/>
                  <a:pt x="71" y="92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66" y="78"/>
                  <a:pt x="73" y="74"/>
                  <a:pt x="76" y="68"/>
                </a:cubicBezTo>
                <a:cubicBezTo>
                  <a:pt x="77" y="66"/>
                  <a:pt x="77" y="65"/>
                  <a:pt x="78" y="64"/>
                </a:cubicBezTo>
                <a:close/>
                <a:moveTo>
                  <a:pt x="60" y="18"/>
                </a:moveTo>
                <a:cubicBezTo>
                  <a:pt x="0" y="56"/>
                  <a:pt x="10" y="159"/>
                  <a:pt x="46" y="180"/>
                </a:cubicBezTo>
                <a:cubicBezTo>
                  <a:pt x="51" y="183"/>
                  <a:pt x="55" y="185"/>
                  <a:pt x="60" y="187"/>
                </a:cubicBezTo>
                <a:cubicBezTo>
                  <a:pt x="60" y="176"/>
                  <a:pt x="60" y="176"/>
                  <a:pt x="60" y="176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48" y="170"/>
                  <a:pt x="43" y="156"/>
                  <a:pt x="49" y="144"/>
                </a:cubicBezTo>
                <a:cubicBezTo>
                  <a:pt x="51" y="139"/>
                  <a:pt x="55" y="136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54" y="128"/>
                  <a:pt x="47" y="128"/>
                  <a:pt x="41" y="125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1" y="120"/>
                  <a:pt x="26" y="107"/>
                  <a:pt x="32" y="97"/>
                </a:cubicBezTo>
                <a:cubicBezTo>
                  <a:pt x="37" y="86"/>
                  <a:pt x="49" y="82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57" y="78"/>
                  <a:pt x="54" y="77"/>
                  <a:pt x="51" y="76"/>
                </a:cubicBezTo>
                <a:cubicBezTo>
                  <a:pt x="42" y="71"/>
                  <a:pt x="38" y="60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6" y="44"/>
                  <a:pt x="53" y="40"/>
                  <a:pt x="60" y="40"/>
                </a:cubicBezTo>
                <a:lnTo>
                  <a:pt x="60" y="1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oup 127"/>
          <p:cNvGrpSpPr/>
          <p:nvPr/>
        </p:nvGrpSpPr>
        <p:grpSpPr>
          <a:xfrm>
            <a:off x="9201885" y="4354851"/>
            <a:ext cx="562481" cy="724193"/>
            <a:chOff x="8610600" y="4127500"/>
            <a:chExt cx="508001" cy="654050"/>
          </a:xfrm>
          <a:solidFill>
            <a:srgbClr val="F94A26"/>
          </a:solidFill>
        </p:grpSpPr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34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8729663" y="4613275"/>
              <a:ext cx="141288" cy="168275"/>
            </a:xfrm>
            <a:custGeom>
              <a:avLst/>
              <a:gdLst>
                <a:gd name="T0" fmla="*/ 45 w 65"/>
                <a:gd name="T1" fmla="*/ 5 h 77"/>
                <a:gd name="T2" fmla="*/ 45 w 65"/>
                <a:gd name="T3" fmla="*/ 28 h 77"/>
                <a:gd name="T4" fmla="*/ 25 w 65"/>
                <a:gd name="T5" fmla="*/ 45 h 77"/>
                <a:gd name="T6" fmla="*/ 1 w 65"/>
                <a:gd name="T7" fmla="*/ 64 h 77"/>
                <a:gd name="T8" fmla="*/ 65 w 65"/>
                <a:gd name="T9" fmla="*/ 77 h 77"/>
                <a:gd name="T10" fmla="*/ 65 w 65"/>
                <a:gd name="T11" fmla="*/ 0 h 77"/>
                <a:gd name="T12" fmla="*/ 45 w 65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7">
                  <a:moveTo>
                    <a:pt x="45" y="5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39" y="40"/>
                    <a:pt x="25" y="45"/>
                  </a:cubicBezTo>
                  <a:cubicBezTo>
                    <a:pt x="12" y="49"/>
                    <a:pt x="0" y="56"/>
                    <a:pt x="1" y="64"/>
                  </a:cubicBezTo>
                  <a:cubicBezTo>
                    <a:pt x="2" y="71"/>
                    <a:pt x="18" y="77"/>
                    <a:pt x="65" y="77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4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8855075" y="4613275"/>
              <a:ext cx="134938" cy="168275"/>
            </a:xfrm>
            <a:custGeom>
              <a:avLst/>
              <a:gdLst>
                <a:gd name="T0" fmla="*/ 14 w 62"/>
                <a:gd name="T1" fmla="*/ 5 h 77"/>
                <a:gd name="T2" fmla="*/ 14 w 62"/>
                <a:gd name="T3" fmla="*/ 28 h 77"/>
                <a:gd name="T4" fmla="*/ 32 w 62"/>
                <a:gd name="T5" fmla="*/ 45 h 77"/>
                <a:gd name="T6" fmla="*/ 61 w 62"/>
                <a:gd name="T7" fmla="*/ 64 h 77"/>
                <a:gd name="T8" fmla="*/ 0 w 62"/>
                <a:gd name="T9" fmla="*/ 77 h 77"/>
                <a:gd name="T10" fmla="*/ 0 w 62"/>
                <a:gd name="T11" fmla="*/ 0 h 77"/>
                <a:gd name="T12" fmla="*/ 14 w 62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7">
                  <a:moveTo>
                    <a:pt x="14" y="5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9" y="40"/>
                    <a:pt x="32" y="45"/>
                  </a:cubicBezTo>
                  <a:cubicBezTo>
                    <a:pt x="46" y="49"/>
                    <a:pt x="62" y="56"/>
                    <a:pt x="61" y="64"/>
                  </a:cubicBezTo>
                  <a:cubicBezTo>
                    <a:pt x="60" y="71"/>
                    <a:pt x="34" y="77"/>
                    <a:pt x="0" y="7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39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40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5" name="Freeform 41"/>
          <p:cNvSpPr>
            <a:spLocks noEditPoints="1"/>
          </p:cNvSpPr>
          <p:nvPr/>
        </p:nvSpPr>
        <p:spPr bwMode="auto">
          <a:xfrm>
            <a:off x="9667692" y="3623630"/>
            <a:ext cx="474592" cy="432405"/>
          </a:xfrm>
          <a:custGeom>
            <a:avLst/>
            <a:gdLst>
              <a:gd name="T0" fmla="*/ 116 w 196"/>
              <a:gd name="T1" fmla="*/ 2 h 179"/>
              <a:gd name="T2" fmla="*/ 98 w 196"/>
              <a:gd name="T3" fmla="*/ 0 h 179"/>
              <a:gd name="T4" fmla="*/ 98 w 196"/>
              <a:gd name="T5" fmla="*/ 17 h 179"/>
              <a:gd name="T6" fmla="*/ 113 w 196"/>
              <a:gd name="T7" fmla="*/ 18 h 179"/>
              <a:gd name="T8" fmla="*/ 169 w 196"/>
              <a:gd name="T9" fmla="*/ 105 h 179"/>
              <a:gd name="T10" fmla="*/ 98 w 196"/>
              <a:gd name="T11" fmla="*/ 163 h 179"/>
              <a:gd name="T12" fmla="*/ 98 w 196"/>
              <a:gd name="T13" fmla="*/ 179 h 179"/>
              <a:gd name="T14" fmla="*/ 185 w 196"/>
              <a:gd name="T15" fmla="*/ 108 h 179"/>
              <a:gd name="T16" fmla="*/ 116 w 196"/>
              <a:gd name="T17" fmla="*/ 2 h 179"/>
              <a:gd name="T18" fmla="*/ 98 w 196"/>
              <a:gd name="T19" fmla="*/ 0 h 179"/>
              <a:gd name="T20" fmla="*/ 10 w 196"/>
              <a:gd name="T21" fmla="*/ 71 h 179"/>
              <a:gd name="T22" fmla="*/ 79 w 196"/>
              <a:gd name="T23" fmla="*/ 177 h 179"/>
              <a:gd name="T24" fmla="*/ 98 w 196"/>
              <a:gd name="T25" fmla="*/ 179 h 179"/>
              <a:gd name="T26" fmla="*/ 98 w 196"/>
              <a:gd name="T27" fmla="*/ 163 h 179"/>
              <a:gd name="T28" fmla="*/ 83 w 196"/>
              <a:gd name="T29" fmla="*/ 161 h 179"/>
              <a:gd name="T30" fmla="*/ 83 w 196"/>
              <a:gd name="T31" fmla="*/ 161 h 179"/>
              <a:gd name="T32" fmla="*/ 26 w 196"/>
              <a:gd name="T33" fmla="*/ 75 h 179"/>
              <a:gd name="T34" fmla="*/ 98 w 196"/>
              <a:gd name="T35" fmla="*/ 17 h 179"/>
              <a:gd name="T36" fmla="*/ 98 w 196"/>
              <a:gd name="T37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" h="179">
                <a:moveTo>
                  <a:pt x="116" y="2"/>
                </a:moveTo>
                <a:cubicBezTo>
                  <a:pt x="110" y="1"/>
                  <a:pt x="104" y="0"/>
                  <a:pt x="98" y="0"/>
                </a:cubicBezTo>
                <a:cubicBezTo>
                  <a:pt x="98" y="17"/>
                  <a:pt x="98" y="17"/>
                  <a:pt x="98" y="17"/>
                </a:cubicBezTo>
                <a:cubicBezTo>
                  <a:pt x="103" y="17"/>
                  <a:pt x="108" y="17"/>
                  <a:pt x="113" y="18"/>
                </a:cubicBezTo>
                <a:cubicBezTo>
                  <a:pt x="152" y="27"/>
                  <a:pt x="177" y="65"/>
                  <a:pt x="169" y="105"/>
                </a:cubicBezTo>
                <a:cubicBezTo>
                  <a:pt x="162" y="139"/>
                  <a:pt x="131" y="163"/>
                  <a:pt x="98" y="163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39" y="179"/>
                  <a:pt x="177" y="150"/>
                  <a:pt x="185" y="108"/>
                </a:cubicBezTo>
                <a:cubicBezTo>
                  <a:pt x="196" y="60"/>
                  <a:pt x="165" y="12"/>
                  <a:pt x="116" y="2"/>
                </a:cubicBezTo>
                <a:close/>
                <a:moveTo>
                  <a:pt x="98" y="0"/>
                </a:moveTo>
                <a:cubicBezTo>
                  <a:pt x="56" y="0"/>
                  <a:pt x="19" y="29"/>
                  <a:pt x="10" y="71"/>
                </a:cubicBezTo>
                <a:cubicBezTo>
                  <a:pt x="0" y="120"/>
                  <a:pt x="31" y="167"/>
                  <a:pt x="79" y="177"/>
                </a:cubicBezTo>
                <a:cubicBezTo>
                  <a:pt x="85" y="179"/>
                  <a:pt x="92" y="179"/>
                  <a:pt x="98" y="179"/>
                </a:cubicBezTo>
                <a:cubicBezTo>
                  <a:pt x="98" y="163"/>
                  <a:pt x="98" y="163"/>
                  <a:pt x="98" y="163"/>
                </a:cubicBezTo>
                <a:cubicBezTo>
                  <a:pt x="93" y="163"/>
                  <a:pt x="88" y="162"/>
                  <a:pt x="83" y="161"/>
                </a:cubicBezTo>
                <a:cubicBezTo>
                  <a:pt x="83" y="161"/>
                  <a:pt x="83" y="161"/>
                  <a:pt x="83" y="161"/>
                </a:cubicBezTo>
                <a:cubicBezTo>
                  <a:pt x="43" y="153"/>
                  <a:pt x="18" y="114"/>
                  <a:pt x="26" y="75"/>
                </a:cubicBezTo>
                <a:cubicBezTo>
                  <a:pt x="33" y="40"/>
                  <a:pt x="64" y="17"/>
                  <a:pt x="98" y="17"/>
                </a:cubicBezTo>
                <a:lnTo>
                  <a:pt x="98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 42"/>
          <p:cNvSpPr>
            <a:spLocks/>
          </p:cNvSpPr>
          <p:nvPr/>
        </p:nvSpPr>
        <p:spPr bwMode="auto">
          <a:xfrm>
            <a:off x="9790731" y="4022638"/>
            <a:ext cx="101949" cy="219719"/>
          </a:xfrm>
          <a:custGeom>
            <a:avLst/>
            <a:gdLst>
              <a:gd name="T0" fmla="*/ 33 w 58"/>
              <a:gd name="T1" fmla="*/ 125 h 125"/>
              <a:gd name="T2" fmla="*/ 0 w 58"/>
              <a:gd name="T3" fmla="*/ 118 h 125"/>
              <a:gd name="T4" fmla="*/ 25 w 58"/>
              <a:gd name="T5" fmla="*/ 0 h 125"/>
              <a:gd name="T6" fmla="*/ 58 w 58"/>
              <a:gd name="T7" fmla="*/ 7 h 125"/>
              <a:gd name="T8" fmla="*/ 33 w 58"/>
              <a:gd name="T9" fmla="*/ 125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25">
                <a:moveTo>
                  <a:pt x="33" y="125"/>
                </a:moveTo>
                <a:lnTo>
                  <a:pt x="0" y="118"/>
                </a:lnTo>
                <a:lnTo>
                  <a:pt x="25" y="0"/>
                </a:lnTo>
                <a:lnTo>
                  <a:pt x="58" y="7"/>
                </a:lnTo>
                <a:lnTo>
                  <a:pt x="33" y="1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 43"/>
          <p:cNvSpPr>
            <a:spLocks/>
          </p:cNvSpPr>
          <p:nvPr/>
        </p:nvSpPr>
        <p:spPr bwMode="auto">
          <a:xfrm>
            <a:off x="9748545" y="4089431"/>
            <a:ext cx="144136" cy="297061"/>
          </a:xfrm>
          <a:custGeom>
            <a:avLst/>
            <a:gdLst>
              <a:gd name="T0" fmla="*/ 40 w 60"/>
              <a:gd name="T1" fmla="*/ 106 h 123"/>
              <a:gd name="T2" fmla="*/ 18 w 60"/>
              <a:gd name="T3" fmla="*/ 121 h 123"/>
              <a:gd name="T4" fmla="*/ 3 w 60"/>
              <a:gd name="T5" fmla="*/ 98 h 123"/>
              <a:gd name="T6" fmla="*/ 20 w 60"/>
              <a:gd name="T7" fmla="*/ 17 h 123"/>
              <a:gd name="T8" fmla="*/ 42 w 60"/>
              <a:gd name="T9" fmla="*/ 2 h 123"/>
              <a:gd name="T10" fmla="*/ 57 w 60"/>
              <a:gd name="T11" fmla="*/ 25 h 123"/>
              <a:gd name="T12" fmla="*/ 40 w 60"/>
              <a:gd name="T13" fmla="*/ 10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0" h="123">
                <a:moveTo>
                  <a:pt x="40" y="106"/>
                </a:moveTo>
                <a:cubicBezTo>
                  <a:pt x="38" y="116"/>
                  <a:pt x="28" y="123"/>
                  <a:pt x="18" y="121"/>
                </a:cubicBezTo>
                <a:cubicBezTo>
                  <a:pt x="7" y="118"/>
                  <a:pt x="0" y="108"/>
                  <a:pt x="3" y="98"/>
                </a:cubicBezTo>
                <a:cubicBezTo>
                  <a:pt x="20" y="17"/>
                  <a:pt x="20" y="17"/>
                  <a:pt x="20" y="17"/>
                </a:cubicBezTo>
                <a:cubicBezTo>
                  <a:pt x="22" y="6"/>
                  <a:pt x="32" y="0"/>
                  <a:pt x="42" y="2"/>
                </a:cubicBezTo>
                <a:cubicBezTo>
                  <a:pt x="53" y="4"/>
                  <a:pt x="60" y="14"/>
                  <a:pt x="57" y="25"/>
                </a:cubicBezTo>
                <a:lnTo>
                  <a:pt x="40" y="10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 44"/>
          <p:cNvSpPr>
            <a:spLocks/>
          </p:cNvSpPr>
          <p:nvPr/>
        </p:nvSpPr>
        <p:spPr bwMode="auto">
          <a:xfrm>
            <a:off x="8431992" y="762014"/>
            <a:ext cx="580057" cy="530840"/>
          </a:xfrm>
          <a:custGeom>
            <a:avLst/>
            <a:gdLst>
              <a:gd name="T0" fmla="*/ 117 w 240"/>
              <a:gd name="T1" fmla="*/ 220 h 220"/>
              <a:gd name="T2" fmla="*/ 0 w 240"/>
              <a:gd name="T3" fmla="*/ 219 h 220"/>
              <a:gd name="T4" fmla="*/ 0 w 240"/>
              <a:gd name="T5" fmla="*/ 44 h 220"/>
              <a:gd name="T6" fmla="*/ 120 w 240"/>
              <a:gd name="T7" fmla="*/ 44 h 220"/>
              <a:gd name="T8" fmla="*/ 240 w 240"/>
              <a:gd name="T9" fmla="*/ 44 h 220"/>
              <a:gd name="T10" fmla="*/ 240 w 240"/>
              <a:gd name="T11" fmla="*/ 219 h 220"/>
              <a:gd name="T12" fmla="*/ 117 w 240"/>
              <a:gd name="T13" fmla="*/ 22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0" h="220">
                <a:moveTo>
                  <a:pt x="117" y="220"/>
                </a:moveTo>
                <a:cubicBezTo>
                  <a:pt x="117" y="220"/>
                  <a:pt x="76" y="179"/>
                  <a:pt x="0" y="219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78" y="0"/>
                  <a:pt x="120" y="44"/>
                </a:cubicBezTo>
                <a:cubicBezTo>
                  <a:pt x="240" y="44"/>
                  <a:pt x="240" y="44"/>
                  <a:pt x="240" y="44"/>
                </a:cubicBezTo>
                <a:cubicBezTo>
                  <a:pt x="240" y="219"/>
                  <a:pt x="240" y="219"/>
                  <a:pt x="240" y="219"/>
                </a:cubicBezTo>
                <a:lnTo>
                  <a:pt x="117" y="220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Freeform 45"/>
          <p:cNvSpPr>
            <a:spLocks noEditPoints="1"/>
          </p:cNvSpPr>
          <p:nvPr/>
        </p:nvSpPr>
        <p:spPr bwMode="auto">
          <a:xfrm>
            <a:off x="8259735" y="3708001"/>
            <a:ext cx="706615" cy="585330"/>
          </a:xfrm>
          <a:custGeom>
            <a:avLst/>
            <a:gdLst>
              <a:gd name="T0" fmla="*/ 199 w 293"/>
              <a:gd name="T1" fmla="*/ 192 h 242"/>
              <a:gd name="T2" fmla="*/ 219 w 293"/>
              <a:gd name="T3" fmla="*/ 205 h 242"/>
              <a:gd name="T4" fmla="*/ 219 w 293"/>
              <a:gd name="T5" fmla="*/ 214 h 242"/>
              <a:gd name="T6" fmla="*/ 199 w 293"/>
              <a:gd name="T7" fmla="*/ 214 h 242"/>
              <a:gd name="T8" fmla="*/ 219 w 293"/>
              <a:gd name="T9" fmla="*/ 242 h 242"/>
              <a:gd name="T10" fmla="*/ 242 w 293"/>
              <a:gd name="T11" fmla="*/ 216 h 242"/>
              <a:gd name="T12" fmla="*/ 199 w 293"/>
              <a:gd name="T13" fmla="*/ 170 h 242"/>
              <a:gd name="T14" fmla="*/ 293 w 293"/>
              <a:gd name="T15" fmla="*/ 147 h 242"/>
              <a:gd name="T16" fmla="*/ 269 w 293"/>
              <a:gd name="T17" fmla="*/ 0 h 242"/>
              <a:gd name="T18" fmla="*/ 199 w 293"/>
              <a:gd name="T19" fmla="*/ 16 h 242"/>
              <a:gd name="T20" fmla="*/ 275 w 293"/>
              <a:gd name="T21" fmla="*/ 35 h 242"/>
              <a:gd name="T22" fmla="*/ 256 w 293"/>
              <a:gd name="T23" fmla="*/ 154 h 242"/>
              <a:gd name="T24" fmla="*/ 199 w 293"/>
              <a:gd name="T25" fmla="*/ 170 h 242"/>
              <a:gd name="T26" fmla="*/ 175 w 293"/>
              <a:gd name="T27" fmla="*/ 192 h 242"/>
              <a:gd name="T28" fmla="*/ 199 w 293"/>
              <a:gd name="T29" fmla="*/ 170 h 242"/>
              <a:gd name="T30" fmla="*/ 146 w 293"/>
              <a:gd name="T31" fmla="*/ 154 h 242"/>
              <a:gd name="T32" fmla="*/ 199 w 293"/>
              <a:gd name="T33" fmla="*/ 242 h 242"/>
              <a:gd name="T34" fmla="*/ 179 w 293"/>
              <a:gd name="T35" fmla="*/ 214 h 242"/>
              <a:gd name="T36" fmla="*/ 179 w 293"/>
              <a:gd name="T37" fmla="*/ 205 h 242"/>
              <a:gd name="T38" fmla="*/ 199 w 293"/>
              <a:gd name="T39" fmla="*/ 192 h 242"/>
              <a:gd name="T40" fmla="*/ 146 w 293"/>
              <a:gd name="T41" fmla="*/ 0 h 242"/>
              <a:gd name="T42" fmla="*/ 199 w 293"/>
              <a:gd name="T43" fmla="*/ 16 h 242"/>
              <a:gd name="T44" fmla="*/ 146 w 293"/>
              <a:gd name="T45" fmla="*/ 0 h 242"/>
              <a:gd name="T46" fmla="*/ 0 w 293"/>
              <a:gd name="T47" fmla="*/ 24 h 242"/>
              <a:gd name="T48" fmla="*/ 23 w 293"/>
              <a:gd name="T49" fmla="*/ 170 h 242"/>
              <a:gd name="T50" fmla="*/ 117 w 293"/>
              <a:gd name="T51" fmla="*/ 192 h 242"/>
              <a:gd name="T52" fmla="*/ 52 w 293"/>
              <a:gd name="T53" fmla="*/ 216 h 242"/>
              <a:gd name="T54" fmla="*/ 75 w 293"/>
              <a:gd name="T55" fmla="*/ 242 h 242"/>
              <a:gd name="T56" fmla="*/ 146 w 293"/>
              <a:gd name="T57" fmla="*/ 154 h 242"/>
              <a:gd name="T58" fmla="*/ 37 w 293"/>
              <a:gd name="T59" fmla="*/ 154 h 242"/>
              <a:gd name="T60" fmla="*/ 17 w 293"/>
              <a:gd name="T61" fmla="*/ 35 h 242"/>
              <a:gd name="T62" fmla="*/ 146 w 293"/>
              <a:gd name="T63" fmla="*/ 1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3" h="242">
                <a:moveTo>
                  <a:pt x="219" y="192"/>
                </a:moveTo>
                <a:cubicBezTo>
                  <a:pt x="199" y="192"/>
                  <a:pt x="199" y="192"/>
                  <a:pt x="199" y="192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219" y="205"/>
                  <a:pt x="219" y="205"/>
                  <a:pt x="219" y="205"/>
                </a:cubicBezTo>
                <a:cubicBezTo>
                  <a:pt x="221" y="205"/>
                  <a:pt x="223" y="207"/>
                  <a:pt x="223" y="209"/>
                </a:cubicBezTo>
                <a:cubicBezTo>
                  <a:pt x="223" y="212"/>
                  <a:pt x="221" y="214"/>
                  <a:pt x="219" y="214"/>
                </a:cubicBezTo>
                <a:cubicBezTo>
                  <a:pt x="219" y="214"/>
                  <a:pt x="219" y="214"/>
                  <a:pt x="219" y="214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219" y="242"/>
                  <a:pt x="219" y="242"/>
                  <a:pt x="219" y="242"/>
                </a:cubicBezTo>
                <a:cubicBezTo>
                  <a:pt x="232" y="242"/>
                  <a:pt x="242" y="232"/>
                  <a:pt x="242" y="219"/>
                </a:cubicBezTo>
                <a:cubicBezTo>
                  <a:pt x="242" y="216"/>
                  <a:pt x="242" y="216"/>
                  <a:pt x="242" y="216"/>
                </a:cubicBezTo>
                <a:cubicBezTo>
                  <a:pt x="242" y="203"/>
                  <a:pt x="232" y="192"/>
                  <a:pt x="219" y="192"/>
                </a:cubicBezTo>
                <a:close/>
                <a:moveTo>
                  <a:pt x="199" y="170"/>
                </a:moveTo>
                <a:cubicBezTo>
                  <a:pt x="269" y="170"/>
                  <a:pt x="269" y="170"/>
                  <a:pt x="269" y="170"/>
                </a:cubicBezTo>
                <a:cubicBezTo>
                  <a:pt x="282" y="170"/>
                  <a:pt x="293" y="160"/>
                  <a:pt x="293" y="147"/>
                </a:cubicBezTo>
                <a:cubicBezTo>
                  <a:pt x="293" y="24"/>
                  <a:pt x="293" y="24"/>
                  <a:pt x="293" y="24"/>
                </a:cubicBezTo>
                <a:cubicBezTo>
                  <a:pt x="293" y="11"/>
                  <a:pt x="282" y="0"/>
                  <a:pt x="269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199" y="16"/>
                  <a:pt x="199" y="16"/>
                  <a:pt x="199" y="16"/>
                </a:cubicBezTo>
                <a:cubicBezTo>
                  <a:pt x="256" y="16"/>
                  <a:pt x="256" y="16"/>
                  <a:pt x="256" y="16"/>
                </a:cubicBezTo>
                <a:cubicBezTo>
                  <a:pt x="267" y="16"/>
                  <a:pt x="275" y="24"/>
                  <a:pt x="275" y="35"/>
                </a:cubicBezTo>
                <a:cubicBezTo>
                  <a:pt x="275" y="135"/>
                  <a:pt x="275" y="135"/>
                  <a:pt x="275" y="135"/>
                </a:cubicBezTo>
                <a:cubicBezTo>
                  <a:pt x="275" y="146"/>
                  <a:pt x="267" y="154"/>
                  <a:pt x="256" y="154"/>
                </a:cubicBezTo>
                <a:cubicBezTo>
                  <a:pt x="199" y="154"/>
                  <a:pt x="199" y="154"/>
                  <a:pt x="199" y="154"/>
                </a:cubicBezTo>
                <a:lnTo>
                  <a:pt x="199" y="170"/>
                </a:lnTo>
                <a:close/>
                <a:moveTo>
                  <a:pt x="199" y="192"/>
                </a:moveTo>
                <a:cubicBezTo>
                  <a:pt x="175" y="192"/>
                  <a:pt x="175" y="192"/>
                  <a:pt x="175" y="192"/>
                </a:cubicBezTo>
                <a:cubicBezTo>
                  <a:pt x="175" y="170"/>
                  <a:pt x="175" y="170"/>
                  <a:pt x="175" y="170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199" y="154"/>
                  <a:pt x="199" y="154"/>
                  <a:pt x="199" y="154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79" y="214"/>
                  <a:pt x="179" y="214"/>
                  <a:pt x="179" y="214"/>
                </a:cubicBezTo>
                <a:cubicBezTo>
                  <a:pt x="177" y="214"/>
                  <a:pt x="175" y="212"/>
                  <a:pt x="175" y="209"/>
                </a:cubicBezTo>
                <a:cubicBezTo>
                  <a:pt x="175" y="207"/>
                  <a:pt x="177" y="205"/>
                  <a:pt x="179" y="205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199" y="192"/>
                  <a:pt x="199" y="192"/>
                  <a:pt x="199" y="192"/>
                </a:cubicBezTo>
                <a:close/>
                <a:moveTo>
                  <a:pt x="199" y="0"/>
                </a:moveTo>
                <a:cubicBezTo>
                  <a:pt x="146" y="0"/>
                  <a:pt x="146" y="0"/>
                  <a:pt x="146" y="0"/>
                </a:cubicBezTo>
                <a:cubicBezTo>
                  <a:pt x="146" y="16"/>
                  <a:pt x="146" y="16"/>
                  <a:pt x="146" y="16"/>
                </a:cubicBezTo>
                <a:cubicBezTo>
                  <a:pt x="199" y="16"/>
                  <a:pt x="199" y="16"/>
                  <a:pt x="199" y="16"/>
                </a:cubicBezTo>
                <a:lnTo>
                  <a:pt x="199" y="0"/>
                </a:lnTo>
                <a:close/>
                <a:moveTo>
                  <a:pt x="14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1"/>
                  <a:pt x="0" y="24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60"/>
                  <a:pt x="10" y="170"/>
                  <a:pt x="23" y="170"/>
                </a:cubicBezTo>
                <a:cubicBezTo>
                  <a:pt x="117" y="170"/>
                  <a:pt x="117" y="170"/>
                  <a:pt x="117" y="170"/>
                </a:cubicBezTo>
                <a:cubicBezTo>
                  <a:pt x="117" y="192"/>
                  <a:pt x="117" y="192"/>
                  <a:pt x="117" y="192"/>
                </a:cubicBezTo>
                <a:cubicBezTo>
                  <a:pt x="75" y="192"/>
                  <a:pt x="75" y="192"/>
                  <a:pt x="75" y="192"/>
                </a:cubicBezTo>
                <a:cubicBezTo>
                  <a:pt x="62" y="192"/>
                  <a:pt x="52" y="203"/>
                  <a:pt x="52" y="216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32"/>
                  <a:pt x="62" y="242"/>
                  <a:pt x="75" y="242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26" y="154"/>
                  <a:pt x="17" y="146"/>
                  <a:pt x="17" y="1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146" y="16"/>
                  <a:pt x="146" y="16"/>
                  <a:pt x="146" y="16"/>
                </a:cubicBezTo>
                <a:lnTo>
                  <a:pt x="146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reeform 46"/>
          <p:cNvSpPr>
            <a:spLocks noEditPoints="1"/>
          </p:cNvSpPr>
          <p:nvPr/>
        </p:nvSpPr>
        <p:spPr bwMode="auto">
          <a:xfrm>
            <a:off x="9509494" y="2542613"/>
            <a:ext cx="906999" cy="1058165"/>
          </a:xfrm>
          <a:custGeom>
            <a:avLst/>
            <a:gdLst>
              <a:gd name="T0" fmla="*/ 376 w 376"/>
              <a:gd name="T1" fmla="*/ 43 h 438"/>
              <a:gd name="T2" fmla="*/ 324 w 376"/>
              <a:gd name="T3" fmla="*/ 32 h 438"/>
              <a:gd name="T4" fmla="*/ 334 w 376"/>
              <a:gd name="T5" fmla="*/ 54 h 438"/>
              <a:gd name="T6" fmla="*/ 324 w 376"/>
              <a:gd name="T7" fmla="*/ 59 h 438"/>
              <a:gd name="T8" fmla="*/ 272 w 376"/>
              <a:gd name="T9" fmla="*/ 63 h 438"/>
              <a:gd name="T10" fmla="*/ 304 w 376"/>
              <a:gd name="T11" fmla="*/ 98 h 438"/>
              <a:gd name="T12" fmla="*/ 256 w 376"/>
              <a:gd name="T13" fmla="*/ 81 h 438"/>
              <a:gd name="T14" fmla="*/ 271 w 376"/>
              <a:gd name="T15" fmla="*/ 103 h 438"/>
              <a:gd name="T16" fmla="*/ 241 w 376"/>
              <a:gd name="T17" fmla="*/ 100 h 438"/>
              <a:gd name="T18" fmla="*/ 256 w 376"/>
              <a:gd name="T19" fmla="*/ 122 h 438"/>
              <a:gd name="T20" fmla="*/ 226 w 376"/>
              <a:gd name="T21" fmla="*/ 119 h 438"/>
              <a:gd name="T22" fmla="*/ 240 w 376"/>
              <a:gd name="T23" fmla="*/ 140 h 438"/>
              <a:gd name="T24" fmla="*/ 210 w 376"/>
              <a:gd name="T25" fmla="*/ 138 h 438"/>
              <a:gd name="T26" fmla="*/ 242 w 376"/>
              <a:gd name="T27" fmla="*/ 173 h 438"/>
              <a:gd name="T28" fmla="*/ 195 w 376"/>
              <a:gd name="T29" fmla="*/ 156 h 438"/>
              <a:gd name="T30" fmla="*/ 210 w 376"/>
              <a:gd name="T31" fmla="*/ 178 h 438"/>
              <a:gd name="T32" fmla="*/ 180 w 376"/>
              <a:gd name="T33" fmla="*/ 175 h 438"/>
              <a:gd name="T34" fmla="*/ 194 w 376"/>
              <a:gd name="T35" fmla="*/ 197 h 438"/>
              <a:gd name="T36" fmla="*/ 164 w 376"/>
              <a:gd name="T37" fmla="*/ 194 h 438"/>
              <a:gd name="T38" fmla="*/ 179 w 376"/>
              <a:gd name="T39" fmla="*/ 215 h 438"/>
              <a:gd name="T40" fmla="*/ 149 w 376"/>
              <a:gd name="T41" fmla="*/ 213 h 438"/>
              <a:gd name="T42" fmla="*/ 181 w 376"/>
              <a:gd name="T43" fmla="*/ 248 h 438"/>
              <a:gd name="T44" fmla="*/ 134 w 376"/>
              <a:gd name="T45" fmla="*/ 232 h 438"/>
              <a:gd name="T46" fmla="*/ 148 w 376"/>
              <a:gd name="T47" fmla="*/ 253 h 438"/>
              <a:gd name="T48" fmla="*/ 118 w 376"/>
              <a:gd name="T49" fmla="*/ 250 h 438"/>
              <a:gd name="T50" fmla="*/ 133 w 376"/>
              <a:gd name="T51" fmla="*/ 272 h 438"/>
              <a:gd name="T52" fmla="*/ 103 w 376"/>
              <a:gd name="T53" fmla="*/ 269 h 438"/>
              <a:gd name="T54" fmla="*/ 117 w 376"/>
              <a:gd name="T55" fmla="*/ 290 h 438"/>
              <a:gd name="T56" fmla="*/ 88 w 376"/>
              <a:gd name="T57" fmla="*/ 288 h 438"/>
              <a:gd name="T58" fmla="*/ 119 w 376"/>
              <a:gd name="T59" fmla="*/ 323 h 438"/>
              <a:gd name="T60" fmla="*/ 72 w 376"/>
              <a:gd name="T61" fmla="*/ 307 h 438"/>
              <a:gd name="T62" fmla="*/ 87 w 376"/>
              <a:gd name="T63" fmla="*/ 328 h 438"/>
              <a:gd name="T64" fmla="*/ 57 w 376"/>
              <a:gd name="T65" fmla="*/ 325 h 438"/>
              <a:gd name="T66" fmla="*/ 71 w 376"/>
              <a:gd name="T67" fmla="*/ 347 h 438"/>
              <a:gd name="T68" fmla="*/ 42 w 376"/>
              <a:gd name="T69" fmla="*/ 344 h 438"/>
              <a:gd name="T70" fmla="*/ 56 w 376"/>
              <a:gd name="T71" fmla="*/ 366 h 438"/>
              <a:gd name="T72" fmla="*/ 26 w 376"/>
              <a:gd name="T73" fmla="*/ 363 h 438"/>
              <a:gd name="T74" fmla="*/ 58 w 376"/>
              <a:gd name="T75" fmla="*/ 398 h 438"/>
              <a:gd name="T76" fmla="*/ 0 w 376"/>
              <a:gd name="T77" fmla="*/ 395 h 438"/>
              <a:gd name="T78" fmla="*/ 324 w 376"/>
              <a:gd name="T79" fmla="*/ 106 h 438"/>
              <a:gd name="T80" fmla="*/ 316 w 376"/>
              <a:gd name="T81" fmla="*/ 56 h 438"/>
              <a:gd name="T82" fmla="*/ 324 w 376"/>
              <a:gd name="T83" fmla="*/ 32 h 438"/>
              <a:gd name="T84" fmla="*/ 323 w 376"/>
              <a:gd name="T85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76" h="438">
                <a:moveTo>
                  <a:pt x="324" y="106"/>
                </a:moveTo>
                <a:cubicBezTo>
                  <a:pt x="376" y="43"/>
                  <a:pt x="376" y="43"/>
                  <a:pt x="376" y="43"/>
                </a:cubicBezTo>
                <a:cubicBezTo>
                  <a:pt x="324" y="1"/>
                  <a:pt x="324" y="1"/>
                  <a:pt x="324" y="1"/>
                </a:cubicBezTo>
                <a:cubicBezTo>
                  <a:pt x="324" y="32"/>
                  <a:pt x="324" y="32"/>
                  <a:pt x="324" y="32"/>
                </a:cubicBezTo>
                <a:cubicBezTo>
                  <a:pt x="327" y="32"/>
                  <a:pt x="330" y="33"/>
                  <a:pt x="332" y="35"/>
                </a:cubicBezTo>
                <a:cubicBezTo>
                  <a:pt x="338" y="40"/>
                  <a:pt x="339" y="49"/>
                  <a:pt x="334" y="54"/>
                </a:cubicBezTo>
                <a:cubicBezTo>
                  <a:pt x="334" y="54"/>
                  <a:pt x="334" y="54"/>
                  <a:pt x="334" y="54"/>
                </a:cubicBezTo>
                <a:cubicBezTo>
                  <a:pt x="332" y="57"/>
                  <a:pt x="328" y="59"/>
                  <a:pt x="324" y="59"/>
                </a:cubicBezTo>
                <a:lnTo>
                  <a:pt x="324" y="106"/>
                </a:lnTo>
                <a:close/>
                <a:moveTo>
                  <a:pt x="272" y="63"/>
                </a:moveTo>
                <a:cubicBezTo>
                  <a:pt x="308" y="92"/>
                  <a:pt x="308" y="92"/>
                  <a:pt x="308" y="92"/>
                </a:cubicBezTo>
                <a:cubicBezTo>
                  <a:pt x="304" y="98"/>
                  <a:pt x="304" y="98"/>
                  <a:pt x="304" y="98"/>
                </a:cubicBezTo>
                <a:cubicBezTo>
                  <a:pt x="267" y="68"/>
                  <a:pt x="267" y="68"/>
                  <a:pt x="267" y="68"/>
                </a:cubicBezTo>
                <a:cubicBezTo>
                  <a:pt x="256" y="81"/>
                  <a:pt x="256" y="81"/>
                  <a:pt x="256" y="81"/>
                </a:cubicBezTo>
                <a:cubicBezTo>
                  <a:pt x="276" y="97"/>
                  <a:pt x="276" y="97"/>
                  <a:pt x="276" y="97"/>
                </a:cubicBezTo>
                <a:cubicBezTo>
                  <a:pt x="271" y="103"/>
                  <a:pt x="271" y="103"/>
                  <a:pt x="271" y="103"/>
                </a:cubicBezTo>
                <a:cubicBezTo>
                  <a:pt x="252" y="87"/>
                  <a:pt x="252" y="87"/>
                  <a:pt x="252" y="87"/>
                </a:cubicBezTo>
                <a:cubicBezTo>
                  <a:pt x="241" y="100"/>
                  <a:pt x="241" y="100"/>
                  <a:pt x="241" y="100"/>
                </a:cubicBezTo>
                <a:cubicBezTo>
                  <a:pt x="260" y="116"/>
                  <a:pt x="260" y="116"/>
                  <a:pt x="260" y="116"/>
                </a:cubicBezTo>
                <a:cubicBezTo>
                  <a:pt x="256" y="122"/>
                  <a:pt x="256" y="122"/>
                  <a:pt x="256" y="122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45" y="135"/>
                  <a:pt x="245" y="135"/>
                  <a:pt x="245" y="135"/>
                </a:cubicBezTo>
                <a:cubicBezTo>
                  <a:pt x="240" y="140"/>
                  <a:pt x="240" y="140"/>
                  <a:pt x="240" y="140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10" y="138"/>
                  <a:pt x="210" y="138"/>
                  <a:pt x="210" y="138"/>
                </a:cubicBezTo>
                <a:cubicBezTo>
                  <a:pt x="247" y="167"/>
                  <a:pt x="247" y="167"/>
                  <a:pt x="247" y="167"/>
                </a:cubicBezTo>
                <a:cubicBezTo>
                  <a:pt x="242" y="173"/>
                  <a:pt x="242" y="173"/>
                  <a:pt x="242" y="173"/>
                </a:cubicBezTo>
                <a:cubicBezTo>
                  <a:pt x="206" y="143"/>
                  <a:pt x="206" y="143"/>
                  <a:pt x="206" y="143"/>
                </a:cubicBezTo>
                <a:cubicBezTo>
                  <a:pt x="195" y="156"/>
                  <a:pt x="195" y="156"/>
                  <a:pt x="195" y="156"/>
                </a:cubicBezTo>
                <a:cubicBezTo>
                  <a:pt x="214" y="172"/>
                  <a:pt x="214" y="172"/>
                  <a:pt x="214" y="172"/>
                </a:cubicBezTo>
                <a:cubicBezTo>
                  <a:pt x="210" y="178"/>
                  <a:pt x="210" y="178"/>
                  <a:pt x="210" y="178"/>
                </a:cubicBezTo>
                <a:cubicBezTo>
                  <a:pt x="190" y="162"/>
                  <a:pt x="190" y="162"/>
                  <a:pt x="190" y="162"/>
                </a:cubicBezTo>
                <a:cubicBezTo>
                  <a:pt x="180" y="175"/>
                  <a:pt x="180" y="175"/>
                  <a:pt x="180" y="175"/>
                </a:cubicBezTo>
                <a:cubicBezTo>
                  <a:pt x="199" y="191"/>
                  <a:pt x="199" y="191"/>
                  <a:pt x="199" y="191"/>
                </a:cubicBezTo>
                <a:cubicBezTo>
                  <a:pt x="194" y="197"/>
                  <a:pt x="194" y="197"/>
                  <a:pt x="194" y="197"/>
                </a:cubicBezTo>
                <a:cubicBezTo>
                  <a:pt x="175" y="181"/>
                  <a:pt x="175" y="181"/>
                  <a:pt x="175" y="181"/>
                </a:cubicBezTo>
                <a:cubicBezTo>
                  <a:pt x="164" y="194"/>
                  <a:pt x="164" y="194"/>
                  <a:pt x="164" y="194"/>
                </a:cubicBezTo>
                <a:cubicBezTo>
                  <a:pt x="184" y="210"/>
                  <a:pt x="184" y="210"/>
                  <a:pt x="184" y="210"/>
                </a:cubicBezTo>
                <a:cubicBezTo>
                  <a:pt x="179" y="215"/>
                  <a:pt x="179" y="215"/>
                  <a:pt x="179" y="215"/>
                </a:cubicBezTo>
                <a:cubicBezTo>
                  <a:pt x="160" y="200"/>
                  <a:pt x="160" y="200"/>
                  <a:pt x="160" y="200"/>
                </a:cubicBezTo>
                <a:cubicBezTo>
                  <a:pt x="149" y="213"/>
                  <a:pt x="149" y="213"/>
                  <a:pt x="149" y="213"/>
                </a:cubicBezTo>
                <a:cubicBezTo>
                  <a:pt x="185" y="243"/>
                  <a:pt x="185" y="243"/>
                  <a:pt x="185" y="243"/>
                </a:cubicBezTo>
                <a:cubicBezTo>
                  <a:pt x="181" y="248"/>
                  <a:pt x="181" y="248"/>
                  <a:pt x="181" y="248"/>
                </a:cubicBezTo>
                <a:cubicBezTo>
                  <a:pt x="144" y="218"/>
                  <a:pt x="144" y="218"/>
                  <a:pt x="144" y="218"/>
                </a:cubicBezTo>
                <a:cubicBezTo>
                  <a:pt x="134" y="232"/>
                  <a:pt x="134" y="232"/>
                  <a:pt x="134" y="232"/>
                </a:cubicBezTo>
                <a:cubicBezTo>
                  <a:pt x="153" y="247"/>
                  <a:pt x="153" y="247"/>
                  <a:pt x="153" y="247"/>
                </a:cubicBezTo>
                <a:cubicBezTo>
                  <a:pt x="148" y="253"/>
                  <a:pt x="148" y="253"/>
                  <a:pt x="148" y="253"/>
                </a:cubicBezTo>
                <a:cubicBezTo>
                  <a:pt x="129" y="237"/>
                  <a:pt x="129" y="237"/>
                  <a:pt x="129" y="237"/>
                </a:cubicBezTo>
                <a:cubicBezTo>
                  <a:pt x="118" y="250"/>
                  <a:pt x="118" y="250"/>
                  <a:pt x="118" y="250"/>
                </a:cubicBezTo>
                <a:cubicBezTo>
                  <a:pt x="137" y="266"/>
                  <a:pt x="137" y="266"/>
                  <a:pt x="137" y="266"/>
                </a:cubicBezTo>
                <a:cubicBezTo>
                  <a:pt x="133" y="272"/>
                  <a:pt x="133" y="272"/>
                  <a:pt x="133" y="272"/>
                </a:cubicBezTo>
                <a:cubicBezTo>
                  <a:pt x="114" y="256"/>
                  <a:pt x="114" y="256"/>
                  <a:pt x="114" y="256"/>
                </a:cubicBezTo>
                <a:cubicBezTo>
                  <a:pt x="103" y="269"/>
                  <a:pt x="103" y="269"/>
                  <a:pt x="103" y="26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17" y="290"/>
                  <a:pt x="117" y="290"/>
                  <a:pt x="117" y="290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88" y="288"/>
                  <a:pt x="88" y="288"/>
                  <a:pt x="88" y="288"/>
                </a:cubicBezTo>
                <a:cubicBezTo>
                  <a:pt x="124" y="318"/>
                  <a:pt x="124" y="318"/>
                  <a:pt x="124" y="318"/>
                </a:cubicBezTo>
                <a:cubicBezTo>
                  <a:pt x="119" y="323"/>
                  <a:pt x="119" y="323"/>
                  <a:pt x="119" y="323"/>
                </a:cubicBezTo>
                <a:cubicBezTo>
                  <a:pt x="83" y="294"/>
                  <a:pt x="83" y="294"/>
                  <a:pt x="83" y="294"/>
                </a:cubicBezTo>
                <a:cubicBezTo>
                  <a:pt x="72" y="307"/>
                  <a:pt x="72" y="307"/>
                  <a:pt x="72" y="307"/>
                </a:cubicBezTo>
                <a:cubicBezTo>
                  <a:pt x="91" y="322"/>
                  <a:pt x="91" y="322"/>
                  <a:pt x="91" y="322"/>
                </a:cubicBezTo>
                <a:cubicBezTo>
                  <a:pt x="87" y="328"/>
                  <a:pt x="87" y="328"/>
                  <a:pt x="87" y="328"/>
                </a:cubicBezTo>
                <a:cubicBezTo>
                  <a:pt x="68" y="312"/>
                  <a:pt x="68" y="312"/>
                  <a:pt x="68" y="312"/>
                </a:cubicBezTo>
                <a:cubicBezTo>
                  <a:pt x="57" y="325"/>
                  <a:pt x="57" y="325"/>
                  <a:pt x="57" y="325"/>
                </a:cubicBezTo>
                <a:cubicBezTo>
                  <a:pt x="76" y="341"/>
                  <a:pt x="76" y="341"/>
                  <a:pt x="76" y="341"/>
                </a:cubicBezTo>
                <a:cubicBezTo>
                  <a:pt x="71" y="347"/>
                  <a:pt x="71" y="347"/>
                  <a:pt x="71" y="347"/>
                </a:cubicBezTo>
                <a:cubicBezTo>
                  <a:pt x="52" y="331"/>
                  <a:pt x="52" y="331"/>
                  <a:pt x="52" y="331"/>
                </a:cubicBezTo>
                <a:cubicBezTo>
                  <a:pt x="42" y="344"/>
                  <a:pt x="42" y="344"/>
                  <a:pt x="42" y="344"/>
                </a:cubicBezTo>
                <a:cubicBezTo>
                  <a:pt x="61" y="360"/>
                  <a:pt x="61" y="360"/>
                  <a:pt x="61" y="360"/>
                </a:cubicBezTo>
                <a:cubicBezTo>
                  <a:pt x="56" y="366"/>
                  <a:pt x="56" y="366"/>
                  <a:pt x="56" y="366"/>
                </a:cubicBezTo>
                <a:cubicBezTo>
                  <a:pt x="37" y="350"/>
                  <a:pt x="37" y="350"/>
                  <a:pt x="37" y="350"/>
                </a:cubicBezTo>
                <a:cubicBezTo>
                  <a:pt x="26" y="363"/>
                  <a:pt x="26" y="363"/>
                  <a:pt x="26" y="363"/>
                </a:cubicBezTo>
                <a:cubicBezTo>
                  <a:pt x="63" y="393"/>
                  <a:pt x="63" y="393"/>
                  <a:pt x="63" y="393"/>
                </a:cubicBezTo>
                <a:cubicBezTo>
                  <a:pt x="58" y="398"/>
                  <a:pt x="58" y="398"/>
                  <a:pt x="58" y="398"/>
                </a:cubicBezTo>
                <a:cubicBezTo>
                  <a:pt x="22" y="369"/>
                  <a:pt x="22" y="369"/>
                  <a:pt x="22" y="369"/>
                </a:cubicBezTo>
                <a:cubicBezTo>
                  <a:pt x="0" y="395"/>
                  <a:pt x="0" y="395"/>
                  <a:pt x="0" y="395"/>
                </a:cubicBezTo>
                <a:cubicBezTo>
                  <a:pt x="53" y="438"/>
                  <a:pt x="53" y="438"/>
                  <a:pt x="53" y="438"/>
                </a:cubicBezTo>
                <a:cubicBezTo>
                  <a:pt x="324" y="106"/>
                  <a:pt x="324" y="106"/>
                  <a:pt x="324" y="106"/>
                </a:cubicBezTo>
                <a:cubicBezTo>
                  <a:pt x="324" y="59"/>
                  <a:pt x="324" y="59"/>
                  <a:pt x="324" y="59"/>
                </a:cubicBezTo>
                <a:cubicBezTo>
                  <a:pt x="321" y="59"/>
                  <a:pt x="318" y="58"/>
                  <a:pt x="316" y="56"/>
                </a:cubicBezTo>
                <a:cubicBezTo>
                  <a:pt x="310" y="51"/>
                  <a:pt x="309" y="43"/>
                  <a:pt x="314" y="37"/>
                </a:cubicBezTo>
                <a:cubicBezTo>
                  <a:pt x="316" y="34"/>
                  <a:pt x="320" y="32"/>
                  <a:pt x="324" y="32"/>
                </a:cubicBezTo>
                <a:cubicBezTo>
                  <a:pt x="324" y="1"/>
                  <a:pt x="324" y="1"/>
                  <a:pt x="324" y="1"/>
                </a:cubicBezTo>
                <a:cubicBezTo>
                  <a:pt x="323" y="0"/>
                  <a:pt x="323" y="0"/>
                  <a:pt x="323" y="0"/>
                </a:cubicBezTo>
                <a:lnTo>
                  <a:pt x="272" y="63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 47"/>
          <p:cNvSpPr>
            <a:spLocks noEditPoints="1"/>
          </p:cNvSpPr>
          <p:nvPr/>
        </p:nvSpPr>
        <p:spPr bwMode="auto">
          <a:xfrm>
            <a:off x="10196773" y="2851977"/>
            <a:ext cx="391979" cy="769894"/>
          </a:xfrm>
          <a:custGeom>
            <a:avLst/>
            <a:gdLst>
              <a:gd name="T0" fmla="*/ 121 w 162"/>
              <a:gd name="T1" fmla="*/ 144 h 319"/>
              <a:gd name="T2" fmla="*/ 128 w 162"/>
              <a:gd name="T3" fmla="*/ 138 h 319"/>
              <a:gd name="T4" fmla="*/ 150 w 162"/>
              <a:gd name="T5" fmla="*/ 80 h 319"/>
              <a:gd name="T6" fmla="*/ 147 w 162"/>
              <a:gd name="T7" fmla="*/ 69 h 319"/>
              <a:gd name="T8" fmla="*/ 156 w 162"/>
              <a:gd name="T9" fmla="*/ 46 h 319"/>
              <a:gd name="T10" fmla="*/ 137 w 162"/>
              <a:gd name="T11" fmla="*/ 3 h 319"/>
              <a:gd name="T12" fmla="*/ 121 w 162"/>
              <a:gd name="T13" fmla="*/ 1 h 319"/>
              <a:gd name="T14" fmla="*/ 121 w 162"/>
              <a:gd name="T15" fmla="*/ 58 h 319"/>
              <a:gd name="T16" fmla="*/ 126 w 162"/>
              <a:gd name="T17" fmla="*/ 61 h 319"/>
              <a:gd name="T18" fmla="*/ 121 w 162"/>
              <a:gd name="T19" fmla="*/ 59 h 319"/>
              <a:gd name="T20" fmla="*/ 121 w 162"/>
              <a:gd name="T21" fmla="*/ 85 h 319"/>
              <a:gd name="T22" fmla="*/ 125 w 162"/>
              <a:gd name="T23" fmla="*/ 75 h 319"/>
              <a:gd name="T24" fmla="*/ 123 w 162"/>
              <a:gd name="T25" fmla="*/ 66 h 319"/>
              <a:gd name="T26" fmla="*/ 139 w 162"/>
              <a:gd name="T27" fmla="*/ 72 h 319"/>
              <a:gd name="T28" fmla="*/ 144 w 162"/>
              <a:gd name="T29" fmla="*/ 83 h 319"/>
              <a:gd name="T30" fmla="*/ 125 w 162"/>
              <a:gd name="T31" fmla="*/ 132 h 319"/>
              <a:gd name="T32" fmla="*/ 121 w 162"/>
              <a:gd name="T33" fmla="*/ 136 h 319"/>
              <a:gd name="T34" fmla="*/ 121 w 162"/>
              <a:gd name="T35" fmla="*/ 144 h 319"/>
              <a:gd name="T36" fmla="*/ 66 w 162"/>
              <a:gd name="T37" fmla="*/ 284 h 319"/>
              <a:gd name="T38" fmla="*/ 121 w 162"/>
              <a:gd name="T39" fmla="*/ 144 h 319"/>
              <a:gd name="T40" fmla="*/ 121 w 162"/>
              <a:gd name="T41" fmla="*/ 144 h 319"/>
              <a:gd name="T42" fmla="*/ 121 w 162"/>
              <a:gd name="T43" fmla="*/ 136 h 319"/>
              <a:gd name="T44" fmla="*/ 114 w 162"/>
              <a:gd name="T45" fmla="*/ 137 h 319"/>
              <a:gd name="T46" fmla="*/ 98 w 162"/>
              <a:gd name="T47" fmla="*/ 130 h 319"/>
              <a:gd name="T48" fmla="*/ 98 w 162"/>
              <a:gd name="T49" fmla="*/ 130 h 319"/>
              <a:gd name="T50" fmla="*/ 106 w 162"/>
              <a:gd name="T51" fmla="*/ 125 h 319"/>
              <a:gd name="T52" fmla="*/ 121 w 162"/>
              <a:gd name="T53" fmla="*/ 85 h 319"/>
              <a:gd name="T54" fmla="*/ 121 w 162"/>
              <a:gd name="T55" fmla="*/ 59 h 319"/>
              <a:gd name="T56" fmla="*/ 85 w 162"/>
              <a:gd name="T57" fmla="*/ 45 h 319"/>
              <a:gd name="T58" fmla="*/ 74 w 162"/>
              <a:gd name="T59" fmla="*/ 51 h 319"/>
              <a:gd name="T60" fmla="*/ 52 w 162"/>
              <a:gd name="T61" fmla="*/ 108 h 319"/>
              <a:gd name="T62" fmla="*/ 54 w 162"/>
              <a:gd name="T63" fmla="*/ 118 h 319"/>
              <a:gd name="T64" fmla="*/ 35 w 162"/>
              <a:gd name="T65" fmla="*/ 168 h 319"/>
              <a:gd name="T66" fmla="*/ 35 w 162"/>
              <a:gd name="T67" fmla="*/ 256 h 319"/>
              <a:gd name="T68" fmla="*/ 39 w 162"/>
              <a:gd name="T69" fmla="*/ 257 h 319"/>
              <a:gd name="T70" fmla="*/ 45 w 162"/>
              <a:gd name="T71" fmla="*/ 268 h 319"/>
              <a:gd name="T72" fmla="*/ 58 w 162"/>
              <a:gd name="T73" fmla="*/ 264 h 319"/>
              <a:gd name="T74" fmla="*/ 64 w 162"/>
              <a:gd name="T75" fmla="*/ 278 h 319"/>
              <a:gd name="T76" fmla="*/ 63 w 162"/>
              <a:gd name="T77" fmla="*/ 281 h 319"/>
              <a:gd name="T78" fmla="*/ 35 w 162"/>
              <a:gd name="T79" fmla="*/ 300 h 319"/>
              <a:gd name="T80" fmla="*/ 35 w 162"/>
              <a:gd name="T81" fmla="*/ 306 h 319"/>
              <a:gd name="T82" fmla="*/ 66 w 162"/>
              <a:gd name="T83" fmla="*/ 284 h 319"/>
              <a:gd name="T84" fmla="*/ 121 w 162"/>
              <a:gd name="T85" fmla="*/ 1 h 319"/>
              <a:gd name="T86" fmla="*/ 121 w 162"/>
              <a:gd name="T87" fmla="*/ 58 h 319"/>
              <a:gd name="T88" fmla="*/ 88 w 162"/>
              <a:gd name="T89" fmla="*/ 36 h 319"/>
              <a:gd name="T90" fmla="*/ 94 w 162"/>
              <a:gd name="T91" fmla="*/ 22 h 319"/>
              <a:gd name="T92" fmla="*/ 121 w 162"/>
              <a:gd name="T93" fmla="*/ 1 h 319"/>
              <a:gd name="T94" fmla="*/ 35 w 162"/>
              <a:gd name="T95" fmla="*/ 168 h 319"/>
              <a:gd name="T96" fmla="*/ 0 w 162"/>
              <a:gd name="T97" fmla="*/ 258 h 319"/>
              <a:gd name="T98" fmla="*/ 15 w 162"/>
              <a:gd name="T99" fmla="*/ 319 h 319"/>
              <a:gd name="T100" fmla="*/ 35 w 162"/>
              <a:gd name="T101" fmla="*/ 306 h 319"/>
              <a:gd name="T102" fmla="*/ 35 w 162"/>
              <a:gd name="T103" fmla="*/ 300 h 319"/>
              <a:gd name="T104" fmla="*/ 33 w 162"/>
              <a:gd name="T105" fmla="*/ 301 h 319"/>
              <a:gd name="T106" fmla="*/ 13 w 162"/>
              <a:gd name="T107" fmla="*/ 294 h 319"/>
              <a:gd name="T108" fmla="*/ 5 w 162"/>
              <a:gd name="T109" fmla="*/ 259 h 319"/>
              <a:gd name="T110" fmla="*/ 5 w 162"/>
              <a:gd name="T111" fmla="*/ 259 h 319"/>
              <a:gd name="T112" fmla="*/ 6 w 162"/>
              <a:gd name="T113" fmla="*/ 256 h 319"/>
              <a:gd name="T114" fmla="*/ 19 w 162"/>
              <a:gd name="T115" fmla="*/ 250 h 319"/>
              <a:gd name="T116" fmla="*/ 26 w 162"/>
              <a:gd name="T117" fmla="*/ 261 h 319"/>
              <a:gd name="T118" fmla="*/ 35 w 162"/>
              <a:gd name="T119" fmla="*/ 256 h 319"/>
              <a:gd name="T120" fmla="*/ 35 w 162"/>
              <a:gd name="T121" fmla="*/ 168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2" h="319">
                <a:moveTo>
                  <a:pt x="121" y="144"/>
                </a:moveTo>
                <a:cubicBezTo>
                  <a:pt x="124" y="143"/>
                  <a:pt x="127" y="141"/>
                  <a:pt x="128" y="138"/>
                </a:cubicBezTo>
                <a:cubicBezTo>
                  <a:pt x="150" y="80"/>
                  <a:pt x="150" y="80"/>
                  <a:pt x="150" y="80"/>
                </a:cubicBezTo>
                <a:cubicBezTo>
                  <a:pt x="152" y="76"/>
                  <a:pt x="150" y="71"/>
                  <a:pt x="147" y="69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62" y="29"/>
                  <a:pt x="154" y="9"/>
                  <a:pt x="137" y="3"/>
                </a:cubicBezTo>
                <a:cubicBezTo>
                  <a:pt x="132" y="1"/>
                  <a:pt x="126" y="0"/>
                  <a:pt x="121" y="1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26" y="72"/>
                  <a:pt x="126" y="68"/>
                  <a:pt x="123" y="66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3" y="73"/>
                  <a:pt x="146" y="78"/>
                  <a:pt x="144" y="83"/>
                </a:cubicBezTo>
                <a:cubicBezTo>
                  <a:pt x="125" y="132"/>
                  <a:pt x="125" y="132"/>
                  <a:pt x="125" y="132"/>
                </a:cubicBezTo>
                <a:cubicBezTo>
                  <a:pt x="124" y="134"/>
                  <a:pt x="123" y="135"/>
                  <a:pt x="121" y="136"/>
                </a:cubicBezTo>
                <a:lnTo>
                  <a:pt x="121" y="144"/>
                </a:lnTo>
                <a:close/>
                <a:moveTo>
                  <a:pt x="66" y="284"/>
                </a:moveTo>
                <a:cubicBezTo>
                  <a:pt x="121" y="144"/>
                  <a:pt x="121" y="144"/>
                  <a:pt x="121" y="144"/>
                </a:cubicBezTo>
                <a:cubicBezTo>
                  <a:pt x="121" y="144"/>
                  <a:pt x="121" y="144"/>
                  <a:pt x="121" y="144"/>
                </a:cubicBezTo>
                <a:cubicBezTo>
                  <a:pt x="121" y="136"/>
                  <a:pt x="121" y="136"/>
                  <a:pt x="121" y="136"/>
                </a:cubicBezTo>
                <a:cubicBezTo>
                  <a:pt x="119" y="137"/>
                  <a:pt x="117" y="137"/>
                  <a:pt x="114" y="137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102" y="130"/>
                  <a:pt x="105" y="128"/>
                  <a:pt x="106" y="125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85" y="45"/>
                  <a:pt x="85" y="45"/>
                  <a:pt x="85" y="45"/>
                </a:cubicBezTo>
                <a:cubicBezTo>
                  <a:pt x="80" y="44"/>
                  <a:pt x="76" y="47"/>
                  <a:pt x="74" y="51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1" y="112"/>
                  <a:pt x="52" y="115"/>
                  <a:pt x="54" y="118"/>
                </a:cubicBezTo>
                <a:cubicBezTo>
                  <a:pt x="35" y="168"/>
                  <a:pt x="35" y="168"/>
                  <a:pt x="35" y="168"/>
                </a:cubicBezTo>
                <a:cubicBezTo>
                  <a:pt x="35" y="256"/>
                  <a:pt x="35" y="256"/>
                  <a:pt x="35" y="256"/>
                </a:cubicBezTo>
                <a:cubicBezTo>
                  <a:pt x="36" y="256"/>
                  <a:pt x="37" y="257"/>
                  <a:pt x="39" y="257"/>
                </a:cubicBezTo>
                <a:cubicBezTo>
                  <a:pt x="43" y="259"/>
                  <a:pt x="46" y="264"/>
                  <a:pt x="45" y="268"/>
                </a:cubicBezTo>
                <a:cubicBezTo>
                  <a:pt x="48" y="264"/>
                  <a:pt x="53" y="263"/>
                  <a:pt x="58" y="264"/>
                </a:cubicBezTo>
                <a:cubicBezTo>
                  <a:pt x="63" y="267"/>
                  <a:pt x="66" y="273"/>
                  <a:pt x="64" y="278"/>
                </a:cubicBezTo>
                <a:cubicBezTo>
                  <a:pt x="63" y="281"/>
                  <a:pt x="63" y="281"/>
                  <a:pt x="63" y="281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66" y="284"/>
                  <a:pt x="66" y="284"/>
                  <a:pt x="66" y="284"/>
                </a:cubicBezTo>
                <a:close/>
                <a:moveTo>
                  <a:pt x="121" y="1"/>
                </a:moveTo>
                <a:cubicBezTo>
                  <a:pt x="121" y="58"/>
                  <a:pt x="121" y="58"/>
                  <a:pt x="121" y="58"/>
                </a:cubicBezTo>
                <a:cubicBezTo>
                  <a:pt x="88" y="36"/>
                  <a:pt x="88" y="36"/>
                  <a:pt x="88" y="36"/>
                </a:cubicBezTo>
                <a:cubicBezTo>
                  <a:pt x="94" y="22"/>
                  <a:pt x="94" y="22"/>
                  <a:pt x="94" y="22"/>
                </a:cubicBezTo>
                <a:cubicBezTo>
                  <a:pt x="98" y="10"/>
                  <a:pt x="109" y="2"/>
                  <a:pt x="121" y="1"/>
                </a:cubicBezTo>
                <a:close/>
                <a:moveTo>
                  <a:pt x="35" y="168"/>
                </a:moveTo>
                <a:cubicBezTo>
                  <a:pt x="0" y="258"/>
                  <a:pt x="0" y="258"/>
                  <a:pt x="0" y="258"/>
                </a:cubicBezTo>
                <a:cubicBezTo>
                  <a:pt x="15" y="319"/>
                  <a:pt x="15" y="319"/>
                  <a:pt x="15" y="319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13" y="294"/>
                  <a:pt x="13" y="294"/>
                  <a:pt x="13" y="294"/>
                </a:cubicBezTo>
                <a:cubicBezTo>
                  <a:pt x="5" y="259"/>
                  <a:pt x="5" y="259"/>
                  <a:pt x="5" y="259"/>
                </a:cubicBezTo>
                <a:cubicBezTo>
                  <a:pt x="5" y="259"/>
                  <a:pt x="5" y="259"/>
                  <a:pt x="5" y="259"/>
                </a:cubicBezTo>
                <a:cubicBezTo>
                  <a:pt x="6" y="256"/>
                  <a:pt x="6" y="256"/>
                  <a:pt x="6" y="256"/>
                </a:cubicBezTo>
                <a:cubicBezTo>
                  <a:pt x="8" y="250"/>
                  <a:pt x="14" y="248"/>
                  <a:pt x="19" y="250"/>
                </a:cubicBezTo>
                <a:cubicBezTo>
                  <a:pt x="24" y="251"/>
                  <a:pt x="27" y="256"/>
                  <a:pt x="26" y="261"/>
                </a:cubicBezTo>
                <a:cubicBezTo>
                  <a:pt x="28" y="258"/>
                  <a:pt x="31" y="256"/>
                  <a:pt x="35" y="256"/>
                </a:cubicBezTo>
                <a:lnTo>
                  <a:pt x="35" y="168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 48"/>
          <p:cNvSpPr>
            <a:spLocks noEditPoints="1"/>
          </p:cNvSpPr>
          <p:nvPr/>
        </p:nvSpPr>
        <p:spPr bwMode="auto">
          <a:xfrm>
            <a:off x="8829245" y="2950413"/>
            <a:ext cx="641578" cy="641578"/>
          </a:xfrm>
          <a:custGeom>
            <a:avLst/>
            <a:gdLst>
              <a:gd name="T0" fmla="*/ 133 w 266"/>
              <a:gd name="T1" fmla="*/ 0 h 266"/>
              <a:gd name="T2" fmla="*/ 133 w 266"/>
              <a:gd name="T3" fmla="*/ 0 h 266"/>
              <a:gd name="T4" fmla="*/ 133 w 266"/>
              <a:gd name="T5" fmla="*/ 35 h 266"/>
              <a:gd name="T6" fmla="*/ 150 w 266"/>
              <a:gd name="T7" fmla="*/ 24 h 266"/>
              <a:gd name="T8" fmla="*/ 242 w 266"/>
              <a:gd name="T9" fmla="*/ 117 h 266"/>
              <a:gd name="T10" fmla="*/ 231 w 266"/>
              <a:gd name="T11" fmla="*/ 133 h 266"/>
              <a:gd name="T12" fmla="*/ 242 w 266"/>
              <a:gd name="T13" fmla="*/ 149 h 266"/>
              <a:gd name="T14" fmla="*/ 150 w 266"/>
              <a:gd name="T15" fmla="*/ 242 h 266"/>
              <a:gd name="T16" fmla="*/ 150 w 266"/>
              <a:gd name="T17" fmla="*/ 242 h 266"/>
              <a:gd name="T18" fmla="*/ 133 w 266"/>
              <a:gd name="T19" fmla="*/ 231 h 266"/>
              <a:gd name="T20" fmla="*/ 133 w 266"/>
              <a:gd name="T21" fmla="*/ 266 h 266"/>
              <a:gd name="T22" fmla="*/ 133 w 266"/>
              <a:gd name="T23" fmla="*/ 266 h 266"/>
              <a:gd name="T24" fmla="*/ 266 w 266"/>
              <a:gd name="T25" fmla="*/ 133 h 266"/>
              <a:gd name="T26" fmla="*/ 133 w 266"/>
              <a:gd name="T27" fmla="*/ 0 h 266"/>
              <a:gd name="T28" fmla="*/ 133 w 266"/>
              <a:gd name="T29" fmla="*/ 0 h 266"/>
              <a:gd name="T30" fmla="*/ 133 w 266"/>
              <a:gd name="T31" fmla="*/ 0 h 266"/>
              <a:gd name="T32" fmla="*/ 0 w 266"/>
              <a:gd name="T33" fmla="*/ 133 h 266"/>
              <a:gd name="T34" fmla="*/ 133 w 266"/>
              <a:gd name="T35" fmla="*/ 266 h 266"/>
              <a:gd name="T36" fmla="*/ 133 w 266"/>
              <a:gd name="T37" fmla="*/ 266 h 266"/>
              <a:gd name="T38" fmla="*/ 133 w 266"/>
              <a:gd name="T39" fmla="*/ 231 h 266"/>
              <a:gd name="T40" fmla="*/ 133 w 266"/>
              <a:gd name="T41" fmla="*/ 231 h 266"/>
              <a:gd name="T42" fmla="*/ 117 w 266"/>
              <a:gd name="T43" fmla="*/ 242 h 266"/>
              <a:gd name="T44" fmla="*/ 24 w 266"/>
              <a:gd name="T45" fmla="*/ 149 h 266"/>
              <a:gd name="T46" fmla="*/ 35 w 266"/>
              <a:gd name="T47" fmla="*/ 133 h 266"/>
              <a:gd name="T48" fmla="*/ 24 w 266"/>
              <a:gd name="T49" fmla="*/ 117 h 266"/>
              <a:gd name="T50" fmla="*/ 117 w 266"/>
              <a:gd name="T51" fmla="*/ 24 h 266"/>
              <a:gd name="T52" fmla="*/ 133 w 266"/>
              <a:gd name="T53" fmla="*/ 35 h 266"/>
              <a:gd name="T54" fmla="*/ 133 w 266"/>
              <a:gd name="T55" fmla="*/ 35 h 266"/>
              <a:gd name="T56" fmla="*/ 133 w 266"/>
              <a:gd name="T57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66" h="266"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41" y="35"/>
                  <a:pt x="147" y="30"/>
                  <a:pt x="150" y="24"/>
                </a:cubicBezTo>
                <a:cubicBezTo>
                  <a:pt x="197" y="31"/>
                  <a:pt x="235" y="69"/>
                  <a:pt x="242" y="117"/>
                </a:cubicBezTo>
                <a:cubicBezTo>
                  <a:pt x="236" y="119"/>
                  <a:pt x="231" y="125"/>
                  <a:pt x="231" y="133"/>
                </a:cubicBezTo>
                <a:cubicBezTo>
                  <a:pt x="231" y="140"/>
                  <a:pt x="236" y="147"/>
                  <a:pt x="242" y="149"/>
                </a:cubicBezTo>
                <a:cubicBezTo>
                  <a:pt x="235" y="197"/>
                  <a:pt x="197" y="235"/>
                  <a:pt x="150" y="242"/>
                </a:cubicBezTo>
                <a:cubicBezTo>
                  <a:pt x="150" y="242"/>
                  <a:pt x="150" y="242"/>
                  <a:pt x="150" y="242"/>
                </a:cubicBezTo>
                <a:cubicBezTo>
                  <a:pt x="147" y="236"/>
                  <a:pt x="141" y="231"/>
                  <a:pt x="133" y="231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207" y="266"/>
                  <a:pt x="266" y="206"/>
                  <a:pt x="266" y="133"/>
                </a:cubicBezTo>
                <a:cubicBezTo>
                  <a:pt x="266" y="59"/>
                  <a:pt x="207" y="0"/>
                  <a:pt x="133" y="0"/>
                </a:cubicBezTo>
                <a:close/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60" y="0"/>
                  <a:pt x="0" y="59"/>
                  <a:pt x="0" y="133"/>
                </a:cubicBezTo>
                <a:cubicBezTo>
                  <a:pt x="0" y="206"/>
                  <a:pt x="60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26" y="231"/>
                  <a:pt x="120" y="236"/>
                  <a:pt x="117" y="242"/>
                </a:cubicBezTo>
                <a:cubicBezTo>
                  <a:pt x="69" y="235"/>
                  <a:pt x="31" y="197"/>
                  <a:pt x="24" y="149"/>
                </a:cubicBezTo>
                <a:cubicBezTo>
                  <a:pt x="31" y="147"/>
                  <a:pt x="35" y="140"/>
                  <a:pt x="35" y="133"/>
                </a:cubicBezTo>
                <a:cubicBezTo>
                  <a:pt x="35" y="125"/>
                  <a:pt x="31" y="119"/>
                  <a:pt x="24" y="117"/>
                </a:cubicBezTo>
                <a:cubicBezTo>
                  <a:pt x="31" y="69"/>
                  <a:pt x="69" y="31"/>
                  <a:pt x="117" y="24"/>
                </a:cubicBezTo>
                <a:cubicBezTo>
                  <a:pt x="120" y="30"/>
                  <a:pt x="126" y="35"/>
                  <a:pt x="133" y="35"/>
                </a:cubicBezTo>
                <a:cubicBezTo>
                  <a:pt x="133" y="35"/>
                  <a:pt x="133" y="35"/>
                  <a:pt x="133" y="35"/>
                </a:cubicBezTo>
                <a:lnTo>
                  <a:pt x="133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 49"/>
          <p:cNvSpPr>
            <a:spLocks/>
          </p:cNvSpPr>
          <p:nvPr/>
        </p:nvSpPr>
        <p:spPr bwMode="auto">
          <a:xfrm>
            <a:off x="8947016" y="3154310"/>
            <a:ext cx="319910" cy="168743"/>
          </a:xfrm>
          <a:custGeom>
            <a:avLst/>
            <a:gdLst>
              <a:gd name="T0" fmla="*/ 124 w 133"/>
              <a:gd name="T1" fmla="*/ 0 h 70"/>
              <a:gd name="T2" fmla="*/ 93 w 133"/>
              <a:gd name="T3" fmla="*/ 30 h 70"/>
              <a:gd name="T4" fmla="*/ 84 w 133"/>
              <a:gd name="T5" fmla="*/ 28 h 70"/>
              <a:gd name="T6" fmla="*/ 65 w 133"/>
              <a:gd name="T7" fmla="*/ 42 h 70"/>
              <a:gd name="T8" fmla="*/ 0 w 133"/>
              <a:gd name="T9" fmla="*/ 42 h 70"/>
              <a:gd name="T10" fmla="*/ 0 w 133"/>
              <a:gd name="T11" fmla="*/ 56 h 70"/>
              <a:gd name="T12" fmla="*/ 65 w 133"/>
              <a:gd name="T13" fmla="*/ 56 h 70"/>
              <a:gd name="T14" fmla="*/ 84 w 133"/>
              <a:gd name="T15" fmla="*/ 70 h 70"/>
              <a:gd name="T16" fmla="*/ 105 w 133"/>
              <a:gd name="T17" fmla="*/ 49 h 70"/>
              <a:gd name="T18" fmla="*/ 103 w 133"/>
              <a:gd name="T19" fmla="*/ 40 h 70"/>
              <a:gd name="T20" fmla="*/ 133 w 133"/>
              <a:gd name="T21" fmla="*/ 9 h 70"/>
              <a:gd name="T22" fmla="*/ 124 w 133"/>
              <a:gd name="T2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70">
                <a:moveTo>
                  <a:pt x="124" y="0"/>
                </a:moveTo>
                <a:cubicBezTo>
                  <a:pt x="93" y="30"/>
                  <a:pt x="93" y="30"/>
                  <a:pt x="93" y="30"/>
                </a:cubicBezTo>
                <a:cubicBezTo>
                  <a:pt x="91" y="29"/>
                  <a:pt x="88" y="28"/>
                  <a:pt x="84" y="28"/>
                </a:cubicBezTo>
                <a:cubicBezTo>
                  <a:pt x="75" y="28"/>
                  <a:pt x="67" y="34"/>
                  <a:pt x="65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56"/>
                  <a:pt x="0" y="56"/>
                  <a:pt x="0" y="56"/>
                </a:cubicBezTo>
                <a:cubicBezTo>
                  <a:pt x="65" y="56"/>
                  <a:pt x="65" y="56"/>
                  <a:pt x="65" y="56"/>
                </a:cubicBezTo>
                <a:cubicBezTo>
                  <a:pt x="67" y="64"/>
                  <a:pt x="75" y="70"/>
                  <a:pt x="84" y="70"/>
                </a:cubicBezTo>
                <a:cubicBezTo>
                  <a:pt x="96" y="70"/>
                  <a:pt x="105" y="60"/>
                  <a:pt x="105" y="49"/>
                </a:cubicBezTo>
                <a:cubicBezTo>
                  <a:pt x="105" y="46"/>
                  <a:pt x="104" y="43"/>
                  <a:pt x="103" y="40"/>
                </a:cubicBezTo>
                <a:cubicBezTo>
                  <a:pt x="133" y="9"/>
                  <a:pt x="133" y="9"/>
                  <a:pt x="133" y="9"/>
                </a:cubicBezTo>
                <a:lnTo>
                  <a:pt x="124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4" name="Group 126"/>
          <p:cNvGrpSpPr/>
          <p:nvPr/>
        </p:nvGrpSpPr>
        <p:grpSpPr>
          <a:xfrm>
            <a:off x="9085874" y="3776552"/>
            <a:ext cx="502716" cy="478108"/>
            <a:chOff x="8505825" y="3605213"/>
            <a:chExt cx="454025" cy="431800"/>
          </a:xfrm>
        </p:grpSpPr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8505825" y="3694113"/>
              <a:ext cx="454025" cy="342900"/>
            </a:xfrm>
            <a:custGeom>
              <a:avLst/>
              <a:gdLst>
                <a:gd name="T0" fmla="*/ 146 w 208"/>
                <a:gd name="T1" fmla="*/ 0 h 157"/>
                <a:gd name="T2" fmla="*/ 104 w 208"/>
                <a:gd name="T3" fmla="*/ 15 h 157"/>
                <a:gd name="T4" fmla="*/ 62 w 208"/>
                <a:gd name="T5" fmla="*/ 0 h 157"/>
                <a:gd name="T6" fmla="*/ 0 w 208"/>
                <a:gd name="T7" fmla="*/ 60 h 157"/>
                <a:gd name="T8" fmla="*/ 107 w 208"/>
                <a:gd name="T9" fmla="*/ 157 h 157"/>
                <a:gd name="T10" fmla="*/ 208 w 208"/>
                <a:gd name="T11" fmla="*/ 60 h 157"/>
                <a:gd name="T12" fmla="*/ 146 w 208"/>
                <a:gd name="T1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157">
                  <a:moveTo>
                    <a:pt x="146" y="0"/>
                  </a:moveTo>
                  <a:cubicBezTo>
                    <a:pt x="130" y="0"/>
                    <a:pt x="115" y="6"/>
                    <a:pt x="104" y="15"/>
                  </a:cubicBezTo>
                  <a:cubicBezTo>
                    <a:pt x="93" y="6"/>
                    <a:pt x="78" y="0"/>
                    <a:pt x="62" y="0"/>
                  </a:cubicBezTo>
                  <a:cubicBezTo>
                    <a:pt x="28" y="0"/>
                    <a:pt x="0" y="27"/>
                    <a:pt x="0" y="60"/>
                  </a:cubicBezTo>
                  <a:cubicBezTo>
                    <a:pt x="0" y="98"/>
                    <a:pt x="31" y="157"/>
                    <a:pt x="107" y="157"/>
                  </a:cubicBezTo>
                  <a:cubicBezTo>
                    <a:pt x="185" y="157"/>
                    <a:pt x="208" y="95"/>
                    <a:pt x="208" y="60"/>
                  </a:cubicBezTo>
                  <a:cubicBezTo>
                    <a:pt x="208" y="27"/>
                    <a:pt x="180" y="0"/>
                    <a:pt x="146" y="0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8709025" y="3605213"/>
              <a:ext cx="123825" cy="157163"/>
            </a:xfrm>
            <a:custGeom>
              <a:avLst/>
              <a:gdLst>
                <a:gd name="T0" fmla="*/ 12 w 57"/>
                <a:gd name="T1" fmla="*/ 72 h 72"/>
                <a:gd name="T2" fmla="*/ 27 w 57"/>
                <a:gd name="T3" fmla="*/ 0 h 72"/>
                <a:gd name="T4" fmla="*/ 57 w 57"/>
                <a:gd name="T5" fmla="*/ 6 h 72"/>
                <a:gd name="T6" fmla="*/ 12 w 57"/>
                <a:gd name="T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2">
                  <a:moveTo>
                    <a:pt x="12" y="72"/>
                  </a:moveTo>
                  <a:cubicBezTo>
                    <a:pt x="0" y="48"/>
                    <a:pt x="7" y="20"/>
                    <a:pt x="27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29" y="21"/>
                    <a:pt x="12" y="37"/>
                    <a:pt x="12" y="72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7" name="Freeform 52"/>
          <p:cNvSpPr>
            <a:spLocks/>
          </p:cNvSpPr>
          <p:nvPr/>
        </p:nvSpPr>
        <p:spPr bwMode="auto">
          <a:xfrm>
            <a:off x="7535543" y="930759"/>
            <a:ext cx="752316" cy="611697"/>
          </a:xfrm>
          <a:custGeom>
            <a:avLst/>
            <a:gdLst>
              <a:gd name="T0" fmla="*/ 312 w 312"/>
              <a:gd name="T1" fmla="*/ 86 h 253"/>
              <a:gd name="T2" fmla="*/ 305 w 312"/>
              <a:gd name="T3" fmla="*/ 75 h 253"/>
              <a:gd name="T4" fmla="*/ 79 w 312"/>
              <a:gd name="T5" fmla="*/ 226 h 253"/>
              <a:gd name="T6" fmla="*/ 28 w 312"/>
              <a:gd name="T7" fmla="*/ 214 h 253"/>
              <a:gd name="T8" fmla="*/ 35 w 312"/>
              <a:gd name="T9" fmla="*/ 162 h 253"/>
              <a:gd name="T10" fmla="*/ 262 w 312"/>
              <a:gd name="T11" fmla="*/ 11 h 253"/>
              <a:gd name="T12" fmla="*/ 254 w 312"/>
              <a:gd name="T13" fmla="*/ 0 h 253"/>
              <a:gd name="T14" fmla="*/ 26 w 312"/>
              <a:gd name="T15" fmla="*/ 153 h 253"/>
              <a:gd name="T16" fmla="*/ 15 w 312"/>
              <a:gd name="T17" fmla="*/ 222 h 253"/>
              <a:gd name="T18" fmla="*/ 83 w 312"/>
              <a:gd name="T19" fmla="*/ 239 h 253"/>
              <a:gd name="T20" fmla="*/ 312 w 312"/>
              <a:gd name="T21" fmla="*/ 86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2" h="253">
                <a:moveTo>
                  <a:pt x="312" y="86"/>
                </a:moveTo>
                <a:cubicBezTo>
                  <a:pt x="305" y="75"/>
                  <a:pt x="305" y="75"/>
                  <a:pt x="305" y="75"/>
                </a:cubicBezTo>
                <a:cubicBezTo>
                  <a:pt x="79" y="226"/>
                  <a:pt x="79" y="226"/>
                  <a:pt x="79" y="226"/>
                </a:cubicBezTo>
                <a:cubicBezTo>
                  <a:pt x="63" y="237"/>
                  <a:pt x="40" y="231"/>
                  <a:pt x="28" y="214"/>
                </a:cubicBezTo>
                <a:cubicBezTo>
                  <a:pt x="16" y="196"/>
                  <a:pt x="19" y="173"/>
                  <a:pt x="35" y="162"/>
                </a:cubicBezTo>
                <a:cubicBezTo>
                  <a:pt x="262" y="11"/>
                  <a:pt x="262" y="11"/>
                  <a:pt x="262" y="11"/>
                </a:cubicBezTo>
                <a:cubicBezTo>
                  <a:pt x="254" y="0"/>
                  <a:pt x="254" y="0"/>
                  <a:pt x="254" y="0"/>
                </a:cubicBezTo>
                <a:cubicBezTo>
                  <a:pt x="26" y="153"/>
                  <a:pt x="26" y="153"/>
                  <a:pt x="26" y="153"/>
                </a:cubicBezTo>
                <a:cubicBezTo>
                  <a:pt x="4" y="167"/>
                  <a:pt x="0" y="198"/>
                  <a:pt x="15" y="222"/>
                </a:cubicBezTo>
                <a:cubicBezTo>
                  <a:pt x="31" y="246"/>
                  <a:pt x="62" y="253"/>
                  <a:pt x="83" y="239"/>
                </a:cubicBezTo>
                <a:lnTo>
                  <a:pt x="312" y="8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 53"/>
          <p:cNvSpPr>
            <a:spLocks/>
          </p:cNvSpPr>
          <p:nvPr/>
        </p:nvSpPr>
        <p:spPr bwMode="auto">
          <a:xfrm>
            <a:off x="8106809" y="897363"/>
            <a:ext cx="207414" cy="284755"/>
          </a:xfrm>
          <a:custGeom>
            <a:avLst/>
            <a:gdLst>
              <a:gd name="T0" fmla="*/ 80 w 86"/>
              <a:gd name="T1" fmla="*/ 115 h 118"/>
              <a:gd name="T2" fmla="*/ 68 w 86"/>
              <a:gd name="T3" fmla="*/ 113 h 118"/>
              <a:gd name="T4" fmla="*/ 3 w 86"/>
              <a:gd name="T5" fmla="*/ 16 h 118"/>
              <a:gd name="T6" fmla="*/ 6 w 86"/>
              <a:gd name="T7" fmla="*/ 3 h 118"/>
              <a:gd name="T8" fmla="*/ 19 w 86"/>
              <a:gd name="T9" fmla="*/ 6 h 118"/>
              <a:gd name="T10" fmla="*/ 83 w 86"/>
              <a:gd name="T11" fmla="*/ 102 h 118"/>
              <a:gd name="T12" fmla="*/ 80 w 86"/>
              <a:gd name="T13" fmla="*/ 115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118">
                <a:moveTo>
                  <a:pt x="80" y="115"/>
                </a:moveTo>
                <a:cubicBezTo>
                  <a:pt x="76" y="118"/>
                  <a:pt x="70" y="117"/>
                  <a:pt x="68" y="113"/>
                </a:cubicBezTo>
                <a:cubicBezTo>
                  <a:pt x="3" y="16"/>
                  <a:pt x="3" y="16"/>
                  <a:pt x="3" y="16"/>
                </a:cubicBezTo>
                <a:cubicBezTo>
                  <a:pt x="0" y="12"/>
                  <a:pt x="1" y="6"/>
                  <a:pt x="6" y="3"/>
                </a:cubicBezTo>
                <a:cubicBezTo>
                  <a:pt x="10" y="0"/>
                  <a:pt x="16" y="2"/>
                  <a:pt x="19" y="6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86" y="107"/>
                  <a:pt x="85" y="112"/>
                  <a:pt x="80" y="11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 54"/>
          <p:cNvSpPr>
            <a:spLocks/>
          </p:cNvSpPr>
          <p:nvPr/>
        </p:nvSpPr>
        <p:spPr bwMode="auto">
          <a:xfrm>
            <a:off x="7633974" y="1092472"/>
            <a:ext cx="569510" cy="372643"/>
          </a:xfrm>
          <a:custGeom>
            <a:avLst/>
            <a:gdLst>
              <a:gd name="T0" fmla="*/ 236 w 236"/>
              <a:gd name="T1" fmla="*/ 13 h 154"/>
              <a:gd name="T2" fmla="*/ 227 w 236"/>
              <a:gd name="T3" fmla="*/ 0 h 154"/>
              <a:gd name="T4" fmla="*/ 25 w 236"/>
              <a:gd name="T5" fmla="*/ 135 h 154"/>
              <a:gd name="T6" fmla="*/ 0 w 236"/>
              <a:gd name="T7" fmla="*/ 136 h 154"/>
              <a:gd name="T8" fmla="*/ 1 w 236"/>
              <a:gd name="T9" fmla="*/ 138 h 154"/>
              <a:gd name="T10" fmla="*/ 36 w 236"/>
              <a:gd name="T11" fmla="*/ 146 h 154"/>
              <a:gd name="T12" fmla="*/ 236 w 236"/>
              <a:gd name="T13" fmla="*/ 1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6" h="154">
                <a:moveTo>
                  <a:pt x="236" y="13"/>
                </a:moveTo>
                <a:cubicBezTo>
                  <a:pt x="227" y="0"/>
                  <a:pt x="227" y="0"/>
                  <a:pt x="227" y="0"/>
                </a:cubicBezTo>
                <a:cubicBezTo>
                  <a:pt x="25" y="135"/>
                  <a:pt x="25" y="135"/>
                  <a:pt x="25" y="135"/>
                </a:cubicBezTo>
                <a:cubicBezTo>
                  <a:pt x="17" y="140"/>
                  <a:pt x="8" y="140"/>
                  <a:pt x="0" y="136"/>
                </a:cubicBezTo>
                <a:cubicBezTo>
                  <a:pt x="0" y="137"/>
                  <a:pt x="0" y="137"/>
                  <a:pt x="1" y="138"/>
                </a:cubicBezTo>
                <a:cubicBezTo>
                  <a:pt x="9" y="150"/>
                  <a:pt x="25" y="154"/>
                  <a:pt x="36" y="146"/>
                </a:cubicBezTo>
                <a:lnTo>
                  <a:pt x="236" y="1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 55"/>
          <p:cNvSpPr>
            <a:spLocks noEditPoints="1"/>
          </p:cNvSpPr>
          <p:nvPr/>
        </p:nvSpPr>
        <p:spPr bwMode="auto">
          <a:xfrm>
            <a:off x="7169932" y="1419414"/>
            <a:ext cx="328699" cy="576541"/>
          </a:xfrm>
          <a:custGeom>
            <a:avLst/>
            <a:gdLst>
              <a:gd name="T0" fmla="*/ 59 w 136"/>
              <a:gd name="T1" fmla="*/ 203 h 239"/>
              <a:gd name="T2" fmla="*/ 54 w 136"/>
              <a:gd name="T3" fmla="*/ 203 h 239"/>
              <a:gd name="T4" fmla="*/ 54 w 136"/>
              <a:gd name="T5" fmla="*/ 239 h 239"/>
              <a:gd name="T6" fmla="*/ 72 w 136"/>
              <a:gd name="T7" fmla="*/ 226 h 239"/>
              <a:gd name="T8" fmla="*/ 59 w 136"/>
              <a:gd name="T9" fmla="*/ 203 h 239"/>
              <a:gd name="T10" fmla="*/ 54 w 136"/>
              <a:gd name="T11" fmla="*/ 187 h 239"/>
              <a:gd name="T12" fmla="*/ 54 w 136"/>
              <a:gd name="T13" fmla="*/ 82 h 239"/>
              <a:gd name="T14" fmla="*/ 81 w 136"/>
              <a:gd name="T15" fmla="*/ 74 h 239"/>
              <a:gd name="T16" fmla="*/ 97 w 136"/>
              <a:gd name="T17" fmla="*/ 13 h 239"/>
              <a:gd name="T18" fmla="*/ 114 w 136"/>
              <a:gd name="T19" fmla="*/ 2 h 239"/>
              <a:gd name="T20" fmla="*/ 124 w 136"/>
              <a:gd name="T21" fmla="*/ 20 h 239"/>
              <a:gd name="T22" fmla="*/ 109 w 136"/>
              <a:gd name="T23" fmla="*/ 81 h 239"/>
              <a:gd name="T24" fmla="*/ 130 w 136"/>
              <a:gd name="T25" fmla="*/ 134 h 239"/>
              <a:gd name="T26" fmla="*/ 122 w 136"/>
              <a:gd name="T27" fmla="*/ 164 h 239"/>
              <a:gd name="T28" fmla="*/ 122 w 136"/>
              <a:gd name="T29" fmla="*/ 164 h 239"/>
              <a:gd name="T30" fmla="*/ 136 w 136"/>
              <a:gd name="T31" fmla="*/ 187 h 239"/>
              <a:gd name="T32" fmla="*/ 131 w 136"/>
              <a:gd name="T33" fmla="*/ 207 h 239"/>
              <a:gd name="T34" fmla="*/ 54 w 136"/>
              <a:gd name="T35" fmla="*/ 187 h 239"/>
              <a:gd name="T36" fmla="*/ 54 w 136"/>
              <a:gd name="T37" fmla="*/ 203 h 239"/>
              <a:gd name="T38" fmla="*/ 36 w 136"/>
              <a:gd name="T39" fmla="*/ 216 h 239"/>
              <a:gd name="T40" fmla="*/ 50 w 136"/>
              <a:gd name="T41" fmla="*/ 239 h 239"/>
              <a:gd name="T42" fmla="*/ 54 w 136"/>
              <a:gd name="T43" fmla="*/ 239 h 239"/>
              <a:gd name="T44" fmla="*/ 54 w 136"/>
              <a:gd name="T45" fmla="*/ 203 h 239"/>
              <a:gd name="T46" fmla="*/ 54 w 136"/>
              <a:gd name="T47" fmla="*/ 82 h 239"/>
              <a:gd name="T48" fmla="*/ 54 w 136"/>
              <a:gd name="T49" fmla="*/ 187 h 239"/>
              <a:gd name="T50" fmla="*/ 0 w 136"/>
              <a:gd name="T51" fmla="*/ 173 h 239"/>
              <a:gd name="T52" fmla="*/ 5 w 136"/>
              <a:gd name="T53" fmla="*/ 152 h 239"/>
              <a:gd name="T54" fmla="*/ 29 w 136"/>
              <a:gd name="T55" fmla="*/ 140 h 239"/>
              <a:gd name="T56" fmla="*/ 37 w 136"/>
              <a:gd name="T57" fmla="*/ 109 h 239"/>
              <a:gd name="T58" fmla="*/ 54 w 136"/>
              <a:gd name="T59" fmla="*/ 8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6" h="239">
                <a:moveTo>
                  <a:pt x="59" y="203"/>
                </a:moveTo>
                <a:cubicBezTo>
                  <a:pt x="57" y="203"/>
                  <a:pt x="56" y="203"/>
                  <a:pt x="54" y="203"/>
                </a:cubicBezTo>
                <a:cubicBezTo>
                  <a:pt x="54" y="239"/>
                  <a:pt x="54" y="239"/>
                  <a:pt x="54" y="239"/>
                </a:cubicBezTo>
                <a:cubicBezTo>
                  <a:pt x="62" y="239"/>
                  <a:pt x="70" y="234"/>
                  <a:pt x="72" y="226"/>
                </a:cubicBezTo>
                <a:cubicBezTo>
                  <a:pt x="74" y="216"/>
                  <a:pt x="69" y="206"/>
                  <a:pt x="59" y="203"/>
                </a:cubicBezTo>
                <a:close/>
                <a:moveTo>
                  <a:pt x="54" y="187"/>
                </a:moveTo>
                <a:cubicBezTo>
                  <a:pt x="54" y="82"/>
                  <a:pt x="54" y="82"/>
                  <a:pt x="54" y="82"/>
                </a:cubicBezTo>
                <a:cubicBezTo>
                  <a:pt x="62" y="76"/>
                  <a:pt x="71" y="74"/>
                  <a:pt x="81" y="74"/>
                </a:cubicBezTo>
                <a:cubicBezTo>
                  <a:pt x="97" y="13"/>
                  <a:pt x="97" y="13"/>
                  <a:pt x="97" y="13"/>
                </a:cubicBezTo>
                <a:cubicBezTo>
                  <a:pt x="99" y="5"/>
                  <a:pt x="107" y="0"/>
                  <a:pt x="114" y="2"/>
                </a:cubicBezTo>
                <a:cubicBezTo>
                  <a:pt x="122" y="4"/>
                  <a:pt x="126" y="12"/>
                  <a:pt x="124" y="20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25" y="90"/>
                  <a:pt x="136" y="109"/>
                  <a:pt x="130" y="134"/>
                </a:cubicBezTo>
                <a:cubicBezTo>
                  <a:pt x="130" y="134"/>
                  <a:pt x="125" y="154"/>
                  <a:pt x="122" y="164"/>
                </a:cubicBezTo>
                <a:cubicBezTo>
                  <a:pt x="122" y="164"/>
                  <a:pt x="122" y="164"/>
                  <a:pt x="122" y="164"/>
                </a:cubicBezTo>
                <a:cubicBezTo>
                  <a:pt x="118" y="178"/>
                  <a:pt x="136" y="187"/>
                  <a:pt x="136" y="187"/>
                </a:cubicBezTo>
                <a:cubicBezTo>
                  <a:pt x="131" y="207"/>
                  <a:pt x="131" y="207"/>
                  <a:pt x="131" y="207"/>
                </a:cubicBezTo>
                <a:lnTo>
                  <a:pt x="54" y="187"/>
                </a:lnTo>
                <a:close/>
                <a:moveTo>
                  <a:pt x="54" y="203"/>
                </a:moveTo>
                <a:cubicBezTo>
                  <a:pt x="46" y="203"/>
                  <a:pt x="38" y="208"/>
                  <a:pt x="36" y="216"/>
                </a:cubicBezTo>
                <a:cubicBezTo>
                  <a:pt x="34" y="226"/>
                  <a:pt x="40" y="236"/>
                  <a:pt x="50" y="239"/>
                </a:cubicBezTo>
                <a:cubicBezTo>
                  <a:pt x="51" y="239"/>
                  <a:pt x="53" y="239"/>
                  <a:pt x="54" y="239"/>
                </a:cubicBezTo>
                <a:cubicBezTo>
                  <a:pt x="54" y="203"/>
                  <a:pt x="54" y="203"/>
                  <a:pt x="54" y="203"/>
                </a:cubicBezTo>
                <a:close/>
                <a:moveTo>
                  <a:pt x="54" y="82"/>
                </a:moveTo>
                <a:cubicBezTo>
                  <a:pt x="54" y="187"/>
                  <a:pt x="54" y="187"/>
                  <a:pt x="54" y="187"/>
                </a:cubicBezTo>
                <a:cubicBezTo>
                  <a:pt x="0" y="173"/>
                  <a:pt x="0" y="173"/>
                  <a:pt x="0" y="173"/>
                </a:cubicBezTo>
                <a:cubicBezTo>
                  <a:pt x="5" y="152"/>
                  <a:pt x="5" y="152"/>
                  <a:pt x="5" y="152"/>
                </a:cubicBezTo>
                <a:cubicBezTo>
                  <a:pt x="5" y="152"/>
                  <a:pt x="25" y="154"/>
                  <a:pt x="29" y="140"/>
                </a:cubicBezTo>
                <a:cubicBezTo>
                  <a:pt x="32" y="128"/>
                  <a:pt x="37" y="109"/>
                  <a:pt x="37" y="109"/>
                </a:cubicBezTo>
                <a:cubicBezTo>
                  <a:pt x="40" y="97"/>
                  <a:pt x="46" y="88"/>
                  <a:pt x="54" y="82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 56"/>
          <p:cNvSpPr>
            <a:spLocks noEditPoints="1"/>
          </p:cNvSpPr>
          <p:nvPr/>
        </p:nvSpPr>
        <p:spPr bwMode="auto">
          <a:xfrm>
            <a:off x="6871111" y="2626986"/>
            <a:ext cx="615211" cy="669702"/>
          </a:xfrm>
          <a:custGeom>
            <a:avLst/>
            <a:gdLst>
              <a:gd name="T0" fmla="*/ 198 w 255"/>
              <a:gd name="T1" fmla="*/ 128 h 277"/>
              <a:gd name="T2" fmla="*/ 191 w 255"/>
              <a:gd name="T3" fmla="*/ 158 h 277"/>
              <a:gd name="T4" fmla="*/ 191 w 255"/>
              <a:gd name="T5" fmla="*/ 185 h 277"/>
              <a:gd name="T6" fmla="*/ 196 w 255"/>
              <a:gd name="T7" fmla="*/ 187 h 277"/>
              <a:gd name="T8" fmla="*/ 218 w 255"/>
              <a:gd name="T9" fmla="*/ 218 h 277"/>
              <a:gd name="T10" fmla="*/ 191 w 255"/>
              <a:gd name="T11" fmla="*/ 201 h 277"/>
              <a:gd name="T12" fmla="*/ 191 w 255"/>
              <a:gd name="T13" fmla="*/ 55 h 277"/>
              <a:gd name="T14" fmla="*/ 218 w 255"/>
              <a:gd name="T15" fmla="*/ 38 h 277"/>
              <a:gd name="T16" fmla="*/ 196 w 255"/>
              <a:gd name="T17" fmla="*/ 69 h 277"/>
              <a:gd name="T18" fmla="*/ 191 w 255"/>
              <a:gd name="T19" fmla="*/ 71 h 277"/>
              <a:gd name="T20" fmla="*/ 249 w 255"/>
              <a:gd name="T21" fmla="*/ 121 h 277"/>
              <a:gd name="T22" fmla="*/ 211 w 255"/>
              <a:gd name="T23" fmla="*/ 128 h 277"/>
              <a:gd name="T24" fmla="*/ 249 w 255"/>
              <a:gd name="T25" fmla="*/ 134 h 277"/>
              <a:gd name="T26" fmla="*/ 249 w 255"/>
              <a:gd name="T27" fmla="*/ 121 h 277"/>
              <a:gd name="T28" fmla="*/ 132 w 255"/>
              <a:gd name="T29" fmla="*/ 277 h 277"/>
              <a:gd name="T30" fmla="*/ 167 w 255"/>
              <a:gd name="T31" fmla="*/ 186 h 277"/>
              <a:gd name="T32" fmla="*/ 191 w 255"/>
              <a:gd name="T33" fmla="*/ 98 h 277"/>
              <a:gd name="T34" fmla="*/ 127 w 255"/>
              <a:gd name="T35" fmla="*/ 72 h 277"/>
              <a:gd name="T36" fmla="*/ 183 w 255"/>
              <a:gd name="T37" fmla="*/ 128 h 277"/>
              <a:gd name="T38" fmla="*/ 156 w 255"/>
              <a:gd name="T39" fmla="*/ 176 h 277"/>
              <a:gd name="T40" fmla="*/ 153 w 255"/>
              <a:gd name="T41" fmla="*/ 214 h 277"/>
              <a:gd name="T42" fmla="*/ 127 w 255"/>
              <a:gd name="T43" fmla="*/ 277 h 277"/>
              <a:gd name="T44" fmla="*/ 191 w 255"/>
              <a:gd name="T45" fmla="*/ 71 h 277"/>
              <a:gd name="T46" fmla="*/ 186 w 255"/>
              <a:gd name="T47" fmla="*/ 60 h 277"/>
              <a:gd name="T48" fmla="*/ 191 w 255"/>
              <a:gd name="T49" fmla="*/ 185 h 277"/>
              <a:gd name="T50" fmla="*/ 186 w 255"/>
              <a:gd name="T51" fmla="*/ 196 h 277"/>
              <a:gd name="T52" fmla="*/ 191 w 255"/>
              <a:gd name="T53" fmla="*/ 185 h 277"/>
              <a:gd name="T54" fmla="*/ 127 w 255"/>
              <a:gd name="T55" fmla="*/ 0 h 277"/>
              <a:gd name="T56" fmla="*/ 134 w 255"/>
              <a:gd name="T57" fmla="*/ 7 h 277"/>
              <a:gd name="T58" fmla="*/ 128 w 255"/>
              <a:gd name="T59" fmla="*/ 45 h 277"/>
              <a:gd name="T60" fmla="*/ 127 w 255"/>
              <a:gd name="T61" fmla="*/ 45 h 277"/>
              <a:gd name="T62" fmla="*/ 64 w 255"/>
              <a:gd name="T63" fmla="*/ 97 h 277"/>
              <a:gd name="T64" fmla="*/ 89 w 255"/>
              <a:gd name="T65" fmla="*/ 187 h 277"/>
              <a:gd name="T66" fmla="*/ 124 w 255"/>
              <a:gd name="T67" fmla="*/ 277 h 277"/>
              <a:gd name="T68" fmla="*/ 127 w 255"/>
              <a:gd name="T69" fmla="*/ 214 h 277"/>
              <a:gd name="T70" fmla="*/ 103 w 255"/>
              <a:gd name="T71" fmla="*/ 183 h 277"/>
              <a:gd name="T72" fmla="*/ 71 w 255"/>
              <a:gd name="T73" fmla="*/ 128 h 277"/>
              <a:gd name="T74" fmla="*/ 127 w 255"/>
              <a:gd name="T75" fmla="*/ 72 h 277"/>
              <a:gd name="T76" fmla="*/ 127 w 255"/>
              <a:gd name="T77" fmla="*/ 57 h 277"/>
              <a:gd name="T78" fmla="*/ 127 w 255"/>
              <a:gd name="T79" fmla="*/ 0 h 277"/>
              <a:gd name="T80" fmla="*/ 121 w 255"/>
              <a:gd name="T81" fmla="*/ 38 h 277"/>
              <a:gd name="T82" fmla="*/ 127 w 255"/>
              <a:gd name="T83" fmla="*/ 0 h 277"/>
              <a:gd name="T84" fmla="*/ 64 w 255"/>
              <a:gd name="T85" fmla="*/ 185 h 277"/>
              <a:gd name="T86" fmla="*/ 69 w 255"/>
              <a:gd name="T87" fmla="*/ 196 h 277"/>
              <a:gd name="T88" fmla="*/ 64 w 255"/>
              <a:gd name="T89" fmla="*/ 71 h 277"/>
              <a:gd name="T90" fmla="*/ 69 w 255"/>
              <a:gd name="T91" fmla="*/ 60 h 277"/>
              <a:gd name="T92" fmla="*/ 64 w 255"/>
              <a:gd name="T93" fmla="*/ 71 h 277"/>
              <a:gd name="T94" fmla="*/ 57 w 255"/>
              <a:gd name="T95" fmla="*/ 128 h 277"/>
              <a:gd name="T96" fmla="*/ 64 w 255"/>
              <a:gd name="T97" fmla="*/ 97 h 277"/>
              <a:gd name="T98" fmla="*/ 64 w 255"/>
              <a:gd name="T99" fmla="*/ 71 h 277"/>
              <a:gd name="T100" fmla="*/ 60 w 255"/>
              <a:gd name="T101" fmla="*/ 69 h 277"/>
              <a:gd name="T102" fmla="*/ 38 w 255"/>
              <a:gd name="T103" fmla="*/ 38 h 277"/>
              <a:gd name="T104" fmla="*/ 64 w 255"/>
              <a:gd name="T105" fmla="*/ 55 h 277"/>
              <a:gd name="T106" fmla="*/ 64 w 255"/>
              <a:gd name="T107" fmla="*/ 201 h 277"/>
              <a:gd name="T108" fmla="*/ 38 w 255"/>
              <a:gd name="T109" fmla="*/ 218 h 277"/>
              <a:gd name="T110" fmla="*/ 60 w 255"/>
              <a:gd name="T111" fmla="*/ 187 h 277"/>
              <a:gd name="T112" fmla="*/ 64 w 255"/>
              <a:gd name="T113" fmla="*/ 185 h 277"/>
              <a:gd name="T114" fmla="*/ 45 w 255"/>
              <a:gd name="T115" fmla="*/ 128 h 277"/>
              <a:gd name="T116" fmla="*/ 7 w 255"/>
              <a:gd name="T117" fmla="*/ 121 h 277"/>
              <a:gd name="T118" fmla="*/ 7 w 255"/>
              <a:gd name="T119" fmla="*/ 134 h 277"/>
              <a:gd name="T120" fmla="*/ 45 w 255"/>
              <a:gd name="T121" fmla="*/ 128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5" h="277">
                <a:moveTo>
                  <a:pt x="191" y="158"/>
                </a:moveTo>
                <a:cubicBezTo>
                  <a:pt x="195" y="149"/>
                  <a:pt x="198" y="139"/>
                  <a:pt x="198" y="128"/>
                </a:cubicBezTo>
                <a:cubicBezTo>
                  <a:pt x="198" y="117"/>
                  <a:pt x="195" y="107"/>
                  <a:pt x="191" y="98"/>
                </a:cubicBezTo>
                <a:cubicBezTo>
                  <a:pt x="191" y="158"/>
                  <a:pt x="191" y="158"/>
                  <a:pt x="191" y="158"/>
                </a:cubicBezTo>
                <a:close/>
                <a:moveTo>
                  <a:pt x="191" y="201"/>
                </a:moveTo>
                <a:cubicBezTo>
                  <a:pt x="191" y="185"/>
                  <a:pt x="191" y="185"/>
                  <a:pt x="191" y="185"/>
                </a:cubicBezTo>
                <a:cubicBezTo>
                  <a:pt x="193" y="185"/>
                  <a:pt x="194" y="185"/>
                  <a:pt x="196" y="187"/>
                </a:cubicBezTo>
                <a:cubicBezTo>
                  <a:pt x="196" y="187"/>
                  <a:pt x="196" y="187"/>
                  <a:pt x="196" y="187"/>
                </a:cubicBezTo>
                <a:cubicBezTo>
                  <a:pt x="218" y="209"/>
                  <a:pt x="218" y="209"/>
                  <a:pt x="218" y="209"/>
                </a:cubicBezTo>
                <a:cubicBezTo>
                  <a:pt x="220" y="211"/>
                  <a:pt x="220" y="216"/>
                  <a:pt x="218" y="218"/>
                </a:cubicBezTo>
                <a:cubicBezTo>
                  <a:pt x="215" y="221"/>
                  <a:pt x="211" y="221"/>
                  <a:pt x="209" y="218"/>
                </a:cubicBezTo>
                <a:cubicBezTo>
                  <a:pt x="191" y="201"/>
                  <a:pt x="191" y="201"/>
                  <a:pt x="191" y="201"/>
                </a:cubicBezTo>
                <a:close/>
                <a:moveTo>
                  <a:pt x="191" y="71"/>
                </a:moveTo>
                <a:cubicBezTo>
                  <a:pt x="191" y="55"/>
                  <a:pt x="191" y="55"/>
                  <a:pt x="191" y="55"/>
                </a:cubicBezTo>
                <a:cubicBezTo>
                  <a:pt x="209" y="38"/>
                  <a:pt x="209" y="38"/>
                  <a:pt x="209" y="38"/>
                </a:cubicBezTo>
                <a:cubicBezTo>
                  <a:pt x="211" y="35"/>
                  <a:pt x="215" y="35"/>
                  <a:pt x="218" y="38"/>
                </a:cubicBezTo>
                <a:cubicBezTo>
                  <a:pt x="220" y="40"/>
                  <a:pt x="220" y="44"/>
                  <a:pt x="218" y="47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4" y="71"/>
                  <a:pt x="193" y="71"/>
                  <a:pt x="191" y="71"/>
                </a:cubicBezTo>
                <a:close/>
                <a:moveTo>
                  <a:pt x="249" y="121"/>
                </a:moveTo>
                <a:cubicBezTo>
                  <a:pt x="249" y="121"/>
                  <a:pt x="249" y="121"/>
                  <a:pt x="249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4" y="121"/>
                  <a:pt x="211" y="124"/>
                  <a:pt x="211" y="128"/>
                </a:cubicBezTo>
                <a:cubicBezTo>
                  <a:pt x="211" y="132"/>
                  <a:pt x="214" y="134"/>
                  <a:pt x="217" y="134"/>
                </a:cubicBezTo>
                <a:cubicBezTo>
                  <a:pt x="249" y="134"/>
                  <a:pt x="249" y="134"/>
                  <a:pt x="249" y="134"/>
                </a:cubicBezTo>
                <a:cubicBezTo>
                  <a:pt x="252" y="134"/>
                  <a:pt x="255" y="132"/>
                  <a:pt x="255" y="128"/>
                </a:cubicBezTo>
                <a:cubicBezTo>
                  <a:pt x="255" y="124"/>
                  <a:pt x="252" y="121"/>
                  <a:pt x="249" y="121"/>
                </a:cubicBezTo>
                <a:close/>
                <a:moveTo>
                  <a:pt x="127" y="277"/>
                </a:moveTo>
                <a:cubicBezTo>
                  <a:pt x="132" y="277"/>
                  <a:pt x="132" y="277"/>
                  <a:pt x="132" y="277"/>
                </a:cubicBezTo>
                <a:cubicBezTo>
                  <a:pt x="151" y="277"/>
                  <a:pt x="167" y="262"/>
                  <a:pt x="167" y="242"/>
                </a:cubicBezTo>
                <a:cubicBezTo>
                  <a:pt x="167" y="186"/>
                  <a:pt x="167" y="186"/>
                  <a:pt x="167" y="186"/>
                </a:cubicBezTo>
                <a:cubicBezTo>
                  <a:pt x="177" y="179"/>
                  <a:pt x="186" y="169"/>
                  <a:pt x="191" y="158"/>
                </a:cubicBezTo>
                <a:cubicBezTo>
                  <a:pt x="191" y="98"/>
                  <a:pt x="191" y="98"/>
                  <a:pt x="191" y="98"/>
                </a:cubicBezTo>
                <a:cubicBezTo>
                  <a:pt x="180" y="74"/>
                  <a:pt x="156" y="57"/>
                  <a:pt x="127" y="57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43" y="72"/>
                  <a:pt x="157" y="78"/>
                  <a:pt x="167" y="88"/>
                </a:cubicBezTo>
                <a:cubicBezTo>
                  <a:pt x="177" y="98"/>
                  <a:pt x="183" y="112"/>
                  <a:pt x="183" y="128"/>
                </a:cubicBezTo>
                <a:cubicBezTo>
                  <a:pt x="183" y="148"/>
                  <a:pt x="172" y="166"/>
                  <a:pt x="156" y="176"/>
                </a:cubicBezTo>
                <a:cubicBezTo>
                  <a:pt x="156" y="176"/>
                  <a:pt x="156" y="176"/>
                  <a:pt x="156" y="176"/>
                </a:cubicBezTo>
                <a:cubicBezTo>
                  <a:pt x="154" y="177"/>
                  <a:pt x="153" y="180"/>
                  <a:pt x="153" y="182"/>
                </a:cubicBezTo>
                <a:cubicBezTo>
                  <a:pt x="153" y="214"/>
                  <a:pt x="153" y="214"/>
                  <a:pt x="153" y="214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27" y="277"/>
                  <a:pt x="127" y="277"/>
                  <a:pt x="127" y="277"/>
                </a:cubicBezTo>
                <a:close/>
                <a:moveTo>
                  <a:pt x="191" y="55"/>
                </a:moveTo>
                <a:cubicBezTo>
                  <a:pt x="191" y="71"/>
                  <a:pt x="191" y="71"/>
                  <a:pt x="191" y="71"/>
                </a:cubicBezTo>
                <a:cubicBezTo>
                  <a:pt x="189" y="71"/>
                  <a:pt x="188" y="71"/>
                  <a:pt x="186" y="69"/>
                </a:cubicBezTo>
                <a:cubicBezTo>
                  <a:pt x="184" y="67"/>
                  <a:pt x="184" y="63"/>
                  <a:pt x="186" y="60"/>
                </a:cubicBezTo>
                <a:cubicBezTo>
                  <a:pt x="191" y="55"/>
                  <a:pt x="191" y="55"/>
                  <a:pt x="191" y="55"/>
                </a:cubicBezTo>
                <a:close/>
                <a:moveTo>
                  <a:pt x="191" y="185"/>
                </a:moveTo>
                <a:cubicBezTo>
                  <a:pt x="191" y="201"/>
                  <a:pt x="191" y="201"/>
                  <a:pt x="191" y="20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4" y="193"/>
                  <a:pt x="184" y="189"/>
                  <a:pt x="186" y="187"/>
                </a:cubicBezTo>
                <a:cubicBezTo>
                  <a:pt x="188" y="185"/>
                  <a:pt x="189" y="185"/>
                  <a:pt x="191" y="185"/>
                </a:cubicBezTo>
                <a:close/>
                <a:moveTo>
                  <a:pt x="127" y="45"/>
                </a:moveTo>
                <a:cubicBezTo>
                  <a:pt x="127" y="0"/>
                  <a:pt x="127" y="0"/>
                  <a:pt x="127" y="0"/>
                </a:cubicBezTo>
                <a:cubicBezTo>
                  <a:pt x="127" y="0"/>
                  <a:pt x="128" y="0"/>
                  <a:pt x="128" y="0"/>
                </a:cubicBezTo>
                <a:cubicBezTo>
                  <a:pt x="131" y="0"/>
                  <a:pt x="134" y="3"/>
                  <a:pt x="134" y="7"/>
                </a:cubicBezTo>
                <a:cubicBezTo>
                  <a:pt x="134" y="38"/>
                  <a:pt x="134" y="38"/>
                  <a:pt x="134" y="38"/>
                </a:cubicBezTo>
                <a:cubicBezTo>
                  <a:pt x="134" y="42"/>
                  <a:pt x="131" y="45"/>
                  <a:pt x="128" y="45"/>
                </a:cubicBezTo>
                <a:cubicBezTo>
                  <a:pt x="128" y="45"/>
                  <a:pt x="128" y="45"/>
                  <a:pt x="128" y="45"/>
                </a:cubicBezTo>
                <a:cubicBezTo>
                  <a:pt x="128" y="45"/>
                  <a:pt x="127" y="45"/>
                  <a:pt x="127" y="45"/>
                </a:cubicBezTo>
                <a:close/>
                <a:moveTo>
                  <a:pt x="127" y="57"/>
                </a:moveTo>
                <a:cubicBezTo>
                  <a:pt x="99" y="57"/>
                  <a:pt x="75" y="74"/>
                  <a:pt x="64" y="97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70" y="170"/>
                  <a:pt x="78" y="180"/>
                  <a:pt x="89" y="187"/>
                </a:cubicBezTo>
                <a:cubicBezTo>
                  <a:pt x="89" y="242"/>
                  <a:pt x="89" y="242"/>
                  <a:pt x="89" y="242"/>
                </a:cubicBezTo>
                <a:cubicBezTo>
                  <a:pt x="89" y="262"/>
                  <a:pt x="104" y="277"/>
                  <a:pt x="124" y="277"/>
                </a:cubicBezTo>
                <a:cubicBezTo>
                  <a:pt x="127" y="277"/>
                  <a:pt x="127" y="277"/>
                  <a:pt x="127" y="277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183"/>
                  <a:pt x="103" y="183"/>
                  <a:pt x="103" y="183"/>
                </a:cubicBezTo>
                <a:cubicBezTo>
                  <a:pt x="103" y="180"/>
                  <a:pt x="102" y="178"/>
                  <a:pt x="100" y="176"/>
                </a:cubicBezTo>
                <a:cubicBezTo>
                  <a:pt x="83" y="167"/>
                  <a:pt x="71" y="149"/>
                  <a:pt x="71" y="128"/>
                </a:cubicBezTo>
                <a:cubicBezTo>
                  <a:pt x="71" y="112"/>
                  <a:pt x="78" y="98"/>
                  <a:pt x="88" y="88"/>
                </a:cubicBezTo>
                <a:cubicBezTo>
                  <a:pt x="98" y="78"/>
                  <a:pt x="112" y="72"/>
                  <a:pt x="127" y="72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7" y="57"/>
                  <a:pt x="127" y="57"/>
                  <a:pt x="127" y="57"/>
                </a:cubicBezTo>
                <a:close/>
                <a:moveTo>
                  <a:pt x="127" y="0"/>
                </a:moveTo>
                <a:cubicBezTo>
                  <a:pt x="127" y="45"/>
                  <a:pt x="127" y="45"/>
                  <a:pt x="127" y="45"/>
                </a:cubicBezTo>
                <a:cubicBezTo>
                  <a:pt x="124" y="45"/>
                  <a:pt x="121" y="42"/>
                  <a:pt x="121" y="38"/>
                </a:cubicBezTo>
                <a:cubicBezTo>
                  <a:pt x="121" y="7"/>
                  <a:pt x="121" y="7"/>
                  <a:pt x="121" y="7"/>
                </a:cubicBezTo>
                <a:cubicBezTo>
                  <a:pt x="121" y="4"/>
                  <a:pt x="124" y="1"/>
                  <a:pt x="127" y="0"/>
                </a:cubicBezTo>
                <a:close/>
                <a:moveTo>
                  <a:pt x="64" y="201"/>
                </a:moveTo>
                <a:cubicBezTo>
                  <a:pt x="64" y="185"/>
                  <a:pt x="64" y="185"/>
                  <a:pt x="64" y="185"/>
                </a:cubicBezTo>
                <a:cubicBezTo>
                  <a:pt x="66" y="185"/>
                  <a:pt x="68" y="185"/>
                  <a:pt x="69" y="187"/>
                </a:cubicBezTo>
                <a:cubicBezTo>
                  <a:pt x="72" y="189"/>
                  <a:pt x="72" y="193"/>
                  <a:pt x="69" y="196"/>
                </a:cubicBezTo>
                <a:cubicBezTo>
                  <a:pt x="64" y="201"/>
                  <a:pt x="64" y="201"/>
                  <a:pt x="64" y="201"/>
                </a:cubicBezTo>
                <a:close/>
                <a:moveTo>
                  <a:pt x="64" y="71"/>
                </a:moveTo>
                <a:cubicBezTo>
                  <a:pt x="64" y="55"/>
                  <a:pt x="64" y="55"/>
                  <a:pt x="64" y="55"/>
                </a:cubicBezTo>
                <a:cubicBezTo>
                  <a:pt x="69" y="60"/>
                  <a:pt x="69" y="60"/>
                  <a:pt x="69" y="60"/>
                </a:cubicBezTo>
                <a:cubicBezTo>
                  <a:pt x="72" y="63"/>
                  <a:pt x="72" y="67"/>
                  <a:pt x="69" y="69"/>
                </a:cubicBezTo>
                <a:cubicBezTo>
                  <a:pt x="68" y="71"/>
                  <a:pt x="66" y="71"/>
                  <a:pt x="64" y="71"/>
                </a:cubicBezTo>
                <a:close/>
                <a:moveTo>
                  <a:pt x="64" y="97"/>
                </a:moveTo>
                <a:cubicBezTo>
                  <a:pt x="59" y="106"/>
                  <a:pt x="57" y="117"/>
                  <a:pt x="57" y="128"/>
                </a:cubicBezTo>
                <a:cubicBezTo>
                  <a:pt x="57" y="139"/>
                  <a:pt x="59" y="149"/>
                  <a:pt x="64" y="159"/>
                </a:cubicBezTo>
                <a:cubicBezTo>
                  <a:pt x="64" y="97"/>
                  <a:pt x="64" y="97"/>
                  <a:pt x="64" y="97"/>
                </a:cubicBezTo>
                <a:close/>
                <a:moveTo>
                  <a:pt x="64" y="55"/>
                </a:moveTo>
                <a:cubicBezTo>
                  <a:pt x="64" y="71"/>
                  <a:pt x="64" y="71"/>
                  <a:pt x="64" y="71"/>
                </a:cubicBezTo>
                <a:cubicBezTo>
                  <a:pt x="62" y="71"/>
                  <a:pt x="61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38" y="47"/>
                  <a:pt x="38" y="47"/>
                  <a:pt x="38" y="47"/>
                </a:cubicBezTo>
                <a:cubicBezTo>
                  <a:pt x="35" y="44"/>
                  <a:pt x="35" y="40"/>
                  <a:pt x="38" y="38"/>
                </a:cubicBezTo>
                <a:cubicBezTo>
                  <a:pt x="40" y="35"/>
                  <a:pt x="44" y="35"/>
                  <a:pt x="47" y="38"/>
                </a:cubicBezTo>
                <a:cubicBezTo>
                  <a:pt x="64" y="55"/>
                  <a:pt x="64" y="55"/>
                  <a:pt x="64" y="55"/>
                </a:cubicBezTo>
                <a:close/>
                <a:moveTo>
                  <a:pt x="64" y="185"/>
                </a:moveTo>
                <a:cubicBezTo>
                  <a:pt x="64" y="201"/>
                  <a:pt x="64" y="201"/>
                  <a:pt x="64" y="201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44" y="221"/>
                  <a:pt x="40" y="221"/>
                  <a:pt x="38" y="218"/>
                </a:cubicBezTo>
                <a:cubicBezTo>
                  <a:pt x="35" y="216"/>
                  <a:pt x="35" y="211"/>
                  <a:pt x="38" y="209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1" y="185"/>
                  <a:pt x="62" y="185"/>
                  <a:pt x="64" y="185"/>
                </a:cubicBezTo>
                <a:close/>
                <a:moveTo>
                  <a:pt x="45" y="128"/>
                </a:moveTo>
                <a:cubicBezTo>
                  <a:pt x="45" y="128"/>
                  <a:pt x="45" y="128"/>
                  <a:pt x="45" y="128"/>
                </a:cubicBezTo>
                <a:cubicBezTo>
                  <a:pt x="45" y="124"/>
                  <a:pt x="42" y="121"/>
                  <a:pt x="38" y="121"/>
                </a:cubicBezTo>
                <a:cubicBezTo>
                  <a:pt x="7" y="121"/>
                  <a:pt x="7" y="121"/>
                  <a:pt x="7" y="121"/>
                </a:cubicBezTo>
                <a:cubicBezTo>
                  <a:pt x="3" y="121"/>
                  <a:pt x="0" y="124"/>
                  <a:pt x="0" y="128"/>
                </a:cubicBezTo>
                <a:cubicBezTo>
                  <a:pt x="0" y="132"/>
                  <a:pt x="3" y="134"/>
                  <a:pt x="7" y="134"/>
                </a:cubicBezTo>
                <a:cubicBezTo>
                  <a:pt x="38" y="134"/>
                  <a:pt x="38" y="134"/>
                  <a:pt x="38" y="134"/>
                </a:cubicBezTo>
                <a:cubicBezTo>
                  <a:pt x="42" y="134"/>
                  <a:pt x="45" y="132"/>
                  <a:pt x="45" y="128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 57"/>
          <p:cNvSpPr>
            <a:spLocks noEditPoints="1"/>
          </p:cNvSpPr>
          <p:nvPr/>
        </p:nvSpPr>
        <p:spPr bwMode="auto">
          <a:xfrm>
            <a:off x="9140367" y="895604"/>
            <a:ext cx="585330" cy="574784"/>
          </a:xfrm>
          <a:custGeom>
            <a:avLst/>
            <a:gdLst>
              <a:gd name="T0" fmla="*/ 231 w 243"/>
              <a:gd name="T1" fmla="*/ 92 h 238"/>
              <a:gd name="T2" fmla="*/ 214 w 243"/>
              <a:gd name="T3" fmla="*/ 83 h 238"/>
              <a:gd name="T4" fmla="*/ 206 w 243"/>
              <a:gd name="T5" fmla="*/ 71 h 238"/>
              <a:gd name="T6" fmla="*/ 192 w 243"/>
              <a:gd name="T7" fmla="*/ 82 h 238"/>
              <a:gd name="T8" fmla="*/ 194 w 243"/>
              <a:gd name="T9" fmla="*/ 64 h 238"/>
              <a:gd name="T10" fmla="*/ 179 w 243"/>
              <a:gd name="T11" fmla="*/ 64 h 238"/>
              <a:gd name="T12" fmla="*/ 162 w 243"/>
              <a:gd name="T13" fmla="*/ 54 h 238"/>
              <a:gd name="T14" fmla="*/ 154 w 243"/>
              <a:gd name="T15" fmla="*/ 42 h 238"/>
              <a:gd name="T16" fmla="*/ 140 w 243"/>
              <a:gd name="T17" fmla="*/ 53 h 238"/>
              <a:gd name="T18" fmla="*/ 142 w 243"/>
              <a:gd name="T19" fmla="*/ 35 h 238"/>
              <a:gd name="T20" fmla="*/ 128 w 243"/>
              <a:gd name="T21" fmla="*/ 35 h 238"/>
              <a:gd name="T22" fmla="*/ 110 w 243"/>
              <a:gd name="T23" fmla="*/ 25 h 238"/>
              <a:gd name="T24" fmla="*/ 102 w 243"/>
              <a:gd name="T25" fmla="*/ 13 h 238"/>
              <a:gd name="T26" fmla="*/ 101 w 243"/>
              <a:gd name="T27" fmla="*/ 22 h 238"/>
              <a:gd name="T28" fmla="*/ 208 w 243"/>
              <a:gd name="T29" fmla="*/ 128 h 238"/>
              <a:gd name="T30" fmla="*/ 206 w 243"/>
              <a:gd name="T31" fmla="*/ 132 h 238"/>
              <a:gd name="T32" fmla="*/ 101 w 243"/>
              <a:gd name="T33" fmla="*/ 74 h 238"/>
              <a:gd name="T34" fmla="*/ 196 w 243"/>
              <a:gd name="T35" fmla="*/ 149 h 238"/>
              <a:gd name="T36" fmla="*/ 194 w 243"/>
              <a:gd name="T37" fmla="*/ 153 h 238"/>
              <a:gd name="T38" fmla="*/ 101 w 243"/>
              <a:gd name="T39" fmla="*/ 101 h 238"/>
              <a:gd name="T40" fmla="*/ 185 w 243"/>
              <a:gd name="T41" fmla="*/ 170 h 238"/>
              <a:gd name="T42" fmla="*/ 182 w 243"/>
              <a:gd name="T43" fmla="*/ 174 h 238"/>
              <a:gd name="T44" fmla="*/ 101 w 243"/>
              <a:gd name="T45" fmla="*/ 129 h 238"/>
              <a:gd name="T46" fmla="*/ 173 w 243"/>
              <a:gd name="T47" fmla="*/ 191 h 238"/>
              <a:gd name="T48" fmla="*/ 171 w 243"/>
              <a:gd name="T49" fmla="*/ 195 h 238"/>
              <a:gd name="T50" fmla="*/ 101 w 243"/>
              <a:gd name="T51" fmla="*/ 156 h 238"/>
              <a:gd name="T52" fmla="*/ 138 w 243"/>
              <a:gd name="T53" fmla="*/ 231 h 238"/>
              <a:gd name="T54" fmla="*/ 243 w 243"/>
              <a:gd name="T55" fmla="*/ 91 h 238"/>
              <a:gd name="T56" fmla="*/ 101 w 243"/>
              <a:gd name="T57" fmla="*/ 22 h 238"/>
              <a:gd name="T58" fmla="*/ 85 w 243"/>
              <a:gd name="T59" fmla="*/ 11 h 238"/>
              <a:gd name="T60" fmla="*/ 78 w 243"/>
              <a:gd name="T61" fmla="*/ 0 h 238"/>
              <a:gd name="T62" fmla="*/ 15 w 243"/>
              <a:gd name="T63" fmla="*/ 163 h 238"/>
              <a:gd name="T64" fmla="*/ 101 w 243"/>
              <a:gd name="T65" fmla="*/ 156 h 238"/>
              <a:gd name="T66" fmla="*/ 27 w 243"/>
              <a:gd name="T67" fmla="*/ 113 h 238"/>
              <a:gd name="T68" fmla="*/ 101 w 243"/>
              <a:gd name="T69" fmla="*/ 151 h 238"/>
              <a:gd name="T70" fmla="*/ 40 w 243"/>
              <a:gd name="T71" fmla="*/ 95 h 238"/>
              <a:gd name="T72" fmla="*/ 42 w 243"/>
              <a:gd name="T73" fmla="*/ 91 h 238"/>
              <a:gd name="T74" fmla="*/ 101 w 243"/>
              <a:gd name="T75" fmla="*/ 101 h 238"/>
              <a:gd name="T76" fmla="*/ 51 w 243"/>
              <a:gd name="T77" fmla="*/ 71 h 238"/>
              <a:gd name="T78" fmla="*/ 101 w 243"/>
              <a:gd name="T79" fmla="*/ 96 h 238"/>
              <a:gd name="T80" fmla="*/ 63 w 243"/>
              <a:gd name="T81" fmla="*/ 53 h 238"/>
              <a:gd name="T82" fmla="*/ 65 w 243"/>
              <a:gd name="T83" fmla="*/ 49 h 238"/>
              <a:gd name="T84" fmla="*/ 101 w 243"/>
              <a:gd name="T85" fmla="*/ 2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3" h="238">
                <a:moveTo>
                  <a:pt x="232" y="85"/>
                </a:moveTo>
                <a:cubicBezTo>
                  <a:pt x="233" y="87"/>
                  <a:pt x="233" y="90"/>
                  <a:pt x="231" y="92"/>
                </a:cubicBezTo>
                <a:cubicBezTo>
                  <a:pt x="229" y="97"/>
                  <a:pt x="223" y="99"/>
                  <a:pt x="218" y="96"/>
                </a:cubicBezTo>
                <a:cubicBezTo>
                  <a:pt x="213" y="94"/>
                  <a:pt x="212" y="88"/>
                  <a:pt x="214" y="83"/>
                </a:cubicBezTo>
                <a:cubicBezTo>
                  <a:pt x="216" y="81"/>
                  <a:pt x="218" y="79"/>
                  <a:pt x="220" y="78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7" y="73"/>
                  <a:pt x="207" y="76"/>
                  <a:pt x="205" y="78"/>
                </a:cubicBezTo>
                <a:cubicBezTo>
                  <a:pt x="203" y="83"/>
                  <a:pt x="197" y="84"/>
                  <a:pt x="192" y="82"/>
                </a:cubicBezTo>
                <a:cubicBezTo>
                  <a:pt x="188" y="79"/>
                  <a:pt x="186" y="73"/>
                  <a:pt x="188" y="69"/>
                </a:cubicBezTo>
                <a:cubicBezTo>
                  <a:pt x="190" y="66"/>
                  <a:pt x="192" y="65"/>
                  <a:pt x="194" y="64"/>
                </a:cubicBezTo>
                <a:cubicBezTo>
                  <a:pt x="180" y="56"/>
                  <a:pt x="180" y="56"/>
                  <a:pt x="180" y="56"/>
                </a:cubicBezTo>
                <a:cubicBezTo>
                  <a:pt x="181" y="59"/>
                  <a:pt x="181" y="61"/>
                  <a:pt x="179" y="64"/>
                </a:cubicBezTo>
                <a:cubicBezTo>
                  <a:pt x="177" y="68"/>
                  <a:pt x="171" y="70"/>
                  <a:pt x="166" y="67"/>
                </a:cubicBezTo>
                <a:cubicBezTo>
                  <a:pt x="161" y="65"/>
                  <a:pt x="160" y="59"/>
                  <a:pt x="162" y="54"/>
                </a:cubicBezTo>
                <a:cubicBezTo>
                  <a:pt x="164" y="52"/>
                  <a:pt x="166" y="50"/>
                  <a:pt x="168" y="50"/>
                </a:cubicBezTo>
                <a:cubicBezTo>
                  <a:pt x="154" y="42"/>
                  <a:pt x="154" y="42"/>
                  <a:pt x="154" y="42"/>
                </a:cubicBezTo>
                <a:cubicBezTo>
                  <a:pt x="155" y="44"/>
                  <a:pt x="155" y="47"/>
                  <a:pt x="153" y="49"/>
                </a:cubicBezTo>
                <a:cubicBezTo>
                  <a:pt x="151" y="54"/>
                  <a:pt x="145" y="56"/>
                  <a:pt x="140" y="53"/>
                </a:cubicBezTo>
                <a:cubicBezTo>
                  <a:pt x="136" y="50"/>
                  <a:pt x="134" y="45"/>
                  <a:pt x="136" y="40"/>
                </a:cubicBezTo>
                <a:cubicBezTo>
                  <a:pt x="138" y="37"/>
                  <a:pt x="140" y="36"/>
                  <a:pt x="142" y="35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9" y="30"/>
                  <a:pt x="129" y="33"/>
                  <a:pt x="128" y="35"/>
                </a:cubicBezTo>
                <a:cubicBezTo>
                  <a:pt x="125" y="40"/>
                  <a:pt x="119" y="41"/>
                  <a:pt x="114" y="39"/>
                </a:cubicBezTo>
                <a:cubicBezTo>
                  <a:pt x="110" y="36"/>
                  <a:pt x="108" y="30"/>
                  <a:pt x="110" y="25"/>
                </a:cubicBezTo>
                <a:cubicBezTo>
                  <a:pt x="112" y="23"/>
                  <a:pt x="114" y="22"/>
                  <a:pt x="116" y="21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3" y="16"/>
                  <a:pt x="103" y="18"/>
                  <a:pt x="102" y="21"/>
                </a:cubicBezTo>
                <a:cubicBezTo>
                  <a:pt x="101" y="21"/>
                  <a:pt x="101" y="22"/>
                  <a:pt x="101" y="22"/>
                </a:cubicBezTo>
                <a:cubicBezTo>
                  <a:pt x="101" y="69"/>
                  <a:pt x="101" y="69"/>
                  <a:pt x="101" y="69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9" y="129"/>
                  <a:pt x="209" y="130"/>
                  <a:pt x="209" y="131"/>
                </a:cubicBezTo>
                <a:cubicBezTo>
                  <a:pt x="208" y="132"/>
                  <a:pt x="207" y="133"/>
                  <a:pt x="206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96" y="149"/>
                  <a:pt x="196" y="149"/>
                  <a:pt x="196" y="149"/>
                </a:cubicBezTo>
                <a:cubicBezTo>
                  <a:pt x="197" y="150"/>
                  <a:pt x="198" y="151"/>
                  <a:pt x="197" y="152"/>
                </a:cubicBezTo>
                <a:cubicBezTo>
                  <a:pt x="197" y="153"/>
                  <a:pt x="195" y="154"/>
                  <a:pt x="194" y="153"/>
                </a:cubicBezTo>
                <a:cubicBezTo>
                  <a:pt x="194" y="153"/>
                  <a:pt x="194" y="153"/>
                  <a:pt x="194" y="153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85" y="170"/>
                  <a:pt x="185" y="170"/>
                  <a:pt x="185" y="170"/>
                </a:cubicBezTo>
                <a:cubicBezTo>
                  <a:pt x="186" y="171"/>
                  <a:pt x="186" y="172"/>
                  <a:pt x="186" y="173"/>
                </a:cubicBezTo>
                <a:cubicBezTo>
                  <a:pt x="185" y="174"/>
                  <a:pt x="184" y="175"/>
                  <a:pt x="182" y="174"/>
                </a:cubicBezTo>
                <a:cubicBezTo>
                  <a:pt x="182" y="174"/>
                  <a:pt x="182" y="174"/>
                  <a:pt x="182" y="174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73" y="191"/>
                  <a:pt x="173" y="191"/>
                  <a:pt x="173" y="191"/>
                </a:cubicBezTo>
                <a:cubicBezTo>
                  <a:pt x="174" y="192"/>
                  <a:pt x="174" y="193"/>
                  <a:pt x="174" y="194"/>
                </a:cubicBezTo>
                <a:cubicBezTo>
                  <a:pt x="173" y="196"/>
                  <a:pt x="172" y="196"/>
                  <a:pt x="171" y="195"/>
                </a:cubicBezTo>
                <a:cubicBezTo>
                  <a:pt x="171" y="195"/>
                  <a:pt x="171" y="195"/>
                  <a:pt x="171" y="195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38" y="231"/>
                  <a:pt x="138" y="231"/>
                  <a:pt x="138" y="231"/>
                </a:cubicBezTo>
                <a:cubicBezTo>
                  <a:pt x="150" y="238"/>
                  <a:pt x="164" y="233"/>
                  <a:pt x="171" y="222"/>
                </a:cubicBezTo>
                <a:cubicBezTo>
                  <a:pt x="243" y="91"/>
                  <a:pt x="243" y="91"/>
                  <a:pt x="243" y="91"/>
                </a:cubicBezTo>
                <a:lnTo>
                  <a:pt x="232" y="85"/>
                </a:lnTo>
                <a:close/>
                <a:moveTo>
                  <a:pt x="101" y="22"/>
                </a:moveTo>
                <a:cubicBezTo>
                  <a:pt x="98" y="26"/>
                  <a:pt x="93" y="27"/>
                  <a:pt x="88" y="24"/>
                </a:cubicBezTo>
                <a:cubicBezTo>
                  <a:pt x="84" y="22"/>
                  <a:pt x="82" y="16"/>
                  <a:pt x="85" y="11"/>
                </a:cubicBezTo>
                <a:cubicBezTo>
                  <a:pt x="86" y="9"/>
                  <a:pt x="88" y="7"/>
                  <a:pt x="90" y="6"/>
                </a:cubicBezTo>
                <a:cubicBezTo>
                  <a:pt x="78" y="0"/>
                  <a:pt x="78" y="0"/>
                  <a:pt x="78" y="0"/>
                </a:cubicBezTo>
                <a:cubicBezTo>
                  <a:pt x="6" y="130"/>
                  <a:pt x="6" y="130"/>
                  <a:pt x="6" y="130"/>
                </a:cubicBezTo>
                <a:cubicBezTo>
                  <a:pt x="0" y="142"/>
                  <a:pt x="4" y="157"/>
                  <a:pt x="15" y="163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7" y="116"/>
                  <a:pt x="27" y="114"/>
                  <a:pt x="27" y="113"/>
                </a:cubicBezTo>
                <a:cubicBezTo>
                  <a:pt x="28" y="112"/>
                  <a:pt x="29" y="112"/>
                  <a:pt x="30" y="112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40" y="95"/>
                  <a:pt x="40" y="95"/>
                  <a:pt x="40" y="95"/>
                </a:cubicBezTo>
                <a:cubicBezTo>
                  <a:pt x="39" y="95"/>
                  <a:pt x="38" y="93"/>
                  <a:pt x="39" y="92"/>
                </a:cubicBezTo>
                <a:cubicBezTo>
                  <a:pt x="40" y="91"/>
                  <a:pt x="41" y="91"/>
                  <a:pt x="42" y="9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51" y="74"/>
                  <a:pt x="51" y="74"/>
                  <a:pt x="51" y="74"/>
                </a:cubicBezTo>
                <a:cubicBezTo>
                  <a:pt x="50" y="74"/>
                  <a:pt x="50" y="72"/>
                  <a:pt x="51" y="71"/>
                </a:cubicBezTo>
                <a:cubicBezTo>
                  <a:pt x="51" y="70"/>
                  <a:pt x="53" y="70"/>
                  <a:pt x="54" y="70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63" y="53"/>
                  <a:pt x="63" y="53"/>
                  <a:pt x="63" y="53"/>
                </a:cubicBezTo>
                <a:cubicBezTo>
                  <a:pt x="62" y="53"/>
                  <a:pt x="62" y="51"/>
                  <a:pt x="62" y="50"/>
                </a:cubicBezTo>
                <a:cubicBezTo>
                  <a:pt x="63" y="49"/>
                  <a:pt x="64" y="49"/>
                  <a:pt x="65" y="4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2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Freeform 58"/>
          <p:cNvSpPr>
            <a:spLocks noEditPoints="1"/>
          </p:cNvSpPr>
          <p:nvPr/>
        </p:nvSpPr>
        <p:spPr bwMode="auto">
          <a:xfrm>
            <a:off x="7072691" y="3293476"/>
            <a:ext cx="569510" cy="576541"/>
          </a:xfrm>
          <a:custGeom>
            <a:avLst/>
            <a:gdLst>
              <a:gd name="T0" fmla="*/ 189 w 236"/>
              <a:gd name="T1" fmla="*/ 60 h 239"/>
              <a:gd name="T2" fmla="*/ 196 w 236"/>
              <a:gd name="T3" fmla="*/ 122 h 239"/>
              <a:gd name="T4" fmla="*/ 198 w 236"/>
              <a:gd name="T5" fmla="*/ 136 h 239"/>
              <a:gd name="T6" fmla="*/ 208 w 236"/>
              <a:gd name="T7" fmla="*/ 157 h 239"/>
              <a:gd name="T8" fmla="*/ 189 w 236"/>
              <a:gd name="T9" fmla="*/ 195 h 239"/>
              <a:gd name="T10" fmla="*/ 168 w 236"/>
              <a:gd name="T11" fmla="*/ 156 h 239"/>
              <a:gd name="T12" fmla="*/ 168 w 236"/>
              <a:gd name="T13" fmla="*/ 78 h 239"/>
              <a:gd name="T14" fmla="*/ 182 w 236"/>
              <a:gd name="T15" fmla="*/ 92 h 239"/>
              <a:gd name="T16" fmla="*/ 185 w 236"/>
              <a:gd name="T17" fmla="*/ 107 h 239"/>
              <a:gd name="T18" fmla="*/ 189 w 236"/>
              <a:gd name="T19" fmla="*/ 141 h 239"/>
              <a:gd name="T20" fmla="*/ 189 w 236"/>
              <a:gd name="T21" fmla="*/ 130 h 239"/>
              <a:gd name="T22" fmla="*/ 168 w 236"/>
              <a:gd name="T23" fmla="*/ 155 h 239"/>
              <a:gd name="T24" fmla="*/ 160 w 236"/>
              <a:gd name="T25" fmla="*/ 138 h 239"/>
              <a:gd name="T26" fmla="*/ 165 w 236"/>
              <a:gd name="T27" fmla="*/ 172 h 239"/>
              <a:gd name="T28" fmla="*/ 168 w 236"/>
              <a:gd name="T29" fmla="*/ 16 h 239"/>
              <a:gd name="T30" fmla="*/ 163 w 236"/>
              <a:gd name="T31" fmla="*/ 49 h 239"/>
              <a:gd name="T32" fmla="*/ 168 w 236"/>
              <a:gd name="T33" fmla="*/ 78 h 239"/>
              <a:gd name="T34" fmla="*/ 159 w 236"/>
              <a:gd name="T35" fmla="*/ 118 h 239"/>
              <a:gd name="T36" fmla="*/ 159 w 236"/>
              <a:gd name="T37" fmla="*/ 209 h 239"/>
              <a:gd name="T38" fmla="*/ 159 w 236"/>
              <a:gd name="T39" fmla="*/ 5 h 239"/>
              <a:gd name="T40" fmla="*/ 159 w 236"/>
              <a:gd name="T41" fmla="*/ 40 h 239"/>
              <a:gd name="T42" fmla="*/ 144 w 236"/>
              <a:gd name="T43" fmla="*/ 89 h 239"/>
              <a:gd name="T44" fmla="*/ 159 w 236"/>
              <a:gd name="T45" fmla="*/ 108 h 239"/>
              <a:gd name="T46" fmla="*/ 159 w 236"/>
              <a:gd name="T47" fmla="*/ 136 h 239"/>
              <a:gd name="T48" fmla="*/ 144 w 236"/>
              <a:gd name="T49" fmla="*/ 162 h 239"/>
              <a:gd name="T50" fmla="*/ 151 w 236"/>
              <a:gd name="T51" fmla="*/ 143 h 239"/>
              <a:gd name="T52" fmla="*/ 146 w 236"/>
              <a:gd name="T53" fmla="*/ 109 h 239"/>
              <a:gd name="T54" fmla="*/ 123 w 236"/>
              <a:gd name="T55" fmla="*/ 7 h 239"/>
              <a:gd name="T56" fmla="*/ 144 w 236"/>
              <a:gd name="T57" fmla="*/ 0 h 239"/>
              <a:gd name="T58" fmla="*/ 144 w 236"/>
              <a:gd name="T59" fmla="*/ 187 h 239"/>
              <a:gd name="T60" fmla="*/ 123 w 236"/>
              <a:gd name="T61" fmla="*/ 225 h 239"/>
              <a:gd name="T62" fmla="*/ 140 w 236"/>
              <a:gd name="T63" fmla="*/ 96 h 239"/>
              <a:gd name="T64" fmla="*/ 123 w 236"/>
              <a:gd name="T65" fmla="*/ 135 h 239"/>
              <a:gd name="T66" fmla="*/ 137 w 236"/>
              <a:gd name="T67" fmla="*/ 113 h 239"/>
              <a:gd name="T68" fmla="*/ 123 w 236"/>
              <a:gd name="T69" fmla="*/ 82 h 239"/>
              <a:gd name="T70" fmla="*/ 125 w 236"/>
              <a:gd name="T71" fmla="*/ 171 h 239"/>
              <a:gd name="T72" fmla="*/ 123 w 236"/>
              <a:gd name="T73" fmla="*/ 7 h 239"/>
              <a:gd name="T74" fmla="*/ 123 w 236"/>
              <a:gd name="T75" fmla="*/ 7 h 239"/>
              <a:gd name="T76" fmla="*/ 123 w 236"/>
              <a:gd name="T77" fmla="*/ 177 h 239"/>
              <a:gd name="T78" fmla="*/ 121 w 236"/>
              <a:gd name="T79" fmla="*/ 162 h 239"/>
              <a:gd name="T80" fmla="*/ 123 w 236"/>
              <a:gd name="T81" fmla="*/ 135 h 239"/>
              <a:gd name="T82" fmla="*/ 99 w 236"/>
              <a:gd name="T83" fmla="*/ 124 h 239"/>
              <a:gd name="T84" fmla="*/ 106 w 236"/>
              <a:gd name="T85" fmla="*/ 164 h 239"/>
              <a:gd name="T86" fmla="*/ 108 w 236"/>
              <a:gd name="T87" fmla="*/ 179 h 239"/>
              <a:gd name="T88" fmla="*/ 118 w 236"/>
              <a:gd name="T89" fmla="*/ 199 h 239"/>
              <a:gd name="T90" fmla="*/ 123 w 236"/>
              <a:gd name="T91" fmla="*/ 99 h 239"/>
              <a:gd name="T92" fmla="*/ 99 w 236"/>
              <a:gd name="T93" fmla="*/ 18 h 239"/>
              <a:gd name="T94" fmla="*/ 99 w 236"/>
              <a:gd name="T95" fmla="*/ 18 h 239"/>
              <a:gd name="T96" fmla="*/ 89 w 236"/>
              <a:gd name="T97" fmla="*/ 212 h 239"/>
              <a:gd name="T98" fmla="*/ 99 w 236"/>
              <a:gd name="T99" fmla="*/ 183 h 239"/>
              <a:gd name="T100" fmla="*/ 71 w 236"/>
              <a:gd name="T101" fmla="*/ 227 h 239"/>
              <a:gd name="T102" fmla="*/ 95 w 236"/>
              <a:gd name="T103" fmla="*/ 117 h 239"/>
              <a:gd name="T104" fmla="*/ 71 w 236"/>
              <a:gd name="T105" fmla="*/ 160 h 239"/>
              <a:gd name="T106" fmla="*/ 92 w 236"/>
              <a:gd name="T107" fmla="*/ 134 h 239"/>
              <a:gd name="T108" fmla="*/ 71 w 236"/>
              <a:gd name="T109" fmla="*/ 107 h 239"/>
              <a:gd name="T110" fmla="*/ 7 w 236"/>
              <a:gd name="T111" fmla="*/ 91 h 239"/>
              <a:gd name="T112" fmla="*/ 70 w 236"/>
              <a:gd name="T113" fmla="*/ 181 h 239"/>
              <a:gd name="T114" fmla="*/ 71 w 236"/>
              <a:gd name="T115" fmla="*/ 149 h 239"/>
              <a:gd name="T116" fmla="*/ 52 w 236"/>
              <a:gd name="T117" fmla="*/ 133 h 239"/>
              <a:gd name="T118" fmla="*/ 35 w 236"/>
              <a:gd name="T119" fmla="*/ 109 h 239"/>
              <a:gd name="T120" fmla="*/ 71 w 236"/>
              <a:gd name="T121" fmla="*/ 31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36" h="239">
                <a:moveTo>
                  <a:pt x="189" y="195"/>
                </a:moveTo>
                <a:cubicBezTo>
                  <a:pt x="216" y="182"/>
                  <a:pt x="216" y="182"/>
                  <a:pt x="216" y="182"/>
                </a:cubicBezTo>
                <a:cubicBezTo>
                  <a:pt x="230" y="176"/>
                  <a:pt x="236" y="159"/>
                  <a:pt x="229" y="146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9" y="107"/>
                  <a:pt x="189" y="107"/>
                  <a:pt x="189" y="107"/>
                </a:cubicBezTo>
                <a:cubicBezTo>
                  <a:pt x="190" y="108"/>
                  <a:pt x="190" y="108"/>
                  <a:pt x="190" y="109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7" y="124"/>
                  <a:pt x="196" y="126"/>
                  <a:pt x="194" y="127"/>
                </a:cubicBezTo>
                <a:cubicBezTo>
                  <a:pt x="189" y="130"/>
                  <a:pt x="189" y="130"/>
                  <a:pt x="189" y="130"/>
                </a:cubicBezTo>
                <a:cubicBezTo>
                  <a:pt x="189" y="141"/>
                  <a:pt x="189" y="141"/>
                  <a:pt x="189" y="141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201" y="135"/>
                  <a:pt x="203" y="136"/>
                  <a:pt x="204" y="138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1" y="153"/>
                  <a:pt x="210" y="156"/>
                  <a:pt x="208" y="157"/>
                </a:cubicBezTo>
                <a:cubicBezTo>
                  <a:pt x="189" y="166"/>
                  <a:pt x="189" y="166"/>
                  <a:pt x="189" y="166"/>
                </a:cubicBezTo>
                <a:lnTo>
                  <a:pt x="189" y="195"/>
                </a:lnTo>
                <a:close/>
                <a:moveTo>
                  <a:pt x="168" y="204"/>
                </a:moveTo>
                <a:cubicBezTo>
                  <a:pt x="189" y="195"/>
                  <a:pt x="189" y="195"/>
                  <a:pt x="189" y="195"/>
                </a:cubicBezTo>
                <a:cubicBezTo>
                  <a:pt x="189" y="166"/>
                  <a:pt x="189" y="166"/>
                  <a:pt x="189" y="166"/>
                </a:cubicBezTo>
                <a:cubicBezTo>
                  <a:pt x="180" y="170"/>
                  <a:pt x="180" y="170"/>
                  <a:pt x="180" y="170"/>
                </a:cubicBezTo>
                <a:cubicBezTo>
                  <a:pt x="178" y="171"/>
                  <a:pt x="175" y="170"/>
                  <a:pt x="174" y="168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204"/>
                  <a:pt x="168" y="204"/>
                  <a:pt x="168" y="204"/>
                </a:cubicBezTo>
                <a:close/>
                <a:moveTo>
                  <a:pt x="189" y="60"/>
                </a:moveTo>
                <a:cubicBezTo>
                  <a:pt x="168" y="16"/>
                  <a:pt x="168" y="16"/>
                  <a:pt x="168" y="16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71" y="77"/>
                  <a:pt x="171" y="77"/>
                  <a:pt x="171" y="77"/>
                </a:cubicBezTo>
                <a:cubicBezTo>
                  <a:pt x="173" y="76"/>
                  <a:pt x="175" y="77"/>
                  <a:pt x="176" y="79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3" y="94"/>
                  <a:pt x="182" y="97"/>
                  <a:pt x="180" y="98"/>
                </a:cubicBezTo>
                <a:cubicBezTo>
                  <a:pt x="168" y="103"/>
                  <a:pt x="168" y="103"/>
                  <a:pt x="168" y="103"/>
                </a:cubicBezTo>
                <a:cubicBezTo>
                  <a:pt x="168" y="114"/>
                  <a:pt x="168" y="114"/>
                  <a:pt x="168" y="114"/>
                </a:cubicBezTo>
                <a:cubicBezTo>
                  <a:pt x="185" y="107"/>
                  <a:pt x="185" y="107"/>
                  <a:pt x="185" y="107"/>
                </a:cubicBezTo>
                <a:cubicBezTo>
                  <a:pt x="186" y="106"/>
                  <a:pt x="188" y="106"/>
                  <a:pt x="189" y="107"/>
                </a:cubicBezTo>
                <a:cubicBezTo>
                  <a:pt x="189" y="60"/>
                  <a:pt x="189" y="60"/>
                  <a:pt x="189" y="60"/>
                </a:cubicBezTo>
                <a:close/>
                <a:moveTo>
                  <a:pt x="189" y="130"/>
                </a:moveTo>
                <a:cubicBezTo>
                  <a:pt x="189" y="141"/>
                  <a:pt x="189" y="141"/>
                  <a:pt x="189" y="141"/>
                </a:cubicBezTo>
                <a:cubicBezTo>
                  <a:pt x="170" y="150"/>
                  <a:pt x="170" y="150"/>
                  <a:pt x="170" y="150"/>
                </a:cubicBezTo>
                <a:cubicBezTo>
                  <a:pt x="169" y="150"/>
                  <a:pt x="169" y="151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lnTo>
                  <a:pt x="189" y="130"/>
                </a:lnTo>
                <a:close/>
                <a:moveTo>
                  <a:pt x="159" y="209"/>
                </a:moveTo>
                <a:cubicBezTo>
                  <a:pt x="168" y="204"/>
                  <a:pt x="168" y="204"/>
                  <a:pt x="168" y="204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155"/>
                  <a:pt x="168" y="155"/>
                  <a:pt x="168" y="155"/>
                </a:cubicBezTo>
                <a:cubicBezTo>
                  <a:pt x="168" y="154"/>
                  <a:pt x="168" y="152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6" y="141"/>
                  <a:pt x="166" y="141"/>
                  <a:pt x="166" y="141"/>
                </a:cubicBezTo>
                <a:cubicBezTo>
                  <a:pt x="164" y="142"/>
                  <a:pt x="161" y="141"/>
                  <a:pt x="160" y="138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6" y="175"/>
                  <a:pt x="165" y="177"/>
                  <a:pt x="163" y="178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59" y="209"/>
                  <a:pt x="159" y="209"/>
                  <a:pt x="159" y="209"/>
                </a:cubicBezTo>
                <a:close/>
                <a:moveTo>
                  <a:pt x="168" y="16"/>
                </a:moveTo>
                <a:cubicBezTo>
                  <a:pt x="168" y="15"/>
                  <a:pt x="168" y="15"/>
                  <a:pt x="168" y="15"/>
                </a:cubicBezTo>
                <a:cubicBezTo>
                  <a:pt x="166" y="11"/>
                  <a:pt x="163" y="7"/>
                  <a:pt x="159" y="5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6" y="55"/>
                  <a:pt x="164" y="61"/>
                  <a:pt x="159" y="65"/>
                </a:cubicBezTo>
                <a:cubicBezTo>
                  <a:pt x="159" y="82"/>
                  <a:pt x="159" y="82"/>
                  <a:pt x="159" y="82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8" y="16"/>
                  <a:pt x="168" y="16"/>
                  <a:pt x="168" y="16"/>
                </a:cubicBezTo>
                <a:close/>
                <a:moveTo>
                  <a:pt x="168" y="103"/>
                </a:moveTo>
                <a:cubicBezTo>
                  <a:pt x="168" y="114"/>
                  <a:pt x="168" y="114"/>
                  <a:pt x="168" y="114"/>
                </a:cubicBezTo>
                <a:cubicBezTo>
                  <a:pt x="159" y="118"/>
                  <a:pt x="159" y="118"/>
                  <a:pt x="159" y="118"/>
                </a:cubicBezTo>
                <a:cubicBezTo>
                  <a:pt x="159" y="108"/>
                  <a:pt x="159" y="108"/>
                  <a:pt x="159" y="108"/>
                </a:cubicBezTo>
                <a:lnTo>
                  <a:pt x="168" y="103"/>
                </a:lnTo>
                <a:close/>
                <a:moveTo>
                  <a:pt x="144" y="216"/>
                </a:moveTo>
                <a:cubicBezTo>
                  <a:pt x="159" y="209"/>
                  <a:pt x="159" y="209"/>
                  <a:pt x="159" y="209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44" y="216"/>
                  <a:pt x="144" y="216"/>
                  <a:pt x="144" y="216"/>
                </a:cubicBezTo>
                <a:close/>
                <a:moveTo>
                  <a:pt x="159" y="5"/>
                </a:moveTo>
                <a:cubicBezTo>
                  <a:pt x="155" y="2"/>
                  <a:pt x="149" y="0"/>
                  <a:pt x="144" y="0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8" y="23"/>
                  <a:pt x="152" y="25"/>
                  <a:pt x="154" y="30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59" y="5"/>
                  <a:pt x="159" y="5"/>
                  <a:pt x="159" y="5"/>
                </a:cubicBezTo>
                <a:close/>
                <a:moveTo>
                  <a:pt x="159" y="65"/>
                </a:moveTo>
                <a:cubicBezTo>
                  <a:pt x="159" y="82"/>
                  <a:pt x="159" y="82"/>
                  <a:pt x="159" y="82"/>
                </a:cubicBezTo>
                <a:cubicBezTo>
                  <a:pt x="144" y="89"/>
                  <a:pt x="144" y="89"/>
                  <a:pt x="144" y="89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57" y="66"/>
                  <a:pt x="157" y="66"/>
                  <a:pt x="157" y="66"/>
                </a:cubicBezTo>
                <a:cubicBezTo>
                  <a:pt x="158" y="66"/>
                  <a:pt x="159" y="66"/>
                  <a:pt x="159" y="65"/>
                </a:cubicBezTo>
                <a:close/>
                <a:moveTo>
                  <a:pt x="159" y="108"/>
                </a:moveTo>
                <a:cubicBezTo>
                  <a:pt x="159" y="118"/>
                  <a:pt x="159" y="118"/>
                  <a:pt x="159" y="118"/>
                </a:cubicBezTo>
                <a:cubicBezTo>
                  <a:pt x="156" y="120"/>
                  <a:pt x="156" y="120"/>
                  <a:pt x="156" y="120"/>
                </a:cubicBezTo>
                <a:cubicBezTo>
                  <a:pt x="154" y="121"/>
                  <a:pt x="153" y="123"/>
                  <a:pt x="154" y="126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8" y="157"/>
                  <a:pt x="155" y="156"/>
                  <a:pt x="153" y="157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44" y="151"/>
                  <a:pt x="144" y="151"/>
                  <a:pt x="144" y="151"/>
                </a:cubicBezTo>
                <a:cubicBezTo>
                  <a:pt x="149" y="148"/>
                  <a:pt x="149" y="148"/>
                  <a:pt x="149" y="148"/>
                </a:cubicBezTo>
                <a:cubicBezTo>
                  <a:pt x="151" y="147"/>
                  <a:pt x="152" y="145"/>
                  <a:pt x="151" y="143"/>
                </a:cubicBezTo>
                <a:cubicBezTo>
                  <a:pt x="151" y="143"/>
                  <a:pt x="151" y="143"/>
                  <a:pt x="151" y="143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45" y="129"/>
                  <a:pt x="144" y="129"/>
                  <a:pt x="144" y="128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6" y="109"/>
                  <a:pt x="146" y="109"/>
                  <a:pt x="146" y="109"/>
                </a:cubicBezTo>
                <a:cubicBezTo>
                  <a:pt x="147" y="111"/>
                  <a:pt x="150" y="112"/>
                  <a:pt x="152" y="111"/>
                </a:cubicBezTo>
                <a:lnTo>
                  <a:pt x="159" y="108"/>
                </a:lnTo>
                <a:close/>
                <a:moveTo>
                  <a:pt x="132" y="2"/>
                </a:moveTo>
                <a:cubicBezTo>
                  <a:pt x="123" y="7"/>
                  <a:pt x="123" y="7"/>
                  <a:pt x="123" y="7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37" y="23"/>
                  <a:pt x="137" y="23"/>
                  <a:pt x="137" y="23"/>
                </a:cubicBezTo>
                <a:cubicBezTo>
                  <a:pt x="139" y="22"/>
                  <a:pt x="142" y="22"/>
                  <a:pt x="144" y="22"/>
                </a:cubicBezTo>
                <a:cubicBezTo>
                  <a:pt x="144" y="0"/>
                  <a:pt x="144" y="0"/>
                  <a:pt x="144" y="0"/>
                </a:cubicBezTo>
                <a:cubicBezTo>
                  <a:pt x="140" y="0"/>
                  <a:pt x="136" y="1"/>
                  <a:pt x="132" y="2"/>
                </a:cubicBezTo>
                <a:close/>
                <a:moveTo>
                  <a:pt x="123" y="225"/>
                </a:moveTo>
                <a:cubicBezTo>
                  <a:pt x="144" y="216"/>
                  <a:pt x="144" y="216"/>
                  <a:pt x="144" y="216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35" y="191"/>
                  <a:pt x="135" y="191"/>
                  <a:pt x="135" y="191"/>
                </a:cubicBezTo>
                <a:cubicBezTo>
                  <a:pt x="133" y="192"/>
                  <a:pt x="130" y="191"/>
                  <a:pt x="129" y="189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225"/>
                  <a:pt x="123" y="225"/>
                  <a:pt x="123" y="225"/>
                </a:cubicBezTo>
                <a:close/>
                <a:moveTo>
                  <a:pt x="144" y="72"/>
                </a:moveTo>
                <a:cubicBezTo>
                  <a:pt x="144" y="89"/>
                  <a:pt x="144" y="89"/>
                  <a:pt x="144" y="89"/>
                </a:cubicBezTo>
                <a:cubicBezTo>
                  <a:pt x="142" y="90"/>
                  <a:pt x="142" y="90"/>
                  <a:pt x="142" y="90"/>
                </a:cubicBezTo>
                <a:cubicBezTo>
                  <a:pt x="140" y="91"/>
                  <a:pt x="139" y="94"/>
                  <a:pt x="140" y="96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4" y="128"/>
                  <a:pt x="144" y="128"/>
                  <a:pt x="144" y="128"/>
                </a:cubicBezTo>
                <a:cubicBezTo>
                  <a:pt x="143" y="127"/>
                  <a:pt x="141" y="127"/>
                  <a:pt x="139" y="128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35" y="119"/>
                  <a:pt x="135" y="119"/>
                  <a:pt x="135" y="119"/>
                </a:cubicBezTo>
                <a:cubicBezTo>
                  <a:pt x="137" y="118"/>
                  <a:pt x="138" y="115"/>
                  <a:pt x="137" y="113"/>
                </a:cubicBezTo>
                <a:cubicBezTo>
                  <a:pt x="137" y="113"/>
                  <a:pt x="137" y="113"/>
                  <a:pt x="137" y="113"/>
                </a:cubicBezTo>
                <a:cubicBezTo>
                  <a:pt x="131" y="100"/>
                  <a:pt x="131" y="100"/>
                  <a:pt x="131" y="100"/>
                </a:cubicBezTo>
                <a:cubicBezTo>
                  <a:pt x="130" y="98"/>
                  <a:pt x="128" y="97"/>
                  <a:pt x="126" y="98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23" y="82"/>
                  <a:pt x="123" y="82"/>
                  <a:pt x="123" y="82"/>
                </a:cubicBezTo>
                <a:cubicBezTo>
                  <a:pt x="144" y="72"/>
                  <a:pt x="144" y="72"/>
                  <a:pt x="144" y="72"/>
                </a:cubicBezTo>
                <a:close/>
                <a:moveTo>
                  <a:pt x="144" y="151"/>
                </a:moveTo>
                <a:cubicBezTo>
                  <a:pt x="144" y="162"/>
                  <a:pt x="144" y="162"/>
                  <a:pt x="144" y="162"/>
                </a:cubicBezTo>
                <a:cubicBezTo>
                  <a:pt x="125" y="171"/>
                  <a:pt x="125" y="171"/>
                  <a:pt x="125" y="171"/>
                </a:cubicBezTo>
                <a:cubicBezTo>
                  <a:pt x="124" y="171"/>
                  <a:pt x="124" y="172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lnTo>
                  <a:pt x="144" y="151"/>
                </a:lnTo>
                <a:close/>
                <a:moveTo>
                  <a:pt x="123" y="7"/>
                </a:moveTo>
                <a:cubicBezTo>
                  <a:pt x="99" y="18"/>
                  <a:pt x="99" y="18"/>
                  <a:pt x="99" y="18"/>
                </a:cubicBezTo>
                <a:cubicBezTo>
                  <a:pt x="99" y="41"/>
                  <a:pt x="99" y="41"/>
                  <a:pt x="99" y="41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23" y="7"/>
                  <a:pt x="123" y="7"/>
                  <a:pt x="123" y="7"/>
                </a:cubicBezTo>
                <a:close/>
                <a:moveTo>
                  <a:pt x="99" y="236"/>
                </a:moveTo>
                <a:cubicBezTo>
                  <a:pt x="100" y="236"/>
                  <a:pt x="102" y="235"/>
                  <a:pt x="103" y="235"/>
                </a:cubicBezTo>
                <a:cubicBezTo>
                  <a:pt x="123" y="225"/>
                  <a:pt x="123" y="225"/>
                  <a:pt x="123" y="225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176"/>
                  <a:pt x="123" y="176"/>
                  <a:pt x="123" y="176"/>
                </a:cubicBezTo>
                <a:cubicBezTo>
                  <a:pt x="122" y="175"/>
                  <a:pt x="123" y="174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cubicBezTo>
                  <a:pt x="121" y="162"/>
                  <a:pt x="121" y="162"/>
                  <a:pt x="121" y="162"/>
                </a:cubicBezTo>
                <a:cubicBezTo>
                  <a:pt x="119" y="163"/>
                  <a:pt x="116" y="162"/>
                  <a:pt x="115" y="159"/>
                </a:cubicBezTo>
                <a:cubicBezTo>
                  <a:pt x="109" y="147"/>
                  <a:pt x="109" y="147"/>
                  <a:pt x="109" y="147"/>
                </a:cubicBezTo>
                <a:cubicBezTo>
                  <a:pt x="108" y="145"/>
                  <a:pt x="109" y="142"/>
                  <a:pt x="111" y="141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07" y="132"/>
                  <a:pt x="107" y="132"/>
                  <a:pt x="107" y="132"/>
                </a:cubicBezTo>
                <a:cubicBezTo>
                  <a:pt x="105" y="133"/>
                  <a:pt x="102" y="132"/>
                  <a:pt x="101" y="130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9" y="150"/>
                  <a:pt x="99" y="151"/>
                  <a:pt x="100" y="151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7" y="166"/>
                  <a:pt x="106" y="169"/>
                  <a:pt x="104" y="170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108" y="179"/>
                  <a:pt x="108" y="179"/>
                  <a:pt x="108" y="179"/>
                </a:cubicBezTo>
                <a:cubicBezTo>
                  <a:pt x="110" y="178"/>
                  <a:pt x="113" y="179"/>
                  <a:pt x="114" y="181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1" y="196"/>
                  <a:pt x="120" y="198"/>
                  <a:pt x="118" y="199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36"/>
                  <a:pt x="99" y="236"/>
                  <a:pt x="99" y="236"/>
                </a:cubicBezTo>
                <a:close/>
                <a:moveTo>
                  <a:pt x="123" y="82"/>
                </a:moveTo>
                <a:cubicBezTo>
                  <a:pt x="123" y="99"/>
                  <a:pt x="123" y="99"/>
                  <a:pt x="123" y="99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9" y="94"/>
                  <a:pt x="99" y="94"/>
                  <a:pt x="99" y="94"/>
                </a:cubicBezTo>
                <a:lnTo>
                  <a:pt x="123" y="82"/>
                </a:lnTo>
                <a:close/>
                <a:moveTo>
                  <a:pt x="99" y="18"/>
                </a:moveTo>
                <a:cubicBezTo>
                  <a:pt x="71" y="31"/>
                  <a:pt x="71" y="31"/>
                  <a:pt x="71" y="31"/>
                </a:cubicBezTo>
                <a:cubicBezTo>
                  <a:pt x="71" y="54"/>
                  <a:pt x="71" y="54"/>
                  <a:pt x="71" y="54"/>
                </a:cubicBezTo>
                <a:cubicBezTo>
                  <a:pt x="99" y="41"/>
                  <a:pt x="99" y="41"/>
                  <a:pt x="99" y="41"/>
                </a:cubicBezTo>
                <a:cubicBezTo>
                  <a:pt x="99" y="18"/>
                  <a:pt x="99" y="18"/>
                  <a:pt x="99" y="18"/>
                </a:cubicBezTo>
                <a:close/>
                <a:moveTo>
                  <a:pt x="71" y="227"/>
                </a:moveTo>
                <a:cubicBezTo>
                  <a:pt x="77" y="235"/>
                  <a:pt x="88" y="239"/>
                  <a:pt x="99" y="236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89" y="212"/>
                  <a:pt x="89" y="212"/>
                  <a:pt x="89" y="212"/>
                </a:cubicBezTo>
                <a:cubicBezTo>
                  <a:pt x="87" y="213"/>
                  <a:pt x="85" y="213"/>
                  <a:pt x="84" y="210"/>
                </a:cubicBezTo>
                <a:cubicBezTo>
                  <a:pt x="78" y="197"/>
                  <a:pt x="78" y="197"/>
                  <a:pt x="78" y="197"/>
                </a:cubicBezTo>
                <a:cubicBezTo>
                  <a:pt x="77" y="195"/>
                  <a:pt x="78" y="193"/>
                  <a:pt x="80" y="19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4"/>
                  <a:pt x="72" y="183"/>
                  <a:pt x="71" y="182"/>
                </a:cubicBezTo>
                <a:cubicBezTo>
                  <a:pt x="71" y="227"/>
                  <a:pt x="71" y="227"/>
                  <a:pt x="71" y="227"/>
                </a:cubicBezTo>
                <a:close/>
                <a:moveTo>
                  <a:pt x="99" y="94"/>
                </a:moveTo>
                <a:cubicBezTo>
                  <a:pt x="99" y="111"/>
                  <a:pt x="99" y="111"/>
                  <a:pt x="99" y="111"/>
                </a:cubicBezTo>
                <a:cubicBezTo>
                  <a:pt x="97" y="111"/>
                  <a:pt x="97" y="111"/>
                  <a:pt x="97" y="111"/>
                </a:cubicBezTo>
                <a:cubicBezTo>
                  <a:pt x="95" y="112"/>
                  <a:pt x="94" y="115"/>
                  <a:pt x="95" y="117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7" y="149"/>
                  <a:pt x="96" y="148"/>
                  <a:pt x="94" y="149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90" y="140"/>
                  <a:pt x="90" y="140"/>
                  <a:pt x="90" y="140"/>
                </a:cubicBezTo>
                <a:cubicBezTo>
                  <a:pt x="92" y="139"/>
                  <a:pt x="93" y="136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5" y="119"/>
                  <a:pt x="82" y="118"/>
                  <a:pt x="80" y="119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lnTo>
                  <a:pt x="99" y="94"/>
                </a:lnTo>
                <a:close/>
                <a:moveTo>
                  <a:pt x="71" y="31"/>
                </a:moveTo>
                <a:cubicBezTo>
                  <a:pt x="20" y="55"/>
                  <a:pt x="20" y="55"/>
                  <a:pt x="20" y="55"/>
                </a:cubicBezTo>
                <a:cubicBezTo>
                  <a:pt x="6" y="62"/>
                  <a:pt x="0" y="78"/>
                  <a:pt x="7" y="91"/>
                </a:cubicBezTo>
                <a:cubicBezTo>
                  <a:pt x="68" y="222"/>
                  <a:pt x="68" y="222"/>
                  <a:pt x="68" y="222"/>
                </a:cubicBezTo>
                <a:cubicBezTo>
                  <a:pt x="69" y="223"/>
                  <a:pt x="70" y="225"/>
                  <a:pt x="71" y="22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1" y="182"/>
                  <a:pt x="70" y="181"/>
                  <a:pt x="70" y="181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3" y="166"/>
                  <a:pt x="64" y="163"/>
                  <a:pt x="66" y="162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62" y="153"/>
                  <a:pt x="62" y="153"/>
                  <a:pt x="62" y="153"/>
                </a:cubicBezTo>
                <a:cubicBezTo>
                  <a:pt x="60" y="154"/>
                  <a:pt x="57" y="153"/>
                  <a:pt x="56" y="151"/>
                </a:cubicBezTo>
                <a:cubicBezTo>
                  <a:pt x="50" y="138"/>
                  <a:pt x="50" y="138"/>
                  <a:pt x="50" y="138"/>
                </a:cubicBezTo>
                <a:cubicBezTo>
                  <a:pt x="49" y="136"/>
                  <a:pt x="50" y="134"/>
                  <a:pt x="52" y="133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cubicBezTo>
                  <a:pt x="53" y="115"/>
                  <a:pt x="53" y="115"/>
                  <a:pt x="53" y="115"/>
                </a:cubicBezTo>
                <a:cubicBezTo>
                  <a:pt x="46" y="118"/>
                  <a:pt x="38" y="116"/>
                  <a:pt x="35" y="109"/>
                </a:cubicBezTo>
                <a:cubicBezTo>
                  <a:pt x="26" y="89"/>
                  <a:pt x="26" y="89"/>
                  <a:pt x="26" y="89"/>
                </a:cubicBezTo>
                <a:cubicBezTo>
                  <a:pt x="23" y="83"/>
                  <a:pt x="26" y="75"/>
                  <a:pt x="33" y="72"/>
                </a:cubicBezTo>
                <a:cubicBezTo>
                  <a:pt x="71" y="54"/>
                  <a:pt x="71" y="54"/>
                  <a:pt x="71" y="54"/>
                </a:cubicBezTo>
                <a:lnTo>
                  <a:pt x="71" y="31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tangle 59"/>
          <p:cNvSpPr>
            <a:spLocks noChangeArrowheads="1"/>
          </p:cNvSpPr>
          <p:nvPr/>
        </p:nvSpPr>
        <p:spPr bwMode="auto">
          <a:xfrm>
            <a:off x="9282744" y="2746512"/>
            <a:ext cx="694311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ectangle 60"/>
          <p:cNvSpPr>
            <a:spLocks noChangeArrowheads="1"/>
          </p:cNvSpPr>
          <p:nvPr/>
        </p:nvSpPr>
        <p:spPr bwMode="auto">
          <a:xfrm>
            <a:off x="9310868" y="2676202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Rectangle 61"/>
          <p:cNvSpPr>
            <a:spLocks noChangeArrowheads="1"/>
          </p:cNvSpPr>
          <p:nvPr/>
        </p:nvSpPr>
        <p:spPr bwMode="auto">
          <a:xfrm>
            <a:off x="9562226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 62"/>
          <p:cNvSpPr>
            <a:spLocks noChangeArrowheads="1"/>
          </p:cNvSpPr>
          <p:nvPr/>
        </p:nvSpPr>
        <p:spPr bwMode="auto">
          <a:xfrm>
            <a:off x="9586832" y="2345745"/>
            <a:ext cx="86130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3"/>
          <p:cNvSpPr>
            <a:spLocks noChangeArrowheads="1"/>
          </p:cNvSpPr>
          <p:nvPr/>
        </p:nvSpPr>
        <p:spPr bwMode="auto">
          <a:xfrm>
            <a:off x="9562226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4"/>
          <p:cNvSpPr>
            <a:spLocks noChangeArrowheads="1"/>
          </p:cNvSpPr>
          <p:nvPr/>
        </p:nvSpPr>
        <p:spPr bwMode="auto">
          <a:xfrm>
            <a:off x="9767879" y="2604135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 65"/>
          <p:cNvSpPr>
            <a:spLocks noChangeArrowheads="1"/>
          </p:cNvSpPr>
          <p:nvPr/>
        </p:nvSpPr>
        <p:spPr bwMode="auto">
          <a:xfrm>
            <a:off x="9790733" y="2345745"/>
            <a:ext cx="84372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66"/>
          <p:cNvSpPr>
            <a:spLocks noChangeArrowheads="1"/>
          </p:cNvSpPr>
          <p:nvPr/>
        </p:nvSpPr>
        <p:spPr bwMode="auto">
          <a:xfrm>
            <a:off x="9767879" y="2331684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Rectangle 67"/>
          <p:cNvSpPr>
            <a:spLocks noChangeArrowheads="1"/>
          </p:cNvSpPr>
          <p:nvPr/>
        </p:nvSpPr>
        <p:spPr bwMode="auto">
          <a:xfrm>
            <a:off x="9360085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68"/>
          <p:cNvSpPr>
            <a:spLocks noChangeArrowheads="1"/>
          </p:cNvSpPr>
          <p:nvPr/>
        </p:nvSpPr>
        <p:spPr bwMode="auto">
          <a:xfrm>
            <a:off x="9382934" y="2345745"/>
            <a:ext cx="87888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angle 69"/>
          <p:cNvSpPr>
            <a:spLocks noChangeArrowheads="1"/>
          </p:cNvSpPr>
          <p:nvPr/>
        </p:nvSpPr>
        <p:spPr bwMode="auto">
          <a:xfrm>
            <a:off x="9360085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0"/>
          <p:cNvSpPr>
            <a:spLocks noChangeArrowheads="1"/>
          </p:cNvSpPr>
          <p:nvPr/>
        </p:nvSpPr>
        <p:spPr bwMode="auto">
          <a:xfrm>
            <a:off x="9310868" y="2254343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Freeform 71"/>
          <p:cNvSpPr>
            <a:spLocks/>
          </p:cNvSpPr>
          <p:nvPr/>
        </p:nvSpPr>
        <p:spPr bwMode="auto">
          <a:xfrm>
            <a:off x="9310868" y="2050445"/>
            <a:ext cx="638063" cy="203899"/>
          </a:xfrm>
          <a:custGeom>
            <a:avLst/>
            <a:gdLst>
              <a:gd name="T0" fmla="*/ 181 w 363"/>
              <a:gd name="T1" fmla="*/ 0 h 116"/>
              <a:gd name="T2" fmla="*/ 363 w 363"/>
              <a:gd name="T3" fmla="*/ 116 h 116"/>
              <a:gd name="T4" fmla="*/ 0 w 363"/>
              <a:gd name="T5" fmla="*/ 116 h 116"/>
              <a:gd name="T6" fmla="*/ 181 w 363"/>
              <a:gd name="T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3" h="116">
                <a:moveTo>
                  <a:pt x="181" y="0"/>
                </a:moveTo>
                <a:lnTo>
                  <a:pt x="363" y="116"/>
                </a:lnTo>
                <a:lnTo>
                  <a:pt x="0" y="116"/>
                </a:lnTo>
                <a:lnTo>
                  <a:pt x="181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Freeform 72"/>
          <p:cNvSpPr>
            <a:spLocks noEditPoints="1"/>
          </p:cNvSpPr>
          <p:nvPr/>
        </p:nvSpPr>
        <p:spPr bwMode="auto">
          <a:xfrm>
            <a:off x="7556636" y="2235007"/>
            <a:ext cx="885905" cy="578300"/>
          </a:xfrm>
          <a:custGeom>
            <a:avLst/>
            <a:gdLst>
              <a:gd name="T0" fmla="*/ 82 w 367"/>
              <a:gd name="T1" fmla="*/ 27 h 240"/>
              <a:gd name="T2" fmla="*/ 367 w 367"/>
              <a:gd name="T3" fmla="*/ 120 h 240"/>
              <a:gd name="T4" fmla="*/ 82 w 367"/>
              <a:gd name="T5" fmla="*/ 213 h 240"/>
              <a:gd name="T6" fmla="*/ 82 w 367"/>
              <a:gd name="T7" fmla="*/ 177 h 240"/>
              <a:gd name="T8" fmla="*/ 127 w 367"/>
              <a:gd name="T9" fmla="*/ 143 h 240"/>
              <a:gd name="T10" fmla="*/ 127 w 367"/>
              <a:gd name="T11" fmla="*/ 87 h 240"/>
              <a:gd name="T12" fmla="*/ 138 w 367"/>
              <a:gd name="T13" fmla="*/ 87 h 240"/>
              <a:gd name="T14" fmla="*/ 138 w 367"/>
              <a:gd name="T15" fmla="*/ 64 h 240"/>
              <a:gd name="T16" fmla="*/ 127 w 367"/>
              <a:gd name="T17" fmla="*/ 64 h 240"/>
              <a:gd name="T18" fmla="*/ 102 w 367"/>
              <a:gd name="T19" fmla="*/ 64 h 240"/>
              <a:gd name="T20" fmla="*/ 91 w 367"/>
              <a:gd name="T21" fmla="*/ 64 h 240"/>
              <a:gd name="T22" fmla="*/ 91 w 367"/>
              <a:gd name="T23" fmla="*/ 87 h 240"/>
              <a:gd name="T24" fmla="*/ 102 w 367"/>
              <a:gd name="T25" fmla="*/ 87 h 240"/>
              <a:gd name="T26" fmla="*/ 102 w 367"/>
              <a:gd name="T27" fmla="*/ 143 h 240"/>
              <a:gd name="T28" fmla="*/ 82 w 367"/>
              <a:gd name="T29" fmla="*/ 156 h 240"/>
              <a:gd name="T30" fmla="*/ 82 w 367"/>
              <a:gd name="T31" fmla="*/ 27 h 240"/>
              <a:gd name="T32" fmla="*/ 0 w 367"/>
              <a:gd name="T33" fmla="*/ 0 h 240"/>
              <a:gd name="T34" fmla="*/ 82 w 367"/>
              <a:gd name="T35" fmla="*/ 27 h 240"/>
              <a:gd name="T36" fmla="*/ 82 w 367"/>
              <a:gd name="T37" fmla="*/ 156 h 240"/>
              <a:gd name="T38" fmla="*/ 82 w 367"/>
              <a:gd name="T39" fmla="*/ 156 h 240"/>
              <a:gd name="T40" fmla="*/ 62 w 367"/>
              <a:gd name="T41" fmla="*/ 143 h 240"/>
              <a:gd name="T42" fmla="*/ 62 w 367"/>
              <a:gd name="T43" fmla="*/ 87 h 240"/>
              <a:gd name="T44" fmla="*/ 73 w 367"/>
              <a:gd name="T45" fmla="*/ 87 h 240"/>
              <a:gd name="T46" fmla="*/ 73 w 367"/>
              <a:gd name="T47" fmla="*/ 64 h 240"/>
              <a:gd name="T48" fmla="*/ 62 w 367"/>
              <a:gd name="T49" fmla="*/ 64 h 240"/>
              <a:gd name="T50" fmla="*/ 37 w 367"/>
              <a:gd name="T51" fmla="*/ 64 h 240"/>
              <a:gd name="T52" fmla="*/ 26 w 367"/>
              <a:gd name="T53" fmla="*/ 64 h 240"/>
              <a:gd name="T54" fmla="*/ 26 w 367"/>
              <a:gd name="T55" fmla="*/ 87 h 240"/>
              <a:gd name="T56" fmla="*/ 37 w 367"/>
              <a:gd name="T57" fmla="*/ 87 h 240"/>
              <a:gd name="T58" fmla="*/ 37 w 367"/>
              <a:gd name="T59" fmla="*/ 143 h 240"/>
              <a:gd name="T60" fmla="*/ 82 w 367"/>
              <a:gd name="T61" fmla="*/ 177 h 240"/>
              <a:gd name="T62" fmla="*/ 82 w 367"/>
              <a:gd name="T63" fmla="*/ 177 h 240"/>
              <a:gd name="T64" fmla="*/ 82 w 367"/>
              <a:gd name="T65" fmla="*/ 213 h 240"/>
              <a:gd name="T66" fmla="*/ 0 w 367"/>
              <a:gd name="T67" fmla="*/ 240 h 240"/>
              <a:gd name="T68" fmla="*/ 0 w 367"/>
              <a:gd name="T69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7" h="240">
                <a:moveTo>
                  <a:pt x="82" y="27"/>
                </a:moveTo>
                <a:cubicBezTo>
                  <a:pt x="367" y="120"/>
                  <a:pt x="367" y="120"/>
                  <a:pt x="367" y="120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107" y="177"/>
                  <a:pt x="127" y="162"/>
                  <a:pt x="127" y="143"/>
                </a:cubicBezTo>
                <a:cubicBezTo>
                  <a:pt x="127" y="87"/>
                  <a:pt x="127" y="87"/>
                  <a:pt x="127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02" y="64"/>
                  <a:pt x="102" y="64"/>
                  <a:pt x="102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87"/>
                  <a:pt x="91" y="87"/>
                  <a:pt x="91" y="87"/>
                </a:cubicBezTo>
                <a:cubicBezTo>
                  <a:pt x="102" y="87"/>
                  <a:pt x="102" y="87"/>
                  <a:pt x="102" y="87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102" y="150"/>
                  <a:pt x="93" y="156"/>
                  <a:pt x="82" y="156"/>
                </a:cubicBezTo>
                <a:lnTo>
                  <a:pt x="82" y="27"/>
                </a:lnTo>
                <a:close/>
                <a:moveTo>
                  <a:pt x="0" y="0"/>
                </a:moveTo>
                <a:cubicBezTo>
                  <a:pt x="82" y="27"/>
                  <a:pt x="82" y="27"/>
                  <a:pt x="82" y="27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71" y="156"/>
                  <a:pt x="62" y="150"/>
                  <a:pt x="62" y="143"/>
                </a:cubicBezTo>
                <a:cubicBezTo>
                  <a:pt x="62" y="87"/>
                  <a:pt x="62" y="87"/>
                  <a:pt x="62" y="87"/>
                </a:cubicBezTo>
                <a:cubicBezTo>
                  <a:pt x="73" y="87"/>
                  <a:pt x="73" y="87"/>
                  <a:pt x="73" y="87"/>
                </a:cubicBezTo>
                <a:cubicBezTo>
                  <a:pt x="73" y="64"/>
                  <a:pt x="73" y="64"/>
                  <a:pt x="73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37" y="64"/>
                  <a:pt x="37" y="64"/>
                  <a:pt x="37" y="64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87"/>
                  <a:pt x="26" y="87"/>
                  <a:pt x="26" y="87"/>
                </a:cubicBezTo>
                <a:cubicBezTo>
                  <a:pt x="37" y="87"/>
                  <a:pt x="37" y="87"/>
                  <a:pt x="37" y="87"/>
                </a:cubicBezTo>
                <a:cubicBezTo>
                  <a:pt x="37" y="143"/>
                  <a:pt x="37" y="143"/>
                  <a:pt x="37" y="143"/>
                </a:cubicBezTo>
                <a:cubicBezTo>
                  <a:pt x="37" y="162"/>
                  <a:pt x="57" y="177"/>
                  <a:pt x="82" y="177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0" y="240"/>
                  <a:pt x="0" y="240"/>
                  <a:pt x="0" y="240"/>
                </a:cubicBez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 73"/>
          <p:cNvSpPr>
            <a:spLocks noEditPoints="1"/>
          </p:cNvSpPr>
          <p:nvPr/>
        </p:nvSpPr>
        <p:spPr bwMode="auto">
          <a:xfrm>
            <a:off x="9511251" y="2869556"/>
            <a:ext cx="207414" cy="362096"/>
          </a:xfrm>
          <a:custGeom>
            <a:avLst/>
            <a:gdLst>
              <a:gd name="T0" fmla="*/ 37 w 86"/>
              <a:gd name="T1" fmla="*/ 128 h 150"/>
              <a:gd name="T2" fmla="*/ 34 w 86"/>
              <a:gd name="T3" fmla="*/ 127 h 150"/>
              <a:gd name="T4" fmla="*/ 34 w 86"/>
              <a:gd name="T5" fmla="*/ 150 h 150"/>
              <a:gd name="T6" fmla="*/ 45 w 86"/>
              <a:gd name="T7" fmla="*/ 142 h 150"/>
              <a:gd name="T8" fmla="*/ 37 w 86"/>
              <a:gd name="T9" fmla="*/ 128 h 150"/>
              <a:gd name="T10" fmla="*/ 34 w 86"/>
              <a:gd name="T11" fmla="*/ 118 h 150"/>
              <a:gd name="T12" fmla="*/ 34 w 86"/>
              <a:gd name="T13" fmla="*/ 51 h 150"/>
              <a:gd name="T14" fmla="*/ 51 w 86"/>
              <a:gd name="T15" fmla="*/ 46 h 150"/>
              <a:gd name="T16" fmla="*/ 61 w 86"/>
              <a:gd name="T17" fmla="*/ 8 h 150"/>
              <a:gd name="T18" fmla="*/ 72 w 86"/>
              <a:gd name="T19" fmla="*/ 1 h 150"/>
              <a:gd name="T20" fmla="*/ 78 w 86"/>
              <a:gd name="T21" fmla="*/ 12 h 150"/>
              <a:gd name="T22" fmla="*/ 69 w 86"/>
              <a:gd name="T23" fmla="*/ 51 h 150"/>
              <a:gd name="T24" fmla="*/ 82 w 86"/>
              <a:gd name="T25" fmla="*/ 84 h 150"/>
              <a:gd name="T26" fmla="*/ 77 w 86"/>
              <a:gd name="T27" fmla="*/ 103 h 150"/>
              <a:gd name="T28" fmla="*/ 77 w 86"/>
              <a:gd name="T29" fmla="*/ 103 h 150"/>
              <a:gd name="T30" fmla="*/ 86 w 86"/>
              <a:gd name="T31" fmla="*/ 117 h 150"/>
              <a:gd name="T32" fmla="*/ 83 w 86"/>
              <a:gd name="T33" fmla="*/ 130 h 150"/>
              <a:gd name="T34" fmla="*/ 34 w 86"/>
              <a:gd name="T35" fmla="*/ 118 h 150"/>
              <a:gd name="T36" fmla="*/ 34 w 86"/>
              <a:gd name="T37" fmla="*/ 127 h 150"/>
              <a:gd name="T38" fmla="*/ 23 w 86"/>
              <a:gd name="T39" fmla="*/ 136 h 150"/>
              <a:gd name="T40" fmla="*/ 31 w 86"/>
              <a:gd name="T41" fmla="*/ 150 h 150"/>
              <a:gd name="T42" fmla="*/ 34 w 86"/>
              <a:gd name="T43" fmla="*/ 150 h 150"/>
              <a:gd name="T44" fmla="*/ 34 w 86"/>
              <a:gd name="T45" fmla="*/ 127 h 150"/>
              <a:gd name="T46" fmla="*/ 34 w 86"/>
              <a:gd name="T47" fmla="*/ 51 h 150"/>
              <a:gd name="T48" fmla="*/ 34 w 86"/>
              <a:gd name="T49" fmla="*/ 118 h 150"/>
              <a:gd name="T50" fmla="*/ 0 w 86"/>
              <a:gd name="T51" fmla="*/ 109 h 150"/>
              <a:gd name="T52" fmla="*/ 3 w 86"/>
              <a:gd name="T53" fmla="*/ 96 h 150"/>
              <a:gd name="T54" fmla="*/ 18 w 86"/>
              <a:gd name="T55" fmla="*/ 88 h 150"/>
              <a:gd name="T56" fmla="*/ 23 w 86"/>
              <a:gd name="T57" fmla="*/ 69 h 150"/>
              <a:gd name="T58" fmla="*/ 34 w 86"/>
              <a:gd name="T59" fmla="*/ 51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6" h="150">
                <a:moveTo>
                  <a:pt x="37" y="128"/>
                </a:moveTo>
                <a:cubicBezTo>
                  <a:pt x="36" y="127"/>
                  <a:pt x="35" y="127"/>
                  <a:pt x="34" y="127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9" y="150"/>
                  <a:pt x="44" y="147"/>
                  <a:pt x="45" y="142"/>
                </a:cubicBezTo>
                <a:cubicBezTo>
                  <a:pt x="47" y="136"/>
                  <a:pt x="43" y="129"/>
                  <a:pt x="37" y="128"/>
                </a:cubicBezTo>
                <a:close/>
                <a:moveTo>
                  <a:pt x="34" y="118"/>
                </a:moveTo>
                <a:cubicBezTo>
                  <a:pt x="34" y="51"/>
                  <a:pt x="34" y="51"/>
                  <a:pt x="34" y="51"/>
                </a:cubicBezTo>
                <a:cubicBezTo>
                  <a:pt x="39" y="48"/>
                  <a:pt x="45" y="46"/>
                  <a:pt x="51" y="46"/>
                </a:cubicBezTo>
                <a:cubicBezTo>
                  <a:pt x="61" y="8"/>
                  <a:pt x="61" y="8"/>
                  <a:pt x="61" y="8"/>
                </a:cubicBezTo>
                <a:cubicBezTo>
                  <a:pt x="62" y="3"/>
                  <a:pt x="67" y="0"/>
                  <a:pt x="72" y="1"/>
                </a:cubicBezTo>
                <a:cubicBezTo>
                  <a:pt x="77" y="2"/>
                  <a:pt x="80" y="7"/>
                  <a:pt x="78" y="12"/>
                </a:cubicBezTo>
                <a:cubicBezTo>
                  <a:pt x="69" y="51"/>
                  <a:pt x="69" y="51"/>
                  <a:pt x="69" y="51"/>
                </a:cubicBezTo>
                <a:cubicBezTo>
                  <a:pt x="79" y="57"/>
                  <a:pt x="86" y="68"/>
                  <a:pt x="82" y="84"/>
                </a:cubicBezTo>
                <a:cubicBezTo>
                  <a:pt x="82" y="84"/>
                  <a:pt x="79" y="97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5" y="112"/>
                  <a:pt x="86" y="117"/>
                  <a:pt x="86" y="117"/>
                </a:cubicBezTo>
                <a:cubicBezTo>
                  <a:pt x="83" y="130"/>
                  <a:pt x="83" y="130"/>
                  <a:pt x="83" y="130"/>
                </a:cubicBezTo>
                <a:lnTo>
                  <a:pt x="34" y="118"/>
                </a:lnTo>
                <a:close/>
                <a:moveTo>
                  <a:pt x="34" y="127"/>
                </a:moveTo>
                <a:cubicBezTo>
                  <a:pt x="29" y="127"/>
                  <a:pt x="24" y="131"/>
                  <a:pt x="23" y="136"/>
                </a:cubicBezTo>
                <a:cubicBezTo>
                  <a:pt x="21" y="142"/>
                  <a:pt x="25" y="148"/>
                  <a:pt x="31" y="150"/>
                </a:cubicBezTo>
                <a:cubicBezTo>
                  <a:pt x="32" y="150"/>
                  <a:pt x="33" y="150"/>
                  <a:pt x="34" y="150"/>
                </a:cubicBezTo>
                <a:cubicBezTo>
                  <a:pt x="34" y="127"/>
                  <a:pt x="34" y="127"/>
                  <a:pt x="34" y="127"/>
                </a:cubicBezTo>
                <a:close/>
                <a:moveTo>
                  <a:pt x="34" y="51"/>
                </a:moveTo>
                <a:cubicBezTo>
                  <a:pt x="34" y="118"/>
                  <a:pt x="34" y="118"/>
                  <a:pt x="34" y="118"/>
                </a:cubicBezTo>
                <a:cubicBezTo>
                  <a:pt x="0" y="109"/>
                  <a:pt x="0" y="109"/>
                  <a:pt x="0" y="109"/>
                </a:cubicBezTo>
                <a:cubicBezTo>
                  <a:pt x="3" y="96"/>
                  <a:pt x="3" y="96"/>
                  <a:pt x="3" y="96"/>
                </a:cubicBezTo>
                <a:cubicBezTo>
                  <a:pt x="3" y="96"/>
                  <a:pt x="16" y="97"/>
                  <a:pt x="18" y="88"/>
                </a:cubicBezTo>
                <a:cubicBezTo>
                  <a:pt x="20" y="80"/>
                  <a:pt x="23" y="69"/>
                  <a:pt x="23" y="69"/>
                </a:cubicBezTo>
                <a:cubicBezTo>
                  <a:pt x="25" y="61"/>
                  <a:pt x="29" y="55"/>
                  <a:pt x="34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Freeform 74"/>
          <p:cNvSpPr>
            <a:spLocks noEditPoints="1"/>
          </p:cNvSpPr>
          <p:nvPr/>
        </p:nvSpPr>
        <p:spPr bwMode="auto">
          <a:xfrm>
            <a:off x="7700770" y="1628586"/>
            <a:ext cx="416587" cy="509746"/>
          </a:xfrm>
          <a:custGeom>
            <a:avLst/>
            <a:gdLst>
              <a:gd name="T0" fmla="*/ 172 w 172"/>
              <a:gd name="T1" fmla="*/ 9 h 211"/>
              <a:gd name="T2" fmla="*/ 121 w 172"/>
              <a:gd name="T3" fmla="*/ 37 h 211"/>
              <a:gd name="T4" fmla="*/ 143 w 172"/>
              <a:gd name="T5" fmla="*/ 211 h 211"/>
              <a:gd name="T6" fmla="*/ 124 w 172"/>
              <a:gd name="T7" fmla="*/ 165 h 211"/>
              <a:gd name="T8" fmla="*/ 131 w 172"/>
              <a:gd name="T9" fmla="*/ 108 h 211"/>
              <a:gd name="T10" fmla="*/ 121 w 172"/>
              <a:gd name="T11" fmla="*/ 86 h 211"/>
              <a:gd name="T12" fmla="*/ 129 w 172"/>
              <a:gd name="T13" fmla="*/ 146 h 211"/>
              <a:gd name="T14" fmla="*/ 127 w 172"/>
              <a:gd name="T15" fmla="*/ 116 h 211"/>
              <a:gd name="T16" fmla="*/ 121 w 172"/>
              <a:gd name="T17" fmla="*/ 156 h 211"/>
              <a:gd name="T18" fmla="*/ 121 w 172"/>
              <a:gd name="T19" fmla="*/ 9 h 211"/>
              <a:gd name="T20" fmla="*/ 98 w 172"/>
              <a:gd name="T21" fmla="*/ 37 h 211"/>
              <a:gd name="T22" fmla="*/ 110 w 172"/>
              <a:gd name="T23" fmla="*/ 88 h 211"/>
              <a:gd name="T24" fmla="*/ 100 w 172"/>
              <a:gd name="T25" fmla="*/ 81 h 211"/>
              <a:gd name="T26" fmla="*/ 121 w 172"/>
              <a:gd name="T27" fmla="*/ 211 h 211"/>
              <a:gd name="T28" fmla="*/ 101 w 172"/>
              <a:gd name="T29" fmla="*/ 163 h 211"/>
              <a:gd name="T30" fmla="*/ 121 w 172"/>
              <a:gd name="T31" fmla="*/ 211 h 211"/>
              <a:gd name="T32" fmla="*/ 113 w 172"/>
              <a:gd name="T33" fmla="*/ 148 h 211"/>
              <a:gd name="T34" fmla="*/ 121 w 172"/>
              <a:gd name="T35" fmla="*/ 156 h 211"/>
              <a:gd name="T36" fmla="*/ 98 w 172"/>
              <a:gd name="T37" fmla="*/ 0 h 211"/>
              <a:gd name="T38" fmla="*/ 71 w 172"/>
              <a:gd name="T39" fmla="*/ 0 h 211"/>
              <a:gd name="T40" fmla="*/ 98 w 172"/>
              <a:gd name="T41" fmla="*/ 80 h 211"/>
              <a:gd name="T42" fmla="*/ 71 w 172"/>
              <a:gd name="T43" fmla="*/ 37 h 211"/>
              <a:gd name="T44" fmla="*/ 71 w 172"/>
              <a:gd name="T45" fmla="*/ 166 h 211"/>
              <a:gd name="T46" fmla="*/ 98 w 172"/>
              <a:gd name="T47" fmla="*/ 141 h 211"/>
              <a:gd name="T48" fmla="*/ 98 w 172"/>
              <a:gd name="T49" fmla="*/ 160 h 211"/>
              <a:gd name="T50" fmla="*/ 74 w 172"/>
              <a:gd name="T51" fmla="*/ 124 h 211"/>
              <a:gd name="T52" fmla="*/ 71 w 172"/>
              <a:gd name="T53" fmla="*/ 118 h 211"/>
              <a:gd name="T54" fmla="*/ 71 w 172"/>
              <a:gd name="T55" fmla="*/ 98 h 211"/>
              <a:gd name="T56" fmla="*/ 71 w 172"/>
              <a:gd name="T57" fmla="*/ 0 h 211"/>
              <a:gd name="T58" fmla="*/ 60 w 172"/>
              <a:gd name="T59" fmla="*/ 0 h 211"/>
              <a:gd name="T60" fmla="*/ 71 w 172"/>
              <a:gd name="T61" fmla="*/ 88 h 211"/>
              <a:gd name="T62" fmla="*/ 60 w 172"/>
              <a:gd name="T63" fmla="*/ 37 h 211"/>
              <a:gd name="T64" fmla="*/ 60 w 172"/>
              <a:gd name="T65" fmla="*/ 120 h 211"/>
              <a:gd name="T66" fmla="*/ 65 w 172"/>
              <a:gd name="T67" fmla="*/ 166 h 211"/>
              <a:gd name="T68" fmla="*/ 71 w 172"/>
              <a:gd name="T69" fmla="*/ 98 h 211"/>
              <a:gd name="T70" fmla="*/ 71 w 172"/>
              <a:gd name="T71" fmla="*/ 98 h 211"/>
              <a:gd name="T72" fmla="*/ 60 w 172"/>
              <a:gd name="T73" fmla="*/ 9 h 211"/>
              <a:gd name="T74" fmla="*/ 12 w 172"/>
              <a:gd name="T75" fmla="*/ 23 h 211"/>
              <a:gd name="T76" fmla="*/ 60 w 172"/>
              <a:gd name="T77" fmla="*/ 100 h 211"/>
              <a:gd name="T78" fmla="*/ 28 w 172"/>
              <a:gd name="T79" fmla="*/ 118 h 211"/>
              <a:gd name="T80" fmla="*/ 29 w 172"/>
              <a:gd name="T81" fmla="*/ 134 h 211"/>
              <a:gd name="T82" fmla="*/ 34 w 172"/>
              <a:gd name="T83" fmla="*/ 127 h 211"/>
              <a:gd name="T84" fmla="*/ 47 w 172"/>
              <a:gd name="T85" fmla="*/ 120 h 211"/>
              <a:gd name="T86" fmla="*/ 36 w 172"/>
              <a:gd name="T87" fmla="*/ 178 h 211"/>
              <a:gd name="T88" fmla="*/ 45 w 172"/>
              <a:gd name="T89" fmla="*/ 163 h 211"/>
              <a:gd name="T90" fmla="*/ 60 w 172"/>
              <a:gd name="T91" fmla="*/ 211 h 211"/>
              <a:gd name="T92" fmla="*/ 0 w 172"/>
              <a:gd name="T93" fmla="*/ 2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2" h="211">
                <a:moveTo>
                  <a:pt x="121" y="0"/>
                </a:moveTo>
                <a:cubicBezTo>
                  <a:pt x="172" y="0"/>
                  <a:pt x="172" y="0"/>
                  <a:pt x="172" y="0"/>
                </a:cubicBezTo>
                <a:cubicBezTo>
                  <a:pt x="172" y="9"/>
                  <a:pt x="172" y="9"/>
                  <a:pt x="172" y="9"/>
                </a:cubicBezTo>
                <a:cubicBezTo>
                  <a:pt x="121" y="9"/>
                  <a:pt x="121" y="9"/>
                  <a:pt x="121" y="9"/>
                </a:cubicBezTo>
                <a:cubicBezTo>
                  <a:pt x="121" y="0"/>
                  <a:pt x="121" y="0"/>
                  <a:pt x="121" y="0"/>
                </a:cubicBezTo>
                <a:close/>
                <a:moveTo>
                  <a:pt x="121" y="37"/>
                </a:moveTo>
                <a:cubicBezTo>
                  <a:pt x="172" y="37"/>
                  <a:pt x="172" y="37"/>
                  <a:pt x="172" y="37"/>
                </a:cubicBezTo>
                <a:cubicBezTo>
                  <a:pt x="172" y="183"/>
                  <a:pt x="172" y="183"/>
                  <a:pt x="172" y="183"/>
                </a:cubicBezTo>
                <a:cubicBezTo>
                  <a:pt x="172" y="198"/>
                  <a:pt x="159" y="211"/>
                  <a:pt x="143" y="211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1" y="166"/>
                  <a:pt x="121" y="166"/>
                  <a:pt x="121" y="166"/>
                </a:cubicBezTo>
                <a:cubicBezTo>
                  <a:pt x="122" y="166"/>
                  <a:pt x="123" y="166"/>
                  <a:pt x="124" y="165"/>
                </a:cubicBezTo>
                <a:cubicBezTo>
                  <a:pt x="130" y="163"/>
                  <a:pt x="134" y="159"/>
                  <a:pt x="138" y="153"/>
                </a:cubicBezTo>
                <a:cubicBezTo>
                  <a:pt x="142" y="145"/>
                  <a:pt x="145" y="137"/>
                  <a:pt x="145" y="128"/>
                </a:cubicBezTo>
                <a:cubicBezTo>
                  <a:pt x="145" y="115"/>
                  <a:pt x="140" y="108"/>
                  <a:pt x="131" y="108"/>
                </a:cubicBezTo>
                <a:cubicBezTo>
                  <a:pt x="128" y="108"/>
                  <a:pt x="125" y="109"/>
                  <a:pt x="121" y="111"/>
                </a:cubicBezTo>
                <a:cubicBezTo>
                  <a:pt x="127" y="85"/>
                  <a:pt x="127" y="85"/>
                  <a:pt x="127" y="85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21" y="37"/>
                  <a:pt x="121" y="37"/>
                  <a:pt x="121" y="37"/>
                </a:cubicBezTo>
                <a:close/>
                <a:moveTo>
                  <a:pt x="121" y="156"/>
                </a:moveTo>
                <a:cubicBezTo>
                  <a:pt x="123" y="155"/>
                  <a:pt x="126" y="152"/>
                  <a:pt x="129" y="146"/>
                </a:cubicBezTo>
                <a:cubicBezTo>
                  <a:pt x="131" y="140"/>
                  <a:pt x="133" y="134"/>
                  <a:pt x="133" y="129"/>
                </a:cubicBezTo>
                <a:cubicBezTo>
                  <a:pt x="133" y="123"/>
                  <a:pt x="132" y="119"/>
                  <a:pt x="129" y="117"/>
                </a:cubicBezTo>
                <a:cubicBezTo>
                  <a:pt x="129" y="117"/>
                  <a:pt x="128" y="116"/>
                  <a:pt x="127" y="116"/>
                </a:cubicBezTo>
                <a:cubicBezTo>
                  <a:pt x="126" y="116"/>
                  <a:pt x="124" y="117"/>
                  <a:pt x="123" y="117"/>
                </a:cubicBezTo>
                <a:cubicBezTo>
                  <a:pt x="122" y="117"/>
                  <a:pt x="121" y="117"/>
                  <a:pt x="121" y="118"/>
                </a:cubicBezTo>
                <a:lnTo>
                  <a:pt x="121" y="156"/>
                </a:lnTo>
                <a:close/>
                <a:moveTo>
                  <a:pt x="98" y="0"/>
                </a:moveTo>
                <a:cubicBezTo>
                  <a:pt x="121" y="0"/>
                  <a:pt x="121" y="0"/>
                  <a:pt x="121" y="0"/>
                </a:cubicBezTo>
                <a:cubicBezTo>
                  <a:pt x="121" y="9"/>
                  <a:pt x="121" y="9"/>
                  <a:pt x="121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0"/>
                  <a:pt x="98" y="0"/>
                  <a:pt x="98" y="0"/>
                </a:cubicBezTo>
                <a:close/>
                <a:moveTo>
                  <a:pt x="98" y="37"/>
                </a:moveTo>
                <a:cubicBezTo>
                  <a:pt x="121" y="37"/>
                  <a:pt x="121" y="37"/>
                  <a:pt x="121" y="37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8" y="90"/>
                  <a:pt x="98" y="90"/>
                  <a:pt x="98" y="90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99" y="81"/>
                  <a:pt x="98" y="80"/>
                </a:cubicBezTo>
                <a:cubicBezTo>
                  <a:pt x="98" y="37"/>
                  <a:pt x="98" y="37"/>
                  <a:pt x="98" y="37"/>
                </a:cubicBezTo>
                <a:close/>
                <a:moveTo>
                  <a:pt x="121" y="211"/>
                </a:moveTo>
                <a:cubicBezTo>
                  <a:pt x="98" y="211"/>
                  <a:pt x="98" y="211"/>
                  <a:pt x="98" y="211"/>
                </a:cubicBezTo>
                <a:cubicBezTo>
                  <a:pt x="98" y="160"/>
                  <a:pt x="98" y="160"/>
                  <a:pt x="98" y="160"/>
                </a:cubicBezTo>
                <a:cubicBezTo>
                  <a:pt x="99" y="161"/>
                  <a:pt x="100" y="162"/>
                  <a:pt x="101" y="163"/>
                </a:cubicBezTo>
                <a:cubicBezTo>
                  <a:pt x="103" y="166"/>
                  <a:pt x="107" y="167"/>
                  <a:pt x="112" y="167"/>
                </a:cubicBezTo>
                <a:cubicBezTo>
                  <a:pt x="115" y="167"/>
                  <a:pt x="118" y="167"/>
                  <a:pt x="121" y="166"/>
                </a:cubicBezTo>
                <a:cubicBezTo>
                  <a:pt x="121" y="211"/>
                  <a:pt x="121" y="211"/>
                  <a:pt x="121" y="211"/>
                </a:cubicBezTo>
                <a:close/>
                <a:moveTo>
                  <a:pt x="121" y="118"/>
                </a:moveTo>
                <a:cubicBezTo>
                  <a:pt x="120" y="118"/>
                  <a:pt x="120" y="118"/>
                  <a:pt x="120" y="119"/>
                </a:cubicBezTo>
                <a:cubicBezTo>
                  <a:pt x="113" y="148"/>
                  <a:pt x="113" y="148"/>
                  <a:pt x="113" y="148"/>
                </a:cubicBezTo>
                <a:cubicBezTo>
                  <a:pt x="113" y="149"/>
                  <a:pt x="113" y="150"/>
                  <a:pt x="113" y="151"/>
                </a:cubicBezTo>
                <a:cubicBezTo>
                  <a:pt x="113" y="154"/>
                  <a:pt x="115" y="156"/>
                  <a:pt x="119" y="156"/>
                </a:cubicBezTo>
                <a:cubicBezTo>
                  <a:pt x="120" y="156"/>
                  <a:pt x="120" y="156"/>
                  <a:pt x="121" y="156"/>
                </a:cubicBezTo>
                <a:lnTo>
                  <a:pt x="121" y="118"/>
                </a:lnTo>
                <a:close/>
                <a:moveTo>
                  <a:pt x="71" y="0"/>
                </a:moveTo>
                <a:cubicBezTo>
                  <a:pt x="98" y="0"/>
                  <a:pt x="98" y="0"/>
                  <a:pt x="98" y="0"/>
                </a:cubicBezTo>
                <a:cubicBezTo>
                  <a:pt x="98" y="9"/>
                  <a:pt x="98" y="9"/>
                  <a:pt x="98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1" y="0"/>
                  <a:pt x="71" y="0"/>
                  <a:pt x="71" y="0"/>
                </a:cubicBezTo>
                <a:close/>
                <a:moveTo>
                  <a:pt x="71" y="37"/>
                </a:moveTo>
                <a:cubicBezTo>
                  <a:pt x="98" y="37"/>
                  <a:pt x="98" y="37"/>
                  <a:pt x="98" y="37"/>
                </a:cubicBezTo>
                <a:cubicBezTo>
                  <a:pt x="98" y="80"/>
                  <a:pt x="98" y="80"/>
                  <a:pt x="98" y="80"/>
                </a:cubicBezTo>
                <a:cubicBezTo>
                  <a:pt x="96" y="80"/>
                  <a:pt x="94" y="80"/>
                  <a:pt x="91" y="80"/>
                </a:cubicBezTo>
                <a:cubicBezTo>
                  <a:pt x="85" y="80"/>
                  <a:pt x="78" y="83"/>
                  <a:pt x="71" y="88"/>
                </a:cubicBezTo>
                <a:cubicBezTo>
                  <a:pt x="71" y="37"/>
                  <a:pt x="71" y="37"/>
                  <a:pt x="71" y="37"/>
                </a:cubicBezTo>
                <a:close/>
                <a:moveTo>
                  <a:pt x="98" y="211"/>
                </a:moveTo>
                <a:cubicBezTo>
                  <a:pt x="71" y="211"/>
                  <a:pt x="71" y="211"/>
                  <a:pt x="71" y="211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82" y="166"/>
                  <a:pt x="82" y="166"/>
                  <a:pt x="82" y="166"/>
                </a:cubicBezTo>
                <a:cubicBezTo>
                  <a:pt x="98" y="90"/>
                  <a:pt x="98" y="90"/>
                  <a:pt x="98" y="90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7" y="146"/>
                  <a:pt x="97" y="146"/>
                  <a:pt x="97" y="146"/>
                </a:cubicBezTo>
                <a:cubicBezTo>
                  <a:pt x="97" y="148"/>
                  <a:pt x="97" y="150"/>
                  <a:pt x="97" y="152"/>
                </a:cubicBezTo>
                <a:cubicBezTo>
                  <a:pt x="97" y="155"/>
                  <a:pt x="97" y="158"/>
                  <a:pt x="98" y="160"/>
                </a:cubicBezTo>
                <a:cubicBezTo>
                  <a:pt x="98" y="211"/>
                  <a:pt x="98" y="211"/>
                  <a:pt x="98" y="211"/>
                </a:cubicBezTo>
                <a:close/>
                <a:moveTo>
                  <a:pt x="71" y="137"/>
                </a:moveTo>
                <a:cubicBezTo>
                  <a:pt x="74" y="124"/>
                  <a:pt x="74" y="124"/>
                  <a:pt x="74" y="124"/>
                </a:cubicBezTo>
                <a:cubicBezTo>
                  <a:pt x="73" y="124"/>
                  <a:pt x="72" y="124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lose/>
                <a:moveTo>
                  <a:pt x="71" y="118"/>
                </a:moveTo>
                <a:cubicBezTo>
                  <a:pt x="73" y="118"/>
                  <a:pt x="74" y="119"/>
                  <a:pt x="75" y="119"/>
                </a:cubicBezTo>
                <a:cubicBezTo>
                  <a:pt x="82" y="88"/>
                  <a:pt x="82" y="88"/>
                  <a:pt x="82" y="88"/>
                </a:cubicBezTo>
                <a:cubicBezTo>
                  <a:pt x="79" y="90"/>
                  <a:pt x="75" y="93"/>
                  <a:pt x="71" y="98"/>
                </a:cubicBezTo>
                <a:lnTo>
                  <a:pt x="71" y="118"/>
                </a:lnTo>
                <a:close/>
                <a:moveTo>
                  <a:pt x="60" y="0"/>
                </a:moveTo>
                <a:cubicBezTo>
                  <a:pt x="71" y="0"/>
                  <a:pt x="71" y="0"/>
                  <a:pt x="71" y="0"/>
                </a:cubicBezTo>
                <a:cubicBezTo>
                  <a:pt x="71" y="9"/>
                  <a:pt x="71" y="9"/>
                  <a:pt x="71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0" y="0"/>
                  <a:pt x="60" y="0"/>
                  <a:pt x="60" y="0"/>
                </a:cubicBezTo>
                <a:close/>
                <a:moveTo>
                  <a:pt x="60" y="37"/>
                </a:moveTo>
                <a:cubicBezTo>
                  <a:pt x="71" y="37"/>
                  <a:pt x="71" y="37"/>
                  <a:pt x="71" y="37"/>
                </a:cubicBezTo>
                <a:cubicBezTo>
                  <a:pt x="71" y="88"/>
                  <a:pt x="71" y="88"/>
                  <a:pt x="71" y="88"/>
                </a:cubicBezTo>
                <a:cubicBezTo>
                  <a:pt x="71" y="89"/>
                  <a:pt x="71" y="89"/>
                  <a:pt x="71" y="89"/>
                </a:cubicBezTo>
                <a:cubicBezTo>
                  <a:pt x="67" y="92"/>
                  <a:pt x="64" y="96"/>
                  <a:pt x="60" y="100"/>
                </a:cubicBezTo>
                <a:cubicBezTo>
                  <a:pt x="60" y="37"/>
                  <a:pt x="60" y="37"/>
                  <a:pt x="60" y="37"/>
                </a:cubicBezTo>
                <a:close/>
                <a:moveTo>
                  <a:pt x="71" y="211"/>
                </a:moveTo>
                <a:cubicBezTo>
                  <a:pt x="60" y="211"/>
                  <a:pt x="60" y="211"/>
                  <a:pt x="60" y="211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4" y="121"/>
                  <a:pt x="68" y="122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71" y="211"/>
                  <a:pt x="71" y="211"/>
                  <a:pt x="71" y="211"/>
                </a:cubicBezTo>
                <a:close/>
                <a:moveTo>
                  <a:pt x="71" y="98"/>
                </a:moveTo>
                <a:cubicBezTo>
                  <a:pt x="68" y="102"/>
                  <a:pt x="65" y="108"/>
                  <a:pt x="61" y="115"/>
                </a:cubicBezTo>
                <a:cubicBezTo>
                  <a:pt x="65" y="116"/>
                  <a:pt x="68" y="117"/>
                  <a:pt x="71" y="118"/>
                </a:cubicBezTo>
                <a:lnTo>
                  <a:pt x="71" y="98"/>
                </a:lnTo>
                <a:close/>
                <a:moveTo>
                  <a:pt x="29" y="0"/>
                </a:moveTo>
                <a:cubicBezTo>
                  <a:pt x="60" y="0"/>
                  <a:pt x="60" y="0"/>
                  <a:pt x="60" y="0"/>
                </a:cubicBezTo>
                <a:cubicBezTo>
                  <a:pt x="60" y="9"/>
                  <a:pt x="60" y="9"/>
                  <a:pt x="60" y="9"/>
                </a:cubicBezTo>
                <a:cubicBezTo>
                  <a:pt x="26" y="9"/>
                  <a:pt x="26" y="9"/>
                  <a:pt x="26" y="9"/>
                </a:cubicBezTo>
                <a:cubicBezTo>
                  <a:pt x="18" y="9"/>
                  <a:pt x="12" y="15"/>
                  <a:pt x="12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30"/>
                  <a:pt x="18" y="37"/>
                  <a:pt x="26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7" y="104"/>
                  <a:pt x="54" y="109"/>
                  <a:pt x="51" y="114"/>
                </a:cubicBezTo>
                <a:cubicBezTo>
                  <a:pt x="48" y="114"/>
                  <a:pt x="46" y="113"/>
                  <a:pt x="45" y="113"/>
                </a:cubicBezTo>
                <a:cubicBezTo>
                  <a:pt x="38" y="113"/>
                  <a:pt x="32" y="115"/>
                  <a:pt x="28" y="118"/>
                </a:cubicBezTo>
                <a:cubicBezTo>
                  <a:pt x="23" y="120"/>
                  <a:pt x="21" y="124"/>
                  <a:pt x="21" y="128"/>
                </a:cubicBezTo>
                <a:cubicBezTo>
                  <a:pt x="21" y="130"/>
                  <a:pt x="22" y="131"/>
                  <a:pt x="23" y="133"/>
                </a:cubicBezTo>
                <a:cubicBezTo>
                  <a:pt x="24" y="134"/>
                  <a:pt x="26" y="134"/>
                  <a:pt x="29" y="134"/>
                </a:cubicBezTo>
                <a:cubicBezTo>
                  <a:pt x="30" y="134"/>
                  <a:pt x="31" y="134"/>
                  <a:pt x="33" y="133"/>
                </a:cubicBezTo>
                <a:cubicBezTo>
                  <a:pt x="34" y="132"/>
                  <a:pt x="35" y="131"/>
                  <a:pt x="35" y="130"/>
                </a:cubicBezTo>
                <a:cubicBezTo>
                  <a:pt x="35" y="129"/>
                  <a:pt x="34" y="128"/>
                  <a:pt x="34" y="127"/>
                </a:cubicBezTo>
                <a:cubicBezTo>
                  <a:pt x="34" y="127"/>
                  <a:pt x="33" y="126"/>
                  <a:pt x="33" y="126"/>
                </a:cubicBezTo>
                <a:cubicBezTo>
                  <a:pt x="34" y="124"/>
                  <a:pt x="35" y="123"/>
                  <a:pt x="38" y="122"/>
                </a:cubicBezTo>
                <a:cubicBezTo>
                  <a:pt x="40" y="121"/>
                  <a:pt x="43" y="120"/>
                  <a:pt x="47" y="120"/>
                </a:cubicBezTo>
                <a:cubicBezTo>
                  <a:pt x="44" y="125"/>
                  <a:pt x="42" y="129"/>
                  <a:pt x="40" y="134"/>
                </a:cubicBezTo>
                <a:cubicBezTo>
                  <a:pt x="33" y="148"/>
                  <a:pt x="30" y="159"/>
                  <a:pt x="30" y="167"/>
                </a:cubicBezTo>
                <a:cubicBezTo>
                  <a:pt x="30" y="173"/>
                  <a:pt x="32" y="176"/>
                  <a:pt x="36" y="178"/>
                </a:cubicBezTo>
                <a:cubicBezTo>
                  <a:pt x="37" y="179"/>
                  <a:pt x="41" y="180"/>
                  <a:pt x="45" y="180"/>
                </a:cubicBezTo>
                <a:cubicBezTo>
                  <a:pt x="44" y="178"/>
                  <a:pt x="44" y="176"/>
                  <a:pt x="44" y="173"/>
                </a:cubicBezTo>
                <a:cubicBezTo>
                  <a:pt x="44" y="170"/>
                  <a:pt x="44" y="167"/>
                  <a:pt x="45" y="163"/>
                </a:cubicBezTo>
                <a:cubicBezTo>
                  <a:pt x="47" y="150"/>
                  <a:pt x="52" y="136"/>
                  <a:pt x="59" y="120"/>
                </a:cubicBezTo>
                <a:cubicBezTo>
                  <a:pt x="59" y="120"/>
                  <a:pt x="60" y="120"/>
                  <a:pt x="60" y="120"/>
                </a:cubicBezTo>
                <a:cubicBezTo>
                  <a:pt x="60" y="211"/>
                  <a:pt x="60" y="211"/>
                  <a:pt x="60" y="211"/>
                </a:cubicBezTo>
                <a:cubicBezTo>
                  <a:pt x="29" y="211"/>
                  <a:pt x="29" y="211"/>
                  <a:pt x="29" y="211"/>
                </a:cubicBezTo>
                <a:cubicBezTo>
                  <a:pt x="13" y="211"/>
                  <a:pt x="0" y="198"/>
                  <a:pt x="0" y="18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3" y="0"/>
                  <a:pt x="29" y="0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Freeform 75"/>
          <p:cNvSpPr>
            <a:spLocks noEditPoints="1"/>
          </p:cNvSpPr>
          <p:nvPr/>
        </p:nvSpPr>
        <p:spPr bwMode="auto">
          <a:xfrm>
            <a:off x="8502305" y="2164698"/>
            <a:ext cx="631031" cy="632789"/>
          </a:xfrm>
          <a:custGeom>
            <a:avLst/>
            <a:gdLst>
              <a:gd name="T0" fmla="*/ 249 w 261"/>
              <a:gd name="T1" fmla="*/ 220 h 262"/>
              <a:gd name="T2" fmla="*/ 261 w 261"/>
              <a:gd name="T3" fmla="*/ 70 h 262"/>
              <a:gd name="T4" fmla="*/ 249 w 261"/>
              <a:gd name="T5" fmla="*/ 70 h 262"/>
              <a:gd name="T6" fmla="*/ 249 w 261"/>
              <a:gd name="T7" fmla="*/ 154 h 262"/>
              <a:gd name="T8" fmla="*/ 227 w 261"/>
              <a:gd name="T9" fmla="*/ 180 h 262"/>
              <a:gd name="T10" fmla="*/ 209 w 261"/>
              <a:gd name="T11" fmla="*/ 262 h 262"/>
              <a:gd name="T12" fmla="*/ 209 w 261"/>
              <a:gd name="T13" fmla="*/ 262 h 262"/>
              <a:gd name="T14" fmla="*/ 209 w 261"/>
              <a:gd name="T15" fmla="*/ 15 h 262"/>
              <a:gd name="T16" fmla="*/ 203 w 261"/>
              <a:gd name="T17" fmla="*/ 28 h 262"/>
              <a:gd name="T18" fmla="*/ 209 w 261"/>
              <a:gd name="T19" fmla="*/ 50 h 262"/>
              <a:gd name="T20" fmla="*/ 201 w 261"/>
              <a:gd name="T21" fmla="*/ 120 h 262"/>
              <a:gd name="T22" fmla="*/ 209 w 261"/>
              <a:gd name="T23" fmla="*/ 197 h 262"/>
              <a:gd name="T24" fmla="*/ 209 w 261"/>
              <a:gd name="T25" fmla="*/ 197 h 262"/>
              <a:gd name="T26" fmla="*/ 195 w 261"/>
              <a:gd name="T27" fmla="*/ 232 h 262"/>
              <a:gd name="T28" fmla="*/ 168 w 261"/>
              <a:gd name="T29" fmla="*/ 36 h 262"/>
              <a:gd name="T30" fmla="*/ 195 w 261"/>
              <a:gd name="T31" fmla="*/ 20 h 262"/>
              <a:gd name="T32" fmla="*/ 195 w 261"/>
              <a:gd name="T33" fmla="*/ 50 h 262"/>
              <a:gd name="T34" fmla="*/ 195 w 261"/>
              <a:gd name="T35" fmla="*/ 120 h 262"/>
              <a:gd name="T36" fmla="*/ 168 w 261"/>
              <a:gd name="T37" fmla="*/ 220 h 262"/>
              <a:gd name="T38" fmla="*/ 192 w 261"/>
              <a:gd name="T39" fmla="*/ 249 h 262"/>
              <a:gd name="T40" fmla="*/ 168 w 261"/>
              <a:gd name="T41" fmla="*/ 21 h 262"/>
              <a:gd name="T42" fmla="*/ 168 w 261"/>
              <a:gd name="T43" fmla="*/ 44 h 262"/>
              <a:gd name="T44" fmla="*/ 135 w 261"/>
              <a:gd name="T45" fmla="*/ 120 h 262"/>
              <a:gd name="T46" fmla="*/ 167 w 261"/>
              <a:gd name="T47" fmla="*/ 198 h 262"/>
              <a:gd name="T48" fmla="*/ 167 w 261"/>
              <a:gd name="T49" fmla="*/ 167 h 262"/>
              <a:gd name="T50" fmla="*/ 130 w 261"/>
              <a:gd name="T51" fmla="*/ 147 h 262"/>
              <a:gd name="T52" fmla="*/ 93 w 261"/>
              <a:gd name="T53" fmla="*/ 44 h 262"/>
              <a:gd name="T54" fmla="*/ 130 w 261"/>
              <a:gd name="T55" fmla="*/ 0 h 262"/>
              <a:gd name="T56" fmla="*/ 126 w 261"/>
              <a:gd name="T57" fmla="*/ 120 h 262"/>
              <a:gd name="T58" fmla="*/ 130 w 261"/>
              <a:gd name="T59" fmla="*/ 159 h 262"/>
              <a:gd name="T60" fmla="*/ 130 w 261"/>
              <a:gd name="T61" fmla="*/ 179 h 262"/>
              <a:gd name="T62" fmla="*/ 130 w 261"/>
              <a:gd name="T63" fmla="*/ 198 h 262"/>
              <a:gd name="T64" fmla="*/ 93 w 261"/>
              <a:gd name="T65" fmla="*/ 3 h 262"/>
              <a:gd name="T66" fmla="*/ 93 w 261"/>
              <a:gd name="T67" fmla="*/ 36 h 262"/>
              <a:gd name="T68" fmla="*/ 67 w 261"/>
              <a:gd name="T69" fmla="*/ 20 h 262"/>
              <a:gd name="T70" fmla="*/ 67 w 261"/>
              <a:gd name="T71" fmla="*/ 70 h 262"/>
              <a:gd name="T72" fmla="*/ 92 w 261"/>
              <a:gd name="T73" fmla="*/ 147 h 262"/>
              <a:gd name="T74" fmla="*/ 92 w 261"/>
              <a:gd name="T75" fmla="*/ 179 h 262"/>
              <a:gd name="T76" fmla="*/ 93 w 261"/>
              <a:gd name="T77" fmla="*/ 198 h 262"/>
              <a:gd name="T78" fmla="*/ 67 w 261"/>
              <a:gd name="T79" fmla="*/ 171 h 262"/>
              <a:gd name="T80" fmla="*/ 69 w 261"/>
              <a:gd name="T81" fmla="*/ 232 h 262"/>
              <a:gd name="T82" fmla="*/ 58 w 261"/>
              <a:gd name="T83" fmla="*/ 28 h 262"/>
              <a:gd name="T84" fmla="*/ 67 w 261"/>
              <a:gd name="T85" fmla="*/ 9 h 262"/>
              <a:gd name="T86" fmla="*/ 67 w 261"/>
              <a:gd name="T87" fmla="*/ 120 h 262"/>
              <a:gd name="T88" fmla="*/ 67 w 261"/>
              <a:gd name="T89" fmla="*/ 188 h 262"/>
              <a:gd name="T90" fmla="*/ 67 w 261"/>
              <a:gd name="T91" fmla="*/ 232 h 262"/>
              <a:gd name="T92" fmla="*/ 67 w 261"/>
              <a:gd name="T93" fmla="*/ 232 h 262"/>
              <a:gd name="T94" fmla="*/ 52 w 261"/>
              <a:gd name="T95" fmla="*/ 50 h 262"/>
              <a:gd name="T96" fmla="*/ 12 w 261"/>
              <a:gd name="T97" fmla="*/ 220 h 262"/>
              <a:gd name="T98" fmla="*/ 52 w 261"/>
              <a:gd name="T99" fmla="*/ 232 h 262"/>
              <a:gd name="T100" fmla="*/ 52 w 261"/>
              <a:gd name="T101" fmla="*/ 232 h 262"/>
              <a:gd name="T102" fmla="*/ 12 w 261"/>
              <a:gd name="T103" fmla="*/ 114 h 262"/>
              <a:gd name="T104" fmla="*/ 0 w 261"/>
              <a:gd name="T105" fmla="*/ 104 h 262"/>
              <a:gd name="T106" fmla="*/ 12 w 261"/>
              <a:gd name="T107" fmla="*/ 154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61" h="262">
                <a:moveTo>
                  <a:pt x="249" y="220"/>
                </a:moveTo>
                <a:cubicBezTo>
                  <a:pt x="249" y="154"/>
                  <a:pt x="249" y="154"/>
                  <a:pt x="249" y="154"/>
                </a:cubicBezTo>
                <a:cubicBezTo>
                  <a:pt x="251" y="157"/>
                  <a:pt x="252" y="160"/>
                  <a:pt x="252" y="164"/>
                </a:cubicBezTo>
                <a:cubicBezTo>
                  <a:pt x="252" y="220"/>
                  <a:pt x="252" y="220"/>
                  <a:pt x="252" y="220"/>
                </a:cubicBezTo>
                <a:cubicBezTo>
                  <a:pt x="249" y="220"/>
                  <a:pt x="249" y="220"/>
                  <a:pt x="249" y="220"/>
                </a:cubicBezTo>
                <a:close/>
                <a:moveTo>
                  <a:pt x="249" y="114"/>
                </a:moveTo>
                <a:cubicBezTo>
                  <a:pt x="249" y="70"/>
                  <a:pt x="249" y="70"/>
                  <a:pt x="249" y="70"/>
                </a:cubicBezTo>
                <a:cubicBezTo>
                  <a:pt x="250" y="70"/>
                  <a:pt x="250" y="70"/>
                  <a:pt x="250" y="69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9" y="66"/>
                  <a:pt x="261" y="67"/>
                  <a:pt x="261" y="70"/>
                </a:cubicBezTo>
                <a:cubicBezTo>
                  <a:pt x="261" y="104"/>
                  <a:pt x="261" y="104"/>
                  <a:pt x="261" y="104"/>
                </a:cubicBezTo>
                <a:cubicBezTo>
                  <a:pt x="261" y="107"/>
                  <a:pt x="259" y="110"/>
                  <a:pt x="257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50" y="114"/>
                  <a:pt x="250" y="114"/>
                  <a:pt x="249" y="114"/>
                </a:cubicBezTo>
                <a:close/>
                <a:moveTo>
                  <a:pt x="249" y="70"/>
                </a:moveTo>
                <a:cubicBezTo>
                  <a:pt x="249" y="114"/>
                  <a:pt x="249" y="114"/>
                  <a:pt x="249" y="114"/>
                </a:cubicBezTo>
                <a:cubicBezTo>
                  <a:pt x="248" y="114"/>
                  <a:pt x="246" y="112"/>
                  <a:pt x="246" y="110"/>
                </a:cubicBezTo>
                <a:cubicBezTo>
                  <a:pt x="246" y="76"/>
                  <a:pt x="246" y="76"/>
                  <a:pt x="246" y="76"/>
                </a:cubicBezTo>
                <a:cubicBezTo>
                  <a:pt x="246" y="74"/>
                  <a:pt x="248" y="71"/>
                  <a:pt x="249" y="70"/>
                </a:cubicBezTo>
                <a:close/>
                <a:moveTo>
                  <a:pt x="249" y="154"/>
                </a:moveTo>
                <a:cubicBezTo>
                  <a:pt x="246" y="150"/>
                  <a:pt x="241" y="146"/>
                  <a:pt x="235" y="146"/>
                </a:cubicBezTo>
                <a:cubicBezTo>
                  <a:pt x="235" y="50"/>
                  <a:pt x="235" y="50"/>
                  <a:pt x="235" y="50"/>
                </a:cubicBezTo>
                <a:cubicBezTo>
                  <a:pt x="209" y="50"/>
                  <a:pt x="209" y="50"/>
                  <a:pt x="209" y="50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19" y="162"/>
                  <a:pt x="227" y="170"/>
                  <a:pt x="227" y="180"/>
                </a:cubicBezTo>
                <a:cubicBezTo>
                  <a:pt x="227" y="189"/>
                  <a:pt x="219" y="197"/>
                  <a:pt x="209" y="197"/>
                </a:cubicBezTo>
                <a:cubicBezTo>
                  <a:pt x="209" y="220"/>
                  <a:pt x="209" y="220"/>
                  <a:pt x="209" y="220"/>
                </a:cubicBezTo>
                <a:cubicBezTo>
                  <a:pt x="249" y="220"/>
                  <a:pt x="249" y="220"/>
                  <a:pt x="249" y="220"/>
                </a:cubicBezTo>
                <a:cubicBezTo>
                  <a:pt x="249" y="154"/>
                  <a:pt x="249" y="154"/>
                  <a:pt x="249" y="154"/>
                </a:cubicBezTo>
                <a:close/>
                <a:moveTo>
                  <a:pt x="209" y="262"/>
                </a:moveTo>
                <a:cubicBezTo>
                  <a:pt x="209" y="232"/>
                  <a:pt x="209" y="232"/>
                  <a:pt x="209" y="232"/>
                </a:cubicBezTo>
                <a:cubicBezTo>
                  <a:pt x="226" y="232"/>
                  <a:pt x="226" y="232"/>
                  <a:pt x="226" y="232"/>
                </a:cubicBezTo>
                <a:cubicBezTo>
                  <a:pt x="226" y="249"/>
                  <a:pt x="226" y="249"/>
                  <a:pt x="226" y="249"/>
                </a:cubicBezTo>
                <a:cubicBezTo>
                  <a:pt x="226" y="257"/>
                  <a:pt x="220" y="262"/>
                  <a:pt x="213" y="262"/>
                </a:cubicBezTo>
                <a:cubicBezTo>
                  <a:pt x="209" y="262"/>
                  <a:pt x="209" y="262"/>
                  <a:pt x="209" y="262"/>
                </a:cubicBezTo>
                <a:close/>
                <a:moveTo>
                  <a:pt x="209" y="44"/>
                </a:moveTo>
                <a:cubicBezTo>
                  <a:pt x="209" y="15"/>
                  <a:pt x="209" y="15"/>
                  <a:pt x="209" y="15"/>
                </a:cubicBezTo>
                <a:cubicBezTo>
                  <a:pt x="225" y="23"/>
                  <a:pt x="235" y="33"/>
                  <a:pt x="235" y="44"/>
                </a:cubicBezTo>
                <a:lnTo>
                  <a:pt x="209" y="44"/>
                </a:lnTo>
                <a:close/>
                <a:moveTo>
                  <a:pt x="209" y="15"/>
                </a:moveTo>
                <a:cubicBezTo>
                  <a:pt x="209" y="44"/>
                  <a:pt x="209" y="44"/>
                  <a:pt x="209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9" y="37"/>
                  <a:pt x="203" y="33"/>
                  <a:pt x="203" y="28"/>
                </a:cubicBezTo>
                <a:cubicBezTo>
                  <a:pt x="203" y="24"/>
                  <a:pt x="199" y="20"/>
                  <a:pt x="195" y="20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200" y="11"/>
                  <a:pt x="205" y="13"/>
                  <a:pt x="209" y="15"/>
                </a:cubicBezTo>
                <a:close/>
                <a:moveTo>
                  <a:pt x="209" y="50"/>
                </a:moveTo>
                <a:cubicBezTo>
                  <a:pt x="209" y="162"/>
                  <a:pt x="209" y="162"/>
                  <a:pt x="209" y="162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03" y="162"/>
                  <a:pt x="198" y="166"/>
                  <a:pt x="195" y="171"/>
                </a:cubicBezTo>
                <a:cubicBezTo>
                  <a:pt x="195" y="120"/>
                  <a:pt x="195" y="120"/>
                  <a:pt x="195" y="120"/>
                </a:cubicBezTo>
                <a:cubicBezTo>
                  <a:pt x="201" y="120"/>
                  <a:pt x="201" y="120"/>
                  <a:pt x="201" y="120"/>
                </a:cubicBezTo>
                <a:cubicBezTo>
                  <a:pt x="201" y="70"/>
                  <a:pt x="201" y="70"/>
                  <a:pt x="201" y="70"/>
                </a:cubicBezTo>
                <a:cubicBezTo>
                  <a:pt x="195" y="70"/>
                  <a:pt x="195" y="70"/>
                  <a:pt x="195" y="70"/>
                </a:cubicBezTo>
                <a:cubicBezTo>
                  <a:pt x="195" y="50"/>
                  <a:pt x="195" y="50"/>
                  <a:pt x="195" y="50"/>
                </a:cubicBezTo>
                <a:cubicBezTo>
                  <a:pt x="209" y="50"/>
                  <a:pt x="209" y="50"/>
                  <a:pt x="209" y="50"/>
                </a:cubicBezTo>
                <a:close/>
                <a:moveTo>
                  <a:pt x="209" y="197"/>
                </a:moveTo>
                <a:cubicBezTo>
                  <a:pt x="209" y="220"/>
                  <a:pt x="209" y="220"/>
                  <a:pt x="209" y="220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95" y="188"/>
                  <a:pt x="195" y="188"/>
                  <a:pt x="195" y="188"/>
                </a:cubicBezTo>
                <a:cubicBezTo>
                  <a:pt x="198" y="193"/>
                  <a:pt x="203" y="197"/>
                  <a:pt x="209" y="197"/>
                </a:cubicBezTo>
                <a:cubicBezTo>
                  <a:pt x="209" y="197"/>
                  <a:pt x="209" y="197"/>
                  <a:pt x="209" y="197"/>
                </a:cubicBezTo>
                <a:close/>
                <a:moveTo>
                  <a:pt x="209" y="232"/>
                </a:moveTo>
                <a:cubicBezTo>
                  <a:pt x="209" y="262"/>
                  <a:pt x="209" y="262"/>
                  <a:pt x="209" y="262"/>
                </a:cubicBezTo>
                <a:cubicBezTo>
                  <a:pt x="206" y="262"/>
                  <a:pt x="206" y="262"/>
                  <a:pt x="206" y="262"/>
                </a:cubicBezTo>
                <a:cubicBezTo>
                  <a:pt x="201" y="262"/>
                  <a:pt x="197" y="260"/>
                  <a:pt x="195" y="257"/>
                </a:cubicBezTo>
                <a:cubicBezTo>
                  <a:pt x="195" y="232"/>
                  <a:pt x="195" y="232"/>
                  <a:pt x="195" y="232"/>
                </a:cubicBezTo>
                <a:lnTo>
                  <a:pt x="209" y="232"/>
                </a:lnTo>
                <a:close/>
                <a:moveTo>
                  <a:pt x="171" y="20"/>
                </a:moveTo>
                <a:cubicBezTo>
                  <a:pt x="175" y="20"/>
                  <a:pt x="179" y="24"/>
                  <a:pt x="179" y="28"/>
                </a:cubicBezTo>
                <a:cubicBezTo>
                  <a:pt x="179" y="33"/>
                  <a:pt x="175" y="37"/>
                  <a:pt x="171" y="37"/>
                </a:cubicBezTo>
                <a:cubicBezTo>
                  <a:pt x="170" y="37"/>
                  <a:pt x="169" y="37"/>
                  <a:pt x="168" y="36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0" y="37"/>
                  <a:pt x="186" y="33"/>
                  <a:pt x="186" y="28"/>
                </a:cubicBezTo>
                <a:cubicBezTo>
                  <a:pt x="186" y="24"/>
                  <a:pt x="190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187" y="6"/>
                  <a:pt x="178" y="4"/>
                  <a:pt x="168" y="3"/>
                </a:cubicBezTo>
                <a:cubicBezTo>
                  <a:pt x="168" y="21"/>
                  <a:pt x="168" y="21"/>
                  <a:pt x="168" y="21"/>
                </a:cubicBezTo>
                <a:cubicBezTo>
                  <a:pt x="169" y="20"/>
                  <a:pt x="170" y="20"/>
                  <a:pt x="171" y="20"/>
                </a:cubicBezTo>
                <a:close/>
                <a:moveTo>
                  <a:pt x="195" y="50"/>
                </a:moveTo>
                <a:cubicBezTo>
                  <a:pt x="195" y="70"/>
                  <a:pt x="195" y="70"/>
                  <a:pt x="195" y="70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8" y="50"/>
                  <a:pt x="168" y="50"/>
                  <a:pt x="168" y="50"/>
                </a:cubicBezTo>
                <a:cubicBezTo>
                  <a:pt x="195" y="50"/>
                  <a:pt x="195" y="50"/>
                  <a:pt x="195" y="50"/>
                </a:cubicBezTo>
                <a:close/>
                <a:moveTo>
                  <a:pt x="195" y="120"/>
                </a:moveTo>
                <a:cubicBezTo>
                  <a:pt x="195" y="171"/>
                  <a:pt x="195" y="171"/>
                  <a:pt x="195" y="171"/>
                </a:cubicBezTo>
                <a:cubicBezTo>
                  <a:pt x="193" y="173"/>
                  <a:pt x="192" y="176"/>
                  <a:pt x="192" y="180"/>
                </a:cubicBezTo>
                <a:cubicBezTo>
                  <a:pt x="192" y="183"/>
                  <a:pt x="193" y="186"/>
                  <a:pt x="195" y="188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95" y="120"/>
                  <a:pt x="195" y="120"/>
                  <a:pt x="195" y="120"/>
                </a:cubicBezTo>
                <a:close/>
                <a:moveTo>
                  <a:pt x="195" y="232"/>
                </a:moveTo>
                <a:cubicBezTo>
                  <a:pt x="195" y="257"/>
                  <a:pt x="195" y="257"/>
                  <a:pt x="195" y="257"/>
                </a:cubicBezTo>
                <a:cubicBezTo>
                  <a:pt x="193" y="254"/>
                  <a:pt x="192" y="252"/>
                  <a:pt x="192" y="249"/>
                </a:cubicBezTo>
                <a:cubicBezTo>
                  <a:pt x="192" y="232"/>
                  <a:pt x="192" y="232"/>
                  <a:pt x="192" y="232"/>
                </a:cubicBezTo>
                <a:lnTo>
                  <a:pt x="195" y="232"/>
                </a:lnTo>
                <a:close/>
                <a:moveTo>
                  <a:pt x="168" y="36"/>
                </a:moveTo>
                <a:cubicBezTo>
                  <a:pt x="165" y="35"/>
                  <a:pt x="162" y="32"/>
                  <a:pt x="162" y="28"/>
                </a:cubicBezTo>
                <a:cubicBezTo>
                  <a:pt x="162" y="25"/>
                  <a:pt x="165" y="22"/>
                  <a:pt x="168" y="21"/>
                </a:cubicBezTo>
                <a:cubicBezTo>
                  <a:pt x="168" y="3"/>
                  <a:pt x="168" y="3"/>
                  <a:pt x="168" y="3"/>
                </a:cubicBezTo>
                <a:cubicBezTo>
                  <a:pt x="157" y="1"/>
                  <a:pt x="144" y="0"/>
                  <a:pt x="131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68" y="36"/>
                  <a:pt x="168" y="36"/>
                  <a:pt x="168" y="36"/>
                </a:cubicBezTo>
                <a:close/>
                <a:moveTo>
                  <a:pt x="168" y="50"/>
                </a:moveTo>
                <a:cubicBezTo>
                  <a:pt x="168" y="70"/>
                  <a:pt x="168" y="70"/>
                  <a:pt x="168" y="70"/>
                </a:cubicBezTo>
                <a:cubicBezTo>
                  <a:pt x="135" y="70"/>
                  <a:pt x="135" y="70"/>
                  <a:pt x="135" y="70"/>
                </a:cubicBezTo>
                <a:cubicBezTo>
                  <a:pt x="135" y="120"/>
                  <a:pt x="135" y="120"/>
                  <a:pt x="135" y="1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30" y="220"/>
                  <a:pt x="130" y="220"/>
                  <a:pt x="130" y="220"/>
                </a:cubicBezTo>
                <a:cubicBezTo>
                  <a:pt x="130" y="198"/>
                  <a:pt x="130" y="198"/>
                  <a:pt x="130" y="198"/>
                </a:cubicBezTo>
                <a:cubicBezTo>
                  <a:pt x="167" y="198"/>
                  <a:pt x="167" y="198"/>
                  <a:pt x="167" y="198"/>
                </a:cubicBezTo>
                <a:cubicBezTo>
                  <a:pt x="167" y="187"/>
                  <a:pt x="167" y="187"/>
                  <a:pt x="167" y="187"/>
                </a:cubicBezTo>
                <a:cubicBezTo>
                  <a:pt x="130" y="187"/>
                  <a:pt x="130" y="187"/>
                  <a:pt x="130" y="187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67" y="179"/>
                  <a:pt x="167" y="179"/>
                  <a:pt x="167" y="179"/>
                </a:cubicBezTo>
                <a:cubicBezTo>
                  <a:pt x="167" y="167"/>
                  <a:pt x="167" y="167"/>
                  <a:pt x="167" y="167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59"/>
                  <a:pt x="130" y="159"/>
                  <a:pt x="130" y="159"/>
                </a:cubicBezTo>
                <a:cubicBezTo>
                  <a:pt x="167" y="159"/>
                  <a:pt x="167" y="159"/>
                  <a:pt x="167" y="159"/>
                </a:cubicBezTo>
                <a:cubicBezTo>
                  <a:pt x="167" y="147"/>
                  <a:pt x="167" y="147"/>
                  <a:pt x="167" y="147"/>
                </a:cubicBezTo>
                <a:cubicBezTo>
                  <a:pt x="130" y="147"/>
                  <a:pt x="130" y="147"/>
                  <a:pt x="130" y="147"/>
                </a:cubicBezTo>
                <a:cubicBezTo>
                  <a:pt x="130" y="50"/>
                  <a:pt x="130" y="50"/>
                  <a:pt x="130" y="50"/>
                </a:cubicBezTo>
                <a:lnTo>
                  <a:pt x="168" y="50"/>
                </a:lnTo>
                <a:close/>
                <a:moveTo>
                  <a:pt x="130" y="0"/>
                </a:moveTo>
                <a:cubicBezTo>
                  <a:pt x="130" y="44"/>
                  <a:pt x="130" y="44"/>
                  <a:pt x="130" y="44"/>
                </a:cubicBezTo>
                <a:cubicBezTo>
                  <a:pt x="93" y="44"/>
                  <a:pt x="93" y="44"/>
                  <a:pt x="93" y="44"/>
                </a:cubicBezTo>
                <a:cubicBezTo>
                  <a:pt x="93" y="36"/>
                  <a:pt x="93" y="36"/>
                  <a:pt x="93" y="36"/>
                </a:cubicBezTo>
                <a:cubicBezTo>
                  <a:pt x="96" y="35"/>
                  <a:pt x="99" y="32"/>
                  <a:pt x="99" y="28"/>
                </a:cubicBezTo>
                <a:cubicBezTo>
                  <a:pt x="99" y="25"/>
                  <a:pt x="96" y="22"/>
                  <a:pt x="93" y="21"/>
                </a:cubicBezTo>
                <a:cubicBezTo>
                  <a:pt x="93" y="3"/>
                  <a:pt x="93" y="3"/>
                  <a:pt x="93" y="3"/>
                </a:cubicBezTo>
                <a:cubicBezTo>
                  <a:pt x="104" y="1"/>
                  <a:pt x="117" y="0"/>
                  <a:pt x="130" y="0"/>
                </a:cubicBezTo>
                <a:close/>
                <a:moveTo>
                  <a:pt x="130" y="50"/>
                </a:moveTo>
                <a:cubicBezTo>
                  <a:pt x="130" y="147"/>
                  <a:pt x="130" y="147"/>
                  <a:pt x="130" y="147"/>
                </a:cubicBezTo>
                <a:cubicBezTo>
                  <a:pt x="93" y="147"/>
                  <a:pt x="93" y="147"/>
                  <a:pt x="93" y="147"/>
                </a:cubicBezTo>
                <a:cubicBezTo>
                  <a:pt x="93" y="120"/>
                  <a:pt x="93" y="120"/>
                  <a:pt x="93" y="120"/>
                </a:cubicBezTo>
                <a:cubicBezTo>
                  <a:pt x="126" y="120"/>
                  <a:pt x="126" y="120"/>
                  <a:pt x="126" y="120"/>
                </a:cubicBezTo>
                <a:cubicBezTo>
                  <a:pt x="126" y="70"/>
                  <a:pt x="126" y="70"/>
                  <a:pt x="126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50"/>
                  <a:pt x="93" y="50"/>
                  <a:pt x="93" y="50"/>
                </a:cubicBezTo>
                <a:cubicBezTo>
                  <a:pt x="130" y="50"/>
                  <a:pt x="130" y="50"/>
                  <a:pt x="130" y="50"/>
                </a:cubicBezTo>
                <a:close/>
                <a:moveTo>
                  <a:pt x="130" y="159"/>
                </a:moveTo>
                <a:cubicBezTo>
                  <a:pt x="130" y="167"/>
                  <a:pt x="130" y="167"/>
                  <a:pt x="130" y="167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130" y="159"/>
                  <a:pt x="130" y="159"/>
                  <a:pt x="130" y="159"/>
                </a:cubicBezTo>
                <a:close/>
                <a:moveTo>
                  <a:pt x="130" y="179"/>
                </a:moveTo>
                <a:cubicBezTo>
                  <a:pt x="130" y="187"/>
                  <a:pt x="130" y="187"/>
                  <a:pt x="130" y="187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130" y="179"/>
                  <a:pt x="130" y="179"/>
                  <a:pt x="130" y="179"/>
                </a:cubicBezTo>
                <a:close/>
                <a:moveTo>
                  <a:pt x="130" y="198"/>
                </a:moveTo>
                <a:cubicBezTo>
                  <a:pt x="130" y="220"/>
                  <a:pt x="130" y="220"/>
                  <a:pt x="130" y="220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93" y="198"/>
                  <a:pt x="93" y="198"/>
                  <a:pt x="93" y="198"/>
                </a:cubicBezTo>
                <a:lnTo>
                  <a:pt x="130" y="198"/>
                </a:lnTo>
                <a:close/>
                <a:moveTo>
                  <a:pt x="93" y="3"/>
                </a:moveTo>
                <a:cubicBezTo>
                  <a:pt x="93" y="21"/>
                  <a:pt x="93" y="21"/>
                  <a:pt x="93" y="21"/>
                </a:cubicBezTo>
                <a:cubicBezTo>
                  <a:pt x="92" y="20"/>
                  <a:pt x="92" y="20"/>
                  <a:pt x="91" y="20"/>
                </a:cubicBezTo>
                <a:cubicBezTo>
                  <a:pt x="86" y="20"/>
                  <a:pt x="83" y="24"/>
                  <a:pt x="83" y="28"/>
                </a:cubicBezTo>
                <a:cubicBezTo>
                  <a:pt x="83" y="33"/>
                  <a:pt x="86" y="37"/>
                  <a:pt x="91" y="37"/>
                </a:cubicBezTo>
                <a:cubicBezTo>
                  <a:pt x="92" y="37"/>
                  <a:pt x="92" y="37"/>
                  <a:pt x="93" y="36"/>
                </a:cubicBezTo>
                <a:cubicBezTo>
                  <a:pt x="93" y="44"/>
                  <a:pt x="93" y="44"/>
                  <a:pt x="93" y="44"/>
                </a:cubicBezTo>
                <a:cubicBezTo>
                  <a:pt x="67" y="44"/>
                  <a:pt x="67" y="44"/>
                  <a:pt x="67" y="44"/>
                </a:cubicBezTo>
                <a:cubicBezTo>
                  <a:pt x="67" y="37"/>
                  <a:pt x="67" y="37"/>
                  <a:pt x="67" y="37"/>
                </a:cubicBezTo>
                <a:cubicBezTo>
                  <a:pt x="71" y="37"/>
                  <a:pt x="75" y="33"/>
                  <a:pt x="75" y="28"/>
                </a:cubicBezTo>
                <a:cubicBezTo>
                  <a:pt x="75" y="24"/>
                  <a:pt x="71" y="20"/>
                  <a:pt x="67" y="20"/>
                </a:cubicBezTo>
                <a:cubicBezTo>
                  <a:pt x="67" y="9"/>
                  <a:pt x="67" y="9"/>
                  <a:pt x="67" y="9"/>
                </a:cubicBezTo>
                <a:cubicBezTo>
                  <a:pt x="75" y="6"/>
                  <a:pt x="84" y="4"/>
                  <a:pt x="93" y="3"/>
                </a:cubicBezTo>
                <a:close/>
                <a:moveTo>
                  <a:pt x="93" y="50"/>
                </a:moveTo>
                <a:cubicBezTo>
                  <a:pt x="93" y="70"/>
                  <a:pt x="93" y="70"/>
                  <a:pt x="93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50"/>
                  <a:pt x="67" y="50"/>
                  <a:pt x="67" y="50"/>
                </a:cubicBezTo>
                <a:cubicBezTo>
                  <a:pt x="93" y="50"/>
                  <a:pt x="93" y="50"/>
                  <a:pt x="93" y="50"/>
                </a:cubicBezTo>
                <a:close/>
                <a:moveTo>
                  <a:pt x="93" y="120"/>
                </a:moveTo>
                <a:cubicBezTo>
                  <a:pt x="93" y="147"/>
                  <a:pt x="93" y="147"/>
                  <a:pt x="93" y="147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92" y="159"/>
                  <a:pt x="92" y="159"/>
                  <a:pt x="92" y="159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79"/>
                  <a:pt x="92" y="179"/>
                  <a:pt x="92" y="179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2" y="187"/>
                  <a:pt x="92" y="187"/>
                  <a:pt x="92" y="187"/>
                </a:cubicBezTo>
                <a:cubicBezTo>
                  <a:pt x="92" y="198"/>
                  <a:pt x="92" y="198"/>
                  <a:pt x="92" y="198"/>
                </a:cubicBezTo>
                <a:cubicBezTo>
                  <a:pt x="93" y="198"/>
                  <a:pt x="93" y="198"/>
                  <a:pt x="93" y="198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67" y="220"/>
                  <a:pt x="67" y="220"/>
                  <a:pt x="67" y="220"/>
                </a:cubicBezTo>
                <a:cubicBezTo>
                  <a:pt x="67" y="188"/>
                  <a:pt x="67" y="188"/>
                  <a:pt x="67" y="188"/>
                </a:cubicBezTo>
                <a:cubicBezTo>
                  <a:pt x="68" y="186"/>
                  <a:pt x="69" y="183"/>
                  <a:pt x="69" y="180"/>
                </a:cubicBezTo>
                <a:cubicBezTo>
                  <a:pt x="69" y="176"/>
                  <a:pt x="68" y="173"/>
                  <a:pt x="67" y="171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93" y="120"/>
                  <a:pt x="93" y="120"/>
                  <a:pt x="93" y="120"/>
                </a:cubicBezTo>
                <a:close/>
                <a:moveTo>
                  <a:pt x="67" y="257"/>
                </a:moveTo>
                <a:cubicBezTo>
                  <a:pt x="67" y="232"/>
                  <a:pt x="67" y="232"/>
                  <a:pt x="67" y="232"/>
                </a:cubicBezTo>
                <a:cubicBezTo>
                  <a:pt x="69" y="232"/>
                  <a:pt x="69" y="232"/>
                  <a:pt x="69" y="232"/>
                </a:cubicBezTo>
                <a:cubicBezTo>
                  <a:pt x="69" y="249"/>
                  <a:pt x="69" y="249"/>
                  <a:pt x="69" y="249"/>
                </a:cubicBezTo>
                <a:cubicBezTo>
                  <a:pt x="69" y="252"/>
                  <a:pt x="68" y="254"/>
                  <a:pt x="67" y="257"/>
                </a:cubicBezTo>
                <a:close/>
                <a:moveTo>
                  <a:pt x="67" y="9"/>
                </a:moveTo>
                <a:cubicBezTo>
                  <a:pt x="67" y="20"/>
                  <a:pt x="67" y="20"/>
                  <a:pt x="67" y="20"/>
                </a:cubicBezTo>
                <a:cubicBezTo>
                  <a:pt x="62" y="20"/>
                  <a:pt x="58" y="24"/>
                  <a:pt x="58" y="28"/>
                </a:cubicBezTo>
                <a:cubicBezTo>
                  <a:pt x="58" y="33"/>
                  <a:pt x="62" y="37"/>
                  <a:pt x="67" y="37"/>
                </a:cubicBezTo>
                <a:cubicBezTo>
                  <a:pt x="67" y="44"/>
                  <a:pt x="67" y="44"/>
                  <a:pt x="67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15"/>
                  <a:pt x="52" y="15"/>
                  <a:pt x="52" y="15"/>
                </a:cubicBezTo>
                <a:cubicBezTo>
                  <a:pt x="56" y="13"/>
                  <a:pt x="61" y="11"/>
                  <a:pt x="67" y="9"/>
                </a:cubicBezTo>
                <a:close/>
                <a:moveTo>
                  <a:pt x="67" y="50"/>
                </a:moveTo>
                <a:cubicBezTo>
                  <a:pt x="67" y="70"/>
                  <a:pt x="67" y="70"/>
                  <a:pt x="67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7" y="171"/>
                  <a:pt x="67" y="171"/>
                  <a:pt x="67" y="171"/>
                </a:cubicBezTo>
                <a:cubicBezTo>
                  <a:pt x="64" y="166"/>
                  <a:pt x="58" y="162"/>
                  <a:pt x="52" y="162"/>
                </a:cubicBezTo>
                <a:cubicBezTo>
                  <a:pt x="52" y="50"/>
                  <a:pt x="52" y="50"/>
                  <a:pt x="52" y="50"/>
                </a:cubicBezTo>
                <a:cubicBezTo>
                  <a:pt x="67" y="50"/>
                  <a:pt x="67" y="50"/>
                  <a:pt x="67" y="50"/>
                </a:cubicBezTo>
                <a:close/>
                <a:moveTo>
                  <a:pt x="67" y="188"/>
                </a:moveTo>
                <a:cubicBezTo>
                  <a:pt x="67" y="220"/>
                  <a:pt x="67" y="220"/>
                  <a:pt x="67" y="220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52" y="197"/>
                  <a:pt x="52" y="197"/>
                  <a:pt x="52" y="197"/>
                </a:cubicBezTo>
                <a:cubicBezTo>
                  <a:pt x="58" y="197"/>
                  <a:pt x="64" y="193"/>
                  <a:pt x="67" y="188"/>
                </a:cubicBezTo>
                <a:close/>
                <a:moveTo>
                  <a:pt x="67" y="232"/>
                </a:moveTo>
                <a:cubicBezTo>
                  <a:pt x="67" y="257"/>
                  <a:pt x="67" y="257"/>
                  <a:pt x="67" y="257"/>
                </a:cubicBezTo>
                <a:cubicBezTo>
                  <a:pt x="64" y="260"/>
                  <a:pt x="60" y="262"/>
                  <a:pt x="56" y="262"/>
                </a:cubicBezTo>
                <a:cubicBezTo>
                  <a:pt x="52" y="262"/>
                  <a:pt x="52" y="262"/>
                  <a:pt x="52" y="262"/>
                </a:cubicBezTo>
                <a:cubicBezTo>
                  <a:pt x="52" y="232"/>
                  <a:pt x="52" y="232"/>
                  <a:pt x="52" y="232"/>
                </a:cubicBezTo>
                <a:lnTo>
                  <a:pt x="67" y="232"/>
                </a:lnTo>
                <a:close/>
                <a:moveTo>
                  <a:pt x="52" y="15"/>
                </a:moveTo>
                <a:cubicBezTo>
                  <a:pt x="52" y="44"/>
                  <a:pt x="52" y="44"/>
                  <a:pt x="52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33"/>
                  <a:pt x="36" y="23"/>
                  <a:pt x="52" y="15"/>
                </a:cubicBezTo>
                <a:close/>
                <a:moveTo>
                  <a:pt x="52" y="50"/>
                </a:moveTo>
                <a:cubicBezTo>
                  <a:pt x="52" y="162"/>
                  <a:pt x="52" y="162"/>
                  <a:pt x="52" y="162"/>
                </a:cubicBezTo>
                <a:cubicBezTo>
                  <a:pt x="42" y="162"/>
                  <a:pt x="35" y="170"/>
                  <a:pt x="35" y="180"/>
                </a:cubicBezTo>
                <a:cubicBezTo>
                  <a:pt x="35" y="189"/>
                  <a:pt x="42" y="197"/>
                  <a:pt x="52" y="197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12" y="220"/>
                  <a:pt x="12" y="220"/>
                  <a:pt x="12" y="220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15" y="150"/>
                  <a:pt x="21" y="146"/>
                  <a:pt x="27" y="146"/>
                </a:cubicBezTo>
                <a:cubicBezTo>
                  <a:pt x="27" y="50"/>
                  <a:pt x="27" y="50"/>
                  <a:pt x="27" y="50"/>
                </a:cubicBezTo>
                <a:cubicBezTo>
                  <a:pt x="52" y="50"/>
                  <a:pt x="52" y="50"/>
                  <a:pt x="52" y="50"/>
                </a:cubicBezTo>
                <a:close/>
                <a:moveTo>
                  <a:pt x="52" y="232"/>
                </a:moveTo>
                <a:cubicBezTo>
                  <a:pt x="52" y="262"/>
                  <a:pt x="52" y="262"/>
                  <a:pt x="52" y="262"/>
                </a:cubicBezTo>
                <a:cubicBezTo>
                  <a:pt x="48" y="262"/>
                  <a:pt x="48" y="262"/>
                  <a:pt x="48" y="262"/>
                </a:cubicBezTo>
                <a:cubicBezTo>
                  <a:pt x="41" y="262"/>
                  <a:pt x="35" y="257"/>
                  <a:pt x="35" y="249"/>
                </a:cubicBezTo>
                <a:cubicBezTo>
                  <a:pt x="35" y="232"/>
                  <a:pt x="35" y="232"/>
                  <a:pt x="35" y="232"/>
                </a:cubicBezTo>
                <a:cubicBezTo>
                  <a:pt x="52" y="232"/>
                  <a:pt x="52" y="232"/>
                  <a:pt x="52" y="232"/>
                </a:cubicBezTo>
                <a:close/>
                <a:moveTo>
                  <a:pt x="12" y="114"/>
                </a:moveTo>
                <a:cubicBezTo>
                  <a:pt x="14" y="114"/>
                  <a:pt x="15" y="112"/>
                  <a:pt x="15" y="110"/>
                </a:cubicBezTo>
                <a:cubicBezTo>
                  <a:pt x="15" y="76"/>
                  <a:pt x="15" y="76"/>
                  <a:pt x="15" y="76"/>
                </a:cubicBezTo>
                <a:cubicBezTo>
                  <a:pt x="15" y="74"/>
                  <a:pt x="14" y="71"/>
                  <a:pt x="12" y="70"/>
                </a:cubicBezTo>
                <a:lnTo>
                  <a:pt x="12" y="114"/>
                </a:lnTo>
                <a:close/>
                <a:moveTo>
                  <a:pt x="12" y="70"/>
                </a:moveTo>
                <a:cubicBezTo>
                  <a:pt x="12" y="114"/>
                  <a:pt x="12" y="114"/>
                  <a:pt x="12" y="114"/>
                </a:cubicBezTo>
                <a:cubicBezTo>
                  <a:pt x="12" y="114"/>
                  <a:pt x="11" y="114"/>
                  <a:pt x="11" y="113"/>
                </a:cubicBezTo>
                <a:cubicBezTo>
                  <a:pt x="4" y="111"/>
                  <a:pt x="4" y="111"/>
                  <a:pt x="4" y="111"/>
                </a:cubicBezTo>
                <a:cubicBezTo>
                  <a:pt x="2" y="110"/>
                  <a:pt x="0" y="107"/>
                  <a:pt x="0" y="104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7"/>
                  <a:pt x="2" y="66"/>
                  <a:pt x="4" y="67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70"/>
                  <a:pt x="12" y="70"/>
                  <a:pt x="12" y="70"/>
                </a:cubicBezTo>
                <a:close/>
                <a:moveTo>
                  <a:pt x="12" y="154"/>
                </a:moveTo>
                <a:cubicBezTo>
                  <a:pt x="12" y="220"/>
                  <a:pt x="12" y="220"/>
                  <a:pt x="12" y="220"/>
                </a:cubicBezTo>
                <a:cubicBezTo>
                  <a:pt x="9" y="220"/>
                  <a:pt x="9" y="220"/>
                  <a:pt x="9" y="220"/>
                </a:cubicBezTo>
                <a:cubicBezTo>
                  <a:pt x="9" y="164"/>
                  <a:pt x="9" y="164"/>
                  <a:pt x="9" y="164"/>
                </a:cubicBezTo>
                <a:cubicBezTo>
                  <a:pt x="9" y="160"/>
                  <a:pt x="10" y="157"/>
                  <a:pt x="12" y="154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Freeform 76"/>
          <p:cNvSpPr>
            <a:spLocks noEditPoints="1"/>
          </p:cNvSpPr>
          <p:nvPr/>
        </p:nvSpPr>
        <p:spPr bwMode="auto">
          <a:xfrm>
            <a:off x="7873026" y="2980293"/>
            <a:ext cx="711889" cy="539629"/>
          </a:xfrm>
          <a:custGeom>
            <a:avLst/>
            <a:gdLst>
              <a:gd name="T0" fmla="*/ 271 w 295"/>
              <a:gd name="T1" fmla="*/ 0 h 224"/>
              <a:gd name="T2" fmla="*/ 277 w 295"/>
              <a:gd name="T3" fmla="*/ 35 h 224"/>
              <a:gd name="T4" fmla="*/ 224 w 295"/>
              <a:gd name="T5" fmla="*/ 224 h 224"/>
              <a:gd name="T6" fmla="*/ 248 w 295"/>
              <a:gd name="T7" fmla="*/ 188 h 224"/>
              <a:gd name="T8" fmla="*/ 249 w 295"/>
              <a:gd name="T9" fmla="*/ 29 h 224"/>
              <a:gd name="T10" fmla="*/ 224 w 295"/>
              <a:gd name="T11" fmla="*/ 194 h 224"/>
              <a:gd name="T12" fmla="*/ 224 w 295"/>
              <a:gd name="T13" fmla="*/ 16 h 224"/>
              <a:gd name="T14" fmla="*/ 224 w 295"/>
              <a:gd name="T15" fmla="*/ 208 h 224"/>
              <a:gd name="T16" fmla="*/ 224 w 295"/>
              <a:gd name="T17" fmla="*/ 179 h 224"/>
              <a:gd name="T18" fmla="*/ 224 w 295"/>
              <a:gd name="T19" fmla="*/ 194 h 224"/>
              <a:gd name="T20" fmla="*/ 201 w 295"/>
              <a:gd name="T21" fmla="*/ 128 h 224"/>
              <a:gd name="T22" fmla="*/ 203 w 295"/>
              <a:gd name="T23" fmla="*/ 98 h 224"/>
              <a:gd name="T24" fmla="*/ 195 w 295"/>
              <a:gd name="T25" fmla="*/ 67 h 224"/>
              <a:gd name="T26" fmla="*/ 187 w 295"/>
              <a:gd name="T27" fmla="*/ 128 h 224"/>
              <a:gd name="T28" fmla="*/ 187 w 295"/>
              <a:gd name="T29" fmla="*/ 100 h 224"/>
              <a:gd name="T30" fmla="*/ 190 w 295"/>
              <a:gd name="T31" fmla="*/ 75 h 224"/>
              <a:gd name="T32" fmla="*/ 187 w 295"/>
              <a:gd name="T33" fmla="*/ 0 h 224"/>
              <a:gd name="T34" fmla="*/ 187 w 295"/>
              <a:gd name="T35" fmla="*/ 0 h 224"/>
              <a:gd name="T36" fmla="*/ 147 w 295"/>
              <a:gd name="T37" fmla="*/ 208 h 224"/>
              <a:gd name="T38" fmla="*/ 182 w 295"/>
              <a:gd name="T39" fmla="*/ 67 h 224"/>
              <a:gd name="T40" fmla="*/ 168 w 295"/>
              <a:gd name="T41" fmla="*/ 109 h 224"/>
              <a:gd name="T42" fmla="*/ 187 w 295"/>
              <a:gd name="T43" fmla="*/ 194 h 224"/>
              <a:gd name="T44" fmla="*/ 148 w 295"/>
              <a:gd name="T45" fmla="*/ 125 h 224"/>
              <a:gd name="T46" fmla="*/ 147 w 295"/>
              <a:gd name="T47" fmla="*/ 106 h 224"/>
              <a:gd name="T48" fmla="*/ 184 w 295"/>
              <a:gd name="T49" fmla="*/ 70 h 224"/>
              <a:gd name="T50" fmla="*/ 187 w 295"/>
              <a:gd name="T51" fmla="*/ 91 h 224"/>
              <a:gd name="T52" fmla="*/ 179 w 295"/>
              <a:gd name="T53" fmla="*/ 116 h 224"/>
              <a:gd name="T54" fmla="*/ 187 w 295"/>
              <a:gd name="T55" fmla="*/ 100 h 224"/>
              <a:gd name="T56" fmla="*/ 147 w 295"/>
              <a:gd name="T57" fmla="*/ 16 h 224"/>
              <a:gd name="T58" fmla="*/ 147 w 295"/>
              <a:gd name="T59" fmla="*/ 208 h 224"/>
              <a:gd name="T60" fmla="*/ 147 w 295"/>
              <a:gd name="T61" fmla="*/ 106 h 224"/>
              <a:gd name="T62" fmla="*/ 127 w 295"/>
              <a:gd name="T63" fmla="*/ 121 h 224"/>
              <a:gd name="T64" fmla="*/ 147 w 295"/>
              <a:gd name="T65" fmla="*/ 137 h 224"/>
              <a:gd name="T66" fmla="*/ 102 w 295"/>
              <a:gd name="T67" fmla="*/ 156 h 224"/>
              <a:gd name="T68" fmla="*/ 109 w 295"/>
              <a:gd name="T69" fmla="*/ 113 h 224"/>
              <a:gd name="T70" fmla="*/ 100 w 295"/>
              <a:gd name="T71" fmla="*/ 93 h 224"/>
              <a:gd name="T72" fmla="*/ 111 w 295"/>
              <a:gd name="T73" fmla="*/ 97 h 224"/>
              <a:gd name="T74" fmla="*/ 99 w 295"/>
              <a:gd name="T75" fmla="*/ 88 h 224"/>
              <a:gd name="T76" fmla="*/ 101 w 295"/>
              <a:gd name="T77" fmla="*/ 150 h 224"/>
              <a:gd name="T78" fmla="*/ 99 w 295"/>
              <a:gd name="T79" fmla="*/ 123 h 224"/>
              <a:gd name="T80" fmla="*/ 0 w 295"/>
              <a:gd name="T81" fmla="*/ 23 h 224"/>
              <a:gd name="T82" fmla="*/ 99 w 295"/>
              <a:gd name="T83" fmla="*/ 208 h 224"/>
              <a:gd name="T84" fmla="*/ 17 w 295"/>
              <a:gd name="T85" fmla="*/ 35 h 224"/>
              <a:gd name="T86" fmla="*/ 99 w 295"/>
              <a:gd name="T87" fmla="*/ 29 h 224"/>
              <a:gd name="T88" fmla="*/ 79 w 295"/>
              <a:gd name="T89" fmla="*/ 129 h 224"/>
              <a:gd name="T90" fmla="*/ 99 w 295"/>
              <a:gd name="T91" fmla="*/ 157 h 224"/>
              <a:gd name="T92" fmla="*/ 30 w 295"/>
              <a:gd name="T93" fmla="*/ 45 h 224"/>
              <a:gd name="T94" fmla="*/ 99 w 295"/>
              <a:gd name="T95" fmla="*/ 115 h 224"/>
              <a:gd name="T96" fmla="*/ 99 w 295"/>
              <a:gd name="T97" fmla="*/ 123 h 224"/>
              <a:gd name="T98" fmla="*/ 91 w 295"/>
              <a:gd name="T99" fmla="*/ 133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95" h="224">
                <a:moveTo>
                  <a:pt x="271" y="224"/>
                </a:moveTo>
                <a:cubicBezTo>
                  <a:pt x="284" y="224"/>
                  <a:pt x="295" y="213"/>
                  <a:pt x="295" y="200"/>
                </a:cubicBezTo>
                <a:cubicBezTo>
                  <a:pt x="295" y="23"/>
                  <a:pt x="295" y="23"/>
                  <a:pt x="295" y="23"/>
                </a:cubicBezTo>
                <a:cubicBezTo>
                  <a:pt x="295" y="10"/>
                  <a:pt x="284" y="0"/>
                  <a:pt x="271" y="0"/>
                </a:cubicBezTo>
                <a:cubicBezTo>
                  <a:pt x="224" y="0"/>
                  <a:pt x="224" y="0"/>
                  <a:pt x="224" y="0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58" y="16"/>
                  <a:pt x="258" y="16"/>
                  <a:pt x="258" y="16"/>
                </a:cubicBezTo>
                <a:cubicBezTo>
                  <a:pt x="268" y="16"/>
                  <a:pt x="277" y="24"/>
                  <a:pt x="277" y="35"/>
                </a:cubicBezTo>
                <a:cubicBezTo>
                  <a:pt x="277" y="189"/>
                  <a:pt x="277" y="189"/>
                  <a:pt x="277" y="189"/>
                </a:cubicBezTo>
                <a:cubicBezTo>
                  <a:pt x="277" y="199"/>
                  <a:pt x="268" y="208"/>
                  <a:pt x="258" y="208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224" y="224"/>
                  <a:pt x="224" y="224"/>
                  <a:pt x="224" y="224"/>
                </a:cubicBezTo>
                <a:cubicBezTo>
                  <a:pt x="271" y="224"/>
                  <a:pt x="271" y="224"/>
                  <a:pt x="271" y="224"/>
                </a:cubicBezTo>
                <a:close/>
                <a:moveTo>
                  <a:pt x="224" y="194"/>
                </a:moveTo>
                <a:cubicBezTo>
                  <a:pt x="224" y="188"/>
                  <a:pt x="224" y="188"/>
                  <a:pt x="224" y="188"/>
                </a:cubicBezTo>
                <a:cubicBezTo>
                  <a:pt x="248" y="188"/>
                  <a:pt x="248" y="188"/>
                  <a:pt x="248" y="188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24" y="179"/>
                  <a:pt x="224" y="179"/>
                  <a:pt x="224" y="179"/>
                </a:cubicBezTo>
                <a:cubicBezTo>
                  <a:pt x="224" y="29"/>
                  <a:pt x="224" y="29"/>
                  <a:pt x="224" y="29"/>
                </a:cubicBezTo>
                <a:cubicBezTo>
                  <a:pt x="249" y="29"/>
                  <a:pt x="249" y="29"/>
                  <a:pt x="249" y="29"/>
                </a:cubicBezTo>
                <a:cubicBezTo>
                  <a:pt x="257" y="29"/>
                  <a:pt x="264" y="36"/>
                  <a:pt x="264" y="45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4" y="187"/>
                  <a:pt x="257" y="194"/>
                  <a:pt x="249" y="194"/>
                </a:cubicBezTo>
                <a:lnTo>
                  <a:pt x="224" y="194"/>
                </a:lnTo>
                <a:close/>
                <a:moveTo>
                  <a:pt x="224" y="0"/>
                </a:moveTo>
                <a:cubicBezTo>
                  <a:pt x="187" y="0"/>
                  <a:pt x="187" y="0"/>
                  <a:pt x="187" y="0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24" y="0"/>
                  <a:pt x="224" y="0"/>
                  <a:pt x="224" y="0"/>
                </a:cubicBezTo>
                <a:close/>
                <a:moveTo>
                  <a:pt x="187" y="224"/>
                </a:moveTo>
                <a:cubicBezTo>
                  <a:pt x="224" y="224"/>
                  <a:pt x="224" y="224"/>
                  <a:pt x="224" y="224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87" y="224"/>
                  <a:pt x="187" y="224"/>
                  <a:pt x="187" y="224"/>
                </a:cubicBezTo>
                <a:close/>
                <a:moveTo>
                  <a:pt x="224" y="29"/>
                </a:moveTo>
                <a:cubicBezTo>
                  <a:pt x="224" y="179"/>
                  <a:pt x="224" y="179"/>
                  <a:pt x="224" y="179"/>
                </a:cubicBezTo>
                <a:cubicBezTo>
                  <a:pt x="200" y="179"/>
                  <a:pt x="200" y="179"/>
                  <a:pt x="200" y="179"/>
                </a:cubicBezTo>
                <a:cubicBezTo>
                  <a:pt x="200" y="188"/>
                  <a:pt x="200" y="188"/>
                  <a:pt x="200" y="188"/>
                </a:cubicBezTo>
                <a:cubicBezTo>
                  <a:pt x="224" y="188"/>
                  <a:pt x="224" y="188"/>
                  <a:pt x="224" y="188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87" y="135"/>
                  <a:pt x="187" y="135"/>
                  <a:pt x="187" y="135"/>
                </a:cubicBezTo>
                <a:cubicBezTo>
                  <a:pt x="188" y="135"/>
                  <a:pt x="189" y="134"/>
                  <a:pt x="189" y="134"/>
                </a:cubicBezTo>
                <a:cubicBezTo>
                  <a:pt x="194" y="133"/>
                  <a:pt x="197" y="131"/>
                  <a:pt x="201" y="128"/>
                </a:cubicBezTo>
                <a:cubicBezTo>
                  <a:pt x="204" y="124"/>
                  <a:pt x="206" y="121"/>
                  <a:pt x="207" y="117"/>
                </a:cubicBezTo>
                <a:cubicBezTo>
                  <a:pt x="208" y="115"/>
                  <a:pt x="208" y="113"/>
                  <a:pt x="208" y="111"/>
                </a:cubicBezTo>
                <a:cubicBezTo>
                  <a:pt x="208" y="109"/>
                  <a:pt x="208" y="107"/>
                  <a:pt x="207" y="104"/>
                </a:cubicBezTo>
                <a:cubicBezTo>
                  <a:pt x="207" y="102"/>
                  <a:pt x="205" y="100"/>
                  <a:pt x="203" y="98"/>
                </a:cubicBezTo>
                <a:cubicBezTo>
                  <a:pt x="200" y="96"/>
                  <a:pt x="197" y="94"/>
                  <a:pt x="193" y="94"/>
                </a:cubicBezTo>
                <a:cubicBezTo>
                  <a:pt x="197" y="91"/>
                  <a:pt x="199" y="88"/>
                  <a:pt x="201" y="85"/>
                </a:cubicBezTo>
                <a:cubicBezTo>
                  <a:pt x="202" y="81"/>
                  <a:pt x="202" y="78"/>
                  <a:pt x="201" y="74"/>
                </a:cubicBezTo>
                <a:cubicBezTo>
                  <a:pt x="200" y="71"/>
                  <a:pt x="198" y="69"/>
                  <a:pt x="195" y="67"/>
                </a:cubicBezTo>
                <a:cubicBezTo>
                  <a:pt x="193" y="66"/>
                  <a:pt x="190" y="66"/>
                  <a:pt x="187" y="66"/>
                </a:cubicBezTo>
                <a:cubicBezTo>
                  <a:pt x="187" y="29"/>
                  <a:pt x="187" y="29"/>
                  <a:pt x="187" y="29"/>
                </a:cubicBezTo>
                <a:cubicBezTo>
                  <a:pt x="224" y="29"/>
                  <a:pt x="224" y="29"/>
                  <a:pt x="224" y="29"/>
                </a:cubicBezTo>
                <a:close/>
                <a:moveTo>
                  <a:pt x="187" y="128"/>
                </a:moveTo>
                <a:cubicBezTo>
                  <a:pt x="187" y="128"/>
                  <a:pt x="188" y="128"/>
                  <a:pt x="188" y="128"/>
                </a:cubicBezTo>
                <a:cubicBezTo>
                  <a:pt x="191" y="127"/>
                  <a:pt x="193" y="125"/>
                  <a:pt x="194" y="122"/>
                </a:cubicBezTo>
                <a:cubicBezTo>
                  <a:pt x="195" y="118"/>
                  <a:pt x="195" y="115"/>
                  <a:pt x="194" y="111"/>
                </a:cubicBezTo>
                <a:cubicBezTo>
                  <a:pt x="193" y="106"/>
                  <a:pt x="191" y="103"/>
                  <a:pt x="187" y="100"/>
                </a:cubicBezTo>
                <a:cubicBezTo>
                  <a:pt x="187" y="128"/>
                  <a:pt x="187" y="128"/>
                  <a:pt x="187" y="128"/>
                </a:cubicBezTo>
                <a:close/>
                <a:moveTo>
                  <a:pt x="187" y="91"/>
                </a:moveTo>
                <a:cubicBezTo>
                  <a:pt x="189" y="87"/>
                  <a:pt x="190" y="84"/>
                  <a:pt x="190" y="80"/>
                </a:cubicBezTo>
                <a:cubicBezTo>
                  <a:pt x="190" y="78"/>
                  <a:pt x="190" y="77"/>
                  <a:pt x="190" y="75"/>
                </a:cubicBezTo>
                <a:cubicBezTo>
                  <a:pt x="189" y="74"/>
                  <a:pt x="189" y="72"/>
                  <a:pt x="188" y="71"/>
                </a:cubicBezTo>
                <a:cubicBezTo>
                  <a:pt x="187" y="71"/>
                  <a:pt x="187" y="71"/>
                  <a:pt x="187" y="71"/>
                </a:cubicBezTo>
                <a:lnTo>
                  <a:pt x="187" y="91"/>
                </a:lnTo>
                <a:close/>
                <a:moveTo>
                  <a:pt x="187" y="0"/>
                </a:moveTo>
                <a:cubicBezTo>
                  <a:pt x="147" y="0"/>
                  <a:pt x="147" y="0"/>
                  <a:pt x="147" y="0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187" y="0"/>
                  <a:pt x="187" y="0"/>
                  <a:pt x="187" y="0"/>
                </a:cubicBezTo>
                <a:close/>
                <a:moveTo>
                  <a:pt x="147" y="224"/>
                </a:moveTo>
                <a:cubicBezTo>
                  <a:pt x="187" y="224"/>
                  <a:pt x="187" y="224"/>
                  <a:pt x="187" y="224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4"/>
                  <a:pt x="147" y="224"/>
                  <a:pt x="147" y="224"/>
                </a:cubicBezTo>
                <a:close/>
                <a:moveTo>
                  <a:pt x="187" y="29"/>
                </a:moveTo>
                <a:cubicBezTo>
                  <a:pt x="187" y="66"/>
                  <a:pt x="187" y="66"/>
                  <a:pt x="187" y="66"/>
                </a:cubicBezTo>
                <a:cubicBezTo>
                  <a:pt x="185" y="66"/>
                  <a:pt x="184" y="66"/>
                  <a:pt x="182" y="67"/>
                </a:cubicBezTo>
                <a:cubicBezTo>
                  <a:pt x="176" y="68"/>
                  <a:pt x="172" y="71"/>
                  <a:pt x="169" y="75"/>
                </a:cubicBezTo>
                <a:cubicBezTo>
                  <a:pt x="167" y="80"/>
                  <a:pt x="166" y="84"/>
                  <a:pt x="167" y="88"/>
                </a:cubicBezTo>
                <a:cubicBezTo>
                  <a:pt x="168" y="93"/>
                  <a:pt x="172" y="97"/>
                  <a:pt x="177" y="98"/>
                </a:cubicBezTo>
                <a:cubicBezTo>
                  <a:pt x="173" y="101"/>
                  <a:pt x="169" y="105"/>
                  <a:pt x="168" y="109"/>
                </a:cubicBezTo>
                <a:cubicBezTo>
                  <a:pt x="166" y="113"/>
                  <a:pt x="165" y="117"/>
                  <a:pt x="167" y="122"/>
                </a:cubicBezTo>
                <a:cubicBezTo>
                  <a:pt x="168" y="126"/>
                  <a:pt x="170" y="130"/>
                  <a:pt x="175" y="133"/>
                </a:cubicBezTo>
                <a:cubicBezTo>
                  <a:pt x="178" y="135"/>
                  <a:pt x="182" y="135"/>
                  <a:pt x="187" y="135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8" y="125"/>
                  <a:pt x="148" y="125"/>
                  <a:pt x="148" y="125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58" y="112"/>
                  <a:pt x="158" y="112"/>
                  <a:pt x="158" y="112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87" y="29"/>
                  <a:pt x="187" y="29"/>
                  <a:pt x="187" y="29"/>
                </a:cubicBezTo>
                <a:close/>
                <a:moveTo>
                  <a:pt x="187" y="71"/>
                </a:moveTo>
                <a:cubicBezTo>
                  <a:pt x="186" y="70"/>
                  <a:pt x="185" y="70"/>
                  <a:pt x="184" y="70"/>
                </a:cubicBezTo>
                <a:cubicBezTo>
                  <a:pt x="181" y="71"/>
                  <a:pt x="179" y="73"/>
                  <a:pt x="178" y="76"/>
                </a:cubicBezTo>
                <a:cubicBezTo>
                  <a:pt x="177" y="78"/>
                  <a:pt x="177" y="81"/>
                  <a:pt x="178" y="83"/>
                </a:cubicBezTo>
                <a:cubicBezTo>
                  <a:pt x="179" y="88"/>
                  <a:pt x="181" y="91"/>
                  <a:pt x="185" y="93"/>
                </a:cubicBezTo>
                <a:cubicBezTo>
                  <a:pt x="186" y="92"/>
                  <a:pt x="187" y="91"/>
                  <a:pt x="187" y="91"/>
                </a:cubicBezTo>
                <a:cubicBezTo>
                  <a:pt x="187" y="71"/>
                  <a:pt x="187" y="71"/>
                  <a:pt x="187" y="71"/>
                </a:cubicBezTo>
                <a:close/>
                <a:moveTo>
                  <a:pt x="187" y="100"/>
                </a:moveTo>
                <a:cubicBezTo>
                  <a:pt x="187" y="100"/>
                  <a:pt x="186" y="100"/>
                  <a:pt x="186" y="99"/>
                </a:cubicBezTo>
                <a:cubicBezTo>
                  <a:pt x="181" y="104"/>
                  <a:pt x="179" y="110"/>
                  <a:pt x="179" y="116"/>
                </a:cubicBezTo>
                <a:cubicBezTo>
                  <a:pt x="179" y="118"/>
                  <a:pt x="179" y="120"/>
                  <a:pt x="180" y="121"/>
                </a:cubicBezTo>
                <a:cubicBezTo>
                  <a:pt x="180" y="124"/>
                  <a:pt x="182" y="126"/>
                  <a:pt x="183" y="127"/>
                </a:cubicBezTo>
                <a:cubicBezTo>
                  <a:pt x="184" y="128"/>
                  <a:pt x="186" y="128"/>
                  <a:pt x="187" y="128"/>
                </a:cubicBezTo>
                <a:lnTo>
                  <a:pt x="187" y="100"/>
                </a:lnTo>
                <a:close/>
                <a:moveTo>
                  <a:pt x="147" y="0"/>
                </a:moveTo>
                <a:cubicBezTo>
                  <a:pt x="99" y="0"/>
                  <a:pt x="99" y="0"/>
                  <a:pt x="99" y="0"/>
                </a:cubicBezTo>
                <a:cubicBezTo>
                  <a:pt x="99" y="16"/>
                  <a:pt x="99" y="16"/>
                  <a:pt x="99" y="1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0"/>
                  <a:pt x="147" y="0"/>
                  <a:pt x="147" y="0"/>
                </a:cubicBezTo>
                <a:close/>
                <a:moveTo>
                  <a:pt x="99" y="224"/>
                </a:moveTo>
                <a:cubicBezTo>
                  <a:pt x="147" y="224"/>
                  <a:pt x="147" y="224"/>
                  <a:pt x="147" y="224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24"/>
                  <a:pt x="99" y="224"/>
                  <a:pt x="99" y="224"/>
                </a:cubicBezTo>
                <a:close/>
                <a:moveTo>
                  <a:pt x="147" y="29"/>
                </a:moveTo>
                <a:cubicBezTo>
                  <a:pt x="147" y="106"/>
                  <a:pt x="147" y="106"/>
                  <a:pt x="147" y="106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37" y="107"/>
                  <a:pt x="137" y="107"/>
                  <a:pt x="137" y="107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27" y="121"/>
                  <a:pt x="127" y="121"/>
                  <a:pt x="127" y="121"/>
                </a:cubicBezTo>
                <a:cubicBezTo>
                  <a:pt x="127" y="131"/>
                  <a:pt x="127" y="131"/>
                  <a:pt x="127" y="131"/>
                </a:cubicBezTo>
                <a:cubicBezTo>
                  <a:pt x="138" y="128"/>
                  <a:pt x="138" y="128"/>
                  <a:pt x="138" y="128"/>
                </a:cubicBezTo>
                <a:cubicBezTo>
                  <a:pt x="138" y="139"/>
                  <a:pt x="138" y="139"/>
                  <a:pt x="138" y="139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99" y="157"/>
                  <a:pt x="99" y="157"/>
                  <a:pt x="99" y="157"/>
                </a:cubicBezTo>
                <a:cubicBezTo>
                  <a:pt x="100" y="157"/>
                  <a:pt x="101" y="157"/>
                  <a:pt x="102" y="156"/>
                </a:cubicBezTo>
                <a:cubicBezTo>
                  <a:pt x="109" y="155"/>
                  <a:pt x="113" y="151"/>
                  <a:pt x="117" y="145"/>
                </a:cubicBezTo>
                <a:cubicBezTo>
                  <a:pt x="120" y="139"/>
                  <a:pt x="121" y="132"/>
                  <a:pt x="119" y="124"/>
                </a:cubicBezTo>
                <a:cubicBezTo>
                  <a:pt x="118" y="120"/>
                  <a:pt x="116" y="117"/>
                  <a:pt x="114" y="115"/>
                </a:cubicBezTo>
                <a:cubicBezTo>
                  <a:pt x="112" y="114"/>
                  <a:pt x="111" y="113"/>
                  <a:pt x="109" y="113"/>
                </a:cubicBezTo>
                <a:cubicBezTo>
                  <a:pt x="108" y="112"/>
                  <a:pt x="105" y="113"/>
                  <a:pt x="103" y="113"/>
                </a:cubicBezTo>
                <a:cubicBezTo>
                  <a:pt x="101" y="114"/>
                  <a:pt x="100" y="114"/>
                  <a:pt x="99" y="115"/>
                </a:cubicBezTo>
                <a:cubicBezTo>
                  <a:pt x="99" y="93"/>
                  <a:pt x="99" y="93"/>
                  <a:pt x="99" y="93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2" y="93"/>
                  <a:pt x="103" y="93"/>
                  <a:pt x="104" y="94"/>
                </a:cubicBezTo>
                <a:cubicBezTo>
                  <a:pt x="105" y="94"/>
                  <a:pt x="106" y="95"/>
                  <a:pt x="106" y="97"/>
                </a:cubicBezTo>
                <a:cubicBezTo>
                  <a:pt x="106" y="98"/>
                  <a:pt x="106" y="99"/>
                  <a:pt x="105" y="100"/>
                </a:cubicBezTo>
                <a:cubicBezTo>
                  <a:pt x="108" y="99"/>
                  <a:pt x="110" y="98"/>
                  <a:pt x="111" y="97"/>
                </a:cubicBezTo>
                <a:cubicBezTo>
                  <a:pt x="112" y="95"/>
                  <a:pt x="112" y="93"/>
                  <a:pt x="111" y="92"/>
                </a:cubicBezTo>
                <a:cubicBezTo>
                  <a:pt x="111" y="90"/>
                  <a:pt x="110" y="89"/>
                  <a:pt x="107" y="88"/>
                </a:cubicBezTo>
                <a:cubicBezTo>
                  <a:pt x="105" y="87"/>
                  <a:pt x="103" y="87"/>
                  <a:pt x="100" y="88"/>
                </a:cubicBezTo>
                <a:cubicBezTo>
                  <a:pt x="99" y="88"/>
                  <a:pt x="99" y="88"/>
                  <a:pt x="99" y="88"/>
                </a:cubicBezTo>
                <a:cubicBezTo>
                  <a:pt x="99" y="29"/>
                  <a:pt x="99" y="29"/>
                  <a:pt x="99" y="29"/>
                </a:cubicBezTo>
                <a:cubicBezTo>
                  <a:pt x="147" y="29"/>
                  <a:pt x="147" y="29"/>
                  <a:pt x="147" y="29"/>
                </a:cubicBezTo>
                <a:close/>
                <a:moveTo>
                  <a:pt x="99" y="150"/>
                </a:moveTo>
                <a:cubicBezTo>
                  <a:pt x="100" y="150"/>
                  <a:pt x="101" y="150"/>
                  <a:pt x="101" y="150"/>
                </a:cubicBezTo>
                <a:cubicBezTo>
                  <a:pt x="105" y="149"/>
                  <a:pt x="107" y="146"/>
                  <a:pt x="109" y="142"/>
                </a:cubicBezTo>
                <a:cubicBezTo>
                  <a:pt x="110" y="137"/>
                  <a:pt x="111" y="133"/>
                  <a:pt x="110" y="129"/>
                </a:cubicBezTo>
                <a:cubicBezTo>
                  <a:pt x="108" y="123"/>
                  <a:pt x="106" y="120"/>
                  <a:pt x="103" y="121"/>
                </a:cubicBezTo>
                <a:cubicBezTo>
                  <a:pt x="101" y="121"/>
                  <a:pt x="100" y="122"/>
                  <a:pt x="99" y="123"/>
                </a:cubicBezTo>
                <a:lnTo>
                  <a:pt x="99" y="150"/>
                </a:lnTo>
                <a:close/>
                <a:moveTo>
                  <a:pt x="99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13"/>
                  <a:pt x="10" y="224"/>
                  <a:pt x="23" y="224"/>
                </a:cubicBezTo>
                <a:cubicBezTo>
                  <a:pt x="99" y="224"/>
                  <a:pt x="99" y="224"/>
                  <a:pt x="99" y="224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26" y="208"/>
                  <a:pt x="17" y="199"/>
                  <a:pt x="17" y="189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99" y="16"/>
                  <a:pt x="99" y="16"/>
                  <a:pt x="99" y="16"/>
                </a:cubicBezTo>
                <a:cubicBezTo>
                  <a:pt x="99" y="0"/>
                  <a:pt x="99" y="0"/>
                  <a:pt x="99" y="0"/>
                </a:cubicBezTo>
                <a:close/>
                <a:moveTo>
                  <a:pt x="99" y="29"/>
                </a:moveTo>
                <a:cubicBezTo>
                  <a:pt x="99" y="88"/>
                  <a:pt x="99" y="88"/>
                  <a:pt x="99" y="88"/>
                </a:cubicBezTo>
                <a:cubicBezTo>
                  <a:pt x="93" y="89"/>
                  <a:pt x="89" y="93"/>
                  <a:pt x="85" y="97"/>
                </a:cubicBezTo>
                <a:cubicBezTo>
                  <a:pt x="82" y="102"/>
                  <a:pt x="80" y="109"/>
                  <a:pt x="79" y="116"/>
                </a:cubicBezTo>
                <a:cubicBezTo>
                  <a:pt x="78" y="120"/>
                  <a:pt x="78" y="124"/>
                  <a:pt x="79" y="129"/>
                </a:cubicBezTo>
                <a:cubicBezTo>
                  <a:pt x="79" y="134"/>
                  <a:pt x="80" y="138"/>
                  <a:pt x="81" y="142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2" y="146"/>
                  <a:pt x="82" y="148"/>
                  <a:pt x="83" y="150"/>
                </a:cubicBezTo>
                <a:cubicBezTo>
                  <a:pt x="86" y="156"/>
                  <a:pt x="92" y="158"/>
                  <a:pt x="99" y="157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46" y="194"/>
                  <a:pt x="46" y="194"/>
                  <a:pt x="46" y="194"/>
                </a:cubicBezTo>
                <a:cubicBezTo>
                  <a:pt x="37" y="194"/>
                  <a:pt x="30" y="187"/>
                  <a:pt x="30" y="179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36"/>
                  <a:pt x="37" y="29"/>
                  <a:pt x="46" y="29"/>
                </a:cubicBezTo>
                <a:cubicBezTo>
                  <a:pt x="99" y="29"/>
                  <a:pt x="99" y="29"/>
                  <a:pt x="99" y="29"/>
                </a:cubicBezTo>
                <a:close/>
                <a:moveTo>
                  <a:pt x="99" y="93"/>
                </a:moveTo>
                <a:cubicBezTo>
                  <a:pt x="99" y="115"/>
                  <a:pt x="99" y="115"/>
                  <a:pt x="99" y="115"/>
                </a:cubicBezTo>
                <a:cubicBezTo>
                  <a:pt x="98" y="115"/>
                  <a:pt x="97" y="116"/>
                  <a:pt x="96" y="118"/>
                </a:cubicBezTo>
                <a:cubicBezTo>
                  <a:pt x="94" y="120"/>
                  <a:pt x="93" y="122"/>
                  <a:pt x="94" y="125"/>
                </a:cubicBezTo>
                <a:cubicBezTo>
                  <a:pt x="94" y="127"/>
                  <a:pt x="95" y="128"/>
                  <a:pt x="97" y="129"/>
                </a:cubicBezTo>
                <a:cubicBezTo>
                  <a:pt x="97" y="127"/>
                  <a:pt x="98" y="125"/>
                  <a:pt x="99" y="123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8" y="150"/>
                  <a:pt x="97" y="149"/>
                  <a:pt x="96" y="149"/>
                </a:cubicBezTo>
                <a:cubicBezTo>
                  <a:pt x="95" y="148"/>
                  <a:pt x="94" y="146"/>
                  <a:pt x="93" y="142"/>
                </a:cubicBezTo>
                <a:cubicBezTo>
                  <a:pt x="92" y="140"/>
                  <a:pt x="92" y="137"/>
                  <a:pt x="91" y="133"/>
                </a:cubicBezTo>
                <a:cubicBezTo>
                  <a:pt x="91" y="128"/>
                  <a:pt x="90" y="124"/>
                  <a:pt x="90" y="119"/>
                </a:cubicBezTo>
                <a:cubicBezTo>
                  <a:pt x="90" y="111"/>
                  <a:pt x="91" y="104"/>
                  <a:pt x="93" y="100"/>
                </a:cubicBezTo>
                <a:cubicBezTo>
                  <a:pt x="95" y="97"/>
                  <a:pt x="97" y="94"/>
                  <a:pt x="99" y="93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Freeform 77"/>
          <p:cNvSpPr>
            <a:spLocks/>
          </p:cNvSpPr>
          <p:nvPr/>
        </p:nvSpPr>
        <p:spPr bwMode="auto">
          <a:xfrm>
            <a:off x="8184153" y="2189306"/>
            <a:ext cx="237297" cy="177533"/>
          </a:xfrm>
          <a:custGeom>
            <a:avLst/>
            <a:gdLst>
              <a:gd name="T0" fmla="*/ 69 w 98"/>
              <a:gd name="T1" fmla="*/ 0 h 74"/>
              <a:gd name="T2" fmla="*/ 49 w 98"/>
              <a:gd name="T3" fmla="*/ 8 h 74"/>
              <a:gd name="T4" fmla="*/ 30 w 98"/>
              <a:gd name="T5" fmla="*/ 0 h 74"/>
              <a:gd name="T6" fmla="*/ 0 w 98"/>
              <a:gd name="T7" fmla="*/ 29 h 74"/>
              <a:gd name="T8" fmla="*/ 51 w 98"/>
              <a:gd name="T9" fmla="*/ 74 h 74"/>
              <a:gd name="T10" fmla="*/ 98 w 98"/>
              <a:gd name="T11" fmla="*/ 29 h 74"/>
              <a:gd name="T12" fmla="*/ 69 w 98"/>
              <a:gd name="T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" h="74">
                <a:moveTo>
                  <a:pt x="69" y="0"/>
                </a:moveTo>
                <a:cubicBezTo>
                  <a:pt x="61" y="0"/>
                  <a:pt x="54" y="3"/>
                  <a:pt x="49" y="8"/>
                </a:cubicBezTo>
                <a:cubicBezTo>
                  <a:pt x="44" y="3"/>
                  <a:pt x="37" y="0"/>
                  <a:pt x="30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47"/>
                  <a:pt x="15" y="74"/>
                  <a:pt x="51" y="74"/>
                </a:cubicBezTo>
                <a:cubicBezTo>
                  <a:pt x="88" y="74"/>
                  <a:pt x="98" y="45"/>
                  <a:pt x="98" y="29"/>
                </a:cubicBezTo>
                <a:cubicBezTo>
                  <a:pt x="98" y="13"/>
                  <a:pt x="85" y="0"/>
                  <a:pt x="69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Freeform 78"/>
          <p:cNvSpPr>
            <a:spLocks/>
          </p:cNvSpPr>
          <p:nvPr/>
        </p:nvSpPr>
        <p:spPr bwMode="auto">
          <a:xfrm>
            <a:off x="8289613" y="2143606"/>
            <a:ext cx="65037" cy="80856"/>
          </a:xfrm>
          <a:custGeom>
            <a:avLst/>
            <a:gdLst>
              <a:gd name="T0" fmla="*/ 6 w 27"/>
              <a:gd name="T1" fmla="*/ 34 h 34"/>
              <a:gd name="T2" fmla="*/ 13 w 27"/>
              <a:gd name="T3" fmla="*/ 0 h 34"/>
              <a:gd name="T4" fmla="*/ 27 w 27"/>
              <a:gd name="T5" fmla="*/ 3 h 34"/>
              <a:gd name="T6" fmla="*/ 6 w 27"/>
              <a:gd name="T7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34">
                <a:moveTo>
                  <a:pt x="6" y="34"/>
                </a:moveTo>
                <a:cubicBezTo>
                  <a:pt x="0" y="22"/>
                  <a:pt x="4" y="9"/>
                  <a:pt x="13" y="0"/>
                </a:cubicBezTo>
                <a:cubicBezTo>
                  <a:pt x="27" y="3"/>
                  <a:pt x="27" y="3"/>
                  <a:pt x="27" y="3"/>
                </a:cubicBezTo>
                <a:cubicBezTo>
                  <a:pt x="14" y="10"/>
                  <a:pt x="6" y="18"/>
                  <a:pt x="6" y="34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Freeform 79"/>
          <p:cNvSpPr>
            <a:spLocks noEditPoints="1"/>
          </p:cNvSpPr>
          <p:nvPr/>
        </p:nvSpPr>
        <p:spPr bwMode="auto">
          <a:xfrm>
            <a:off x="7920489" y="3623628"/>
            <a:ext cx="249601" cy="346276"/>
          </a:xfrm>
          <a:custGeom>
            <a:avLst/>
            <a:gdLst>
              <a:gd name="T0" fmla="*/ 87 w 103"/>
              <a:gd name="T1" fmla="*/ 88 h 143"/>
              <a:gd name="T2" fmla="*/ 103 w 103"/>
              <a:gd name="T3" fmla="*/ 112 h 143"/>
              <a:gd name="T4" fmla="*/ 102 w 103"/>
              <a:gd name="T5" fmla="*/ 143 h 143"/>
              <a:gd name="T6" fmla="*/ 87 w 103"/>
              <a:gd name="T7" fmla="*/ 137 h 143"/>
              <a:gd name="T8" fmla="*/ 87 w 103"/>
              <a:gd name="T9" fmla="*/ 134 h 143"/>
              <a:gd name="T10" fmla="*/ 91 w 103"/>
              <a:gd name="T11" fmla="*/ 136 h 143"/>
              <a:gd name="T12" fmla="*/ 100 w 103"/>
              <a:gd name="T13" fmla="*/ 130 h 143"/>
              <a:gd name="T14" fmla="*/ 100 w 103"/>
              <a:gd name="T15" fmla="*/ 113 h 143"/>
              <a:gd name="T16" fmla="*/ 100 w 103"/>
              <a:gd name="T17" fmla="*/ 113 h 143"/>
              <a:gd name="T18" fmla="*/ 99 w 103"/>
              <a:gd name="T19" fmla="*/ 111 h 143"/>
              <a:gd name="T20" fmla="*/ 92 w 103"/>
              <a:gd name="T21" fmla="*/ 110 h 143"/>
              <a:gd name="T22" fmla="*/ 90 w 103"/>
              <a:gd name="T23" fmla="*/ 116 h 143"/>
              <a:gd name="T24" fmla="*/ 87 w 103"/>
              <a:gd name="T25" fmla="*/ 115 h 143"/>
              <a:gd name="T26" fmla="*/ 87 w 103"/>
              <a:gd name="T27" fmla="*/ 88 h 143"/>
              <a:gd name="T28" fmla="*/ 73 w 103"/>
              <a:gd name="T29" fmla="*/ 132 h 143"/>
              <a:gd name="T30" fmla="*/ 32 w 103"/>
              <a:gd name="T31" fmla="*/ 70 h 143"/>
              <a:gd name="T32" fmla="*/ 28 w 103"/>
              <a:gd name="T33" fmla="*/ 68 h 143"/>
              <a:gd name="T34" fmla="*/ 28 w 103"/>
              <a:gd name="T35" fmla="*/ 67 h 143"/>
              <a:gd name="T36" fmla="*/ 28 w 103"/>
              <a:gd name="T37" fmla="*/ 63 h 143"/>
              <a:gd name="T38" fmla="*/ 29 w 103"/>
              <a:gd name="T39" fmla="*/ 65 h 143"/>
              <a:gd name="T40" fmla="*/ 34 w 103"/>
              <a:gd name="T41" fmla="*/ 66 h 143"/>
              <a:gd name="T42" fmla="*/ 41 w 103"/>
              <a:gd name="T43" fmla="*/ 61 h 143"/>
              <a:gd name="T44" fmla="*/ 41 w 103"/>
              <a:gd name="T45" fmla="*/ 61 h 143"/>
              <a:gd name="T46" fmla="*/ 37 w 103"/>
              <a:gd name="T47" fmla="*/ 59 h 143"/>
              <a:gd name="T48" fmla="*/ 28 w 103"/>
              <a:gd name="T49" fmla="*/ 45 h 143"/>
              <a:gd name="T50" fmla="*/ 28 w 103"/>
              <a:gd name="T51" fmla="*/ 26 h 143"/>
              <a:gd name="T52" fmla="*/ 39 w 103"/>
              <a:gd name="T53" fmla="*/ 19 h 143"/>
              <a:gd name="T54" fmla="*/ 44 w 103"/>
              <a:gd name="T55" fmla="*/ 21 h 143"/>
              <a:gd name="T56" fmla="*/ 61 w 103"/>
              <a:gd name="T57" fmla="*/ 46 h 143"/>
              <a:gd name="T58" fmla="*/ 61 w 103"/>
              <a:gd name="T59" fmla="*/ 50 h 143"/>
              <a:gd name="T60" fmla="*/ 87 w 103"/>
              <a:gd name="T61" fmla="*/ 88 h 143"/>
              <a:gd name="T62" fmla="*/ 87 w 103"/>
              <a:gd name="T63" fmla="*/ 115 h 143"/>
              <a:gd name="T64" fmla="*/ 84 w 103"/>
              <a:gd name="T65" fmla="*/ 116 h 143"/>
              <a:gd name="T66" fmla="*/ 82 w 103"/>
              <a:gd name="T67" fmla="*/ 122 h 143"/>
              <a:gd name="T68" fmla="*/ 75 w 103"/>
              <a:gd name="T69" fmla="*/ 121 h 143"/>
              <a:gd name="T70" fmla="*/ 74 w 103"/>
              <a:gd name="T71" fmla="*/ 128 h 143"/>
              <a:gd name="T72" fmla="*/ 75 w 103"/>
              <a:gd name="T73" fmla="*/ 130 h 143"/>
              <a:gd name="T74" fmla="*/ 87 w 103"/>
              <a:gd name="T75" fmla="*/ 134 h 143"/>
              <a:gd name="T76" fmla="*/ 87 w 103"/>
              <a:gd name="T77" fmla="*/ 137 h 143"/>
              <a:gd name="T78" fmla="*/ 73 w 103"/>
              <a:gd name="T79" fmla="*/ 132 h 143"/>
              <a:gd name="T80" fmla="*/ 28 w 103"/>
              <a:gd name="T81" fmla="*/ 4 h 143"/>
              <a:gd name="T82" fmla="*/ 28 w 103"/>
              <a:gd name="T83" fmla="*/ 24 h 143"/>
              <a:gd name="T84" fmla="*/ 36 w 103"/>
              <a:gd name="T85" fmla="*/ 15 h 143"/>
              <a:gd name="T86" fmla="*/ 32 w 103"/>
              <a:gd name="T87" fmla="*/ 8 h 143"/>
              <a:gd name="T88" fmla="*/ 28 w 103"/>
              <a:gd name="T89" fmla="*/ 4 h 143"/>
              <a:gd name="T90" fmla="*/ 28 w 103"/>
              <a:gd name="T91" fmla="*/ 67 h 143"/>
              <a:gd name="T92" fmla="*/ 11 w 103"/>
              <a:gd name="T93" fmla="*/ 43 h 143"/>
              <a:gd name="T94" fmla="*/ 11 w 103"/>
              <a:gd name="T95" fmla="*/ 37 h 143"/>
              <a:gd name="T96" fmla="*/ 5 w 103"/>
              <a:gd name="T97" fmla="*/ 27 h 143"/>
              <a:gd name="T98" fmla="*/ 9 w 103"/>
              <a:gd name="T99" fmla="*/ 4 h 143"/>
              <a:gd name="T100" fmla="*/ 28 w 103"/>
              <a:gd name="T101" fmla="*/ 4 h 143"/>
              <a:gd name="T102" fmla="*/ 28 w 103"/>
              <a:gd name="T103" fmla="*/ 24 h 143"/>
              <a:gd name="T104" fmla="*/ 21 w 103"/>
              <a:gd name="T105" fmla="*/ 31 h 143"/>
              <a:gd name="T106" fmla="*/ 28 w 103"/>
              <a:gd name="T107" fmla="*/ 26 h 143"/>
              <a:gd name="T108" fmla="*/ 28 w 103"/>
              <a:gd name="T109" fmla="*/ 45 h 143"/>
              <a:gd name="T110" fmla="*/ 22 w 103"/>
              <a:gd name="T111" fmla="*/ 37 h 143"/>
              <a:gd name="T112" fmla="*/ 22 w 103"/>
              <a:gd name="T113" fmla="*/ 33 h 143"/>
              <a:gd name="T114" fmla="*/ 15 w 103"/>
              <a:gd name="T115" fmla="*/ 37 h 143"/>
              <a:gd name="T116" fmla="*/ 14 w 103"/>
              <a:gd name="T117" fmla="*/ 43 h 143"/>
              <a:gd name="T118" fmla="*/ 28 w 103"/>
              <a:gd name="T119" fmla="*/ 63 h 143"/>
              <a:gd name="T120" fmla="*/ 28 w 103"/>
              <a:gd name="T121" fmla="*/ 67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3" h="143">
                <a:moveTo>
                  <a:pt x="87" y="88"/>
                </a:moveTo>
                <a:cubicBezTo>
                  <a:pt x="103" y="112"/>
                  <a:pt x="103" y="112"/>
                  <a:pt x="103" y="112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91" y="136"/>
                  <a:pt x="91" y="136"/>
                  <a:pt x="91" y="136"/>
                </a:cubicBezTo>
                <a:cubicBezTo>
                  <a:pt x="100" y="130"/>
                  <a:pt x="100" y="130"/>
                  <a:pt x="100" y="130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8" y="109"/>
                  <a:pt x="95" y="108"/>
                  <a:pt x="92" y="110"/>
                </a:cubicBezTo>
                <a:cubicBezTo>
                  <a:pt x="90" y="111"/>
                  <a:pt x="89" y="114"/>
                  <a:pt x="90" y="116"/>
                </a:cubicBezTo>
                <a:cubicBezTo>
                  <a:pt x="89" y="115"/>
                  <a:pt x="88" y="115"/>
                  <a:pt x="87" y="115"/>
                </a:cubicBezTo>
                <a:lnTo>
                  <a:pt x="87" y="88"/>
                </a:lnTo>
                <a:close/>
                <a:moveTo>
                  <a:pt x="73" y="132"/>
                </a:moveTo>
                <a:cubicBezTo>
                  <a:pt x="32" y="70"/>
                  <a:pt x="32" y="70"/>
                  <a:pt x="32" y="70"/>
                </a:cubicBezTo>
                <a:cubicBezTo>
                  <a:pt x="30" y="70"/>
                  <a:pt x="29" y="69"/>
                  <a:pt x="28" y="68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3"/>
                  <a:pt x="28" y="63"/>
                  <a:pt x="28" y="63"/>
                </a:cubicBezTo>
                <a:cubicBezTo>
                  <a:pt x="29" y="65"/>
                  <a:pt x="29" y="65"/>
                  <a:pt x="29" y="65"/>
                </a:cubicBezTo>
                <a:cubicBezTo>
                  <a:pt x="30" y="67"/>
                  <a:pt x="33" y="67"/>
                  <a:pt x="34" y="66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0" y="61"/>
                  <a:pt x="38" y="61"/>
                  <a:pt x="37" y="59"/>
                </a:cubicBezTo>
                <a:cubicBezTo>
                  <a:pt x="28" y="45"/>
                  <a:pt x="28" y="45"/>
                  <a:pt x="28" y="45"/>
                </a:cubicBezTo>
                <a:cubicBezTo>
                  <a:pt x="28" y="26"/>
                  <a:pt x="28" y="26"/>
                  <a:pt x="28" y="26"/>
                </a:cubicBezTo>
                <a:cubicBezTo>
                  <a:pt x="39" y="19"/>
                  <a:pt x="39" y="19"/>
                  <a:pt x="39" y="19"/>
                </a:cubicBezTo>
                <a:cubicBezTo>
                  <a:pt x="41" y="18"/>
                  <a:pt x="43" y="19"/>
                  <a:pt x="44" y="21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7"/>
                  <a:pt x="62" y="49"/>
                  <a:pt x="61" y="50"/>
                </a:cubicBezTo>
                <a:cubicBezTo>
                  <a:pt x="87" y="88"/>
                  <a:pt x="87" y="88"/>
                  <a:pt x="87" y="88"/>
                </a:cubicBezTo>
                <a:cubicBezTo>
                  <a:pt x="87" y="115"/>
                  <a:pt x="87" y="115"/>
                  <a:pt x="87" y="115"/>
                </a:cubicBezTo>
                <a:cubicBezTo>
                  <a:pt x="86" y="115"/>
                  <a:pt x="85" y="115"/>
                  <a:pt x="84" y="116"/>
                </a:cubicBezTo>
                <a:cubicBezTo>
                  <a:pt x="82" y="117"/>
                  <a:pt x="81" y="120"/>
                  <a:pt x="82" y="122"/>
                </a:cubicBezTo>
                <a:cubicBezTo>
                  <a:pt x="80" y="120"/>
                  <a:pt x="77" y="120"/>
                  <a:pt x="75" y="121"/>
                </a:cubicBezTo>
                <a:cubicBezTo>
                  <a:pt x="73" y="123"/>
                  <a:pt x="72" y="126"/>
                  <a:pt x="74" y="128"/>
                </a:cubicBezTo>
                <a:cubicBezTo>
                  <a:pt x="75" y="130"/>
                  <a:pt x="75" y="130"/>
                  <a:pt x="75" y="130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73" y="132"/>
                  <a:pt x="73" y="132"/>
                  <a:pt x="73" y="132"/>
                </a:cubicBezTo>
                <a:close/>
                <a:moveTo>
                  <a:pt x="28" y="4"/>
                </a:moveTo>
                <a:cubicBezTo>
                  <a:pt x="28" y="24"/>
                  <a:pt x="28" y="24"/>
                  <a:pt x="28" y="24"/>
                </a:cubicBezTo>
                <a:cubicBezTo>
                  <a:pt x="36" y="15"/>
                  <a:pt x="36" y="15"/>
                  <a:pt x="36" y="15"/>
                </a:cubicBezTo>
                <a:cubicBezTo>
                  <a:pt x="32" y="8"/>
                  <a:pt x="32" y="8"/>
                  <a:pt x="32" y="8"/>
                </a:cubicBezTo>
                <a:cubicBezTo>
                  <a:pt x="31" y="7"/>
                  <a:pt x="29" y="5"/>
                  <a:pt x="28" y="4"/>
                </a:cubicBezTo>
                <a:close/>
                <a:moveTo>
                  <a:pt x="28" y="67"/>
                </a:moveTo>
                <a:cubicBezTo>
                  <a:pt x="11" y="43"/>
                  <a:pt x="11" y="43"/>
                  <a:pt x="11" y="43"/>
                </a:cubicBezTo>
                <a:cubicBezTo>
                  <a:pt x="10" y="41"/>
                  <a:pt x="10" y="38"/>
                  <a:pt x="11" y="37"/>
                </a:cubicBezTo>
                <a:cubicBezTo>
                  <a:pt x="5" y="27"/>
                  <a:pt x="5" y="27"/>
                  <a:pt x="5" y="27"/>
                </a:cubicBezTo>
                <a:cubicBezTo>
                  <a:pt x="0" y="19"/>
                  <a:pt x="2" y="9"/>
                  <a:pt x="9" y="4"/>
                </a:cubicBezTo>
                <a:cubicBezTo>
                  <a:pt x="15" y="0"/>
                  <a:pt x="22" y="0"/>
                  <a:pt x="28" y="4"/>
                </a:cubicBezTo>
                <a:cubicBezTo>
                  <a:pt x="28" y="24"/>
                  <a:pt x="28" y="24"/>
                  <a:pt x="28" y="24"/>
                </a:cubicBezTo>
                <a:cubicBezTo>
                  <a:pt x="21" y="31"/>
                  <a:pt x="21" y="31"/>
                  <a:pt x="21" y="31"/>
                </a:cubicBezTo>
                <a:cubicBezTo>
                  <a:pt x="28" y="26"/>
                  <a:pt x="28" y="26"/>
                  <a:pt x="28" y="26"/>
                </a:cubicBezTo>
                <a:cubicBezTo>
                  <a:pt x="28" y="45"/>
                  <a:pt x="28" y="45"/>
                  <a:pt x="28" y="45"/>
                </a:cubicBezTo>
                <a:cubicBezTo>
                  <a:pt x="22" y="37"/>
                  <a:pt x="22" y="37"/>
                  <a:pt x="22" y="37"/>
                </a:cubicBezTo>
                <a:cubicBezTo>
                  <a:pt x="21" y="36"/>
                  <a:pt x="21" y="34"/>
                  <a:pt x="22" y="33"/>
                </a:cubicBezTo>
                <a:cubicBezTo>
                  <a:pt x="15" y="37"/>
                  <a:pt x="15" y="37"/>
                  <a:pt x="15" y="37"/>
                </a:cubicBezTo>
                <a:cubicBezTo>
                  <a:pt x="14" y="39"/>
                  <a:pt x="13" y="41"/>
                  <a:pt x="14" y="43"/>
                </a:cubicBezTo>
                <a:cubicBezTo>
                  <a:pt x="28" y="63"/>
                  <a:pt x="28" y="63"/>
                  <a:pt x="28" y="63"/>
                </a:cubicBezTo>
                <a:lnTo>
                  <a:pt x="28" y="67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Freeform 80"/>
          <p:cNvSpPr>
            <a:spLocks noEditPoints="1"/>
          </p:cNvSpPr>
          <p:nvPr/>
        </p:nvSpPr>
        <p:spPr bwMode="auto">
          <a:xfrm>
            <a:off x="9838190" y="1848304"/>
            <a:ext cx="312879" cy="342762"/>
          </a:xfrm>
          <a:custGeom>
            <a:avLst/>
            <a:gdLst>
              <a:gd name="T0" fmla="*/ 101 w 130"/>
              <a:gd name="T1" fmla="*/ 65 h 142"/>
              <a:gd name="T2" fmla="*/ 97 w 130"/>
              <a:gd name="T3" fmla="*/ 81 h 142"/>
              <a:gd name="T4" fmla="*/ 97 w 130"/>
              <a:gd name="T5" fmla="*/ 94 h 142"/>
              <a:gd name="T6" fmla="*/ 100 w 130"/>
              <a:gd name="T7" fmla="*/ 95 h 142"/>
              <a:gd name="T8" fmla="*/ 111 w 130"/>
              <a:gd name="T9" fmla="*/ 112 h 142"/>
              <a:gd name="T10" fmla="*/ 97 w 130"/>
              <a:gd name="T11" fmla="*/ 103 h 142"/>
              <a:gd name="T12" fmla="*/ 97 w 130"/>
              <a:gd name="T13" fmla="*/ 28 h 142"/>
              <a:gd name="T14" fmla="*/ 111 w 130"/>
              <a:gd name="T15" fmla="*/ 19 h 142"/>
              <a:gd name="T16" fmla="*/ 100 w 130"/>
              <a:gd name="T17" fmla="*/ 35 h 142"/>
              <a:gd name="T18" fmla="*/ 97 w 130"/>
              <a:gd name="T19" fmla="*/ 36 h 142"/>
              <a:gd name="T20" fmla="*/ 127 w 130"/>
              <a:gd name="T21" fmla="*/ 62 h 142"/>
              <a:gd name="T22" fmla="*/ 108 w 130"/>
              <a:gd name="T23" fmla="*/ 65 h 142"/>
              <a:gd name="T24" fmla="*/ 127 w 130"/>
              <a:gd name="T25" fmla="*/ 69 h 142"/>
              <a:gd name="T26" fmla="*/ 127 w 130"/>
              <a:gd name="T27" fmla="*/ 62 h 142"/>
              <a:gd name="T28" fmla="*/ 67 w 130"/>
              <a:gd name="T29" fmla="*/ 142 h 142"/>
              <a:gd name="T30" fmla="*/ 85 w 130"/>
              <a:gd name="T31" fmla="*/ 95 h 142"/>
              <a:gd name="T32" fmla="*/ 97 w 130"/>
              <a:gd name="T33" fmla="*/ 50 h 142"/>
              <a:gd name="T34" fmla="*/ 65 w 130"/>
              <a:gd name="T35" fmla="*/ 37 h 142"/>
              <a:gd name="T36" fmla="*/ 93 w 130"/>
              <a:gd name="T37" fmla="*/ 65 h 142"/>
              <a:gd name="T38" fmla="*/ 79 w 130"/>
              <a:gd name="T39" fmla="*/ 90 h 142"/>
              <a:gd name="T40" fmla="*/ 78 w 130"/>
              <a:gd name="T41" fmla="*/ 110 h 142"/>
              <a:gd name="T42" fmla="*/ 65 w 130"/>
              <a:gd name="T43" fmla="*/ 142 h 142"/>
              <a:gd name="T44" fmla="*/ 97 w 130"/>
              <a:gd name="T45" fmla="*/ 36 h 142"/>
              <a:gd name="T46" fmla="*/ 95 w 130"/>
              <a:gd name="T47" fmla="*/ 31 h 142"/>
              <a:gd name="T48" fmla="*/ 97 w 130"/>
              <a:gd name="T49" fmla="*/ 94 h 142"/>
              <a:gd name="T50" fmla="*/ 95 w 130"/>
              <a:gd name="T51" fmla="*/ 100 h 142"/>
              <a:gd name="T52" fmla="*/ 97 w 130"/>
              <a:gd name="T53" fmla="*/ 94 h 142"/>
              <a:gd name="T54" fmla="*/ 65 w 130"/>
              <a:gd name="T55" fmla="*/ 0 h 142"/>
              <a:gd name="T56" fmla="*/ 68 w 130"/>
              <a:gd name="T57" fmla="*/ 3 h 142"/>
              <a:gd name="T58" fmla="*/ 65 w 130"/>
              <a:gd name="T59" fmla="*/ 23 h 142"/>
              <a:gd name="T60" fmla="*/ 65 w 130"/>
              <a:gd name="T61" fmla="*/ 23 h 142"/>
              <a:gd name="T62" fmla="*/ 32 w 130"/>
              <a:gd name="T63" fmla="*/ 50 h 142"/>
              <a:gd name="T64" fmla="*/ 45 w 130"/>
              <a:gd name="T65" fmla="*/ 96 h 142"/>
              <a:gd name="T66" fmla="*/ 63 w 130"/>
              <a:gd name="T67" fmla="*/ 142 h 142"/>
              <a:gd name="T68" fmla="*/ 65 w 130"/>
              <a:gd name="T69" fmla="*/ 110 h 142"/>
              <a:gd name="T70" fmla="*/ 52 w 130"/>
              <a:gd name="T71" fmla="*/ 93 h 142"/>
              <a:gd name="T72" fmla="*/ 36 w 130"/>
              <a:gd name="T73" fmla="*/ 65 h 142"/>
              <a:gd name="T74" fmla="*/ 65 w 130"/>
              <a:gd name="T75" fmla="*/ 37 h 142"/>
              <a:gd name="T76" fmla="*/ 65 w 130"/>
              <a:gd name="T77" fmla="*/ 29 h 142"/>
              <a:gd name="T78" fmla="*/ 65 w 130"/>
              <a:gd name="T79" fmla="*/ 0 h 142"/>
              <a:gd name="T80" fmla="*/ 62 w 130"/>
              <a:gd name="T81" fmla="*/ 20 h 142"/>
              <a:gd name="T82" fmla="*/ 65 w 130"/>
              <a:gd name="T83" fmla="*/ 0 h 142"/>
              <a:gd name="T84" fmla="*/ 32 w 130"/>
              <a:gd name="T85" fmla="*/ 94 h 142"/>
              <a:gd name="T86" fmla="*/ 35 w 130"/>
              <a:gd name="T87" fmla="*/ 100 h 142"/>
              <a:gd name="T88" fmla="*/ 32 w 130"/>
              <a:gd name="T89" fmla="*/ 36 h 142"/>
              <a:gd name="T90" fmla="*/ 35 w 130"/>
              <a:gd name="T91" fmla="*/ 31 h 142"/>
              <a:gd name="T92" fmla="*/ 32 w 130"/>
              <a:gd name="T93" fmla="*/ 36 h 142"/>
              <a:gd name="T94" fmla="*/ 29 w 130"/>
              <a:gd name="T95" fmla="*/ 65 h 142"/>
              <a:gd name="T96" fmla="*/ 32 w 130"/>
              <a:gd name="T97" fmla="*/ 50 h 142"/>
              <a:gd name="T98" fmla="*/ 32 w 130"/>
              <a:gd name="T99" fmla="*/ 36 h 142"/>
              <a:gd name="T100" fmla="*/ 30 w 130"/>
              <a:gd name="T101" fmla="*/ 35 h 142"/>
              <a:gd name="T102" fmla="*/ 19 w 130"/>
              <a:gd name="T103" fmla="*/ 19 h 142"/>
              <a:gd name="T104" fmla="*/ 32 w 130"/>
              <a:gd name="T105" fmla="*/ 28 h 142"/>
              <a:gd name="T106" fmla="*/ 32 w 130"/>
              <a:gd name="T107" fmla="*/ 103 h 142"/>
              <a:gd name="T108" fmla="*/ 19 w 130"/>
              <a:gd name="T109" fmla="*/ 112 h 142"/>
              <a:gd name="T110" fmla="*/ 30 w 130"/>
              <a:gd name="T111" fmla="*/ 95 h 142"/>
              <a:gd name="T112" fmla="*/ 32 w 130"/>
              <a:gd name="T113" fmla="*/ 94 h 142"/>
              <a:gd name="T114" fmla="*/ 22 w 130"/>
              <a:gd name="T115" fmla="*/ 65 h 142"/>
              <a:gd name="T116" fmla="*/ 3 w 130"/>
              <a:gd name="T117" fmla="*/ 62 h 142"/>
              <a:gd name="T118" fmla="*/ 3 w 130"/>
              <a:gd name="T119" fmla="*/ 69 h 142"/>
              <a:gd name="T120" fmla="*/ 22 w 130"/>
              <a:gd name="T121" fmla="*/ 6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0" h="142">
                <a:moveTo>
                  <a:pt x="97" y="81"/>
                </a:moveTo>
                <a:cubicBezTo>
                  <a:pt x="100" y="76"/>
                  <a:pt x="101" y="71"/>
                  <a:pt x="101" y="65"/>
                </a:cubicBezTo>
                <a:cubicBezTo>
                  <a:pt x="101" y="60"/>
                  <a:pt x="100" y="55"/>
                  <a:pt x="97" y="50"/>
                </a:cubicBezTo>
                <a:cubicBezTo>
                  <a:pt x="97" y="81"/>
                  <a:pt x="97" y="81"/>
                  <a:pt x="97" y="81"/>
                </a:cubicBezTo>
                <a:close/>
                <a:moveTo>
                  <a:pt x="97" y="103"/>
                </a:moveTo>
                <a:cubicBezTo>
                  <a:pt x="97" y="94"/>
                  <a:pt x="97" y="94"/>
                  <a:pt x="97" y="94"/>
                </a:cubicBezTo>
                <a:cubicBezTo>
                  <a:pt x="98" y="94"/>
                  <a:pt x="99" y="95"/>
                  <a:pt x="100" y="95"/>
                </a:cubicBezTo>
                <a:cubicBezTo>
                  <a:pt x="100" y="95"/>
                  <a:pt x="100" y="95"/>
                  <a:pt x="100" y="95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13" y="108"/>
                  <a:pt x="113" y="110"/>
                  <a:pt x="111" y="112"/>
                </a:cubicBezTo>
                <a:cubicBezTo>
                  <a:pt x="110" y="113"/>
                  <a:pt x="108" y="113"/>
                  <a:pt x="106" y="112"/>
                </a:cubicBezTo>
                <a:cubicBezTo>
                  <a:pt x="97" y="103"/>
                  <a:pt x="97" y="103"/>
                  <a:pt x="97" y="103"/>
                </a:cubicBezTo>
                <a:close/>
                <a:moveTo>
                  <a:pt x="97" y="36"/>
                </a:moveTo>
                <a:cubicBezTo>
                  <a:pt x="97" y="28"/>
                  <a:pt x="97" y="28"/>
                  <a:pt x="97" y="28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8" y="18"/>
                  <a:pt x="110" y="18"/>
                  <a:pt x="111" y="19"/>
                </a:cubicBezTo>
                <a:cubicBezTo>
                  <a:pt x="113" y="20"/>
                  <a:pt x="113" y="23"/>
                  <a:pt x="111" y="24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99" y="36"/>
                  <a:pt x="98" y="36"/>
                  <a:pt x="97" y="36"/>
                </a:cubicBezTo>
                <a:close/>
                <a:moveTo>
                  <a:pt x="127" y="62"/>
                </a:moveTo>
                <a:cubicBezTo>
                  <a:pt x="127" y="62"/>
                  <a:pt x="127" y="62"/>
                  <a:pt x="127" y="62"/>
                </a:cubicBezTo>
                <a:cubicBezTo>
                  <a:pt x="111" y="62"/>
                  <a:pt x="111" y="62"/>
                  <a:pt x="111" y="62"/>
                </a:cubicBezTo>
                <a:cubicBezTo>
                  <a:pt x="109" y="62"/>
                  <a:pt x="108" y="64"/>
                  <a:pt x="108" y="65"/>
                </a:cubicBezTo>
                <a:cubicBezTo>
                  <a:pt x="108" y="67"/>
                  <a:pt x="109" y="69"/>
                  <a:pt x="111" y="69"/>
                </a:cubicBezTo>
                <a:cubicBezTo>
                  <a:pt x="127" y="69"/>
                  <a:pt x="127" y="69"/>
                  <a:pt x="127" y="69"/>
                </a:cubicBezTo>
                <a:cubicBezTo>
                  <a:pt x="129" y="69"/>
                  <a:pt x="130" y="67"/>
                  <a:pt x="130" y="65"/>
                </a:cubicBezTo>
                <a:cubicBezTo>
                  <a:pt x="130" y="64"/>
                  <a:pt x="129" y="62"/>
                  <a:pt x="127" y="62"/>
                </a:cubicBezTo>
                <a:close/>
                <a:moveTo>
                  <a:pt x="65" y="142"/>
                </a:moveTo>
                <a:cubicBezTo>
                  <a:pt x="67" y="142"/>
                  <a:pt x="67" y="142"/>
                  <a:pt x="67" y="142"/>
                </a:cubicBezTo>
                <a:cubicBezTo>
                  <a:pt x="77" y="142"/>
                  <a:pt x="85" y="134"/>
                  <a:pt x="85" y="124"/>
                </a:cubicBezTo>
                <a:cubicBezTo>
                  <a:pt x="85" y="95"/>
                  <a:pt x="85" y="95"/>
                  <a:pt x="85" y="95"/>
                </a:cubicBezTo>
                <a:cubicBezTo>
                  <a:pt x="90" y="92"/>
                  <a:pt x="95" y="87"/>
                  <a:pt x="97" y="81"/>
                </a:cubicBezTo>
                <a:cubicBezTo>
                  <a:pt x="97" y="50"/>
                  <a:pt x="97" y="50"/>
                  <a:pt x="97" y="50"/>
                </a:cubicBezTo>
                <a:cubicBezTo>
                  <a:pt x="92" y="38"/>
                  <a:pt x="79" y="29"/>
                  <a:pt x="65" y="29"/>
                </a:cubicBezTo>
                <a:cubicBezTo>
                  <a:pt x="65" y="37"/>
                  <a:pt x="65" y="37"/>
                  <a:pt x="65" y="37"/>
                </a:cubicBezTo>
                <a:cubicBezTo>
                  <a:pt x="73" y="37"/>
                  <a:pt x="80" y="40"/>
                  <a:pt x="85" y="45"/>
                </a:cubicBezTo>
                <a:cubicBezTo>
                  <a:pt x="90" y="50"/>
                  <a:pt x="93" y="57"/>
                  <a:pt x="93" y="65"/>
                </a:cubicBezTo>
                <a:cubicBezTo>
                  <a:pt x="93" y="76"/>
                  <a:pt x="88" y="85"/>
                  <a:pt x="79" y="90"/>
                </a:cubicBezTo>
                <a:cubicBezTo>
                  <a:pt x="79" y="90"/>
                  <a:pt x="79" y="90"/>
                  <a:pt x="79" y="90"/>
                </a:cubicBezTo>
                <a:cubicBezTo>
                  <a:pt x="78" y="91"/>
                  <a:pt x="78" y="92"/>
                  <a:pt x="78" y="93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65" y="142"/>
                  <a:pt x="65" y="142"/>
                  <a:pt x="65" y="142"/>
                </a:cubicBezTo>
                <a:close/>
                <a:moveTo>
                  <a:pt x="97" y="28"/>
                </a:moveTo>
                <a:cubicBezTo>
                  <a:pt x="97" y="36"/>
                  <a:pt x="97" y="36"/>
                  <a:pt x="97" y="36"/>
                </a:cubicBezTo>
                <a:cubicBezTo>
                  <a:pt x="97" y="36"/>
                  <a:pt x="96" y="36"/>
                  <a:pt x="95" y="35"/>
                </a:cubicBezTo>
                <a:cubicBezTo>
                  <a:pt x="94" y="34"/>
                  <a:pt x="94" y="32"/>
                  <a:pt x="95" y="31"/>
                </a:cubicBezTo>
                <a:cubicBezTo>
                  <a:pt x="97" y="28"/>
                  <a:pt x="97" y="28"/>
                  <a:pt x="97" y="28"/>
                </a:cubicBezTo>
                <a:close/>
                <a:moveTo>
                  <a:pt x="97" y="94"/>
                </a:moveTo>
                <a:cubicBezTo>
                  <a:pt x="97" y="103"/>
                  <a:pt x="97" y="103"/>
                  <a:pt x="97" y="103"/>
                </a:cubicBezTo>
                <a:cubicBezTo>
                  <a:pt x="95" y="100"/>
                  <a:pt x="95" y="100"/>
                  <a:pt x="95" y="100"/>
                </a:cubicBezTo>
                <a:cubicBezTo>
                  <a:pt x="94" y="99"/>
                  <a:pt x="94" y="97"/>
                  <a:pt x="95" y="95"/>
                </a:cubicBezTo>
                <a:cubicBezTo>
                  <a:pt x="96" y="95"/>
                  <a:pt x="97" y="94"/>
                  <a:pt x="97" y="94"/>
                </a:cubicBezTo>
                <a:close/>
                <a:moveTo>
                  <a:pt x="65" y="23"/>
                </a:move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7" y="0"/>
                  <a:pt x="68" y="2"/>
                  <a:pt x="68" y="3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21"/>
                  <a:pt x="67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lose/>
                <a:moveTo>
                  <a:pt x="65" y="29"/>
                </a:moveTo>
                <a:cubicBezTo>
                  <a:pt x="50" y="29"/>
                  <a:pt x="38" y="37"/>
                  <a:pt x="32" y="50"/>
                </a:cubicBezTo>
                <a:cubicBezTo>
                  <a:pt x="32" y="81"/>
                  <a:pt x="32" y="81"/>
                  <a:pt x="32" y="81"/>
                </a:cubicBezTo>
                <a:cubicBezTo>
                  <a:pt x="35" y="87"/>
                  <a:pt x="40" y="92"/>
                  <a:pt x="45" y="96"/>
                </a:cubicBezTo>
                <a:cubicBezTo>
                  <a:pt x="45" y="124"/>
                  <a:pt x="45" y="124"/>
                  <a:pt x="45" y="124"/>
                </a:cubicBezTo>
                <a:cubicBezTo>
                  <a:pt x="45" y="134"/>
                  <a:pt x="53" y="142"/>
                  <a:pt x="63" y="142"/>
                </a:cubicBezTo>
                <a:cubicBezTo>
                  <a:pt x="65" y="142"/>
                  <a:pt x="65" y="142"/>
                  <a:pt x="65" y="142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2" y="93"/>
                  <a:pt x="52" y="93"/>
                  <a:pt x="52" y="93"/>
                </a:cubicBezTo>
                <a:cubicBezTo>
                  <a:pt x="52" y="92"/>
                  <a:pt x="52" y="91"/>
                  <a:pt x="51" y="90"/>
                </a:cubicBezTo>
                <a:cubicBezTo>
                  <a:pt x="42" y="85"/>
                  <a:pt x="36" y="76"/>
                  <a:pt x="36" y="65"/>
                </a:cubicBezTo>
                <a:cubicBezTo>
                  <a:pt x="36" y="57"/>
                  <a:pt x="39" y="50"/>
                  <a:pt x="44" y="45"/>
                </a:cubicBezTo>
                <a:cubicBezTo>
                  <a:pt x="50" y="40"/>
                  <a:pt x="57" y="37"/>
                  <a:pt x="65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65" y="0"/>
                </a:moveTo>
                <a:cubicBezTo>
                  <a:pt x="65" y="23"/>
                  <a:pt x="65" y="23"/>
                  <a:pt x="65" y="23"/>
                </a:cubicBezTo>
                <a:cubicBezTo>
                  <a:pt x="63" y="23"/>
                  <a:pt x="62" y="21"/>
                  <a:pt x="62" y="20"/>
                </a:cubicBezTo>
                <a:cubicBezTo>
                  <a:pt x="62" y="3"/>
                  <a:pt x="62" y="3"/>
                  <a:pt x="62" y="3"/>
                </a:cubicBezTo>
                <a:cubicBezTo>
                  <a:pt x="62" y="2"/>
                  <a:pt x="63" y="0"/>
                  <a:pt x="65" y="0"/>
                </a:cubicBezTo>
                <a:close/>
                <a:moveTo>
                  <a:pt x="32" y="103"/>
                </a:moveTo>
                <a:cubicBezTo>
                  <a:pt x="32" y="94"/>
                  <a:pt x="32" y="94"/>
                  <a:pt x="32" y="94"/>
                </a:cubicBezTo>
                <a:cubicBezTo>
                  <a:pt x="33" y="94"/>
                  <a:pt x="34" y="95"/>
                  <a:pt x="35" y="95"/>
                </a:cubicBezTo>
                <a:cubicBezTo>
                  <a:pt x="36" y="97"/>
                  <a:pt x="36" y="99"/>
                  <a:pt x="35" y="100"/>
                </a:cubicBezTo>
                <a:cubicBezTo>
                  <a:pt x="32" y="103"/>
                  <a:pt x="32" y="103"/>
                  <a:pt x="32" y="103"/>
                </a:cubicBezTo>
                <a:close/>
                <a:moveTo>
                  <a:pt x="32" y="36"/>
                </a:moveTo>
                <a:cubicBezTo>
                  <a:pt x="32" y="28"/>
                  <a:pt x="32" y="28"/>
                  <a:pt x="32" y="28"/>
                </a:cubicBezTo>
                <a:cubicBezTo>
                  <a:pt x="35" y="31"/>
                  <a:pt x="35" y="31"/>
                  <a:pt x="35" y="31"/>
                </a:cubicBezTo>
                <a:cubicBezTo>
                  <a:pt x="36" y="32"/>
                  <a:pt x="36" y="34"/>
                  <a:pt x="35" y="35"/>
                </a:cubicBezTo>
                <a:cubicBezTo>
                  <a:pt x="34" y="36"/>
                  <a:pt x="33" y="36"/>
                  <a:pt x="32" y="36"/>
                </a:cubicBezTo>
                <a:close/>
                <a:moveTo>
                  <a:pt x="32" y="50"/>
                </a:moveTo>
                <a:cubicBezTo>
                  <a:pt x="30" y="54"/>
                  <a:pt x="29" y="60"/>
                  <a:pt x="29" y="65"/>
                </a:cubicBezTo>
                <a:cubicBezTo>
                  <a:pt x="29" y="71"/>
                  <a:pt x="30" y="76"/>
                  <a:pt x="32" y="81"/>
                </a:cubicBezTo>
                <a:cubicBezTo>
                  <a:pt x="32" y="50"/>
                  <a:pt x="32" y="50"/>
                  <a:pt x="32" y="50"/>
                </a:cubicBezTo>
                <a:close/>
                <a:moveTo>
                  <a:pt x="32" y="28"/>
                </a:move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1" y="36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19" y="24"/>
                  <a:pt x="19" y="24"/>
                  <a:pt x="19" y="24"/>
                </a:cubicBezTo>
                <a:cubicBezTo>
                  <a:pt x="17" y="23"/>
                  <a:pt x="17" y="20"/>
                  <a:pt x="19" y="19"/>
                </a:cubicBezTo>
                <a:cubicBezTo>
                  <a:pt x="20" y="18"/>
                  <a:pt x="22" y="18"/>
                  <a:pt x="24" y="19"/>
                </a:cubicBezTo>
                <a:cubicBezTo>
                  <a:pt x="32" y="28"/>
                  <a:pt x="32" y="28"/>
                  <a:pt x="32" y="28"/>
                </a:cubicBezTo>
                <a:close/>
                <a:moveTo>
                  <a:pt x="32" y="94"/>
                </a:moveTo>
                <a:cubicBezTo>
                  <a:pt x="32" y="103"/>
                  <a:pt x="32" y="103"/>
                  <a:pt x="32" y="103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22" y="113"/>
                  <a:pt x="20" y="113"/>
                  <a:pt x="19" y="112"/>
                </a:cubicBezTo>
                <a:cubicBezTo>
                  <a:pt x="17" y="110"/>
                  <a:pt x="17" y="108"/>
                  <a:pt x="19" y="107"/>
                </a:cubicBezTo>
                <a:cubicBezTo>
                  <a:pt x="30" y="95"/>
                  <a:pt x="30" y="95"/>
                  <a:pt x="30" y="95"/>
                </a:cubicBezTo>
                <a:cubicBezTo>
                  <a:pt x="30" y="95"/>
                  <a:pt x="30" y="95"/>
                  <a:pt x="30" y="95"/>
                </a:cubicBezTo>
                <a:cubicBezTo>
                  <a:pt x="31" y="95"/>
                  <a:pt x="32" y="95"/>
                  <a:pt x="32" y="94"/>
                </a:cubicBezTo>
                <a:close/>
                <a:moveTo>
                  <a:pt x="22" y="65"/>
                </a:moveTo>
                <a:cubicBezTo>
                  <a:pt x="22" y="65"/>
                  <a:pt x="22" y="65"/>
                  <a:pt x="22" y="65"/>
                </a:cubicBezTo>
                <a:cubicBezTo>
                  <a:pt x="22" y="64"/>
                  <a:pt x="21" y="62"/>
                  <a:pt x="19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1" y="62"/>
                  <a:pt x="0" y="64"/>
                  <a:pt x="0" y="65"/>
                </a:cubicBezTo>
                <a:cubicBezTo>
                  <a:pt x="0" y="67"/>
                  <a:pt x="1" y="69"/>
                  <a:pt x="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69"/>
                  <a:pt x="22" y="67"/>
                  <a:pt x="22" y="6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Freeform 81"/>
          <p:cNvSpPr>
            <a:spLocks noEditPoints="1"/>
          </p:cNvSpPr>
          <p:nvPr/>
        </p:nvSpPr>
        <p:spPr bwMode="auto">
          <a:xfrm>
            <a:off x="8273796" y="1387772"/>
            <a:ext cx="472835" cy="680249"/>
          </a:xfrm>
          <a:custGeom>
            <a:avLst/>
            <a:gdLst>
              <a:gd name="T0" fmla="*/ 98 w 196"/>
              <a:gd name="T1" fmla="*/ 5 h 282"/>
              <a:gd name="T2" fmla="*/ 113 w 196"/>
              <a:gd name="T3" fmla="*/ 0 h 282"/>
              <a:gd name="T4" fmla="*/ 155 w 196"/>
              <a:gd name="T5" fmla="*/ 128 h 282"/>
              <a:gd name="T6" fmla="*/ 108 w 196"/>
              <a:gd name="T7" fmla="*/ 143 h 282"/>
              <a:gd name="T8" fmla="*/ 98 w 196"/>
              <a:gd name="T9" fmla="*/ 111 h 282"/>
              <a:gd name="T10" fmla="*/ 98 w 196"/>
              <a:gd name="T11" fmla="*/ 5 h 282"/>
              <a:gd name="T12" fmla="*/ 98 w 196"/>
              <a:gd name="T13" fmla="*/ 222 h 282"/>
              <a:gd name="T14" fmla="*/ 136 w 196"/>
              <a:gd name="T15" fmla="*/ 209 h 282"/>
              <a:gd name="T16" fmla="*/ 107 w 196"/>
              <a:gd name="T17" fmla="*/ 209 h 282"/>
              <a:gd name="T18" fmla="*/ 107 w 196"/>
              <a:gd name="T19" fmla="*/ 192 h 282"/>
              <a:gd name="T20" fmla="*/ 152 w 196"/>
              <a:gd name="T21" fmla="*/ 192 h 282"/>
              <a:gd name="T22" fmla="*/ 189 w 196"/>
              <a:gd name="T23" fmla="*/ 192 h 282"/>
              <a:gd name="T24" fmla="*/ 196 w 196"/>
              <a:gd name="T25" fmla="*/ 192 h 282"/>
              <a:gd name="T26" fmla="*/ 196 w 196"/>
              <a:gd name="T27" fmla="*/ 209 h 282"/>
              <a:gd name="T28" fmla="*/ 180 w 196"/>
              <a:gd name="T29" fmla="*/ 209 h 282"/>
              <a:gd name="T30" fmla="*/ 134 w 196"/>
              <a:gd name="T31" fmla="*/ 247 h 282"/>
              <a:gd name="T32" fmla="*/ 169 w 196"/>
              <a:gd name="T33" fmla="*/ 267 h 282"/>
              <a:gd name="T34" fmla="*/ 169 w 196"/>
              <a:gd name="T35" fmla="*/ 282 h 282"/>
              <a:gd name="T36" fmla="*/ 98 w 196"/>
              <a:gd name="T37" fmla="*/ 282 h 282"/>
              <a:gd name="T38" fmla="*/ 98 w 196"/>
              <a:gd name="T39" fmla="*/ 268 h 282"/>
              <a:gd name="T40" fmla="*/ 111 w 196"/>
              <a:gd name="T41" fmla="*/ 255 h 282"/>
              <a:gd name="T42" fmla="*/ 98 w 196"/>
              <a:gd name="T43" fmla="*/ 242 h 282"/>
              <a:gd name="T44" fmla="*/ 98 w 196"/>
              <a:gd name="T45" fmla="*/ 222 h 282"/>
              <a:gd name="T46" fmla="*/ 67 w 196"/>
              <a:gd name="T47" fmla="*/ 15 h 282"/>
              <a:gd name="T48" fmla="*/ 98 w 196"/>
              <a:gd name="T49" fmla="*/ 5 h 282"/>
              <a:gd name="T50" fmla="*/ 98 w 196"/>
              <a:gd name="T51" fmla="*/ 111 h 282"/>
              <a:gd name="T52" fmla="*/ 92 w 196"/>
              <a:gd name="T53" fmla="*/ 92 h 282"/>
              <a:gd name="T54" fmla="*/ 33 w 196"/>
              <a:gd name="T55" fmla="*/ 157 h 282"/>
              <a:gd name="T56" fmla="*/ 98 w 196"/>
              <a:gd name="T57" fmla="*/ 222 h 282"/>
              <a:gd name="T58" fmla="*/ 98 w 196"/>
              <a:gd name="T59" fmla="*/ 222 h 282"/>
              <a:gd name="T60" fmla="*/ 98 w 196"/>
              <a:gd name="T61" fmla="*/ 242 h 282"/>
              <a:gd name="T62" fmla="*/ 85 w 196"/>
              <a:gd name="T63" fmla="*/ 255 h 282"/>
              <a:gd name="T64" fmla="*/ 98 w 196"/>
              <a:gd name="T65" fmla="*/ 268 h 282"/>
              <a:gd name="T66" fmla="*/ 98 w 196"/>
              <a:gd name="T67" fmla="*/ 282 h 282"/>
              <a:gd name="T68" fmla="*/ 27 w 196"/>
              <a:gd name="T69" fmla="*/ 282 h 282"/>
              <a:gd name="T70" fmla="*/ 27 w 196"/>
              <a:gd name="T71" fmla="*/ 267 h 282"/>
              <a:gd name="T72" fmla="*/ 61 w 196"/>
              <a:gd name="T73" fmla="*/ 247 h 282"/>
              <a:gd name="T74" fmla="*/ 0 w 196"/>
              <a:gd name="T75" fmla="*/ 157 h 282"/>
              <a:gd name="T76" fmla="*/ 82 w 196"/>
              <a:gd name="T77" fmla="*/ 61 h 282"/>
              <a:gd name="T78" fmla="*/ 67 w 196"/>
              <a:gd name="T79" fmla="*/ 15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6" h="282">
                <a:moveTo>
                  <a:pt x="98" y="5"/>
                </a:moveTo>
                <a:cubicBezTo>
                  <a:pt x="113" y="0"/>
                  <a:pt x="113" y="0"/>
                  <a:pt x="113" y="0"/>
                </a:cubicBezTo>
                <a:cubicBezTo>
                  <a:pt x="155" y="128"/>
                  <a:pt x="155" y="128"/>
                  <a:pt x="155" y="128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8" y="5"/>
                  <a:pt x="98" y="5"/>
                  <a:pt x="98" y="5"/>
                </a:cubicBezTo>
                <a:close/>
                <a:moveTo>
                  <a:pt x="98" y="222"/>
                </a:moveTo>
                <a:cubicBezTo>
                  <a:pt x="112" y="222"/>
                  <a:pt x="125" y="217"/>
                  <a:pt x="136" y="209"/>
                </a:cubicBezTo>
                <a:cubicBezTo>
                  <a:pt x="107" y="209"/>
                  <a:pt x="107" y="209"/>
                  <a:pt x="107" y="209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52" y="192"/>
                  <a:pt x="152" y="192"/>
                  <a:pt x="152" y="192"/>
                </a:cubicBezTo>
                <a:cubicBezTo>
                  <a:pt x="189" y="192"/>
                  <a:pt x="189" y="192"/>
                  <a:pt x="189" y="192"/>
                </a:cubicBezTo>
                <a:cubicBezTo>
                  <a:pt x="196" y="192"/>
                  <a:pt x="196" y="192"/>
                  <a:pt x="196" y="192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80" y="209"/>
                  <a:pt x="180" y="209"/>
                  <a:pt x="180" y="209"/>
                </a:cubicBezTo>
                <a:cubicBezTo>
                  <a:pt x="169" y="226"/>
                  <a:pt x="153" y="239"/>
                  <a:pt x="134" y="247"/>
                </a:cubicBezTo>
                <a:cubicBezTo>
                  <a:pt x="154" y="251"/>
                  <a:pt x="169" y="257"/>
                  <a:pt x="169" y="267"/>
                </a:cubicBezTo>
                <a:cubicBezTo>
                  <a:pt x="169" y="282"/>
                  <a:pt x="169" y="282"/>
                  <a:pt x="169" y="282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98" y="268"/>
                  <a:pt x="98" y="268"/>
                  <a:pt x="98" y="268"/>
                </a:cubicBezTo>
                <a:cubicBezTo>
                  <a:pt x="105" y="268"/>
                  <a:pt x="111" y="262"/>
                  <a:pt x="111" y="255"/>
                </a:cubicBezTo>
                <a:cubicBezTo>
                  <a:pt x="111" y="248"/>
                  <a:pt x="105" y="242"/>
                  <a:pt x="98" y="242"/>
                </a:cubicBezTo>
                <a:lnTo>
                  <a:pt x="98" y="222"/>
                </a:lnTo>
                <a:close/>
                <a:moveTo>
                  <a:pt x="67" y="15"/>
                </a:moveTo>
                <a:cubicBezTo>
                  <a:pt x="98" y="5"/>
                  <a:pt x="98" y="5"/>
                  <a:pt x="98" y="5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2" y="92"/>
                  <a:pt x="92" y="92"/>
                  <a:pt x="92" y="92"/>
                </a:cubicBezTo>
                <a:cubicBezTo>
                  <a:pt x="59" y="95"/>
                  <a:pt x="33" y="123"/>
                  <a:pt x="33" y="157"/>
                </a:cubicBezTo>
                <a:cubicBezTo>
                  <a:pt x="33" y="193"/>
                  <a:pt x="62" y="222"/>
                  <a:pt x="98" y="22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98" y="242"/>
                  <a:pt x="98" y="242"/>
                  <a:pt x="98" y="242"/>
                </a:cubicBezTo>
                <a:cubicBezTo>
                  <a:pt x="91" y="242"/>
                  <a:pt x="85" y="248"/>
                  <a:pt x="85" y="255"/>
                </a:cubicBezTo>
                <a:cubicBezTo>
                  <a:pt x="85" y="262"/>
                  <a:pt x="91" y="268"/>
                  <a:pt x="98" y="268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27" y="282"/>
                  <a:pt x="27" y="282"/>
                  <a:pt x="27" y="282"/>
                </a:cubicBezTo>
                <a:cubicBezTo>
                  <a:pt x="27" y="267"/>
                  <a:pt x="27" y="267"/>
                  <a:pt x="27" y="267"/>
                </a:cubicBezTo>
                <a:cubicBezTo>
                  <a:pt x="27" y="257"/>
                  <a:pt x="41" y="251"/>
                  <a:pt x="61" y="247"/>
                </a:cubicBezTo>
                <a:cubicBezTo>
                  <a:pt x="26" y="233"/>
                  <a:pt x="0" y="198"/>
                  <a:pt x="0" y="157"/>
                </a:cubicBezTo>
                <a:cubicBezTo>
                  <a:pt x="0" y="108"/>
                  <a:pt x="36" y="68"/>
                  <a:pt x="82" y="61"/>
                </a:cubicBezTo>
                <a:lnTo>
                  <a:pt x="67" y="1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Freeform 82"/>
          <p:cNvSpPr>
            <a:spLocks noEditPoints="1"/>
          </p:cNvSpPr>
          <p:nvPr/>
        </p:nvSpPr>
        <p:spPr bwMode="auto">
          <a:xfrm>
            <a:off x="8105053" y="1291096"/>
            <a:ext cx="272451" cy="240813"/>
          </a:xfrm>
          <a:custGeom>
            <a:avLst/>
            <a:gdLst>
              <a:gd name="T0" fmla="*/ 103 w 113"/>
              <a:gd name="T1" fmla="*/ 31 h 100"/>
              <a:gd name="T2" fmla="*/ 57 w 113"/>
              <a:gd name="T3" fmla="*/ 0 h 100"/>
              <a:gd name="T4" fmla="*/ 57 w 113"/>
              <a:gd name="T5" fmla="*/ 9 h 100"/>
              <a:gd name="T6" fmla="*/ 95 w 113"/>
              <a:gd name="T7" fmla="*/ 35 h 100"/>
              <a:gd name="T8" fmla="*/ 72 w 113"/>
              <a:gd name="T9" fmla="*/ 88 h 100"/>
              <a:gd name="T10" fmla="*/ 57 w 113"/>
              <a:gd name="T11" fmla="*/ 91 h 100"/>
              <a:gd name="T12" fmla="*/ 57 w 113"/>
              <a:gd name="T13" fmla="*/ 100 h 100"/>
              <a:gd name="T14" fmla="*/ 75 w 113"/>
              <a:gd name="T15" fmla="*/ 96 h 100"/>
              <a:gd name="T16" fmla="*/ 103 w 113"/>
              <a:gd name="T17" fmla="*/ 31 h 100"/>
              <a:gd name="T18" fmla="*/ 57 w 113"/>
              <a:gd name="T19" fmla="*/ 0 h 100"/>
              <a:gd name="T20" fmla="*/ 38 w 113"/>
              <a:gd name="T21" fmla="*/ 4 h 100"/>
              <a:gd name="T22" fmla="*/ 11 w 113"/>
              <a:gd name="T23" fmla="*/ 68 h 100"/>
              <a:gd name="T24" fmla="*/ 57 w 113"/>
              <a:gd name="T25" fmla="*/ 100 h 100"/>
              <a:gd name="T26" fmla="*/ 57 w 113"/>
              <a:gd name="T27" fmla="*/ 91 h 100"/>
              <a:gd name="T28" fmla="*/ 19 w 113"/>
              <a:gd name="T29" fmla="*/ 65 h 100"/>
              <a:gd name="T30" fmla="*/ 19 w 113"/>
              <a:gd name="T31" fmla="*/ 65 h 100"/>
              <a:gd name="T32" fmla="*/ 42 w 113"/>
              <a:gd name="T33" fmla="*/ 12 h 100"/>
              <a:gd name="T34" fmla="*/ 57 w 113"/>
              <a:gd name="T35" fmla="*/ 9 h 100"/>
              <a:gd name="T36" fmla="*/ 57 w 113"/>
              <a:gd name="T37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3" h="100">
                <a:moveTo>
                  <a:pt x="103" y="31"/>
                </a:moveTo>
                <a:cubicBezTo>
                  <a:pt x="95" y="12"/>
                  <a:pt x="77" y="0"/>
                  <a:pt x="57" y="0"/>
                </a:cubicBezTo>
                <a:cubicBezTo>
                  <a:pt x="57" y="9"/>
                  <a:pt x="57" y="9"/>
                  <a:pt x="57" y="9"/>
                </a:cubicBezTo>
                <a:cubicBezTo>
                  <a:pt x="73" y="9"/>
                  <a:pt x="88" y="19"/>
                  <a:pt x="95" y="35"/>
                </a:cubicBezTo>
                <a:cubicBezTo>
                  <a:pt x="103" y="56"/>
                  <a:pt x="93" y="79"/>
                  <a:pt x="72" y="88"/>
                </a:cubicBezTo>
                <a:cubicBezTo>
                  <a:pt x="67" y="90"/>
                  <a:pt x="62" y="91"/>
                  <a:pt x="57" y="91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63" y="100"/>
                  <a:pt x="69" y="99"/>
                  <a:pt x="75" y="96"/>
                </a:cubicBezTo>
                <a:cubicBezTo>
                  <a:pt x="101" y="86"/>
                  <a:pt x="113" y="57"/>
                  <a:pt x="103" y="31"/>
                </a:cubicBezTo>
                <a:close/>
                <a:moveTo>
                  <a:pt x="57" y="0"/>
                </a:moveTo>
                <a:cubicBezTo>
                  <a:pt x="51" y="0"/>
                  <a:pt x="44" y="1"/>
                  <a:pt x="38" y="4"/>
                </a:cubicBezTo>
                <a:cubicBezTo>
                  <a:pt x="13" y="14"/>
                  <a:pt x="0" y="43"/>
                  <a:pt x="11" y="68"/>
                </a:cubicBezTo>
                <a:cubicBezTo>
                  <a:pt x="18" y="88"/>
                  <a:pt x="37" y="100"/>
                  <a:pt x="57" y="100"/>
                </a:cubicBezTo>
                <a:cubicBezTo>
                  <a:pt x="57" y="91"/>
                  <a:pt x="57" y="91"/>
                  <a:pt x="57" y="91"/>
                </a:cubicBezTo>
                <a:cubicBezTo>
                  <a:pt x="41" y="90"/>
                  <a:pt x="26" y="81"/>
                  <a:pt x="19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1" y="44"/>
                  <a:pt x="21" y="21"/>
                  <a:pt x="42" y="12"/>
                </a:cubicBezTo>
                <a:cubicBezTo>
                  <a:pt x="47" y="10"/>
                  <a:pt x="52" y="9"/>
                  <a:pt x="57" y="9"/>
                </a:cubicBezTo>
                <a:lnTo>
                  <a:pt x="57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Freeform 83"/>
          <p:cNvSpPr>
            <a:spLocks/>
          </p:cNvSpPr>
          <p:nvPr/>
        </p:nvSpPr>
        <p:spPr bwMode="auto">
          <a:xfrm>
            <a:off x="8027712" y="1435234"/>
            <a:ext cx="119526" cy="75584"/>
          </a:xfrm>
          <a:custGeom>
            <a:avLst/>
            <a:gdLst>
              <a:gd name="T0" fmla="*/ 7 w 68"/>
              <a:gd name="T1" fmla="*/ 43 h 43"/>
              <a:gd name="T2" fmla="*/ 0 w 68"/>
              <a:gd name="T3" fmla="*/ 25 h 43"/>
              <a:gd name="T4" fmla="*/ 62 w 68"/>
              <a:gd name="T5" fmla="*/ 0 h 43"/>
              <a:gd name="T6" fmla="*/ 68 w 68"/>
              <a:gd name="T7" fmla="*/ 18 h 43"/>
              <a:gd name="T8" fmla="*/ 7 w 68"/>
              <a:gd name="T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43">
                <a:moveTo>
                  <a:pt x="7" y="43"/>
                </a:moveTo>
                <a:lnTo>
                  <a:pt x="0" y="25"/>
                </a:lnTo>
                <a:lnTo>
                  <a:pt x="62" y="0"/>
                </a:lnTo>
                <a:lnTo>
                  <a:pt x="68" y="18"/>
                </a:lnTo>
                <a:lnTo>
                  <a:pt x="7" y="4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Freeform 84"/>
          <p:cNvSpPr>
            <a:spLocks/>
          </p:cNvSpPr>
          <p:nvPr/>
        </p:nvSpPr>
        <p:spPr bwMode="auto">
          <a:xfrm>
            <a:off x="7952129" y="1445779"/>
            <a:ext cx="161713" cy="98434"/>
          </a:xfrm>
          <a:custGeom>
            <a:avLst/>
            <a:gdLst>
              <a:gd name="T0" fmla="*/ 16 w 67"/>
              <a:gd name="T1" fmla="*/ 39 h 41"/>
              <a:gd name="T2" fmla="*/ 2 w 67"/>
              <a:gd name="T3" fmla="*/ 33 h 41"/>
              <a:gd name="T4" fmla="*/ 8 w 67"/>
              <a:gd name="T5" fmla="*/ 19 h 41"/>
              <a:gd name="T6" fmla="*/ 50 w 67"/>
              <a:gd name="T7" fmla="*/ 2 h 41"/>
              <a:gd name="T8" fmla="*/ 64 w 67"/>
              <a:gd name="T9" fmla="*/ 8 h 41"/>
              <a:gd name="T10" fmla="*/ 58 w 67"/>
              <a:gd name="T11" fmla="*/ 22 h 41"/>
              <a:gd name="T12" fmla="*/ 16 w 67"/>
              <a:gd name="T13" fmla="*/ 39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" h="41">
                <a:moveTo>
                  <a:pt x="16" y="39"/>
                </a:moveTo>
                <a:cubicBezTo>
                  <a:pt x="10" y="41"/>
                  <a:pt x="4" y="39"/>
                  <a:pt x="2" y="33"/>
                </a:cubicBezTo>
                <a:cubicBezTo>
                  <a:pt x="0" y="28"/>
                  <a:pt x="2" y="21"/>
                  <a:pt x="8" y="19"/>
                </a:cubicBezTo>
                <a:cubicBezTo>
                  <a:pt x="50" y="2"/>
                  <a:pt x="50" y="2"/>
                  <a:pt x="50" y="2"/>
                </a:cubicBezTo>
                <a:cubicBezTo>
                  <a:pt x="56" y="0"/>
                  <a:pt x="62" y="3"/>
                  <a:pt x="64" y="8"/>
                </a:cubicBezTo>
                <a:cubicBezTo>
                  <a:pt x="67" y="14"/>
                  <a:pt x="64" y="20"/>
                  <a:pt x="58" y="22"/>
                </a:cubicBezTo>
                <a:lnTo>
                  <a:pt x="16" y="3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Freeform 85"/>
          <p:cNvSpPr>
            <a:spLocks noEditPoints="1"/>
          </p:cNvSpPr>
          <p:nvPr/>
        </p:nvSpPr>
        <p:spPr bwMode="auto">
          <a:xfrm>
            <a:off x="7858968" y="2728933"/>
            <a:ext cx="493928" cy="175776"/>
          </a:xfrm>
          <a:custGeom>
            <a:avLst/>
            <a:gdLst>
              <a:gd name="T0" fmla="*/ 142 w 205"/>
              <a:gd name="T1" fmla="*/ 5 h 73"/>
              <a:gd name="T2" fmla="*/ 157 w 205"/>
              <a:gd name="T3" fmla="*/ 2 h 73"/>
              <a:gd name="T4" fmla="*/ 164 w 205"/>
              <a:gd name="T5" fmla="*/ 5 h 73"/>
              <a:gd name="T6" fmla="*/ 179 w 205"/>
              <a:gd name="T7" fmla="*/ 2 h 73"/>
              <a:gd name="T8" fmla="*/ 202 w 205"/>
              <a:gd name="T9" fmla="*/ 18 h 73"/>
              <a:gd name="T10" fmla="*/ 187 w 205"/>
              <a:gd name="T11" fmla="*/ 42 h 73"/>
              <a:gd name="T12" fmla="*/ 177 w 205"/>
              <a:gd name="T13" fmla="*/ 43 h 73"/>
              <a:gd name="T14" fmla="*/ 166 w 205"/>
              <a:gd name="T15" fmla="*/ 18 h 73"/>
              <a:gd name="T16" fmla="*/ 172 w 205"/>
              <a:gd name="T17" fmla="*/ 45 h 73"/>
              <a:gd name="T18" fmla="*/ 167 w 205"/>
              <a:gd name="T19" fmla="*/ 50 h 73"/>
              <a:gd name="T20" fmla="*/ 142 w 205"/>
              <a:gd name="T21" fmla="*/ 55 h 73"/>
              <a:gd name="T22" fmla="*/ 142 w 205"/>
              <a:gd name="T23" fmla="*/ 20 h 73"/>
              <a:gd name="T24" fmla="*/ 158 w 205"/>
              <a:gd name="T25" fmla="*/ 17 h 73"/>
              <a:gd name="T26" fmla="*/ 163 w 205"/>
              <a:gd name="T27" fmla="*/ 19 h 73"/>
              <a:gd name="T28" fmla="*/ 161 w 205"/>
              <a:gd name="T29" fmla="*/ 9 h 73"/>
              <a:gd name="T30" fmla="*/ 155 w 205"/>
              <a:gd name="T31" fmla="*/ 5 h 73"/>
              <a:gd name="T32" fmla="*/ 142 w 205"/>
              <a:gd name="T33" fmla="*/ 8 h 73"/>
              <a:gd name="T34" fmla="*/ 142 w 205"/>
              <a:gd name="T35" fmla="*/ 5 h 73"/>
              <a:gd name="T36" fmla="*/ 28 w 205"/>
              <a:gd name="T37" fmla="*/ 30 h 73"/>
              <a:gd name="T38" fmla="*/ 116 w 205"/>
              <a:gd name="T39" fmla="*/ 13 h 73"/>
              <a:gd name="T40" fmla="*/ 121 w 205"/>
              <a:gd name="T41" fmla="*/ 9 h 73"/>
              <a:gd name="T42" fmla="*/ 142 w 205"/>
              <a:gd name="T43" fmla="*/ 5 h 73"/>
              <a:gd name="T44" fmla="*/ 142 w 205"/>
              <a:gd name="T45" fmla="*/ 8 h 73"/>
              <a:gd name="T46" fmla="*/ 124 w 205"/>
              <a:gd name="T47" fmla="*/ 11 h 73"/>
              <a:gd name="T48" fmla="*/ 120 w 205"/>
              <a:gd name="T49" fmla="*/ 17 h 73"/>
              <a:gd name="T50" fmla="*/ 122 w 205"/>
              <a:gd name="T51" fmla="*/ 28 h 73"/>
              <a:gd name="T52" fmla="*/ 122 w 205"/>
              <a:gd name="T53" fmla="*/ 28 h 73"/>
              <a:gd name="T54" fmla="*/ 126 w 205"/>
              <a:gd name="T55" fmla="*/ 24 h 73"/>
              <a:gd name="T56" fmla="*/ 142 w 205"/>
              <a:gd name="T57" fmla="*/ 20 h 73"/>
              <a:gd name="T58" fmla="*/ 142 w 205"/>
              <a:gd name="T59" fmla="*/ 55 h 73"/>
              <a:gd name="T60" fmla="*/ 130 w 205"/>
              <a:gd name="T61" fmla="*/ 57 h 73"/>
              <a:gd name="T62" fmla="*/ 125 w 205"/>
              <a:gd name="T63" fmla="*/ 56 h 73"/>
              <a:gd name="T64" fmla="*/ 35 w 205"/>
              <a:gd name="T65" fmla="*/ 73 h 73"/>
              <a:gd name="T66" fmla="*/ 28 w 205"/>
              <a:gd name="T67" fmla="*/ 70 h 73"/>
              <a:gd name="T68" fmla="*/ 28 w 205"/>
              <a:gd name="T69" fmla="*/ 67 h 73"/>
              <a:gd name="T70" fmla="*/ 35 w 205"/>
              <a:gd name="T71" fmla="*/ 70 h 73"/>
              <a:gd name="T72" fmla="*/ 35 w 205"/>
              <a:gd name="T73" fmla="*/ 70 h 73"/>
              <a:gd name="T74" fmla="*/ 37 w 205"/>
              <a:gd name="T75" fmla="*/ 70 h 73"/>
              <a:gd name="T76" fmla="*/ 42 w 205"/>
              <a:gd name="T77" fmla="*/ 62 h 73"/>
              <a:gd name="T78" fmla="*/ 36 w 205"/>
              <a:gd name="T79" fmla="*/ 57 h 73"/>
              <a:gd name="T80" fmla="*/ 40 w 205"/>
              <a:gd name="T81" fmla="*/ 50 h 73"/>
              <a:gd name="T82" fmla="*/ 34 w 205"/>
              <a:gd name="T83" fmla="*/ 45 h 73"/>
              <a:gd name="T84" fmla="*/ 37 w 205"/>
              <a:gd name="T85" fmla="*/ 38 h 73"/>
              <a:gd name="T86" fmla="*/ 30 w 205"/>
              <a:gd name="T87" fmla="*/ 33 h 73"/>
              <a:gd name="T88" fmla="*/ 28 w 205"/>
              <a:gd name="T89" fmla="*/ 33 h 73"/>
              <a:gd name="T90" fmla="*/ 28 w 205"/>
              <a:gd name="T91" fmla="*/ 34 h 73"/>
              <a:gd name="T92" fmla="*/ 28 w 205"/>
              <a:gd name="T93" fmla="*/ 30 h 73"/>
              <a:gd name="T94" fmla="*/ 26 w 205"/>
              <a:gd name="T95" fmla="*/ 31 h 73"/>
              <a:gd name="T96" fmla="*/ 28 w 205"/>
              <a:gd name="T97" fmla="*/ 30 h 73"/>
              <a:gd name="T98" fmla="*/ 28 w 205"/>
              <a:gd name="T99" fmla="*/ 34 h 73"/>
              <a:gd name="T100" fmla="*/ 13 w 205"/>
              <a:gd name="T101" fmla="*/ 49 h 73"/>
              <a:gd name="T102" fmla="*/ 15 w 205"/>
              <a:gd name="T103" fmla="*/ 62 h 73"/>
              <a:gd name="T104" fmla="*/ 28 w 205"/>
              <a:gd name="T105" fmla="*/ 67 h 73"/>
              <a:gd name="T106" fmla="*/ 28 w 205"/>
              <a:gd name="T107" fmla="*/ 70 h 73"/>
              <a:gd name="T108" fmla="*/ 0 w 205"/>
              <a:gd name="T109" fmla="*/ 58 h 73"/>
              <a:gd name="T110" fmla="*/ 26 w 205"/>
              <a:gd name="T111" fmla="*/ 3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5" h="73">
                <a:moveTo>
                  <a:pt x="142" y="5"/>
                </a:moveTo>
                <a:cubicBezTo>
                  <a:pt x="157" y="2"/>
                  <a:pt x="157" y="2"/>
                  <a:pt x="157" y="2"/>
                </a:cubicBezTo>
                <a:cubicBezTo>
                  <a:pt x="160" y="1"/>
                  <a:pt x="163" y="3"/>
                  <a:pt x="164" y="5"/>
                </a:cubicBezTo>
                <a:cubicBezTo>
                  <a:pt x="179" y="2"/>
                  <a:pt x="179" y="2"/>
                  <a:pt x="179" y="2"/>
                </a:cubicBezTo>
                <a:cubicBezTo>
                  <a:pt x="190" y="0"/>
                  <a:pt x="200" y="7"/>
                  <a:pt x="202" y="18"/>
                </a:cubicBezTo>
                <a:cubicBezTo>
                  <a:pt x="205" y="29"/>
                  <a:pt x="197" y="39"/>
                  <a:pt x="187" y="42"/>
                </a:cubicBezTo>
                <a:cubicBezTo>
                  <a:pt x="177" y="43"/>
                  <a:pt x="177" y="43"/>
                  <a:pt x="177" y="43"/>
                </a:cubicBezTo>
                <a:cubicBezTo>
                  <a:pt x="166" y="18"/>
                  <a:pt x="166" y="18"/>
                  <a:pt x="166" y="18"/>
                </a:cubicBezTo>
                <a:cubicBezTo>
                  <a:pt x="172" y="45"/>
                  <a:pt x="172" y="45"/>
                  <a:pt x="172" y="45"/>
                </a:cubicBezTo>
                <a:cubicBezTo>
                  <a:pt x="172" y="47"/>
                  <a:pt x="170" y="50"/>
                  <a:pt x="167" y="5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58" y="17"/>
                  <a:pt x="158" y="17"/>
                  <a:pt x="158" y="17"/>
                </a:cubicBezTo>
                <a:cubicBezTo>
                  <a:pt x="160" y="17"/>
                  <a:pt x="162" y="18"/>
                  <a:pt x="163" y="19"/>
                </a:cubicBezTo>
                <a:cubicBezTo>
                  <a:pt x="161" y="9"/>
                  <a:pt x="161" y="9"/>
                  <a:pt x="161" y="9"/>
                </a:cubicBezTo>
                <a:cubicBezTo>
                  <a:pt x="161" y="6"/>
                  <a:pt x="158" y="5"/>
                  <a:pt x="155" y="5"/>
                </a:cubicBezTo>
                <a:cubicBezTo>
                  <a:pt x="142" y="8"/>
                  <a:pt x="142" y="8"/>
                  <a:pt x="142" y="8"/>
                </a:cubicBezTo>
                <a:lnTo>
                  <a:pt x="142" y="5"/>
                </a:lnTo>
                <a:close/>
                <a:moveTo>
                  <a:pt x="28" y="30"/>
                </a:moveTo>
                <a:cubicBezTo>
                  <a:pt x="116" y="13"/>
                  <a:pt x="116" y="13"/>
                  <a:pt x="116" y="13"/>
                </a:cubicBezTo>
                <a:cubicBezTo>
                  <a:pt x="117" y="11"/>
                  <a:pt x="119" y="9"/>
                  <a:pt x="121" y="9"/>
                </a:cubicBezTo>
                <a:cubicBezTo>
                  <a:pt x="142" y="5"/>
                  <a:pt x="142" y="5"/>
                  <a:pt x="142" y="5"/>
                </a:cubicBezTo>
                <a:cubicBezTo>
                  <a:pt x="142" y="8"/>
                  <a:pt x="142" y="8"/>
                  <a:pt x="142" y="8"/>
                </a:cubicBezTo>
                <a:cubicBezTo>
                  <a:pt x="124" y="11"/>
                  <a:pt x="124" y="11"/>
                  <a:pt x="124" y="11"/>
                </a:cubicBezTo>
                <a:cubicBezTo>
                  <a:pt x="121" y="12"/>
                  <a:pt x="119" y="15"/>
                  <a:pt x="120" y="17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6"/>
                  <a:pt x="124" y="24"/>
                  <a:pt x="126" y="24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28" y="58"/>
                  <a:pt x="126" y="57"/>
                  <a:pt x="125" y="56"/>
                </a:cubicBezTo>
                <a:cubicBezTo>
                  <a:pt x="35" y="73"/>
                  <a:pt x="35" y="73"/>
                  <a:pt x="35" y="73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67"/>
                  <a:pt x="28" y="67"/>
                  <a:pt x="28" y="67"/>
                </a:cubicBezTo>
                <a:cubicBezTo>
                  <a:pt x="35" y="70"/>
                  <a:pt x="35" y="70"/>
                  <a:pt x="35" y="70"/>
                </a:cubicBezTo>
                <a:cubicBezTo>
                  <a:pt x="35" y="70"/>
                  <a:pt x="35" y="70"/>
                  <a:pt x="35" y="70"/>
                </a:cubicBezTo>
                <a:cubicBezTo>
                  <a:pt x="37" y="70"/>
                  <a:pt x="37" y="70"/>
                  <a:pt x="37" y="70"/>
                </a:cubicBezTo>
                <a:cubicBezTo>
                  <a:pt x="41" y="69"/>
                  <a:pt x="43" y="66"/>
                  <a:pt x="42" y="62"/>
                </a:cubicBezTo>
                <a:cubicBezTo>
                  <a:pt x="42" y="59"/>
                  <a:pt x="39" y="57"/>
                  <a:pt x="36" y="57"/>
                </a:cubicBezTo>
                <a:cubicBezTo>
                  <a:pt x="39" y="56"/>
                  <a:pt x="40" y="53"/>
                  <a:pt x="40" y="50"/>
                </a:cubicBezTo>
                <a:cubicBezTo>
                  <a:pt x="39" y="47"/>
                  <a:pt x="37" y="45"/>
                  <a:pt x="34" y="45"/>
                </a:cubicBezTo>
                <a:cubicBezTo>
                  <a:pt x="36" y="44"/>
                  <a:pt x="38" y="41"/>
                  <a:pt x="37" y="38"/>
                </a:cubicBezTo>
                <a:cubicBezTo>
                  <a:pt x="37" y="34"/>
                  <a:pt x="33" y="32"/>
                  <a:pt x="30" y="33"/>
                </a:cubicBezTo>
                <a:cubicBezTo>
                  <a:pt x="28" y="33"/>
                  <a:pt x="28" y="33"/>
                  <a:pt x="28" y="33"/>
                </a:cubicBezTo>
                <a:cubicBezTo>
                  <a:pt x="28" y="34"/>
                  <a:pt x="28" y="34"/>
                  <a:pt x="28" y="34"/>
                </a:cubicBezTo>
                <a:lnTo>
                  <a:pt x="28" y="30"/>
                </a:lnTo>
                <a:close/>
                <a:moveTo>
                  <a:pt x="26" y="31"/>
                </a:moveTo>
                <a:cubicBezTo>
                  <a:pt x="28" y="30"/>
                  <a:pt x="28" y="30"/>
                  <a:pt x="28" y="30"/>
                </a:cubicBezTo>
                <a:cubicBezTo>
                  <a:pt x="28" y="34"/>
                  <a:pt x="28" y="34"/>
                  <a:pt x="28" y="34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62"/>
                  <a:pt x="15" y="62"/>
                  <a:pt x="15" y="62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70"/>
                  <a:pt x="28" y="70"/>
                  <a:pt x="28" y="70"/>
                </a:cubicBezTo>
                <a:cubicBezTo>
                  <a:pt x="0" y="58"/>
                  <a:pt x="0" y="58"/>
                  <a:pt x="0" y="58"/>
                </a:cubicBezTo>
                <a:lnTo>
                  <a:pt x="26" y="3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Freeform 86"/>
          <p:cNvSpPr>
            <a:spLocks/>
          </p:cNvSpPr>
          <p:nvPr/>
        </p:nvSpPr>
        <p:spPr bwMode="auto">
          <a:xfrm>
            <a:off x="9904987" y="3182435"/>
            <a:ext cx="272451" cy="349792"/>
          </a:xfrm>
          <a:custGeom>
            <a:avLst/>
            <a:gdLst>
              <a:gd name="T0" fmla="*/ 113 w 113"/>
              <a:gd name="T1" fmla="*/ 25 h 145"/>
              <a:gd name="T2" fmla="*/ 108 w 113"/>
              <a:gd name="T3" fmla="*/ 22 h 145"/>
              <a:gd name="T4" fmla="*/ 42 w 113"/>
              <a:gd name="T5" fmla="*/ 128 h 145"/>
              <a:gd name="T6" fmla="*/ 19 w 113"/>
              <a:gd name="T7" fmla="*/ 132 h 145"/>
              <a:gd name="T8" fmla="*/ 12 w 113"/>
              <a:gd name="T9" fmla="*/ 109 h 145"/>
              <a:gd name="T10" fmla="*/ 78 w 113"/>
              <a:gd name="T11" fmla="*/ 3 h 145"/>
              <a:gd name="T12" fmla="*/ 73 w 113"/>
              <a:gd name="T13" fmla="*/ 0 h 145"/>
              <a:gd name="T14" fmla="*/ 6 w 113"/>
              <a:gd name="T15" fmla="*/ 107 h 145"/>
              <a:gd name="T16" fmla="*/ 15 w 113"/>
              <a:gd name="T17" fmla="*/ 138 h 145"/>
              <a:gd name="T18" fmla="*/ 47 w 113"/>
              <a:gd name="T19" fmla="*/ 132 h 145"/>
              <a:gd name="T20" fmla="*/ 113 w 113"/>
              <a:gd name="T21" fmla="*/ 2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3" h="145">
                <a:moveTo>
                  <a:pt x="113" y="25"/>
                </a:moveTo>
                <a:cubicBezTo>
                  <a:pt x="108" y="22"/>
                  <a:pt x="108" y="22"/>
                  <a:pt x="108" y="22"/>
                </a:cubicBezTo>
                <a:cubicBezTo>
                  <a:pt x="42" y="128"/>
                  <a:pt x="42" y="128"/>
                  <a:pt x="42" y="128"/>
                </a:cubicBezTo>
                <a:cubicBezTo>
                  <a:pt x="38" y="135"/>
                  <a:pt x="27" y="137"/>
                  <a:pt x="19" y="132"/>
                </a:cubicBezTo>
                <a:cubicBezTo>
                  <a:pt x="11" y="127"/>
                  <a:pt x="8" y="117"/>
                  <a:pt x="12" y="109"/>
                </a:cubicBezTo>
                <a:cubicBezTo>
                  <a:pt x="78" y="3"/>
                  <a:pt x="78" y="3"/>
                  <a:pt x="78" y="3"/>
                </a:cubicBezTo>
                <a:cubicBezTo>
                  <a:pt x="73" y="0"/>
                  <a:pt x="73" y="0"/>
                  <a:pt x="73" y="0"/>
                </a:cubicBezTo>
                <a:cubicBezTo>
                  <a:pt x="6" y="107"/>
                  <a:pt x="6" y="107"/>
                  <a:pt x="6" y="107"/>
                </a:cubicBezTo>
                <a:cubicBezTo>
                  <a:pt x="0" y="117"/>
                  <a:pt x="4" y="131"/>
                  <a:pt x="15" y="138"/>
                </a:cubicBezTo>
                <a:cubicBezTo>
                  <a:pt x="26" y="145"/>
                  <a:pt x="40" y="142"/>
                  <a:pt x="47" y="132"/>
                </a:cubicBezTo>
                <a:lnTo>
                  <a:pt x="113" y="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Freeform 87"/>
          <p:cNvSpPr>
            <a:spLocks/>
          </p:cNvSpPr>
          <p:nvPr/>
        </p:nvSpPr>
        <p:spPr bwMode="auto">
          <a:xfrm>
            <a:off x="10059667" y="3170130"/>
            <a:ext cx="131832" cy="91402"/>
          </a:xfrm>
          <a:custGeom>
            <a:avLst/>
            <a:gdLst>
              <a:gd name="T0" fmla="*/ 54 w 55"/>
              <a:gd name="T1" fmla="*/ 35 h 38"/>
              <a:gd name="T2" fmla="*/ 48 w 55"/>
              <a:gd name="T3" fmla="*/ 37 h 38"/>
              <a:gd name="T4" fmla="*/ 3 w 55"/>
              <a:gd name="T5" fmla="*/ 9 h 38"/>
              <a:gd name="T6" fmla="*/ 2 w 55"/>
              <a:gd name="T7" fmla="*/ 3 h 38"/>
              <a:gd name="T8" fmla="*/ 8 w 55"/>
              <a:gd name="T9" fmla="*/ 1 h 38"/>
              <a:gd name="T10" fmla="*/ 53 w 55"/>
              <a:gd name="T11" fmla="*/ 29 h 38"/>
              <a:gd name="T12" fmla="*/ 54 w 55"/>
              <a:gd name="T13" fmla="*/ 35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38">
                <a:moveTo>
                  <a:pt x="54" y="35"/>
                </a:moveTo>
                <a:cubicBezTo>
                  <a:pt x="53" y="37"/>
                  <a:pt x="50" y="38"/>
                  <a:pt x="48" y="37"/>
                </a:cubicBezTo>
                <a:cubicBezTo>
                  <a:pt x="3" y="9"/>
                  <a:pt x="3" y="9"/>
                  <a:pt x="3" y="9"/>
                </a:cubicBezTo>
                <a:cubicBezTo>
                  <a:pt x="1" y="7"/>
                  <a:pt x="0" y="5"/>
                  <a:pt x="2" y="3"/>
                </a:cubicBezTo>
                <a:cubicBezTo>
                  <a:pt x="3" y="1"/>
                  <a:pt x="6" y="0"/>
                  <a:pt x="8" y="1"/>
                </a:cubicBezTo>
                <a:cubicBezTo>
                  <a:pt x="53" y="29"/>
                  <a:pt x="53" y="29"/>
                  <a:pt x="53" y="29"/>
                </a:cubicBezTo>
                <a:cubicBezTo>
                  <a:pt x="55" y="31"/>
                  <a:pt x="55" y="33"/>
                  <a:pt x="54" y="3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Freeform 88"/>
          <p:cNvSpPr>
            <a:spLocks/>
          </p:cNvSpPr>
          <p:nvPr/>
        </p:nvSpPr>
        <p:spPr bwMode="auto">
          <a:xfrm>
            <a:off x="9957719" y="3242199"/>
            <a:ext cx="181049" cy="251358"/>
          </a:xfrm>
          <a:custGeom>
            <a:avLst/>
            <a:gdLst>
              <a:gd name="T0" fmla="*/ 75 w 75"/>
              <a:gd name="T1" fmla="*/ 4 h 104"/>
              <a:gd name="T2" fmla="*/ 69 w 75"/>
              <a:gd name="T3" fmla="*/ 0 h 104"/>
              <a:gd name="T4" fmla="*/ 10 w 75"/>
              <a:gd name="T5" fmla="*/ 95 h 104"/>
              <a:gd name="T6" fmla="*/ 0 w 75"/>
              <a:gd name="T7" fmla="*/ 100 h 104"/>
              <a:gd name="T8" fmla="*/ 1 w 75"/>
              <a:gd name="T9" fmla="*/ 101 h 104"/>
              <a:gd name="T10" fmla="*/ 17 w 75"/>
              <a:gd name="T11" fmla="*/ 98 h 104"/>
              <a:gd name="T12" fmla="*/ 75 w 75"/>
              <a:gd name="T13" fmla="*/ 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" h="104">
                <a:moveTo>
                  <a:pt x="75" y="4"/>
                </a:moveTo>
                <a:cubicBezTo>
                  <a:pt x="69" y="0"/>
                  <a:pt x="69" y="0"/>
                  <a:pt x="69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8" y="98"/>
                  <a:pt x="4" y="100"/>
                  <a:pt x="0" y="100"/>
                </a:cubicBezTo>
                <a:cubicBezTo>
                  <a:pt x="0" y="100"/>
                  <a:pt x="1" y="100"/>
                  <a:pt x="1" y="101"/>
                </a:cubicBezTo>
                <a:cubicBezTo>
                  <a:pt x="7" y="104"/>
                  <a:pt x="14" y="103"/>
                  <a:pt x="17" y="98"/>
                </a:cubicBezTo>
                <a:lnTo>
                  <a:pt x="75" y="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Freeform 89"/>
          <p:cNvSpPr>
            <a:spLocks noEditPoints="1"/>
          </p:cNvSpPr>
          <p:nvPr/>
        </p:nvSpPr>
        <p:spPr bwMode="auto">
          <a:xfrm>
            <a:off x="9535856" y="1811391"/>
            <a:ext cx="246085" cy="179290"/>
          </a:xfrm>
          <a:custGeom>
            <a:avLst/>
            <a:gdLst>
              <a:gd name="T0" fmla="*/ 84 w 102"/>
              <a:gd name="T1" fmla="*/ 71 h 74"/>
              <a:gd name="T2" fmla="*/ 79 w 102"/>
              <a:gd name="T3" fmla="*/ 69 h 74"/>
              <a:gd name="T4" fmla="*/ 79 w 102"/>
              <a:gd name="T5" fmla="*/ 69 h 74"/>
              <a:gd name="T6" fmla="*/ 79 w 102"/>
              <a:gd name="T7" fmla="*/ 52 h 74"/>
              <a:gd name="T8" fmla="*/ 86 w 102"/>
              <a:gd name="T9" fmla="*/ 49 h 74"/>
              <a:gd name="T10" fmla="*/ 90 w 102"/>
              <a:gd name="T11" fmla="*/ 38 h 74"/>
              <a:gd name="T12" fmla="*/ 79 w 102"/>
              <a:gd name="T13" fmla="*/ 31 h 74"/>
              <a:gd name="T14" fmla="*/ 85 w 102"/>
              <a:gd name="T15" fmla="*/ 20 h 74"/>
              <a:gd name="T16" fmla="*/ 79 w 102"/>
              <a:gd name="T17" fmla="*/ 16 h 74"/>
              <a:gd name="T18" fmla="*/ 72 w 102"/>
              <a:gd name="T19" fmla="*/ 3 h 74"/>
              <a:gd name="T20" fmla="*/ 79 w 102"/>
              <a:gd name="T21" fmla="*/ 16 h 74"/>
              <a:gd name="T22" fmla="*/ 72 w 102"/>
              <a:gd name="T23" fmla="*/ 21 h 74"/>
              <a:gd name="T24" fmla="*/ 72 w 102"/>
              <a:gd name="T25" fmla="*/ 9 h 74"/>
              <a:gd name="T26" fmla="*/ 79 w 102"/>
              <a:gd name="T27" fmla="*/ 73 h 74"/>
              <a:gd name="T28" fmla="*/ 72 w 102"/>
              <a:gd name="T29" fmla="*/ 69 h 74"/>
              <a:gd name="T30" fmla="*/ 79 w 102"/>
              <a:gd name="T31" fmla="*/ 73 h 74"/>
              <a:gd name="T32" fmla="*/ 79 w 102"/>
              <a:gd name="T33" fmla="*/ 34 h 74"/>
              <a:gd name="T34" fmla="*/ 75 w 102"/>
              <a:gd name="T35" fmla="*/ 45 h 74"/>
              <a:gd name="T36" fmla="*/ 79 w 102"/>
              <a:gd name="T37" fmla="*/ 52 h 74"/>
              <a:gd name="T38" fmla="*/ 72 w 102"/>
              <a:gd name="T39" fmla="*/ 25 h 74"/>
              <a:gd name="T40" fmla="*/ 79 w 102"/>
              <a:gd name="T41" fmla="*/ 31 h 74"/>
              <a:gd name="T42" fmla="*/ 72 w 102"/>
              <a:gd name="T43" fmla="*/ 3 h 74"/>
              <a:gd name="T44" fmla="*/ 71 w 102"/>
              <a:gd name="T45" fmla="*/ 8 h 74"/>
              <a:gd name="T46" fmla="*/ 66 w 102"/>
              <a:gd name="T47" fmla="*/ 2 h 74"/>
              <a:gd name="T48" fmla="*/ 66 w 102"/>
              <a:gd name="T49" fmla="*/ 73 h 74"/>
              <a:gd name="T50" fmla="*/ 67 w 102"/>
              <a:gd name="T51" fmla="*/ 65 h 74"/>
              <a:gd name="T52" fmla="*/ 72 w 102"/>
              <a:gd name="T53" fmla="*/ 74 h 74"/>
              <a:gd name="T54" fmla="*/ 72 w 102"/>
              <a:gd name="T55" fmla="*/ 21 h 74"/>
              <a:gd name="T56" fmla="*/ 72 w 102"/>
              <a:gd name="T57" fmla="*/ 52 h 74"/>
              <a:gd name="T58" fmla="*/ 66 w 102"/>
              <a:gd name="T59" fmla="*/ 57 h 74"/>
              <a:gd name="T60" fmla="*/ 69 w 102"/>
              <a:gd name="T61" fmla="*/ 16 h 74"/>
              <a:gd name="T62" fmla="*/ 22 w 102"/>
              <a:gd name="T63" fmla="*/ 10 h 74"/>
              <a:gd name="T64" fmla="*/ 66 w 102"/>
              <a:gd name="T65" fmla="*/ 5 h 74"/>
              <a:gd name="T66" fmla="*/ 64 w 102"/>
              <a:gd name="T67" fmla="*/ 6 h 74"/>
              <a:gd name="T68" fmla="*/ 66 w 102"/>
              <a:gd name="T69" fmla="*/ 16 h 74"/>
              <a:gd name="T70" fmla="*/ 66 w 102"/>
              <a:gd name="T71" fmla="*/ 64 h 74"/>
              <a:gd name="T72" fmla="*/ 37 w 102"/>
              <a:gd name="T73" fmla="*/ 57 h 74"/>
              <a:gd name="T74" fmla="*/ 22 w 102"/>
              <a:gd name="T75" fmla="*/ 49 h 74"/>
              <a:gd name="T76" fmla="*/ 27 w 102"/>
              <a:gd name="T77" fmla="*/ 48 h 74"/>
              <a:gd name="T78" fmla="*/ 22 w 102"/>
              <a:gd name="T79" fmla="*/ 27 h 74"/>
              <a:gd name="T80" fmla="*/ 2 w 102"/>
              <a:gd name="T81" fmla="*/ 41 h 74"/>
              <a:gd name="T82" fmla="*/ 22 w 102"/>
              <a:gd name="T83" fmla="*/ 10 h 74"/>
              <a:gd name="T84" fmla="*/ 17 w 102"/>
              <a:gd name="T85" fmla="*/ 28 h 74"/>
              <a:gd name="T86" fmla="*/ 22 w 102"/>
              <a:gd name="T87" fmla="*/ 49 h 74"/>
              <a:gd name="T88" fmla="*/ 2 w 102"/>
              <a:gd name="T89" fmla="*/ 41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2" h="74">
                <a:moveTo>
                  <a:pt x="79" y="7"/>
                </a:moveTo>
                <a:cubicBezTo>
                  <a:pt x="102" y="22"/>
                  <a:pt x="98" y="62"/>
                  <a:pt x="84" y="71"/>
                </a:cubicBezTo>
                <a:cubicBezTo>
                  <a:pt x="82" y="72"/>
                  <a:pt x="80" y="73"/>
                  <a:pt x="79" y="73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83" y="67"/>
                  <a:pt x="85" y="61"/>
                  <a:pt x="83" y="57"/>
                </a:cubicBezTo>
                <a:cubicBezTo>
                  <a:pt x="82" y="55"/>
                  <a:pt x="80" y="53"/>
                  <a:pt x="79" y="52"/>
                </a:cubicBezTo>
                <a:cubicBezTo>
                  <a:pt x="79" y="49"/>
                  <a:pt x="79" y="49"/>
                  <a:pt x="79" y="49"/>
                </a:cubicBezTo>
                <a:cubicBezTo>
                  <a:pt x="81" y="50"/>
                  <a:pt x="84" y="50"/>
                  <a:pt x="86" y="49"/>
                </a:cubicBezTo>
                <a:cubicBezTo>
                  <a:pt x="86" y="49"/>
                  <a:pt x="86" y="49"/>
                  <a:pt x="86" y="49"/>
                </a:cubicBezTo>
                <a:cubicBezTo>
                  <a:pt x="90" y="47"/>
                  <a:pt x="92" y="42"/>
                  <a:pt x="90" y="38"/>
                </a:cubicBezTo>
                <a:cubicBezTo>
                  <a:pt x="88" y="34"/>
                  <a:pt x="83" y="32"/>
                  <a:pt x="79" y="34"/>
                </a:cubicBezTo>
                <a:cubicBezTo>
                  <a:pt x="79" y="31"/>
                  <a:pt x="79" y="31"/>
                  <a:pt x="79" y="31"/>
                </a:cubicBezTo>
                <a:cubicBezTo>
                  <a:pt x="80" y="31"/>
                  <a:pt x="81" y="30"/>
                  <a:pt x="82" y="30"/>
                </a:cubicBezTo>
                <a:cubicBezTo>
                  <a:pt x="86" y="28"/>
                  <a:pt x="87" y="24"/>
                  <a:pt x="85" y="20"/>
                </a:cubicBezTo>
                <a:cubicBezTo>
                  <a:pt x="85" y="20"/>
                  <a:pt x="85" y="20"/>
                  <a:pt x="85" y="20"/>
                </a:cubicBezTo>
                <a:cubicBezTo>
                  <a:pt x="84" y="17"/>
                  <a:pt x="81" y="16"/>
                  <a:pt x="79" y="16"/>
                </a:cubicBezTo>
                <a:lnTo>
                  <a:pt x="79" y="7"/>
                </a:lnTo>
                <a:close/>
                <a:moveTo>
                  <a:pt x="72" y="3"/>
                </a:moveTo>
                <a:cubicBezTo>
                  <a:pt x="74" y="4"/>
                  <a:pt x="76" y="5"/>
                  <a:pt x="79" y="7"/>
                </a:cubicBezTo>
                <a:cubicBezTo>
                  <a:pt x="79" y="16"/>
                  <a:pt x="79" y="16"/>
                  <a:pt x="79" y="16"/>
                </a:cubicBezTo>
                <a:cubicBezTo>
                  <a:pt x="77" y="16"/>
                  <a:pt x="76" y="16"/>
                  <a:pt x="75" y="17"/>
                </a:cubicBezTo>
                <a:cubicBezTo>
                  <a:pt x="73" y="17"/>
                  <a:pt x="72" y="19"/>
                  <a:pt x="72" y="21"/>
                </a:cubicBezTo>
                <a:cubicBezTo>
                  <a:pt x="72" y="13"/>
                  <a:pt x="72" y="13"/>
                  <a:pt x="72" y="13"/>
                </a:cubicBezTo>
                <a:cubicBezTo>
                  <a:pt x="72" y="12"/>
                  <a:pt x="72" y="10"/>
                  <a:pt x="72" y="9"/>
                </a:cubicBezTo>
                <a:cubicBezTo>
                  <a:pt x="72" y="3"/>
                  <a:pt x="72" y="3"/>
                  <a:pt x="72" y="3"/>
                </a:cubicBezTo>
                <a:close/>
                <a:moveTo>
                  <a:pt x="79" y="73"/>
                </a:moveTo>
                <a:cubicBezTo>
                  <a:pt x="76" y="74"/>
                  <a:pt x="74" y="74"/>
                  <a:pt x="72" y="74"/>
                </a:cubicBezTo>
                <a:cubicBezTo>
                  <a:pt x="72" y="69"/>
                  <a:pt x="72" y="69"/>
                  <a:pt x="72" y="69"/>
                </a:cubicBezTo>
                <a:cubicBezTo>
                  <a:pt x="74" y="70"/>
                  <a:pt x="76" y="70"/>
                  <a:pt x="79" y="69"/>
                </a:cubicBezTo>
                <a:cubicBezTo>
                  <a:pt x="79" y="73"/>
                  <a:pt x="79" y="73"/>
                  <a:pt x="79" y="73"/>
                </a:cubicBezTo>
                <a:close/>
                <a:moveTo>
                  <a:pt x="79" y="31"/>
                </a:moveTo>
                <a:cubicBezTo>
                  <a:pt x="79" y="34"/>
                  <a:pt x="79" y="34"/>
                  <a:pt x="79" y="34"/>
                </a:cubicBezTo>
                <a:cubicBezTo>
                  <a:pt x="78" y="34"/>
                  <a:pt x="78" y="34"/>
                  <a:pt x="78" y="34"/>
                </a:cubicBezTo>
                <a:cubicBezTo>
                  <a:pt x="74" y="36"/>
                  <a:pt x="73" y="41"/>
                  <a:pt x="75" y="45"/>
                </a:cubicBezTo>
                <a:cubicBezTo>
                  <a:pt x="76" y="47"/>
                  <a:pt x="77" y="48"/>
                  <a:pt x="79" y="49"/>
                </a:cubicBezTo>
                <a:cubicBezTo>
                  <a:pt x="79" y="52"/>
                  <a:pt x="79" y="52"/>
                  <a:pt x="79" y="52"/>
                </a:cubicBezTo>
                <a:cubicBezTo>
                  <a:pt x="76" y="51"/>
                  <a:pt x="74" y="51"/>
                  <a:pt x="72" y="52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6"/>
                  <a:pt x="72" y="26"/>
                  <a:pt x="72" y="26"/>
                </a:cubicBezTo>
                <a:cubicBezTo>
                  <a:pt x="73" y="29"/>
                  <a:pt x="76" y="31"/>
                  <a:pt x="79" y="31"/>
                </a:cubicBezTo>
                <a:close/>
                <a:moveTo>
                  <a:pt x="66" y="2"/>
                </a:moveTo>
                <a:cubicBezTo>
                  <a:pt x="68" y="2"/>
                  <a:pt x="70" y="3"/>
                  <a:pt x="72" y="3"/>
                </a:cubicBezTo>
                <a:cubicBezTo>
                  <a:pt x="72" y="9"/>
                  <a:pt x="72" y="9"/>
                  <a:pt x="72" y="9"/>
                </a:cubicBezTo>
                <a:cubicBezTo>
                  <a:pt x="71" y="9"/>
                  <a:pt x="71" y="9"/>
                  <a:pt x="71" y="8"/>
                </a:cubicBezTo>
                <a:cubicBezTo>
                  <a:pt x="70" y="7"/>
                  <a:pt x="68" y="5"/>
                  <a:pt x="66" y="5"/>
                </a:cubicBezTo>
                <a:cubicBezTo>
                  <a:pt x="66" y="2"/>
                  <a:pt x="66" y="2"/>
                  <a:pt x="66" y="2"/>
                </a:cubicBezTo>
                <a:close/>
                <a:moveTo>
                  <a:pt x="72" y="74"/>
                </a:moveTo>
                <a:cubicBezTo>
                  <a:pt x="70" y="74"/>
                  <a:pt x="68" y="73"/>
                  <a:pt x="66" y="73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67" y="64"/>
                  <a:pt x="67" y="65"/>
                </a:cubicBezTo>
                <a:cubicBezTo>
                  <a:pt x="68" y="67"/>
                  <a:pt x="70" y="68"/>
                  <a:pt x="72" y="69"/>
                </a:cubicBezTo>
                <a:cubicBezTo>
                  <a:pt x="72" y="74"/>
                  <a:pt x="72" y="74"/>
                  <a:pt x="72" y="74"/>
                </a:cubicBezTo>
                <a:close/>
                <a:moveTo>
                  <a:pt x="72" y="13"/>
                </a:moveTo>
                <a:cubicBezTo>
                  <a:pt x="72" y="21"/>
                  <a:pt x="72" y="21"/>
                  <a:pt x="72" y="21"/>
                </a:cubicBezTo>
                <a:cubicBezTo>
                  <a:pt x="71" y="22"/>
                  <a:pt x="71" y="24"/>
                  <a:pt x="72" y="25"/>
                </a:cubicBezTo>
                <a:cubicBezTo>
                  <a:pt x="72" y="52"/>
                  <a:pt x="72" y="52"/>
                  <a:pt x="72" y="52"/>
                </a:cubicBezTo>
                <a:cubicBezTo>
                  <a:pt x="71" y="52"/>
                  <a:pt x="71" y="52"/>
                  <a:pt x="71" y="52"/>
                </a:cubicBezTo>
                <a:cubicBezTo>
                  <a:pt x="69" y="54"/>
                  <a:pt x="67" y="55"/>
                  <a:pt x="66" y="57"/>
                </a:cubicBezTo>
                <a:cubicBezTo>
                  <a:pt x="66" y="16"/>
                  <a:pt x="66" y="16"/>
                  <a:pt x="66" y="16"/>
                </a:cubicBezTo>
                <a:cubicBezTo>
                  <a:pt x="67" y="16"/>
                  <a:pt x="68" y="16"/>
                  <a:pt x="69" y="16"/>
                </a:cubicBezTo>
                <a:cubicBezTo>
                  <a:pt x="70" y="15"/>
                  <a:pt x="71" y="14"/>
                  <a:pt x="72" y="13"/>
                </a:cubicBezTo>
                <a:close/>
                <a:moveTo>
                  <a:pt x="22" y="10"/>
                </a:moveTo>
                <a:cubicBezTo>
                  <a:pt x="41" y="2"/>
                  <a:pt x="55" y="0"/>
                  <a:pt x="66" y="2"/>
                </a:cubicBezTo>
                <a:cubicBezTo>
                  <a:pt x="66" y="5"/>
                  <a:pt x="66" y="5"/>
                  <a:pt x="66" y="5"/>
                </a:cubicBezTo>
                <a:cubicBezTo>
                  <a:pt x="65" y="5"/>
                  <a:pt x="65" y="6"/>
                  <a:pt x="64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61" y="7"/>
                  <a:pt x="60" y="11"/>
                  <a:pt x="61" y="13"/>
                </a:cubicBezTo>
                <a:cubicBezTo>
                  <a:pt x="62" y="15"/>
                  <a:pt x="64" y="16"/>
                  <a:pt x="66" y="16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9"/>
                  <a:pt x="66" y="62"/>
                  <a:pt x="66" y="64"/>
                </a:cubicBezTo>
                <a:cubicBezTo>
                  <a:pt x="66" y="73"/>
                  <a:pt x="66" y="73"/>
                  <a:pt x="66" y="73"/>
                </a:cubicBezTo>
                <a:cubicBezTo>
                  <a:pt x="56" y="68"/>
                  <a:pt x="48" y="56"/>
                  <a:pt x="37" y="57"/>
                </a:cubicBezTo>
                <a:cubicBezTo>
                  <a:pt x="32" y="57"/>
                  <a:pt x="27" y="58"/>
                  <a:pt x="22" y="57"/>
                </a:cubicBezTo>
                <a:cubicBezTo>
                  <a:pt x="22" y="49"/>
                  <a:pt x="22" y="49"/>
                  <a:pt x="22" y="49"/>
                </a:cubicBezTo>
                <a:cubicBezTo>
                  <a:pt x="24" y="49"/>
                  <a:pt x="25" y="48"/>
                  <a:pt x="27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2" y="45"/>
                  <a:pt x="34" y="38"/>
                  <a:pt x="32" y="33"/>
                </a:cubicBezTo>
                <a:cubicBezTo>
                  <a:pt x="30" y="29"/>
                  <a:pt x="26" y="27"/>
                  <a:pt x="22" y="27"/>
                </a:cubicBezTo>
                <a:lnTo>
                  <a:pt x="22" y="10"/>
                </a:lnTo>
                <a:close/>
                <a:moveTo>
                  <a:pt x="2" y="41"/>
                </a:moveTo>
                <a:cubicBezTo>
                  <a:pt x="0" y="23"/>
                  <a:pt x="18" y="12"/>
                  <a:pt x="18" y="12"/>
                </a:cubicBezTo>
                <a:cubicBezTo>
                  <a:pt x="20" y="12"/>
                  <a:pt x="21" y="11"/>
                  <a:pt x="22" y="10"/>
                </a:cubicBezTo>
                <a:cubicBezTo>
                  <a:pt x="22" y="27"/>
                  <a:pt x="22" y="27"/>
                  <a:pt x="22" y="27"/>
                </a:cubicBezTo>
                <a:cubicBezTo>
                  <a:pt x="20" y="27"/>
                  <a:pt x="19" y="27"/>
                  <a:pt x="17" y="28"/>
                </a:cubicBezTo>
                <a:cubicBezTo>
                  <a:pt x="12" y="31"/>
                  <a:pt x="9" y="37"/>
                  <a:pt x="12" y="43"/>
                </a:cubicBezTo>
                <a:cubicBezTo>
                  <a:pt x="14" y="47"/>
                  <a:pt x="18" y="49"/>
                  <a:pt x="22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12" y="57"/>
                  <a:pt x="4" y="53"/>
                  <a:pt x="2" y="4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Freeform 90"/>
          <p:cNvSpPr>
            <a:spLocks/>
          </p:cNvSpPr>
          <p:nvPr/>
        </p:nvSpPr>
        <p:spPr bwMode="auto">
          <a:xfrm>
            <a:off x="7484568" y="2985568"/>
            <a:ext cx="228507" cy="295302"/>
          </a:xfrm>
          <a:custGeom>
            <a:avLst/>
            <a:gdLst>
              <a:gd name="T0" fmla="*/ 0 w 95"/>
              <a:gd name="T1" fmla="*/ 21 h 123"/>
              <a:gd name="T2" fmla="*/ 4 w 95"/>
              <a:gd name="T3" fmla="*/ 19 h 123"/>
              <a:gd name="T4" fmla="*/ 59 w 95"/>
              <a:gd name="T5" fmla="*/ 109 h 123"/>
              <a:gd name="T6" fmla="*/ 79 w 95"/>
              <a:gd name="T7" fmla="*/ 112 h 123"/>
              <a:gd name="T8" fmla="*/ 85 w 95"/>
              <a:gd name="T9" fmla="*/ 93 h 123"/>
              <a:gd name="T10" fmla="*/ 29 w 95"/>
              <a:gd name="T11" fmla="*/ 3 h 123"/>
              <a:gd name="T12" fmla="*/ 34 w 95"/>
              <a:gd name="T13" fmla="*/ 0 h 123"/>
              <a:gd name="T14" fmla="*/ 90 w 95"/>
              <a:gd name="T15" fmla="*/ 91 h 123"/>
              <a:gd name="T16" fmla="*/ 82 w 95"/>
              <a:gd name="T17" fmla="*/ 117 h 123"/>
              <a:gd name="T18" fmla="*/ 56 w 95"/>
              <a:gd name="T19" fmla="*/ 112 h 123"/>
              <a:gd name="T20" fmla="*/ 0 w 95"/>
              <a:gd name="T21" fmla="*/ 2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5" h="123">
                <a:moveTo>
                  <a:pt x="0" y="21"/>
                </a:moveTo>
                <a:cubicBezTo>
                  <a:pt x="4" y="19"/>
                  <a:pt x="4" y="19"/>
                  <a:pt x="4" y="19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63" y="115"/>
                  <a:pt x="72" y="117"/>
                  <a:pt x="79" y="112"/>
                </a:cubicBezTo>
                <a:cubicBezTo>
                  <a:pt x="87" y="108"/>
                  <a:pt x="89" y="99"/>
                  <a:pt x="85" y="93"/>
                </a:cubicBezTo>
                <a:cubicBezTo>
                  <a:pt x="29" y="3"/>
                  <a:pt x="29" y="3"/>
                  <a:pt x="29" y="3"/>
                </a:cubicBezTo>
                <a:cubicBezTo>
                  <a:pt x="34" y="0"/>
                  <a:pt x="34" y="0"/>
                  <a:pt x="34" y="0"/>
                </a:cubicBezTo>
                <a:cubicBezTo>
                  <a:pt x="90" y="91"/>
                  <a:pt x="90" y="91"/>
                  <a:pt x="90" y="91"/>
                </a:cubicBezTo>
                <a:cubicBezTo>
                  <a:pt x="95" y="100"/>
                  <a:pt x="92" y="111"/>
                  <a:pt x="82" y="117"/>
                </a:cubicBezTo>
                <a:cubicBezTo>
                  <a:pt x="73" y="123"/>
                  <a:pt x="61" y="121"/>
                  <a:pt x="56" y="112"/>
                </a:cubicBezTo>
                <a:lnTo>
                  <a:pt x="0" y="2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Freeform 91"/>
          <p:cNvSpPr>
            <a:spLocks/>
          </p:cNvSpPr>
          <p:nvPr/>
        </p:nvSpPr>
        <p:spPr bwMode="auto">
          <a:xfrm>
            <a:off x="7470504" y="2975019"/>
            <a:ext cx="112496" cy="77341"/>
          </a:xfrm>
          <a:custGeom>
            <a:avLst/>
            <a:gdLst>
              <a:gd name="T0" fmla="*/ 1 w 47"/>
              <a:gd name="T1" fmla="*/ 30 h 32"/>
              <a:gd name="T2" fmla="*/ 6 w 47"/>
              <a:gd name="T3" fmla="*/ 31 h 32"/>
              <a:gd name="T4" fmla="*/ 44 w 47"/>
              <a:gd name="T5" fmla="*/ 7 h 32"/>
              <a:gd name="T6" fmla="*/ 46 w 47"/>
              <a:gd name="T7" fmla="*/ 2 h 32"/>
              <a:gd name="T8" fmla="*/ 41 w 47"/>
              <a:gd name="T9" fmla="*/ 1 h 32"/>
              <a:gd name="T10" fmla="*/ 2 w 47"/>
              <a:gd name="T11" fmla="*/ 25 h 32"/>
              <a:gd name="T12" fmla="*/ 1 w 47"/>
              <a:gd name="T13" fmla="*/ 3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32">
                <a:moveTo>
                  <a:pt x="1" y="30"/>
                </a:moveTo>
                <a:cubicBezTo>
                  <a:pt x="2" y="32"/>
                  <a:pt x="4" y="32"/>
                  <a:pt x="6" y="31"/>
                </a:cubicBezTo>
                <a:cubicBezTo>
                  <a:pt x="44" y="7"/>
                  <a:pt x="44" y="7"/>
                  <a:pt x="44" y="7"/>
                </a:cubicBezTo>
                <a:cubicBezTo>
                  <a:pt x="46" y="6"/>
                  <a:pt x="47" y="4"/>
                  <a:pt x="46" y="2"/>
                </a:cubicBezTo>
                <a:cubicBezTo>
                  <a:pt x="45" y="1"/>
                  <a:pt x="42" y="0"/>
                  <a:pt x="41" y="1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6"/>
                  <a:pt x="0" y="28"/>
                  <a:pt x="1" y="3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Freeform 92"/>
          <p:cNvSpPr>
            <a:spLocks/>
          </p:cNvSpPr>
          <p:nvPr/>
        </p:nvSpPr>
        <p:spPr bwMode="auto">
          <a:xfrm>
            <a:off x="7516205" y="3038298"/>
            <a:ext cx="154682" cy="212687"/>
          </a:xfrm>
          <a:custGeom>
            <a:avLst/>
            <a:gdLst>
              <a:gd name="T0" fmla="*/ 0 w 64"/>
              <a:gd name="T1" fmla="*/ 3 h 88"/>
              <a:gd name="T2" fmla="*/ 5 w 64"/>
              <a:gd name="T3" fmla="*/ 0 h 88"/>
              <a:gd name="T4" fmla="*/ 55 w 64"/>
              <a:gd name="T5" fmla="*/ 80 h 88"/>
              <a:gd name="T6" fmla="*/ 64 w 64"/>
              <a:gd name="T7" fmla="*/ 85 h 88"/>
              <a:gd name="T8" fmla="*/ 63 w 64"/>
              <a:gd name="T9" fmla="*/ 85 h 88"/>
              <a:gd name="T10" fmla="*/ 49 w 64"/>
              <a:gd name="T11" fmla="*/ 82 h 88"/>
              <a:gd name="T12" fmla="*/ 0 w 64"/>
              <a:gd name="T13" fmla="*/ 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88">
                <a:moveTo>
                  <a:pt x="0" y="3"/>
                </a:moveTo>
                <a:cubicBezTo>
                  <a:pt x="5" y="0"/>
                  <a:pt x="5" y="0"/>
                  <a:pt x="5" y="0"/>
                </a:cubicBezTo>
                <a:cubicBezTo>
                  <a:pt x="55" y="80"/>
                  <a:pt x="55" y="80"/>
                  <a:pt x="55" y="80"/>
                </a:cubicBezTo>
                <a:cubicBezTo>
                  <a:pt x="57" y="83"/>
                  <a:pt x="60" y="85"/>
                  <a:pt x="64" y="85"/>
                </a:cubicBezTo>
                <a:cubicBezTo>
                  <a:pt x="63" y="85"/>
                  <a:pt x="63" y="85"/>
                  <a:pt x="63" y="85"/>
                </a:cubicBezTo>
                <a:cubicBezTo>
                  <a:pt x="58" y="88"/>
                  <a:pt x="52" y="87"/>
                  <a:pt x="49" y="82"/>
                </a:cubicBezTo>
                <a:lnTo>
                  <a:pt x="0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Freeform 93"/>
          <p:cNvSpPr>
            <a:spLocks noEditPoints="1"/>
          </p:cNvSpPr>
          <p:nvPr/>
        </p:nvSpPr>
        <p:spPr bwMode="auto">
          <a:xfrm>
            <a:off x="8990958" y="4813626"/>
            <a:ext cx="242569" cy="265421"/>
          </a:xfrm>
          <a:custGeom>
            <a:avLst/>
            <a:gdLst>
              <a:gd name="T0" fmla="*/ 78 w 101"/>
              <a:gd name="T1" fmla="*/ 51 h 110"/>
              <a:gd name="T2" fmla="*/ 75 w 101"/>
              <a:gd name="T3" fmla="*/ 63 h 110"/>
              <a:gd name="T4" fmla="*/ 75 w 101"/>
              <a:gd name="T5" fmla="*/ 73 h 110"/>
              <a:gd name="T6" fmla="*/ 77 w 101"/>
              <a:gd name="T7" fmla="*/ 74 h 110"/>
              <a:gd name="T8" fmla="*/ 86 w 101"/>
              <a:gd name="T9" fmla="*/ 86 h 110"/>
              <a:gd name="T10" fmla="*/ 75 w 101"/>
              <a:gd name="T11" fmla="*/ 80 h 110"/>
              <a:gd name="T12" fmla="*/ 75 w 101"/>
              <a:gd name="T13" fmla="*/ 22 h 110"/>
              <a:gd name="T14" fmla="*/ 86 w 101"/>
              <a:gd name="T15" fmla="*/ 15 h 110"/>
              <a:gd name="T16" fmla="*/ 77 w 101"/>
              <a:gd name="T17" fmla="*/ 28 h 110"/>
              <a:gd name="T18" fmla="*/ 75 w 101"/>
              <a:gd name="T19" fmla="*/ 28 h 110"/>
              <a:gd name="T20" fmla="*/ 98 w 101"/>
              <a:gd name="T21" fmla="*/ 48 h 110"/>
              <a:gd name="T22" fmla="*/ 83 w 101"/>
              <a:gd name="T23" fmla="*/ 51 h 110"/>
              <a:gd name="T24" fmla="*/ 98 w 101"/>
              <a:gd name="T25" fmla="*/ 53 h 110"/>
              <a:gd name="T26" fmla="*/ 98 w 101"/>
              <a:gd name="T27" fmla="*/ 48 h 110"/>
              <a:gd name="T28" fmla="*/ 52 w 101"/>
              <a:gd name="T29" fmla="*/ 110 h 110"/>
              <a:gd name="T30" fmla="*/ 66 w 101"/>
              <a:gd name="T31" fmla="*/ 74 h 110"/>
              <a:gd name="T32" fmla="*/ 75 w 101"/>
              <a:gd name="T33" fmla="*/ 39 h 110"/>
              <a:gd name="T34" fmla="*/ 50 w 101"/>
              <a:gd name="T35" fmla="*/ 29 h 110"/>
              <a:gd name="T36" fmla="*/ 72 w 101"/>
              <a:gd name="T37" fmla="*/ 51 h 110"/>
              <a:gd name="T38" fmla="*/ 62 w 101"/>
              <a:gd name="T39" fmla="*/ 70 h 110"/>
              <a:gd name="T40" fmla="*/ 60 w 101"/>
              <a:gd name="T41" fmla="*/ 85 h 110"/>
              <a:gd name="T42" fmla="*/ 50 w 101"/>
              <a:gd name="T43" fmla="*/ 110 h 110"/>
              <a:gd name="T44" fmla="*/ 75 w 101"/>
              <a:gd name="T45" fmla="*/ 28 h 110"/>
              <a:gd name="T46" fmla="*/ 74 w 101"/>
              <a:gd name="T47" fmla="*/ 24 h 110"/>
              <a:gd name="T48" fmla="*/ 75 w 101"/>
              <a:gd name="T49" fmla="*/ 73 h 110"/>
              <a:gd name="T50" fmla="*/ 74 w 101"/>
              <a:gd name="T51" fmla="*/ 78 h 110"/>
              <a:gd name="T52" fmla="*/ 75 w 101"/>
              <a:gd name="T53" fmla="*/ 73 h 110"/>
              <a:gd name="T54" fmla="*/ 50 w 101"/>
              <a:gd name="T55" fmla="*/ 0 h 110"/>
              <a:gd name="T56" fmla="*/ 53 w 101"/>
              <a:gd name="T57" fmla="*/ 3 h 110"/>
              <a:gd name="T58" fmla="*/ 50 w 101"/>
              <a:gd name="T59" fmla="*/ 18 h 110"/>
              <a:gd name="T60" fmla="*/ 50 w 101"/>
              <a:gd name="T61" fmla="*/ 23 h 110"/>
              <a:gd name="T62" fmla="*/ 25 w 101"/>
              <a:gd name="T63" fmla="*/ 63 h 110"/>
              <a:gd name="T64" fmla="*/ 35 w 101"/>
              <a:gd name="T65" fmla="*/ 96 h 110"/>
              <a:gd name="T66" fmla="*/ 50 w 101"/>
              <a:gd name="T67" fmla="*/ 110 h 110"/>
              <a:gd name="T68" fmla="*/ 41 w 101"/>
              <a:gd name="T69" fmla="*/ 85 h 110"/>
              <a:gd name="T70" fmla="*/ 39 w 101"/>
              <a:gd name="T71" fmla="*/ 70 h 110"/>
              <a:gd name="T72" fmla="*/ 34 w 101"/>
              <a:gd name="T73" fmla="*/ 35 h 110"/>
              <a:gd name="T74" fmla="*/ 50 w 101"/>
              <a:gd name="T75" fmla="*/ 23 h 110"/>
              <a:gd name="T76" fmla="*/ 50 w 101"/>
              <a:gd name="T77" fmla="*/ 18 h 110"/>
              <a:gd name="T78" fmla="*/ 48 w 101"/>
              <a:gd name="T79" fmla="*/ 3 h 110"/>
              <a:gd name="T80" fmla="*/ 25 w 101"/>
              <a:gd name="T81" fmla="*/ 80 h 110"/>
              <a:gd name="T82" fmla="*/ 27 w 101"/>
              <a:gd name="T83" fmla="*/ 74 h 110"/>
              <a:gd name="T84" fmla="*/ 25 w 101"/>
              <a:gd name="T85" fmla="*/ 80 h 110"/>
              <a:gd name="T86" fmla="*/ 25 w 101"/>
              <a:gd name="T87" fmla="*/ 22 h 110"/>
              <a:gd name="T88" fmla="*/ 27 w 101"/>
              <a:gd name="T89" fmla="*/ 28 h 110"/>
              <a:gd name="T90" fmla="*/ 25 w 101"/>
              <a:gd name="T91" fmla="*/ 39 h 110"/>
              <a:gd name="T92" fmla="*/ 25 w 101"/>
              <a:gd name="T93" fmla="*/ 63 h 110"/>
              <a:gd name="T94" fmla="*/ 25 w 101"/>
              <a:gd name="T95" fmla="*/ 22 h 110"/>
              <a:gd name="T96" fmla="*/ 23 w 101"/>
              <a:gd name="T97" fmla="*/ 28 h 110"/>
              <a:gd name="T98" fmla="*/ 15 w 101"/>
              <a:gd name="T99" fmla="*/ 19 h 110"/>
              <a:gd name="T100" fmla="*/ 18 w 101"/>
              <a:gd name="T101" fmla="*/ 15 h 110"/>
              <a:gd name="T102" fmla="*/ 25 w 101"/>
              <a:gd name="T103" fmla="*/ 73 h 110"/>
              <a:gd name="T104" fmla="*/ 18 w 101"/>
              <a:gd name="T105" fmla="*/ 86 h 110"/>
              <a:gd name="T106" fmla="*/ 15 w 101"/>
              <a:gd name="T107" fmla="*/ 83 h 110"/>
              <a:gd name="T108" fmla="*/ 23 w 101"/>
              <a:gd name="T109" fmla="*/ 74 h 110"/>
              <a:gd name="T110" fmla="*/ 18 w 101"/>
              <a:gd name="T111" fmla="*/ 51 h 110"/>
              <a:gd name="T112" fmla="*/ 15 w 101"/>
              <a:gd name="T113" fmla="*/ 48 h 110"/>
              <a:gd name="T114" fmla="*/ 0 w 101"/>
              <a:gd name="T115" fmla="*/ 51 h 110"/>
              <a:gd name="T116" fmla="*/ 15 w 101"/>
              <a:gd name="T117" fmla="*/ 53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10">
                <a:moveTo>
                  <a:pt x="75" y="63"/>
                </a:moveTo>
                <a:cubicBezTo>
                  <a:pt x="77" y="59"/>
                  <a:pt x="78" y="55"/>
                  <a:pt x="78" y="51"/>
                </a:cubicBezTo>
                <a:cubicBezTo>
                  <a:pt x="78" y="47"/>
                  <a:pt x="77" y="43"/>
                  <a:pt x="75" y="39"/>
                </a:cubicBezTo>
                <a:cubicBezTo>
                  <a:pt x="75" y="63"/>
                  <a:pt x="75" y="63"/>
                  <a:pt x="75" y="63"/>
                </a:cubicBezTo>
                <a:close/>
                <a:moveTo>
                  <a:pt x="75" y="80"/>
                </a:moveTo>
                <a:cubicBezTo>
                  <a:pt x="75" y="73"/>
                  <a:pt x="75" y="73"/>
                  <a:pt x="75" y="73"/>
                </a:cubicBezTo>
                <a:cubicBezTo>
                  <a:pt x="76" y="73"/>
                  <a:pt x="77" y="73"/>
                  <a:pt x="77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86" y="83"/>
                  <a:pt x="86" y="83"/>
                  <a:pt x="86" y="83"/>
                </a:cubicBezTo>
                <a:cubicBezTo>
                  <a:pt x="87" y="84"/>
                  <a:pt x="87" y="85"/>
                  <a:pt x="86" y="86"/>
                </a:cubicBezTo>
                <a:cubicBezTo>
                  <a:pt x="85" y="87"/>
                  <a:pt x="83" y="87"/>
                  <a:pt x="82" y="86"/>
                </a:cubicBezTo>
                <a:cubicBezTo>
                  <a:pt x="75" y="80"/>
                  <a:pt x="75" y="80"/>
                  <a:pt x="75" y="80"/>
                </a:cubicBezTo>
                <a:close/>
                <a:moveTo>
                  <a:pt x="75" y="28"/>
                </a:moveTo>
                <a:cubicBezTo>
                  <a:pt x="75" y="22"/>
                  <a:pt x="75" y="22"/>
                  <a:pt x="75" y="22"/>
                </a:cubicBezTo>
                <a:cubicBezTo>
                  <a:pt x="82" y="15"/>
                  <a:pt x="82" y="15"/>
                  <a:pt x="82" y="15"/>
                </a:cubicBezTo>
                <a:cubicBezTo>
                  <a:pt x="83" y="14"/>
                  <a:pt x="85" y="14"/>
                  <a:pt x="86" y="15"/>
                </a:cubicBezTo>
                <a:cubicBezTo>
                  <a:pt x="87" y="16"/>
                  <a:pt x="87" y="18"/>
                  <a:pt x="86" y="19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6" y="28"/>
                  <a:pt x="75" y="28"/>
                </a:cubicBezTo>
                <a:close/>
                <a:moveTo>
                  <a:pt x="98" y="48"/>
                </a:moveTo>
                <a:cubicBezTo>
                  <a:pt x="98" y="48"/>
                  <a:pt x="98" y="48"/>
                  <a:pt x="98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4" y="48"/>
                  <a:pt x="83" y="49"/>
                  <a:pt x="83" y="51"/>
                </a:cubicBezTo>
                <a:cubicBezTo>
                  <a:pt x="83" y="52"/>
                  <a:pt x="84" y="53"/>
                  <a:pt x="86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3"/>
                  <a:pt x="101" y="52"/>
                  <a:pt x="101" y="51"/>
                </a:cubicBezTo>
                <a:cubicBezTo>
                  <a:pt x="101" y="49"/>
                  <a:pt x="100" y="48"/>
                  <a:pt x="98" y="48"/>
                </a:cubicBezTo>
                <a:close/>
                <a:moveTo>
                  <a:pt x="50" y="110"/>
                </a:moveTo>
                <a:cubicBezTo>
                  <a:pt x="52" y="110"/>
                  <a:pt x="52" y="110"/>
                  <a:pt x="52" y="110"/>
                </a:cubicBezTo>
                <a:cubicBezTo>
                  <a:pt x="60" y="110"/>
                  <a:pt x="66" y="104"/>
                  <a:pt x="66" y="96"/>
                </a:cubicBezTo>
                <a:cubicBezTo>
                  <a:pt x="66" y="74"/>
                  <a:pt x="66" y="74"/>
                  <a:pt x="66" y="74"/>
                </a:cubicBezTo>
                <a:cubicBezTo>
                  <a:pt x="70" y="71"/>
                  <a:pt x="73" y="67"/>
                  <a:pt x="75" y="63"/>
                </a:cubicBezTo>
                <a:cubicBezTo>
                  <a:pt x="75" y="39"/>
                  <a:pt x="75" y="39"/>
                  <a:pt x="75" y="39"/>
                </a:cubicBezTo>
                <a:cubicBezTo>
                  <a:pt x="71" y="29"/>
                  <a:pt x="61" y="23"/>
                  <a:pt x="50" y="23"/>
                </a:cubicBezTo>
                <a:cubicBezTo>
                  <a:pt x="50" y="29"/>
                  <a:pt x="50" y="29"/>
                  <a:pt x="50" y="29"/>
                </a:cubicBezTo>
                <a:cubicBezTo>
                  <a:pt x="56" y="29"/>
                  <a:pt x="62" y="31"/>
                  <a:pt x="66" y="35"/>
                </a:cubicBezTo>
                <a:cubicBezTo>
                  <a:pt x="70" y="39"/>
                  <a:pt x="72" y="45"/>
                  <a:pt x="72" y="51"/>
                </a:cubicBezTo>
                <a:cubicBezTo>
                  <a:pt x="72" y="59"/>
                  <a:pt x="68" y="66"/>
                  <a:pt x="62" y="70"/>
                </a:cubicBezTo>
                <a:cubicBezTo>
                  <a:pt x="62" y="70"/>
                  <a:pt x="62" y="70"/>
                  <a:pt x="62" y="70"/>
                </a:cubicBezTo>
                <a:cubicBezTo>
                  <a:pt x="61" y="70"/>
                  <a:pt x="60" y="71"/>
                  <a:pt x="60" y="72"/>
                </a:cubicBezTo>
                <a:cubicBezTo>
                  <a:pt x="60" y="85"/>
                  <a:pt x="60" y="85"/>
                  <a:pt x="60" y="85"/>
                </a:cubicBezTo>
                <a:cubicBezTo>
                  <a:pt x="50" y="85"/>
                  <a:pt x="50" y="85"/>
                  <a:pt x="50" y="85"/>
                </a:cubicBezTo>
                <a:cubicBezTo>
                  <a:pt x="50" y="110"/>
                  <a:pt x="50" y="110"/>
                  <a:pt x="50" y="110"/>
                </a:cubicBezTo>
                <a:close/>
                <a:moveTo>
                  <a:pt x="75" y="22"/>
                </a:moveTo>
                <a:cubicBezTo>
                  <a:pt x="75" y="28"/>
                  <a:pt x="75" y="28"/>
                  <a:pt x="75" y="28"/>
                </a:cubicBezTo>
                <a:cubicBezTo>
                  <a:pt x="75" y="28"/>
                  <a:pt x="74" y="28"/>
                  <a:pt x="74" y="28"/>
                </a:cubicBezTo>
                <a:cubicBezTo>
                  <a:pt x="72" y="27"/>
                  <a:pt x="72" y="25"/>
                  <a:pt x="74" y="24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5" y="73"/>
                </a:moveTo>
                <a:cubicBezTo>
                  <a:pt x="75" y="80"/>
                  <a:pt x="75" y="80"/>
                  <a:pt x="75" y="80"/>
                </a:cubicBezTo>
                <a:cubicBezTo>
                  <a:pt x="74" y="78"/>
                  <a:pt x="74" y="78"/>
                  <a:pt x="74" y="78"/>
                </a:cubicBezTo>
                <a:cubicBezTo>
                  <a:pt x="72" y="77"/>
                  <a:pt x="72" y="75"/>
                  <a:pt x="74" y="74"/>
                </a:cubicBezTo>
                <a:cubicBezTo>
                  <a:pt x="74" y="73"/>
                  <a:pt x="75" y="73"/>
                  <a:pt x="75" y="73"/>
                </a:cubicBezTo>
                <a:close/>
                <a:moveTo>
                  <a:pt x="50" y="18"/>
                </a:moveTo>
                <a:cubicBezTo>
                  <a:pt x="50" y="0"/>
                  <a:pt x="50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2" y="0"/>
                  <a:pt x="53" y="2"/>
                  <a:pt x="53" y="3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7"/>
                  <a:pt x="52" y="18"/>
                  <a:pt x="50" y="18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0" y="23"/>
                </a:moveTo>
                <a:cubicBezTo>
                  <a:pt x="39" y="23"/>
                  <a:pt x="30" y="29"/>
                  <a:pt x="25" y="39"/>
                </a:cubicBezTo>
                <a:cubicBezTo>
                  <a:pt x="25" y="63"/>
                  <a:pt x="25" y="63"/>
                  <a:pt x="25" y="63"/>
                </a:cubicBezTo>
                <a:cubicBezTo>
                  <a:pt x="27" y="68"/>
                  <a:pt x="31" y="71"/>
                  <a:pt x="35" y="74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104"/>
                  <a:pt x="41" y="110"/>
                  <a:pt x="49" y="110"/>
                </a:cubicBezTo>
                <a:cubicBezTo>
                  <a:pt x="50" y="110"/>
                  <a:pt x="50" y="110"/>
                  <a:pt x="50" y="110"/>
                </a:cubicBezTo>
                <a:cubicBezTo>
                  <a:pt x="50" y="85"/>
                  <a:pt x="50" y="85"/>
                  <a:pt x="50" y="85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0" y="71"/>
                  <a:pt x="39" y="70"/>
                </a:cubicBezTo>
                <a:cubicBezTo>
                  <a:pt x="33" y="66"/>
                  <a:pt x="28" y="59"/>
                  <a:pt x="28" y="51"/>
                </a:cubicBezTo>
                <a:cubicBezTo>
                  <a:pt x="28" y="45"/>
                  <a:pt x="30" y="39"/>
                  <a:pt x="34" y="35"/>
                </a:cubicBezTo>
                <a:cubicBezTo>
                  <a:pt x="39" y="31"/>
                  <a:pt x="44" y="29"/>
                  <a:pt x="50" y="29"/>
                </a:cubicBezTo>
                <a:cubicBezTo>
                  <a:pt x="50" y="23"/>
                  <a:pt x="50" y="23"/>
                  <a:pt x="50" y="23"/>
                </a:cubicBezTo>
                <a:close/>
                <a:moveTo>
                  <a:pt x="50" y="0"/>
                </a:moveTo>
                <a:cubicBezTo>
                  <a:pt x="50" y="18"/>
                  <a:pt x="50" y="18"/>
                  <a:pt x="50" y="18"/>
                </a:cubicBezTo>
                <a:cubicBezTo>
                  <a:pt x="49" y="18"/>
                  <a:pt x="48" y="17"/>
                  <a:pt x="48" y="15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2"/>
                  <a:pt x="49" y="1"/>
                  <a:pt x="50" y="0"/>
                </a:cubicBezTo>
                <a:close/>
                <a:moveTo>
                  <a:pt x="25" y="80"/>
                </a:moveTo>
                <a:cubicBezTo>
                  <a:pt x="25" y="73"/>
                  <a:pt x="25" y="73"/>
                  <a:pt x="25" y="73"/>
                </a:cubicBezTo>
                <a:cubicBezTo>
                  <a:pt x="26" y="73"/>
                  <a:pt x="27" y="73"/>
                  <a:pt x="27" y="74"/>
                </a:cubicBezTo>
                <a:cubicBezTo>
                  <a:pt x="28" y="75"/>
                  <a:pt x="28" y="77"/>
                  <a:pt x="27" y="78"/>
                </a:cubicBezTo>
                <a:cubicBezTo>
                  <a:pt x="25" y="80"/>
                  <a:pt x="25" y="80"/>
                  <a:pt x="25" y="80"/>
                </a:cubicBezTo>
                <a:close/>
                <a:moveTo>
                  <a:pt x="25" y="28"/>
                </a:moveTo>
                <a:cubicBezTo>
                  <a:pt x="25" y="22"/>
                  <a:pt x="25" y="22"/>
                  <a:pt x="25" y="22"/>
                </a:cubicBezTo>
                <a:cubicBezTo>
                  <a:pt x="27" y="24"/>
                  <a:pt x="27" y="24"/>
                  <a:pt x="27" y="24"/>
                </a:cubicBezTo>
                <a:cubicBezTo>
                  <a:pt x="28" y="25"/>
                  <a:pt x="28" y="27"/>
                  <a:pt x="27" y="28"/>
                </a:cubicBezTo>
                <a:cubicBezTo>
                  <a:pt x="27" y="28"/>
                  <a:pt x="26" y="28"/>
                  <a:pt x="25" y="28"/>
                </a:cubicBezTo>
                <a:close/>
                <a:moveTo>
                  <a:pt x="25" y="39"/>
                </a:moveTo>
                <a:cubicBezTo>
                  <a:pt x="23" y="42"/>
                  <a:pt x="22" y="46"/>
                  <a:pt x="22" y="51"/>
                </a:cubicBezTo>
                <a:cubicBezTo>
                  <a:pt x="22" y="55"/>
                  <a:pt x="23" y="59"/>
                  <a:pt x="25" y="63"/>
                </a:cubicBezTo>
                <a:cubicBezTo>
                  <a:pt x="25" y="39"/>
                  <a:pt x="25" y="39"/>
                  <a:pt x="25" y="39"/>
                </a:cubicBezTo>
                <a:close/>
                <a:moveTo>
                  <a:pt x="25" y="22"/>
                </a:move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4" y="28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6"/>
                  <a:pt x="15" y="15"/>
                </a:cubicBezTo>
                <a:cubicBezTo>
                  <a:pt x="16" y="14"/>
                  <a:pt x="17" y="14"/>
                  <a:pt x="18" y="15"/>
                </a:cubicBezTo>
                <a:cubicBezTo>
                  <a:pt x="25" y="22"/>
                  <a:pt x="25" y="22"/>
                  <a:pt x="25" y="22"/>
                </a:cubicBezTo>
                <a:close/>
                <a:moveTo>
                  <a:pt x="25" y="73"/>
                </a:moveTo>
                <a:cubicBezTo>
                  <a:pt x="25" y="80"/>
                  <a:pt x="25" y="80"/>
                  <a:pt x="25" y="80"/>
                </a:cubicBezTo>
                <a:cubicBezTo>
                  <a:pt x="18" y="86"/>
                  <a:pt x="18" y="86"/>
                  <a:pt x="18" y="86"/>
                </a:cubicBezTo>
                <a:cubicBezTo>
                  <a:pt x="17" y="87"/>
                  <a:pt x="16" y="87"/>
                  <a:pt x="15" y="86"/>
                </a:cubicBezTo>
                <a:cubicBezTo>
                  <a:pt x="14" y="85"/>
                  <a:pt x="14" y="84"/>
                  <a:pt x="15" y="83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4"/>
                  <a:pt x="23" y="74"/>
                  <a:pt x="23" y="74"/>
                </a:cubicBezTo>
                <a:cubicBezTo>
                  <a:pt x="24" y="74"/>
                  <a:pt x="25" y="73"/>
                  <a:pt x="25" y="73"/>
                </a:cubicBezTo>
                <a:close/>
                <a:moveTo>
                  <a:pt x="18" y="51"/>
                </a:moveTo>
                <a:cubicBezTo>
                  <a:pt x="18" y="51"/>
                  <a:pt x="18" y="51"/>
                  <a:pt x="18" y="51"/>
                </a:cubicBezTo>
                <a:cubicBezTo>
                  <a:pt x="18" y="49"/>
                  <a:pt x="16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9"/>
                  <a:pt x="0" y="51"/>
                </a:cubicBezTo>
                <a:cubicBezTo>
                  <a:pt x="0" y="52"/>
                  <a:pt x="1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6" y="53"/>
                  <a:pt x="18" y="52"/>
                  <a:pt x="18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Freeform 94"/>
          <p:cNvSpPr>
            <a:spLocks/>
          </p:cNvSpPr>
          <p:nvPr/>
        </p:nvSpPr>
        <p:spPr bwMode="auto">
          <a:xfrm>
            <a:off x="8697412" y="3064666"/>
            <a:ext cx="70311" cy="66794"/>
          </a:xfrm>
          <a:custGeom>
            <a:avLst/>
            <a:gdLst>
              <a:gd name="T0" fmla="*/ 28 w 29"/>
              <a:gd name="T1" fmla="*/ 16 h 28"/>
              <a:gd name="T2" fmla="*/ 12 w 29"/>
              <a:gd name="T3" fmla="*/ 27 h 28"/>
              <a:gd name="T4" fmla="*/ 1 w 29"/>
              <a:gd name="T5" fmla="*/ 12 h 28"/>
              <a:gd name="T6" fmla="*/ 17 w 29"/>
              <a:gd name="T7" fmla="*/ 1 h 28"/>
              <a:gd name="T8" fmla="*/ 28 w 29"/>
              <a:gd name="T9" fmla="*/ 16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8">
                <a:moveTo>
                  <a:pt x="28" y="16"/>
                </a:moveTo>
                <a:cubicBezTo>
                  <a:pt x="26" y="23"/>
                  <a:pt x="19" y="28"/>
                  <a:pt x="12" y="27"/>
                </a:cubicBezTo>
                <a:cubicBezTo>
                  <a:pt x="5" y="26"/>
                  <a:pt x="0" y="19"/>
                  <a:pt x="1" y="12"/>
                </a:cubicBezTo>
                <a:cubicBezTo>
                  <a:pt x="3" y="4"/>
                  <a:pt x="10" y="0"/>
                  <a:pt x="17" y="1"/>
                </a:cubicBezTo>
                <a:cubicBezTo>
                  <a:pt x="24" y="2"/>
                  <a:pt x="29" y="9"/>
                  <a:pt x="28" y="1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Freeform 95"/>
          <p:cNvSpPr>
            <a:spLocks/>
          </p:cNvSpPr>
          <p:nvPr/>
        </p:nvSpPr>
        <p:spPr bwMode="auto">
          <a:xfrm>
            <a:off x="8681591" y="2862525"/>
            <a:ext cx="65037" cy="217961"/>
          </a:xfrm>
          <a:custGeom>
            <a:avLst/>
            <a:gdLst>
              <a:gd name="T0" fmla="*/ 27 w 27"/>
              <a:gd name="T1" fmla="*/ 90 h 91"/>
              <a:gd name="T2" fmla="*/ 12 w 27"/>
              <a:gd name="T3" fmla="*/ 14 h 91"/>
              <a:gd name="T4" fmla="*/ 1 w 27"/>
              <a:gd name="T5" fmla="*/ 0 h 91"/>
              <a:gd name="T6" fmla="*/ 17 w 27"/>
              <a:gd name="T7" fmla="*/ 91 h 91"/>
              <a:gd name="T8" fmla="*/ 27 w 27"/>
              <a:gd name="T9" fmla="*/ 9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91">
                <a:moveTo>
                  <a:pt x="27" y="90"/>
                </a:moveTo>
                <a:cubicBezTo>
                  <a:pt x="27" y="90"/>
                  <a:pt x="12" y="14"/>
                  <a:pt x="12" y="14"/>
                </a:cubicBezTo>
                <a:cubicBezTo>
                  <a:pt x="12" y="14"/>
                  <a:pt x="3" y="0"/>
                  <a:pt x="1" y="0"/>
                </a:cubicBezTo>
                <a:cubicBezTo>
                  <a:pt x="0" y="0"/>
                  <a:pt x="17" y="91"/>
                  <a:pt x="17" y="91"/>
                </a:cubicBezTo>
                <a:lnTo>
                  <a:pt x="27" y="9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Freeform 96"/>
          <p:cNvSpPr>
            <a:spLocks/>
          </p:cNvSpPr>
          <p:nvPr/>
        </p:nvSpPr>
        <p:spPr bwMode="auto">
          <a:xfrm>
            <a:off x="8727296" y="2897678"/>
            <a:ext cx="140620" cy="188079"/>
          </a:xfrm>
          <a:custGeom>
            <a:avLst/>
            <a:gdLst>
              <a:gd name="T0" fmla="*/ 1 w 80"/>
              <a:gd name="T1" fmla="*/ 99 h 107"/>
              <a:gd name="T2" fmla="*/ 60 w 80"/>
              <a:gd name="T3" fmla="*/ 13 h 107"/>
              <a:gd name="T4" fmla="*/ 80 w 80"/>
              <a:gd name="T5" fmla="*/ 0 h 107"/>
              <a:gd name="T6" fmla="*/ 71 w 80"/>
              <a:gd name="T7" fmla="*/ 21 h 107"/>
              <a:gd name="T8" fmla="*/ 12 w 80"/>
              <a:gd name="T9" fmla="*/ 107 h 107"/>
              <a:gd name="T10" fmla="*/ 0 w 80"/>
              <a:gd name="T11" fmla="*/ 100 h 107"/>
              <a:gd name="T12" fmla="*/ 1 w 80"/>
              <a:gd name="T13" fmla="*/ 9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107">
                <a:moveTo>
                  <a:pt x="1" y="99"/>
                </a:moveTo>
                <a:lnTo>
                  <a:pt x="60" y="13"/>
                </a:lnTo>
                <a:lnTo>
                  <a:pt x="80" y="0"/>
                </a:lnTo>
                <a:lnTo>
                  <a:pt x="71" y="21"/>
                </a:lnTo>
                <a:lnTo>
                  <a:pt x="12" y="107"/>
                </a:lnTo>
                <a:lnTo>
                  <a:pt x="0" y="100"/>
                </a:lnTo>
                <a:lnTo>
                  <a:pt x="1" y="9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Freeform 97"/>
          <p:cNvSpPr>
            <a:spLocks/>
          </p:cNvSpPr>
          <p:nvPr/>
        </p:nvSpPr>
        <p:spPr bwMode="auto">
          <a:xfrm>
            <a:off x="8714992" y="3115639"/>
            <a:ext cx="17577" cy="35155"/>
          </a:xfrm>
          <a:custGeom>
            <a:avLst/>
            <a:gdLst>
              <a:gd name="T0" fmla="*/ 2 w 7"/>
              <a:gd name="T1" fmla="*/ 3 h 15"/>
              <a:gd name="T2" fmla="*/ 5 w 7"/>
              <a:gd name="T3" fmla="*/ 1 h 15"/>
              <a:gd name="T4" fmla="*/ 7 w 7"/>
              <a:gd name="T5" fmla="*/ 3 h 15"/>
              <a:gd name="T6" fmla="*/ 5 w 7"/>
              <a:gd name="T7" fmla="*/ 13 h 15"/>
              <a:gd name="T8" fmla="*/ 3 w 7"/>
              <a:gd name="T9" fmla="*/ 15 h 15"/>
              <a:gd name="T10" fmla="*/ 1 w 7"/>
              <a:gd name="T11" fmla="*/ 12 h 15"/>
              <a:gd name="T12" fmla="*/ 2 w 7"/>
              <a:gd name="T13" fmla="*/ 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15">
                <a:moveTo>
                  <a:pt x="2" y="3"/>
                </a:moveTo>
                <a:cubicBezTo>
                  <a:pt x="3" y="1"/>
                  <a:pt x="4" y="0"/>
                  <a:pt x="5" y="1"/>
                </a:cubicBezTo>
                <a:cubicBezTo>
                  <a:pt x="6" y="1"/>
                  <a:pt x="7" y="2"/>
                  <a:pt x="7" y="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4"/>
                  <a:pt x="4" y="15"/>
                  <a:pt x="3" y="15"/>
                </a:cubicBezTo>
                <a:cubicBezTo>
                  <a:pt x="1" y="15"/>
                  <a:pt x="0" y="13"/>
                  <a:pt x="1" y="12"/>
                </a:cubicBezTo>
                <a:lnTo>
                  <a:pt x="2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Freeform 98"/>
          <p:cNvSpPr>
            <a:spLocks noEditPoints="1"/>
          </p:cNvSpPr>
          <p:nvPr/>
        </p:nvSpPr>
        <p:spPr bwMode="auto">
          <a:xfrm>
            <a:off x="8658742" y="1335042"/>
            <a:ext cx="244327" cy="261905"/>
          </a:xfrm>
          <a:custGeom>
            <a:avLst/>
            <a:gdLst>
              <a:gd name="T0" fmla="*/ 78 w 101"/>
              <a:gd name="T1" fmla="*/ 50 h 109"/>
              <a:gd name="T2" fmla="*/ 76 w 101"/>
              <a:gd name="T3" fmla="*/ 62 h 109"/>
              <a:gd name="T4" fmla="*/ 76 w 101"/>
              <a:gd name="T5" fmla="*/ 73 h 109"/>
              <a:gd name="T6" fmla="*/ 78 w 101"/>
              <a:gd name="T7" fmla="*/ 73 h 109"/>
              <a:gd name="T8" fmla="*/ 86 w 101"/>
              <a:gd name="T9" fmla="*/ 86 h 109"/>
              <a:gd name="T10" fmla="*/ 76 w 101"/>
              <a:gd name="T11" fmla="*/ 79 h 109"/>
              <a:gd name="T12" fmla="*/ 76 w 101"/>
              <a:gd name="T13" fmla="*/ 22 h 109"/>
              <a:gd name="T14" fmla="*/ 86 w 101"/>
              <a:gd name="T15" fmla="*/ 15 h 109"/>
              <a:gd name="T16" fmla="*/ 78 w 101"/>
              <a:gd name="T17" fmla="*/ 27 h 109"/>
              <a:gd name="T18" fmla="*/ 76 w 101"/>
              <a:gd name="T19" fmla="*/ 28 h 109"/>
              <a:gd name="T20" fmla="*/ 99 w 101"/>
              <a:gd name="T21" fmla="*/ 48 h 109"/>
              <a:gd name="T22" fmla="*/ 84 w 101"/>
              <a:gd name="T23" fmla="*/ 50 h 109"/>
              <a:gd name="T24" fmla="*/ 99 w 101"/>
              <a:gd name="T25" fmla="*/ 53 h 109"/>
              <a:gd name="T26" fmla="*/ 99 w 101"/>
              <a:gd name="T27" fmla="*/ 48 h 109"/>
              <a:gd name="T28" fmla="*/ 53 w 101"/>
              <a:gd name="T29" fmla="*/ 109 h 109"/>
              <a:gd name="T30" fmla="*/ 66 w 101"/>
              <a:gd name="T31" fmla="*/ 73 h 109"/>
              <a:gd name="T32" fmla="*/ 76 w 101"/>
              <a:gd name="T33" fmla="*/ 38 h 109"/>
              <a:gd name="T34" fmla="*/ 51 w 101"/>
              <a:gd name="T35" fmla="*/ 28 h 109"/>
              <a:gd name="T36" fmla="*/ 73 w 101"/>
              <a:gd name="T37" fmla="*/ 50 h 109"/>
              <a:gd name="T38" fmla="*/ 62 w 101"/>
              <a:gd name="T39" fmla="*/ 69 h 109"/>
              <a:gd name="T40" fmla="*/ 61 w 101"/>
              <a:gd name="T41" fmla="*/ 84 h 109"/>
              <a:gd name="T42" fmla="*/ 51 w 101"/>
              <a:gd name="T43" fmla="*/ 109 h 109"/>
              <a:gd name="T44" fmla="*/ 76 w 101"/>
              <a:gd name="T45" fmla="*/ 28 h 109"/>
              <a:gd name="T46" fmla="*/ 74 w 101"/>
              <a:gd name="T47" fmla="*/ 23 h 109"/>
              <a:gd name="T48" fmla="*/ 76 w 101"/>
              <a:gd name="T49" fmla="*/ 73 h 109"/>
              <a:gd name="T50" fmla="*/ 74 w 101"/>
              <a:gd name="T51" fmla="*/ 77 h 109"/>
              <a:gd name="T52" fmla="*/ 76 w 101"/>
              <a:gd name="T53" fmla="*/ 73 h 109"/>
              <a:gd name="T54" fmla="*/ 51 w 101"/>
              <a:gd name="T55" fmla="*/ 0 h 109"/>
              <a:gd name="T56" fmla="*/ 53 w 101"/>
              <a:gd name="T57" fmla="*/ 2 h 109"/>
              <a:gd name="T58" fmla="*/ 51 w 101"/>
              <a:gd name="T59" fmla="*/ 17 h 109"/>
              <a:gd name="T60" fmla="*/ 51 w 101"/>
              <a:gd name="T61" fmla="*/ 22 h 109"/>
              <a:gd name="T62" fmla="*/ 26 w 101"/>
              <a:gd name="T63" fmla="*/ 62 h 109"/>
              <a:gd name="T64" fmla="*/ 35 w 101"/>
              <a:gd name="T65" fmla="*/ 95 h 109"/>
              <a:gd name="T66" fmla="*/ 51 w 101"/>
              <a:gd name="T67" fmla="*/ 109 h 109"/>
              <a:gd name="T68" fmla="*/ 41 w 101"/>
              <a:gd name="T69" fmla="*/ 84 h 109"/>
              <a:gd name="T70" fmla="*/ 40 w 101"/>
              <a:gd name="T71" fmla="*/ 69 h 109"/>
              <a:gd name="T72" fmla="*/ 35 w 101"/>
              <a:gd name="T73" fmla="*/ 35 h 109"/>
              <a:gd name="T74" fmla="*/ 51 w 101"/>
              <a:gd name="T75" fmla="*/ 22 h 109"/>
              <a:gd name="T76" fmla="*/ 51 w 101"/>
              <a:gd name="T77" fmla="*/ 17 h 109"/>
              <a:gd name="T78" fmla="*/ 48 w 101"/>
              <a:gd name="T79" fmla="*/ 2 h 109"/>
              <a:gd name="T80" fmla="*/ 26 w 101"/>
              <a:gd name="T81" fmla="*/ 79 h 109"/>
              <a:gd name="T82" fmla="*/ 28 w 101"/>
              <a:gd name="T83" fmla="*/ 73 h 109"/>
              <a:gd name="T84" fmla="*/ 26 w 101"/>
              <a:gd name="T85" fmla="*/ 79 h 109"/>
              <a:gd name="T86" fmla="*/ 26 w 101"/>
              <a:gd name="T87" fmla="*/ 21 h 109"/>
              <a:gd name="T88" fmla="*/ 28 w 101"/>
              <a:gd name="T89" fmla="*/ 27 h 109"/>
              <a:gd name="T90" fmla="*/ 26 w 101"/>
              <a:gd name="T91" fmla="*/ 38 h 109"/>
              <a:gd name="T92" fmla="*/ 26 w 101"/>
              <a:gd name="T93" fmla="*/ 62 h 109"/>
              <a:gd name="T94" fmla="*/ 26 w 101"/>
              <a:gd name="T95" fmla="*/ 21 h 109"/>
              <a:gd name="T96" fmla="*/ 24 w 101"/>
              <a:gd name="T97" fmla="*/ 27 h 109"/>
              <a:gd name="T98" fmla="*/ 15 w 101"/>
              <a:gd name="T99" fmla="*/ 18 h 109"/>
              <a:gd name="T100" fmla="*/ 19 w 101"/>
              <a:gd name="T101" fmla="*/ 15 h 109"/>
              <a:gd name="T102" fmla="*/ 26 w 101"/>
              <a:gd name="T103" fmla="*/ 73 h 109"/>
              <a:gd name="T104" fmla="*/ 19 w 101"/>
              <a:gd name="T105" fmla="*/ 86 h 109"/>
              <a:gd name="T106" fmla="*/ 15 w 101"/>
              <a:gd name="T107" fmla="*/ 82 h 109"/>
              <a:gd name="T108" fmla="*/ 24 w 101"/>
              <a:gd name="T109" fmla="*/ 73 h 109"/>
              <a:gd name="T110" fmla="*/ 18 w 101"/>
              <a:gd name="T111" fmla="*/ 50 h 109"/>
              <a:gd name="T112" fmla="*/ 15 w 101"/>
              <a:gd name="T113" fmla="*/ 48 h 109"/>
              <a:gd name="T114" fmla="*/ 0 w 101"/>
              <a:gd name="T115" fmla="*/ 50 h 109"/>
              <a:gd name="T116" fmla="*/ 15 w 101"/>
              <a:gd name="T117" fmla="*/ 5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09">
                <a:moveTo>
                  <a:pt x="76" y="62"/>
                </a:moveTo>
                <a:cubicBezTo>
                  <a:pt x="78" y="58"/>
                  <a:pt x="78" y="54"/>
                  <a:pt x="78" y="50"/>
                </a:cubicBezTo>
                <a:cubicBezTo>
                  <a:pt x="78" y="46"/>
                  <a:pt x="78" y="42"/>
                  <a:pt x="76" y="38"/>
                </a:cubicBezTo>
                <a:cubicBezTo>
                  <a:pt x="76" y="62"/>
                  <a:pt x="76" y="62"/>
                  <a:pt x="76" y="62"/>
                </a:cubicBezTo>
                <a:close/>
                <a:moveTo>
                  <a:pt x="76" y="79"/>
                </a:moveTo>
                <a:cubicBezTo>
                  <a:pt x="76" y="73"/>
                  <a:pt x="76" y="73"/>
                  <a:pt x="76" y="73"/>
                </a:cubicBezTo>
                <a:cubicBezTo>
                  <a:pt x="77" y="73"/>
                  <a:pt x="77" y="73"/>
                  <a:pt x="78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82"/>
                  <a:pt x="86" y="82"/>
                  <a:pt x="86" y="82"/>
                </a:cubicBezTo>
                <a:cubicBezTo>
                  <a:pt x="87" y="83"/>
                  <a:pt x="87" y="85"/>
                  <a:pt x="86" y="86"/>
                </a:cubicBezTo>
                <a:cubicBezTo>
                  <a:pt x="85" y="87"/>
                  <a:pt x="84" y="87"/>
                  <a:pt x="83" y="86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76" y="28"/>
                </a:moveTo>
                <a:cubicBezTo>
                  <a:pt x="76" y="22"/>
                  <a:pt x="76" y="22"/>
                  <a:pt x="76" y="22"/>
                </a:cubicBezTo>
                <a:cubicBezTo>
                  <a:pt x="83" y="15"/>
                  <a:pt x="83" y="15"/>
                  <a:pt x="83" y="15"/>
                </a:cubicBezTo>
                <a:cubicBezTo>
                  <a:pt x="84" y="14"/>
                  <a:pt x="85" y="14"/>
                  <a:pt x="86" y="15"/>
                </a:cubicBezTo>
                <a:cubicBezTo>
                  <a:pt x="87" y="16"/>
                  <a:pt x="87" y="17"/>
                  <a:pt x="86" y="1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8"/>
                  <a:pt x="77" y="28"/>
                  <a:pt x="76" y="28"/>
                </a:cubicBezTo>
                <a:close/>
                <a:moveTo>
                  <a:pt x="99" y="48"/>
                </a:moveTo>
                <a:cubicBezTo>
                  <a:pt x="99" y="48"/>
                  <a:pt x="99" y="48"/>
                  <a:pt x="99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5" y="48"/>
                  <a:pt x="84" y="49"/>
                  <a:pt x="84" y="50"/>
                </a:cubicBezTo>
                <a:cubicBezTo>
                  <a:pt x="84" y="52"/>
                  <a:pt x="85" y="53"/>
                  <a:pt x="86" y="53"/>
                </a:cubicBezTo>
                <a:cubicBezTo>
                  <a:pt x="99" y="53"/>
                  <a:pt x="99" y="53"/>
                  <a:pt x="99" y="53"/>
                </a:cubicBezTo>
                <a:cubicBezTo>
                  <a:pt x="100" y="53"/>
                  <a:pt x="101" y="52"/>
                  <a:pt x="101" y="50"/>
                </a:cubicBezTo>
                <a:cubicBezTo>
                  <a:pt x="101" y="49"/>
                  <a:pt x="100" y="48"/>
                  <a:pt x="99" y="48"/>
                </a:cubicBezTo>
                <a:close/>
                <a:moveTo>
                  <a:pt x="51" y="109"/>
                </a:moveTo>
                <a:cubicBezTo>
                  <a:pt x="53" y="109"/>
                  <a:pt x="53" y="109"/>
                  <a:pt x="53" y="109"/>
                </a:cubicBezTo>
                <a:cubicBezTo>
                  <a:pt x="60" y="109"/>
                  <a:pt x="66" y="103"/>
                  <a:pt x="66" y="95"/>
                </a:cubicBezTo>
                <a:cubicBezTo>
                  <a:pt x="66" y="73"/>
                  <a:pt x="66" y="73"/>
                  <a:pt x="66" y="73"/>
                </a:cubicBezTo>
                <a:cubicBezTo>
                  <a:pt x="70" y="70"/>
                  <a:pt x="74" y="67"/>
                  <a:pt x="76" y="62"/>
                </a:cubicBezTo>
                <a:cubicBezTo>
                  <a:pt x="76" y="38"/>
                  <a:pt x="76" y="38"/>
                  <a:pt x="76" y="38"/>
                </a:cubicBezTo>
                <a:cubicBezTo>
                  <a:pt x="71" y="29"/>
                  <a:pt x="62" y="22"/>
                  <a:pt x="51" y="22"/>
                </a:cubicBezTo>
                <a:cubicBezTo>
                  <a:pt x="51" y="28"/>
                  <a:pt x="51" y="28"/>
                  <a:pt x="51" y="28"/>
                </a:cubicBezTo>
                <a:cubicBezTo>
                  <a:pt x="57" y="28"/>
                  <a:pt x="62" y="31"/>
                  <a:pt x="66" y="35"/>
                </a:cubicBezTo>
                <a:cubicBezTo>
                  <a:pt x="70" y="39"/>
                  <a:pt x="73" y="44"/>
                  <a:pt x="73" y="50"/>
                </a:cubicBezTo>
                <a:cubicBezTo>
                  <a:pt x="73" y="58"/>
                  <a:pt x="68" y="65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70"/>
                  <a:pt x="61" y="71"/>
                  <a:pt x="61" y="72"/>
                </a:cubicBezTo>
                <a:cubicBezTo>
                  <a:pt x="61" y="84"/>
                  <a:pt x="61" y="84"/>
                  <a:pt x="61" y="84"/>
                </a:cubicBezTo>
                <a:cubicBezTo>
                  <a:pt x="51" y="84"/>
                  <a:pt x="51" y="84"/>
                  <a:pt x="51" y="84"/>
                </a:cubicBezTo>
                <a:cubicBezTo>
                  <a:pt x="51" y="109"/>
                  <a:pt x="51" y="109"/>
                  <a:pt x="51" y="109"/>
                </a:cubicBezTo>
                <a:close/>
                <a:moveTo>
                  <a:pt x="76" y="22"/>
                </a:moveTo>
                <a:cubicBezTo>
                  <a:pt x="76" y="28"/>
                  <a:pt x="76" y="28"/>
                  <a:pt x="76" y="28"/>
                </a:cubicBezTo>
                <a:cubicBezTo>
                  <a:pt x="75" y="28"/>
                  <a:pt x="75" y="28"/>
                  <a:pt x="74" y="27"/>
                </a:cubicBezTo>
                <a:cubicBezTo>
                  <a:pt x="73" y="26"/>
                  <a:pt x="73" y="24"/>
                  <a:pt x="74" y="23"/>
                </a:cubicBezTo>
                <a:cubicBezTo>
                  <a:pt x="76" y="22"/>
                  <a:pt x="76" y="22"/>
                  <a:pt x="76" y="22"/>
                </a:cubicBezTo>
                <a:close/>
                <a:moveTo>
                  <a:pt x="76" y="73"/>
                </a:moveTo>
                <a:cubicBezTo>
                  <a:pt x="76" y="79"/>
                  <a:pt x="76" y="79"/>
                  <a:pt x="76" y="79"/>
                </a:cubicBezTo>
                <a:cubicBezTo>
                  <a:pt x="74" y="77"/>
                  <a:pt x="74" y="77"/>
                  <a:pt x="74" y="77"/>
                </a:cubicBezTo>
                <a:cubicBezTo>
                  <a:pt x="73" y="76"/>
                  <a:pt x="73" y="74"/>
                  <a:pt x="74" y="73"/>
                </a:cubicBezTo>
                <a:cubicBezTo>
                  <a:pt x="75" y="73"/>
                  <a:pt x="75" y="73"/>
                  <a:pt x="76" y="73"/>
                </a:cubicBezTo>
                <a:close/>
                <a:moveTo>
                  <a:pt x="51" y="17"/>
                </a:move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3" y="1"/>
                  <a:pt x="53" y="2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6"/>
                  <a:pt x="52" y="17"/>
                  <a:pt x="51" y="17"/>
                </a:cubicBezTo>
                <a:cubicBezTo>
                  <a:pt x="51" y="17"/>
                  <a:pt x="51" y="17"/>
                  <a:pt x="51" y="17"/>
                </a:cubicBezTo>
                <a:close/>
                <a:moveTo>
                  <a:pt x="51" y="22"/>
                </a:moveTo>
                <a:cubicBezTo>
                  <a:pt x="40" y="22"/>
                  <a:pt x="30" y="29"/>
                  <a:pt x="26" y="38"/>
                </a:cubicBezTo>
                <a:cubicBezTo>
                  <a:pt x="26" y="62"/>
                  <a:pt x="26" y="62"/>
                  <a:pt x="26" y="62"/>
                </a:cubicBezTo>
                <a:cubicBezTo>
                  <a:pt x="28" y="67"/>
                  <a:pt x="31" y="71"/>
                  <a:pt x="35" y="74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103"/>
                  <a:pt x="42" y="109"/>
                  <a:pt x="49" y="109"/>
                </a:cubicBezTo>
                <a:cubicBezTo>
                  <a:pt x="51" y="109"/>
                  <a:pt x="51" y="109"/>
                  <a:pt x="51" y="109"/>
                </a:cubicBezTo>
                <a:cubicBezTo>
                  <a:pt x="51" y="84"/>
                  <a:pt x="51" y="84"/>
                  <a:pt x="5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1" y="70"/>
                  <a:pt x="40" y="69"/>
                </a:cubicBezTo>
                <a:cubicBezTo>
                  <a:pt x="33" y="66"/>
                  <a:pt x="28" y="58"/>
                  <a:pt x="28" y="50"/>
                </a:cubicBezTo>
                <a:cubicBezTo>
                  <a:pt x="28" y="44"/>
                  <a:pt x="31" y="39"/>
                  <a:pt x="35" y="35"/>
                </a:cubicBezTo>
                <a:cubicBezTo>
                  <a:pt x="39" y="31"/>
                  <a:pt x="44" y="28"/>
                  <a:pt x="51" y="28"/>
                </a:cubicBezTo>
                <a:cubicBezTo>
                  <a:pt x="51" y="22"/>
                  <a:pt x="51" y="22"/>
                  <a:pt x="51" y="22"/>
                </a:cubicBezTo>
                <a:close/>
                <a:moveTo>
                  <a:pt x="51" y="0"/>
                </a:moveTo>
                <a:cubicBezTo>
                  <a:pt x="51" y="17"/>
                  <a:pt x="51" y="17"/>
                  <a:pt x="51" y="17"/>
                </a:cubicBezTo>
                <a:cubicBezTo>
                  <a:pt x="49" y="17"/>
                  <a:pt x="48" y="16"/>
                  <a:pt x="48" y="15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1"/>
                  <a:pt x="49" y="0"/>
                  <a:pt x="51" y="0"/>
                </a:cubicBezTo>
                <a:close/>
                <a:moveTo>
                  <a:pt x="26" y="79"/>
                </a:moveTo>
                <a:cubicBezTo>
                  <a:pt x="26" y="73"/>
                  <a:pt x="26" y="73"/>
                  <a:pt x="26" y="73"/>
                </a:cubicBezTo>
                <a:cubicBezTo>
                  <a:pt x="26" y="73"/>
                  <a:pt x="27" y="73"/>
                  <a:pt x="28" y="73"/>
                </a:cubicBezTo>
                <a:cubicBezTo>
                  <a:pt x="29" y="74"/>
                  <a:pt x="29" y="76"/>
                  <a:pt x="28" y="77"/>
                </a:cubicBezTo>
                <a:cubicBezTo>
                  <a:pt x="26" y="79"/>
                  <a:pt x="26" y="79"/>
                  <a:pt x="26" y="79"/>
                </a:cubicBezTo>
                <a:close/>
                <a:moveTo>
                  <a:pt x="26" y="28"/>
                </a:moveTo>
                <a:cubicBezTo>
                  <a:pt x="26" y="21"/>
                  <a:pt x="26" y="21"/>
                  <a:pt x="26" y="21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4"/>
                  <a:pt x="29" y="26"/>
                  <a:pt x="28" y="27"/>
                </a:cubicBezTo>
                <a:cubicBezTo>
                  <a:pt x="27" y="28"/>
                  <a:pt x="26" y="28"/>
                  <a:pt x="26" y="28"/>
                </a:cubicBezTo>
                <a:close/>
                <a:moveTo>
                  <a:pt x="26" y="38"/>
                </a:moveTo>
                <a:cubicBezTo>
                  <a:pt x="24" y="42"/>
                  <a:pt x="23" y="46"/>
                  <a:pt x="23" y="50"/>
                </a:cubicBezTo>
                <a:cubicBezTo>
                  <a:pt x="23" y="55"/>
                  <a:pt x="24" y="59"/>
                  <a:pt x="26" y="62"/>
                </a:cubicBezTo>
                <a:cubicBezTo>
                  <a:pt x="26" y="38"/>
                  <a:pt x="26" y="38"/>
                  <a:pt x="26" y="38"/>
                </a:cubicBezTo>
                <a:close/>
                <a:moveTo>
                  <a:pt x="26" y="21"/>
                </a:moveTo>
                <a:cubicBezTo>
                  <a:pt x="26" y="28"/>
                  <a:pt x="26" y="28"/>
                  <a:pt x="26" y="28"/>
                </a:cubicBezTo>
                <a:cubicBezTo>
                  <a:pt x="25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15" y="18"/>
                  <a:pt x="15" y="18"/>
                  <a:pt x="15" y="18"/>
                </a:cubicBezTo>
                <a:cubicBezTo>
                  <a:pt x="14" y="17"/>
                  <a:pt x="14" y="16"/>
                  <a:pt x="15" y="15"/>
                </a:cubicBezTo>
                <a:cubicBezTo>
                  <a:pt x="16" y="14"/>
                  <a:pt x="18" y="14"/>
                  <a:pt x="19" y="15"/>
                </a:cubicBezTo>
                <a:cubicBezTo>
                  <a:pt x="26" y="21"/>
                  <a:pt x="26" y="21"/>
                  <a:pt x="26" y="21"/>
                </a:cubicBezTo>
                <a:close/>
                <a:moveTo>
                  <a:pt x="26" y="73"/>
                </a:moveTo>
                <a:cubicBezTo>
                  <a:pt x="26" y="79"/>
                  <a:pt x="26" y="79"/>
                  <a:pt x="26" y="79"/>
                </a:cubicBezTo>
                <a:cubicBezTo>
                  <a:pt x="19" y="86"/>
                  <a:pt x="19" y="86"/>
                  <a:pt x="19" y="86"/>
                </a:cubicBezTo>
                <a:cubicBezTo>
                  <a:pt x="18" y="87"/>
                  <a:pt x="16" y="87"/>
                  <a:pt x="15" y="86"/>
                </a:cubicBezTo>
                <a:cubicBezTo>
                  <a:pt x="14" y="85"/>
                  <a:pt x="14" y="83"/>
                  <a:pt x="15" y="82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5" y="73"/>
                  <a:pt x="26" y="73"/>
                </a:cubicBezTo>
                <a:close/>
                <a:moveTo>
                  <a:pt x="18" y="50"/>
                </a:moveTo>
                <a:cubicBezTo>
                  <a:pt x="18" y="50"/>
                  <a:pt x="18" y="50"/>
                  <a:pt x="18" y="50"/>
                </a:cubicBezTo>
                <a:cubicBezTo>
                  <a:pt x="18" y="49"/>
                  <a:pt x="17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0"/>
                </a:cubicBezTo>
                <a:cubicBezTo>
                  <a:pt x="0" y="52"/>
                  <a:pt x="2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7" y="53"/>
                  <a:pt x="18" y="52"/>
                  <a:pt x="18" y="5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燕尾形 109"/>
          <p:cNvSpPr/>
          <p:nvPr/>
        </p:nvSpPr>
        <p:spPr>
          <a:xfrm rot="5400000">
            <a:off x="1938008" y="1878239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5" name="直接连接符 110"/>
          <p:cNvCxnSpPr/>
          <p:nvPr/>
        </p:nvCxnSpPr>
        <p:spPr>
          <a:xfrm>
            <a:off x="2137335" y="2516081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矩形 111"/>
          <p:cNvSpPr/>
          <p:nvPr/>
        </p:nvSpPr>
        <p:spPr>
          <a:xfrm>
            <a:off x="1118218" y="1789000"/>
            <a:ext cx="579275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1D0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А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1D0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08" name="燕尾形 113"/>
          <p:cNvSpPr/>
          <p:nvPr/>
        </p:nvSpPr>
        <p:spPr>
          <a:xfrm rot="5400000">
            <a:off x="1938008" y="3393115"/>
            <a:ext cx="398652" cy="637843"/>
          </a:xfrm>
          <a:prstGeom prst="chevron">
            <a:avLst/>
          </a:prstGeom>
          <a:solidFill>
            <a:srgbClr val="F94A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9" name="直接连接符 114"/>
          <p:cNvCxnSpPr/>
          <p:nvPr/>
        </p:nvCxnSpPr>
        <p:spPr>
          <a:xfrm>
            <a:off x="2137335" y="4030957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燕尾形 117"/>
          <p:cNvSpPr/>
          <p:nvPr/>
        </p:nvSpPr>
        <p:spPr>
          <a:xfrm rot="5400000">
            <a:off x="1938008" y="4987721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3" name="直接连接符 118"/>
          <p:cNvCxnSpPr/>
          <p:nvPr/>
        </p:nvCxnSpPr>
        <p:spPr>
          <a:xfrm>
            <a:off x="2137335" y="5625565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2">
            <a:extLst>
              <a:ext uri="{FF2B5EF4-FFF2-40B4-BE49-F238E27FC236}">
                <a16:creationId xmlns:a16="http://schemas.microsoft.com/office/drawing/2014/main" xmlns="" id="{83E07B79-A12C-431C-9865-1A07C7608B1A}"/>
              </a:ext>
            </a:extLst>
          </p:cNvPr>
          <p:cNvSpPr/>
          <p:nvPr/>
        </p:nvSpPr>
        <p:spPr>
          <a:xfrm>
            <a:off x="765078" y="340353"/>
            <a:ext cx="35648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4800" b="1" dirty="0">
                <a:solidFill>
                  <a:srgbClr val="007A7D"/>
                </a:solidFill>
                <a:latin typeface="Raleway"/>
              </a:rPr>
              <a:t>ПЕРЕВІРКА</a:t>
            </a:r>
            <a:endParaRPr lang="en-US" sz="4800" b="1" dirty="0">
              <a:solidFill>
                <a:srgbClr val="007A7D"/>
              </a:solidFill>
              <a:latin typeface="Raleway"/>
            </a:endParaRPr>
          </a:p>
        </p:txBody>
      </p:sp>
      <p:sp>
        <p:nvSpPr>
          <p:cNvPr id="119" name="矩形 111">
            <a:extLst>
              <a:ext uri="{FF2B5EF4-FFF2-40B4-BE49-F238E27FC236}">
                <a16:creationId xmlns:a16="http://schemas.microsoft.com/office/drawing/2014/main" xmlns="" id="{1D88A114-A54B-4A15-954C-236FED423943}"/>
              </a:ext>
            </a:extLst>
          </p:cNvPr>
          <p:cNvSpPr/>
          <p:nvPr/>
        </p:nvSpPr>
        <p:spPr>
          <a:xfrm>
            <a:off x="1075071" y="3215831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1D0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Б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1D0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20" name="矩形 111">
            <a:extLst>
              <a:ext uri="{FF2B5EF4-FFF2-40B4-BE49-F238E27FC236}">
                <a16:creationId xmlns:a16="http://schemas.microsoft.com/office/drawing/2014/main" xmlns="" id="{5E76C2ED-90AA-497B-A00D-838D16131649}"/>
              </a:ext>
            </a:extLst>
          </p:cNvPr>
          <p:cNvSpPr/>
          <p:nvPr/>
        </p:nvSpPr>
        <p:spPr>
          <a:xfrm>
            <a:off x="1052266" y="4667293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1D0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В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1D0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15" name="Овал 114">
            <a:extLst>
              <a:ext uri="{FF2B5EF4-FFF2-40B4-BE49-F238E27FC236}">
                <a16:creationId xmlns:a16="http://schemas.microsoft.com/office/drawing/2014/main" xmlns="" id="{85CB514B-D88E-4B8B-AC5E-63D6073D655C}"/>
              </a:ext>
            </a:extLst>
          </p:cNvPr>
          <p:cNvSpPr/>
          <p:nvPr/>
        </p:nvSpPr>
        <p:spPr>
          <a:xfrm>
            <a:off x="4768577" y="234790"/>
            <a:ext cx="1074919" cy="1014740"/>
          </a:xfrm>
          <a:prstGeom prst="ellipse">
            <a:avLst/>
          </a:prstGeom>
          <a:solidFill>
            <a:srgbClr val="F94A26"/>
          </a:solidFill>
          <a:ln>
            <a:solidFill>
              <a:srgbClr val="F94A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1" name="Прямоугольник 120">
            <a:extLst>
              <a:ext uri="{FF2B5EF4-FFF2-40B4-BE49-F238E27FC236}">
                <a16:creationId xmlns:a16="http://schemas.microsoft.com/office/drawing/2014/main" xmlns="" id="{58D371BE-0B74-4AC2-B45B-439C03FD300C}"/>
              </a:ext>
            </a:extLst>
          </p:cNvPr>
          <p:cNvSpPr/>
          <p:nvPr/>
        </p:nvSpPr>
        <p:spPr>
          <a:xfrm>
            <a:off x="5006770" y="240161"/>
            <a:ext cx="5902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aleway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xmlns="" val="95039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 flipH="1">
            <a:off x="8219899" y="5779686"/>
            <a:ext cx="989728" cy="212927"/>
          </a:xfrm>
          <a:custGeom>
            <a:avLst/>
            <a:gdLst>
              <a:gd name="T0" fmla="*/ 20 w 23"/>
              <a:gd name="T1" fmla="*/ 0 h 5"/>
              <a:gd name="T2" fmla="*/ 3 w 23"/>
              <a:gd name="T3" fmla="*/ 0 h 5"/>
              <a:gd name="T4" fmla="*/ 0 w 23"/>
              <a:gd name="T5" fmla="*/ 2 h 5"/>
              <a:gd name="T6" fmla="*/ 3 w 23"/>
              <a:gd name="T7" fmla="*/ 5 h 5"/>
              <a:gd name="T8" fmla="*/ 20 w 23"/>
              <a:gd name="T9" fmla="*/ 5 h 5"/>
              <a:gd name="T10" fmla="*/ 23 w 23"/>
              <a:gd name="T11" fmla="*/ 2 h 5"/>
              <a:gd name="T12" fmla="*/ 20 w 23"/>
              <a:gd name="T1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5">
                <a:moveTo>
                  <a:pt x="20" y="0"/>
                </a:move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5"/>
                  <a:pt x="3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2" y="5"/>
                  <a:pt x="23" y="4"/>
                  <a:pt x="23" y="2"/>
                </a:cubicBezTo>
                <a:cubicBezTo>
                  <a:pt x="23" y="1"/>
                  <a:pt x="22" y="0"/>
                  <a:pt x="20" y="0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24"/>
          <p:cNvSpPr/>
          <p:nvPr/>
        </p:nvSpPr>
        <p:spPr>
          <a:xfrm flipH="1">
            <a:off x="7960489" y="5339915"/>
            <a:ext cx="1508550" cy="439770"/>
          </a:xfrm>
          <a:custGeom>
            <a:avLst/>
            <a:gdLst>
              <a:gd name="connsiteX0" fmla="*/ 0 w 2645228"/>
              <a:gd name="connsiteY0" fmla="*/ 0 h 496975"/>
              <a:gd name="connsiteX1" fmla="*/ 2645228 w 2645228"/>
              <a:gd name="connsiteY1" fmla="*/ 0 h 496975"/>
              <a:gd name="connsiteX2" fmla="*/ 2645228 w 2645228"/>
              <a:gd name="connsiteY2" fmla="*/ 56095 h 496975"/>
              <a:gd name="connsiteX3" fmla="*/ 2204348 w 2645228"/>
              <a:gd name="connsiteY3" fmla="*/ 496975 h 496975"/>
              <a:gd name="connsiteX4" fmla="*/ 440880 w 2645228"/>
              <a:gd name="connsiteY4" fmla="*/ 496975 h 496975"/>
              <a:gd name="connsiteX5" fmla="*/ 0 w 2645228"/>
              <a:gd name="connsiteY5" fmla="*/ 56095 h 496975"/>
              <a:gd name="connsiteX6" fmla="*/ 0 w 2645228"/>
              <a:gd name="connsiteY6" fmla="*/ 0 h 49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45228" h="496975">
                <a:moveTo>
                  <a:pt x="0" y="0"/>
                </a:moveTo>
                <a:lnTo>
                  <a:pt x="2645228" y="0"/>
                </a:lnTo>
                <a:lnTo>
                  <a:pt x="2645228" y="56095"/>
                </a:lnTo>
                <a:cubicBezTo>
                  <a:pt x="2645228" y="299586"/>
                  <a:pt x="2447839" y="496975"/>
                  <a:pt x="2204348" y="496975"/>
                </a:cubicBezTo>
                <a:lnTo>
                  <a:pt x="440880" y="496975"/>
                </a:lnTo>
                <a:cubicBezTo>
                  <a:pt x="197389" y="496975"/>
                  <a:pt x="0" y="299586"/>
                  <a:pt x="0" y="5609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25"/>
          <p:cNvSpPr/>
          <p:nvPr/>
        </p:nvSpPr>
        <p:spPr>
          <a:xfrm flipH="1">
            <a:off x="8378291" y="6081374"/>
            <a:ext cx="672945" cy="143656"/>
          </a:xfrm>
          <a:custGeom>
            <a:avLst/>
            <a:gdLst>
              <a:gd name="connsiteX0" fmla="*/ 0 w 694404"/>
              <a:gd name="connsiteY0" fmla="*/ 0 h 288475"/>
              <a:gd name="connsiteX1" fmla="*/ 694404 w 694404"/>
              <a:gd name="connsiteY1" fmla="*/ 0 h 288475"/>
              <a:gd name="connsiteX2" fmla="*/ 693800 w 694404"/>
              <a:gd name="connsiteY2" fmla="*/ 5989 h 288475"/>
              <a:gd name="connsiteX3" fmla="*/ 347202 w 694404"/>
              <a:gd name="connsiteY3" fmla="*/ 288475 h 288475"/>
              <a:gd name="connsiteX4" fmla="*/ 604 w 694404"/>
              <a:gd name="connsiteY4" fmla="*/ 5989 h 288475"/>
              <a:gd name="connsiteX5" fmla="*/ 0 w 694404"/>
              <a:gd name="connsiteY5" fmla="*/ 0 h 28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4404" h="288475">
                <a:moveTo>
                  <a:pt x="0" y="0"/>
                </a:moveTo>
                <a:lnTo>
                  <a:pt x="694404" y="0"/>
                </a:lnTo>
                <a:lnTo>
                  <a:pt x="693800" y="5989"/>
                </a:lnTo>
                <a:cubicBezTo>
                  <a:pt x="660811" y="167204"/>
                  <a:pt x="518169" y="288475"/>
                  <a:pt x="347202" y="288475"/>
                </a:cubicBezTo>
                <a:cubicBezTo>
                  <a:pt x="176235" y="288475"/>
                  <a:pt x="33593" y="167204"/>
                  <a:pt x="604" y="598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8593707" y="4490200"/>
            <a:ext cx="196867" cy="581816"/>
          </a:xfrm>
          <a:custGeom>
            <a:avLst/>
            <a:gdLst>
              <a:gd name="T0" fmla="*/ 77 w 112"/>
              <a:gd name="T1" fmla="*/ 270 h 331"/>
              <a:gd name="T2" fmla="*/ 44 w 112"/>
              <a:gd name="T3" fmla="*/ 331 h 331"/>
              <a:gd name="T4" fmla="*/ 15 w 112"/>
              <a:gd name="T5" fmla="*/ 328 h 331"/>
              <a:gd name="T6" fmla="*/ 0 w 112"/>
              <a:gd name="T7" fmla="*/ 261 h 331"/>
              <a:gd name="T8" fmla="*/ 35 w 112"/>
              <a:gd name="T9" fmla="*/ 0 h 331"/>
              <a:gd name="T10" fmla="*/ 112 w 112"/>
              <a:gd name="T11" fmla="*/ 11 h 331"/>
              <a:gd name="T12" fmla="*/ 77 w 112"/>
              <a:gd name="T13" fmla="*/ 27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331">
                <a:moveTo>
                  <a:pt x="77" y="270"/>
                </a:moveTo>
                <a:lnTo>
                  <a:pt x="44" y="331"/>
                </a:lnTo>
                <a:lnTo>
                  <a:pt x="15" y="328"/>
                </a:lnTo>
                <a:lnTo>
                  <a:pt x="0" y="261"/>
                </a:lnTo>
                <a:lnTo>
                  <a:pt x="35" y="0"/>
                </a:lnTo>
                <a:lnTo>
                  <a:pt x="112" y="11"/>
                </a:lnTo>
                <a:lnTo>
                  <a:pt x="77" y="27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8649951" y="4386493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2 w 64"/>
              <a:gd name="T15" fmla="*/ 22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3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2" y="22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8632375" y="4451527"/>
            <a:ext cx="168743" cy="163472"/>
          </a:xfrm>
          <a:custGeom>
            <a:avLst/>
            <a:gdLst>
              <a:gd name="T0" fmla="*/ 85 w 96"/>
              <a:gd name="T1" fmla="*/ 93 h 93"/>
              <a:gd name="T2" fmla="*/ 0 w 96"/>
              <a:gd name="T3" fmla="*/ 81 h 93"/>
              <a:gd name="T4" fmla="*/ 11 w 96"/>
              <a:gd name="T5" fmla="*/ 0 h 93"/>
              <a:gd name="T6" fmla="*/ 96 w 96"/>
              <a:gd name="T7" fmla="*/ 12 h 93"/>
              <a:gd name="T8" fmla="*/ 85 w 96"/>
              <a:gd name="T9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3">
                <a:moveTo>
                  <a:pt x="85" y="93"/>
                </a:moveTo>
                <a:lnTo>
                  <a:pt x="0" y="81"/>
                </a:lnTo>
                <a:lnTo>
                  <a:pt x="11" y="0"/>
                </a:lnTo>
                <a:lnTo>
                  <a:pt x="96" y="12"/>
                </a:lnTo>
                <a:lnTo>
                  <a:pt x="85" y="9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8620070" y="5050920"/>
            <a:ext cx="50976" cy="84372"/>
          </a:xfrm>
          <a:custGeom>
            <a:avLst/>
            <a:gdLst>
              <a:gd name="T0" fmla="*/ 0 w 21"/>
              <a:gd name="T1" fmla="*/ 5 h 35"/>
              <a:gd name="T2" fmla="*/ 5 w 21"/>
              <a:gd name="T3" fmla="*/ 26 h 35"/>
              <a:gd name="T4" fmla="*/ 21 w 21"/>
              <a:gd name="T5" fmla="*/ 9 h 35"/>
              <a:gd name="T6" fmla="*/ 0 w 21"/>
              <a:gd name="T7" fmla="*/ 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5"/>
                </a:moveTo>
                <a:cubicBezTo>
                  <a:pt x="0" y="5"/>
                  <a:pt x="3" y="22"/>
                  <a:pt x="5" y="26"/>
                </a:cubicBezTo>
                <a:cubicBezTo>
                  <a:pt x="6" y="31"/>
                  <a:pt x="9" y="35"/>
                  <a:pt x="21" y="9"/>
                </a:cubicBezTo>
                <a:cubicBezTo>
                  <a:pt x="21" y="9"/>
                  <a:pt x="13" y="0"/>
                  <a:pt x="0" y="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8797607" y="4488442"/>
            <a:ext cx="195110" cy="581816"/>
          </a:xfrm>
          <a:custGeom>
            <a:avLst/>
            <a:gdLst>
              <a:gd name="T0" fmla="*/ 75 w 111"/>
              <a:gd name="T1" fmla="*/ 269 h 331"/>
              <a:gd name="T2" fmla="*/ 44 w 111"/>
              <a:gd name="T3" fmla="*/ 331 h 331"/>
              <a:gd name="T4" fmla="*/ 15 w 111"/>
              <a:gd name="T5" fmla="*/ 326 h 331"/>
              <a:gd name="T6" fmla="*/ 0 w 111"/>
              <a:gd name="T7" fmla="*/ 259 h 331"/>
              <a:gd name="T8" fmla="*/ 34 w 111"/>
              <a:gd name="T9" fmla="*/ 0 h 331"/>
              <a:gd name="T10" fmla="*/ 111 w 111"/>
              <a:gd name="T11" fmla="*/ 9 h 331"/>
              <a:gd name="T12" fmla="*/ 75 w 111"/>
              <a:gd name="T13" fmla="*/ 269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331">
                <a:moveTo>
                  <a:pt x="75" y="269"/>
                </a:moveTo>
                <a:lnTo>
                  <a:pt x="44" y="331"/>
                </a:lnTo>
                <a:lnTo>
                  <a:pt x="15" y="326"/>
                </a:lnTo>
                <a:lnTo>
                  <a:pt x="0" y="259"/>
                </a:lnTo>
                <a:lnTo>
                  <a:pt x="34" y="0"/>
                </a:lnTo>
                <a:lnTo>
                  <a:pt x="111" y="9"/>
                </a:lnTo>
                <a:lnTo>
                  <a:pt x="75" y="26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8852093" y="4381219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1 w 64"/>
              <a:gd name="T15" fmla="*/ 23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4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1" y="23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8836273" y="4449770"/>
            <a:ext cx="168743" cy="161713"/>
          </a:xfrm>
          <a:custGeom>
            <a:avLst/>
            <a:gdLst>
              <a:gd name="T0" fmla="*/ 85 w 96"/>
              <a:gd name="T1" fmla="*/ 92 h 92"/>
              <a:gd name="T2" fmla="*/ 0 w 96"/>
              <a:gd name="T3" fmla="*/ 81 h 92"/>
              <a:gd name="T4" fmla="*/ 11 w 96"/>
              <a:gd name="T5" fmla="*/ 0 h 92"/>
              <a:gd name="T6" fmla="*/ 96 w 96"/>
              <a:gd name="T7" fmla="*/ 11 h 92"/>
              <a:gd name="T8" fmla="*/ 85 w 96"/>
              <a:gd name="T9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2">
                <a:moveTo>
                  <a:pt x="85" y="92"/>
                </a:moveTo>
                <a:lnTo>
                  <a:pt x="0" y="81"/>
                </a:lnTo>
                <a:lnTo>
                  <a:pt x="11" y="0"/>
                </a:lnTo>
                <a:lnTo>
                  <a:pt x="96" y="11"/>
                </a:lnTo>
                <a:lnTo>
                  <a:pt x="85" y="9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8823969" y="5045648"/>
            <a:ext cx="50976" cy="84372"/>
          </a:xfrm>
          <a:custGeom>
            <a:avLst/>
            <a:gdLst>
              <a:gd name="T0" fmla="*/ 0 w 21"/>
              <a:gd name="T1" fmla="*/ 6 h 35"/>
              <a:gd name="T2" fmla="*/ 5 w 21"/>
              <a:gd name="T3" fmla="*/ 27 h 35"/>
              <a:gd name="T4" fmla="*/ 21 w 21"/>
              <a:gd name="T5" fmla="*/ 10 h 35"/>
              <a:gd name="T6" fmla="*/ 0 w 21"/>
              <a:gd name="T7" fmla="*/ 6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6"/>
                </a:moveTo>
                <a:cubicBezTo>
                  <a:pt x="0" y="6"/>
                  <a:pt x="3" y="22"/>
                  <a:pt x="5" y="27"/>
                </a:cubicBezTo>
                <a:cubicBezTo>
                  <a:pt x="6" y="31"/>
                  <a:pt x="9" y="35"/>
                  <a:pt x="21" y="10"/>
                </a:cubicBezTo>
                <a:cubicBezTo>
                  <a:pt x="21" y="10"/>
                  <a:pt x="13" y="0"/>
                  <a:pt x="0" y="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8975137" y="4491956"/>
            <a:ext cx="45701" cy="295302"/>
          </a:xfrm>
          <a:custGeom>
            <a:avLst/>
            <a:gdLst>
              <a:gd name="T0" fmla="*/ 4 w 19"/>
              <a:gd name="T1" fmla="*/ 0 h 122"/>
              <a:gd name="T2" fmla="*/ 19 w 19"/>
              <a:gd name="T3" fmla="*/ 16 h 122"/>
              <a:gd name="T4" fmla="*/ 7 w 19"/>
              <a:gd name="T5" fmla="*/ 115 h 122"/>
              <a:gd name="T6" fmla="*/ 0 w 19"/>
              <a:gd name="T7" fmla="*/ 121 h 122"/>
              <a:gd name="T8" fmla="*/ 10 w 19"/>
              <a:gd name="T9" fmla="*/ 43 h 122"/>
              <a:gd name="T10" fmla="*/ 5 w 19"/>
              <a:gd name="T11" fmla="*/ 34 h 122"/>
              <a:gd name="T12" fmla="*/ 4 w 19"/>
              <a:gd name="T13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122">
                <a:moveTo>
                  <a:pt x="4" y="0"/>
                </a:moveTo>
                <a:cubicBezTo>
                  <a:pt x="4" y="0"/>
                  <a:pt x="18" y="10"/>
                  <a:pt x="19" y="16"/>
                </a:cubicBezTo>
                <a:cubicBezTo>
                  <a:pt x="19" y="21"/>
                  <a:pt x="7" y="115"/>
                  <a:pt x="7" y="115"/>
                </a:cubicBezTo>
                <a:cubicBezTo>
                  <a:pt x="7" y="115"/>
                  <a:pt x="8" y="122"/>
                  <a:pt x="0" y="121"/>
                </a:cubicBezTo>
                <a:cubicBezTo>
                  <a:pt x="10" y="43"/>
                  <a:pt x="10" y="43"/>
                  <a:pt x="10" y="43"/>
                </a:cubicBezTo>
                <a:cubicBezTo>
                  <a:pt x="5" y="34"/>
                  <a:pt x="5" y="34"/>
                  <a:pt x="5" y="34"/>
                </a:cubicBezTo>
                <a:cubicBezTo>
                  <a:pt x="4" y="0"/>
                  <a:pt x="4" y="0"/>
                  <a:pt x="4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23"/>
          <p:cNvGrpSpPr/>
          <p:nvPr/>
        </p:nvGrpSpPr>
        <p:grpSpPr>
          <a:xfrm>
            <a:off x="7607610" y="4356171"/>
            <a:ext cx="905241" cy="687281"/>
            <a:chOff x="7170738" y="4168775"/>
            <a:chExt cx="817563" cy="620713"/>
          </a:xfrm>
          <a:solidFill>
            <a:srgbClr val="F94A26"/>
          </a:solidFill>
        </p:grpSpPr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7170738" y="4168775"/>
              <a:ext cx="785813" cy="354013"/>
            </a:xfrm>
            <a:custGeom>
              <a:avLst/>
              <a:gdLst>
                <a:gd name="T0" fmla="*/ 246 w 495"/>
                <a:gd name="T1" fmla="*/ 223 h 223"/>
                <a:gd name="T2" fmla="*/ 0 w 495"/>
                <a:gd name="T3" fmla="*/ 111 h 223"/>
                <a:gd name="T4" fmla="*/ 252 w 495"/>
                <a:gd name="T5" fmla="*/ 0 h 223"/>
                <a:gd name="T6" fmla="*/ 495 w 495"/>
                <a:gd name="T7" fmla="*/ 109 h 223"/>
                <a:gd name="T8" fmla="*/ 246 w 495"/>
                <a:gd name="T9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223">
                  <a:moveTo>
                    <a:pt x="246" y="223"/>
                  </a:moveTo>
                  <a:lnTo>
                    <a:pt x="0" y="111"/>
                  </a:lnTo>
                  <a:lnTo>
                    <a:pt x="252" y="0"/>
                  </a:lnTo>
                  <a:lnTo>
                    <a:pt x="495" y="109"/>
                  </a:lnTo>
                  <a:lnTo>
                    <a:pt x="246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7924800" y="4335463"/>
              <a:ext cx="23813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Oval 16"/>
            <p:cNvSpPr>
              <a:spLocks noChangeArrowheads="1"/>
            </p:cNvSpPr>
            <p:nvPr/>
          </p:nvSpPr>
          <p:spPr bwMode="auto">
            <a:xfrm>
              <a:off x="7897813" y="4564063"/>
              <a:ext cx="76200" cy="77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7888288" y="4605338"/>
              <a:ext cx="55563" cy="171450"/>
            </a:xfrm>
            <a:custGeom>
              <a:avLst/>
              <a:gdLst>
                <a:gd name="T0" fmla="*/ 14 w 26"/>
                <a:gd name="T1" fmla="*/ 4 h 79"/>
                <a:gd name="T2" fmla="*/ 6 w 26"/>
                <a:gd name="T3" fmla="*/ 79 h 79"/>
                <a:gd name="T4" fmla="*/ 26 w 26"/>
                <a:gd name="T5" fmla="*/ 79 h 79"/>
                <a:gd name="T6" fmla="*/ 26 w 26"/>
                <a:gd name="T7" fmla="*/ 0 h 79"/>
                <a:gd name="T8" fmla="*/ 14 w 26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9">
                  <a:moveTo>
                    <a:pt x="14" y="4"/>
                  </a:moveTo>
                  <a:cubicBezTo>
                    <a:pt x="14" y="4"/>
                    <a:pt x="0" y="34"/>
                    <a:pt x="6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14" y="7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7932738" y="4605338"/>
              <a:ext cx="55563" cy="171450"/>
            </a:xfrm>
            <a:custGeom>
              <a:avLst/>
              <a:gdLst>
                <a:gd name="T0" fmla="*/ 11 w 25"/>
                <a:gd name="T1" fmla="*/ 4 h 79"/>
                <a:gd name="T2" fmla="*/ 20 w 25"/>
                <a:gd name="T3" fmla="*/ 79 h 79"/>
                <a:gd name="T4" fmla="*/ 0 w 25"/>
                <a:gd name="T5" fmla="*/ 79 h 79"/>
                <a:gd name="T6" fmla="*/ 0 w 25"/>
                <a:gd name="T7" fmla="*/ 0 h 79"/>
                <a:gd name="T8" fmla="*/ 11 w 25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9">
                  <a:moveTo>
                    <a:pt x="11" y="4"/>
                  </a:moveTo>
                  <a:cubicBezTo>
                    <a:pt x="11" y="4"/>
                    <a:pt x="25" y="34"/>
                    <a:pt x="2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" y="7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7327900" y="4449763"/>
              <a:ext cx="455613" cy="339725"/>
            </a:xfrm>
            <a:custGeom>
              <a:avLst/>
              <a:gdLst>
                <a:gd name="T0" fmla="*/ 209 w 209"/>
                <a:gd name="T1" fmla="*/ 0 h 156"/>
                <a:gd name="T2" fmla="*/ 104 w 209"/>
                <a:gd name="T3" fmla="*/ 49 h 156"/>
                <a:gd name="T4" fmla="*/ 0 w 209"/>
                <a:gd name="T5" fmla="*/ 0 h 156"/>
                <a:gd name="T6" fmla="*/ 0 w 209"/>
                <a:gd name="T7" fmla="*/ 120 h 156"/>
                <a:gd name="T8" fmla="*/ 102 w 209"/>
                <a:gd name="T9" fmla="*/ 156 h 156"/>
                <a:gd name="T10" fmla="*/ 102 w 209"/>
                <a:gd name="T11" fmla="*/ 156 h 156"/>
                <a:gd name="T12" fmla="*/ 104 w 209"/>
                <a:gd name="T13" fmla="*/ 156 h 156"/>
                <a:gd name="T14" fmla="*/ 107 w 209"/>
                <a:gd name="T15" fmla="*/ 156 h 156"/>
                <a:gd name="T16" fmla="*/ 107 w 209"/>
                <a:gd name="T17" fmla="*/ 156 h 156"/>
                <a:gd name="T18" fmla="*/ 209 w 209"/>
                <a:gd name="T19" fmla="*/ 120 h 156"/>
                <a:gd name="T20" fmla="*/ 209 w 20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156">
                  <a:moveTo>
                    <a:pt x="209" y="0"/>
                  </a:moveTo>
                  <a:cubicBezTo>
                    <a:pt x="209" y="1"/>
                    <a:pt x="121" y="41"/>
                    <a:pt x="104" y="49"/>
                  </a:cubicBezTo>
                  <a:cubicBezTo>
                    <a:pt x="87" y="41"/>
                    <a:pt x="0" y="1"/>
                    <a:pt x="0" y="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28" y="150"/>
                    <a:pt x="84" y="155"/>
                    <a:pt x="102" y="156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4" y="156"/>
                  </a:cubicBezTo>
                  <a:cubicBezTo>
                    <a:pt x="106" y="156"/>
                    <a:pt x="107" y="156"/>
                    <a:pt x="107" y="156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25" y="155"/>
                    <a:pt x="181" y="150"/>
                    <a:pt x="209" y="120"/>
                  </a:cubicBezTo>
                  <a:lnTo>
                    <a:pt x="20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Freeform 20"/>
          <p:cNvSpPr>
            <a:spLocks noEditPoints="1"/>
          </p:cNvSpPr>
          <p:nvPr/>
        </p:nvSpPr>
        <p:spPr bwMode="auto">
          <a:xfrm>
            <a:off x="6871114" y="2010017"/>
            <a:ext cx="529082" cy="557206"/>
          </a:xfrm>
          <a:custGeom>
            <a:avLst/>
            <a:gdLst>
              <a:gd name="T0" fmla="*/ 168 w 219"/>
              <a:gd name="T1" fmla="*/ 224 h 231"/>
              <a:gd name="T2" fmla="*/ 197 w 219"/>
              <a:gd name="T3" fmla="*/ 212 h 231"/>
              <a:gd name="T4" fmla="*/ 168 w 219"/>
              <a:gd name="T5" fmla="*/ 132 h 231"/>
              <a:gd name="T6" fmla="*/ 168 w 219"/>
              <a:gd name="T7" fmla="*/ 150 h 231"/>
              <a:gd name="T8" fmla="*/ 192 w 219"/>
              <a:gd name="T9" fmla="*/ 190 h 231"/>
              <a:gd name="T10" fmla="*/ 168 w 219"/>
              <a:gd name="T11" fmla="*/ 209 h 231"/>
              <a:gd name="T12" fmla="*/ 168 w 219"/>
              <a:gd name="T13" fmla="*/ 224 h 231"/>
              <a:gd name="T14" fmla="*/ 168 w 219"/>
              <a:gd name="T15" fmla="*/ 203 h 231"/>
              <a:gd name="T16" fmla="*/ 168 w 219"/>
              <a:gd name="T17" fmla="*/ 157 h 231"/>
              <a:gd name="T18" fmla="*/ 181 w 219"/>
              <a:gd name="T19" fmla="*/ 187 h 231"/>
              <a:gd name="T20" fmla="*/ 168 w 219"/>
              <a:gd name="T21" fmla="*/ 203 h 231"/>
              <a:gd name="T22" fmla="*/ 146 w 219"/>
              <a:gd name="T23" fmla="*/ 112 h 231"/>
              <a:gd name="T24" fmla="*/ 141 w 219"/>
              <a:gd name="T25" fmla="*/ 98 h 231"/>
              <a:gd name="T26" fmla="*/ 141 w 219"/>
              <a:gd name="T27" fmla="*/ 44 h 231"/>
              <a:gd name="T28" fmla="*/ 146 w 219"/>
              <a:gd name="T29" fmla="*/ 37 h 231"/>
              <a:gd name="T30" fmla="*/ 148 w 219"/>
              <a:gd name="T31" fmla="*/ 37 h 231"/>
              <a:gd name="T32" fmla="*/ 148 w 219"/>
              <a:gd name="T33" fmla="*/ 14 h 231"/>
              <a:gd name="T34" fmla="*/ 146 w 219"/>
              <a:gd name="T35" fmla="*/ 14 h 231"/>
              <a:gd name="T36" fmla="*/ 146 w 219"/>
              <a:gd name="T37" fmla="*/ 13 h 231"/>
              <a:gd name="T38" fmla="*/ 114 w 219"/>
              <a:gd name="T39" fmla="*/ 0 h 231"/>
              <a:gd name="T40" fmla="*/ 81 w 219"/>
              <a:gd name="T41" fmla="*/ 13 h 231"/>
              <a:gd name="T42" fmla="*/ 81 w 219"/>
              <a:gd name="T43" fmla="*/ 14 h 231"/>
              <a:gd name="T44" fmla="*/ 80 w 219"/>
              <a:gd name="T45" fmla="*/ 14 h 231"/>
              <a:gd name="T46" fmla="*/ 80 w 219"/>
              <a:gd name="T47" fmla="*/ 37 h 231"/>
              <a:gd name="T48" fmla="*/ 81 w 219"/>
              <a:gd name="T49" fmla="*/ 37 h 231"/>
              <a:gd name="T50" fmla="*/ 90 w 219"/>
              <a:gd name="T51" fmla="*/ 45 h 231"/>
              <a:gd name="T52" fmla="*/ 90 w 219"/>
              <a:gd name="T53" fmla="*/ 98 h 231"/>
              <a:gd name="T54" fmla="*/ 83 w 219"/>
              <a:gd name="T55" fmla="*/ 112 h 231"/>
              <a:gd name="T56" fmla="*/ 31 w 219"/>
              <a:gd name="T57" fmla="*/ 212 h 231"/>
              <a:gd name="T58" fmla="*/ 114 w 219"/>
              <a:gd name="T59" fmla="*/ 230 h 231"/>
              <a:gd name="T60" fmla="*/ 168 w 219"/>
              <a:gd name="T61" fmla="*/ 224 h 231"/>
              <a:gd name="T62" fmla="*/ 168 w 219"/>
              <a:gd name="T63" fmla="*/ 209 h 231"/>
              <a:gd name="T64" fmla="*/ 144 w 219"/>
              <a:gd name="T65" fmla="*/ 212 h 231"/>
              <a:gd name="T66" fmla="*/ 144 w 219"/>
              <a:gd name="T67" fmla="*/ 212 h 231"/>
              <a:gd name="T68" fmla="*/ 168 w 219"/>
              <a:gd name="T69" fmla="*/ 203 h 231"/>
              <a:gd name="T70" fmla="*/ 168 w 219"/>
              <a:gd name="T71" fmla="*/ 157 h 231"/>
              <a:gd name="T72" fmla="*/ 149 w 219"/>
              <a:gd name="T73" fmla="*/ 134 h 231"/>
              <a:gd name="T74" fmla="*/ 168 w 219"/>
              <a:gd name="T75" fmla="*/ 150 h 231"/>
              <a:gd name="T76" fmla="*/ 168 w 219"/>
              <a:gd name="T77" fmla="*/ 132 h 231"/>
              <a:gd name="T78" fmla="*/ 146 w 219"/>
              <a:gd name="T79" fmla="*/ 112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9" h="231">
                <a:moveTo>
                  <a:pt x="168" y="224"/>
                </a:moveTo>
                <a:cubicBezTo>
                  <a:pt x="179" y="221"/>
                  <a:pt x="189" y="217"/>
                  <a:pt x="197" y="212"/>
                </a:cubicBezTo>
                <a:cubicBezTo>
                  <a:pt x="219" y="196"/>
                  <a:pt x="191" y="157"/>
                  <a:pt x="168" y="132"/>
                </a:cubicBezTo>
                <a:cubicBezTo>
                  <a:pt x="168" y="150"/>
                  <a:pt x="168" y="150"/>
                  <a:pt x="168" y="150"/>
                </a:cubicBezTo>
                <a:cubicBezTo>
                  <a:pt x="180" y="162"/>
                  <a:pt x="193" y="177"/>
                  <a:pt x="192" y="190"/>
                </a:cubicBezTo>
                <a:cubicBezTo>
                  <a:pt x="192" y="201"/>
                  <a:pt x="180" y="207"/>
                  <a:pt x="168" y="209"/>
                </a:cubicBezTo>
                <a:cubicBezTo>
                  <a:pt x="168" y="224"/>
                  <a:pt x="168" y="224"/>
                  <a:pt x="168" y="224"/>
                </a:cubicBezTo>
                <a:close/>
                <a:moveTo>
                  <a:pt x="168" y="203"/>
                </a:moveTo>
                <a:cubicBezTo>
                  <a:pt x="168" y="157"/>
                  <a:pt x="168" y="157"/>
                  <a:pt x="168" y="157"/>
                </a:cubicBezTo>
                <a:cubicBezTo>
                  <a:pt x="175" y="167"/>
                  <a:pt x="182" y="179"/>
                  <a:pt x="181" y="187"/>
                </a:cubicBezTo>
                <a:cubicBezTo>
                  <a:pt x="180" y="194"/>
                  <a:pt x="175" y="199"/>
                  <a:pt x="168" y="203"/>
                </a:cubicBezTo>
                <a:close/>
                <a:moveTo>
                  <a:pt x="146" y="112"/>
                </a:moveTo>
                <a:cubicBezTo>
                  <a:pt x="146" y="112"/>
                  <a:pt x="141" y="109"/>
                  <a:pt x="141" y="98"/>
                </a:cubicBezTo>
                <a:cubicBezTo>
                  <a:pt x="141" y="90"/>
                  <a:pt x="141" y="56"/>
                  <a:pt x="141" y="44"/>
                </a:cubicBezTo>
                <a:cubicBezTo>
                  <a:pt x="144" y="43"/>
                  <a:pt x="146" y="40"/>
                  <a:pt x="146" y="37"/>
                </a:cubicBezTo>
                <a:cubicBezTo>
                  <a:pt x="148" y="37"/>
                  <a:pt x="148" y="37"/>
                  <a:pt x="148" y="37"/>
                </a:cubicBezTo>
                <a:cubicBezTo>
                  <a:pt x="148" y="14"/>
                  <a:pt x="148" y="14"/>
                  <a:pt x="148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3"/>
                  <a:pt x="146" y="13"/>
                </a:cubicBezTo>
                <a:cubicBezTo>
                  <a:pt x="146" y="6"/>
                  <a:pt x="132" y="0"/>
                  <a:pt x="114" y="0"/>
                </a:cubicBezTo>
                <a:cubicBezTo>
                  <a:pt x="95" y="0"/>
                  <a:pt x="81" y="6"/>
                  <a:pt x="81" y="13"/>
                </a:cubicBezTo>
                <a:cubicBezTo>
                  <a:pt x="81" y="13"/>
                  <a:pt x="81" y="14"/>
                  <a:pt x="81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37"/>
                  <a:pt x="80" y="37"/>
                  <a:pt x="80" y="37"/>
                </a:cubicBezTo>
                <a:cubicBezTo>
                  <a:pt x="81" y="37"/>
                  <a:pt x="81" y="37"/>
                  <a:pt x="81" y="37"/>
                </a:cubicBezTo>
                <a:cubicBezTo>
                  <a:pt x="81" y="40"/>
                  <a:pt x="84" y="43"/>
                  <a:pt x="90" y="45"/>
                </a:cubicBezTo>
                <a:cubicBezTo>
                  <a:pt x="90" y="56"/>
                  <a:pt x="90" y="90"/>
                  <a:pt x="90" y="98"/>
                </a:cubicBezTo>
                <a:cubicBezTo>
                  <a:pt x="90" y="109"/>
                  <a:pt x="83" y="112"/>
                  <a:pt x="83" y="112"/>
                </a:cubicBezTo>
                <a:cubicBezTo>
                  <a:pt x="71" y="119"/>
                  <a:pt x="0" y="190"/>
                  <a:pt x="31" y="212"/>
                </a:cubicBezTo>
                <a:cubicBezTo>
                  <a:pt x="58" y="231"/>
                  <a:pt x="105" y="230"/>
                  <a:pt x="114" y="230"/>
                </a:cubicBezTo>
                <a:cubicBezTo>
                  <a:pt x="121" y="230"/>
                  <a:pt x="145" y="230"/>
                  <a:pt x="168" y="224"/>
                </a:cubicBezTo>
                <a:cubicBezTo>
                  <a:pt x="168" y="209"/>
                  <a:pt x="168" y="209"/>
                  <a:pt x="168" y="209"/>
                </a:cubicBezTo>
                <a:cubicBezTo>
                  <a:pt x="156" y="212"/>
                  <a:pt x="144" y="212"/>
                  <a:pt x="144" y="212"/>
                </a:cubicBezTo>
                <a:cubicBezTo>
                  <a:pt x="144" y="212"/>
                  <a:pt x="144" y="212"/>
                  <a:pt x="144" y="212"/>
                </a:cubicBezTo>
                <a:cubicBezTo>
                  <a:pt x="144" y="212"/>
                  <a:pt x="158" y="210"/>
                  <a:pt x="168" y="203"/>
                </a:cubicBezTo>
                <a:cubicBezTo>
                  <a:pt x="168" y="157"/>
                  <a:pt x="168" y="157"/>
                  <a:pt x="168" y="157"/>
                </a:cubicBezTo>
                <a:cubicBezTo>
                  <a:pt x="159" y="144"/>
                  <a:pt x="149" y="134"/>
                  <a:pt x="149" y="134"/>
                </a:cubicBezTo>
                <a:cubicBezTo>
                  <a:pt x="149" y="134"/>
                  <a:pt x="158" y="141"/>
                  <a:pt x="168" y="150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9" y="122"/>
                  <a:pt x="150" y="114"/>
                  <a:pt x="146" y="112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10247746" y="1879941"/>
            <a:ext cx="156440" cy="156440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>
            <a:off x="10303992" y="1995954"/>
            <a:ext cx="246085" cy="513262"/>
          </a:xfrm>
          <a:custGeom>
            <a:avLst/>
            <a:gdLst>
              <a:gd name="T0" fmla="*/ 0 w 102"/>
              <a:gd name="T1" fmla="*/ 6 h 213"/>
              <a:gd name="T2" fmla="*/ 68 w 102"/>
              <a:gd name="T3" fmla="*/ 184 h 213"/>
              <a:gd name="T4" fmla="*/ 99 w 102"/>
              <a:gd name="T5" fmla="*/ 213 h 213"/>
              <a:gd name="T6" fmla="*/ 23 w 102"/>
              <a:gd name="T7" fmla="*/ 0 h 213"/>
              <a:gd name="T8" fmla="*/ 0 w 102"/>
              <a:gd name="T9" fmla="*/ 6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213">
                <a:moveTo>
                  <a:pt x="0" y="6"/>
                </a:moveTo>
                <a:cubicBezTo>
                  <a:pt x="0" y="7"/>
                  <a:pt x="68" y="184"/>
                  <a:pt x="68" y="184"/>
                </a:cubicBezTo>
                <a:cubicBezTo>
                  <a:pt x="68" y="184"/>
                  <a:pt x="96" y="213"/>
                  <a:pt x="99" y="213"/>
                </a:cubicBezTo>
                <a:cubicBezTo>
                  <a:pt x="102" y="213"/>
                  <a:pt x="23" y="0"/>
                  <a:pt x="23" y="0"/>
                </a:cubicBezTo>
                <a:lnTo>
                  <a:pt x="0" y="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23"/>
          <p:cNvSpPr>
            <a:spLocks/>
          </p:cNvSpPr>
          <p:nvPr/>
        </p:nvSpPr>
        <p:spPr bwMode="auto">
          <a:xfrm>
            <a:off x="10087791" y="1995954"/>
            <a:ext cx="263662" cy="506232"/>
          </a:xfrm>
          <a:custGeom>
            <a:avLst/>
            <a:gdLst>
              <a:gd name="T0" fmla="*/ 149 w 150"/>
              <a:gd name="T1" fmla="*/ 14 h 288"/>
              <a:gd name="T2" fmla="*/ 40 w 150"/>
              <a:gd name="T3" fmla="*/ 248 h 288"/>
              <a:gd name="T4" fmla="*/ 0 w 150"/>
              <a:gd name="T5" fmla="*/ 288 h 288"/>
              <a:gd name="T6" fmla="*/ 11 w 150"/>
              <a:gd name="T7" fmla="*/ 233 h 288"/>
              <a:gd name="T8" fmla="*/ 117 w 150"/>
              <a:gd name="T9" fmla="*/ 0 h 288"/>
              <a:gd name="T10" fmla="*/ 150 w 150"/>
              <a:gd name="T11" fmla="*/ 11 h 288"/>
              <a:gd name="T12" fmla="*/ 149 w 150"/>
              <a:gd name="T13" fmla="*/ 1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" h="288">
                <a:moveTo>
                  <a:pt x="149" y="14"/>
                </a:moveTo>
                <a:lnTo>
                  <a:pt x="40" y="248"/>
                </a:lnTo>
                <a:lnTo>
                  <a:pt x="0" y="288"/>
                </a:lnTo>
                <a:lnTo>
                  <a:pt x="11" y="233"/>
                </a:lnTo>
                <a:lnTo>
                  <a:pt x="117" y="0"/>
                </a:lnTo>
                <a:lnTo>
                  <a:pt x="150" y="11"/>
                </a:lnTo>
                <a:lnTo>
                  <a:pt x="149" y="1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 24"/>
          <p:cNvSpPr>
            <a:spLocks/>
          </p:cNvSpPr>
          <p:nvPr/>
        </p:nvSpPr>
        <p:spPr bwMode="auto">
          <a:xfrm>
            <a:off x="10318058" y="1823695"/>
            <a:ext cx="28124" cy="87888"/>
          </a:xfrm>
          <a:custGeom>
            <a:avLst/>
            <a:gdLst>
              <a:gd name="T0" fmla="*/ 12 w 12"/>
              <a:gd name="T1" fmla="*/ 30 h 36"/>
              <a:gd name="T2" fmla="*/ 6 w 12"/>
              <a:gd name="T3" fmla="*/ 36 h 36"/>
              <a:gd name="T4" fmla="*/ 0 w 12"/>
              <a:gd name="T5" fmla="*/ 30 h 36"/>
              <a:gd name="T6" fmla="*/ 0 w 12"/>
              <a:gd name="T7" fmla="*/ 6 h 36"/>
              <a:gd name="T8" fmla="*/ 6 w 12"/>
              <a:gd name="T9" fmla="*/ 0 h 36"/>
              <a:gd name="T10" fmla="*/ 12 w 12"/>
              <a:gd name="T11" fmla="*/ 6 h 36"/>
              <a:gd name="T12" fmla="*/ 12 w 12"/>
              <a:gd name="T13" fmla="*/ 3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6">
                <a:moveTo>
                  <a:pt x="12" y="30"/>
                </a:moveTo>
                <a:cubicBezTo>
                  <a:pt x="12" y="33"/>
                  <a:pt x="10" y="36"/>
                  <a:pt x="6" y="36"/>
                </a:cubicBezTo>
                <a:cubicBezTo>
                  <a:pt x="3" y="36"/>
                  <a:pt x="0" y="33"/>
                  <a:pt x="0" y="30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0" y="0"/>
                  <a:pt x="12" y="3"/>
                  <a:pt x="12" y="6"/>
                </a:cubicBezTo>
                <a:lnTo>
                  <a:pt x="12" y="3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 25"/>
          <p:cNvSpPr>
            <a:spLocks noEditPoints="1"/>
          </p:cNvSpPr>
          <p:nvPr/>
        </p:nvSpPr>
        <p:spPr bwMode="auto">
          <a:xfrm>
            <a:off x="9059511" y="1445780"/>
            <a:ext cx="249601" cy="674975"/>
          </a:xfrm>
          <a:custGeom>
            <a:avLst/>
            <a:gdLst>
              <a:gd name="T0" fmla="*/ 51 w 103"/>
              <a:gd name="T1" fmla="*/ 280 h 280"/>
              <a:gd name="T2" fmla="*/ 103 w 103"/>
              <a:gd name="T3" fmla="*/ 140 h 280"/>
              <a:gd name="T4" fmla="*/ 51 w 103"/>
              <a:gd name="T5" fmla="*/ 0 h 280"/>
              <a:gd name="T6" fmla="*/ 51 w 103"/>
              <a:gd name="T7" fmla="*/ 22 h 280"/>
              <a:gd name="T8" fmla="*/ 94 w 103"/>
              <a:gd name="T9" fmla="*/ 140 h 280"/>
              <a:gd name="T10" fmla="*/ 51 w 103"/>
              <a:gd name="T11" fmla="*/ 257 h 280"/>
              <a:gd name="T12" fmla="*/ 51 w 103"/>
              <a:gd name="T13" fmla="*/ 280 h 280"/>
              <a:gd name="T14" fmla="*/ 51 w 103"/>
              <a:gd name="T15" fmla="*/ 0 h 280"/>
              <a:gd name="T16" fmla="*/ 0 w 103"/>
              <a:gd name="T17" fmla="*/ 140 h 280"/>
              <a:gd name="T18" fmla="*/ 51 w 103"/>
              <a:gd name="T19" fmla="*/ 280 h 280"/>
              <a:gd name="T20" fmla="*/ 51 w 103"/>
              <a:gd name="T21" fmla="*/ 280 h 280"/>
              <a:gd name="T22" fmla="*/ 51 w 103"/>
              <a:gd name="T23" fmla="*/ 257 h 280"/>
              <a:gd name="T24" fmla="*/ 51 w 103"/>
              <a:gd name="T25" fmla="*/ 257 h 280"/>
              <a:gd name="T26" fmla="*/ 51 w 103"/>
              <a:gd name="T27" fmla="*/ 257 h 280"/>
              <a:gd name="T28" fmla="*/ 8 w 103"/>
              <a:gd name="T29" fmla="*/ 140 h 280"/>
              <a:gd name="T30" fmla="*/ 51 w 103"/>
              <a:gd name="T31" fmla="*/ 22 h 280"/>
              <a:gd name="T32" fmla="*/ 51 w 103"/>
              <a:gd name="T33" fmla="*/ 22 h 280"/>
              <a:gd name="T34" fmla="*/ 51 w 103"/>
              <a:gd name="T35" fmla="*/ 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3" h="280">
                <a:moveTo>
                  <a:pt x="51" y="280"/>
                </a:moveTo>
                <a:cubicBezTo>
                  <a:pt x="80" y="280"/>
                  <a:pt x="103" y="217"/>
                  <a:pt x="103" y="140"/>
                </a:cubicBezTo>
                <a:cubicBezTo>
                  <a:pt x="103" y="62"/>
                  <a:pt x="80" y="0"/>
                  <a:pt x="51" y="0"/>
                </a:cubicBezTo>
                <a:cubicBezTo>
                  <a:pt x="51" y="22"/>
                  <a:pt x="51" y="22"/>
                  <a:pt x="51" y="22"/>
                </a:cubicBezTo>
                <a:cubicBezTo>
                  <a:pt x="75" y="22"/>
                  <a:pt x="94" y="75"/>
                  <a:pt x="94" y="140"/>
                </a:cubicBezTo>
                <a:cubicBezTo>
                  <a:pt x="94" y="204"/>
                  <a:pt x="75" y="257"/>
                  <a:pt x="51" y="257"/>
                </a:cubicBezTo>
                <a:lnTo>
                  <a:pt x="51" y="280"/>
                </a:lnTo>
                <a:close/>
                <a:moveTo>
                  <a:pt x="51" y="0"/>
                </a:moveTo>
                <a:cubicBezTo>
                  <a:pt x="23" y="0"/>
                  <a:pt x="0" y="62"/>
                  <a:pt x="0" y="140"/>
                </a:cubicBezTo>
                <a:cubicBezTo>
                  <a:pt x="0" y="217"/>
                  <a:pt x="23" y="280"/>
                  <a:pt x="51" y="280"/>
                </a:cubicBezTo>
                <a:cubicBezTo>
                  <a:pt x="51" y="280"/>
                  <a:pt x="51" y="280"/>
                  <a:pt x="51" y="280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27" y="257"/>
                  <a:pt x="8" y="204"/>
                  <a:pt x="8" y="140"/>
                </a:cubicBezTo>
                <a:cubicBezTo>
                  <a:pt x="8" y="75"/>
                  <a:pt x="27" y="22"/>
                  <a:pt x="51" y="22"/>
                </a:cubicBezTo>
                <a:cubicBezTo>
                  <a:pt x="51" y="22"/>
                  <a:pt x="51" y="22"/>
                  <a:pt x="51" y="22"/>
                </a:cubicBezTo>
                <a:cubicBezTo>
                  <a:pt x="51" y="0"/>
                  <a:pt x="51" y="0"/>
                  <a:pt x="51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 26"/>
          <p:cNvSpPr>
            <a:spLocks noEditPoints="1"/>
          </p:cNvSpPr>
          <p:nvPr/>
        </p:nvSpPr>
        <p:spPr bwMode="auto">
          <a:xfrm>
            <a:off x="8845062" y="1658466"/>
            <a:ext cx="676734" cy="247843"/>
          </a:xfrm>
          <a:custGeom>
            <a:avLst/>
            <a:gdLst>
              <a:gd name="T0" fmla="*/ 280 w 280"/>
              <a:gd name="T1" fmla="*/ 52 h 103"/>
              <a:gd name="T2" fmla="*/ 140 w 280"/>
              <a:gd name="T3" fmla="*/ 0 h 103"/>
              <a:gd name="T4" fmla="*/ 140 w 280"/>
              <a:gd name="T5" fmla="*/ 8 h 103"/>
              <a:gd name="T6" fmla="*/ 257 w 280"/>
              <a:gd name="T7" fmla="*/ 52 h 103"/>
              <a:gd name="T8" fmla="*/ 140 w 280"/>
              <a:gd name="T9" fmla="*/ 95 h 103"/>
              <a:gd name="T10" fmla="*/ 140 w 280"/>
              <a:gd name="T11" fmla="*/ 103 h 103"/>
              <a:gd name="T12" fmla="*/ 280 w 280"/>
              <a:gd name="T13" fmla="*/ 52 h 103"/>
              <a:gd name="T14" fmla="*/ 140 w 280"/>
              <a:gd name="T15" fmla="*/ 0 h 103"/>
              <a:gd name="T16" fmla="*/ 140 w 280"/>
              <a:gd name="T17" fmla="*/ 0 h 103"/>
              <a:gd name="T18" fmla="*/ 0 w 280"/>
              <a:gd name="T19" fmla="*/ 52 h 103"/>
              <a:gd name="T20" fmla="*/ 140 w 280"/>
              <a:gd name="T21" fmla="*/ 103 h 103"/>
              <a:gd name="T22" fmla="*/ 140 w 280"/>
              <a:gd name="T23" fmla="*/ 103 h 103"/>
              <a:gd name="T24" fmla="*/ 140 w 280"/>
              <a:gd name="T25" fmla="*/ 95 h 103"/>
              <a:gd name="T26" fmla="*/ 140 w 280"/>
              <a:gd name="T27" fmla="*/ 95 h 103"/>
              <a:gd name="T28" fmla="*/ 23 w 280"/>
              <a:gd name="T29" fmla="*/ 52 h 103"/>
              <a:gd name="T30" fmla="*/ 23 w 280"/>
              <a:gd name="T31" fmla="*/ 52 h 103"/>
              <a:gd name="T32" fmla="*/ 140 w 280"/>
              <a:gd name="T33" fmla="*/ 8 h 103"/>
              <a:gd name="T34" fmla="*/ 140 w 280"/>
              <a:gd name="T35" fmla="*/ 8 h 103"/>
              <a:gd name="T36" fmla="*/ 140 w 280"/>
              <a:gd name="T37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0" h="103">
                <a:moveTo>
                  <a:pt x="280" y="52"/>
                </a:moveTo>
                <a:cubicBezTo>
                  <a:pt x="280" y="23"/>
                  <a:pt x="217" y="0"/>
                  <a:pt x="140" y="0"/>
                </a:cubicBezTo>
                <a:cubicBezTo>
                  <a:pt x="140" y="8"/>
                  <a:pt x="140" y="8"/>
                  <a:pt x="140" y="8"/>
                </a:cubicBezTo>
                <a:cubicBezTo>
                  <a:pt x="205" y="8"/>
                  <a:pt x="257" y="28"/>
                  <a:pt x="257" y="52"/>
                </a:cubicBezTo>
                <a:cubicBezTo>
                  <a:pt x="257" y="75"/>
                  <a:pt x="205" y="95"/>
                  <a:pt x="140" y="95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217" y="103"/>
                  <a:pt x="280" y="80"/>
                  <a:pt x="280" y="52"/>
                </a:cubicBezTo>
                <a:close/>
                <a:moveTo>
                  <a:pt x="140" y="0"/>
                </a:moveTo>
                <a:cubicBezTo>
                  <a:pt x="140" y="0"/>
                  <a:pt x="140" y="0"/>
                  <a:pt x="140" y="0"/>
                </a:cubicBezTo>
                <a:cubicBezTo>
                  <a:pt x="63" y="0"/>
                  <a:pt x="0" y="23"/>
                  <a:pt x="0" y="52"/>
                </a:cubicBezTo>
                <a:cubicBezTo>
                  <a:pt x="0" y="80"/>
                  <a:pt x="63" y="103"/>
                  <a:pt x="140" y="103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75" y="95"/>
                  <a:pt x="23" y="75"/>
                  <a:pt x="23" y="52"/>
                </a:cubicBezTo>
                <a:cubicBezTo>
                  <a:pt x="23" y="52"/>
                  <a:pt x="23" y="52"/>
                  <a:pt x="23" y="52"/>
                </a:cubicBezTo>
                <a:cubicBezTo>
                  <a:pt x="23" y="28"/>
                  <a:pt x="75" y="8"/>
                  <a:pt x="140" y="8"/>
                </a:cubicBezTo>
                <a:cubicBezTo>
                  <a:pt x="140" y="8"/>
                  <a:pt x="140" y="8"/>
                  <a:pt x="140" y="8"/>
                </a:cubicBezTo>
                <a:lnTo>
                  <a:pt x="14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 27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16 h 229"/>
              <a:gd name="T2" fmla="*/ 119 w 238"/>
              <a:gd name="T3" fmla="*/ 46 h 229"/>
              <a:gd name="T4" fmla="*/ 119 w 238"/>
              <a:gd name="T5" fmla="*/ 57 h 229"/>
              <a:gd name="T6" fmla="*/ 202 w 238"/>
              <a:gd name="T7" fmla="*/ 32 h 229"/>
              <a:gd name="T8" fmla="*/ 150 w 238"/>
              <a:gd name="T9" fmla="*/ 145 h 229"/>
              <a:gd name="T10" fmla="*/ 119 w 238"/>
              <a:gd name="T11" fmla="*/ 172 h 229"/>
              <a:gd name="T12" fmla="*/ 119 w 238"/>
              <a:gd name="T13" fmla="*/ 183 h 229"/>
              <a:gd name="T14" fmla="*/ 156 w 238"/>
              <a:gd name="T15" fmla="*/ 151 h 229"/>
              <a:gd name="T16" fmla="*/ 218 w 238"/>
              <a:gd name="T17" fmla="*/ 16 h 229"/>
              <a:gd name="T18" fmla="*/ 119 w 238"/>
              <a:gd name="T19" fmla="*/ 46 h 229"/>
              <a:gd name="T20" fmla="*/ 83 w 238"/>
              <a:gd name="T21" fmla="*/ 78 h 229"/>
              <a:gd name="T22" fmla="*/ 20 w 238"/>
              <a:gd name="T23" fmla="*/ 214 h 229"/>
              <a:gd name="T24" fmla="*/ 119 w 238"/>
              <a:gd name="T25" fmla="*/ 183 h 229"/>
              <a:gd name="T26" fmla="*/ 119 w 238"/>
              <a:gd name="T27" fmla="*/ 172 h 229"/>
              <a:gd name="T28" fmla="*/ 36 w 238"/>
              <a:gd name="T29" fmla="*/ 197 h 229"/>
              <a:gd name="T30" fmla="*/ 36 w 238"/>
              <a:gd name="T31" fmla="*/ 197 h 229"/>
              <a:gd name="T32" fmla="*/ 89 w 238"/>
              <a:gd name="T33" fmla="*/ 84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16"/>
                </a:moveTo>
                <a:cubicBezTo>
                  <a:pt x="202" y="0"/>
                  <a:pt x="162" y="13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55" y="30"/>
                  <a:pt x="189" y="19"/>
                  <a:pt x="202" y="32"/>
                </a:cubicBezTo>
                <a:cubicBezTo>
                  <a:pt x="219" y="49"/>
                  <a:pt x="195" y="99"/>
                  <a:pt x="150" y="145"/>
                </a:cubicBezTo>
                <a:cubicBezTo>
                  <a:pt x="140" y="155"/>
                  <a:pt x="129" y="164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31" y="174"/>
                  <a:pt x="144" y="163"/>
                  <a:pt x="156" y="151"/>
                </a:cubicBezTo>
                <a:cubicBezTo>
                  <a:pt x="210" y="96"/>
                  <a:pt x="238" y="36"/>
                  <a:pt x="218" y="16"/>
                </a:cubicBezTo>
                <a:close/>
                <a:moveTo>
                  <a:pt x="119" y="46"/>
                </a:moveTo>
                <a:cubicBezTo>
                  <a:pt x="107" y="55"/>
                  <a:pt x="95" y="66"/>
                  <a:pt x="83" y="78"/>
                </a:cubicBezTo>
                <a:cubicBezTo>
                  <a:pt x="28" y="133"/>
                  <a:pt x="0" y="193"/>
                  <a:pt x="20" y="214"/>
                </a:cubicBezTo>
                <a:cubicBezTo>
                  <a:pt x="36" y="229"/>
                  <a:pt x="76" y="216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83" y="199"/>
                  <a:pt x="49" y="211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19" y="181"/>
                  <a:pt x="43" y="130"/>
                  <a:pt x="89" y="84"/>
                </a:cubicBezTo>
                <a:cubicBezTo>
                  <a:pt x="99" y="74"/>
                  <a:pt x="109" y="65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 28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214 h 229"/>
              <a:gd name="T2" fmla="*/ 156 w 238"/>
              <a:gd name="T3" fmla="*/ 78 h 229"/>
              <a:gd name="T4" fmla="*/ 119 w 238"/>
              <a:gd name="T5" fmla="*/ 46 h 229"/>
              <a:gd name="T6" fmla="*/ 119 w 238"/>
              <a:gd name="T7" fmla="*/ 57 h 229"/>
              <a:gd name="T8" fmla="*/ 150 w 238"/>
              <a:gd name="T9" fmla="*/ 84 h 229"/>
              <a:gd name="T10" fmla="*/ 202 w 238"/>
              <a:gd name="T11" fmla="*/ 197 h 229"/>
              <a:gd name="T12" fmla="*/ 119 w 238"/>
              <a:gd name="T13" fmla="*/ 172 h 229"/>
              <a:gd name="T14" fmla="*/ 119 w 238"/>
              <a:gd name="T15" fmla="*/ 183 h 229"/>
              <a:gd name="T16" fmla="*/ 218 w 238"/>
              <a:gd name="T17" fmla="*/ 214 h 229"/>
              <a:gd name="T18" fmla="*/ 119 w 238"/>
              <a:gd name="T19" fmla="*/ 46 h 229"/>
              <a:gd name="T20" fmla="*/ 20 w 238"/>
              <a:gd name="T21" fmla="*/ 16 h 229"/>
              <a:gd name="T22" fmla="*/ 83 w 238"/>
              <a:gd name="T23" fmla="*/ 151 h 229"/>
              <a:gd name="T24" fmla="*/ 119 w 238"/>
              <a:gd name="T25" fmla="*/ 183 h 229"/>
              <a:gd name="T26" fmla="*/ 119 w 238"/>
              <a:gd name="T27" fmla="*/ 172 h 229"/>
              <a:gd name="T28" fmla="*/ 89 w 238"/>
              <a:gd name="T29" fmla="*/ 145 h 229"/>
              <a:gd name="T30" fmla="*/ 36 w 238"/>
              <a:gd name="T31" fmla="*/ 32 h 229"/>
              <a:gd name="T32" fmla="*/ 36 w 238"/>
              <a:gd name="T33" fmla="*/ 32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214"/>
                </a:moveTo>
                <a:cubicBezTo>
                  <a:pt x="238" y="193"/>
                  <a:pt x="210" y="133"/>
                  <a:pt x="156" y="78"/>
                </a:cubicBezTo>
                <a:cubicBezTo>
                  <a:pt x="144" y="66"/>
                  <a:pt x="131" y="55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29" y="65"/>
                  <a:pt x="140" y="74"/>
                  <a:pt x="150" y="84"/>
                </a:cubicBezTo>
                <a:cubicBezTo>
                  <a:pt x="195" y="130"/>
                  <a:pt x="219" y="181"/>
                  <a:pt x="202" y="197"/>
                </a:cubicBezTo>
                <a:cubicBezTo>
                  <a:pt x="189" y="211"/>
                  <a:pt x="155" y="199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62" y="216"/>
                  <a:pt x="202" y="229"/>
                  <a:pt x="218" y="214"/>
                </a:cubicBezTo>
                <a:close/>
                <a:moveTo>
                  <a:pt x="119" y="46"/>
                </a:moveTo>
                <a:cubicBezTo>
                  <a:pt x="76" y="13"/>
                  <a:pt x="36" y="0"/>
                  <a:pt x="20" y="16"/>
                </a:cubicBezTo>
                <a:cubicBezTo>
                  <a:pt x="0" y="36"/>
                  <a:pt x="28" y="96"/>
                  <a:pt x="83" y="151"/>
                </a:cubicBezTo>
                <a:cubicBezTo>
                  <a:pt x="95" y="163"/>
                  <a:pt x="107" y="174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109" y="164"/>
                  <a:pt x="99" y="155"/>
                  <a:pt x="89" y="145"/>
                </a:cubicBezTo>
                <a:cubicBezTo>
                  <a:pt x="43" y="99"/>
                  <a:pt x="19" y="49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49" y="19"/>
                  <a:pt x="83" y="30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29"/>
          <p:cNvSpPr>
            <a:spLocks noChangeArrowheads="1"/>
          </p:cNvSpPr>
          <p:nvPr/>
        </p:nvSpPr>
        <p:spPr bwMode="auto">
          <a:xfrm>
            <a:off x="9133336" y="1730535"/>
            <a:ext cx="103708" cy="103708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 30"/>
          <p:cNvSpPr>
            <a:spLocks noEditPoints="1"/>
          </p:cNvSpPr>
          <p:nvPr/>
        </p:nvSpPr>
        <p:spPr bwMode="auto">
          <a:xfrm>
            <a:off x="9929595" y="1254183"/>
            <a:ext cx="284755" cy="539629"/>
          </a:xfrm>
          <a:custGeom>
            <a:avLst/>
            <a:gdLst>
              <a:gd name="T0" fmla="*/ 67 w 162"/>
              <a:gd name="T1" fmla="*/ 307 h 307"/>
              <a:gd name="T2" fmla="*/ 162 w 162"/>
              <a:gd name="T3" fmla="*/ 307 h 307"/>
              <a:gd name="T4" fmla="*/ 67 w 162"/>
              <a:gd name="T5" fmla="*/ 127 h 307"/>
              <a:gd name="T6" fmla="*/ 67 w 162"/>
              <a:gd name="T7" fmla="*/ 193 h 307"/>
              <a:gd name="T8" fmla="*/ 110 w 162"/>
              <a:gd name="T9" fmla="*/ 267 h 307"/>
              <a:gd name="T10" fmla="*/ 67 w 162"/>
              <a:gd name="T11" fmla="*/ 267 h 307"/>
              <a:gd name="T12" fmla="*/ 67 w 162"/>
              <a:gd name="T13" fmla="*/ 307 h 307"/>
              <a:gd name="T14" fmla="*/ 0 w 162"/>
              <a:gd name="T15" fmla="*/ 0 h 307"/>
              <a:gd name="T16" fmla="*/ 0 w 162"/>
              <a:gd name="T17" fmla="*/ 307 h 307"/>
              <a:gd name="T18" fmla="*/ 67 w 162"/>
              <a:gd name="T19" fmla="*/ 307 h 307"/>
              <a:gd name="T20" fmla="*/ 67 w 162"/>
              <a:gd name="T21" fmla="*/ 267 h 307"/>
              <a:gd name="T22" fmla="*/ 24 w 162"/>
              <a:gd name="T23" fmla="*/ 267 h 307"/>
              <a:gd name="T24" fmla="*/ 24 w 162"/>
              <a:gd name="T25" fmla="*/ 120 h 307"/>
              <a:gd name="T26" fmla="*/ 24 w 162"/>
              <a:gd name="T27" fmla="*/ 120 h 307"/>
              <a:gd name="T28" fmla="*/ 67 w 162"/>
              <a:gd name="T29" fmla="*/ 193 h 307"/>
              <a:gd name="T30" fmla="*/ 67 w 162"/>
              <a:gd name="T31" fmla="*/ 127 h 307"/>
              <a:gd name="T32" fmla="*/ 0 w 162"/>
              <a:gd name="T33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2" h="307">
                <a:moveTo>
                  <a:pt x="67" y="307"/>
                </a:moveTo>
                <a:lnTo>
                  <a:pt x="162" y="307"/>
                </a:lnTo>
                <a:lnTo>
                  <a:pt x="67" y="127"/>
                </a:lnTo>
                <a:lnTo>
                  <a:pt x="67" y="193"/>
                </a:lnTo>
                <a:lnTo>
                  <a:pt x="110" y="267"/>
                </a:lnTo>
                <a:lnTo>
                  <a:pt x="67" y="267"/>
                </a:lnTo>
                <a:lnTo>
                  <a:pt x="67" y="307"/>
                </a:lnTo>
                <a:close/>
                <a:moveTo>
                  <a:pt x="0" y="0"/>
                </a:moveTo>
                <a:lnTo>
                  <a:pt x="0" y="307"/>
                </a:lnTo>
                <a:lnTo>
                  <a:pt x="67" y="307"/>
                </a:lnTo>
                <a:lnTo>
                  <a:pt x="67" y="267"/>
                </a:lnTo>
                <a:lnTo>
                  <a:pt x="24" y="267"/>
                </a:lnTo>
                <a:lnTo>
                  <a:pt x="24" y="120"/>
                </a:lnTo>
                <a:lnTo>
                  <a:pt x="24" y="120"/>
                </a:lnTo>
                <a:lnTo>
                  <a:pt x="67" y="193"/>
                </a:lnTo>
                <a:lnTo>
                  <a:pt x="67" y="127"/>
                </a:ln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>
            <a:off x="9787218" y="1252427"/>
            <a:ext cx="72068" cy="525568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 32"/>
          <p:cNvSpPr>
            <a:spLocks noEditPoints="1"/>
          </p:cNvSpPr>
          <p:nvPr/>
        </p:nvSpPr>
        <p:spPr bwMode="auto">
          <a:xfrm>
            <a:off x="7452927" y="3899595"/>
            <a:ext cx="622244" cy="455257"/>
          </a:xfrm>
          <a:custGeom>
            <a:avLst/>
            <a:gdLst>
              <a:gd name="T0" fmla="*/ 213 w 258"/>
              <a:gd name="T1" fmla="*/ 31 h 189"/>
              <a:gd name="T2" fmla="*/ 204 w 258"/>
              <a:gd name="T3" fmla="*/ 69 h 189"/>
              <a:gd name="T4" fmla="*/ 228 w 258"/>
              <a:gd name="T5" fmla="*/ 109 h 189"/>
              <a:gd name="T6" fmla="*/ 204 w 258"/>
              <a:gd name="T7" fmla="*/ 146 h 189"/>
              <a:gd name="T8" fmla="*/ 204 w 258"/>
              <a:gd name="T9" fmla="*/ 27 h 189"/>
              <a:gd name="T10" fmla="*/ 91 w 258"/>
              <a:gd name="T11" fmla="*/ 14 h 189"/>
              <a:gd name="T12" fmla="*/ 97 w 258"/>
              <a:gd name="T13" fmla="*/ 15 h 189"/>
              <a:gd name="T14" fmla="*/ 91 w 258"/>
              <a:gd name="T15" fmla="*/ 42 h 189"/>
              <a:gd name="T16" fmla="*/ 91 w 258"/>
              <a:gd name="T17" fmla="*/ 162 h 189"/>
              <a:gd name="T18" fmla="*/ 166 w 258"/>
              <a:gd name="T19" fmla="*/ 145 h 189"/>
              <a:gd name="T20" fmla="*/ 204 w 258"/>
              <a:gd name="T21" fmla="*/ 125 h 189"/>
              <a:gd name="T22" fmla="*/ 191 w 258"/>
              <a:gd name="T23" fmla="*/ 122 h 189"/>
              <a:gd name="T24" fmla="*/ 204 w 258"/>
              <a:gd name="T25" fmla="*/ 69 h 189"/>
              <a:gd name="T26" fmla="*/ 91 w 258"/>
              <a:gd name="T27" fmla="*/ 6 h 189"/>
              <a:gd name="T28" fmla="*/ 78 w 258"/>
              <a:gd name="T29" fmla="*/ 24 h 189"/>
              <a:gd name="T30" fmla="*/ 91 w 258"/>
              <a:gd name="T31" fmla="*/ 14 h 189"/>
              <a:gd name="T32" fmla="*/ 78 w 258"/>
              <a:gd name="T33" fmla="*/ 188 h 189"/>
              <a:gd name="T34" fmla="*/ 91 w 258"/>
              <a:gd name="T35" fmla="*/ 162 h 189"/>
              <a:gd name="T36" fmla="*/ 78 w 258"/>
              <a:gd name="T37" fmla="*/ 176 h 189"/>
              <a:gd name="T38" fmla="*/ 91 w 258"/>
              <a:gd name="T39" fmla="*/ 42 h 189"/>
              <a:gd name="T40" fmla="*/ 80 w 258"/>
              <a:gd name="T41" fmla="*/ 134 h 189"/>
              <a:gd name="T42" fmla="*/ 78 w 258"/>
              <a:gd name="T43" fmla="*/ 64 h 189"/>
              <a:gd name="T44" fmla="*/ 78 w 258"/>
              <a:gd name="T45" fmla="*/ 33 h 189"/>
              <a:gd name="T46" fmla="*/ 91 w 258"/>
              <a:gd name="T47" fmla="*/ 42 h 189"/>
              <a:gd name="T48" fmla="*/ 60 w 258"/>
              <a:gd name="T49" fmla="*/ 18 h 189"/>
              <a:gd name="T50" fmla="*/ 68 w 258"/>
              <a:gd name="T51" fmla="*/ 42 h 189"/>
              <a:gd name="T52" fmla="*/ 78 w 258"/>
              <a:gd name="T53" fmla="*/ 33 h 189"/>
              <a:gd name="T54" fmla="*/ 78 w 258"/>
              <a:gd name="T55" fmla="*/ 9 h 189"/>
              <a:gd name="T56" fmla="*/ 78 w 258"/>
              <a:gd name="T57" fmla="*/ 188 h 189"/>
              <a:gd name="T58" fmla="*/ 60 w 258"/>
              <a:gd name="T59" fmla="*/ 176 h 189"/>
              <a:gd name="T60" fmla="*/ 78 w 258"/>
              <a:gd name="T61" fmla="*/ 64 h 189"/>
              <a:gd name="T62" fmla="*/ 60 w 258"/>
              <a:gd name="T63" fmla="*/ 134 h 189"/>
              <a:gd name="T64" fmla="*/ 70 w 258"/>
              <a:gd name="T65" fmla="*/ 116 h 189"/>
              <a:gd name="T66" fmla="*/ 60 w 258"/>
              <a:gd name="T67" fmla="*/ 87 h 189"/>
              <a:gd name="T68" fmla="*/ 76 w 258"/>
              <a:gd name="T69" fmla="*/ 68 h 189"/>
              <a:gd name="T70" fmla="*/ 60 w 258"/>
              <a:gd name="T71" fmla="*/ 18 h 189"/>
              <a:gd name="T72" fmla="*/ 60 w 258"/>
              <a:gd name="T73" fmla="*/ 187 h 189"/>
              <a:gd name="T74" fmla="*/ 59 w 258"/>
              <a:gd name="T75" fmla="*/ 175 h 189"/>
              <a:gd name="T76" fmla="*/ 49 w 258"/>
              <a:gd name="T77" fmla="*/ 144 h 189"/>
              <a:gd name="T78" fmla="*/ 60 w 258"/>
              <a:gd name="T79" fmla="*/ 125 h 189"/>
              <a:gd name="T80" fmla="*/ 41 w 258"/>
              <a:gd name="T81" fmla="*/ 125 h 189"/>
              <a:gd name="T82" fmla="*/ 60 w 258"/>
              <a:gd name="T83" fmla="*/ 87 h 189"/>
              <a:gd name="T84" fmla="*/ 51 w 258"/>
              <a:gd name="T85" fmla="*/ 76 h 189"/>
              <a:gd name="T86" fmla="*/ 43 w 258"/>
              <a:gd name="T87" fmla="*/ 51 h 189"/>
              <a:gd name="T88" fmla="*/ 60 w 258"/>
              <a:gd name="T89" fmla="*/ 1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8" h="189">
                <a:moveTo>
                  <a:pt x="253" y="104"/>
                </a:moveTo>
                <a:cubicBezTo>
                  <a:pt x="258" y="60"/>
                  <a:pt x="213" y="31"/>
                  <a:pt x="213" y="31"/>
                </a:cubicBezTo>
                <a:cubicBezTo>
                  <a:pt x="210" y="30"/>
                  <a:pt x="207" y="28"/>
                  <a:pt x="204" y="27"/>
                </a:cubicBezTo>
                <a:cubicBezTo>
                  <a:pt x="204" y="69"/>
                  <a:pt x="204" y="69"/>
                  <a:pt x="204" y="69"/>
                </a:cubicBezTo>
                <a:cubicBezTo>
                  <a:pt x="208" y="69"/>
                  <a:pt x="212" y="70"/>
                  <a:pt x="216" y="72"/>
                </a:cubicBezTo>
                <a:cubicBezTo>
                  <a:pt x="230" y="79"/>
                  <a:pt x="235" y="95"/>
                  <a:pt x="228" y="109"/>
                </a:cubicBezTo>
                <a:cubicBezTo>
                  <a:pt x="224" y="119"/>
                  <a:pt x="214" y="125"/>
                  <a:pt x="204" y="125"/>
                </a:cubicBezTo>
                <a:cubicBezTo>
                  <a:pt x="204" y="146"/>
                  <a:pt x="204" y="146"/>
                  <a:pt x="204" y="146"/>
                </a:cubicBezTo>
                <a:cubicBezTo>
                  <a:pt x="230" y="144"/>
                  <a:pt x="249" y="134"/>
                  <a:pt x="253" y="104"/>
                </a:cubicBezTo>
                <a:close/>
                <a:moveTo>
                  <a:pt x="204" y="27"/>
                </a:moveTo>
                <a:cubicBezTo>
                  <a:pt x="156" y="5"/>
                  <a:pt x="119" y="0"/>
                  <a:pt x="91" y="6"/>
                </a:cubicBezTo>
                <a:cubicBezTo>
                  <a:pt x="91" y="14"/>
                  <a:pt x="91" y="14"/>
                  <a:pt x="91" y="14"/>
                </a:cubicBezTo>
                <a:cubicBezTo>
                  <a:pt x="93" y="14"/>
                  <a:pt x="95" y="14"/>
                  <a:pt x="97" y="15"/>
                </a:cubicBezTo>
                <a:cubicBezTo>
                  <a:pt x="97" y="15"/>
                  <a:pt x="97" y="15"/>
                  <a:pt x="97" y="15"/>
                </a:cubicBezTo>
                <a:cubicBezTo>
                  <a:pt x="104" y="19"/>
                  <a:pt x="107" y="27"/>
                  <a:pt x="103" y="34"/>
                </a:cubicBezTo>
                <a:cubicBezTo>
                  <a:pt x="101" y="39"/>
                  <a:pt x="96" y="42"/>
                  <a:pt x="91" y="42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93" y="151"/>
                  <a:pt x="93" y="157"/>
                  <a:pt x="91" y="162"/>
                </a:cubicBezTo>
                <a:cubicBezTo>
                  <a:pt x="91" y="185"/>
                  <a:pt x="91" y="185"/>
                  <a:pt x="91" y="185"/>
                </a:cubicBezTo>
                <a:cubicBezTo>
                  <a:pt x="117" y="174"/>
                  <a:pt x="138" y="143"/>
                  <a:pt x="166" y="145"/>
                </a:cubicBezTo>
                <a:cubicBezTo>
                  <a:pt x="179" y="147"/>
                  <a:pt x="192" y="147"/>
                  <a:pt x="204" y="146"/>
                </a:cubicBezTo>
                <a:cubicBezTo>
                  <a:pt x="204" y="125"/>
                  <a:pt x="204" y="125"/>
                  <a:pt x="204" y="125"/>
                </a:cubicBezTo>
                <a:cubicBezTo>
                  <a:pt x="199" y="125"/>
                  <a:pt x="195" y="124"/>
                  <a:pt x="191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77" y="115"/>
                  <a:pt x="172" y="98"/>
                  <a:pt x="179" y="84"/>
                </a:cubicBezTo>
                <a:cubicBezTo>
                  <a:pt x="184" y="74"/>
                  <a:pt x="193" y="69"/>
                  <a:pt x="204" y="69"/>
                </a:cubicBezTo>
                <a:lnTo>
                  <a:pt x="204" y="27"/>
                </a:lnTo>
                <a:close/>
                <a:moveTo>
                  <a:pt x="91" y="6"/>
                </a:moveTo>
                <a:cubicBezTo>
                  <a:pt x="86" y="6"/>
                  <a:pt x="82" y="8"/>
                  <a:pt x="78" y="9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3"/>
                  <a:pt x="78" y="22"/>
                  <a:pt x="78" y="22"/>
                </a:cubicBezTo>
                <a:cubicBezTo>
                  <a:pt x="81" y="17"/>
                  <a:pt x="86" y="14"/>
                  <a:pt x="91" y="14"/>
                </a:cubicBezTo>
                <a:cubicBezTo>
                  <a:pt x="91" y="6"/>
                  <a:pt x="91" y="6"/>
                  <a:pt x="91" y="6"/>
                </a:cubicBezTo>
                <a:close/>
                <a:moveTo>
                  <a:pt x="78" y="188"/>
                </a:moveTo>
                <a:cubicBezTo>
                  <a:pt x="82" y="188"/>
                  <a:pt x="87" y="187"/>
                  <a:pt x="91" y="185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0" y="163"/>
                  <a:pt x="90" y="164"/>
                  <a:pt x="90" y="165"/>
                </a:cubicBezTo>
                <a:cubicBezTo>
                  <a:pt x="87" y="170"/>
                  <a:pt x="83" y="174"/>
                  <a:pt x="78" y="176"/>
                </a:cubicBezTo>
                <a:cubicBezTo>
                  <a:pt x="78" y="188"/>
                  <a:pt x="78" y="188"/>
                  <a:pt x="78" y="188"/>
                </a:cubicBezTo>
                <a:close/>
                <a:moveTo>
                  <a:pt x="91" y="42"/>
                </a:moveTo>
                <a:cubicBezTo>
                  <a:pt x="91" y="146"/>
                  <a:pt x="91" y="146"/>
                  <a:pt x="91" y="146"/>
                </a:cubicBezTo>
                <a:cubicBezTo>
                  <a:pt x="89" y="141"/>
                  <a:pt x="85" y="136"/>
                  <a:pt x="80" y="134"/>
                </a:cubicBezTo>
                <a:cubicBezTo>
                  <a:pt x="79" y="133"/>
                  <a:pt x="78" y="133"/>
                  <a:pt x="78" y="133"/>
                </a:cubicBezTo>
                <a:cubicBezTo>
                  <a:pt x="78" y="64"/>
                  <a:pt x="78" y="64"/>
                  <a:pt x="78" y="64"/>
                </a:cubicBezTo>
                <a:cubicBezTo>
                  <a:pt x="79" y="61"/>
                  <a:pt x="79" y="57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9" y="36"/>
                  <a:pt x="81" y="39"/>
                  <a:pt x="84" y="41"/>
                </a:cubicBezTo>
                <a:cubicBezTo>
                  <a:pt x="86" y="42"/>
                  <a:pt x="89" y="42"/>
                  <a:pt x="91" y="42"/>
                </a:cubicBezTo>
                <a:close/>
                <a:moveTo>
                  <a:pt x="78" y="9"/>
                </a:moveTo>
                <a:cubicBezTo>
                  <a:pt x="71" y="11"/>
                  <a:pt x="65" y="14"/>
                  <a:pt x="60" y="18"/>
                </a:cubicBezTo>
                <a:cubicBezTo>
                  <a:pt x="60" y="40"/>
                  <a:pt x="60" y="40"/>
                  <a:pt x="60" y="40"/>
                </a:cubicBezTo>
                <a:cubicBezTo>
                  <a:pt x="62" y="40"/>
                  <a:pt x="65" y="41"/>
                  <a:pt x="68" y="42"/>
                </a:cubicBezTo>
                <a:cubicBezTo>
                  <a:pt x="73" y="45"/>
                  <a:pt x="76" y="49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7" y="30"/>
                  <a:pt x="77" y="27"/>
                  <a:pt x="78" y="24"/>
                </a:cubicBezTo>
                <a:cubicBezTo>
                  <a:pt x="78" y="9"/>
                  <a:pt x="78" y="9"/>
                  <a:pt x="78" y="9"/>
                </a:cubicBezTo>
                <a:close/>
                <a:moveTo>
                  <a:pt x="60" y="187"/>
                </a:moveTo>
                <a:cubicBezTo>
                  <a:pt x="66" y="188"/>
                  <a:pt x="72" y="189"/>
                  <a:pt x="78" y="188"/>
                </a:cubicBezTo>
                <a:cubicBezTo>
                  <a:pt x="78" y="176"/>
                  <a:pt x="78" y="176"/>
                  <a:pt x="78" y="176"/>
                </a:cubicBezTo>
                <a:cubicBezTo>
                  <a:pt x="72" y="178"/>
                  <a:pt x="65" y="178"/>
                  <a:pt x="60" y="176"/>
                </a:cubicBezTo>
                <a:cubicBezTo>
                  <a:pt x="60" y="187"/>
                  <a:pt x="60" y="187"/>
                  <a:pt x="60" y="187"/>
                </a:cubicBezTo>
                <a:close/>
                <a:moveTo>
                  <a:pt x="78" y="64"/>
                </a:moveTo>
                <a:cubicBezTo>
                  <a:pt x="78" y="133"/>
                  <a:pt x="78" y="133"/>
                  <a:pt x="78" y="133"/>
                </a:cubicBezTo>
                <a:cubicBezTo>
                  <a:pt x="72" y="131"/>
                  <a:pt x="65" y="131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64" y="123"/>
                  <a:pt x="67" y="120"/>
                  <a:pt x="70" y="116"/>
                </a:cubicBezTo>
                <a:cubicBezTo>
                  <a:pt x="75" y="105"/>
                  <a:pt x="71" y="92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66" y="78"/>
                  <a:pt x="73" y="74"/>
                  <a:pt x="76" y="68"/>
                </a:cubicBezTo>
                <a:cubicBezTo>
                  <a:pt x="77" y="66"/>
                  <a:pt x="77" y="65"/>
                  <a:pt x="78" y="64"/>
                </a:cubicBezTo>
                <a:close/>
                <a:moveTo>
                  <a:pt x="60" y="18"/>
                </a:moveTo>
                <a:cubicBezTo>
                  <a:pt x="0" y="56"/>
                  <a:pt x="10" y="159"/>
                  <a:pt x="46" y="180"/>
                </a:cubicBezTo>
                <a:cubicBezTo>
                  <a:pt x="51" y="183"/>
                  <a:pt x="55" y="185"/>
                  <a:pt x="60" y="187"/>
                </a:cubicBezTo>
                <a:cubicBezTo>
                  <a:pt x="60" y="176"/>
                  <a:pt x="60" y="176"/>
                  <a:pt x="60" y="176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48" y="170"/>
                  <a:pt x="43" y="156"/>
                  <a:pt x="49" y="144"/>
                </a:cubicBezTo>
                <a:cubicBezTo>
                  <a:pt x="51" y="139"/>
                  <a:pt x="55" y="136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54" y="128"/>
                  <a:pt x="47" y="128"/>
                  <a:pt x="41" y="125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1" y="120"/>
                  <a:pt x="26" y="107"/>
                  <a:pt x="32" y="97"/>
                </a:cubicBezTo>
                <a:cubicBezTo>
                  <a:pt x="37" y="86"/>
                  <a:pt x="49" y="82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57" y="78"/>
                  <a:pt x="54" y="77"/>
                  <a:pt x="51" y="76"/>
                </a:cubicBezTo>
                <a:cubicBezTo>
                  <a:pt x="42" y="71"/>
                  <a:pt x="38" y="60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6" y="44"/>
                  <a:pt x="53" y="40"/>
                  <a:pt x="60" y="40"/>
                </a:cubicBezTo>
                <a:lnTo>
                  <a:pt x="60" y="1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oup 127"/>
          <p:cNvGrpSpPr/>
          <p:nvPr/>
        </p:nvGrpSpPr>
        <p:grpSpPr>
          <a:xfrm>
            <a:off x="9201885" y="4354851"/>
            <a:ext cx="562481" cy="724193"/>
            <a:chOff x="8610600" y="4127500"/>
            <a:chExt cx="508001" cy="654050"/>
          </a:xfrm>
          <a:solidFill>
            <a:srgbClr val="F94A26"/>
          </a:solidFill>
        </p:grpSpPr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34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8729663" y="4613275"/>
              <a:ext cx="141288" cy="168275"/>
            </a:xfrm>
            <a:custGeom>
              <a:avLst/>
              <a:gdLst>
                <a:gd name="T0" fmla="*/ 45 w 65"/>
                <a:gd name="T1" fmla="*/ 5 h 77"/>
                <a:gd name="T2" fmla="*/ 45 w 65"/>
                <a:gd name="T3" fmla="*/ 28 h 77"/>
                <a:gd name="T4" fmla="*/ 25 w 65"/>
                <a:gd name="T5" fmla="*/ 45 h 77"/>
                <a:gd name="T6" fmla="*/ 1 w 65"/>
                <a:gd name="T7" fmla="*/ 64 h 77"/>
                <a:gd name="T8" fmla="*/ 65 w 65"/>
                <a:gd name="T9" fmla="*/ 77 h 77"/>
                <a:gd name="T10" fmla="*/ 65 w 65"/>
                <a:gd name="T11" fmla="*/ 0 h 77"/>
                <a:gd name="T12" fmla="*/ 45 w 65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7">
                  <a:moveTo>
                    <a:pt x="45" y="5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39" y="40"/>
                    <a:pt x="25" y="45"/>
                  </a:cubicBezTo>
                  <a:cubicBezTo>
                    <a:pt x="12" y="49"/>
                    <a:pt x="0" y="56"/>
                    <a:pt x="1" y="64"/>
                  </a:cubicBezTo>
                  <a:cubicBezTo>
                    <a:pt x="2" y="71"/>
                    <a:pt x="18" y="77"/>
                    <a:pt x="65" y="77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4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8855075" y="4613275"/>
              <a:ext cx="134938" cy="168275"/>
            </a:xfrm>
            <a:custGeom>
              <a:avLst/>
              <a:gdLst>
                <a:gd name="T0" fmla="*/ 14 w 62"/>
                <a:gd name="T1" fmla="*/ 5 h 77"/>
                <a:gd name="T2" fmla="*/ 14 w 62"/>
                <a:gd name="T3" fmla="*/ 28 h 77"/>
                <a:gd name="T4" fmla="*/ 32 w 62"/>
                <a:gd name="T5" fmla="*/ 45 h 77"/>
                <a:gd name="T6" fmla="*/ 61 w 62"/>
                <a:gd name="T7" fmla="*/ 64 h 77"/>
                <a:gd name="T8" fmla="*/ 0 w 62"/>
                <a:gd name="T9" fmla="*/ 77 h 77"/>
                <a:gd name="T10" fmla="*/ 0 w 62"/>
                <a:gd name="T11" fmla="*/ 0 h 77"/>
                <a:gd name="T12" fmla="*/ 14 w 62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7">
                  <a:moveTo>
                    <a:pt x="14" y="5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9" y="40"/>
                    <a:pt x="32" y="45"/>
                  </a:cubicBezTo>
                  <a:cubicBezTo>
                    <a:pt x="46" y="49"/>
                    <a:pt x="62" y="56"/>
                    <a:pt x="61" y="64"/>
                  </a:cubicBezTo>
                  <a:cubicBezTo>
                    <a:pt x="60" y="71"/>
                    <a:pt x="34" y="77"/>
                    <a:pt x="0" y="7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39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40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5" name="Freeform 41"/>
          <p:cNvSpPr>
            <a:spLocks noEditPoints="1"/>
          </p:cNvSpPr>
          <p:nvPr/>
        </p:nvSpPr>
        <p:spPr bwMode="auto">
          <a:xfrm>
            <a:off x="9667692" y="3623630"/>
            <a:ext cx="474592" cy="432405"/>
          </a:xfrm>
          <a:custGeom>
            <a:avLst/>
            <a:gdLst>
              <a:gd name="T0" fmla="*/ 116 w 196"/>
              <a:gd name="T1" fmla="*/ 2 h 179"/>
              <a:gd name="T2" fmla="*/ 98 w 196"/>
              <a:gd name="T3" fmla="*/ 0 h 179"/>
              <a:gd name="T4" fmla="*/ 98 w 196"/>
              <a:gd name="T5" fmla="*/ 17 h 179"/>
              <a:gd name="T6" fmla="*/ 113 w 196"/>
              <a:gd name="T7" fmla="*/ 18 h 179"/>
              <a:gd name="T8" fmla="*/ 169 w 196"/>
              <a:gd name="T9" fmla="*/ 105 h 179"/>
              <a:gd name="T10" fmla="*/ 98 w 196"/>
              <a:gd name="T11" fmla="*/ 163 h 179"/>
              <a:gd name="T12" fmla="*/ 98 w 196"/>
              <a:gd name="T13" fmla="*/ 179 h 179"/>
              <a:gd name="T14" fmla="*/ 185 w 196"/>
              <a:gd name="T15" fmla="*/ 108 h 179"/>
              <a:gd name="T16" fmla="*/ 116 w 196"/>
              <a:gd name="T17" fmla="*/ 2 h 179"/>
              <a:gd name="T18" fmla="*/ 98 w 196"/>
              <a:gd name="T19" fmla="*/ 0 h 179"/>
              <a:gd name="T20" fmla="*/ 10 w 196"/>
              <a:gd name="T21" fmla="*/ 71 h 179"/>
              <a:gd name="T22" fmla="*/ 79 w 196"/>
              <a:gd name="T23" fmla="*/ 177 h 179"/>
              <a:gd name="T24" fmla="*/ 98 w 196"/>
              <a:gd name="T25" fmla="*/ 179 h 179"/>
              <a:gd name="T26" fmla="*/ 98 w 196"/>
              <a:gd name="T27" fmla="*/ 163 h 179"/>
              <a:gd name="T28" fmla="*/ 83 w 196"/>
              <a:gd name="T29" fmla="*/ 161 h 179"/>
              <a:gd name="T30" fmla="*/ 83 w 196"/>
              <a:gd name="T31" fmla="*/ 161 h 179"/>
              <a:gd name="T32" fmla="*/ 26 w 196"/>
              <a:gd name="T33" fmla="*/ 75 h 179"/>
              <a:gd name="T34" fmla="*/ 98 w 196"/>
              <a:gd name="T35" fmla="*/ 17 h 179"/>
              <a:gd name="T36" fmla="*/ 98 w 196"/>
              <a:gd name="T37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" h="179">
                <a:moveTo>
                  <a:pt x="116" y="2"/>
                </a:moveTo>
                <a:cubicBezTo>
                  <a:pt x="110" y="1"/>
                  <a:pt x="104" y="0"/>
                  <a:pt x="98" y="0"/>
                </a:cubicBezTo>
                <a:cubicBezTo>
                  <a:pt x="98" y="17"/>
                  <a:pt x="98" y="17"/>
                  <a:pt x="98" y="17"/>
                </a:cubicBezTo>
                <a:cubicBezTo>
                  <a:pt x="103" y="17"/>
                  <a:pt x="108" y="17"/>
                  <a:pt x="113" y="18"/>
                </a:cubicBezTo>
                <a:cubicBezTo>
                  <a:pt x="152" y="27"/>
                  <a:pt x="177" y="65"/>
                  <a:pt x="169" y="105"/>
                </a:cubicBezTo>
                <a:cubicBezTo>
                  <a:pt x="162" y="139"/>
                  <a:pt x="131" y="163"/>
                  <a:pt x="98" y="163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39" y="179"/>
                  <a:pt x="177" y="150"/>
                  <a:pt x="185" y="108"/>
                </a:cubicBezTo>
                <a:cubicBezTo>
                  <a:pt x="196" y="60"/>
                  <a:pt x="165" y="12"/>
                  <a:pt x="116" y="2"/>
                </a:cubicBezTo>
                <a:close/>
                <a:moveTo>
                  <a:pt x="98" y="0"/>
                </a:moveTo>
                <a:cubicBezTo>
                  <a:pt x="56" y="0"/>
                  <a:pt x="19" y="29"/>
                  <a:pt x="10" y="71"/>
                </a:cubicBezTo>
                <a:cubicBezTo>
                  <a:pt x="0" y="120"/>
                  <a:pt x="31" y="167"/>
                  <a:pt x="79" y="177"/>
                </a:cubicBezTo>
                <a:cubicBezTo>
                  <a:pt x="85" y="179"/>
                  <a:pt x="92" y="179"/>
                  <a:pt x="98" y="179"/>
                </a:cubicBezTo>
                <a:cubicBezTo>
                  <a:pt x="98" y="163"/>
                  <a:pt x="98" y="163"/>
                  <a:pt x="98" y="163"/>
                </a:cubicBezTo>
                <a:cubicBezTo>
                  <a:pt x="93" y="163"/>
                  <a:pt x="88" y="162"/>
                  <a:pt x="83" y="161"/>
                </a:cubicBezTo>
                <a:cubicBezTo>
                  <a:pt x="83" y="161"/>
                  <a:pt x="83" y="161"/>
                  <a:pt x="83" y="161"/>
                </a:cubicBezTo>
                <a:cubicBezTo>
                  <a:pt x="43" y="153"/>
                  <a:pt x="18" y="114"/>
                  <a:pt x="26" y="75"/>
                </a:cubicBezTo>
                <a:cubicBezTo>
                  <a:pt x="33" y="40"/>
                  <a:pt x="64" y="17"/>
                  <a:pt x="98" y="17"/>
                </a:cubicBezTo>
                <a:lnTo>
                  <a:pt x="98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 42"/>
          <p:cNvSpPr>
            <a:spLocks/>
          </p:cNvSpPr>
          <p:nvPr/>
        </p:nvSpPr>
        <p:spPr bwMode="auto">
          <a:xfrm>
            <a:off x="9790731" y="4022638"/>
            <a:ext cx="101949" cy="219719"/>
          </a:xfrm>
          <a:custGeom>
            <a:avLst/>
            <a:gdLst>
              <a:gd name="T0" fmla="*/ 33 w 58"/>
              <a:gd name="T1" fmla="*/ 125 h 125"/>
              <a:gd name="T2" fmla="*/ 0 w 58"/>
              <a:gd name="T3" fmla="*/ 118 h 125"/>
              <a:gd name="T4" fmla="*/ 25 w 58"/>
              <a:gd name="T5" fmla="*/ 0 h 125"/>
              <a:gd name="T6" fmla="*/ 58 w 58"/>
              <a:gd name="T7" fmla="*/ 7 h 125"/>
              <a:gd name="T8" fmla="*/ 33 w 58"/>
              <a:gd name="T9" fmla="*/ 125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25">
                <a:moveTo>
                  <a:pt x="33" y="125"/>
                </a:moveTo>
                <a:lnTo>
                  <a:pt x="0" y="118"/>
                </a:lnTo>
                <a:lnTo>
                  <a:pt x="25" y="0"/>
                </a:lnTo>
                <a:lnTo>
                  <a:pt x="58" y="7"/>
                </a:lnTo>
                <a:lnTo>
                  <a:pt x="33" y="1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 43"/>
          <p:cNvSpPr>
            <a:spLocks/>
          </p:cNvSpPr>
          <p:nvPr/>
        </p:nvSpPr>
        <p:spPr bwMode="auto">
          <a:xfrm>
            <a:off x="9748545" y="4089431"/>
            <a:ext cx="144136" cy="297061"/>
          </a:xfrm>
          <a:custGeom>
            <a:avLst/>
            <a:gdLst>
              <a:gd name="T0" fmla="*/ 40 w 60"/>
              <a:gd name="T1" fmla="*/ 106 h 123"/>
              <a:gd name="T2" fmla="*/ 18 w 60"/>
              <a:gd name="T3" fmla="*/ 121 h 123"/>
              <a:gd name="T4" fmla="*/ 3 w 60"/>
              <a:gd name="T5" fmla="*/ 98 h 123"/>
              <a:gd name="T6" fmla="*/ 20 w 60"/>
              <a:gd name="T7" fmla="*/ 17 h 123"/>
              <a:gd name="T8" fmla="*/ 42 w 60"/>
              <a:gd name="T9" fmla="*/ 2 h 123"/>
              <a:gd name="T10" fmla="*/ 57 w 60"/>
              <a:gd name="T11" fmla="*/ 25 h 123"/>
              <a:gd name="T12" fmla="*/ 40 w 60"/>
              <a:gd name="T13" fmla="*/ 10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0" h="123">
                <a:moveTo>
                  <a:pt x="40" y="106"/>
                </a:moveTo>
                <a:cubicBezTo>
                  <a:pt x="38" y="116"/>
                  <a:pt x="28" y="123"/>
                  <a:pt x="18" y="121"/>
                </a:cubicBezTo>
                <a:cubicBezTo>
                  <a:pt x="7" y="118"/>
                  <a:pt x="0" y="108"/>
                  <a:pt x="3" y="98"/>
                </a:cubicBezTo>
                <a:cubicBezTo>
                  <a:pt x="20" y="17"/>
                  <a:pt x="20" y="17"/>
                  <a:pt x="20" y="17"/>
                </a:cubicBezTo>
                <a:cubicBezTo>
                  <a:pt x="22" y="6"/>
                  <a:pt x="32" y="0"/>
                  <a:pt x="42" y="2"/>
                </a:cubicBezTo>
                <a:cubicBezTo>
                  <a:pt x="53" y="4"/>
                  <a:pt x="60" y="14"/>
                  <a:pt x="57" y="25"/>
                </a:cubicBezTo>
                <a:lnTo>
                  <a:pt x="40" y="10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 44"/>
          <p:cNvSpPr>
            <a:spLocks/>
          </p:cNvSpPr>
          <p:nvPr/>
        </p:nvSpPr>
        <p:spPr bwMode="auto">
          <a:xfrm>
            <a:off x="8431992" y="762014"/>
            <a:ext cx="580057" cy="530840"/>
          </a:xfrm>
          <a:custGeom>
            <a:avLst/>
            <a:gdLst>
              <a:gd name="T0" fmla="*/ 117 w 240"/>
              <a:gd name="T1" fmla="*/ 220 h 220"/>
              <a:gd name="T2" fmla="*/ 0 w 240"/>
              <a:gd name="T3" fmla="*/ 219 h 220"/>
              <a:gd name="T4" fmla="*/ 0 w 240"/>
              <a:gd name="T5" fmla="*/ 44 h 220"/>
              <a:gd name="T6" fmla="*/ 120 w 240"/>
              <a:gd name="T7" fmla="*/ 44 h 220"/>
              <a:gd name="T8" fmla="*/ 240 w 240"/>
              <a:gd name="T9" fmla="*/ 44 h 220"/>
              <a:gd name="T10" fmla="*/ 240 w 240"/>
              <a:gd name="T11" fmla="*/ 219 h 220"/>
              <a:gd name="T12" fmla="*/ 117 w 240"/>
              <a:gd name="T13" fmla="*/ 22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0" h="220">
                <a:moveTo>
                  <a:pt x="117" y="220"/>
                </a:moveTo>
                <a:cubicBezTo>
                  <a:pt x="117" y="220"/>
                  <a:pt x="76" y="179"/>
                  <a:pt x="0" y="219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78" y="0"/>
                  <a:pt x="120" y="44"/>
                </a:cubicBezTo>
                <a:cubicBezTo>
                  <a:pt x="240" y="44"/>
                  <a:pt x="240" y="44"/>
                  <a:pt x="240" y="44"/>
                </a:cubicBezTo>
                <a:cubicBezTo>
                  <a:pt x="240" y="219"/>
                  <a:pt x="240" y="219"/>
                  <a:pt x="240" y="219"/>
                </a:cubicBezTo>
                <a:lnTo>
                  <a:pt x="117" y="220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Freeform 45"/>
          <p:cNvSpPr>
            <a:spLocks noEditPoints="1"/>
          </p:cNvSpPr>
          <p:nvPr/>
        </p:nvSpPr>
        <p:spPr bwMode="auto">
          <a:xfrm>
            <a:off x="8259735" y="3708001"/>
            <a:ext cx="706615" cy="585330"/>
          </a:xfrm>
          <a:custGeom>
            <a:avLst/>
            <a:gdLst>
              <a:gd name="T0" fmla="*/ 199 w 293"/>
              <a:gd name="T1" fmla="*/ 192 h 242"/>
              <a:gd name="T2" fmla="*/ 219 w 293"/>
              <a:gd name="T3" fmla="*/ 205 h 242"/>
              <a:gd name="T4" fmla="*/ 219 w 293"/>
              <a:gd name="T5" fmla="*/ 214 h 242"/>
              <a:gd name="T6" fmla="*/ 199 w 293"/>
              <a:gd name="T7" fmla="*/ 214 h 242"/>
              <a:gd name="T8" fmla="*/ 219 w 293"/>
              <a:gd name="T9" fmla="*/ 242 h 242"/>
              <a:gd name="T10" fmla="*/ 242 w 293"/>
              <a:gd name="T11" fmla="*/ 216 h 242"/>
              <a:gd name="T12" fmla="*/ 199 w 293"/>
              <a:gd name="T13" fmla="*/ 170 h 242"/>
              <a:gd name="T14" fmla="*/ 293 w 293"/>
              <a:gd name="T15" fmla="*/ 147 h 242"/>
              <a:gd name="T16" fmla="*/ 269 w 293"/>
              <a:gd name="T17" fmla="*/ 0 h 242"/>
              <a:gd name="T18" fmla="*/ 199 w 293"/>
              <a:gd name="T19" fmla="*/ 16 h 242"/>
              <a:gd name="T20" fmla="*/ 275 w 293"/>
              <a:gd name="T21" fmla="*/ 35 h 242"/>
              <a:gd name="T22" fmla="*/ 256 w 293"/>
              <a:gd name="T23" fmla="*/ 154 h 242"/>
              <a:gd name="T24" fmla="*/ 199 w 293"/>
              <a:gd name="T25" fmla="*/ 170 h 242"/>
              <a:gd name="T26" fmla="*/ 175 w 293"/>
              <a:gd name="T27" fmla="*/ 192 h 242"/>
              <a:gd name="T28" fmla="*/ 199 w 293"/>
              <a:gd name="T29" fmla="*/ 170 h 242"/>
              <a:gd name="T30" fmla="*/ 146 w 293"/>
              <a:gd name="T31" fmla="*/ 154 h 242"/>
              <a:gd name="T32" fmla="*/ 199 w 293"/>
              <a:gd name="T33" fmla="*/ 242 h 242"/>
              <a:gd name="T34" fmla="*/ 179 w 293"/>
              <a:gd name="T35" fmla="*/ 214 h 242"/>
              <a:gd name="T36" fmla="*/ 179 w 293"/>
              <a:gd name="T37" fmla="*/ 205 h 242"/>
              <a:gd name="T38" fmla="*/ 199 w 293"/>
              <a:gd name="T39" fmla="*/ 192 h 242"/>
              <a:gd name="T40" fmla="*/ 146 w 293"/>
              <a:gd name="T41" fmla="*/ 0 h 242"/>
              <a:gd name="T42" fmla="*/ 199 w 293"/>
              <a:gd name="T43" fmla="*/ 16 h 242"/>
              <a:gd name="T44" fmla="*/ 146 w 293"/>
              <a:gd name="T45" fmla="*/ 0 h 242"/>
              <a:gd name="T46" fmla="*/ 0 w 293"/>
              <a:gd name="T47" fmla="*/ 24 h 242"/>
              <a:gd name="T48" fmla="*/ 23 w 293"/>
              <a:gd name="T49" fmla="*/ 170 h 242"/>
              <a:gd name="T50" fmla="*/ 117 w 293"/>
              <a:gd name="T51" fmla="*/ 192 h 242"/>
              <a:gd name="T52" fmla="*/ 52 w 293"/>
              <a:gd name="T53" fmla="*/ 216 h 242"/>
              <a:gd name="T54" fmla="*/ 75 w 293"/>
              <a:gd name="T55" fmla="*/ 242 h 242"/>
              <a:gd name="T56" fmla="*/ 146 w 293"/>
              <a:gd name="T57" fmla="*/ 154 h 242"/>
              <a:gd name="T58" fmla="*/ 37 w 293"/>
              <a:gd name="T59" fmla="*/ 154 h 242"/>
              <a:gd name="T60" fmla="*/ 17 w 293"/>
              <a:gd name="T61" fmla="*/ 35 h 242"/>
              <a:gd name="T62" fmla="*/ 146 w 293"/>
              <a:gd name="T63" fmla="*/ 1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3" h="242">
                <a:moveTo>
                  <a:pt x="219" y="192"/>
                </a:moveTo>
                <a:cubicBezTo>
                  <a:pt x="199" y="192"/>
                  <a:pt x="199" y="192"/>
                  <a:pt x="199" y="192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219" y="205"/>
                  <a:pt x="219" y="205"/>
                  <a:pt x="219" y="205"/>
                </a:cubicBezTo>
                <a:cubicBezTo>
                  <a:pt x="221" y="205"/>
                  <a:pt x="223" y="207"/>
                  <a:pt x="223" y="209"/>
                </a:cubicBezTo>
                <a:cubicBezTo>
                  <a:pt x="223" y="212"/>
                  <a:pt x="221" y="214"/>
                  <a:pt x="219" y="214"/>
                </a:cubicBezTo>
                <a:cubicBezTo>
                  <a:pt x="219" y="214"/>
                  <a:pt x="219" y="214"/>
                  <a:pt x="219" y="214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219" y="242"/>
                  <a:pt x="219" y="242"/>
                  <a:pt x="219" y="242"/>
                </a:cubicBezTo>
                <a:cubicBezTo>
                  <a:pt x="232" y="242"/>
                  <a:pt x="242" y="232"/>
                  <a:pt x="242" y="219"/>
                </a:cubicBezTo>
                <a:cubicBezTo>
                  <a:pt x="242" y="216"/>
                  <a:pt x="242" y="216"/>
                  <a:pt x="242" y="216"/>
                </a:cubicBezTo>
                <a:cubicBezTo>
                  <a:pt x="242" y="203"/>
                  <a:pt x="232" y="192"/>
                  <a:pt x="219" y="192"/>
                </a:cubicBezTo>
                <a:close/>
                <a:moveTo>
                  <a:pt x="199" y="170"/>
                </a:moveTo>
                <a:cubicBezTo>
                  <a:pt x="269" y="170"/>
                  <a:pt x="269" y="170"/>
                  <a:pt x="269" y="170"/>
                </a:cubicBezTo>
                <a:cubicBezTo>
                  <a:pt x="282" y="170"/>
                  <a:pt x="293" y="160"/>
                  <a:pt x="293" y="147"/>
                </a:cubicBezTo>
                <a:cubicBezTo>
                  <a:pt x="293" y="24"/>
                  <a:pt x="293" y="24"/>
                  <a:pt x="293" y="24"/>
                </a:cubicBezTo>
                <a:cubicBezTo>
                  <a:pt x="293" y="11"/>
                  <a:pt x="282" y="0"/>
                  <a:pt x="269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199" y="16"/>
                  <a:pt x="199" y="16"/>
                  <a:pt x="199" y="16"/>
                </a:cubicBezTo>
                <a:cubicBezTo>
                  <a:pt x="256" y="16"/>
                  <a:pt x="256" y="16"/>
                  <a:pt x="256" y="16"/>
                </a:cubicBezTo>
                <a:cubicBezTo>
                  <a:pt x="267" y="16"/>
                  <a:pt x="275" y="24"/>
                  <a:pt x="275" y="35"/>
                </a:cubicBezTo>
                <a:cubicBezTo>
                  <a:pt x="275" y="135"/>
                  <a:pt x="275" y="135"/>
                  <a:pt x="275" y="135"/>
                </a:cubicBezTo>
                <a:cubicBezTo>
                  <a:pt x="275" y="146"/>
                  <a:pt x="267" y="154"/>
                  <a:pt x="256" y="154"/>
                </a:cubicBezTo>
                <a:cubicBezTo>
                  <a:pt x="199" y="154"/>
                  <a:pt x="199" y="154"/>
                  <a:pt x="199" y="154"/>
                </a:cubicBezTo>
                <a:lnTo>
                  <a:pt x="199" y="170"/>
                </a:lnTo>
                <a:close/>
                <a:moveTo>
                  <a:pt x="199" y="192"/>
                </a:moveTo>
                <a:cubicBezTo>
                  <a:pt x="175" y="192"/>
                  <a:pt x="175" y="192"/>
                  <a:pt x="175" y="192"/>
                </a:cubicBezTo>
                <a:cubicBezTo>
                  <a:pt x="175" y="170"/>
                  <a:pt x="175" y="170"/>
                  <a:pt x="175" y="170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199" y="154"/>
                  <a:pt x="199" y="154"/>
                  <a:pt x="199" y="154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79" y="214"/>
                  <a:pt x="179" y="214"/>
                  <a:pt x="179" y="214"/>
                </a:cubicBezTo>
                <a:cubicBezTo>
                  <a:pt x="177" y="214"/>
                  <a:pt x="175" y="212"/>
                  <a:pt x="175" y="209"/>
                </a:cubicBezTo>
                <a:cubicBezTo>
                  <a:pt x="175" y="207"/>
                  <a:pt x="177" y="205"/>
                  <a:pt x="179" y="205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199" y="192"/>
                  <a:pt x="199" y="192"/>
                  <a:pt x="199" y="192"/>
                </a:cubicBezTo>
                <a:close/>
                <a:moveTo>
                  <a:pt x="199" y="0"/>
                </a:moveTo>
                <a:cubicBezTo>
                  <a:pt x="146" y="0"/>
                  <a:pt x="146" y="0"/>
                  <a:pt x="146" y="0"/>
                </a:cubicBezTo>
                <a:cubicBezTo>
                  <a:pt x="146" y="16"/>
                  <a:pt x="146" y="16"/>
                  <a:pt x="146" y="16"/>
                </a:cubicBezTo>
                <a:cubicBezTo>
                  <a:pt x="199" y="16"/>
                  <a:pt x="199" y="16"/>
                  <a:pt x="199" y="16"/>
                </a:cubicBezTo>
                <a:lnTo>
                  <a:pt x="199" y="0"/>
                </a:lnTo>
                <a:close/>
                <a:moveTo>
                  <a:pt x="14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1"/>
                  <a:pt x="0" y="24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60"/>
                  <a:pt x="10" y="170"/>
                  <a:pt x="23" y="170"/>
                </a:cubicBezTo>
                <a:cubicBezTo>
                  <a:pt x="117" y="170"/>
                  <a:pt x="117" y="170"/>
                  <a:pt x="117" y="170"/>
                </a:cubicBezTo>
                <a:cubicBezTo>
                  <a:pt x="117" y="192"/>
                  <a:pt x="117" y="192"/>
                  <a:pt x="117" y="192"/>
                </a:cubicBezTo>
                <a:cubicBezTo>
                  <a:pt x="75" y="192"/>
                  <a:pt x="75" y="192"/>
                  <a:pt x="75" y="192"/>
                </a:cubicBezTo>
                <a:cubicBezTo>
                  <a:pt x="62" y="192"/>
                  <a:pt x="52" y="203"/>
                  <a:pt x="52" y="216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32"/>
                  <a:pt x="62" y="242"/>
                  <a:pt x="75" y="242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26" y="154"/>
                  <a:pt x="17" y="146"/>
                  <a:pt x="17" y="1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146" y="16"/>
                  <a:pt x="146" y="16"/>
                  <a:pt x="146" y="16"/>
                </a:cubicBezTo>
                <a:lnTo>
                  <a:pt x="146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reeform 46"/>
          <p:cNvSpPr>
            <a:spLocks noEditPoints="1"/>
          </p:cNvSpPr>
          <p:nvPr/>
        </p:nvSpPr>
        <p:spPr bwMode="auto">
          <a:xfrm>
            <a:off x="9509494" y="2542613"/>
            <a:ext cx="906999" cy="1058165"/>
          </a:xfrm>
          <a:custGeom>
            <a:avLst/>
            <a:gdLst>
              <a:gd name="T0" fmla="*/ 376 w 376"/>
              <a:gd name="T1" fmla="*/ 43 h 438"/>
              <a:gd name="T2" fmla="*/ 324 w 376"/>
              <a:gd name="T3" fmla="*/ 32 h 438"/>
              <a:gd name="T4" fmla="*/ 334 w 376"/>
              <a:gd name="T5" fmla="*/ 54 h 438"/>
              <a:gd name="T6" fmla="*/ 324 w 376"/>
              <a:gd name="T7" fmla="*/ 59 h 438"/>
              <a:gd name="T8" fmla="*/ 272 w 376"/>
              <a:gd name="T9" fmla="*/ 63 h 438"/>
              <a:gd name="T10" fmla="*/ 304 w 376"/>
              <a:gd name="T11" fmla="*/ 98 h 438"/>
              <a:gd name="T12" fmla="*/ 256 w 376"/>
              <a:gd name="T13" fmla="*/ 81 h 438"/>
              <a:gd name="T14" fmla="*/ 271 w 376"/>
              <a:gd name="T15" fmla="*/ 103 h 438"/>
              <a:gd name="T16" fmla="*/ 241 w 376"/>
              <a:gd name="T17" fmla="*/ 100 h 438"/>
              <a:gd name="T18" fmla="*/ 256 w 376"/>
              <a:gd name="T19" fmla="*/ 122 h 438"/>
              <a:gd name="T20" fmla="*/ 226 w 376"/>
              <a:gd name="T21" fmla="*/ 119 h 438"/>
              <a:gd name="T22" fmla="*/ 240 w 376"/>
              <a:gd name="T23" fmla="*/ 140 h 438"/>
              <a:gd name="T24" fmla="*/ 210 w 376"/>
              <a:gd name="T25" fmla="*/ 138 h 438"/>
              <a:gd name="T26" fmla="*/ 242 w 376"/>
              <a:gd name="T27" fmla="*/ 173 h 438"/>
              <a:gd name="T28" fmla="*/ 195 w 376"/>
              <a:gd name="T29" fmla="*/ 156 h 438"/>
              <a:gd name="T30" fmla="*/ 210 w 376"/>
              <a:gd name="T31" fmla="*/ 178 h 438"/>
              <a:gd name="T32" fmla="*/ 180 w 376"/>
              <a:gd name="T33" fmla="*/ 175 h 438"/>
              <a:gd name="T34" fmla="*/ 194 w 376"/>
              <a:gd name="T35" fmla="*/ 197 h 438"/>
              <a:gd name="T36" fmla="*/ 164 w 376"/>
              <a:gd name="T37" fmla="*/ 194 h 438"/>
              <a:gd name="T38" fmla="*/ 179 w 376"/>
              <a:gd name="T39" fmla="*/ 215 h 438"/>
              <a:gd name="T40" fmla="*/ 149 w 376"/>
              <a:gd name="T41" fmla="*/ 213 h 438"/>
              <a:gd name="T42" fmla="*/ 181 w 376"/>
              <a:gd name="T43" fmla="*/ 248 h 438"/>
              <a:gd name="T44" fmla="*/ 134 w 376"/>
              <a:gd name="T45" fmla="*/ 232 h 438"/>
              <a:gd name="T46" fmla="*/ 148 w 376"/>
              <a:gd name="T47" fmla="*/ 253 h 438"/>
              <a:gd name="T48" fmla="*/ 118 w 376"/>
              <a:gd name="T49" fmla="*/ 250 h 438"/>
              <a:gd name="T50" fmla="*/ 133 w 376"/>
              <a:gd name="T51" fmla="*/ 272 h 438"/>
              <a:gd name="T52" fmla="*/ 103 w 376"/>
              <a:gd name="T53" fmla="*/ 269 h 438"/>
              <a:gd name="T54" fmla="*/ 117 w 376"/>
              <a:gd name="T55" fmla="*/ 290 h 438"/>
              <a:gd name="T56" fmla="*/ 88 w 376"/>
              <a:gd name="T57" fmla="*/ 288 h 438"/>
              <a:gd name="T58" fmla="*/ 119 w 376"/>
              <a:gd name="T59" fmla="*/ 323 h 438"/>
              <a:gd name="T60" fmla="*/ 72 w 376"/>
              <a:gd name="T61" fmla="*/ 307 h 438"/>
              <a:gd name="T62" fmla="*/ 87 w 376"/>
              <a:gd name="T63" fmla="*/ 328 h 438"/>
              <a:gd name="T64" fmla="*/ 57 w 376"/>
              <a:gd name="T65" fmla="*/ 325 h 438"/>
              <a:gd name="T66" fmla="*/ 71 w 376"/>
              <a:gd name="T67" fmla="*/ 347 h 438"/>
              <a:gd name="T68" fmla="*/ 42 w 376"/>
              <a:gd name="T69" fmla="*/ 344 h 438"/>
              <a:gd name="T70" fmla="*/ 56 w 376"/>
              <a:gd name="T71" fmla="*/ 366 h 438"/>
              <a:gd name="T72" fmla="*/ 26 w 376"/>
              <a:gd name="T73" fmla="*/ 363 h 438"/>
              <a:gd name="T74" fmla="*/ 58 w 376"/>
              <a:gd name="T75" fmla="*/ 398 h 438"/>
              <a:gd name="T76" fmla="*/ 0 w 376"/>
              <a:gd name="T77" fmla="*/ 395 h 438"/>
              <a:gd name="T78" fmla="*/ 324 w 376"/>
              <a:gd name="T79" fmla="*/ 106 h 438"/>
              <a:gd name="T80" fmla="*/ 316 w 376"/>
              <a:gd name="T81" fmla="*/ 56 h 438"/>
              <a:gd name="T82" fmla="*/ 324 w 376"/>
              <a:gd name="T83" fmla="*/ 32 h 438"/>
              <a:gd name="T84" fmla="*/ 323 w 376"/>
              <a:gd name="T85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76" h="438">
                <a:moveTo>
                  <a:pt x="324" y="106"/>
                </a:moveTo>
                <a:cubicBezTo>
                  <a:pt x="376" y="43"/>
                  <a:pt x="376" y="43"/>
                  <a:pt x="376" y="43"/>
                </a:cubicBezTo>
                <a:cubicBezTo>
                  <a:pt x="324" y="1"/>
                  <a:pt x="324" y="1"/>
                  <a:pt x="324" y="1"/>
                </a:cubicBezTo>
                <a:cubicBezTo>
                  <a:pt x="324" y="32"/>
                  <a:pt x="324" y="32"/>
                  <a:pt x="324" y="32"/>
                </a:cubicBezTo>
                <a:cubicBezTo>
                  <a:pt x="327" y="32"/>
                  <a:pt x="330" y="33"/>
                  <a:pt x="332" y="35"/>
                </a:cubicBezTo>
                <a:cubicBezTo>
                  <a:pt x="338" y="40"/>
                  <a:pt x="339" y="49"/>
                  <a:pt x="334" y="54"/>
                </a:cubicBezTo>
                <a:cubicBezTo>
                  <a:pt x="334" y="54"/>
                  <a:pt x="334" y="54"/>
                  <a:pt x="334" y="54"/>
                </a:cubicBezTo>
                <a:cubicBezTo>
                  <a:pt x="332" y="57"/>
                  <a:pt x="328" y="59"/>
                  <a:pt x="324" y="59"/>
                </a:cubicBezTo>
                <a:lnTo>
                  <a:pt x="324" y="106"/>
                </a:lnTo>
                <a:close/>
                <a:moveTo>
                  <a:pt x="272" y="63"/>
                </a:moveTo>
                <a:cubicBezTo>
                  <a:pt x="308" y="92"/>
                  <a:pt x="308" y="92"/>
                  <a:pt x="308" y="92"/>
                </a:cubicBezTo>
                <a:cubicBezTo>
                  <a:pt x="304" y="98"/>
                  <a:pt x="304" y="98"/>
                  <a:pt x="304" y="98"/>
                </a:cubicBezTo>
                <a:cubicBezTo>
                  <a:pt x="267" y="68"/>
                  <a:pt x="267" y="68"/>
                  <a:pt x="267" y="68"/>
                </a:cubicBezTo>
                <a:cubicBezTo>
                  <a:pt x="256" y="81"/>
                  <a:pt x="256" y="81"/>
                  <a:pt x="256" y="81"/>
                </a:cubicBezTo>
                <a:cubicBezTo>
                  <a:pt x="276" y="97"/>
                  <a:pt x="276" y="97"/>
                  <a:pt x="276" y="97"/>
                </a:cubicBezTo>
                <a:cubicBezTo>
                  <a:pt x="271" y="103"/>
                  <a:pt x="271" y="103"/>
                  <a:pt x="271" y="103"/>
                </a:cubicBezTo>
                <a:cubicBezTo>
                  <a:pt x="252" y="87"/>
                  <a:pt x="252" y="87"/>
                  <a:pt x="252" y="87"/>
                </a:cubicBezTo>
                <a:cubicBezTo>
                  <a:pt x="241" y="100"/>
                  <a:pt x="241" y="100"/>
                  <a:pt x="241" y="100"/>
                </a:cubicBezTo>
                <a:cubicBezTo>
                  <a:pt x="260" y="116"/>
                  <a:pt x="260" y="116"/>
                  <a:pt x="260" y="116"/>
                </a:cubicBezTo>
                <a:cubicBezTo>
                  <a:pt x="256" y="122"/>
                  <a:pt x="256" y="122"/>
                  <a:pt x="256" y="122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45" y="135"/>
                  <a:pt x="245" y="135"/>
                  <a:pt x="245" y="135"/>
                </a:cubicBezTo>
                <a:cubicBezTo>
                  <a:pt x="240" y="140"/>
                  <a:pt x="240" y="140"/>
                  <a:pt x="240" y="140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10" y="138"/>
                  <a:pt x="210" y="138"/>
                  <a:pt x="210" y="138"/>
                </a:cubicBezTo>
                <a:cubicBezTo>
                  <a:pt x="247" y="167"/>
                  <a:pt x="247" y="167"/>
                  <a:pt x="247" y="167"/>
                </a:cubicBezTo>
                <a:cubicBezTo>
                  <a:pt x="242" y="173"/>
                  <a:pt x="242" y="173"/>
                  <a:pt x="242" y="173"/>
                </a:cubicBezTo>
                <a:cubicBezTo>
                  <a:pt x="206" y="143"/>
                  <a:pt x="206" y="143"/>
                  <a:pt x="206" y="143"/>
                </a:cubicBezTo>
                <a:cubicBezTo>
                  <a:pt x="195" y="156"/>
                  <a:pt x="195" y="156"/>
                  <a:pt x="195" y="156"/>
                </a:cubicBezTo>
                <a:cubicBezTo>
                  <a:pt x="214" y="172"/>
                  <a:pt x="214" y="172"/>
                  <a:pt x="214" y="172"/>
                </a:cubicBezTo>
                <a:cubicBezTo>
                  <a:pt x="210" y="178"/>
                  <a:pt x="210" y="178"/>
                  <a:pt x="210" y="178"/>
                </a:cubicBezTo>
                <a:cubicBezTo>
                  <a:pt x="190" y="162"/>
                  <a:pt x="190" y="162"/>
                  <a:pt x="190" y="162"/>
                </a:cubicBezTo>
                <a:cubicBezTo>
                  <a:pt x="180" y="175"/>
                  <a:pt x="180" y="175"/>
                  <a:pt x="180" y="175"/>
                </a:cubicBezTo>
                <a:cubicBezTo>
                  <a:pt x="199" y="191"/>
                  <a:pt x="199" y="191"/>
                  <a:pt x="199" y="191"/>
                </a:cubicBezTo>
                <a:cubicBezTo>
                  <a:pt x="194" y="197"/>
                  <a:pt x="194" y="197"/>
                  <a:pt x="194" y="197"/>
                </a:cubicBezTo>
                <a:cubicBezTo>
                  <a:pt x="175" y="181"/>
                  <a:pt x="175" y="181"/>
                  <a:pt x="175" y="181"/>
                </a:cubicBezTo>
                <a:cubicBezTo>
                  <a:pt x="164" y="194"/>
                  <a:pt x="164" y="194"/>
                  <a:pt x="164" y="194"/>
                </a:cubicBezTo>
                <a:cubicBezTo>
                  <a:pt x="184" y="210"/>
                  <a:pt x="184" y="210"/>
                  <a:pt x="184" y="210"/>
                </a:cubicBezTo>
                <a:cubicBezTo>
                  <a:pt x="179" y="215"/>
                  <a:pt x="179" y="215"/>
                  <a:pt x="179" y="215"/>
                </a:cubicBezTo>
                <a:cubicBezTo>
                  <a:pt x="160" y="200"/>
                  <a:pt x="160" y="200"/>
                  <a:pt x="160" y="200"/>
                </a:cubicBezTo>
                <a:cubicBezTo>
                  <a:pt x="149" y="213"/>
                  <a:pt x="149" y="213"/>
                  <a:pt x="149" y="213"/>
                </a:cubicBezTo>
                <a:cubicBezTo>
                  <a:pt x="185" y="243"/>
                  <a:pt x="185" y="243"/>
                  <a:pt x="185" y="243"/>
                </a:cubicBezTo>
                <a:cubicBezTo>
                  <a:pt x="181" y="248"/>
                  <a:pt x="181" y="248"/>
                  <a:pt x="181" y="248"/>
                </a:cubicBezTo>
                <a:cubicBezTo>
                  <a:pt x="144" y="218"/>
                  <a:pt x="144" y="218"/>
                  <a:pt x="144" y="218"/>
                </a:cubicBezTo>
                <a:cubicBezTo>
                  <a:pt x="134" y="232"/>
                  <a:pt x="134" y="232"/>
                  <a:pt x="134" y="232"/>
                </a:cubicBezTo>
                <a:cubicBezTo>
                  <a:pt x="153" y="247"/>
                  <a:pt x="153" y="247"/>
                  <a:pt x="153" y="247"/>
                </a:cubicBezTo>
                <a:cubicBezTo>
                  <a:pt x="148" y="253"/>
                  <a:pt x="148" y="253"/>
                  <a:pt x="148" y="253"/>
                </a:cubicBezTo>
                <a:cubicBezTo>
                  <a:pt x="129" y="237"/>
                  <a:pt x="129" y="237"/>
                  <a:pt x="129" y="237"/>
                </a:cubicBezTo>
                <a:cubicBezTo>
                  <a:pt x="118" y="250"/>
                  <a:pt x="118" y="250"/>
                  <a:pt x="118" y="250"/>
                </a:cubicBezTo>
                <a:cubicBezTo>
                  <a:pt x="137" y="266"/>
                  <a:pt x="137" y="266"/>
                  <a:pt x="137" y="266"/>
                </a:cubicBezTo>
                <a:cubicBezTo>
                  <a:pt x="133" y="272"/>
                  <a:pt x="133" y="272"/>
                  <a:pt x="133" y="272"/>
                </a:cubicBezTo>
                <a:cubicBezTo>
                  <a:pt x="114" y="256"/>
                  <a:pt x="114" y="256"/>
                  <a:pt x="114" y="256"/>
                </a:cubicBezTo>
                <a:cubicBezTo>
                  <a:pt x="103" y="269"/>
                  <a:pt x="103" y="269"/>
                  <a:pt x="103" y="26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17" y="290"/>
                  <a:pt x="117" y="290"/>
                  <a:pt x="117" y="290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88" y="288"/>
                  <a:pt x="88" y="288"/>
                  <a:pt x="88" y="288"/>
                </a:cubicBezTo>
                <a:cubicBezTo>
                  <a:pt x="124" y="318"/>
                  <a:pt x="124" y="318"/>
                  <a:pt x="124" y="318"/>
                </a:cubicBezTo>
                <a:cubicBezTo>
                  <a:pt x="119" y="323"/>
                  <a:pt x="119" y="323"/>
                  <a:pt x="119" y="323"/>
                </a:cubicBezTo>
                <a:cubicBezTo>
                  <a:pt x="83" y="294"/>
                  <a:pt x="83" y="294"/>
                  <a:pt x="83" y="294"/>
                </a:cubicBezTo>
                <a:cubicBezTo>
                  <a:pt x="72" y="307"/>
                  <a:pt x="72" y="307"/>
                  <a:pt x="72" y="307"/>
                </a:cubicBezTo>
                <a:cubicBezTo>
                  <a:pt x="91" y="322"/>
                  <a:pt x="91" y="322"/>
                  <a:pt x="91" y="322"/>
                </a:cubicBezTo>
                <a:cubicBezTo>
                  <a:pt x="87" y="328"/>
                  <a:pt x="87" y="328"/>
                  <a:pt x="87" y="328"/>
                </a:cubicBezTo>
                <a:cubicBezTo>
                  <a:pt x="68" y="312"/>
                  <a:pt x="68" y="312"/>
                  <a:pt x="68" y="312"/>
                </a:cubicBezTo>
                <a:cubicBezTo>
                  <a:pt x="57" y="325"/>
                  <a:pt x="57" y="325"/>
                  <a:pt x="57" y="325"/>
                </a:cubicBezTo>
                <a:cubicBezTo>
                  <a:pt x="76" y="341"/>
                  <a:pt x="76" y="341"/>
                  <a:pt x="76" y="341"/>
                </a:cubicBezTo>
                <a:cubicBezTo>
                  <a:pt x="71" y="347"/>
                  <a:pt x="71" y="347"/>
                  <a:pt x="71" y="347"/>
                </a:cubicBezTo>
                <a:cubicBezTo>
                  <a:pt x="52" y="331"/>
                  <a:pt x="52" y="331"/>
                  <a:pt x="52" y="331"/>
                </a:cubicBezTo>
                <a:cubicBezTo>
                  <a:pt x="42" y="344"/>
                  <a:pt x="42" y="344"/>
                  <a:pt x="42" y="344"/>
                </a:cubicBezTo>
                <a:cubicBezTo>
                  <a:pt x="61" y="360"/>
                  <a:pt x="61" y="360"/>
                  <a:pt x="61" y="360"/>
                </a:cubicBezTo>
                <a:cubicBezTo>
                  <a:pt x="56" y="366"/>
                  <a:pt x="56" y="366"/>
                  <a:pt x="56" y="366"/>
                </a:cubicBezTo>
                <a:cubicBezTo>
                  <a:pt x="37" y="350"/>
                  <a:pt x="37" y="350"/>
                  <a:pt x="37" y="350"/>
                </a:cubicBezTo>
                <a:cubicBezTo>
                  <a:pt x="26" y="363"/>
                  <a:pt x="26" y="363"/>
                  <a:pt x="26" y="363"/>
                </a:cubicBezTo>
                <a:cubicBezTo>
                  <a:pt x="63" y="393"/>
                  <a:pt x="63" y="393"/>
                  <a:pt x="63" y="393"/>
                </a:cubicBezTo>
                <a:cubicBezTo>
                  <a:pt x="58" y="398"/>
                  <a:pt x="58" y="398"/>
                  <a:pt x="58" y="398"/>
                </a:cubicBezTo>
                <a:cubicBezTo>
                  <a:pt x="22" y="369"/>
                  <a:pt x="22" y="369"/>
                  <a:pt x="22" y="369"/>
                </a:cubicBezTo>
                <a:cubicBezTo>
                  <a:pt x="0" y="395"/>
                  <a:pt x="0" y="395"/>
                  <a:pt x="0" y="395"/>
                </a:cubicBezTo>
                <a:cubicBezTo>
                  <a:pt x="53" y="438"/>
                  <a:pt x="53" y="438"/>
                  <a:pt x="53" y="438"/>
                </a:cubicBezTo>
                <a:cubicBezTo>
                  <a:pt x="324" y="106"/>
                  <a:pt x="324" y="106"/>
                  <a:pt x="324" y="106"/>
                </a:cubicBezTo>
                <a:cubicBezTo>
                  <a:pt x="324" y="59"/>
                  <a:pt x="324" y="59"/>
                  <a:pt x="324" y="59"/>
                </a:cubicBezTo>
                <a:cubicBezTo>
                  <a:pt x="321" y="59"/>
                  <a:pt x="318" y="58"/>
                  <a:pt x="316" y="56"/>
                </a:cubicBezTo>
                <a:cubicBezTo>
                  <a:pt x="310" y="51"/>
                  <a:pt x="309" y="43"/>
                  <a:pt x="314" y="37"/>
                </a:cubicBezTo>
                <a:cubicBezTo>
                  <a:pt x="316" y="34"/>
                  <a:pt x="320" y="32"/>
                  <a:pt x="324" y="32"/>
                </a:cubicBezTo>
                <a:cubicBezTo>
                  <a:pt x="324" y="1"/>
                  <a:pt x="324" y="1"/>
                  <a:pt x="324" y="1"/>
                </a:cubicBezTo>
                <a:cubicBezTo>
                  <a:pt x="323" y="0"/>
                  <a:pt x="323" y="0"/>
                  <a:pt x="323" y="0"/>
                </a:cubicBezTo>
                <a:lnTo>
                  <a:pt x="272" y="63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 47"/>
          <p:cNvSpPr>
            <a:spLocks noEditPoints="1"/>
          </p:cNvSpPr>
          <p:nvPr/>
        </p:nvSpPr>
        <p:spPr bwMode="auto">
          <a:xfrm>
            <a:off x="10196773" y="2851977"/>
            <a:ext cx="391979" cy="769894"/>
          </a:xfrm>
          <a:custGeom>
            <a:avLst/>
            <a:gdLst>
              <a:gd name="T0" fmla="*/ 121 w 162"/>
              <a:gd name="T1" fmla="*/ 144 h 319"/>
              <a:gd name="T2" fmla="*/ 128 w 162"/>
              <a:gd name="T3" fmla="*/ 138 h 319"/>
              <a:gd name="T4" fmla="*/ 150 w 162"/>
              <a:gd name="T5" fmla="*/ 80 h 319"/>
              <a:gd name="T6" fmla="*/ 147 w 162"/>
              <a:gd name="T7" fmla="*/ 69 h 319"/>
              <a:gd name="T8" fmla="*/ 156 w 162"/>
              <a:gd name="T9" fmla="*/ 46 h 319"/>
              <a:gd name="T10" fmla="*/ 137 w 162"/>
              <a:gd name="T11" fmla="*/ 3 h 319"/>
              <a:gd name="T12" fmla="*/ 121 w 162"/>
              <a:gd name="T13" fmla="*/ 1 h 319"/>
              <a:gd name="T14" fmla="*/ 121 w 162"/>
              <a:gd name="T15" fmla="*/ 58 h 319"/>
              <a:gd name="T16" fmla="*/ 126 w 162"/>
              <a:gd name="T17" fmla="*/ 61 h 319"/>
              <a:gd name="T18" fmla="*/ 121 w 162"/>
              <a:gd name="T19" fmla="*/ 59 h 319"/>
              <a:gd name="T20" fmla="*/ 121 w 162"/>
              <a:gd name="T21" fmla="*/ 85 h 319"/>
              <a:gd name="T22" fmla="*/ 125 w 162"/>
              <a:gd name="T23" fmla="*/ 75 h 319"/>
              <a:gd name="T24" fmla="*/ 123 w 162"/>
              <a:gd name="T25" fmla="*/ 66 h 319"/>
              <a:gd name="T26" fmla="*/ 139 w 162"/>
              <a:gd name="T27" fmla="*/ 72 h 319"/>
              <a:gd name="T28" fmla="*/ 144 w 162"/>
              <a:gd name="T29" fmla="*/ 83 h 319"/>
              <a:gd name="T30" fmla="*/ 125 w 162"/>
              <a:gd name="T31" fmla="*/ 132 h 319"/>
              <a:gd name="T32" fmla="*/ 121 w 162"/>
              <a:gd name="T33" fmla="*/ 136 h 319"/>
              <a:gd name="T34" fmla="*/ 121 w 162"/>
              <a:gd name="T35" fmla="*/ 144 h 319"/>
              <a:gd name="T36" fmla="*/ 66 w 162"/>
              <a:gd name="T37" fmla="*/ 284 h 319"/>
              <a:gd name="T38" fmla="*/ 121 w 162"/>
              <a:gd name="T39" fmla="*/ 144 h 319"/>
              <a:gd name="T40" fmla="*/ 121 w 162"/>
              <a:gd name="T41" fmla="*/ 144 h 319"/>
              <a:gd name="T42" fmla="*/ 121 w 162"/>
              <a:gd name="T43" fmla="*/ 136 h 319"/>
              <a:gd name="T44" fmla="*/ 114 w 162"/>
              <a:gd name="T45" fmla="*/ 137 h 319"/>
              <a:gd name="T46" fmla="*/ 98 w 162"/>
              <a:gd name="T47" fmla="*/ 130 h 319"/>
              <a:gd name="T48" fmla="*/ 98 w 162"/>
              <a:gd name="T49" fmla="*/ 130 h 319"/>
              <a:gd name="T50" fmla="*/ 106 w 162"/>
              <a:gd name="T51" fmla="*/ 125 h 319"/>
              <a:gd name="T52" fmla="*/ 121 w 162"/>
              <a:gd name="T53" fmla="*/ 85 h 319"/>
              <a:gd name="T54" fmla="*/ 121 w 162"/>
              <a:gd name="T55" fmla="*/ 59 h 319"/>
              <a:gd name="T56" fmla="*/ 85 w 162"/>
              <a:gd name="T57" fmla="*/ 45 h 319"/>
              <a:gd name="T58" fmla="*/ 74 w 162"/>
              <a:gd name="T59" fmla="*/ 51 h 319"/>
              <a:gd name="T60" fmla="*/ 52 w 162"/>
              <a:gd name="T61" fmla="*/ 108 h 319"/>
              <a:gd name="T62" fmla="*/ 54 w 162"/>
              <a:gd name="T63" fmla="*/ 118 h 319"/>
              <a:gd name="T64" fmla="*/ 35 w 162"/>
              <a:gd name="T65" fmla="*/ 168 h 319"/>
              <a:gd name="T66" fmla="*/ 35 w 162"/>
              <a:gd name="T67" fmla="*/ 256 h 319"/>
              <a:gd name="T68" fmla="*/ 39 w 162"/>
              <a:gd name="T69" fmla="*/ 257 h 319"/>
              <a:gd name="T70" fmla="*/ 45 w 162"/>
              <a:gd name="T71" fmla="*/ 268 h 319"/>
              <a:gd name="T72" fmla="*/ 58 w 162"/>
              <a:gd name="T73" fmla="*/ 264 h 319"/>
              <a:gd name="T74" fmla="*/ 64 w 162"/>
              <a:gd name="T75" fmla="*/ 278 h 319"/>
              <a:gd name="T76" fmla="*/ 63 w 162"/>
              <a:gd name="T77" fmla="*/ 281 h 319"/>
              <a:gd name="T78" fmla="*/ 35 w 162"/>
              <a:gd name="T79" fmla="*/ 300 h 319"/>
              <a:gd name="T80" fmla="*/ 35 w 162"/>
              <a:gd name="T81" fmla="*/ 306 h 319"/>
              <a:gd name="T82" fmla="*/ 66 w 162"/>
              <a:gd name="T83" fmla="*/ 284 h 319"/>
              <a:gd name="T84" fmla="*/ 121 w 162"/>
              <a:gd name="T85" fmla="*/ 1 h 319"/>
              <a:gd name="T86" fmla="*/ 121 w 162"/>
              <a:gd name="T87" fmla="*/ 58 h 319"/>
              <a:gd name="T88" fmla="*/ 88 w 162"/>
              <a:gd name="T89" fmla="*/ 36 h 319"/>
              <a:gd name="T90" fmla="*/ 94 w 162"/>
              <a:gd name="T91" fmla="*/ 22 h 319"/>
              <a:gd name="T92" fmla="*/ 121 w 162"/>
              <a:gd name="T93" fmla="*/ 1 h 319"/>
              <a:gd name="T94" fmla="*/ 35 w 162"/>
              <a:gd name="T95" fmla="*/ 168 h 319"/>
              <a:gd name="T96" fmla="*/ 0 w 162"/>
              <a:gd name="T97" fmla="*/ 258 h 319"/>
              <a:gd name="T98" fmla="*/ 15 w 162"/>
              <a:gd name="T99" fmla="*/ 319 h 319"/>
              <a:gd name="T100" fmla="*/ 35 w 162"/>
              <a:gd name="T101" fmla="*/ 306 h 319"/>
              <a:gd name="T102" fmla="*/ 35 w 162"/>
              <a:gd name="T103" fmla="*/ 300 h 319"/>
              <a:gd name="T104" fmla="*/ 33 w 162"/>
              <a:gd name="T105" fmla="*/ 301 h 319"/>
              <a:gd name="T106" fmla="*/ 13 w 162"/>
              <a:gd name="T107" fmla="*/ 294 h 319"/>
              <a:gd name="T108" fmla="*/ 5 w 162"/>
              <a:gd name="T109" fmla="*/ 259 h 319"/>
              <a:gd name="T110" fmla="*/ 5 w 162"/>
              <a:gd name="T111" fmla="*/ 259 h 319"/>
              <a:gd name="T112" fmla="*/ 6 w 162"/>
              <a:gd name="T113" fmla="*/ 256 h 319"/>
              <a:gd name="T114" fmla="*/ 19 w 162"/>
              <a:gd name="T115" fmla="*/ 250 h 319"/>
              <a:gd name="T116" fmla="*/ 26 w 162"/>
              <a:gd name="T117" fmla="*/ 261 h 319"/>
              <a:gd name="T118" fmla="*/ 35 w 162"/>
              <a:gd name="T119" fmla="*/ 256 h 319"/>
              <a:gd name="T120" fmla="*/ 35 w 162"/>
              <a:gd name="T121" fmla="*/ 168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2" h="319">
                <a:moveTo>
                  <a:pt x="121" y="144"/>
                </a:moveTo>
                <a:cubicBezTo>
                  <a:pt x="124" y="143"/>
                  <a:pt x="127" y="141"/>
                  <a:pt x="128" y="138"/>
                </a:cubicBezTo>
                <a:cubicBezTo>
                  <a:pt x="150" y="80"/>
                  <a:pt x="150" y="80"/>
                  <a:pt x="150" y="80"/>
                </a:cubicBezTo>
                <a:cubicBezTo>
                  <a:pt x="152" y="76"/>
                  <a:pt x="150" y="71"/>
                  <a:pt x="147" y="69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62" y="29"/>
                  <a:pt x="154" y="9"/>
                  <a:pt x="137" y="3"/>
                </a:cubicBezTo>
                <a:cubicBezTo>
                  <a:pt x="132" y="1"/>
                  <a:pt x="126" y="0"/>
                  <a:pt x="121" y="1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26" y="72"/>
                  <a:pt x="126" y="68"/>
                  <a:pt x="123" y="66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3" y="73"/>
                  <a:pt x="146" y="78"/>
                  <a:pt x="144" y="83"/>
                </a:cubicBezTo>
                <a:cubicBezTo>
                  <a:pt x="125" y="132"/>
                  <a:pt x="125" y="132"/>
                  <a:pt x="125" y="132"/>
                </a:cubicBezTo>
                <a:cubicBezTo>
                  <a:pt x="124" y="134"/>
                  <a:pt x="123" y="135"/>
                  <a:pt x="121" y="136"/>
                </a:cubicBezTo>
                <a:lnTo>
                  <a:pt x="121" y="144"/>
                </a:lnTo>
                <a:close/>
                <a:moveTo>
                  <a:pt x="66" y="284"/>
                </a:moveTo>
                <a:cubicBezTo>
                  <a:pt x="121" y="144"/>
                  <a:pt x="121" y="144"/>
                  <a:pt x="121" y="144"/>
                </a:cubicBezTo>
                <a:cubicBezTo>
                  <a:pt x="121" y="144"/>
                  <a:pt x="121" y="144"/>
                  <a:pt x="121" y="144"/>
                </a:cubicBezTo>
                <a:cubicBezTo>
                  <a:pt x="121" y="136"/>
                  <a:pt x="121" y="136"/>
                  <a:pt x="121" y="136"/>
                </a:cubicBezTo>
                <a:cubicBezTo>
                  <a:pt x="119" y="137"/>
                  <a:pt x="117" y="137"/>
                  <a:pt x="114" y="137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102" y="130"/>
                  <a:pt x="105" y="128"/>
                  <a:pt x="106" y="125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85" y="45"/>
                  <a:pt x="85" y="45"/>
                  <a:pt x="85" y="45"/>
                </a:cubicBezTo>
                <a:cubicBezTo>
                  <a:pt x="80" y="44"/>
                  <a:pt x="76" y="47"/>
                  <a:pt x="74" y="51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1" y="112"/>
                  <a:pt x="52" y="115"/>
                  <a:pt x="54" y="118"/>
                </a:cubicBezTo>
                <a:cubicBezTo>
                  <a:pt x="35" y="168"/>
                  <a:pt x="35" y="168"/>
                  <a:pt x="35" y="168"/>
                </a:cubicBezTo>
                <a:cubicBezTo>
                  <a:pt x="35" y="256"/>
                  <a:pt x="35" y="256"/>
                  <a:pt x="35" y="256"/>
                </a:cubicBezTo>
                <a:cubicBezTo>
                  <a:pt x="36" y="256"/>
                  <a:pt x="37" y="257"/>
                  <a:pt x="39" y="257"/>
                </a:cubicBezTo>
                <a:cubicBezTo>
                  <a:pt x="43" y="259"/>
                  <a:pt x="46" y="264"/>
                  <a:pt x="45" y="268"/>
                </a:cubicBezTo>
                <a:cubicBezTo>
                  <a:pt x="48" y="264"/>
                  <a:pt x="53" y="263"/>
                  <a:pt x="58" y="264"/>
                </a:cubicBezTo>
                <a:cubicBezTo>
                  <a:pt x="63" y="267"/>
                  <a:pt x="66" y="273"/>
                  <a:pt x="64" y="278"/>
                </a:cubicBezTo>
                <a:cubicBezTo>
                  <a:pt x="63" y="281"/>
                  <a:pt x="63" y="281"/>
                  <a:pt x="63" y="281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66" y="284"/>
                  <a:pt x="66" y="284"/>
                  <a:pt x="66" y="284"/>
                </a:cubicBezTo>
                <a:close/>
                <a:moveTo>
                  <a:pt x="121" y="1"/>
                </a:moveTo>
                <a:cubicBezTo>
                  <a:pt x="121" y="58"/>
                  <a:pt x="121" y="58"/>
                  <a:pt x="121" y="58"/>
                </a:cubicBezTo>
                <a:cubicBezTo>
                  <a:pt x="88" y="36"/>
                  <a:pt x="88" y="36"/>
                  <a:pt x="88" y="36"/>
                </a:cubicBezTo>
                <a:cubicBezTo>
                  <a:pt x="94" y="22"/>
                  <a:pt x="94" y="22"/>
                  <a:pt x="94" y="22"/>
                </a:cubicBezTo>
                <a:cubicBezTo>
                  <a:pt x="98" y="10"/>
                  <a:pt x="109" y="2"/>
                  <a:pt x="121" y="1"/>
                </a:cubicBezTo>
                <a:close/>
                <a:moveTo>
                  <a:pt x="35" y="168"/>
                </a:moveTo>
                <a:cubicBezTo>
                  <a:pt x="0" y="258"/>
                  <a:pt x="0" y="258"/>
                  <a:pt x="0" y="258"/>
                </a:cubicBezTo>
                <a:cubicBezTo>
                  <a:pt x="15" y="319"/>
                  <a:pt x="15" y="319"/>
                  <a:pt x="15" y="319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13" y="294"/>
                  <a:pt x="13" y="294"/>
                  <a:pt x="13" y="294"/>
                </a:cubicBezTo>
                <a:cubicBezTo>
                  <a:pt x="5" y="259"/>
                  <a:pt x="5" y="259"/>
                  <a:pt x="5" y="259"/>
                </a:cubicBezTo>
                <a:cubicBezTo>
                  <a:pt x="5" y="259"/>
                  <a:pt x="5" y="259"/>
                  <a:pt x="5" y="259"/>
                </a:cubicBezTo>
                <a:cubicBezTo>
                  <a:pt x="6" y="256"/>
                  <a:pt x="6" y="256"/>
                  <a:pt x="6" y="256"/>
                </a:cubicBezTo>
                <a:cubicBezTo>
                  <a:pt x="8" y="250"/>
                  <a:pt x="14" y="248"/>
                  <a:pt x="19" y="250"/>
                </a:cubicBezTo>
                <a:cubicBezTo>
                  <a:pt x="24" y="251"/>
                  <a:pt x="27" y="256"/>
                  <a:pt x="26" y="261"/>
                </a:cubicBezTo>
                <a:cubicBezTo>
                  <a:pt x="28" y="258"/>
                  <a:pt x="31" y="256"/>
                  <a:pt x="35" y="256"/>
                </a:cubicBezTo>
                <a:lnTo>
                  <a:pt x="35" y="168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 48"/>
          <p:cNvSpPr>
            <a:spLocks noEditPoints="1"/>
          </p:cNvSpPr>
          <p:nvPr/>
        </p:nvSpPr>
        <p:spPr bwMode="auto">
          <a:xfrm>
            <a:off x="8829245" y="2950413"/>
            <a:ext cx="641578" cy="641578"/>
          </a:xfrm>
          <a:custGeom>
            <a:avLst/>
            <a:gdLst>
              <a:gd name="T0" fmla="*/ 133 w 266"/>
              <a:gd name="T1" fmla="*/ 0 h 266"/>
              <a:gd name="T2" fmla="*/ 133 w 266"/>
              <a:gd name="T3" fmla="*/ 0 h 266"/>
              <a:gd name="T4" fmla="*/ 133 w 266"/>
              <a:gd name="T5" fmla="*/ 35 h 266"/>
              <a:gd name="T6" fmla="*/ 150 w 266"/>
              <a:gd name="T7" fmla="*/ 24 h 266"/>
              <a:gd name="T8" fmla="*/ 242 w 266"/>
              <a:gd name="T9" fmla="*/ 117 h 266"/>
              <a:gd name="T10" fmla="*/ 231 w 266"/>
              <a:gd name="T11" fmla="*/ 133 h 266"/>
              <a:gd name="T12" fmla="*/ 242 w 266"/>
              <a:gd name="T13" fmla="*/ 149 h 266"/>
              <a:gd name="T14" fmla="*/ 150 w 266"/>
              <a:gd name="T15" fmla="*/ 242 h 266"/>
              <a:gd name="T16" fmla="*/ 150 w 266"/>
              <a:gd name="T17" fmla="*/ 242 h 266"/>
              <a:gd name="T18" fmla="*/ 133 w 266"/>
              <a:gd name="T19" fmla="*/ 231 h 266"/>
              <a:gd name="T20" fmla="*/ 133 w 266"/>
              <a:gd name="T21" fmla="*/ 266 h 266"/>
              <a:gd name="T22" fmla="*/ 133 w 266"/>
              <a:gd name="T23" fmla="*/ 266 h 266"/>
              <a:gd name="T24" fmla="*/ 266 w 266"/>
              <a:gd name="T25" fmla="*/ 133 h 266"/>
              <a:gd name="T26" fmla="*/ 133 w 266"/>
              <a:gd name="T27" fmla="*/ 0 h 266"/>
              <a:gd name="T28" fmla="*/ 133 w 266"/>
              <a:gd name="T29" fmla="*/ 0 h 266"/>
              <a:gd name="T30" fmla="*/ 133 w 266"/>
              <a:gd name="T31" fmla="*/ 0 h 266"/>
              <a:gd name="T32" fmla="*/ 0 w 266"/>
              <a:gd name="T33" fmla="*/ 133 h 266"/>
              <a:gd name="T34" fmla="*/ 133 w 266"/>
              <a:gd name="T35" fmla="*/ 266 h 266"/>
              <a:gd name="T36" fmla="*/ 133 w 266"/>
              <a:gd name="T37" fmla="*/ 266 h 266"/>
              <a:gd name="T38" fmla="*/ 133 w 266"/>
              <a:gd name="T39" fmla="*/ 231 h 266"/>
              <a:gd name="T40" fmla="*/ 133 w 266"/>
              <a:gd name="T41" fmla="*/ 231 h 266"/>
              <a:gd name="T42" fmla="*/ 117 w 266"/>
              <a:gd name="T43" fmla="*/ 242 h 266"/>
              <a:gd name="T44" fmla="*/ 24 w 266"/>
              <a:gd name="T45" fmla="*/ 149 h 266"/>
              <a:gd name="T46" fmla="*/ 35 w 266"/>
              <a:gd name="T47" fmla="*/ 133 h 266"/>
              <a:gd name="T48" fmla="*/ 24 w 266"/>
              <a:gd name="T49" fmla="*/ 117 h 266"/>
              <a:gd name="T50" fmla="*/ 117 w 266"/>
              <a:gd name="T51" fmla="*/ 24 h 266"/>
              <a:gd name="T52" fmla="*/ 133 w 266"/>
              <a:gd name="T53" fmla="*/ 35 h 266"/>
              <a:gd name="T54" fmla="*/ 133 w 266"/>
              <a:gd name="T55" fmla="*/ 35 h 266"/>
              <a:gd name="T56" fmla="*/ 133 w 266"/>
              <a:gd name="T57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66" h="266"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41" y="35"/>
                  <a:pt x="147" y="30"/>
                  <a:pt x="150" y="24"/>
                </a:cubicBezTo>
                <a:cubicBezTo>
                  <a:pt x="197" y="31"/>
                  <a:pt x="235" y="69"/>
                  <a:pt x="242" y="117"/>
                </a:cubicBezTo>
                <a:cubicBezTo>
                  <a:pt x="236" y="119"/>
                  <a:pt x="231" y="125"/>
                  <a:pt x="231" y="133"/>
                </a:cubicBezTo>
                <a:cubicBezTo>
                  <a:pt x="231" y="140"/>
                  <a:pt x="236" y="147"/>
                  <a:pt x="242" y="149"/>
                </a:cubicBezTo>
                <a:cubicBezTo>
                  <a:pt x="235" y="197"/>
                  <a:pt x="197" y="235"/>
                  <a:pt x="150" y="242"/>
                </a:cubicBezTo>
                <a:cubicBezTo>
                  <a:pt x="150" y="242"/>
                  <a:pt x="150" y="242"/>
                  <a:pt x="150" y="242"/>
                </a:cubicBezTo>
                <a:cubicBezTo>
                  <a:pt x="147" y="236"/>
                  <a:pt x="141" y="231"/>
                  <a:pt x="133" y="231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207" y="266"/>
                  <a:pt x="266" y="206"/>
                  <a:pt x="266" y="133"/>
                </a:cubicBezTo>
                <a:cubicBezTo>
                  <a:pt x="266" y="59"/>
                  <a:pt x="207" y="0"/>
                  <a:pt x="133" y="0"/>
                </a:cubicBezTo>
                <a:close/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60" y="0"/>
                  <a:pt x="0" y="59"/>
                  <a:pt x="0" y="133"/>
                </a:cubicBezTo>
                <a:cubicBezTo>
                  <a:pt x="0" y="206"/>
                  <a:pt x="60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26" y="231"/>
                  <a:pt x="120" y="236"/>
                  <a:pt x="117" y="242"/>
                </a:cubicBezTo>
                <a:cubicBezTo>
                  <a:pt x="69" y="235"/>
                  <a:pt x="31" y="197"/>
                  <a:pt x="24" y="149"/>
                </a:cubicBezTo>
                <a:cubicBezTo>
                  <a:pt x="31" y="147"/>
                  <a:pt x="35" y="140"/>
                  <a:pt x="35" y="133"/>
                </a:cubicBezTo>
                <a:cubicBezTo>
                  <a:pt x="35" y="125"/>
                  <a:pt x="31" y="119"/>
                  <a:pt x="24" y="117"/>
                </a:cubicBezTo>
                <a:cubicBezTo>
                  <a:pt x="31" y="69"/>
                  <a:pt x="69" y="31"/>
                  <a:pt x="117" y="24"/>
                </a:cubicBezTo>
                <a:cubicBezTo>
                  <a:pt x="120" y="30"/>
                  <a:pt x="126" y="35"/>
                  <a:pt x="133" y="35"/>
                </a:cubicBezTo>
                <a:cubicBezTo>
                  <a:pt x="133" y="35"/>
                  <a:pt x="133" y="35"/>
                  <a:pt x="133" y="35"/>
                </a:cubicBezTo>
                <a:lnTo>
                  <a:pt x="133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 49"/>
          <p:cNvSpPr>
            <a:spLocks/>
          </p:cNvSpPr>
          <p:nvPr/>
        </p:nvSpPr>
        <p:spPr bwMode="auto">
          <a:xfrm>
            <a:off x="8947016" y="3154310"/>
            <a:ext cx="319910" cy="168743"/>
          </a:xfrm>
          <a:custGeom>
            <a:avLst/>
            <a:gdLst>
              <a:gd name="T0" fmla="*/ 124 w 133"/>
              <a:gd name="T1" fmla="*/ 0 h 70"/>
              <a:gd name="T2" fmla="*/ 93 w 133"/>
              <a:gd name="T3" fmla="*/ 30 h 70"/>
              <a:gd name="T4" fmla="*/ 84 w 133"/>
              <a:gd name="T5" fmla="*/ 28 h 70"/>
              <a:gd name="T6" fmla="*/ 65 w 133"/>
              <a:gd name="T7" fmla="*/ 42 h 70"/>
              <a:gd name="T8" fmla="*/ 0 w 133"/>
              <a:gd name="T9" fmla="*/ 42 h 70"/>
              <a:gd name="T10" fmla="*/ 0 w 133"/>
              <a:gd name="T11" fmla="*/ 56 h 70"/>
              <a:gd name="T12" fmla="*/ 65 w 133"/>
              <a:gd name="T13" fmla="*/ 56 h 70"/>
              <a:gd name="T14" fmla="*/ 84 w 133"/>
              <a:gd name="T15" fmla="*/ 70 h 70"/>
              <a:gd name="T16" fmla="*/ 105 w 133"/>
              <a:gd name="T17" fmla="*/ 49 h 70"/>
              <a:gd name="T18" fmla="*/ 103 w 133"/>
              <a:gd name="T19" fmla="*/ 40 h 70"/>
              <a:gd name="T20" fmla="*/ 133 w 133"/>
              <a:gd name="T21" fmla="*/ 9 h 70"/>
              <a:gd name="T22" fmla="*/ 124 w 133"/>
              <a:gd name="T2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70">
                <a:moveTo>
                  <a:pt x="124" y="0"/>
                </a:moveTo>
                <a:cubicBezTo>
                  <a:pt x="93" y="30"/>
                  <a:pt x="93" y="30"/>
                  <a:pt x="93" y="30"/>
                </a:cubicBezTo>
                <a:cubicBezTo>
                  <a:pt x="91" y="29"/>
                  <a:pt x="88" y="28"/>
                  <a:pt x="84" y="28"/>
                </a:cubicBezTo>
                <a:cubicBezTo>
                  <a:pt x="75" y="28"/>
                  <a:pt x="67" y="34"/>
                  <a:pt x="65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56"/>
                  <a:pt x="0" y="56"/>
                  <a:pt x="0" y="56"/>
                </a:cubicBezTo>
                <a:cubicBezTo>
                  <a:pt x="65" y="56"/>
                  <a:pt x="65" y="56"/>
                  <a:pt x="65" y="56"/>
                </a:cubicBezTo>
                <a:cubicBezTo>
                  <a:pt x="67" y="64"/>
                  <a:pt x="75" y="70"/>
                  <a:pt x="84" y="70"/>
                </a:cubicBezTo>
                <a:cubicBezTo>
                  <a:pt x="96" y="70"/>
                  <a:pt x="105" y="60"/>
                  <a:pt x="105" y="49"/>
                </a:cubicBezTo>
                <a:cubicBezTo>
                  <a:pt x="105" y="46"/>
                  <a:pt x="104" y="43"/>
                  <a:pt x="103" y="40"/>
                </a:cubicBezTo>
                <a:cubicBezTo>
                  <a:pt x="133" y="9"/>
                  <a:pt x="133" y="9"/>
                  <a:pt x="133" y="9"/>
                </a:cubicBezTo>
                <a:lnTo>
                  <a:pt x="124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4" name="Group 126"/>
          <p:cNvGrpSpPr/>
          <p:nvPr/>
        </p:nvGrpSpPr>
        <p:grpSpPr>
          <a:xfrm>
            <a:off x="9085874" y="3776552"/>
            <a:ext cx="502716" cy="478108"/>
            <a:chOff x="8505825" y="3605213"/>
            <a:chExt cx="454025" cy="431800"/>
          </a:xfrm>
        </p:grpSpPr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8505825" y="3694113"/>
              <a:ext cx="454025" cy="342900"/>
            </a:xfrm>
            <a:custGeom>
              <a:avLst/>
              <a:gdLst>
                <a:gd name="T0" fmla="*/ 146 w 208"/>
                <a:gd name="T1" fmla="*/ 0 h 157"/>
                <a:gd name="T2" fmla="*/ 104 w 208"/>
                <a:gd name="T3" fmla="*/ 15 h 157"/>
                <a:gd name="T4" fmla="*/ 62 w 208"/>
                <a:gd name="T5" fmla="*/ 0 h 157"/>
                <a:gd name="T6" fmla="*/ 0 w 208"/>
                <a:gd name="T7" fmla="*/ 60 h 157"/>
                <a:gd name="T8" fmla="*/ 107 w 208"/>
                <a:gd name="T9" fmla="*/ 157 h 157"/>
                <a:gd name="T10" fmla="*/ 208 w 208"/>
                <a:gd name="T11" fmla="*/ 60 h 157"/>
                <a:gd name="T12" fmla="*/ 146 w 208"/>
                <a:gd name="T1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157">
                  <a:moveTo>
                    <a:pt x="146" y="0"/>
                  </a:moveTo>
                  <a:cubicBezTo>
                    <a:pt x="130" y="0"/>
                    <a:pt x="115" y="6"/>
                    <a:pt x="104" y="15"/>
                  </a:cubicBezTo>
                  <a:cubicBezTo>
                    <a:pt x="93" y="6"/>
                    <a:pt x="78" y="0"/>
                    <a:pt x="62" y="0"/>
                  </a:cubicBezTo>
                  <a:cubicBezTo>
                    <a:pt x="28" y="0"/>
                    <a:pt x="0" y="27"/>
                    <a:pt x="0" y="60"/>
                  </a:cubicBezTo>
                  <a:cubicBezTo>
                    <a:pt x="0" y="98"/>
                    <a:pt x="31" y="157"/>
                    <a:pt x="107" y="157"/>
                  </a:cubicBezTo>
                  <a:cubicBezTo>
                    <a:pt x="185" y="157"/>
                    <a:pt x="208" y="95"/>
                    <a:pt x="208" y="60"/>
                  </a:cubicBezTo>
                  <a:cubicBezTo>
                    <a:pt x="208" y="27"/>
                    <a:pt x="180" y="0"/>
                    <a:pt x="146" y="0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8709025" y="3605213"/>
              <a:ext cx="123825" cy="157163"/>
            </a:xfrm>
            <a:custGeom>
              <a:avLst/>
              <a:gdLst>
                <a:gd name="T0" fmla="*/ 12 w 57"/>
                <a:gd name="T1" fmla="*/ 72 h 72"/>
                <a:gd name="T2" fmla="*/ 27 w 57"/>
                <a:gd name="T3" fmla="*/ 0 h 72"/>
                <a:gd name="T4" fmla="*/ 57 w 57"/>
                <a:gd name="T5" fmla="*/ 6 h 72"/>
                <a:gd name="T6" fmla="*/ 12 w 57"/>
                <a:gd name="T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2">
                  <a:moveTo>
                    <a:pt x="12" y="72"/>
                  </a:moveTo>
                  <a:cubicBezTo>
                    <a:pt x="0" y="48"/>
                    <a:pt x="7" y="20"/>
                    <a:pt x="27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29" y="21"/>
                    <a:pt x="12" y="37"/>
                    <a:pt x="12" y="72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7" name="Freeform 52"/>
          <p:cNvSpPr>
            <a:spLocks/>
          </p:cNvSpPr>
          <p:nvPr/>
        </p:nvSpPr>
        <p:spPr bwMode="auto">
          <a:xfrm>
            <a:off x="7535543" y="930759"/>
            <a:ext cx="752316" cy="611697"/>
          </a:xfrm>
          <a:custGeom>
            <a:avLst/>
            <a:gdLst>
              <a:gd name="T0" fmla="*/ 312 w 312"/>
              <a:gd name="T1" fmla="*/ 86 h 253"/>
              <a:gd name="T2" fmla="*/ 305 w 312"/>
              <a:gd name="T3" fmla="*/ 75 h 253"/>
              <a:gd name="T4" fmla="*/ 79 w 312"/>
              <a:gd name="T5" fmla="*/ 226 h 253"/>
              <a:gd name="T6" fmla="*/ 28 w 312"/>
              <a:gd name="T7" fmla="*/ 214 h 253"/>
              <a:gd name="T8" fmla="*/ 35 w 312"/>
              <a:gd name="T9" fmla="*/ 162 h 253"/>
              <a:gd name="T10" fmla="*/ 262 w 312"/>
              <a:gd name="T11" fmla="*/ 11 h 253"/>
              <a:gd name="T12" fmla="*/ 254 w 312"/>
              <a:gd name="T13" fmla="*/ 0 h 253"/>
              <a:gd name="T14" fmla="*/ 26 w 312"/>
              <a:gd name="T15" fmla="*/ 153 h 253"/>
              <a:gd name="T16" fmla="*/ 15 w 312"/>
              <a:gd name="T17" fmla="*/ 222 h 253"/>
              <a:gd name="T18" fmla="*/ 83 w 312"/>
              <a:gd name="T19" fmla="*/ 239 h 253"/>
              <a:gd name="T20" fmla="*/ 312 w 312"/>
              <a:gd name="T21" fmla="*/ 86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2" h="253">
                <a:moveTo>
                  <a:pt x="312" y="86"/>
                </a:moveTo>
                <a:cubicBezTo>
                  <a:pt x="305" y="75"/>
                  <a:pt x="305" y="75"/>
                  <a:pt x="305" y="75"/>
                </a:cubicBezTo>
                <a:cubicBezTo>
                  <a:pt x="79" y="226"/>
                  <a:pt x="79" y="226"/>
                  <a:pt x="79" y="226"/>
                </a:cubicBezTo>
                <a:cubicBezTo>
                  <a:pt x="63" y="237"/>
                  <a:pt x="40" y="231"/>
                  <a:pt x="28" y="214"/>
                </a:cubicBezTo>
                <a:cubicBezTo>
                  <a:pt x="16" y="196"/>
                  <a:pt x="19" y="173"/>
                  <a:pt x="35" y="162"/>
                </a:cubicBezTo>
                <a:cubicBezTo>
                  <a:pt x="262" y="11"/>
                  <a:pt x="262" y="11"/>
                  <a:pt x="262" y="11"/>
                </a:cubicBezTo>
                <a:cubicBezTo>
                  <a:pt x="254" y="0"/>
                  <a:pt x="254" y="0"/>
                  <a:pt x="254" y="0"/>
                </a:cubicBezTo>
                <a:cubicBezTo>
                  <a:pt x="26" y="153"/>
                  <a:pt x="26" y="153"/>
                  <a:pt x="26" y="153"/>
                </a:cubicBezTo>
                <a:cubicBezTo>
                  <a:pt x="4" y="167"/>
                  <a:pt x="0" y="198"/>
                  <a:pt x="15" y="222"/>
                </a:cubicBezTo>
                <a:cubicBezTo>
                  <a:pt x="31" y="246"/>
                  <a:pt x="62" y="253"/>
                  <a:pt x="83" y="239"/>
                </a:cubicBezTo>
                <a:lnTo>
                  <a:pt x="312" y="8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 53"/>
          <p:cNvSpPr>
            <a:spLocks/>
          </p:cNvSpPr>
          <p:nvPr/>
        </p:nvSpPr>
        <p:spPr bwMode="auto">
          <a:xfrm>
            <a:off x="8106809" y="897363"/>
            <a:ext cx="207414" cy="284755"/>
          </a:xfrm>
          <a:custGeom>
            <a:avLst/>
            <a:gdLst>
              <a:gd name="T0" fmla="*/ 80 w 86"/>
              <a:gd name="T1" fmla="*/ 115 h 118"/>
              <a:gd name="T2" fmla="*/ 68 w 86"/>
              <a:gd name="T3" fmla="*/ 113 h 118"/>
              <a:gd name="T4" fmla="*/ 3 w 86"/>
              <a:gd name="T5" fmla="*/ 16 h 118"/>
              <a:gd name="T6" fmla="*/ 6 w 86"/>
              <a:gd name="T7" fmla="*/ 3 h 118"/>
              <a:gd name="T8" fmla="*/ 19 w 86"/>
              <a:gd name="T9" fmla="*/ 6 h 118"/>
              <a:gd name="T10" fmla="*/ 83 w 86"/>
              <a:gd name="T11" fmla="*/ 102 h 118"/>
              <a:gd name="T12" fmla="*/ 80 w 86"/>
              <a:gd name="T13" fmla="*/ 115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118">
                <a:moveTo>
                  <a:pt x="80" y="115"/>
                </a:moveTo>
                <a:cubicBezTo>
                  <a:pt x="76" y="118"/>
                  <a:pt x="70" y="117"/>
                  <a:pt x="68" y="113"/>
                </a:cubicBezTo>
                <a:cubicBezTo>
                  <a:pt x="3" y="16"/>
                  <a:pt x="3" y="16"/>
                  <a:pt x="3" y="16"/>
                </a:cubicBezTo>
                <a:cubicBezTo>
                  <a:pt x="0" y="12"/>
                  <a:pt x="1" y="6"/>
                  <a:pt x="6" y="3"/>
                </a:cubicBezTo>
                <a:cubicBezTo>
                  <a:pt x="10" y="0"/>
                  <a:pt x="16" y="2"/>
                  <a:pt x="19" y="6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86" y="107"/>
                  <a:pt x="85" y="112"/>
                  <a:pt x="80" y="11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 54"/>
          <p:cNvSpPr>
            <a:spLocks/>
          </p:cNvSpPr>
          <p:nvPr/>
        </p:nvSpPr>
        <p:spPr bwMode="auto">
          <a:xfrm>
            <a:off x="7633974" y="1092472"/>
            <a:ext cx="569510" cy="372643"/>
          </a:xfrm>
          <a:custGeom>
            <a:avLst/>
            <a:gdLst>
              <a:gd name="T0" fmla="*/ 236 w 236"/>
              <a:gd name="T1" fmla="*/ 13 h 154"/>
              <a:gd name="T2" fmla="*/ 227 w 236"/>
              <a:gd name="T3" fmla="*/ 0 h 154"/>
              <a:gd name="T4" fmla="*/ 25 w 236"/>
              <a:gd name="T5" fmla="*/ 135 h 154"/>
              <a:gd name="T6" fmla="*/ 0 w 236"/>
              <a:gd name="T7" fmla="*/ 136 h 154"/>
              <a:gd name="T8" fmla="*/ 1 w 236"/>
              <a:gd name="T9" fmla="*/ 138 h 154"/>
              <a:gd name="T10" fmla="*/ 36 w 236"/>
              <a:gd name="T11" fmla="*/ 146 h 154"/>
              <a:gd name="T12" fmla="*/ 236 w 236"/>
              <a:gd name="T13" fmla="*/ 1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6" h="154">
                <a:moveTo>
                  <a:pt x="236" y="13"/>
                </a:moveTo>
                <a:cubicBezTo>
                  <a:pt x="227" y="0"/>
                  <a:pt x="227" y="0"/>
                  <a:pt x="227" y="0"/>
                </a:cubicBezTo>
                <a:cubicBezTo>
                  <a:pt x="25" y="135"/>
                  <a:pt x="25" y="135"/>
                  <a:pt x="25" y="135"/>
                </a:cubicBezTo>
                <a:cubicBezTo>
                  <a:pt x="17" y="140"/>
                  <a:pt x="8" y="140"/>
                  <a:pt x="0" y="136"/>
                </a:cubicBezTo>
                <a:cubicBezTo>
                  <a:pt x="0" y="137"/>
                  <a:pt x="0" y="137"/>
                  <a:pt x="1" y="138"/>
                </a:cubicBezTo>
                <a:cubicBezTo>
                  <a:pt x="9" y="150"/>
                  <a:pt x="25" y="154"/>
                  <a:pt x="36" y="146"/>
                </a:cubicBezTo>
                <a:lnTo>
                  <a:pt x="236" y="1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 55"/>
          <p:cNvSpPr>
            <a:spLocks noEditPoints="1"/>
          </p:cNvSpPr>
          <p:nvPr/>
        </p:nvSpPr>
        <p:spPr bwMode="auto">
          <a:xfrm>
            <a:off x="7169932" y="1419414"/>
            <a:ext cx="328699" cy="576541"/>
          </a:xfrm>
          <a:custGeom>
            <a:avLst/>
            <a:gdLst>
              <a:gd name="T0" fmla="*/ 59 w 136"/>
              <a:gd name="T1" fmla="*/ 203 h 239"/>
              <a:gd name="T2" fmla="*/ 54 w 136"/>
              <a:gd name="T3" fmla="*/ 203 h 239"/>
              <a:gd name="T4" fmla="*/ 54 w 136"/>
              <a:gd name="T5" fmla="*/ 239 h 239"/>
              <a:gd name="T6" fmla="*/ 72 w 136"/>
              <a:gd name="T7" fmla="*/ 226 h 239"/>
              <a:gd name="T8" fmla="*/ 59 w 136"/>
              <a:gd name="T9" fmla="*/ 203 h 239"/>
              <a:gd name="T10" fmla="*/ 54 w 136"/>
              <a:gd name="T11" fmla="*/ 187 h 239"/>
              <a:gd name="T12" fmla="*/ 54 w 136"/>
              <a:gd name="T13" fmla="*/ 82 h 239"/>
              <a:gd name="T14" fmla="*/ 81 w 136"/>
              <a:gd name="T15" fmla="*/ 74 h 239"/>
              <a:gd name="T16" fmla="*/ 97 w 136"/>
              <a:gd name="T17" fmla="*/ 13 h 239"/>
              <a:gd name="T18" fmla="*/ 114 w 136"/>
              <a:gd name="T19" fmla="*/ 2 h 239"/>
              <a:gd name="T20" fmla="*/ 124 w 136"/>
              <a:gd name="T21" fmla="*/ 20 h 239"/>
              <a:gd name="T22" fmla="*/ 109 w 136"/>
              <a:gd name="T23" fmla="*/ 81 h 239"/>
              <a:gd name="T24" fmla="*/ 130 w 136"/>
              <a:gd name="T25" fmla="*/ 134 h 239"/>
              <a:gd name="T26" fmla="*/ 122 w 136"/>
              <a:gd name="T27" fmla="*/ 164 h 239"/>
              <a:gd name="T28" fmla="*/ 122 w 136"/>
              <a:gd name="T29" fmla="*/ 164 h 239"/>
              <a:gd name="T30" fmla="*/ 136 w 136"/>
              <a:gd name="T31" fmla="*/ 187 h 239"/>
              <a:gd name="T32" fmla="*/ 131 w 136"/>
              <a:gd name="T33" fmla="*/ 207 h 239"/>
              <a:gd name="T34" fmla="*/ 54 w 136"/>
              <a:gd name="T35" fmla="*/ 187 h 239"/>
              <a:gd name="T36" fmla="*/ 54 w 136"/>
              <a:gd name="T37" fmla="*/ 203 h 239"/>
              <a:gd name="T38" fmla="*/ 36 w 136"/>
              <a:gd name="T39" fmla="*/ 216 h 239"/>
              <a:gd name="T40" fmla="*/ 50 w 136"/>
              <a:gd name="T41" fmla="*/ 239 h 239"/>
              <a:gd name="T42" fmla="*/ 54 w 136"/>
              <a:gd name="T43" fmla="*/ 239 h 239"/>
              <a:gd name="T44" fmla="*/ 54 w 136"/>
              <a:gd name="T45" fmla="*/ 203 h 239"/>
              <a:gd name="T46" fmla="*/ 54 w 136"/>
              <a:gd name="T47" fmla="*/ 82 h 239"/>
              <a:gd name="T48" fmla="*/ 54 w 136"/>
              <a:gd name="T49" fmla="*/ 187 h 239"/>
              <a:gd name="T50" fmla="*/ 0 w 136"/>
              <a:gd name="T51" fmla="*/ 173 h 239"/>
              <a:gd name="T52" fmla="*/ 5 w 136"/>
              <a:gd name="T53" fmla="*/ 152 h 239"/>
              <a:gd name="T54" fmla="*/ 29 w 136"/>
              <a:gd name="T55" fmla="*/ 140 h 239"/>
              <a:gd name="T56" fmla="*/ 37 w 136"/>
              <a:gd name="T57" fmla="*/ 109 h 239"/>
              <a:gd name="T58" fmla="*/ 54 w 136"/>
              <a:gd name="T59" fmla="*/ 8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6" h="239">
                <a:moveTo>
                  <a:pt x="59" y="203"/>
                </a:moveTo>
                <a:cubicBezTo>
                  <a:pt x="57" y="203"/>
                  <a:pt x="56" y="203"/>
                  <a:pt x="54" y="203"/>
                </a:cubicBezTo>
                <a:cubicBezTo>
                  <a:pt x="54" y="239"/>
                  <a:pt x="54" y="239"/>
                  <a:pt x="54" y="239"/>
                </a:cubicBezTo>
                <a:cubicBezTo>
                  <a:pt x="62" y="239"/>
                  <a:pt x="70" y="234"/>
                  <a:pt x="72" y="226"/>
                </a:cubicBezTo>
                <a:cubicBezTo>
                  <a:pt x="74" y="216"/>
                  <a:pt x="69" y="206"/>
                  <a:pt x="59" y="203"/>
                </a:cubicBezTo>
                <a:close/>
                <a:moveTo>
                  <a:pt x="54" y="187"/>
                </a:moveTo>
                <a:cubicBezTo>
                  <a:pt x="54" y="82"/>
                  <a:pt x="54" y="82"/>
                  <a:pt x="54" y="82"/>
                </a:cubicBezTo>
                <a:cubicBezTo>
                  <a:pt x="62" y="76"/>
                  <a:pt x="71" y="74"/>
                  <a:pt x="81" y="74"/>
                </a:cubicBezTo>
                <a:cubicBezTo>
                  <a:pt x="97" y="13"/>
                  <a:pt x="97" y="13"/>
                  <a:pt x="97" y="13"/>
                </a:cubicBezTo>
                <a:cubicBezTo>
                  <a:pt x="99" y="5"/>
                  <a:pt x="107" y="0"/>
                  <a:pt x="114" y="2"/>
                </a:cubicBezTo>
                <a:cubicBezTo>
                  <a:pt x="122" y="4"/>
                  <a:pt x="126" y="12"/>
                  <a:pt x="124" y="20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25" y="90"/>
                  <a:pt x="136" y="109"/>
                  <a:pt x="130" y="134"/>
                </a:cubicBezTo>
                <a:cubicBezTo>
                  <a:pt x="130" y="134"/>
                  <a:pt x="125" y="154"/>
                  <a:pt x="122" y="164"/>
                </a:cubicBezTo>
                <a:cubicBezTo>
                  <a:pt x="122" y="164"/>
                  <a:pt x="122" y="164"/>
                  <a:pt x="122" y="164"/>
                </a:cubicBezTo>
                <a:cubicBezTo>
                  <a:pt x="118" y="178"/>
                  <a:pt x="136" y="187"/>
                  <a:pt x="136" y="187"/>
                </a:cubicBezTo>
                <a:cubicBezTo>
                  <a:pt x="131" y="207"/>
                  <a:pt x="131" y="207"/>
                  <a:pt x="131" y="207"/>
                </a:cubicBezTo>
                <a:lnTo>
                  <a:pt x="54" y="187"/>
                </a:lnTo>
                <a:close/>
                <a:moveTo>
                  <a:pt x="54" y="203"/>
                </a:moveTo>
                <a:cubicBezTo>
                  <a:pt x="46" y="203"/>
                  <a:pt x="38" y="208"/>
                  <a:pt x="36" y="216"/>
                </a:cubicBezTo>
                <a:cubicBezTo>
                  <a:pt x="34" y="226"/>
                  <a:pt x="40" y="236"/>
                  <a:pt x="50" y="239"/>
                </a:cubicBezTo>
                <a:cubicBezTo>
                  <a:pt x="51" y="239"/>
                  <a:pt x="53" y="239"/>
                  <a:pt x="54" y="239"/>
                </a:cubicBezTo>
                <a:cubicBezTo>
                  <a:pt x="54" y="203"/>
                  <a:pt x="54" y="203"/>
                  <a:pt x="54" y="203"/>
                </a:cubicBezTo>
                <a:close/>
                <a:moveTo>
                  <a:pt x="54" y="82"/>
                </a:moveTo>
                <a:cubicBezTo>
                  <a:pt x="54" y="187"/>
                  <a:pt x="54" y="187"/>
                  <a:pt x="54" y="187"/>
                </a:cubicBezTo>
                <a:cubicBezTo>
                  <a:pt x="0" y="173"/>
                  <a:pt x="0" y="173"/>
                  <a:pt x="0" y="173"/>
                </a:cubicBezTo>
                <a:cubicBezTo>
                  <a:pt x="5" y="152"/>
                  <a:pt x="5" y="152"/>
                  <a:pt x="5" y="152"/>
                </a:cubicBezTo>
                <a:cubicBezTo>
                  <a:pt x="5" y="152"/>
                  <a:pt x="25" y="154"/>
                  <a:pt x="29" y="140"/>
                </a:cubicBezTo>
                <a:cubicBezTo>
                  <a:pt x="32" y="128"/>
                  <a:pt x="37" y="109"/>
                  <a:pt x="37" y="109"/>
                </a:cubicBezTo>
                <a:cubicBezTo>
                  <a:pt x="40" y="97"/>
                  <a:pt x="46" y="88"/>
                  <a:pt x="54" y="82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 56"/>
          <p:cNvSpPr>
            <a:spLocks noEditPoints="1"/>
          </p:cNvSpPr>
          <p:nvPr/>
        </p:nvSpPr>
        <p:spPr bwMode="auto">
          <a:xfrm>
            <a:off x="6871111" y="2626986"/>
            <a:ext cx="615211" cy="669702"/>
          </a:xfrm>
          <a:custGeom>
            <a:avLst/>
            <a:gdLst>
              <a:gd name="T0" fmla="*/ 198 w 255"/>
              <a:gd name="T1" fmla="*/ 128 h 277"/>
              <a:gd name="T2" fmla="*/ 191 w 255"/>
              <a:gd name="T3" fmla="*/ 158 h 277"/>
              <a:gd name="T4" fmla="*/ 191 w 255"/>
              <a:gd name="T5" fmla="*/ 185 h 277"/>
              <a:gd name="T6" fmla="*/ 196 w 255"/>
              <a:gd name="T7" fmla="*/ 187 h 277"/>
              <a:gd name="T8" fmla="*/ 218 w 255"/>
              <a:gd name="T9" fmla="*/ 218 h 277"/>
              <a:gd name="T10" fmla="*/ 191 w 255"/>
              <a:gd name="T11" fmla="*/ 201 h 277"/>
              <a:gd name="T12" fmla="*/ 191 w 255"/>
              <a:gd name="T13" fmla="*/ 55 h 277"/>
              <a:gd name="T14" fmla="*/ 218 w 255"/>
              <a:gd name="T15" fmla="*/ 38 h 277"/>
              <a:gd name="T16" fmla="*/ 196 w 255"/>
              <a:gd name="T17" fmla="*/ 69 h 277"/>
              <a:gd name="T18" fmla="*/ 191 w 255"/>
              <a:gd name="T19" fmla="*/ 71 h 277"/>
              <a:gd name="T20" fmla="*/ 249 w 255"/>
              <a:gd name="T21" fmla="*/ 121 h 277"/>
              <a:gd name="T22" fmla="*/ 211 w 255"/>
              <a:gd name="T23" fmla="*/ 128 h 277"/>
              <a:gd name="T24" fmla="*/ 249 w 255"/>
              <a:gd name="T25" fmla="*/ 134 h 277"/>
              <a:gd name="T26" fmla="*/ 249 w 255"/>
              <a:gd name="T27" fmla="*/ 121 h 277"/>
              <a:gd name="T28" fmla="*/ 132 w 255"/>
              <a:gd name="T29" fmla="*/ 277 h 277"/>
              <a:gd name="T30" fmla="*/ 167 w 255"/>
              <a:gd name="T31" fmla="*/ 186 h 277"/>
              <a:gd name="T32" fmla="*/ 191 w 255"/>
              <a:gd name="T33" fmla="*/ 98 h 277"/>
              <a:gd name="T34" fmla="*/ 127 w 255"/>
              <a:gd name="T35" fmla="*/ 72 h 277"/>
              <a:gd name="T36" fmla="*/ 183 w 255"/>
              <a:gd name="T37" fmla="*/ 128 h 277"/>
              <a:gd name="T38" fmla="*/ 156 w 255"/>
              <a:gd name="T39" fmla="*/ 176 h 277"/>
              <a:gd name="T40" fmla="*/ 153 w 255"/>
              <a:gd name="T41" fmla="*/ 214 h 277"/>
              <a:gd name="T42" fmla="*/ 127 w 255"/>
              <a:gd name="T43" fmla="*/ 277 h 277"/>
              <a:gd name="T44" fmla="*/ 191 w 255"/>
              <a:gd name="T45" fmla="*/ 71 h 277"/>
              <a:gd name="T46" fmla="*/ 186 w 255"/>
              <a:gd name="T47" fmla="*/ 60 h 277"/>
              <a:gd name="T48" fmla="*/ 191 w 255"/>
              <a:gd name="T49" fmla="*/ 185 h 277"/>
              <a:gd name="T50" fmla="*/ 186 w 255"/>
              <a:gd name="T51" fmla="*/ 196 h 277"/>
              <a:gd name="T52" fmla="*/ 191 w 255"/>
              <a:gd name="T53" fmla="*/ 185 h 277"/>
              <a:gd name="T54" fmla="*/ 127 w 255"/>
              <a:gd name="T55" fmla="*/ 0 h 277"/>
              <a:gd name="T56" fmla="*/ 134 w 255"/>
              <a:gd name="T57" fmla="*/ 7 h 277"/>
              <a:gd name="T58" fmla="*/ 128 w 255"/>
              <a:gd name="T59" fmla="*/ 45 h 277"/>
              <a:gd name="T60" fmla="*/ 127 w 255"/>
              <a:gd name="T61" fmla="*/ 45 h 277"/>
              <a:gd name="T62" fmla="*/ 64 w 255"/>
              <a:gd name="T63" fmla="*/ 97 h 277"/>
              <a:gd name="T64" fmla="*/ 89 w 255"/>
              <a:gd name="T65" fmla="*/ 187 h 277"/>
              <a:gd name="T66" fmla="*/ 124 w 255"/>
              <a:gd name="T67" fmla="*/ 277 h 277"/>
              <a:gd name="T68" fmla="*/ 127 w 255"/>
              <a:gd name="T69" fmla="*/ 214 h 277"/>
              <a:gd name="T70" fmla="*/ 103 w 255"/>
              <a:gd name="T71" fmla="*/ 183 h 277"/>
              <a:gd name="T72" fmla="*/ 71 w 255"/>
              <a:gd name="T73" fmla="*/ 128 h 277"/>
              <a:gd name="T74" fmla="*/ 127 w 255"/>
              <a:gd name="T75" fmla="*/ 72 h 277"/>
              <a:gd name="T76" fmla="*/ 127 w 255"/>
              <a:gd name="T77" fmla="*/ 57 h 277"/>
              <a:gd name="T78" fmla="*/ 127 w 255"/>
              <a:gd name="T79" fmla="*/ 0 h 277"/>
              <a:gd name="T80" fmla="*/ 121 w 255"/>
              <a:gd name="T81" fmla="*/ 38 h 277"/>
              <a:gd name="T82" fmla="*/ 127 w 255"/>
              <a:gd name="T83" fmla="*/ 0 h 277"/>
              <a:gd name="T84" fmla="*/ 64 w 255"/>
              <a:gd name="T85" fmla="*/ 185 h 277"/>
              <a:gd name="T86" fmla="*/ 69 w 255"/>
              <a:gd name="T87" fmla="*/ 196 h 277"/>
              <a:gd name="T88" fmla="*/ 64 w 255"/>
              <a:gd name="T89" fmla="*/ 71 h 277"/>
              <a:gd name="T90" fmla="*/ 69 w 255"/>
              <a:gd name="T91" fmla="*/ 60 h 277"/>
              <a:gd name="T92" fmla="*/ 64 w 255"/>
              <a:gd name="T93" fmla="*/ 71 h 277"/>
              <a:gd name="T94" fmla="*/ 57 w 255"/>
              <a:gd name="T95" fmla="*/ 128 h 277"/>
              <a:gd name="T96" fmla="*/ 64 w 255"/>
              <a:gd name="T97" fmla="*/ 97 h 277"/>
              <a:gd name="T98" fmla="*/ 64 w 255"/>
              <a:gd name="T99" fmla="*/ 71 h 277"/>
              <a:gd name="T100" fmla="*/ 60 w 255"/>
              <a:gd name="T101" fmla="*/ 69 h 277"/>
              <a:gd name="T102" fmla="*/ 38 w 255"/>
              <a:gd name="T103" fmla="*/ 38 h 277"/>
              <a:gd name="T104" fmla="*/ 64 w 255"/>
              <a:gd name="T105" fmla="*/ 55 h 277"/>
              <a:gd name="T106" fmla="*/ 64 w 255"/>
              <a:gd name="T107" fmla="*/ 201 h 277"/>
              <a:gd name="T108" fmla="*/ 38 w 255"/>
              <a:gd name="T109" fmla="*/ 218 h 277"/>
              <a:gd name="T110" fmla="*/ 60 w 255"/>
              <a:gd name="T111" fmla="*/ 187 h 277"/>
              <a:gd name="T112" fmla="*/ 64 w 255"/>
              <a:gd name="T113" fmla="*/ 185 h 277"/>
              <a:gd name="T114" fmla="*/ 45 w 255"/>
              <a:gd name="T115" fmla="*/ 128 h 277"/>
              <a:gd name="T116" fmla="*/ 7 w 255"/>
              <a:gd name="T117" fmla="*/ 121 h 277"/>
              <a:gd name="T118" fmla="*/ 7 w 255"/>
              <a:gd name="T119" fmla="*/ 134 h 277"/>
              <a:gd name="T120" fmla="*/ 45 w 255"/>
              <a:gd name="T121" fmla="*/ 128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5" h="277">
                <a:moveTo>
                  <a:pt x="191" y="158"/>
                </a:moveTo>
                <a:cubicBezTo>
                  <a:pt x="195" y="149"/>
                  <a:pt x="198" y="139"/>
                  <a:pt x="198" y="128"/>
                </a:cubicBezTo>
                <a:cubicBezTo>
                  <a:pt x="198" y="117"/>
                  <a:pt x="195" y="107"/>
                  <a:pt x="191" y="98"/>
                </a:cubicBezTo>
                <a:cubicBezTo>
                  <a:pt x="191" y="158"/>
                  <a:pt x="191" y="158"/>
                  <a:pt x="191" y="158"/>
                </a:cubicBezTo>
                <a:close/>
                <a:moveTo>
                  <a:pt x="191" y="201"/>
                </a:moveTo>
                <a:cubicBezTo>
                  <a:pt x="191" y="185"/>
                  <a:pt x="191" y="185"/>
                  <a:pt x="191" y="185"/>
                </a:cubicBezTo>
                <a:cubicBezTo>
                  <a:pt x="193" y="185"/>
                  <a:pt x="194" y="185"/>
                  <a:pt x="196" y="187"/>
                </a:cubicBezTo>
                <a:cubicBezTo>
                  <a:pt x="196" y="187"/>
                  <a:pt x="196" y="187"/>
                  <a:pt x="196" y="187"/>
                </a:cubicBezTo>
                <a:cubicBezTo>
                  <a:pt x="218" y="209"/>
                  <a:pt x="218" y="209"/>
                  <a:pt x="218" y="209"/>
                </a:cubicBezTo>
                <a:cubicBezTo>
                  <a:pt x="220" y="211"/>
                  <a:pt x="220" y="216"/>
                  <a:pt x="218" y="218"/>
                </a:cubicBezTo>
                <a:cubicBezTo>
                  <a:pt x="215" y="221"/>
                  <a:pt x="211" y="221"/>
                  <a:pt x="209" y="218"/>
                </a:cubicBezTo>
                <a:cubicBezTo>
                  <a:pt x="191" y="201"/>
                  <a:pt x="191" y="201"/>
                  <a:pt x="191" y="201"/>
                </a:cubicBezTo>
                <a:close/>
                <a:moveTo>
                  <a:pt x="191" y="71"/>
                </a:moveTo>
                <a:cubicBezTo>
                  <a:pt x="191" y="55"/>
                  <a:pt x="191" y="55"/>
                  <a:pt x="191" y="55"/>
                </a:cubicBezTo>
                <a:cubicBezTo>
                  <a:pt x="209" y="38"/>
                  <a:pt x="209" y="38"/>
                  <a:pt x="209" y="38"/>
                </a:cubicBezTo>
                <a:cubicBezTo>
                  <a:pt x="211" y="35"/>
                  <a:pt x="215" y="35"/>
                  <a:pt x="218" y="38"/>
                </a:cubicBezTo>
                <a:cubicBezTo>
                  <a:pt x="220" y="40"/>
                  <a:pt x="220" y="44"/>
                  <a:pt x="218" y="47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4" y="71"/>
                  <a:pt x="193" y="71"/>
                  <a:pt x="191" y="71"/>
                </a:cubicBezTo>
                <a:close/>
                <a:moveTo>
                  <a:pt x="249" y="121"/>
                </a:moveTo>
                <a:cubicBezTo>
                  <a:pt x="249" y="121"/>
                  <a:pt x="249" y="121"/>
                  <a:pt x="249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4" y="121"/>
                  <a:pt x="211" y="124"/>
                  <a:pt x="211" y="128"/>
                </a:cubicBezTo>
                <a:cubicBezTo>
                  <a:pt x="211" y="132"/>
                  <a:pt x="214" y="134"/>
                  <a:pt x="217" y="134"/>
                </a:cubicBezTo>
                <a:cubicBezTo>
                  <a:pt x="249" y="134"/>
                  <a:pt x="249" y="134"/>
                  <a:pt x="249" y="134"/>
                </a:cubicBezTo>
                <a:cubicBezTo>
                  <a:pt x="252" y="134"/>
                  <a:pt x="255" y="132"/>
                  <a:pt x="255" y="128"/>
                </a:cubicBezTo>
                <a:cubicBezTo>
                  <a:pt x="255" y="124"/>
                  <a:pt x="252" y="121"/>
                  <a:pt x="249" y="121"/>
                </a:cubicBezTo>
                <a:close/>
                <a:moveTo>
                  <a:pt x="127" y="277"/>
                </a:moveTo>
                <a:cubicBezTo>
                  <a:pt x="132" y="277"/>
                  <a:pt x="132" y="277"/>
                  <a:pt x="132" y="277"/>
                </a:cubicBezTo>
                <a:cubicBezTo>
                  <a:pt x="151" y="277"/>
                  <a:pt x="167" y="262"/>
                  <a:pt x="167" y="242"/>
                </a:cubicBezTo>
                <a:cubicBezTo>
                  <a:pt x="167" y="186"/>
                  <a:pt x="167" y="186"/>
                  <a:pt x="167" y="186"/>
                </a:cubicBezTo>
                <a:cubicBezTo>
                  <a:pt x="177" y="179"/>
                  <a:pt x="186" y="169"/>
                  <a:pt x="191" y="158"/>
                </a:cubicBezTo>
                <a:cubicBezTo>
                  <a:pt x="191" y="98"/>
                  <a:pt x="191" y="98"/>
                  <a:pt x="191" y="98"/>
                </a:cubicBezTo>
                <a:cubicBezTo>
                  <a:pt x="180" y="74"/>
                  <a:pt x="156" y="57"/>
                  <a:pt x="127" y="57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43" y="72"/>
                  <a:pt x="157" y="78"/>
                  <a:pt x="167" y="88"/>
                </a:cubicBezTo>
                <a:cubicBezTo>
                  <a:pt x="177" y="98"/>
                  <a:pt x="183" y="112"/>
                  <a:pt x="183" y="128"/>
                </a:cubicBezTo>
                <a:cubicBezTo>
                  <a:pt x="183" y="148"/>
                  <a:pt x="172" y="166"/>
                  <a:pt x="156" y="176"/>
                </a:cubicBezTo>
                <a:cubicBezTo>
                  <a:pt x="156" y="176"/>
                  <a:pt x="156" y="176"/>
                  <a:pt x="156" y="176"/>
                </a:cubicBezTo>
                <a:cubicBezTo>
                  <a:pt x="154" y="177"/>
                  <a:pt x="153" y="180"/>
                  <a:pt x="153" y="182"/>
                </a:cubicBezTo>
                <a:cubicBezTo>
                  <a:pt x="153" y="214"/>
                  <a:pt x="153" y="214"/>
                  <a:pt x="153" y="214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27" y="277"/>
                  <a:pt x="127" y="277"/>
                  <a:pt x="127" y="277"/>
                </a:cubicBezTo>
                <a:close/>
                <a:moveTo>
                  <a:pt x="191" y="55"/>
                </a:moveTo>
                <a:cubicBezTo>
                  <a:pt x="191" y="71"/>
                  <a:pt x="191" y="71"/>
                  <a:pt x="191" y="71"/>
                </a:cubicBezTo>
                <a:cubicBezTo>
                  <a:pt x="189" y="71"/>
                  <a:pt x="188" y="71"/>
                  <a:pt x="186" y="69"/>
                </a:cubicBezTo>
                <a:cubicBezTo>
                  <a:pt x="184" y="67"/>
                  <a:pt x="184" y="63"/>
                  <a:pt x="186" y="60"/>
                </a:cubicBezTo>
                <a:cubicBezTo>
                  <a:pt x="191" y="55"/>
                  <a:pt x="191" y="55"/>
                  <a:pt x="191" y="55"/>
                </a:cubicBezTo>
                <a:close/>
                <a:moveTo>
                  <a:pt x="191" y="185"/>
                </a:moveTo>
                <a:cubicBezTo>
                  <a:pt x="191" y="201"/>
                  <a:pt x="191" y="201"/>
                  <a:pt x="191" y="20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4" y="193"/>
                  <a:pt x="184" y="189"/>
                  <a:pt x="186" y="187"/>
                </a:cubicBezTo>
                <a:cubicBezTo>
                  <a:pt x="188" y="185"/>
                  <a:pt x="189" y="185"/>
                  <a:pt x="191" y="185"/>
                </a:cubicBezTo>
                <a:close/>
                <a:moveTo>
                  <a:pt x="127" y="45"/>
                </a:moveTo>
                <a:cubicBezTo>
                  <a:pt x="127" y="0"/>
                  <a:pt x="127" y="0"/>
                  <a:pt x="127" y="0"/>
                </a:cubicBezTo>
                <a:cubicBezTo>
                  <a:pt x="127" y="0"/>
                  <a:pt x="128" y="0"/>
                  <a:pt x="128" y="0"/>
                </a:cubicBezTo>
                <a:cubicBezTo>
                  <a:pt x="131" y="0"/>
                  <a:pt x="134" y="3"/>
                  <a:pt x="134" y="7"/>
                </a:cubicBezTo>
                <a:cubicBezTo>
                  <a:pt x="134" y="38"/>
                  <a:pt x="134" y="38"/>
                  <a:pt x="134" y="38"/>
                </a:cubicBezTo>
                <a:cubicBezTo>
                  <a:pt x="134" y="42"/>
                  <a:pt x="131" y="45"/>
                  <a:pt x="128" y="45"/>
                </a:cubicBezTo>
                <a:cubicBezTo>
                  <a:pt x="128" y="45"/>
                  <a:pt x="128" y="45"/>
                  <a:pt x="128" y="45"/>
                </a:cubicBezTo>
                <a:cubicBezTo>
                  <a:pt x="128" y="45"/>
                  <a:pt x="127" y="45"/>
                  <a:pt x="127" y="45"/>
                </a:cubicBezTo>
                <a:close/>
                <a:moveTo>
                  <a:pt x="127" y="57"/>
                </a:moveTo>
                <a:cubicBezTo>
                  <a:pt x="99" y="57"/>
                  <a:pt x="75" y="74"/>
                  <a:pt x="64" y="97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70" y="170"/>
                  <a:pt x="78" y="180"/>
                  <a:pt x="89" y="187"/>
                </a:cubicBezTo>
                <a:cubicBezTo>
                  <a:pt x="89" y="242"/>
                  <a:pt x="89" y="242"/>
                  <a:pt x="89" y="242"/>
                </a:cubicBezTo>
                <a:cubicBezTo>
                  <a:pt x="89" y="262"/>
                  <a:pt x="104" y="277"/>
                  <a:pt x="124" y="277"/>
                </a:cubicBezTo>
                <a:cubicBezTo>
                  <a:pt x="127" y="277"/>
                  <a:pt x="127" y="277"/>
                  <a:pt x="127" y="277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183"/>
                  <a:pt x="103" y="183"/>
                  <a:pt x="103" y="183"/>
                </a:cubicBezTo>
                <a:cubicBezTo>
                  <a:pt x="103" y="180"/>
                  <a:pt x="102" y="178"/>
                  <a:pt x="100" y="176"/>
                </a:cubicBezTo>
                <a:cubicBezTo>
                  <a:pt x="83" y="167"/>
                  <a:pt x="71" y="149"/>
                  <a:pt x="71" y="128"/>
                </a:cubicBezTo>
                <a:cubicBezTo>
                  <a:pt x="71" y="112"/>
                  <a:pt x="78" y="98"/>
                  <a:pt x="88" y="88"/>
                </a:cubicBezTo>
                <a:cubicBezTo>
                  <a:pt x="98" y="78"/>
                  <a:pt x="112" y="72"/>
                  <a:pt x="127" y="72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7" y="57"/>
                  <a:pt x="127" y="57"/>
                  <a:pt x="127" y="57"/>
                </a:cubicBezTo>
                <a:close/>
                <a:moveTo>
                  <a:pt x="127" y="0"/>
                </a:moveTo>
                <a:cubicBezTo>
                  <a:pt x="127" y="45"/>
                  <a:pt x="127" y="45"/>
                  <a:pt x="127" y="45"/>
                </a:cubicBezTo>
                <a:cubicBezTo>
                  <a:pt x="124" y="45"/>
                  <a:pt x="121" y="42"/>
                  <a:pt x="121" y="38"/>
                </a:cubicBezTo>
                <a:cubicBezTo>
                  <a:pt x="121" y="7"/>
                  <a:pt x="121" y="7"/>
                  <a:pt x="121" y="7"/>
                </a:cubicBezTo>
                <a:cubicBezTo>
                  <a:pt x="121" y="4"/>
                  <a:pt x="124" y="1"/>
                  <a:pt x="127" y="0"/>
                </a:cubicBezTo>
                <a:close/>
                <a:moveTo>
                  <a:pt x="64" y="201"/>
                </a:moveTo>
                <a:cubicBezTo>
                  <a:pt x="64" y="185"/>
                  <a:pt x="64" y="185"/>
                  <a:pt x="64" y="185"/>
                </a:cubicBezTo>
                <a:cubicBezTo>
                  <a:pt x="66" y="185"/>
                  <a:pt x="68" y="185"/>
                  <a:pt x="69" y="187"/>
                </a:cubicBezTo>
                <a:cubicBezTo>
                  <a:pt x="72" y="189"/>
                  <a:pt x="72" y="193"/>
                  <a:pt x="69" y="196"/>
                </a:cubicBezTo>
                <a:cubicBezTo>
                  <a:pt x="64" y="201"/>
                  <a:pt x="64" y="201"/>
                  <a:pt x="64" y="201"/>
                </a:cubicBezTo>
                <a:close/>
                <a:moveTo>
                  <a:pt x="64" y="71"/>
                </a:moveTo>
                <a:cubicBezTo>
                  <a:pt x="64" y="55"/>
                  <a:pt x="64" y="55"/>
                  <a:pt x="64" y="55"/>
                </a:cubicBezTo>
                <a:cubicBezTo>
                  <a:pt x="69" y="60"/>
                  <a:pt x="69" y="60"/>
                  <a:pt x="69" y="60"/>
                </a:cubicBezTo>
                <a:cubicBezTo>
                  <a:pt x="72" y="63"/>
                  <a:pt x="72" y="67"/>
                  <a:pt x="69" y="69"/>
                </a:cubicBezTo>
                <a:cubicBezTo>
                  <a:pt x="68" y="71"/>
                  <a:pt x="66" y="71"/>
                  <a:pt x="64" y="71"/>
                </a:cubicBezTo>
                <a:close/>
                <a:moveTo>
                  <a:pt x="64" y="97"/>
                </a:moveTo>
                <a:cubicBezTo>
                  <a:pt x="59" y="106"/>
                  <a:pt x="57" y="117"/>
                  <a:pt x="57" y="128"/>
                </a:cubicBezTo>
                <a:cubicBezTo>
                  <a:pt x="57" y="139"/>
                  <a:pt x="59" y="149"/>
                  <a:pt x="64" y="159"/>
                </a:cubicBezTo>
                <a:cubicBezTo>
                  <a:pt x="64" y="97"/>
                  <a:pt x="64" y="97"/>
                  <a:pt x="64" y="97"/>
                </a:cubicBezTo>
                <a:close/>
                <a:moveTo>
                  <a:pt x="64" y="55"/>
                </a:moveTo>
                <a:cubicBezTo>
                  <a:pt x="64" y="71"/>
                  <a:pt x="64" y="71"/>
                  <a:pt x="64" y="71"/>
                </a:cubicBezTo>
                <a:cubicBezTo>
                  <a:pt x="62" y="71"/>
                  <a:pt x="61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38" y="47"/>
                  <a:pt x="38" y="47"/>
                  <a:pt x="38" y="47"/>
                </a:cubicBezTo>
                <a:cubicBezTo>
                  <a:pt x="35" y="44"/>
                  <a:pt x="35" y="40"/>
                  <a:pt x="38" y="38"/>
                </a:cubicBezTo>
                <a:cubicBezTo>
                  <a:pt x="40" y="35"/>
                  <a:pt x="44" y="35"/>
                  <a:pt x="47" y="38"/>
                </a:cubicBezTo>
                <a:cubicBezTo>
                  <a:pt x="64" y="55"/>
                  <a:pt x="64" y="55"/>
                  <a:pt x="64" y="55"/>
                </a:cubicBezTo>
                <a:close/>
                <a:moveTo>
                  <a:pt x="64" y="185"/>
                </a:moveTo>
                <a:cubicBezTo>
                  <a:pt x="64" y="201"/>
                  <a:pt x="64" y="201"/>
                  <a:pt x="64" y="201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44" y="221"/>
                  <a:pt x="40" y="221"/>
                  <a:pt x="38" y="218"/>
                </a:cubicBezTo>
                <a:cubicBezTo>
                  <a:pt x="35" y="216"/>
                  <a:pt x="35" y="211"/>
                  <a:pt x="38" y="209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1" y="185"/>
                  <a:pt x="62" y="185"/>
                  <a:pt x="64" y="185"/>
                </a:cubicBezTo>
                <a:close/>
                <a:moveTo>
                  <a:pt x="45" y="128"/>
                </a:moveTo>
                <a:cubicBezTo>
                  <a:pt x="45" y="128"/>
                  <a:pt x="45" y="128"/>
                  <a:pt x="45" y="128"/>
                </a:cubicBezTo>
                <a:cubicBezTo>
                  <a:pt x="45" y="124"/>
                  <a:pt x="42" y="121"/>
                  <a:pt x="38" y="121"/>
                </a:cubicBezTo>
                <a:cubicBezTo>
                  <a:pt x="7" y="121"/>
                  <a:pt x="7" y="121"/>
                  <a:pt x="7" y="121"/>
                </a:cubicBezTo>
                <a:cubicBezTo>
                  <a:pt x="3" y="121"/>
                  <a:pt x="0" y="124"/>
                  <a:pt x="0" y="128"/>
                </a:cubicBezTo>
                <a:cubicBezTo>
                  <a:pt x="0" y="132"/>
                  <a:pt x="3" y="134"/>
                  <a:pt x="7" y="134"/>
                </a:cubicBezTo>
                <a:cubicBezTo>
                  <a:pt x="38" y="134"/>
                  <a:pt x="38" y="134"/>
                  <a:pt x="38" y="134"/>
                </a:cubicBezTo>
                <a:cubicBezTo>
                  <a:pt x="42" y="134"/>
                  <a:pt x="45" y="132"/>
                  <a:pt x="45" y="128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 57"/>
          <p:cNvSpPr>
            <a:spLocks noEditPoints="1"/>
          </p:cNvSpPr>
          <p:nvPr/>
        </p:nvSpPr>
        <p:spPr bwMode="auto">
          <a:xfrm>
            <a:off x="9140367" y="895604"/>
            <a:ext cx="585330" cy="574784"/>
          </a:xfrm>
          <a:custGeom>
            <a:avLst/>
            <a:gdLst>
              <a:gd name="T0" fmla="*/ 231 w 243"/>
              <a:gd name="T1" fmla="*/ 92 h 238"/>
              <a:gd name="T2" fmla="*/ 214 w 243"/>
              <a:gd name="T3" fmla="*/ 83 h 238"/>
              <a:gd name="T4" fmla="*/ 206 w 243"/>
              <a:gd name="T5" fmla="*/ 71 h 238"/>
              <a:gd name="T6" fmla="*/ 192 w 243"/>
              <a:gd name="T7" fmla="*/ 82 h 238"/>
              <a:gd name="T8" fmla="*/ 194 w 243"/>
              <a:gd name="T9" fmla="*/ 64 h 238"/>
              <a:gd name="T10" fmla="*/ 179 w 243"/>
              <a:gd name="T11" fmla="*/ 64 h 238"/>
              <a:gd name="T12" fmla="*/ 162 w 243"/>
              <a:gd name="T13" fmla="*/ 54 h 238"/>
              <a:gd name="T14" fmla="*/ 154 w 243"/>
              <a:gd name="T15" fmla="*/ 42 h 238"/>
              <a:gd name="T16" fmla="*/ 140 w 243"/>
              <a:gd name="T17" fmla="*/ 53 h 238"/>
              <a:gd name="T18" fmla="*/ 142 w 243"/>
              <a:gd name="T19" fmla="*/ 35 h 238"/>
              <a:gd name="T20" fmla="*/ 128 w 243"/>
              <a:gd name="T21" fmla="*/ 35 h 238"/>
              <a:gd name="T22" fmla="*/ 110 w 243"/>
              <a:gd name="T23" fmla="*/ 25 h 238"/>
              <a:gd name="T24" fmla="*/ 102 w 243"/>
              <a:gd name="T25" fmla="*/ 13 h 238"/>
              <a:gd name="T26" fmla="*/ 101 w 243"/>
              <a:gd name="T27" fmla="*/ 22 h 238"/>
              <a:gd name="T28" fmla="*/ 208 w 243"/>
              <a:gd name="T29" fmla="*/ 128 h 238"/>
              <a:gd name="T30" fmla="*/ 206 w 243"/>
              <a:gd name="T31" fmla="*/ 132 h 238"/>
              <a:gd name="T32" fmla="*/ 101 w 243"/>
              <a:gd name="T33" fmla="*/ 74 h 238"/>
              <a:gd name="T34" fmla="*/ 196 w 243"/>
              <a:gd name="T35" fmla="*/ 149 h 238"/>
              <a:gd name="T36" fmla="*/ 194 w 243"/>
              <a:gd name="T37" fmla="*/ 153 h 238"/>
              <a:gd name="T38" fmla="*/ 101 w 243"/>
              <a:gd name="T39" fmla="*/ 101 h 238"/>
              <a:gd name="T40" fmla="*/ 185 w 243"/>
              <a:gd name="T41" fmla="*/ 170 h 238"/>
              <a:gd name="T42" fmla="*/ 182 w 243"/>
              <a:gd name="T43" fmla="*/ 174 h 238"/>
              <a:gd name="T44" fmla="*/ 101 w 243"/>
              <a:gd name="T45" fmla="*/ 129 h 238"/>
              <a:gd name="T46" fmla="*/ 173 w 243"/>
              <a:gd name="T47" fmla="*/ 191 h 238"/>
              <a:gd name="T48" fmla="*/ 171 w 243"/>
              <a:gd name="T49" fmla="*/ 195 h 238"/>
              <a:gd name="T50" fmla="*/ 101 w 243"/>
              <a:gd name="T51" fmla="*/ 156 h 238"/>
              <a:gd name="T52" fmla="*/ 138 w 243"/>
              <a:gd name="T53" fmla="*/ 231 h 238"/>
              <a:gd name="T54" fmla="*/ 243 w 243"/>
              <a:gd name="T55" fmla="*/ 91 h 238"/>
              <a:gd name="T56" fmla="*/ 101 w 243"/>
              <a:gd name="T57" fmla="*/ 22 h 238"/>
              <a:gd name="T58" fmla="*/ 85 w 243"/>
              <a:gd name="T59" fmla="*/ 11 h 238"/>
              <a:gd name="T60" fmla="*/ 78 w 243"/>
              <a:gd name="T61" fmla="*/ 0 h 238"/>
              <a:gd name="T62" fmla="*/ 15 w 243"/>
              <a:gd name="T63" fmla="*/ 163 h 238"/>
              <a:gd name="T64" fmla="*/ 101 w 243"/>
              <a:gd name="T65" fmla="*/ 156 h 238"/>
              <a:gd name="T66" fmla="*/ 27 w 243"/>
              <a:gd name="T67" fmla="*/ 113 h 238"/>
              <a:gd name="T68" fmla="*/ 101 w 243"/>
              <a:gd name="T69" fmla="*/ 151 h 238"/>
              <a:gd name="T70" fmla="*/ 40 w 243"/>
              <a:gd name="T71" fmla="*/ 95 h 238"/>
              <a:gd name="T72" fmla="*/ 42 w 243"/>
              <a:gd name="T73" fmla="*/ 91 h 238"/>
              <a:gd name="T74" fmla="*/ 101 w 243"/>
              <a:gd name="T75" fmla="*/ 101 h 238"/>
              <a:gd name="T76" fmla="*/ 51 w 243"/>
              <a:gd name="T77" fmla="*/ 71 h 238"/>
              <a:gd name="T78" fmla="*/ 101 w 243"/>
              <a:gd name="T79" fmla="*/ 96 h 238"/>
              <a:gd name="T80" fmla="*/ 63 w 243"/>
              <a:gd name="T81" fmla="*/ 53 h 238"/>
              <a:gd name="T82" fmla="*/ 65 w 243"/>
              <a:gd name="T83" fmla="*/ 49 h 238"/>
              <a:gd name="T84" fmla="*/ 101 w 243"/>
              <a:gd name="T85" fmla="*/ 2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3" h="238">
                <a:moveTo>
                  <a:pt x="232" y="85"/>
                </a:moveTo>
                <a:cubicBezTo>
                  <a:pt x="233" y="87"/>
                  <a:pt x="233" y="90"/>
                  <a:pt x="231" y="92"/>
                </a:cubicBezTo>
                <a:cubicBezTo>
                  <a:pt x="229" y="97"/>
                  <a:pt x="223" y="99"/>
                  <a:pt x="218" y="96"/>
                </a:cubicBezTo>
                <a:cubicBezTo>
                  <a:pt x="213" y="94"/>
                  <a:pt x="212" y="88"/>
                  <a:pt x="214" y="83"/>
                </a:cubicBezTo>
                <a:cubicBezTo>
                  <a:pt x="216" y="81"/>
                  <a:pt x="218" y="79"/>
                  <a:pt x="220" y="78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7" y="73"/>
                  <a:pt x="207" y="76"/>
                  <a:pt x="205" y="78"/>
                </a:cubicBezTo>
                <a:cubicBezTo>
                  <a:pt x="203" y="83"/>
                  <a:pt x="197" y="84"/>
                  <a:pt x="192" y="82"/>
                </a:cubicBezTo>
                <a:cubicBezTo>
                  <a:pt x="188" y="79"/>
                  <a:pt x="186" y="73"/>
                  <a:pt x="188" y="69"/>
                </a:cubicBezTo>
                <a:cubicBezTo>
                  <a:pt x="190" y="66"/>
                  <a:pt x="192" y="65"/>
                  <a:pt x="194" y="64"/>
                </a:cubicBezTo>
                <a:cubicBezTo>
                  <a:pt x="180" y="56"/>
                  <a:pt x="180" y="56"/>
                  <a:pt x="180" y="56"/>
                </a:cubicBezTo>
                <a:cubicBezTo>
                  <a:pt x="181" y="59"/>
                  <a:pt x="181" y="61"/>
                  <a:pt x="179" y="64"/>
                </a:cubicBezTo>
                <a:cubicBezTo>
                  <a:pt x="177" y="68"/>
                  <a:pt x="171" y="70"/>
                  <a:pt x="166" y="67"/>
                </a:cubicBezTo>
                <a:cubicBezTo>
                  <a:pt x="161" y="65"/>
                  <a:pt x="160" y="59"/>
                  <a:pt x="162" y="54"/>
                </a:cubicBezTo>
                <a:cubicBezTo>
                  <a:pt x="164" y="52"/>
                  <a:pt x="166" y="50"/>
                  <a:pt x="168" y="50"/>
                </a:cubicBezTo>
                <a:cubicBezTo>
                  <a:pt x="154" y="42"/>
                  <a:pt x="154" y="42"/>
                  <a:pt x="154" y="42"/>
                </a:cubicBezTo>
                <a:cubicBezTo>
                  <a:pt x="155" y="44"/>
                  <a:pt x="155" y="47"/>
                  <a:pt x="153" y="49"/>
                </a:cubicBezTo>
                <a:cubicBezTo>
                  <a:pt x="151" y="54"/>
                  <a:pt x="145" y="56"/>
                  <a:pt x="140" y="53"/>
                </a:cubicBezTo>
                <a:cubicBezTo>
                  <a:pt x="136" y="50"/>
                  <a:pt x="134" y="45"/>
                  <a:pt x="136" y="40"/>
                </a:cubicBezTo>
                <a:cubicBezTo>
                  <a:pt x="138" y="37"/>
                  <a:pt x="140" y="36"/>
                  <a:pt x="142" y="35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9" y="30"/>
                  <a:pt x="129" y="33"/>
                  <a:pt x="128" y="35"/>
                </a:cubicBezTo>
                <a:cubicBezTo>
                  <a:pt x="125" y="40"/>
                  <a:pt x="119" y="41"/>
                  <a:pt x="114" y="39"/>
                </a:cubicBezTo>
                <a:cubicBezTo>
                  <a:pt x="110" y="36"/>
                  <a:pt x="108" y="30"/>
                  <a:pt x="110" y="25"/>
                </a:cubicBezTo>
                <a:cubicBezTo>
                  <a:pt x="112" y="23"/>
                  <a:pt x="114" y="22"/>
                  <a:pt x="116" y="21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3" y="16"/>
                  <a:pt x="103" y="18"/>
                  <a:pt x="102" y="21"/>
                </a:cubicBezTo>
                <a:cubicBezTo>
                  <a:pt x="101" y="21"/>
                  <a:pt x="101" y="22"/>
                  <a:pt x="101" y="22"/>
                </a:cubicBezTo>
                <a:cubicBezTo>
                  <a:pt x="101" y="69"/>
                  <a:pt x="101" y="69"/>
                  <a:pt x="101" y="69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9" y="129"/>
                  <a:pt x="209" y="130"/>
                  <a:pt x="209" y="131"/>
                </a:cubicBezTo>
                <a:cubicBezTo>
                  <a:pt x="208" y="132"/>
                  <a:pt x="207" y="133"/>
                  <a:pt x="206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96" y="149"/>
                  <a:pt x="196" y="149"/>
                  <a:pt x="196" y="149"/>
                </a:cubicBezTo>
                <a:cubicBezTo>
                  <a:pt x="197" y="150"/>
                  <a:pt x="198" y="151"/>
                  <a:pt x="197" y="152"/>
                </a:cubicBezTo>
                <a:cubicBezTo>
                  <a:pt x="197" y="153"/>
                  <a:pt x="195" y="154"/>
                  <a:pt x="194" y="153"/>
                </a:cubicBezTo>
                <a:cubicBezTo>
                  <a:pt x="194" y="153"/>
                  <a:pt x="194" y="153"/>
                  <a:pt x="194" y="153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85" y="170"/>
                  <a:pt x="185" y="170"/>
                  <a:pt x="185" y="170"/>
                </a:cubicBezTo>
                <a:cubicBezTo>
                  <a:pt x="186" y="171"/>
                  <a:pt x="186" y="172"/>
                  <a:pt x="186" y="173"/>
                </a:cubicBezTo>
                <a:cubicBezTo>
                  <a:pt x="185" y="174"/>
                  <a:pt x="184" y="175"/>
                  <a:pt x="182" y="174"/>
                </a:cubicBezTo>
                <a:cubicBezTo>
                  <a:pt x="182" y="174"/>
                  <a:pt x="182" y="174"/>
                  <a:pt x="182" y="174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73" y="191"/>
                  <a:pt x="173" y="191"/>
                  <a:pt x="173" y="191"/>
                </a:cubicBezTo>
                <a:cubicBezTo>
                  <a:pt x="174" y="192"/>
                  <a:pt x="174" y="193"/>
                  <a:pt x="174" y="194"/>
                </a:cubicBezTo>
                <a:cubicBezTo>
                  <a:pt x="173" y="196"/>
                  <a:pt x="172" y="196"/>
                  <a:pt x="171" y="195"/>
                </a:cubicBezTo>
                <a:cubicBezTo>
                  <a:pt x="171" y="195"/>
                  <a:pt x="171" y="195"/>
                  <a:pt x="171" y="195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38" y="231"/>
                  <a:pt x="138" y="231"/>
                  <a:pt x="138" y="231"/>
                </a:cubicBezTo>
                <a:cubicBezTo>
                  <a:pt x="150" y="238"/>
                  <a:pt x="164" y="233"/>
                  <a:pt x="171" y="222"/>
                </a:cubicBezTo>
                <a:cubicBezTo>
                  <a:pt x="243" y="91"/>
                  <a:pt x="243" y="91"/>
                  <a:pt x="243" y="91"/>
                </a:cubicBezTo>
                <a:lnTo>
                  <a:pt x="232" y="85"/>
                </a:lnTo>
                <a:close/>
                <a:moveTo>
                  <a:pt x="101" y="22"/>
                </a:moveTo>
                <a:cubicBezTo>
                  <a:pt x="98" y="26"/>
                  <a:pt x="93" y="27"/>
                  <a:pt x="88" y="24"/>
                </a:cubicBezTo>
                <a:cubicBezTo>
                  <a:pt x="84" y="22"/>
                  <a:pt x="82" y="16"/>
                  <a:pt x="85" y="11"/>
                </a:cubicBezTo>
                <a:cubicBezTo>
                  <a:pt x="86" y="9"/>
                  <a:pt x="88" y="7"/>
                  <a:pt x="90" y="6"/>
                </a:cubicBezTo>
                <a:cubicBezTo>
                  <a:pt x="78" y="0"/>
                  <a:pt x="78" y="0"/>
                  <a:pt x="78" y="0"/>
                </a:cubicBezTo>
                <a:cubicBezTo>
                  <a:pt x="6" y="130"/>
                  <a:pt x="6" y="130"/>
                  <a:pt x="6" y="130"/>
                </a:cubicBezTo>
                <a:cubicBezTo>
                  <a:pt x="0" y="142"/>
                  <a:pt x="4" y="157"/>
                  <a:pt x="15" y="163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7" y="116"/>
                  <a:pt x="27" y="114"/>
                  <a:pt x="27" y="113"/>
                </a:cubicBezTo>
                <a:cubicBezTo>
                  <a:pt x="28" y="112"/>
                  <a:pt x="29" y="112"/>
                  <a:pt x="30" y="112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40" y="95"/>
                  <a:pt x="40" y="95"/>
                  <a:pt x="40" y="95"/>
                </a:cubicBezTo>
                <a:cubicBezTo>
                  <a:pt x="39" y="95"/>
                  <a:pt x="38" y="93"/>
                  <a:pt x="39" y="92"/>
                </a:cubicBezTo>
                <a:cubicBezTo>
                  <a:pt x="40" y="91"/>
                  <a:pt x="41" y="91"/>
                  <a:pt x="42" y="9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51" y="74"/>
                  <a:pt x="51" y="74"/>
                  <a:pt x="51" y="74"/>
                </a:cubicBezTo>
                <a:cubicBezTo>
                  <a:pt x="50" y="74"/>
                  <a:pt x="50" y="72"/>
                  <a:pt x="51" y="71"/>
                </a:cubicBezTo>
                <a:cubicBezTo>
                  <a:pt x="51" y="70"/>
                  <a:pt x="53" y="70"/>
                  <a:pt x="54" y="70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63" y="53"/>
                  <a:pt x="63" y="53"/>
                  <a:pt x="63" y="53"/>
                </a:cubicBezTo>
                <a:cubicBezTo>
                  <a:pt x="62" y="53"/>
                  <a:pt x="62" y="51"/>
                  <a:pt x="62" y="50"/>
                </a:cubicBezTo>
                <a:cubicBezTo>
                  <a:pt x="63" y="49"/>
                  <a:pt x="64" y="49"/>
                  <a:pt x="65" y="4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2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Freeform 58"/>
          <p:cNvSpPr>
            <a:spLocks noEditPoints="1"/>
          </p:cNvSpPr>
          <p:nvPr/>
        </p:nvSpPr>
        <p:spPr bwMode="auto">
          <a:xfrm>
            <a:off x="7072691" y="3293476"/>
            <a:ext cx="569510" cy="576541"/>
          </a:xfrm>
          <a:custGeom>
            <a:avLst/>
            <a:gdLst>
              <a:gd name="T0" fmla="*/ 189 w 236"/>
              <a:gd name="T1" fmla="*/ 60 h 239"/>
              <a:gd name="T2" fmla="*/ 196 w 236"/>
              <a:gd name="T3" fmla="*/ 122 h 239"/>
              <a:gd name="T4" fmla="*/ 198 w 236"/>
              <a:gd name="T5" fmla="*/ 136 h 239"/>
              <a:gd name="T6" fmla="*/ 208 w 236"/>
              <a:gd name="T7" fmla="*/ 157 h 239"/>
              <a:gd name="T8" fmla="*/ 189 w 236"/>
              <a:gd name="T9" fmla="*/ 195 h 239"/>
              <a:gd name="T10" fmla="*/ 168 w 236"/>
              <a:gd name="T11" fmla="*/ 156 h 239"/>
              <a:gd name="T12" fmla="*/ 168 w 236"/>
              <a:gd name="T13" fmla="*/ 78 h 239"/>
              <a:gd name="T14" fmla="*/ 182 w 236"/>
              <a:gd name="T15" fmla="*/ 92 h 239"/>
              <a:gd name="T16" fmla="*/ 185 w 236"/>
              <a:gd name="T17" fmla="*/ 107 h 239"/>
              <a:gd name="T18" fmla="*/ 189 w 236"/>
              <a:gd name="T19" fmla="*/ 141 h 239"/>
              <a:gd name="T20" fmla="*/ 189 w 236"/>
              <a:gd name="T21" fmla="*/ 130 h 239"/>
              <a:gd name="T22" fmla="*/ 168 w 236"/>
              <a:gd name="T23" fmla="*/ 155 h 239"/>
              <a:gd name="T24" fmla="*/ 160 w 236"/>
              <a:gd name="T25" fmla="*/ 138 h 239"/>
              <a:gd name="T26" fmla="*/ 165 w 236"/>
              <a:gd name="T27" fmla="*/ 172 h 239"/>
              <a:gd name="T28" fmla="*/ 168 w 236"/>
              <a:gd name="T29" fmla="*/ 16 h 239"/>
              <a:gd name="T30" fmla="*/ 163 w 236"/>
              <a:gd name="T31" fmla="*/ 49 h 239"/>
              <a:gd name="T32" fmla="*/ 168 w 236"/>
              <a:gd name="T33" fmla="*/ 78 h 239"/>
              <a:gd name="T34" fmla="*/ 159 w 236"/>
              <a:gd name="T35" fmla="*/ 118 h 239"/>
              <a:gd name="T36" fmla="*/ 159 w 236"/>
              <a:gd name="T37" fmla="*/ 209 h 239"/>
              <a:gd name="T38" fmla="*/ 159 w 236"/>
              <a:gd name="T39" fmla="*/ 5 h 239"/>
              <a:gd name="T40" fmla="*/ 159 w 236"/>
              <a:gd name="T41" fmla="*/ 40 h 239"/>
              <a:gd name="T42" fmla="*/ 144 w 236"/>
              <a:gd name="T43" fmla="*/ 89 h 239"/>
              <a:gd name="T44" fmla="*/ 159 w 236"/>
              <a:gd name="T45" fmla="*/ 108 h 239"/>
              <a:gd name="T46" fmla="*/ 159 w 236"/>
              <a:gd name="T47" fmla="*/ 136 h 239"/>
              <a:gd name="T48" fmla="*/ 144 w 236"/>
              <a:gd name="T49" fmla="*/ 162 h 239"/>
              <a:gd name="T50" fmla="*/ 151 w 236"/>
              <a:gd name="T51" fmla="*/ 143 h 239"/>
              <a:gd name="T52" fmla="*/ 146 w 236"/>
              <a:gd name="T53" fmla="*/ 109 h 239"/>
              <a:gd name="T54" fmla="*/ 123 w 236"/>
              <a:gd name="T55" fmla="*/ 7 h 239"/>
              <a:gd name="T56" fmla="*/ 144 w 236"/>
              <a:gd name="T57" fmla="*/ 0 h 239"/>
              <a:gd name="T58" fmla="*/ 144 w 236"/>
              <a:gd name="T59" fmla="*/ 187 h 239"/>
              <a:gd name="T60" fmla="*/ 123 w 236"/>
              <a:gd name="T61" fmla="*/ 225 h 239"/>
              <a:gd name="T62" fmla="*/ 140 w 236"/>
              <a:gd name="T63" fmla="*/ 96 h 239"/>
              <a:gd name="T64" fmla="*/ 123 w 236"/>
              <a:gd name="T65" fmla="*/ 135 h 239"/>
              <a:gd name="T66" fmla="*/ 137 w 236"/>
              <a:gd name="T67" fmla="*/ 113 h 239"/>
              <a:gd name="T68" fmla="*/ 123 w 236"/>
              <a:gd name="T69" fmla="*/ 82 h 239"/>
              <a:gd name="T70" fmla="*/ 125 w 236"/>
              <a:gd name="T71" fmla="*/ 171 h 239"/>
              <a:gd name="T72" fmla="*/ 123 w 236"/>
              <a:gd name="T73" fmla="*/ 7 h 239"/>
              <a:gd name="T74" fmla="*/ 123 w 236"/>
              <a:gd name="T75" fmla="*/ 7 h 239"/>
              <a:gd name="T76" fmla="*/ 123 w 236"/>
              <a:gd name="T77" fmla="*/ 177 h 239"/>
              <a:gd name="T78" fmla="*/ 121 w 236"/>
              <a:gd name="T79" fmla="*/ 162 h 239"/>
              <a:gd name="T80" fmla="*/ 123 w 236"/>
              <a:gd name="T81" fmla="*/ 135 h 239"/>
              <a:gd name="T82" fmla="*/ 99 w 236"/>
              <a:gd name="T83" fmla="*/ 124 h 239"/>
              <a:gd name="T84" fmla="*/ 106 w 236"/>
              <a:gd name="T85" fmla="*/ 164 h 239"/>
              <a:gd name="T86" fmla="*/ 108 w 236"/>
              <a:gd name="T87" fmla="*/ 179 h 239"/>
              <a:gd name="T88" fmla="*/ 118 w 236"/>
              <a:gd name="T89" fmla="*/ 199 h 239"/>
              <a:gd name="T90" fmla="*/ 123 w 236"/>
              <a:gd name="T91" fmla="*/ 99 h 239"/>
              <a:gd name="T92" fmla="*/ 99 w 236"/>
              <a:gd name="T93" fmla="*/ 18 h 239"/>
              <a:gd name="T94" fmla="*/ 99 w 236"/>
              <a:gd name="T95" fmla="*/ 18 h 239"/>
              <a:gd name="T96" fmla="*/ 89 w 236"/>
              <a:gd name="T97" fmla="*/ 212 h 239"/>
              <a:gd name="T98" fmla="*/ 99 w 236"/>
              <a:gd name="T99" fmla="*/ 183 h 239"/>
              <a:gd name="T100" fmla="*/ 71 w 236"/>
              <a:gd name="T101" fmla="*/ 227 h 239"/>
              <a:gd name="T102" fmla="*/ 95 w 236"/>
              <a:gd name="T103" fmla="*/ 117 h 239"/>
              <a:gd name="T104" fmla="*/ 71 w 236"/>
              <a:gd name="T105" fmla="*/ 160 h 239"/>
              <a:gd name="T106" fmla="*/ 92 w 236"/>
              <a:gd name="T107" fmla="*/ 134 h 239"/>
              <a:gd name="T108" fmla="*/ 71 w 236"/>
              <a:gd name="T109" fmla="*/ 107 h 239"/>
              <a:gd name="T110" fmla="*/ 7 w 236"/>
              <a:gd name="T111" fmla="*/ 91 h 239"/>
              <a:gd name="T112" fmla="*/ 70 w 236"/>
              <a:gd name="T113" fmla="*/ 181 h 239"/>
              <a:gd name="T114" fmla="*/ 71 w 236"/>
              <a:gd name="T115" fmla="*/ 149 h 239"/>
              <a:gd name="T116" fmla="*/ 52 w 236"/>
              <a:gd name="T117" fmla="*/ 133 h 239"/>
              <a:gd name="T118" fmla="*/ 35 w 236"/>
              <a:gd name="T119" fmla="*/ 109 h 239"/>
              <a:gd name="T120" fmla="*/ 71 w 236"/>
              <a:gd name="T121" fmla="*/ 31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36" h="239">
                <a:moveTo>
                  <a:pt x="189" y="195"/>
                </a:moveTo>
                <a:cubicBezTo>
                  <a:pt x="216" y="182"/>
                  <a:pt x="216" y="182"/>
                  <a:pt x="216" y="182"/>
                </a:cubicBezTo>
                <a:cubicBezTo>
                  <a:pt x="230" y="176"/>
                  <a:pt x="236" y="159"/>
                  <a:pt x="229" y="146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9" y="107"/>
                  <a:pt x="189" y="107"/>
                  <a:pt x="189" y="107"/>
                </a:cubicBezTo>
                <a:cubicBezTo>
                  <a:pt x="190" y="108"/>
                  <a:pt x="190" y="108"/>
                  <a:pt x="190" y="109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7" y="124"/>
                  <a:pt x="196" y="126"/>
                  <a:pt x="194" y="127"/>
                </a:cubicBezTo>
                <a:cubicBezTo>
                  <a:pt x="189" y="130"/>
                  <a:pt x="189" y="130"/>
                  <a:pt x="189" y="130"/>
                </a:cubicBezTo>
                <a:cubicBezTo>
                  <a:pt x="189" y="141"/>
                  <a:pt x="189" y="141"/>
                  <a:pt x="189" y="141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201" y="135"/>
                  <a:pt x="203" y="136"/>
                  <a:pt x="204" y="138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1" y="153"/>
                  <a:pt x="210" y="156"/>
                  <a:pt x="208" y="157"/>
                </a:cubicBezTo>
                <a:cubicBezTo>
                  <a:pt x="189" y="166"/>
                  <a:pt x="189" y="166"/>
                  <a:pt x="189" y="166"/>
                </a:cubicBezTo>
                <a:lnTo>
                  <a:pt x="189" y="195"/>
                </a:lnTo>
                <a:close/>
                <a:moveTo>
                  <a:pt x="168" y="204"/>
                </a:moveTo>
                <a:cubicBezTo>
                  <a:pt x="189" y="195"/>
                  <a:pt x="189" y="195"/>
                  <a:pt x="189" y="195"/>
                </a:cubicBezTo>
                <a:cubicBezTo>
                  <a:pt x="189" y="166"/>
                  <a:pt x="189" y="166"/>
                  <a:pt x="189" y="166"/>
                </a:cubicBezTo>
                <a:cubicBezTo>
                  <a:pt x="180" y="170"/>
                  <a:pt x="180" y="170"/>
                  <a:pt x="180" y="170"/>
                </a:cubicBezTo>
                <a:cubicBezTo>
                  <a:pt x="178" y="171"/>
                  <a:pt x="175" y="170"/>
                  <a:pt x="174" y="168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204"/>
                  <a:pt x="168" y="204"/>
                  <a:pt x="168" y="204"/>
                </a:cubicBezTo>
                <a:close/>
                <a:moveTo>
                  <a:pt x="189" y="60"/>
                </a:moveTo>
                <a:cubicBezTo>
                  <a:pt x="168" y="16"/>
                  <a:pt x="168" y="16"/>
                  <a:pt x="168" y="16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71" y="77"/>
                  <a:pt x="171" y="77"/>
                  <a:pt x="171" y="77"/>
                </a:cubicBezTo>
                <a:cubicBezTo>
                  <a:pt x="173" y="76"/>
                  <a:pt x="175" y="77"/>
                  <a:pt x="176" y="79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3" y="94"/>
                  <a:pt x="182" y="97"/>
                  <a:pt x="180" y="98"/>
                </a:cubicBezTo>
                <a:cubicBezTo>
                  <a:pt x="168" y="103"/>
                  <a:pt x="168" y="103"/>
                  <a:pt x="168" y="103"/>
                </a:cubicBezTo>
                <a:cubicBezTo>
                  <a:pt x="168" y="114"/>
                  <a:pt x="168" y="114"/>
                  <a:pt x="168" y="114"/>
                </a:cubicBezTo>
                <a:cubicBezTo>
                  <a:pt x="185" y="107"/>
                  <a:pt x="185" y="107"/>
                  <a:pt x="185" y="107"/>
                </a:cubicBezTo>
                <a:cubicBezTo>
                  <a:pt x="186" y="106"/>
                  <a:pt x="188" y="106"/>
                  <a:pt x="189" y="107"/>
                </a:cubicBezTo>
                <a:cubicBezTo>
                  <a:pt x="189" y="60"/>
                  <a:pt x="189" y="60"/>
                  <a:pt x="189" y="60"/>
                </a:cubicBezTo>
                <a:close/>
                <a:moveTo>
                  <a:pt x="189" y="130"/>
                </a:moveTo>
                <a:cubicBezTo>
                  <a:pt x="189" y="141"/>
                  <a:pt x="189" y="141"/>
                  <a:pt x="189" y="141"/>
                </a:cubicBezTo>
                <a:cubicBezTo>
                  <a:pt x="170" y="150"/>
                  <a:pt x="170" y="150"/>
                  <a:pt x="170" y="150"/>
                </a:cubicBezTo>
                <a:cubicBezTo>
                  <a:pt x="169" y="150"/>
                  <a:pt x="169" y="151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lnTo>
                  <a:pt x="189" y="130"/>
                </a:lnTo>
                <a:close/>
                <a:moveTo>
                  <a:pt x="159" y="209"/>
                </a:moveTo>
                <a:cubicBezTo>
                  <a:pt x="168" y="204"/>
                  <a:pt x="168" y="204"/>
                  <a:pt x="168" y="204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155"/>
                  <a:pt x="168" y="155"/>
                  <a:pt x="168" y="155"/>
                </a:cubicBezTo>
                <a:cubicBezTo>
                  <a:pt x="168" y="154"/>
                  <a:pt x="168" y="152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6" y="141"/>
                  <a:pt x="166" y="141"/>
                  <a:pt x="166" y="141"/>
                </a:cubicBezTo>
                <a:cubicBezTo>
                  <a:pt x="164" y="142"/>
                  <a:pt x="161" y="141"/>
                  <a:pt x="160" y="138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6" y="175"/>
                  <a:pt x="165" y="177"/>
                  <a:pt x="163" y="178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59" y="209"/>
                  <a:pt x="159" y="209"/>
                  <a:pt x="159" y="209"/>
                </a:cubicBezTo>
                <a:close/>
                <a:moveTo>
                  <a:pt x="168" y="16"/>
                </a:moveTo>
                <a:cubicBezTo>
                  <a:pt x="168" y="15"/>
                  <a:pt x="168" y="15"/>
                  <a:pt x="168" y="15"/>
                </a:cubicBezTo>
                <a:cubicBezTo>
                  <a:pt x="166" y="11"/>
                  <a:pt x="163" y="7"/>
                  <a:pt x="159" y="5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6" y="55"/>
                  <a:pt x="164" y="61"/>
                  <a:pt x="159" y="65"/>
                </a:cubicBezTo>
                <a:cubicBezTo>
                  <a:pt x="159" y="82"/>
                  <a:pt x="159" y="82"/>
                  <a:pt x="159" y="82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8" y="16"/>
                  <a:pt x="168" y="16"/>
                  <a:pt x="168" y="16"/>
                </a:cubicBezTo>
                <a:close/>
                <a:moveTo>
                  <a:pt x="168" y="103"/>
                </a:moveTo>
                <a:cubicBezTo>
                  <a:pt x="168" y="114"/>
                  <a:pt x="168" y="114"/>
                  <a:pt x="168" y="114"/>
                </a:cubicBezTo>
                <a:cubicBezTo>
                  <a:pt x="159" y="118"/>
                  <a:pt x="159" y="118"/>
                  <a:pt x="159" y="118"/>
                </a:cubicBezTo>
                <a:cubicBezTo>
                  <a:pt x="159" y="108"/>
                  <a:pt x="159" y="108"/>
                  <a:pt x="159" y="108"/>
                </a:cubicBezTo>
                <a:lnTo>
                  <a:pt x="168" y="103"/>
                </a:lnTo>
                <a:close/>
                <a:moveTo>
                  <a:pt x="144" y="216"/>
                </a:moveTo>
                <a:cubicBezTo>
                  <a:pt x="159" y="209"/>
                  <a:pt x="159" y="209"/>
                  <a:pt x="159" y="209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44" y="216"/>
                  <a:pt x="144" y="216"/>
                  <a:pt x="144" y="216"/>
                </a:cubicBezTo>
                <a:close/>
                <a:moveTo>
                  <a:pt x="159" y="5"/>
                </a:moveTo>
                <a:cubicBezTo>
                  <a:pt x="155" y="2"/>
                  <a:pt x="149" y="0"/>
                  <a:pt x="144" y="0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8" y="23"/>
                  <a:pt x="152" y="25"/>
                  <a:pt x="154" y="30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59" y="5"/>
                  <a:pt x="159" y="5"/>
                  <a:pt x="159" y="5"/>
                </a:cubicBezTo>
                <a:close/>
                <a:moveTo>
                  <a:pt x="159" y="65"/>
                </a:moveTo>
                <a:cubicBezTo>
                  <a:pt x="159" y="82"/>
                  <a:pt x="159" y="82"/>
                  <a:pt x="159" y="82"/>
                </a:cubicBezTo>
                <a:cubicBezTo>
                  <a:pt x="144" y="89"/>
                  <a:pt x="144" y="89"/>
                  <a:pt x="144" y="89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57" y="66"/>
                  <a:pt x="157" y="66"/>
                  <a:pt x="157" y="66"/>
                </a:cubicBezTo>
                <a:cubicBezTo>
                  <a:pt x="158" y="66"/>
                  <a:pt x="159" y="66"/>
                  <a:pt x="159" y="65"/>
                </a:cubicBezTo>
                <a:close/>
                <a:moveTo>
                  <a:pt x="159" y="108"/>
                </a:moveTo>
                <a:cubicBezTo>
                  <a:pt x="159" y="118"/>
                  <a:pt x="159" y="118"/>
                  <a:pt x="159" y="118"/>
                </a:cubicBezTo>
                <a:cubicBezTo>
                  <a:pt x="156" y="120"/>
                  <a:pt x="156" y="120"/>
                  <a:pt x="156" y="120"/>
                </a:cubicBezTo>
                <a:cubicBezTo>
                  <a:pt x="154" y="121"/>
                  <a:pt x="153" y="123"/>
                  <a:pt x="154" y="126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8" y="157"/>
                  <a:pt x="155" y="156"/>
                  <a:pt x="153" y="157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44" y="151"/>
                  <a:pt x="144" y="151"/>
                  <a:pt x="144" y="151"/>
                </a:cubicBezTo>
                <a:cubicBezTo>
                  <a:pt x="149" y="148"/>
                  <a:pt x="149" y="148"/>
                  <a:pt x="149" y="148"/>
                </a:cubicBezTo>
                <a:cubicBezTo>
                  <a:pt x="151" y="147"/>
                  <a:pt x="152" y="145"/>
                  <a:pt x="151" y="143"/>
                </a:cubicBezTo>
                <a:cubicBezTo>
                  <a:pt x="151" y="143"/>
                  <a:pt x="151" y="143"/>
                  <a:pt x="151" y="143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45" y="129"/>
                  <a:pt x="144" y="129"/>
                  <a:pt x="144" y="128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6" y="109"/>
                  <a:pt x="146" y="109"/>
                  <a:pt x="146" y="109"/>
                </a:cubicBezTo>
                <a:cubicBezTo>
                  <a:pt x="147" y="111"/>
                  <a:pt x="150" y="112"/>
                  <a:pt x="152" y="111"/>
                </a:cubicBezTo>
                <a:lnTo>
                  <a:pt x="159" y="108"/>
                </a:lnTo>
                <a:close/>
                <a:moveTo>
                  <a:pt x="132" y="2"/>
                </a:moveTo>
                <a:cubicBezTo>
                  <a:pt x="123" y="7"/>
                  <a:pt x="123" y="7"/>
                  <a:pt x="123" y="7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37" y="23"/>
                  <a:pt x="137" y="23"/>
                  <a:pt x="137" y="23"/>
                </a:cubicBezTo>
                <a:cubicBezTo>
                  <a:pt x="139" y="22"/>
                  <a:pt x="142" y="22"/>
                  <a:pt x="144" y="22"/>
                </a:cubicBezTo>
                <a:cubicBezTo>
                  <a:pt x="144" y="0"/>
                  <a:pt x="144" y="0"/>
                  <a:pt x="144" y="0"/>
                </a:cubicBezTo>
                <a:cubicBezTo>
                  <a:pt x="140" y="0"/>
                  <a:pt x="136" y="1"/>
                  <a:pt x="132" y="2"/>
                </a:cubicBezTo>
                <a:close/>
                <a:moveTo>
                  <a:pt x="123" y="225"/>
                </a:moveTo>
                <a:cubicBezTo>
                  <a:pt x="144" y="216"/>
                  <a:pt x="144" y="216"/>
                  <a:pt x="144" y="216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35" y="191"/>
                  <a:pt x="135" y="191"/>
                  <a:pt x="135" y="191"/>
                </a:cubicBezTo>
                <a:cubicBezTo>
                  <a:pt x="133" y="192"/>
                  <a:pt x="130" y="191"/>
                  <a:pt x="129" y="189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225"/>
                  <a:pt x="123" y="225"/>
                  <a:pt x="123" y="225"/>
                </a:cubicBezTo>
                <a:close/>
                <a:moveTo>
                  <a:pt x="144" y="72"/>
                </a:moveTo>
                <a:cubicBezTo>
                  <a:pt x="144" y="89"/>
                  <a:pt x="144" y="89"/>
                  <a:pt x="144" y="89"/>
                </a:cubicBezTo>
                <a:cubicBezTo>
                  <a:pt x="142" y="90"/>
                  <a:pt x="142" y="90"/>
                  <a:pt x="142" y="90"/>
                </a:cubicBezTo>
                <a:cubicBezTo>
                  <a:pt x="140" y="91"/>
                  <a:pt x="139" y="94"/>
                  <a:pt x="140" y="96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4" y="128"/>
                  <a:pt x="144" y="128"/>
                  <a:pt x="144" y="128"/>
                </a:cubicBezTo>
                <a:cubicBezTo>
                  <a:pt x="143" y="127"/>
                  <a:pt x="141" y="127"/>
                  <a:pt x="139" y="128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35" y="119"/>
                  <a:pt x="135" y="119"/>
                  <a:pt x="135" y="119"/>
                </a:cubicBezTo>
                <a:cubicBezTo>
                  <a:pt x="137" y="118"/>
                  <a:pt x="138" y="115"/>
                  <a:pt x="137" y="113"/>
                </a:cubicBezTo>
                <a:cubicBezTo>
                  <a:pt x="137" y="113"/>
                  <a:pt x="137" y="113"/>
                  <a:pt x="137" y="113"/>
                </a:cubicBezTo>
                <a:cubicBezTo>
                  <a:pt x="131" y="100"/>
                  <a:pt x="131" y="100"/>
                  <a:pt x="131" y="100"/>
                </a:cubicBezTo>
                <a:cubicBezTo>
                  <a:pt x="130" y="98"/>
                  <a:pt x="128" y="97"/>
                  <a:pt x="126" y="98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23" y="82"/>
                  <a:pt x="123" y="82"/>
                  <a:pt x="123" y="82"/>
                </a:cubicBezTo>
                <a:cubicBezTo>
                  <a:pt x="144" y="72"/>
                  <a:pt x="144" y="72"/>
                  <a:pt x="144" y="72"/>
                </a:cubicBezTo>
                <a:close/>
                <a:moveTo>
                  <a:pt x="144" y="151"/>
                </a:moveTo>
                <a:cubicBezTo>
                  <a:pt x="144" y="162"/>
                  <a:pt x="144" y="162"/>
                  <a:pt x="144" y="162"/>
                </a:cubicBezTo>
                <a:cubicBezTo>
                  <a:pt x="125" y="171"/>
                  <a:pt x="125" y="171"/>
                  <a:pt x="125" y="171"/>
                </a:cubicBezTo>
                <a:cubicBezTo>
                  <a:pt x="124" y="171"/>
                  <a:pt x="124" y="172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lnTo>
                  <a:pt x="144" y="151"/>
                </a:lnTo>
                <a:close/>
                <a:moveTo>
                  <a:pt x="123" y="7"/>
                </a:moveTo>
                <a:cubicBezTo>
                  <a:pt x="99" y="18"/>
                  <a:pt x="99" y="18"/>
                  <a:pt x="99" y="18"/>
                </a:cubicBezTo>
                <a:cubicBezTo>
                  <a:pt x="99" y="41"/>
                  <a:pt x="99" y="41"/>
                  <a:pt x="99" y="41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23" y="7"/>
                  <a:pt x="123" y="7"/>
                  <a:pt x="123" y="7"/>
                </a:cubicBezTo>
                <a:close/>
                <a:moveTo>
                  <a:pt x="99" y="236"/>
                </a:moveTo>
                <a:cubicBezTo>
                  <a:pt x="100" y="236"/>
                  <a:pt x="102" y="235"/>
                  <a:pt x="103" y="235"/>
                </a:cubicBezTo>
                <a:cubicBezTo>
                  <a:pt x="123" y="225"/>
                  <a:pt x="123" y="225"/>
                  <a:pt x="123" y="225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176"/>
                  <a:pt x="123" y="176"/>
                  <a:pt x="123" y="176"/>
                </a:cubicBezTo>
                <a:cubicBezTo>
                  <a:pt x="122" y="175"/>
                  <a:pt x="123" y="174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cubicBezTo>
                  <a:pt x="121" y="162"/>
                  <a:pt x="121" y="162"/>
                  <a:pt x="121" y="162"/>
                </a:cubicBezTo>
                <a:cubicBezTo>
                  <a:pt x="119" y="163"/>
                  <a:pt x="116" y="162"/>
                  <a:pt x="115" y="159"/>
                </a:cubicBezTo>
                <a:cubicBezTo>
                  <a:pt x="109" y="147"/>
                  <a:pt x="109" y="147"/>
                  <a:pt x="109" y="147"/>
                </a:cubicBezTo>
                <a:cubicBezTo>
                  <a:pt x="108" y="145"/>
                  <a:pt x="109" y="142"/>
                  <a:pt x="111" y="141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07" y="132"/>
                  <a:pt x="107" y="132"/>
                  <a:pt x="107" y="132"/>
                </a:cubicBezTo>
                <a:cubicBezTo>
                  <a:pt x="105" y="133"/>
                  <a:pt x="102" y="132"/>
                  <a:pt x="101" y="130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9" y="150"/>
                  <a:pt x="99" y="151"/>
                  <a:pt x="100" y="151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7" y="166"/>
                  <a:pt x="106" y="169"/>
                  <a:pt x="104" y="170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108" y="179"/>
                  <a:pt x="108" y="179"/>
                  <a:pt x="108" y="179"/>
                </a:cubicBezTo>
                <a:cubicBezTo>
                  <a:pt x="110" y="178"/>
                  <a:pt x="113" y="179"/>
                  <a:pt x="114" y="181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1" y="196"/>
                  <a:pt x="120" y="198"/>
                  <a:pt x="118" y="199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36"/>
                  <a:pt x="99" y="236"/>
                  <a:pt x="99" y="236"/>
                </a:cubicBezTo>
                <a:close/>
                <a:moveTo>
                  <a:pt x="123" y="82"/>
                </a:moveTo>
                <a:cubicBezTo>
                  <a:pt x="123" y="99"/>
                  <a:pt x="123" y="99"/>
                  <a:pt x="123" y="99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9" y="94"/>
                  <a:pt x="99" y="94"/>
                  <a:pt x="99" y="94"/>
                </a:cubicBezTo>
                <a:lnTo>
                  <a:pt x="123" y="82"/>
                </a:lnTo>
                <a:close/>
                <a:moveTo>
                  <a:pt x="99" y="18"/>
                </a:moveTo>
                <a:cubicBezTo>
                  <a:pt x="71" y="31"/>
                  <a:pt x="71" y="31"/>
                  <a:pt x="71" y="31"/>
                </a:cubicBezTo>
                <a:cubicBezTo>
                  <a:pt x="71" y="54"/>
                  <a:pt x="71" y="54"/>
                  <a:pt x="71" y="54"/>
                </a:cubicBezTo>
                <a:cubicBezTo>
                  <a:pt x="99" y="41"/>
                  <a:pt x="99" y="41"/>
                  <a:pt x="99" y="41"/>
                </a:cubicBezTo>
                <a:cubicBezTo>
                  <a:pt x="99" y="18"/>
                  <a:pt x="99" y="18"/>
                  <a:pt x="99" y="18"/>
                </a:cubicBezTo>
                <a:close/>
                <a:moveTo>
                  <a:pt x="71" y="227"/>
                </a:moveTo>
                <a:cubicBezTo>
                  <a:pt x="77" y="235"/>
                  <a:pt x="88" y="239"/>
                  <a:pt x="99" y="236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89" y="212"/>
                  <a:pt x="89" y="212"/>
                  <a:pt x="89" y="212"/>
                </a:cubicBezTo>
                <a:cubicBezTo>
                  <a:pt x="87" y="213"/>
                  <a:pt x="85" y="213"/>
                  <a:pt x="84" y="210"/>
                </a:cubicBezTo>
                <a:cubicBezTo>
                  <a:pt x="78" y="197"/>
                  <a:pt x="78" y="197"/>
                  <a:pt x="78" y="197"/>
                </a:cubicBezTo>
                <a:cubicBezTo>
                  <a:pt x="77" y="195"/>
                  <a:pt x="78" y="193"/>
                  <a:pt x="80" y="19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4"/>
                  <a:pt x="72" y="183"/>
                  <a:pt x="71" y="182"/>
                </a:cubicBezTo>
                <a:cubicBezTo>
                  <a:pt x="71" y="227"/>
                  <a:pt x="71" y="227"/>
                  <a:pt x="71" y="227"/>
                </a:cubicBezTo>
                <a:close/>
                <a:moveTo>
                  <a:pt x="99" y="94"/>
                </a:moveTo>
                <a:cubicBezTo>
                  <a:pt x="99" y="111"/>
                  <a:pt x="99" y="111"/>
                  <a:pt x="99" y="111"/>
                </a:cubicBezTo>
                <a:cubicBezTo>
                  <a:pt x="97" y="111"/>
                  <a:pt x="97" y="111"/>
                  <a:pt x="97" y="111"/>
                </a:cubicBezTo>
                <a:cubicBezTo>
                  <a:pt x="95" y="112"/>
                  <a:pt x="94" y="115"/>
                  <a:pt x="95" y="117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7" y="149"/>
                  <a:pt x="96" y="148"/>
                  <a:pt x="94" y="149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90" y="140"/>
                  <a:pt x="90" y="140"/>
                  <a:pt x="90" y="140"/>
                </a:cubicBezTo>
                <a:cubicBezTo>
                  <a:pt x="92" y="139"/>
                  <a:pt x="93" y="136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5" y="119"/>
                  <a:pt x="82" y="118"/>
                  <a:pt x="80" y="119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lnTo>
                  <a:pt x="99" y="94"/>
                </a:lnTo>
                <a:close/>
                <a:moveTo>
                  <a:pt x="71" y="31"/>
                </a:moveTo>
                <a:cubicBezTo>
                  <a:pt x="20" y="55"/>
                  <a:pt x="20" y="55"/>
                  <a:pt x="20" y="55"/>
                </a:cubicBezTo>
                <a:cubicBezTo>
                  <a:pt x="6" y="62"/>
                  <a:pt x="0" y="78"/>
                  <a:pt x="7" y="91"/>
                </a:cubicBezTo>
                <a:cubicBezTo>
                  <a:pt x="68" y="222"/>
                  <a:pt x="68" y="222"/>
                  <a:pt x="68" y="222"/>
                </a:cubicBezTo>
                <a:cubicBezTo>
                  <a:pt x="69" y="223"/>
                  <a:pt x="70" y="225"/>
                  <a:pt x="71" y="22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1" y="182"/>
                  <a:pt x="70" y="181"/>
                  <a:pt x="70" y="181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3" y="166"/>
                  <a:pt x="64" y="163"/>
                  <a:pt x="66" y="162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62" y="153"/>
                  <a:pt x="62" y="153"/>
                  <a:pt x="62" y="153"/>
                </a:cubicBezTo>
                <a:cubicBezTo>
                  <a:pt x="60" y="154"/>
                  <a:pt x="57" y="153"/>
                  <a:pt x="56" y="151"/>
                </a:cubicBezTo>
                <a:cubicBezTo>
                  <a:pt x="50" y="138"/>
                  <a:pt x="50" y="138"/>
                  <a:pt x="50" y="138"/>
                </a:cubicBezTo>
                <a:cubicBezTo>
                  <a:pt x="49" y="136"/>
                  <a:pt x="50" y="134"/>
                  <a:pt x="52" y="133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cubicBezTo>
                  <a:pt x="53" y="115"/>
                  <a:pt x="53" y="115"/>
                  <a:pt x="53" y="115"/>
                </a:cubicBezTo>
                <a:cubicBezTo>
                  <a:pt x="46" y="118"/>
                  <a:pt x="38" y="116"/>
                  <a:pt x="35" y="109"/>
                </a:cubicBezTo>
                <a:cubicBezTo>
                  <a:pt x="26" y="89"/>
                  <a:pt x="26" y="89"/>
                  <a:pt x="26" y="89"/>
                </a:cubicBezTo>
                <a:cubicBezTo>
                  <a:pt x="23" y="83"/>
                  <a:pt x="26" y="75"/>
                  <a:pt x="33" y="72"/>
                </a:cubicBezTo>
                <a:cubicBezTo>
                  <a:pt x="71" y="54"/>
                  <a:pt x="71" y="54"/>
                  <a:pt x="71" y="54"/>
                </a:cubicBezTo>
                <a:lnTo>
                  <a:pt x="71" y="31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tangle 59"/>
          <p:cNvSpPr>
            <a:spLocks noChangeArrowheads="1"/>
          </p:cNvSpPr>
          <p:nvPr/>
        </p:nvSpPr>
        <p:spPr bwMode="auto">
          <a:xfrm>
            <a:off x="9282744" y="2746512"/>
            <a:ext cx="694311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ectangle 60"/>
          <p:cNvSpPr>
            <a:spLocks noChangeArrowheads="1"/>
          </p:cNvSpPr>
          <p:nvPr/>
        </p:nvSpPr>
        <p:spPr bwMode="auto">
          <a:xfrm>
            <a:off x="9310868" y="2676202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Rectangle 61"/>
          <p:cNvSpPr>
            <a:spLocks noChangeArrowheads="1"/>
          </p:cNvSpPr>
          <p:nvPr/>
        </p:nvSpPr>
        <p:spPr bwMode="auto">
          <a:xfrm>
            <a:off x="9562226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 62"/>
          <p:cNvSpPr>
            <a:spLocks noChangeArrowheads="1"/>
          </p:cNvSpPr>
          <p:nvPr/>
        </p:nvSpPr>
        <p:spPr bwMode="auto">
          <a:xfrm>
            <a:off x="9586832" y="2345745"/>
            <a:ext cx="86130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3"/>
          <p:cNvSpPr>
            <a:spLocks noChangeArrowheads="1"/>
          </p:cNvSpPr>
          <p:nvPr/>
        </p:nvSpPr>
        <p:spPr bwMode="auto">
          <a:xfrm>
            <a:off x="9562226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4"/>
          <p:cNvSpPr>
            <a:spLocks noChangeArrowheads="1"/>
          </p:cNvSpPr>
          <p:nvPr/>
        </p:nvSpPr>
        <p:spPr bwMode="auto">
          <a:xfrm>
            <a:off x="9767879" y="2604135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 65"/>
          <p:cNvSpPr>
            <a:spLocks noChangeArrowheads="1"/>
          </p:cNvSpPr>
          <p:nvPr/>
        </p:nvSpPr>
        <p:spPr bwMode="auto">
          <a:xfrm>
            <a:off x="9790733" y="2345745"/>
            <a:ext cx="84372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66"/>
          <p:cNvSpPr>
            <a:spLocks noChangeArrowheads="1"/>
          </p:cNvSpPr>
          <p:nvPr/>
        </p:nvSpPr>
        <p:spPr bwMode="auto">
          <a:xfrm>
            <a:off x="9767879" y="2331684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Rectangle 67"/>
          <p:cNvSpPr>
            <a:spLocks noChangeArrowheads="1"/>
          </p:cNvSpPr>
          <p:nvPr/>
        </p:nvSpPr>
        <p:spPr bwMode="auto">
          <a:xfrm>
            <a:off x="9360085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68"/>
          <p:cNvSpPr>
            <a:spLocks noChangeArrowheads="1"/>
          </p:cNvSpPr>
          <p:nvPr/>
        </p:nvSpPr>
        <p:spPr bwMode="auto">
          <a:xfrm>
            <a:off x="9382934" y="2345745"/>
            <a:ext cx="87888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angle 69"/>
          <p:cNvSpPr>
            <a:spLocks noChangeArrowheads="1"/>
          </p:cNvSpPr>
          <p:nvPr/>
        </p:nvSpPr>
        <p:spPr bwMode="auto">
          <a:xfrm>
            <a:off x="9360085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0"/>
          <p:cNvSpPr>
            <a:spLocks noChangeArrowheads="1"/>
          </p:cNvSpPr>
          <p:nvPr/>
        </p:nvSpPr>
        <p:spPr bwMode="auto">
          <a:xfrm>
            <a:off x="9310868" y="2254343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Freeform 71"/>
          <p:cNvSpPr>
            <a:spLocks/>
          </p:cNvSpPr>
          <p:nvPr/>
        </p:nvSpPr>
        <p:spPr bwMode="auto">
          <a:xfrm>
            <a:off x="9310868" y="2050445"/>
            <a:ext cx="638063" cy="203899"/>
          </a:xfrm>
          <a:custGeom>
            <a:avLst/>
            <a:gdLst>
              <a:gd name="T0" fmla="*/ 181 w 363"/>
              <a:gd name="T1" fmla="*/ 0 h 116"/>
              <a:gd name="T2" fmla="*/ 363 w 363"/>
              <a:gd name="T3" fmla="*/ 116 h 116"/>
              <a:gd name="T4" fmla="*/ 0 w 363"/>
              <a:gd name="T5" fmla="*/ 116 h 116"/>
              <a:gd name="T6" fmla="*/ 181 w 363"/>
              <a:gd name="T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3" h="116">
                <a:moveTo>
                  <a:pt x="181" y="0"/>
                </a:moveTo>
                <a:lnTo>
                  <a:pt x="363" y="116"/>
                </a:lnTo>
                <a:lnTo>
                  <a:pt x="0" y="116"/>
                </a:lnTo>
                <a:lnTo>
                  <a:pt x="181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Freeform 72"/>
          <p:cNvSpPr>
            <a:spLocks noEditPoints="1"/>
          </p:cNvSpPr>
          <p:nvPr/>
        </p:nvSpPr>
        <p:spPr bwMode="auto">
          <a:xfrm>
            <a:off x="7556636" y="2235007"/>
            <a:ext cx="885905" cy="578300"/>
          </a:xfrm>
          <a:custGeom>
            <a:avLst/>
            <a:gdLst>
              <a:gd name="T0" fmla="*/ 82 w 367"/>
              <a:gd name="T1" fmla="*/ 27 h 240"/>
              <a:gd name="T2" fmla="*/ 367 w 367"/>
              <a:gd name="T3" fmla="*/ 120 h 240"/>
              <a:gd name="T4" fmla="*/ 82 w 367"/>
              <a:gd name="T5" fmla="*/ 213 h 240"/>
              <a:gd name="T6" fmla="*/ 82 w 367"/>
              <a:gd name="T7" fmla="*/ 177 h 240"/>
              <a:gd name="T8" fmla="*/ 127 w 367"/>
              <a:gd name="T9" fmla="*/ 143 h 240"/>
              <a:gd name="T10" fmla="*/ 127 w 367"/>
              <a:gd name="T11" fmla="*/ 87 h 240"/>
              <a:gd name="T12" fmla="*/ 138 w 367"/>
              <a:gd name="T13" fmla="*/ 87 h 240"/>
              <a:gd name="T14" fmla="*/ 138 w 367"/>
              <a:gd name="T15" fmla="*/ 64 h 240"/>
              <a:gd name="T16" fmla="*/ 127 w 367"/>
              <a:gd name="T17" fmla="*/ 64 h 240"/>
              <a:gd name="T18" fmla="*/ 102 w 367"/>
              <a:gd name="T19" fmla="*/ 64 h 240"/>
              <a:gd name="T20" fmla="*/ 91 w 367"/>
              <a:gd name="T21" fmla="*/ 64 h 240"/>
              <a:gd name="T22" fmla="*/ 91 w 367"/>
              <a:gd name="T23" fmla="*/ 87 h 240"/>
              <a:gd name="T24" fmla="*/ 102 w 367"/>
              <a:gd name="T25" fmla="*/ 87 h 240"/>
              <a:gd name="T26" fmla="*/ 102 w 367"/>
              <a:gd name="T27" fmla="*/ 143 h 240"/>
              <a:gd name="T28" fmla="*/ 82 w 367"/>
              <a:gd name="T29" fmla="*/ 156 h 240"/>
              <a:gd name="T30" fmla="*/ 82 w 367"/>
              <a:gd name="T31" fmla="*/ 27 h 240"/>
              <a:gd name="T32" fmla="*/ 0 w 367"/>
              <a:gd name="T33" fmla="*/ 0 h 240"/>
              <a:gd name="T34" fmla="*/ 82 w 367"/>
              <a:gd name="T35" fmla="*/ 27 h 240"/>
              <a:gd name="T36" fmla="*/ 82 w 367"/>
              <a:gd name="T37" fmla="*/ 156 h 240"/>
              <a:gd name="T38" fmla="*/ 82 w 367"/>
              <a:gd name="T39" fmla="*/ 156 h 240"/>
              <a:gd name="T40" fmla="*/ 62 w 367"/>
              <a:gd name="T41" fmla="*/ 143 h 240"/>
              <a:gd name="T42" fmla="*/ 62 w 367"/>
              <a:gd name="T43" fmla="*/ 87 h 240"/>
              <a:gd name="T44" fmla="*/ 73 w 367"/>
              <a:gd name="T45" fmla="*/ 87 h 240"/>
              <a:gd name="T46" fmla="*/ 73 w 367"/>
              <a:gd name="T47" fmla="*/ 64 h 240"/>
              <a:gd name="T48" fmla="*/ 62 w 367"/>
              <a:gd name="T49" fmla="*/ 64 h 240"/>
              <a:gd name="T50" fmla="*/ 37 w 367"/>
              <a:gd name="T51" fmla="*/ 64 h 240"/>
              <a:gd name="T52" fmla="*/ 26 w 367"/>
              <a:gd name="T53" fmla="*/ 64 h 240"/>
              <a:gd name="T54" fmla="*/ 26 w 367"/>
              <a:gd name="T55" fmla="*/ 87 h 240"/>
              <a:gd name="T56" fmla="*/ 37 w 367"/>
              <a:gd name="T57" fmla="*/ 87 h 240"/>
              <a:gd name="T58" fmla="*/ 37 w 367"/>
              <a:gd name="T59" fmla="*/ 143 h 240"/>
              <a:gd name="T60" fmla="*/ 82 w 367"/>
              <a:gd name="T61" fmla="*/ 177 h 240"/>
              <a:gd name="T62" fmla="*/ 82 w 367"/>
              <a:gd name="T63" fmla="*/ 177 h 240"/>
              <a:gd name="T64" fmla="*/ 82 w 367"/>
              <a:gd name="T65" fmla="*/ 213 h 240"/>
              <a:gd name="T66" fmla="*/ 0 w 367"/>
              <a:gd name="T67" fmla="*/ 240 h 240"/>
              <a:gd name="T68" fmla="*/ 0 w 367"/>
              <a:gd name="T69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7" h="240">
                <a:moveTo>
                  <a:pt x="82" y="27"/>
                </a:moveTo>
                <a:cubicBezTo>
                  <a:pt x="367" y="120"/>
                  <a:pt x="367" y="120"/>
                  <a:pt x="367" y="120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107" y="177"/>
                  <a:pt x="127" y="162"/>
                  <a:pt x="127" y="143"/>
                </a:cubicBezTo>
                <a:cubicBezTo>
                  <a:pt x="127" y="87"/>
                  <a:pt x="127" y="87"/>
                  <a:pt x="127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02" y="64"/>
                  <a:pt x="102" y="64"/>
                  <a:pt x="102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87"/>
                  <a:pt x="91" y="87"/>
                  <a:pt x="91" y="87"/>
                </a:cubicBezTo>
                <a:cubicBezTo>
                  <a:pt x="102" y="87"/>
                  <a:pt x="102" y="87"/>
                  <a:pt x="102" y="87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102" y="150"/>
                  <a:pt x="93" y="156"/>
                  <a:pt x="82" y="156"/>
                </a:cubicBezTo>
                <a:lnTo>
                  <a:pt x="82" y="27"/>
                </a:lnTo>
                <a:close/>
                <a:moveTo>
                  <a:pt x="0" y="0"/>
                </a:moveTo>
                <a:cubicBezTo>
                  <a:pt x="82" y="27"/>
                  <a:pt x="82" y="27"/>
                  <a:pt x="82" y="27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71" y="156"/>
                  <a:pt x="62" y="150"/>
                  <a:pt x="62" y="143"/>
                </a:cubicBezTo>
                <a:cubicBezTo>
                  <a:pt x="62" y="87"/>
                  <a:pt x="62" y="87"/>
                  <a:pt x="62" y="87"/>
                </a:cubicBezTo>
                <a:cubicBezTo>
                  <a:pt x="73" y="87"/>
                  <a:pt x="73" y="87"/>
                  <a:pt x="73" y="87"/>
                </a:cubicBezTo>
                <a:cubicBezTo>
                  <a:pt x="73" y="64"/>
                  <a:pt x="73" y="64"/>
                  <a:pt x="73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37" y="64"/>
                  <a:pt x="37" y="64"/>
                  <a:pt x="37" y="64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87"/>
                  <a:pt x="26" y="87"/>
                  <a:pt x="26" y="87"/>
                </a:cubicBezTo>
                <a:cubicBezTo>
                  <a:pt x="37" y="87"/>
                  <a:pt x="37" y="87"/>
                  <a:pt x="37" y="87"/>
                </a:cubicBezTo>
                <a:cubicBezTo>
                  <a:pt x="37" y="143"/>
                  <a:pt x="37" y="143"/>
                  <a:pt x="37" y="143"/>
                </a:cubicBezTo>
                <a:cubicBezTo>
                  <a:pt x="37" y="162"/>
                  <a:pt x="57" y="177"/>
                  <a:pt x="82" y="177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0" y="240"/>
                  <a:pt x="0" y="240"/>
                  <a:pt x="0" y="240"/>
                </a:cubicBez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 73"/>
          <p:cNvSpPr>
            <a:spLocks noEditPoints="1"/>
          </p:cNvSpPr>
          <p:nvPr/>
        </p:nvSpPr>
        <p:spPr bwMode="auto">
          <a:xfrm>
            <a:off x="9511251" y="2869556"/>
            <a:ext cx="207414" cy="362096"/>
          </a:xfrm>
          <a:custGeom>
            <a:avLst/>
            <a:gdLst>
              <a:gd name="T0" fmla="*/ 37 w 86"/>
              <a:gd name="T1" fmla="*/ 128 h 150"/>
              <a:gd name="T2" fmla="*/ 34 w 86"/>
              <a:gd name="T3" fmla="*/ 127 h 150"/>
              <a:gd name="T4" fmla="*/ 34 w 86"/>
              <a:gd name="T5" fmla="*/ 150 h 150"/>
              <a:gd name="T6" fmla="*/ 45 w 86"/>
              <a:gd name="T7" fmla="*/ 142 h 150"/>
              <a:gd name="T8" fmla="*/ 37 w 86"/>
              <a:gd name="T9" fmla="*/ 128 h 150"/>
              <a:gd name="T10" fmla="*/ 34 w 86"/>
              <a:gd name="T11" fmla="*/ 118 h 150"/>
              <a:gd name="T12" fmla="*/ 34 w 86"/>
              <a:gd name="T13" fmla="*/ 51 h 150"/>
              <a:gd name="T14" fmla="*/ 51 w 86"/>
              <a:gd name="T15" fmla="*/ 46 h 150"/>
              <a:gd name="T16" fmla="*/ 61 w 86"/>
              <a:gd name="T17" fmla="*/ 8 h 150"/>
              <a:gd name="T18" fmla="*/ 72 w 86"/>
              <a:gd name="T19" fmla="*/ 1 h 150"/>
              <a:gd name="T20" fmla="*/ 78 w 86"/>
              <a:gd name="T21" fmla="*/ 12 h 150"/>
              <a:gd name="T22" fmla="*/ 69 w 86"/>
              <a:gd name="T23" fmla="*/ 51 h 150"/>
              <a:gd name="T24" fmla="*/ 82 w 86"/>
              <a:gd name="T25" fmla="*/ 84 h 150"/>
              <a:gd name="T26" fmla="*/ 77 w 86"/>
              <a:gd name="T27" fmla="*/ 103 h 150"/>
              <a:gd name="T28" fmla="*/ 77 w 86"/>
              <a:gd name="T29" fmla="*/ 103 h 150"/>
              <a:gd name="T30" fmla="*/ 86 w 86"/>
              <a:gd name="T31" fmla="*/ 117 h 150"/>
              <a:gd name="T32" fmla="*/ 83 w 86"/>
              <a:gd name="T33" fmla="*/ 130 h 150"/>
              <a:gd name="T34" fmla="*/ 34 w 86"/>
              <a:gd name="T35" fmla="*/ 118 h 150"/>
              <a:gd name="T36" fmla="*/ 34 w 86"/>
              <a:gd name="T37" fmla="*/ 127 h 150"/>
              <a:gd name="T38" fmla="*/ 23 w 86"/>
              <a:gd name="T39" fmla="*/ 136 h 150"/>
              <a:gd name="T40" fmla="*/ 31 w 86"/>
              <a:gd name="T41" fmla="*/ 150 h 150"/>
              <a:gd name="T42" fmla="*/ 34 w 86"/>
              <a:gd name="T43" fmla="*/ 150 h 150"/>
              <a:gd name="T44" fmla="*/ 34 w 86"/>
              <a:gd name="T45" fmla="*/ 127 h 150"/>
              <a:gd name="T46" fmla="*/ 34 w 86"/>
              <a:gd name="T47" fmla="*/ 51 h 150"/>
              <a:gd name="T48" fmla="*/ 34 w 86"/>
              <a:gd name="T49" fmla="*/ 118 h 150"/>
              <a:gd name="T50" fmla="*/ 0 w 86"/>
              <a:gd name="T51" fmla="*/ 109 h 150"/>
              <a:gd name="T52" fmla="*/ 3 w 86"/>
              <a:gd name="T53" fmla="*/ 96 h 150"/>
              <a:gd name="T54" fmla="*/ 18 w 86"/>
              <a:gd name="T55" fmla="*/ 88 h 150"/>
              <a:gd name="T56" fmla="*/ 23 w 86"/>
              <a:gd name="T57" fmla="*/ 69 h 150"/>
              <a:gd name="T58" fmla="*/ 34 w 86"/>
              <a:gd name="T59" fmla="*/ 51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6" h="150">
                <a:moveTo>
                  <a:pt x="37" y="128"/>
                </a:moveTo>
                <a:cubicBezTo>
                  <a:pt x="36" y="127"/>
                  <a:pt x="35" y="127"/>
                  <a:pt x="34" y="127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9" y="150"/>
                  <a:pt x="44" y="147"/>
                  <a:pt x="45" y="142"/>
                </a:cubicBezTo>
                <a:cubicBezTo>
                  <a:pt x="47" y="136"/>
                  <a:pt x="43" y="129"/>
                  <a:pt x="37" y="128"/>
                </a:cubicBezTo>
                <a:close/>
                <a:moveTo>
                  <a:pt x="34" y="118"/>
                </a:moveTo>
                <a:cubicBezTo>
                  <a:pt x="34" y="51"/>
                  <a:pt x="34" y="51"/>
                  <a:pt x="34" y="51"/>
                </a:cubicBezTo>
                <a:cubicBezTo>
                  <a:pt x="39" y="48"/>
                  <a:pt x="45" y="46"/>
                  <a:pt x="51" y="46"/>
                </a:cubicBezTo>
                <a:cubicBezTo>
                  <a:pt x="61" y="8"/>
                  <a:pt x="61" y="8"/>
                  <a:pt x="61" y="8"/>
                </a:cubicBezTo>
                <a:cubicBezTo>
                  <a:pt x="62" y="3"/>
                  <a:pt x="67" y="0"/>
                  <a:pt x="72" y="1"/>
                </a:cubicBezTo>
                <a:cubicBezTo>
                  <a:pt x="77" y="2"/>
                  <a:pt x="80" y="7"/>
                  <a:pt x="78" y="12"/>
                </a:cubicBezTo>
                <a:cubicBezTo>
                  <a:pt x="69" y="51"/>
                  <a:pt x="69" y="51"/>
                  <a:pt x="69" y="51"/>
                </a:cubicBezTo>
                <a:cubicBezTo>
                  <a:pt x="79" y="57"/>
                  <a:pt x="86" y="68"/>
                  <a:pt x="82" y="84"/>
                </a:cubicBezTo>
                <a:cubicBezTo>
                  <a:pt x="82" y="84"/>
                  <a:pt x="79" y="97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5" y="112"/>
                  <a:pt x="86" y="117"/>
                  <a:pt x="86" y="117"/>
                </a:cubicBezTo>
                <a:cubicBezTo>
                  <a:pt x="83" y="130"/>
                  <a:pt x="83" y="130"/>
                  <a:pt x="83" y="130"/>
                </a:cubicBezTo>
                <a:lnTo>
                  <a:pt x="34" y="118"/>
                </a:lnTo>
                <a:close/>
                <a:moveTo>
                  <a:pt x="34" y="127"/>
                </a:moveTo>
                <a:cubicBezTo>
                  <a:pt x="29" y="127"/>
                  <a:pt x="24" y="131"/>
                  <a:pt x="23" y="136"/>
                </a:cubicBezTo>
                <a:cubicBezTo>
                  <a:pt x="21" y="142"/>
                  <a:pt x="25" y="148"/>
                  <a:pt x="31" y="150"/>
                </a:cubicBezTo>
                <a:cubicBezTo>
                  <a:pt x="32" y="150"/>
                  <a:pt x="33" y="150"/>
                  <a:pt x="34" y="150"/>
                </a:cubicBezTo>
                <a:cubicBezTo>
                  <a:pt x="34" y="127"/>
                  <a:pt x="34" y="127"/>
                  <a:pt x="34" y="127"/>
                </a:cubicBezTo>
                <a:close/>
                <a:moveTo>
                  <a:pt x="34" y="51"/>
                </a:moveTo>
                <a:cubicBezTo>
                  <a:pt x="34" y="118"/>
                  <a:pt x="34" y="118"/>
                  <a:pt x="34" y="118"/>
                </a:cubicBezTo>
                <a:cubicBezTo>
                  <a:pt x="0" y="109"/>
                  <a:pt x="0" y="109"/>
                  <a:pt x="0" y="109"/>
                </a:cubicBezTo>
                <a:cubicBezTo>
                  <a:pt x="3" y="96"/>
                  <a:pt x="3" y="96"/>
                  <a:pt x="3" y="96"/>
                </a:cubicBezTo>
                <a:cubicBezTo>
                  <a:pt x="3" y="96"/>
                  <a:pt x="16" y="97"/>
                  <a:pt x="18" y="88"/>
                </a:cubicBezTo>
                <a:cubicBezTo>
                  <a:pt x="20" y="80"/>
                  <a:pt x="23" y="69"/>
                  <a:pt x="23" y="69"/>
                </a:cubicBezTo>
                <a:cubicBezTo>
                  <a:pt x="25" y="61"/>
                  <a:pt x="29" y="55"/>
                  <a:pt x="34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Freeform 74"/>
          <p:cNvSpPr>
            <a:spLocks noEditPoints="1"/>
          </p:cNvSpPr>
          <p:nvPr/>
        </p:nvSpPr>
        <p:spPr bwMode="auto">
          <a:xfrm>
            <a:off x="7700770" y="1628586"/>
            <a:ext cx="416587" cy="509746"/>
          </a:xfrm>
          <a:custGeom>
            <a:avLst/>
            <a:gdLst>
              <a:gd name="T0" fmla="*/ 172 w 172"/>
              <a:gd name="T1" fmla="*/ 9 h 211"/>
              <a:gd name="T2" fmla="*/ 121 w 172"/>
              <a:gd name="T3" fmla="*/ 37 h 211"/>
              <a:gd name="T4" fmla="*/ 143 w 172"/>
              <a:gd name="T5" fmla="*/ 211 h 211"/>
              <a:gd name="T6" fmla="*/ 124 w 172"/>
              <a:gd name="T7" fmla="*/ 165 h 211"/>
              <a:gd name="T8" fmla="*/ 131 w 172"/>
              <a:gd name="T9" fmla="*/ 108 h 211"/>
              <a:gd name="T10" fmla="*/ 121 w 172"/>
              <a:gd name="T11" fmla="*/ 86 h 211"/>
              <a:gd name="T12" fmla="*/ 129 w 172"/>
              <a:gd name="T13" fmla="*/ 146 h 211"/>
              <a:gd name="T14" fmla="*/ 127 w 172"/>
              <a:gd name="T15" fmla="*/ 116 h 211"/>
              <a:gd name="T16" fmla="*/ 121 w 172"/>
              <a:gd name="T17" fmla="*/ 156 h 211"/>
              <a:gd name="T18" fmla="*/ 121 w 172"/>
              <a:gd name="T19" fmla="*/ 9 h 211"/>
              <a:gd name="T20" fmla="*/ 98 w 172"/>
              <a:gd name="T21" fmla="*/ 37 h 211"/>
              <a:gd name="T22" fmla="*/ 110 w 172"/>
              <a:gd name="T23" fmla="*/ 88 h 211"/>
              <a:gd name="T24" fmla="*/ 100 w 172"/>
              <a:gd name="T25" fmla="*/ 81 h 211"/>
              <a:gd name="T26" fmla="*/ 121 w 172"/>
              <a:gd name="T27" fmla="*/ 211 h 211"/>
              <a:gd name="T28" fmla="*/ 101 w 172"/>
              <a:gd name="T29" fmla="*/ 163 h 211"/>
              <a:gd name="T30" fmla="*/ 121 w 172"/>
              <a:gd name="T31" fmla="*/ 211 h 211"/>
              <a:gd name="T32" fmla="*/ 113 w 172"/>
              <a:gd name="T33" fmla="*/ 148 h 211"/>
              <a:gd name="T34" fmla="*/ 121 w 172"/>
              <a:gd name="T35" fmla="*/ 156 h 211"/>
              <a:gd name="T36" fmla="*/ 98 w 172"/>
              <a:gd name="T37" fmla="*/ 0 h 211"/>
              <a:gd name="T38" fmla="*/ 71 w 172"/>
              <a:gd name="T39" fmla="*/ 0 h 211"/>
              <a:gd name="T40" fmla="*/ 98 w 172"/>
              <a:gd name="T41" fmla="*/ 80 h 211"/>
              <a:gd name="T42" fmla="*/ 71 w 172"/>
              <a:gd name="T43" fmla="*/ 37 h 211"/>
              <a:gd name="T44" fmla="*/ 71 w 172"/>
              <a:gd name="T45" fmla="*/ 166 h 211"/>
              <a:gd name="T46" fmla="*/ 98 w 172"/>
              <a:gd name="T47" fmla="*/ 141 h 211"/>
              <a:gd name="T48" fmla="*/ 98 w 172"/>
              <a:gd name="T49" fmla="*/ 160 h 211"/>
              <a:gd name="T50" fmla="*/ 74 w 172"/>
              <a:gd name="T51" fmla="*/ 124 h 211"/>
              <a:gd name="T52" fmla="*/ 71 w 172"/>
              <a:gd name="T53" fmla="*/ 118 h 211"/>
              <a:gd name="T54" fmla="*/ 71 w 172"/>
              <a:gd name="T55" fmla="*/ 98 h 211"/>
              <a:gd name="T56" fmla="*/ 71 w 172"/>
              <a:gd name="T57" fmla="*/ 0 h 211"/>
              <a:gd name="T58" fmla="*/ 60 w 172"/>
              <a:gd name="T59" fmla="*/ 0 h 211"/>
              <a:gd name="T60" fmla="*/ 71 w 172"/>
              <a:gd name="T61" fmla="*/ 88 h 211"/>
              <a:gd name="T62" fmla="*/ 60 w 172"/>
              <a:gd name="T63" fmla="*/ 37 h 211"/>
              <a:gd name="T64" fmla="*/ 60 w 172"/>
              <a:gd name="T65" fmla="*/ 120 h 211"/>
              <a:gd name="T66" fmla="*/ 65 w 172"/>
              <a:gd name="T67" fmla="*/ 166 h 211"/>
              <a:gd name="T68" fmla="*/ 71 w 172"/>
              <a:gd name="T69" fmla="*/ 98 h 211"/>
              <a:gd name="T70" fmla="*/ 71 w 172"/>
              <a:gd name="T71" fmla="*/ 98 h 211"/>
              <a:gd name="T72" fmla="*/ 60 w 172"/>
              <a:gd name="T73" fmla="*/ 9 h 211"/>
              <a:gd name="T74" fmla="*/ 12 w 172"/>
              <a:gd name="T75" fmla="*/ 23 h 211"/>
              <a:gd name="T76" fmla="*/ 60 w 172"/>
              <a:gd name="T77" fmla="*/ 100 h 211"/>
              <a:gd name="T78" fmla="*/ 28 w 172"/>
              <a:gd name="T79" fmla="*/ 118 h 211"/>
              <a:gd name="T80" fmla="*/ 29 w 172"/>
              <a:gd name="T81" fmla="*/ 134 h 211"/>
              <a:gd name="T82" fmla="*/ 34 w 172"/>
              <a:gd name="T83" fmla="*/ 127 h 211"/>
              <a:gd name="T84" fmla="*/ 47 w 172"/>
              <a:gd name="T85" fmla="*/ 120 h 211"/>
              <a:gd name="T86" fmla="*/ 36 w 172"/>
              <a:gd name="T87" fmla="*/ 178 h 211"/>
              <a:gd name="T88" fmla="*/ 45 w 172"/>
              <a:gd name="T89" fmla="*/ 163 h 211"/>
              <a:gd name="T90" fmla="*/ 60 w 172"/>
              <a:gd name="T91" fmla="*/ 211 h 211"/>
              <a:gd name="T92" fmla="*/ 0 w 172"/>
              <a:gd name="T93" fmla="*/ 2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2" h="211">
                <a:moveTo>
                  <a:pt x="121" y="0"/>
                </a:moveTo>
                <a:cubicBezTo>
                  <a:pt x="172" y="0"/>
                  <a:pt x="172" y="0"/>
                  <a:pt x="172" y="0"/>
                </a:cubicBezTo>
                <a:cubicBezTo>
                  <a:pt x="172" y="9"/>
                  <a:pt x="172" y="9"/>
                  <a:pt x="172" y="9"/>
                </a:cubicBezTo>
                <a:cubicBezTo>
                  <a:pt x="121" y="9"/>
                  <a:pt x="121" y="9"/>
                  <a:pt x="121" y="9"/>
                </a:cubicBezTo>
                <a:cubicBezTo>
                  <a:pt x="121" y="0"/>
                  <a:pt x="121" y="0"/>
                  <a:pt x="121" y="0"/>
                </a:cubicBezTo>
                <a:close/>
                <a:moveTo>
                  <a:pt x="121" y="37"/>
                </a:moveTo>
                <a:cubicBezTo>
                  <a:pt x="172" y="37"/>
                  <a:pt x="172" y="37"/>
                  <a:pt x="172" y="37"/>
                </a:cubicBezTo>
                <a:cubicBezTo>
                  <a:pt x="172" y="183"/>
                  <a:pt x="172" y="183"/>
                  <a:pt x="172" y="183"/>
                </a:cubicBezTo>
                <a:cubicBezTo>
                  <a:pt x="172" y="198"/>
                  <a:pt x="159" y="211"/>
                  <a:pt x="143" y="211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1" y="166"/>
                  <a:pt x="121" y="166"/>
                  <a:pt x="121" y="166"/>
                </a:cubicBezTo>
                <a:cubicBezTo>
                  <a:pt x="122" y="166"/>
                  <a:pt x="123" y="166"/>
                  <a:pt x="124" y="165"/>
                </a:cubicBezTo>
                <a:cubicBezTo>
                  <a:pt x="130" y="163"/>
                  <a:pt x="134" y="159"/>
                  <a:pt x="138" y="153"/>
                </a:cubicBezTo>
                <a:cubicBezTo>
                  <a:pt x="142" y="145"/>
                  <a:pt x="145" y="137"/>
                  <a:pt x="145" y="128"/>
                </a:cubicBezTo>
                <a:cubicBezTo>
                  <a:pt x="145" y="115"/>
                  <a:pt x="140" y="108"/>
                  <a:pt x="131" y="108"/>
                </a:cubicBezTo>
                <a:cubicBezTo>
                  <a:pt x="128" y="108"/>
                  <a:pt x="125" y="109"/>
                  <a:pt x="121" y="111"/>
                </a:cubicBezTo>
                <a:cubicBezTo>
                  <a:pt x="127" y="85"/>
                  <a:pt x="127" y="85"/>
                  <a:pt x="127" y="85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21" y="37"/>
                  <a:pt x="121" y="37"/>
                  <a:pt x="121" y="37"/>
                </a:cubicBezTo>
                <a:close/>
                <a:moveTo>
                  <a:pt x="121" y="156"/>
                </a:moveTo>
                <a:cubicBezTo>
                  <a:pt x="123" y="155"/>
                  <a:pt x="126" y="152"/>
                  <a:pt x="129" y="146"/>
                </a:cubicBezTo>
                <a:cubicBezTo>
                  <a:pt x="131" y="140"/>
                  <a:pt x="133" y="134"/>
                  <a:pt x="133" y="129"/>
                </a:cubicBezTo>
                <a:cubicBezTo>
                  <a:pt x="133" y="123"/>
                  <a:pt x="132" y="119"/>
                  <a:pt x="129" y="117"/>
                </a:cubicBezTo>
                <a:cubicBezTo>
                  <a:pt x="129" y="117"/>
                  <a:pt x="128" y="116"/>
                  <a:pt x="127" y="116"/>
                </a:cubicBezTo>
                <a:cubicBezTo>
                  <a:pt x="126" y="116"/>
                  <a:pt x="124" y="117"/>
                  <a:pt x="123" y="117"/>
                </a:cubicBezTo>
                <a:cubicBezTo>
                  <a:pt x="122" y="117"/>
                  <a:pt x="121" y="117"/>
                  <a:pt x="121" y="118"/>
                </a:cubicBezTo>
                <a:lnTo>
                  <a:pt x="121" y="156"/>
                </a:lnTo>
                <a:close/>
                <a:moveTo>
                  <a:pt x="98" y="0"/>
                </a:moveTo>
                <a:cubicBezTo>
                  <a:pt x="121" y="0"/>
                  <a:pt x="121" y="0"/>
                  <a:pt x="121" y="0"/>
                </a:cubicBezTo>
                <a:cubicBezTo>
                  <a:pt x="121" y="9"/>
                  <a:pt x="121" y="9"/>
                  <a:pt x="121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0"/>
                  <a:pt x="98" y="0"/>
                  <a:pt x="98" y="0"/>
                </a:cubicBezTo>
                <a:close/>
                <a:moveTo>
                  <a:pt x="98" y="37"/>
                </a:moveTo>
                <a:cubicBezTo>
                  <a:pt x="121" y="37"/>
                  <a:pt x="121" y="37"/>
                  <a:pt x="121" y="37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8" y="90"/>
                  <a:pt x="98" y="90"/>
                  <a:pt x="98" y="90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99" y="81"/>
                  <a:pt x="98" y="80"/>
                </a:cubicBezTo>
                <a:cubicBezTo>
                  <a:pt x="98" y="37"/>
                  <a:pt x="98" y="37"/>
                  <a:pt x="98" y="37"/>
                </a:cubicBezTo>
                <a:close/>
                <a:moveTo>
                  <a:pt x="121" y="211"/>
                </a:moveTo>
                <a:cubicBezTo>
                  <a:pt x="98" y="211"/>
                  <a:pt x="98" y="211"/>
                  <a:pt x="98" y="211"/>
                </a:cubicBezTo>
                <a:cubicBezTo>
                  <a:pt x="98" y="160"/>
                  <a:pt x="98" y="160"/>
                  <a:pt x="98" y="160"/>
                </a:cubicBezTo>
                <a:cubicBezTo>
                  <a:pt x="99" y="161"/>
                  <a:pt x="100" y="162"/>
                  <a:pt x="101" y="163"/>
                </a:cubicBezTo>
                <a:cubicBezTo>
                  <a:pt x="103" y="166"/>
                  <a:pt x="107" y="167"/>
                  <a:pt x="112" y="167"/>
                </a:cubicBezTo>
                <a:cubicBezTo>
                  <a:pt x="115" y="167"/>
                  <a:pt x="118" y="167"/>
                  <a:pt x="121" y="166"/>
                </a:cubicBezTo>
                <a:cubicBezTo>
                  <a:pt x="121" y="211"/>
                  <a:pt x="121" y="211"/>
                  <a:pt x="121" y="211"/>
                </a:cubicBezTo>
                <a:close/>
                <a:moveTo>
                  <a:pt x="121" y="118"/>
                </a:moveTo>
                <a:cubicBezTo>
                  <a:pt x="120" y="118"/>
                  <a:pt x="120" y="118"/>
                  <a:pt x="120" y="119"/>
                </a:cubicBezTo>
                <a:cubicBezTo>
                  <a:pt x="113" y="148"/>
                  <a:pt x="113" y="148"/>
                  <a:pt x="113" y="148"/>
                </a:cubicBezTo>
                <a:cubicBezTo>
                  <a:pt x="113" y="149"/>
                  <a:pt x="113" y="150"/>
                  <a:pt x="113" y="151"/>
                </a:cubicBezTo>
                <a:cubicBezTo>
                  <a:pt x="113" y="154"/>
                  <a:pt x="115" y="156"/>
                  <a:pt x="119" y="156"/>
                </a:cubicBezTo>
                <a:cubicBezTo>
                  <a:pt x="120" y="156"/>
                  <a:pt x="120" y="156"/>
                  <a:pt x="121" y="156"/>
                </a:cubicBezTo>
                <a:lnTo>
                  <a:pt x="121" y="118"/>
                </a:lnTo>
                <a:close/>
                <a:moveTo>
                  <a:pt x="71" y="0"/>
                </a:moveTo>
                <a:cubicBezTo>
                  <a:pt x="98" y="0"/>
                  <a:pt x="98" y="0"/>
                  <a:pt x="98" y="0"/>
                </a:cubicBezTo>
                <a:cubicBezTo>
                  <a:pt x="98" y="9"/>
                  <a:pt x="98" y="9"/>
                  <a:pt x="98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1" y="0"/>
                  <a:pt x="71" y="0"/>
                  <a:pt x="71" y="0"/>
                </a:cubicBezTo>
                <a:close/>
                <a:moveTo>
                  <a:pt x="71" y="37"/>
                </a:moveTo>
                <a:cubicBezTo>
                  <a:pt x="98" y="37"/>
                  <a:pt x="98" y="37"/>
                  <a:pt x="98" y="37"/>
                </a:cubicBezTo>
                <a:cubicBezTo>
                  <a:pt x="98" y="80"/>
                  <a:pt x="98" y="80"/>
                  <a:pt x="98" y="80"/>
                </a:cubicBezTo>
                <a:cubicBezTo>
                  <a:pt x="96" y="80"/>
                  <a:pt x="94" y="80"/>
                  <a:pt x="91" y="80"/>
                </a:cubicBezTo>
                <a:cubicBezTo>
                  <a:pt x="85" y="80"/>
                  <a:pt x="78" y="83"/>
                  <a:pt x="71" y="88"/>
                </a:cubicBezTo>
                <a:cubicBezTo>
                  <a:pt x="71" y="37"/>
                  <a:pt x="71" y="37"/>
                  <a:pt x="71" y="37"/>
                </a:cubicBezTo>
                <a:close/>
                <a:moveTo>
                  <a:pt x="98" y="211"/>
                </a:moveTo>
                <a:cubicBezTo>
                  <a:pt x="71" y="211"/>
                  <a:pt x="71" y="211"/>
                  <a:pt x="71" y="211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82" y="166"/>
                  <a:pt x="82" y="166"/>
                  <a:pt x="82" y="166"/>
                </a:cubicBezTo>
                <a:cubicBezTo>
                  <a:pt x="98" y="90"/>
                  <a:pt x="98" y="90"/>
                  <a:pt x="98" y="90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7" y="146"/>
                  <a:pt x="97" y="146"/>
                  <a:pt x="97" y="146"/>
                </a:cubicBezTo>
                <a:cubicBezTo>
                  <a:pt x="97" y="148"/>
                  <a:pt x="97" y="150"/>
                  <a:pt x="97" y="152"/>
                </a:cubicBezTo>
                <a:cubicBezTo>
                  <a:pt x="97" y="155"/>
                  <a:pt x="97" y="158"/>
                  <a:pt x="98" y="160"/>
                </a:cubicBezTo>
                <a:cubicBezTo>
                  <a:pt x="98" y="211"/>
                  <a:pt x="98" y="211"/>
                  <a:pt x="98" y="211"/>
                </a:cubicBezTo>
                <a:close/>
                <a:moveTo>
                  <a:pt x="71" y="137"/>
                </a:moveTo>
                <a:cubicBezTo>
                  <a:pt x="74" y="124"/>
                  <a:pt x="74" y="124"/>
                  <a:pt x="74" y="124"/>
                </a:cubicBezTo>
                <a:cubicBezTo>
                  <a:pt x="73" y="124"/>
                  <a:pt x="72" y="124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lose/>
                <a:moveTo>
                  <a:pt x="71" y="118"/>
                </a:moveTo>
                <a:cubicBezTo>
                  <a:pt x="73" y="118"/>
                  <a:pt x="74" y="119"/>
                  <a:pt x="75" y="119"/>
                </a:cubicBezTo>
                <a:cubicBezTo>
                  <a:pt x="82" y="88"/>
                  <a:pt x="82" y="88"/>
                  <a:pt x="82" y="88"/>
                </a:cubicBezTo>
                <a:cubicBezTo>
                  <a:pt x="79" y="90"/>
                  <a:pt x="75" y="93"/>
                  <a:pt x="71" y="98"/>
                </a:cubicBezTo>
                <a:lnTo>
                  <a:pt x="71" y="118"/>
                </a:lnTo>
                <a:close/>
                <a:moveTo>
                  <a:pt x="60" y="0"/>
                </a:moveTo>
                <a:cubicBezTo>
                  <a:pt x="71" y="0"/>
                  <a:pt x="71" y="0"/>
                  <a:pt x="71" y="0"/>
                </a:cubicBezTo>
                <a:cubicBezTo>
                  <a:pt x="71" y="9"/>
                  <a:pt x="71" y="9"/>
                  <a:pt x="71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0" y="0"/>
                  <a:pt x="60" y="0"/>
                  <a:pt x="60" y="0"/>
                </a:cubicBezTo>
                <a:close/>
                <a:moveTo>
                  <a:pt x="60" y="37"/>
                </a:moveTo>
                <a:cubicBezTo>
                  <a:pt x="71" y="37"/>
                  <a:pt x="71" y="37"/>
                  <a:pt x="71" y="37"/>
                </a:cubicBezTo>
                <a:cubicBezTo>
                  <a:pt x="71" y="88"/>
                  <a:pt x="71" y="88"/>
                  <a:pt x="71" y="88"/>
                </a:cubicBezTo>
                <a:cubicBezTo>
                  <a:pt x="71" y="89"/>
                  <a:pt x="71" y="89"/>
                  <a:pt x="71" y="89"/>
                </a:cubicBezTo>
                <a:cubicBezTo>
                  <a:pt x="67" y="92"/>
                  <a:pt x="64" y="96"/>
                  <a:pt x="60" y="100"/>
                </a:cubicBezTo>
                <a:cubicBezTo>
                  <a:pt x="60" y="37"/>
                  <a:pt x="60" y="37"/>
                  <a:pt x="60" y="37"/>
                </a:cubicBezTo>
                <a:close/>
                <a:moveTo>
                  <a:pt x="71" y="211"/>
                </a:moveTo>
                <a:cubicBezTo>
                  <a:pt x="60" y="211"/>
                  <a:pt x="60" y="211"/>
                  <a:pt x="60" y="211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4" y="121"/>
                  <a:pt x="68" y="122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71" y="211"/>
                  <a:pt x="71" y="211"/>
                  <a:pt x="71" y="211"/>
                </a:cubicBezTo>
                <a:close/>
                <a:moveTo>
                  <a:pt x="71" y="98"/>
                </a:moveTo>
                <a:cubicBezTo>
                  <a:pt x="68" y="102"/>
                  <a:pt x="65" y="108"/>
                  <a:pt x="61" y="115"/>
                </a:cubicBezTo>
                <a:cubicBezTo>
                  <a:pt x="65" y="116"/>
                  <a:pt x="68" y="117"/>
                  <a:pt x="71" y="118"/>
                </a:cubicBezTo>
                <a:lnTo>
                  <a:pt x="71" y="98"/>
                </a:lnTo>
                <a:close/>
                <a:moveTo>
                  <a:pt x="29" y="0"/>
                </a:moveTo>
                <a:cubicBezTo>
                  <a:pt x="60" y="0"/>
                  <a:pt x="60" y="0"/>
                  <a:pt x="60" y="0"/>
                </a:cubicBezTo>
                <a:cubicBezTo>
                  <a:pt x="60" y="9"/>
                  <a:pt x="60" y="9"/>
                  <a:pt x="60" y="9"/>
                </a:cubicBezTo>
                <a:cubicBezTo>
                  <a:pt x="26" y="9"/>
                  <a:pt x="26" y="9"/>
                  <a:pt x="26" y="9"/>
                </a:cubicBezTo>
                <a:cubicBezTo>
                  <a:pt x="18" y="9"/>
                  <a:pt x="12" y="15"/>
                  <a:pt x="12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30"/>
                  <a:pt x="18" y="37"/>
                  <a:pt x="26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7" y="104"/>
                  <a:pt x="54" y="109"/>
                  <a:pt x="51" y="114"/>
                </a:cubicBezTo>
                <a:cubicBezTo>
                  <a:pt x="48" y="114"/>
                  <a:pt x="46" y="113"/>
                  <a:pt x="45" y="113"/>
                </a:cubicBezTo>
                <a:cubicBezTo>
                  <a:pt x="38" y="113"/>
                  <a:pt x="32" y="115"/>
                  <a:pt x="28" y="118"/>
                </a:cubicBezTo>
                <a:cubicBezTo>
                  <a:pt x="23" y="120"/>
                  <a:pt x="21" y="124"/>
                  <a:pt x="21" y="128"/>
                </a:cubicBezTo>
                <a:cubicBezTo>
                  <a:pt x="21" y="130"/>
                  <a:pt x="22" y="131"/>
                  <a:pt x="23" y="133"/>
                </a:cubicBezTo>
                <a:cubicBezTo>
                  <a:pt x="24" y="134"/>
                  <a:pt x="26" y="134"/>
                  <a:pt x="29" y="134"/>
                </a:cubicBezTo>
                <a:cubicBezTo>
                  <a:pt x="30" y="134"/>
                  <a:pt x="31" y="134"/>
                  <a:pt x="33" y="133"/>
                </a:cubicBezTo>
                <a:cubicBezTo>
                  <a:pt x="34" y="132"/>
                  <a:pt x="35" y="131"/>
                  <a:pt x="35" y="130"/>
                </a:cubicBezTo>
                <a:cubicBezTo>
                  <a:pt x="35" y="129"/>
                  <a:pt x="34" y="128"/>
                  <a:pt x="34" y="127"/>
                </a:cubicBezTo>
                <a:cubicBezTo>
                  <a:pt x="34" y="127"/>
                  <a:pt x="33" y="126"/>
                  <a:pt x="33" y="126"/>
                </a:cubicBezTo>
                <a:cubicBezTo>
                  <a:pt x="34" y="124"/>
                  <a:pt x="35" y="123"/>
                  <a:pt x="38" y="122"/>
                </a:cubicBezTo>
                <a:cubicBezTo>
                  <a:pt x="40" y="121"/>
                  <a:pt x="43" y="120"/>
                  <a:pt x="47" y="120"/>
                </a:cubicBezTo>
                <a:cubicBezTo>
                  <a:pt x="44" y="125"/>
                  <a:pt x="42" y="129"/>
                  <a:pt x="40" y="134"/>
                </a:cubicBezTo>
                <a:cubicBezTo>
                  <a:pt x="33" y="148"/>
                  <a:pt x="30" y="159"/>
                  <a:pt x="30" y="167"/>
                </a:cubicBezTo>
                <a:cubicBezTo>
                  <a:pt x="30" y="173"/>
                  <a:pt x="32" y="176"/>
                  <a:pt x="36" y="178"/>
                </a:cubicBezTo>
                <a:cubicBezTo>
                  <a:pt x="37" y="179"/>
                  <a:pt x="41" y="180"/>
                  <a:pt x="45" y="180"/>
                </a:cubicBezTo>
                <a:cubicBezTo>
                  <a:pt x="44" y="178"/>
                  <a:pt x="44" y="176"/>
                  <a:pt x="44" y="173"/>
                </a:cubicBezTo>
                <a:cubicBezTo>
                  <a:pt x="44" y="170"/>
                  <a:pt x="44" y="167"/>
                  <a:pt x="45" y="163"/>
                </a:cubicBezTo>
                <a:cubicBezTo>
                  <a:pt x="47" y="150"/>
                  <a:pt x="52" y="136"/>
                  <a:pt x="59" y="120"/>
                </a:cubicBezTo>
                <a:cubicBezTo>
                  <a:pt x="59" y="120"/>
                  <a:pt x="60" y="120"/>
                  <a:pt x="60" y="120"/>
                </a:cubicBezTo>
                <a:cubicBezTo>
                  <a:pt x="60" y="211"/>
                  <a:pt x="60" y="211"/>
                  <a:pt x="60" y="211"/>
                </a:cubicBezTo>
                <a:cubicBezTo>
                  <a:pt x="29" y="211"/>
                  <a:pt x="29" y="211"/>
                  <a:pt x="29" y="211"/>
                </a:cubicBezTo>
                <a:cubicBezTo>
                  <a:pt x="13" y="211"/>
                  <a:pt x="0" y="198"/>
                  <a:pt x="0" y="18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3" y="0"/>
                  <a:pt x="29" y="0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Freeform 75"/>
          <p:cNvSpPr>
            <a:spLocks noEditPoints="1"/>
          </p:cNvSpPr>
          <p:nvPr/>
        </p:nvSpPr>
        <p:spPr bwMode="auto">
          <a:xfrm>
            <a:off x="8502305" y="2164698"/>
            <a:ext cx="631031" cy="632789"/>
          </a:xfrm>
          <a:custGeom>
            <a:avLst/>
            <a:gdLst>
              <a:gd name="T0" fmla="*/ 249 w 261"/>
              <a:gd name="T1" fmla="*/ 220 h 262"/>
              <a:gd name="T2" fmla="*/ 261 w 261"/>
              <a:gd name="T3" fmla="*/ 70 h 262"/>
              <a:gd name="T4" fmla="*/ 249 w 261"/>
              <a:gd name="T5" fmla="*/ 70 h 262"/>
              <a:gd name="T6" fmla="*/ 249 w 261"/>
              <a:gd name="T7" fmla="*/ 154 h 262"/>
              <a:gd name="T8" fmla="*/ 227 w 261"/>
              <a:gd name="T9" fmla="*/ 180 h 262"/>
              <a:gd name="T10" fmla="*/ 209 w 261"/>
              <a:gd name="T11" fmla="*/ 262 h 262"/>
              <a:gd name="T12" fmla="*/ 209 w 261"/>
              <a:gd name="T13" fmla="*/ 262 h 262"/>
              <a:gd name="T14" fmla="*/ 209 w 261"/>
              <a:gd name="T15" fmla="*/ 15 h 262"/>
              <a:gd name="T16" fmla="*/ 203 w 261"/>
              <a:gd name="T17" fmla="*/ 28 h 262"/>
              <a:gd name="T18" fmla="*/ 209 w 261"/>
              <a:gd name="T19" fmla="*/ 50 h 262"/>
              <a:gd name="T20" fmla="*/ 201 w 261"/>
              <a:gd name="T21" fmla="*/ 120 h 262"/>
              <a:gd name="T22" fmla="*/ 209 w 261"/>
              <a:gd name="T23" fmla="*/ 197 h 262"/>
              <a:gd name="T24" fmla="*/ 209 w 261"/>
              <a:gd name="T25" fmla="*/ 197 h 262"/>
              <a:gd name="T26" fmla="*/ 195 w 261"/>
              <a:gd name="T27" fmla="*/ 232 h 262"/>
              <a:gd name="T28" fmla="*/ 168 w 261"/>
              <a:gd name="T29" fmla="*/ 36 h 262"/>
              <a:gd name="T30" fmla="*/ 195 w 261"/>
              <a:gd name="T31" fmla="*/ 20 h 262"/>
              <a:gd name="T32" fmla="*/ 195 w 261"/>
              <a:gd name="T33" fmla="*/ 50 h 262"/>
              <a:gd name="T34" fmla="*/ 195 w 261"/>
              <a:gd name="T35" fmla="*/ 120 h 262"/>
              <a:gd name="T36" fmla="*/ 168 w 261"/>
              <a:gd name="T37" fmla="*/ 220 h 262"/>
              <a:gd name="T38" fmla="*/ 192 w 261"/>
              <a:gd name="T39" fmla="*/ 249 h 262"/>
              <a:gd name="T40" fmla="*/ 168 w 261"/>
              <a:gd name="T41" fmla="*/ 21 h 262"/>
              <a:gd name="T42" fmla="*/ 168 w 261"/>
              <a:gd name="T43" fmla="*/ 44 h 262"/>
              <a:gd name="T44" fmla="*/ 135 w 261"/>
              <a:gd name="T45" fmla="*/ 120 h 262"/>
              <a:gd name="T46" fmla="*/ 167 w 261"/>
              <a:gd name="T47" fmla="*/ 198 h 262"/>
              <a:gd name="T48" fmla="*/ 167 w 261"/>
              <a:gd name="T49" fmla="*/ 167 h 262"/>
              <a:gd name="T50" fmla="*/ 130 w 261"/>
              <a:gd name="T51" fmla="*/ 147 h 262"/>
              <a:gd name="T52" fmla="*/ 93 w 261"/>
              <a:gd name="T53" fmla="*/ 44 h 262"/>
              <a:gd name="T54" fmla="*/ 130 w 261"/>
              <a:gd name="T55" fmla="*/ 0 h 262"/>
              <a:gd name="T56" fmla="*/ 126 w 261"/>
              <a:gd name="T57" fmla="*/ 120 h 262"/>
              <a:gd name="T58" fmla="*/ 130 w 261"/>
              <a:gd name="T59" fmla="*/ 159 h 262"/>
              <a:gd name="T60" fmla="*/ 130 w 261"/>
              <a:gd name="T61" fmla="*/ 179 h 262"/>
              <a:gd name="T62" fmla="*/ 130 w 261"/>
              <a:gd name="T63" fmla="*/ 198 h 262"/>
              <a:gd name="T64" fmla="*/ 93 w 261"/>
              <a:gd name="T65" fmla="*/ 3 h 262"/>
              <a:gd name="T66" fmla="*/ 93 w 261"/>
              <a:gd name="T67" fmla="*/ 36 h 262"/>
              <a:gd name="T68" fmla="*/ 67 w 261"/>
              <a:gd name="T69" fmla="*/ 20 h 262"/>
              <a:gd name="T70" fmla="*/ 67 w 261"/>
              <a:gd name="T71" fmla="*/ 70 h 262"/>
              <a:gd name="T72" fmla="*/ 92 w 261"/>
              <a:gd name="T73" fmla="*/ 147 h 262"/>
              <a:gd name="T74" fmla="*/ 92 w 261"/>
              <a:gd name="T75" fmla="*/ 179 h 262"/>
              <a:gd name="T76" fmla="*/ 93 w 261"/>
              <a:gd name="T77" fmla="*/ 198 h 262"/>
              <a:gd name="T78" fmla="*/ 67 w 261"/>
              <a:gd name="T79" fmla="*/ 171 h 262"/>
              <a:gd name="T80" fmla="*/ 69 w 261"/>
              <a:gd name="T81" fmla="*/ 232 h 262"/>
              <a:gd name="T82" fmla="*/ 58 w 261"/>
              <a:gd name="T83" fmla="*/ 28 h 262"/>
              <a:gd name="T84" fmla="*/ 67 w 261"/>
              <a:gd name="T85" fmla="*/ 9 h 262"/>
              <a:gd name="T86" fmla="*/ 67 w 261"/>
              <a:gd name="T87" fmla="*/ 120 h 262"/>
              <a:gd name="T88" fmla="*/ 67 w 261"/>
              <a:gd name="T89" fmla="*/ 188 h 262"/>
              <a:gd name="T90" fmla="*/ 67 w 261"/>
              <a:gd name="T91" fmla="*/ 232 h 262"/>
              <a:gd name="T92" fmla="*/ 67 w 261"/>
              <a:gd name="T93" fmla="*/ 232 h 262"/>
              <a:gd name="T94" fmla="*/ 52 w 261"/>
              <a:gd name="T95" fmla="*/ 50 h 262"/>
              <a:gd name="T96" fmla="*/ 12 w 261"/>
              <a:gd name="T97" fmla="*/ 220 h 262"/>
              <a:gd name="T98" fmla="*/ 52 w 261"/>
              <a:gd name="T99" fmla="*/ 232 h 262"/>
              <a:gd name="T100" fmla="*/ 52 w 261"/>
              <a:gd name="T101" fmla="*/ 232 h 262"/>
              <a:gd name="T102" fmla="*/ 12 w 261"/>
              <a:gd name="T103" fmla="*/ 114 h 262"/>
              <a:gd name="T104" fmla="*/ 0 w 261"/>
              <a:gd name="T105" fmla="*/ 104 h 262"/>
              <a:gd name="T106" fmla="*/ 12 w 261"/>
              <a:gd name="T107" fmla="*/ 154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61" h="262">
                <a:moveTo>
                  <a:pt x="249" y="220"/>
                </a:moveTo>
                <a:cubicBezTo>
                  <a:pt x="249" y="154"/>
                  <a:pt x="249" y="154"/>
                  <a:pt x="249" y="154"/>
                </a:cubicBezTo>
                <a:cubicBezTo>
                  <a:pt x="251" y="157"/>
                  <a:pt x="252" y="160"/>
                  <a:pt x="252" y="164"/>
                </a:cubicBezTo>
                <a:cubicBezTo>
                  <a:pt x="252" y="220"/>
                  <a:pt x="252" y="220"/>
                  <a:pt x="252" y="220"/>
                </a:cubicBezTo>
                <a:cubicBezTo>
                  <a:pt x="249" y="220"/>
                  <a:pt x="249" y="220"/>
                  <a:pt x="249" y="220"/>
                </a:cubicBezTo>
                <a:close/>
                <a:moveTo>
                  <a:pt x="249" y="114"/>
                </a:moveTo>
                <a:cubicBezTo>
                  <a:pt x="249" y="70"/>
                  <a:pt x="249" y="70"/>
                  <a:pt x="249" y="70"/>
                </a:cubicBezTo>
                <a:cubicBezTo>
                  <a:pt x="250" y="70"/>
                  <a:pt x="250" y="70"/>
                  <a:pt x="250" y="69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9" y="66"/>
                  <a:pt x="261" y="67"/>
                  <a:pt x="261" y="70"/>
                </a:cubicBezTo>
                <a:cubicBezTo>
                  <a:pt x="261" y="104"/>
                  <a:pt x="261" y="104"/>
                  <a:pt x="261" y="104"/>
                </a:cubicBezTo>
                <a:cubicBezTo>
                  <a:pt x="261" y="107"/>
                  <a:pt x="259" y="110"/>
                  <a:pt x="257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50" y="114"/>
                  <a:pt x="250" y="114"/>
                  <a:pt x="249" y="114"/>
                </a:cubicBezTo>
                <a:close/>
                <a:moveTo>
                  <a:pt x="249" y="70"/>
                </a:moveTo>
                <a:cubicBezTo>
                  <a:pt x="249" y="114"/>
                  <a:pt x="249" y="114"/>
                  <a:pt x="249" y="114"/>
                </a:cubicBezTo>
                <a:cubicBezTo>
                  <a:pt x="248" y="114"/>
                  <a:pt x="246" y="112"/>
                  <a:pt x="246" y="110"/>
                </a:cubicBezTo>
                <a:cubicBezTo>
                  <a:pt x="246" y="76"/>
                  <a:pt x="246" y="76"/>
                  <a:pt x="246" y="76"/>
                </a:cubicBezTo>
                <a:cubicBezTo>
                  <a:pt x="246" y="74"/>
                  <a:pt x="248" y="71"/>
                  <a:pt x="249" y="70"/>
                </a:cubicBezTo>
                <a:close/>
                <a:moveTo>
                  <a:pt x="249" y="154"/>
                </a:moveTo>
                <a:cubicBezTo>
                  <a:pt x="246" y="150"/>
                  <a:pt x="241" y="146"/>
                  <a:pt x="235" y="146"/>
                </a:cubicBezTo>
                <a:cubicBezTo>
                  <a:pt x="235" y="50"/>
                  <a:pt x="235" y="50"/>
                  <a:pt x="235" y="50"/>
                </a:cubicBezTo>
                <a:cubicBezTo>
                  <a:pt x="209" y="50"/>
                  <a:pt x="209" y="50"/>
                  <a:pt x="209" y="50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19" y="162"/>
                  <a:pt x="227" y="170"/>
                  <a:pt x="227" y="180"/>
                </a:cubicBezTo>
                <a:cubicBezTo>
                  <a:pt x="227" y="189"/>
                  <a:pt x="219" y="197"/>
                  <a:pt x="209" y="197"/>
                </a:cubicBezTo>
                <a:cubicBezTo>
                  <a:pt x="209" y="220"/>
                  <a:pt x="209" y="220"/>
                  <a:pt x="209" y="220"/>
                </a:cubicBezTo>
                <a:cubicBezTo>
                  <a:pt x="249" y="220"/>
                  <a:pt x="249" y="220"/>
                  <a:pt x="249" y="220"/>
                </a:cubicBezTo>
                <a:cubicBezTo>
                  <a:pt x="249" y="154"/>
                  <a:pt x="249" y="154"/>
                  <a:pt x="249" y="154"/>
                </a:cubicBezTo>
                <a:close/>
                <a:moveTo>
                  <a:pt x="209" y="262"/>
                </a:moveTo>
                <a:cubicBezTo>
                  <a:pt x="209" y="232"/>
                  <a:pt x="209" y="232"/>
                  <a:pt x="209" y="232"/>
                </a:cubicBezTo>
                <a:cubicBezTo>
                  <a:pt x="226" y="232"/>
                  <a:pt x="226" y="232"/>
                  <a:pt x="226" y="232"/>
                </a:cubicBezTo>
                <a:cubicBezTo>
                  <a:pt x="226" y="249"/>
                  <a:pt x="226" y="249"/>
                  <a:pt x="226" y="249"/>
                </a:cubicBezTo>
                <a:cubicBezTo>
                  <a:pt x="226" y="257"/>
                  <a:pt x="220" y="262"/>
                  <a:pt x="213" y="262"/>
                </a:cubicBezTo>
                <a:cubicBezTo>
                  <a:pt x="209" y="262"/>
                  <a:pt x="209" y="262"/>
                  <a:pt x="209" y="262"/>
                </a:cubicBezTo>
                <a:close/>
                <a:moveTo>
                  <a:pt x="209" y="44"/>
                </a:moveTo>
                <a:cubicBezTo>
                  <a:pt x="209" y="15"/>
                  <a:pt x="209" y="15"/>
                  <a:pt x="209" y="15"/>
                </a:cubicBezTo>
                <a:cubicBezTo>
                  <a:pt x="225" y="23"/>
                  <a:pt x="235" y="33"/>
                  <a:pt x="235" y="44"/>
                </a:cubicBezTo>
                <a:lnTo>
                  <a:pt x="209" y="44"/>
                </a:lnTo>
                <a:close/>
                <a:moveTo>
                  <a:pt x="209" y="15"/>
                </a:moveTo>
                <a:cubicBezTo>
                  <a:pt x="209" y="44"/>
                  <a:pt x="209" y="44"/>
                  <a:pt x="209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9" y="37"/>
                  <a:pt x="203" y="33"/>
                  <a:pt x="203" y="28"/>
                </a:cubicBezTo>
                <a:cubicBezTo>
                  <a:pt x="203" y="24"/>
                  <a:pt x="199" y="20"/>
                  <a:pt x="195" y="20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200" y="11"/>
                  <a:pt x="205" y="13"/>
                  <a:pt x="209" y="15"/>
                </a:cubicBezTo>
                <a:close/>
                <a:moveTo>
                  <a:pt x="209" y="50"/>
                </a:moveTo>
                <a:cubicBezTo>
                  <a:pt x="209" y="162"/>
                  <a:pt x="209" y="162"/>
                  <a:pt x="209" y="162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03" y="162"/>
                  <a:pt x="198" y="166"/>
                  <a:pt x="195" y="171"/>
                </a:cubicBezTo>
                <a:cubicBezTo>
                  <a:pt x="195" y="120"/>
                  <a:pt x="195" y="120"/>
                  <a:pt x="195" y="120"/>
                </a:cubicBezTo>
                <a:cubicBezTo>
                  <a:pt x="201" y="120"/>
                  <a:pt x="201" y="120"/>
                  <a:pt x="201" y="120"/>
                </a:cubicBezTo>
                <a:cubicBezTo>
                  <a:pt x="201" y="70"/>
                  <a:pt x="201" y="70"/>
                  <a:pt x="201" y="70"/>
                </a:cubicBezTo>
                <a:cubicBezTo>
                  <a:pt x="195" y="70"/>
                  <a:pt x="195" y="70"/>
                  <a:pt x="195" y="70"/>
                </a:cubicBezTo>
                <a:cubicBezTo>
                  <a:pt x="195" y="50"/>
                  <a:pt x="195" y="50"/>
                  <a:pt x="195" y="50"/>
                </a:cubicBezTo>
                <a:cubicBezTo>
                  <a:pt x="209" y="50"/>
                  <a:pt x="209" y="50"/>
                  <a:pt x="209" y="50"/>
                </a:cubicBezTo>
                <a:close/>
                <a:moveTo>
                  <a:pt x="209" y="197"/>
                </a:moveTo>
                <a:cubicBezTo>
                  <a:pt x="209" y="220"/>
                  <a:pt x="209" y="220"/>
                  <a:pt x="209" y="220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95" y="188"/>
                  <a:pt x="195" y="188"/>
                  <a:pt x="195" y="188"/>
                </a:cubicBezTo>
                <a:cubicBezTo>
                  <a:pt x="198" y="193"/>
                  <a:pt x="203" y="197"/>
                  <a:pt x="209" y="197"/>
                </a:cubicBezTo>
                <a:cubicBezTo>
                  <a:pt x="209" y="197"/>
                  <a:pt x="209" y="197"/>
                  <a:pt x="209" y="197"/>
                </a:cubicBezTo>
                <a:close/>
                <a:moveTo>
                  <a:pt x="209" y="232"/>
                </a:moveTo>
                <a:cubicBezTo>
                  <a:pt x="209" y="262"/>
                  <a:pt x="209" y="262"/>
                  <a:pt x="209" y="262"/>
                </a:cubicBezTo>
                <a:cubicBezTo>
                  <a:pt x="206" y="262"/>
                  <a:pt x="206" y="262"/>
                  <a:pt x="206" y="262"/>
                </a:cubicBezTo>
                <a:cubicBezTo>
                  <a:pt x="201" y="262"/>
                  <a:pt x="197" y="260"/>
                  <a:pt x="195" y="257"/>
                </a:cubicBezTo>
                <a:cubicBezTo>
                  <a:pt x="195" y="232"/>
                  <a:pt x="195" y="232"/>
                  <a:pt x="195" y="232"/>
                </a:cubicBezTo>
                <a:lnTo>
                  <a:pt x="209" y="232"/>
                </a:lnTo>
                <a:close/>
                <a:moveTo>
                  <a:pt x="171" y="20"/>
                </a:moveTo>
                <a:cubicBezTo>
                  <a:pt x="175" y="20"/>
                  <a:pt x="179" y="24"/>
                  <a:pt x="179" y="28"/>
                </a:cubicBezTo>
                <a:cubicBezTo>
                  <a:pt x="179" y="33"/>
                  <a:pt x="175" y="37"/>
                  <a:pt x="171" y="37"/>
                </a:cubicBezTo>
                <a:cubicBezTo>
                  <a:pt x="170" y="37"/>
                  <a:pt x="169" y="37"/>
                  <a:pt x="168" y="36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0" y="37"/>
                  <a:pt x="186" y="33"/>
                  <a:pt x="186" y="28"/>
                </a:cubicBezTo>
                <a:cubicBezTo>
                  <a:pt x="186" y="24"/>
                  <a:pt x="190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187" y="6"/>
                  <a:pt x="178" y="4"/>
                  <a:pt x="168" y="3"/>
                </a:cubicBezTo>
                <a:cubicBezTo>
                  <a:pt x="168" y="21"/>
                  <a:pt x="168" y="21"/>
                  <a:pt x="168" y="21"/>
                </a:cubicBezTo>
                <a:cubicBezTo>
                  <a:pt x="169" y="20"/>
                  <a:pt x="170" y="20"/>
                  <a:pt x="171" y="20"/>
                </a:cubicBezTo>
                <a:close/>
                <a:moveTo>
                  <a:pt x="195" y="50"/>
                </a:moveTo>
                <a:cubicBezTo>
                  <a:pt x="195" y="70"/>
                  <a:pt x="195" y="70"/>
                  <a:pt x="195" y="70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8" y="50"/>
                  <a:pt x="168" y="50"/>
                  <a:pt x="168" y="50"/>
                </a:cubicBezTo>
                <a:cubicBezTo>
                  <a:pt x="195" y="50"/>
                  <a:pt x="195" y="50"/>
                  <a:pt x="195" y="50"/>
                </a:cubicBezTo>
                <a:close/>
                <a:moveTo>
                  <a:pt x="195" y="120"/>
                </a:moveTo>
                <a:cubicBezTo>
                  <a:pt x="195" y="171"/>
                  <a:pt x="195" y="171"/>
                  <a:pt x="195" y="171"/>
                </a:cubicBezTo>
                <a:cubicBezTo>
                  <a:pt x="193" y="173"/>
                  <a:pt x="192" y="176"/>
                  <a:pt x="192" y="180"/>
                </a:cubicBezTo>
                <a:cubicBezTo>
                  <a:pt x="192" y="183"/>
                  <a:pt x="193" y="186"/>
                  <a:pt x="195" y="188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95" y="120"/>
                  <a:pt x="195" y="120"/>
                  <a:pt x="195" y="120"/>
                </a:cubicBezTo>
                <a:close/>
                <a:moveTo>
                  <a:pt x="195" y="232"/>
                </a:moveTo>
                <a:cubicBezTo>
                  <a:pt x="195" y="257"/>
                  <a:pt x="195" y="257"/>
                  <a:pt x="195" y="257"/>
                </a:cubicBezTo>
                <a:cubicBezTo>
                  <a:pt x="193" y="254"/>
                  <a:pt x="192" y="252"/>
                  <a:pt x="192" y="249"/>
                </a:cubicBezTo>
                <a:cubicBezTo>
                  <a:pt x="192" y="232"/>
                  <a:pt x="192" y="232"/>
                  <a:pt x="192" y="232"/>
                </a:cubicBezTo>
                <a:lnTo>
                  <a:pt x="195" y="232"/>
                </a:lnTo>
                <a:close/>
                <a:moveTo>
                  <a:pt x="168" y="36"/>
                </a:moveTo>
                <a:cubicBezTo>
                  <a:pt x="165" y="35"/>
                  <a:pt x="162" y="32"/>
                  <a:pt x="162" y="28"/>
                </a:cubicBezTo>
                <a:cubicBezTo>
                  <a:pt x="162" y="25"/>
                  <a:pt x="165" y="22"/>
                  <a:pt x="168" y="21"/>
                </a:cubicBezTo>
                <a:cubicBezTo>
                  <a:pt x="168" y="3"/>
                  <a:pt x="168" y="3"/>
                  <a:pt x="168" y="3"/>
                </a:cubicBezTo>
                <a:cubicBezTo>
                  <a:pt x="157" y="1"/>
                  <a:pt x="144" y="0"/>
                  <a:pt x="131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68" y="36"/>
                  <a:pt x="168" y="36"/>
                  <a:pt x="168" y="36"/>
                </a:cubicBezTo>
                <a:close/>
                <a:moveTo>
                  <a:pt x="168" y="50"/>
                </a:moveTo>
                <a:cubicBezTo>
                  <a:pt x="168" y="70"/>
                  <a:pt x="168" y="70"/>
                  <a:pt x="168" y="70"/>
                </a:cubicBezTo>
                <a:cubicBezTo>
                  <a:pt x="135" y="70"/>
                  <a:pt x="135" y="70"/>
                  <a:pt x="135" y="70"/>
                </a:cubicBezTo>
                <a:cubicBezTo>
                  <a:pt x="135" y="120"/>
                  <a:pt x="135" y="120"/>
                  <a:pt x="135" y="1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30" y="220"/>
                  <a:pt x="130" y="220"/>
                  <a:pt x="130" y="220"/>
                </a:cubicBezTo>
                <a:cubicBezTo>
                  <a:pt x="130" y="198"/>
                  <a:pt x="130" y="198"/>
                  <a:pt x="130" y="198"/>
                </a:cubicBezTo>
                <a:cubicBezTo>
                  <a:pt x="167" y="198"/>
                  <a:pt x="167" y="198"/>
                  <a:pt x="167" y="198"/>
                </a:cubicBezTo>
                <a:cubicBezTo>
                  <a:pt x="167" y="187"/>
                  <a:pt x="167" y="187"/>
                  <a:pt x="167" y="187"/>
                </a:cubicBezTo>
                <a:cubicBezTo>
                  <a:pt x="130" y="187"/>
                  <a:pt x="130" y="187"/>
                  <a:pt x="130" y="187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67" y="179"/>
                  <a:pt x="167" y="179"/>
                  <a:pt x="167" y="179"/>
                </a:cubicBezTo>
                <a:cubicBezTo>
                  <a:pt x="167" y="167"/>
                  <a:pt x="167" y="167"/>
                  <a:pt x="167" y="167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59"/>
                  <a:pt x="130" y="159"/>
                  <a:pt x="130" y="159"/>
                </a:cubicBezTo>
                <a:cubicBezTo>
                  <a:pt x="167" y="159"/>
                  <a:pt x="167" y="159"/>
                  <a:pt x="167" y="159"/>
                </a:cubicBezTo>
                <a:cubicBezTo>
                  <a:pt x="167" y="147"/>
                  <a:pt x="167" y="147"/>
                  <a:pt x="167" y="147"/>
                </a:cubicBezTo>
                <a:cubicBezTo>
                  <a:pt x="130" y="147"/>
                  <a:pt x="130" y="147"/>
                  <a:pt x="130" y="147"/>
                </a:cubicBezTo>
                <a:cubicBezTo>
                  <a:pt x="130" y="50"/>
                  <a:pt x="130" y="50"/>
                  <a:pt x="130" y="50"/>
                </a:cubicBezTo>
                <a:lnTo>
                  <a:pt x="168" y="50"/>
                </a:lnTo>
                <a:close/>
                <a:moveTo>
                  <a:pt x="130" y="0"/>
                </a:moveTo>
                <a:cubicBezTo>
                  <a:pt x="130" y="44"/>
                  <a:pt x="130" y="44"/>
                  <a:pt x="130" y="44"/>
                </a:cubicBezTo>
                <a:cubicBezTo>
                  <a:pt x="93" y="44"/>
                  <a:pt x="93" y="44"/>
                  <a:pt x="93" y="44"/>
                </a:cubicBezTo>
                <a:cubicBezTo>
                  <a:pt x="93" y="36"/>
                  <a:pt x="93" y="36"/>
                  <a:pt x="93" y="36"/>
                </a:cubicBezTo>
                <a:cubicBezTo>
                  <a:pt x="96" y="35"/>
                  <a:pt x="99" y="32"/>
                  <a:pt x="99" y="28"/>
                </a:cubicBezTo>
                <a:cubicBezTo>
                  <a:pt x="99" y="25"/>
                  <a:pt x="96" y="22"/>
                  <a:pt x="93" y="21"/>
                </a:cubicBezTo>
                <a:cubicBezTo>
                  <a:pt x="93" y="3"/>
                  <a:pt x="93" y="3"/>
                  <a:pt x="93" y="3"/>
                </a:cubicBezTo>
                <a:cubicBezTo>
                  <a:pt x="104" y="1"/>
                  <a:pt x="117" y="0"/>
                  <a:pt x="130" y="0"/>
                </a:cubicBezTo>
                <a:close/>
                <a:moveTo>
                  <a:pt x="130" y="50"/>
                </a:moveTo>
                <a:cubicBezTo>
                  <a:pt x="130" y="147"/>
                  <a:pt x="130" y="147"/>
                  <a:pt x="130" y="147"/>
                </a:cubicBezTo>
                <a:cubicBezTo>
                  <a:pt x="93" y="147"/>
                  <a:pt x="93" y="147"/>
                  <a:pt x="93" y="147"/>
                </a:cubicBezTo>
                <a:cubicBezTo>
                  <a:pt x="93" y="120"/>
                  <a:pt x="93" y="120"/>
                  <a:pt x="93" y="120"/>
                </a:cubicBezTo>
                <a:cubicBezTo>
                  <a:pt x="126" y="120"/>
                  <a:pt x="126" y="120"/>
                  <a:pt x="126" y="120"/>
                </a:cubicBezTo>
                <a:cubicBezTo>
                  <a:pt x="126" y="70"/>
                  <a:pt x="126" y="70"/>
                  <a:pt x="126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50"/>
                  <a:pt x="93" y="50"/>
                  <a:pt x="93" y="50"/>
                </a:cubicBezTo>
                <a:cubicBezTo>
                  <a:pt x="130" y="50"/>
                  <a:pt x="130" y="50"/>
                  <a:pt x="130" y="50"/>
                </a:cubicBezTo>
                <a:close/>
                <a:moveTo>
                  <a:pt x="130" y="159"/>
                </a:moveTo>
                <a:cubicBezTo>
                  <a:pt x="130" y="167"/>
                  <a:pt x="130" y="167"/>
                  <a:pt x="130" y="167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130" y="159"/>
                  <a:pt x="130" y="159"/>
                  <a:pt x="130" y="159"/>
                </a:cubicBezTo>
                <a:close/>
                <a:moveTo>
                  <a:pt x="130" y="179"/>
                </a:moveTo>
                <a:cubicBezTo>
                  <a:pt x="130" y="187"/>
                  <a:pt x="130" y="187"/>
                  <a:pt x="130" y="187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130" y="179"/>
                  <a:pt x="130" y="179"/>
                  <a:pt x="130" y="179"/>
                </a:cubicBezTo>
                <a:close/>
                <a:moveTo>
                  <a:pt x="130" y="198"/>
                </a:moveTo>
                <a:cubicBezTo>
                  <a:pt x="130" y="220"/>
                  <a:pt x="130" y="220"/>
                  <a:pt x="130" y="220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93" y="198"/>
                  <a:pt x="93" y="198"/>
                  <a:pt x="93" y="198"/>
                </a:cubicBezTo>
                <a:lnTo>
                  <a:pt x="130" y="198"/>
                </a:lnTo>
                <a:close/>
                <a:moveTo>
                  <a:pt x="93" y="3"/>
                </a:moveTo>
                <a:cubicBezTo>
                  <a:pt x="93" y="21"/>
                  <a:pt x="93" y="21"/>
                  <a:pt x="93" y="21"/>
                </a:cubicBezTo>
                <a:cubicBezTo>
                  <a:pt x="92" y="20"/>
                  <a:pt x="92" y="20"/>
                  <a:pt x="91" y="20"/>
                </a:cubicBezTo>
                <a:cubicBezTo>
                  <a:pt x="86" y="20"/>
                  <a:pt x="83" y="24"/>
                  <a:pt x="83" y="28"/>
                </a:cubicBezTo>
                <a:cubicBezTo>
                  <a:pt x="83" y="33"/>
                  <a:pt x="86" y="37"/>
                  <a:pt x="91" y="37"/>
                </a:cubicBezTo>
                <a:cubicBezTo>
                  <a:pt x="92" y="37"/>
                  <a:pt x="92" y="37"/>
                  <a:pt x="93" y="36"/>
                </a:cubicBezTo>
                <a:cubicBezTo>
                  <a:pt x="93" y="44"/>
                  <a:pt x="93" y="44"/>
                  <a:pt x="93" y="44"/>
                </a:cubicBezTo>
                <a:cubicBezTo>
                  <a:pt x="67" y="44"/>
                  <a:pt x="67" y="44"/>
                  <a:pt x="67" y="44"/>
                </a:cubicBezTo>
                <a:cubicBezTo>
                  <a:pt x="67" y="37"/>
                  <a:pt x="67" y="37"/>
                  <a:pt x="67" y="37"/>
                </a:cubicBezTo>
                <a:cubicBezTo>
                  <a:pt x="71" y="37"/>
                  <a:pt x="75" y="33"/>
                  <a:pt x="75" y="28"/>
                </a:cubicBezTo>
                <a:cubicBezTo>
                  <a:pt x="75" y="24"/>
                  <a:pt x="71" y="20"/>
                  <a:pt x="67" y="20"/>
                </a:cubicBezTo>
                <a:cubicBezTo>
                  <a:pt x="67" y="9"/>
                  <a:pt x="67" y="9"/>
                  <a:pt x="67" y="9"/>
                </a:cubicBezTo>
                <a:cubicBezTo>
                  <a:pt x="75" y="6"/>
                  <a:pt x="84" y="4"/>
                  <a:pt x="93" y="3"/>
                </a:cubicBezTo>
                <a:close/>
                <a:moveTo>
                  <a:pt x="93" y="50"/>
                </a:moveTo>
                <a:cubicBezTo>
                  <a:pt x="93" y="70"/>
                  <a:pt x="93" y="70"/>
                  <a:pt x="93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50"/>
                  <a:pt x="67" y="50"/>
                  <a:pt x="67" y="50"/>
                </a:cubicBezTo>
                <a:cubicBezTo>
                  <a:pt x="93" y="50"/>
                  <a:pt x="93" y="50"/>
                  <a:pt x="93" y="50"/>
                </a:cubicBezTo>
                <a:close/>
                <a:moveTo>
                  <a:pt x="93" y="120"/>
                </a:moveTo>
                <a:cubicBezTo>
                  <a:pt x="93" y="147"/>
                  <a:pt x="93" y="147"/>
                  <a:pt x="93" y="147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92" y="159"/>
                  <a:pt x="92" y="159"/>
                  <a:pt x="92" y="159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79"/>
                  <a:pt x="92" y="179"/>
                  <a:pt x="92" y="179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2" y="187"/>
                  <a:pt x="92" y="187"/>
                  <a:pt x="92" y="187"/>
                </a:cubicBezTo>
                <a:cubicBezTo>
                  <a:pt x="92" y="198"/>
                  <a:pt x="92" y="198"/>
                  <a:pt x="92" y="198"/>
                </a:cubicBezTo>
                <a:cubicBezTo>
                  <a:pt x="93" y="198"/>
                  <a:pt x="93" y="198"/>
                  <a:pt x="93" y="198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67" y="220"/>
                  <a:pt x="67" y="220"/>
                  <a:pt x="67" y="220"/>
                </a:cubicBezTo>
                <a:cubicBezTo>
                  <a:pt x="67" y="188"/>
                  <a:pt x="67" y="188"/>
                  <a:pt x="67" y="188"/>
                </a:cubicBezTo>
                <a:cubicBezTo>
                  <a:pt x="68" y="186"/>
                  <a:pt x="69" y="183"/>
                  <a:pt x="69" y="180"/>
                </a:cubicBezTo>
                <a:cubicBezTo>
                  <a:pt x="69" y="176"/>
                  <a:pt x="68" y="173"/>
                  <a:pt x="67" y="171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93" y="120"/>
                  <a:pt x="93" y="120"/>
                  <a:pt x="93" y="120"/>
                </a:cubicBezTo>
                <a:close/>
                <a:moveTo>
                  <a:pt x="67" y="257"/>
                </a:moveTo>
                <a:cubicBezTo>
                  <a:pt x="67" y="232"/>
                  <a:pt x="67" y="232"/>
                  <a:pt x="67" y="232"/>
                </a:cubicBezTo>
                <a:cubicBezTo>
                  <a:pt x="69" y="232"/>
                  <a:pt x="69" y="232"/>
                  <a:pt x="69" y="232"/>
                </a:cubicBezTo>
                <a:cubicBezTo>
                  <a:pt x="69" y="249"/>
                  <a:pt x="69" y="249"/>
                  <a:pt x="69" y="249"/>
                </a:cubicBezTo>
                <a:cubicBezTo>
                  <a:pt x="69" y="252"/>
                  <a:pt x="68" y="254"/>
                  <a:pt x="67" y="257"/>
                </a:cubicBezTo>
                <a:close/>
                <a:moveTo>
                  <a:pt x="67" y="9"/>
                </a:moveTo>
                <a:cubicBezTo>
                  <a:pt x="67" y="20"/>
                  <a:pt x="67" y="20"/>
                  <a:pt x="67" y="20"/>
                </a:cubicBezTo>
                <a:cubicBezTo>
                  <a:pt x="62" y="20"/>
                  <a:pt x="58" y="24"/>
                  <a:pt x="58" y="28"/>
                </a:cubicBezTo>
                <a:cubicBezTo>
                  <a:pt x="58" y="33"/>
                  <a:pt x="62" y="37"/>
                  <a:pt x="67" y="37"/>
                </a:cubicBezTo>
                <a:cubicBezTo>
                  <a:pt x="67" y="44"/>
                  <a:pt x="67" y="44"/>
                  <a:pt x="67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15"/>
                  <a:pt x="52" y="15"/>
                  <a:pt x="52" y="15"/>
                </a:cubicBezTo>
                <a:cubicBezTo>
                  <a:pt x="56" y="13"/>
                  <a:pt x="61" y="11"/>
                  <a:pt x="67" y="9"/>
                </a:cubicBezTo>
                <a:close/>
                <a:moveTo>
                  <a:pt x="67" y="50"/>
                </a:moveTo>
                <a:cubicBezTo>
                  <a:pt x="67" y="70"/>
                  <a:pt x="67" y="70"/>
                  <a:pt x="67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7" y="171"/>
                  <a:pt x="67" y="171"/>
                  <a:pt x="67" y="171"/>
                </a:cubicBezTo>
                <a:cubicBezTo>
                  <a:pt x="64" y="166"/>
                  <a:pt x="58" y="162"/>
                  <a:pt x="52" y="162"/>
                </a:cubicBezTo>
                <a:cubicBezTo>
                  <a:pt x="52" y="50"/>
                  <a:pt x="52" y="50"/>
                  <a:pt x="52" y="50"/>
                </a:cubicBezTo>
                <a:cubicBezTo>
                  <a:pt x="67" y="50"/>
                  <a:pt x="67" y="50"/>
                  <a:pt x="67" y="50"/>
                </a:cubicBezTo>
                <a:close/>
                <a:moveTo>
                  <a:pt x="67" y="188"/>
                </a:moveTo>
                <a:cubicBezTo>
                  <a:pt x="67" y="220"/>
                  <a:pt x="67" y="220"/>
                  <a:pt x="67" y="220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52" y="197"/>
                  <a:pt x="52" y="197"/>
                  <a:pt x="52" y="197"/>
                </a:cubicBezTo>
                <a:cubicBezTo>
                  <a:pt x="58" y="197"/>
                  <a:pt x="64" y="193"/>
                  <a:pt x="67" y="188"/>
                </a:cubicBezTo>
                <a:close/>
                <a:moveTo>
                  <a:pt x="67" y="232"/>
                </a:moveTo>
                <a:cubicBezTo>
                  <a:pt x="67" y="257"/>
                  <a:pt x="67" y="257"/>
                  <a:pt x="67" y="257"/>
                </a:cubicBezTo>
                <a:cubicBezTo>
                  <a:pt x="64" y="260"/>
                  <a:pt x="60" y="262"/>
                  <a:pt x="56" y="262"/>
                </a:cubicBezTo>
                <a:cubicBezTo>
                  <a:pt x="52" y="262"/>
                  <a:pt x="52" y="262"/>
                  <a:pt x="52" y="262"/>
                </a:cubicBezTo>
                <a:cubicBezTo>
                  <a:pt x="52" y="232"/>
                  <a:pt x="52" y="232"/>
                  <a:pt x="52" y="232"/>
                </a:cubicBezTo>
                <a:lnTo>
                  <a:pt x="67" y="232"/>
                </a:lnTo>
                <a:close/>
                <a:moveTo>
                  <a:pt x="52" y="15"/>
                </a:moveTo>
                <a:cubicBezTo>
                  <a:pt x="52" y="44"/>
                  <a:pt x="52" y="44"/>
                  <a:pt x="52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33"/>
                  <a:pt x="36" y="23"/>
                  <a:pt x="52" y="15"/>
                </a:cubicBezTo>
                <a:close/>
                <a:moveTo>
                  <a:pt x="52" y="50"/>
                </a:moveTo>
                <a:cubicBezTo>
                  <a:pt x="52" y="162"/>
                  <a:pt x="52" y="162"/>
                  <a:pt x="52" y="162"/>
                </a:cubicBezTo>
                <a:cubicBezTo>
                  <a:pt x="42" y="162"/>
                  <a:pt x="35" y="170"/>
                  <a:pt x="35" y="180"/>
                </a:cubicBezTo>
                <a:cubicBezTo>
                  <a:pt x="35" y="189"/>
                  <a:pt x="42" y="197"/>
                  <a:pt x="52" y="197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12" y="220"/>
                  <a:pt x="12" y="220"/>
                  <a:pt x="12" y="220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15" y="150"/>
                  <a:pt x="21" y="146"/>
                  <a:pt x="27" y="146"/>
                </a:cubicBezTo>
                <a:cubicBezTo>
                  <a:pt x="27" y="50"/>
                  <a:pt x="27" y="50"/>
                  <a:pt x="27" y="50"/>
                </a:cubicBezTo>
                <a:cubicBezTo>
                  <a:pt x="52" y="50"/>
                  <a:pt x="52" y="50"/>
                  <a:pt x="52" y="50"/>
                </a:cubicBezTo>
                <a:close/>
                <a:moveTo>
                  <a:pt x="52" y="232"/>
                </a:moveTo>
                <a:cubicBezTo>
                  <a:pt x="52" y="262"/>
                  <a:pt x="52" y="262"/>
                  <a:pt x="52" y="262"/>
                </a:cubicBezTo>
                <a:cubicBezTo>
                  <a:pt x="48" y="262"/>
                  <a:pt x="48" y="262"/>
                  <a:pt x="48" y="262"/>
                </a:cubicBezTo>
                <a:cubicBezTo>
                  <a:pt x="41" y="262"/>
                  <a:pt x="35" y="257"/>
                  <a:pt x="35" y="249"/>
                </a:cubicBezTo>
                <a:cubicBezTo>
                  <a:pt x="35" y="232"/>
                  <a:pt x="35" y="232"/>
                  <a:pt x="35" y="232"/>
                </a:cubicBezTo>
                <a:cubicBezTo>
                  <a:pt x="52" y="232"/>
                  <a:pt x="52" y="232"/>
                  <a:pt x="52" y="232"/>
                </a:cubicBezTo>
                <a:close/>
                <a:moveTo>
                  <a:pt x="12" y="114"/>
                </a:moveTo>
                <a:cubicBezTo>
                  <a:pt x="14" y="114"/>
                  <a:pt x="15" y="112"/>
                  <a:pt x="15" y="110"/>
                </a:cubicBezTo>
                <a:cubicBezTo>
                  <a:pt x="15" y="76"/>
                  <a:pt x="15" y="76"/>
                  <a:pt x="15" y="76"/>
                </a:cubicBezTo>
                <a:cubicBezTo>
                  <a:pt x="15" y="74"/>
                  <a:pt x="14" y="71"/>
                  <a:pt x="12" y="70"/>
                </a:cubicBezTo>
                <a:lnTo>
                  <a:pt x="12" y="114"/>
                </a:lnTo>
                <a:close/>
                <a:moveTo>
                  <a:pt x="12" y="70"/>
                </a:moveTo>
                <a:cubicBezTo>
                  <a:pt x="12" y="114"/>
                  <a:pt x="12" y="114"/>
                  <a:pt x="12" y="114"/>
                </a:cubicBezTo>
                <a:cubicBezTo>
                  <a:pt x="12" y="114"/>
                  <a:pt x="11" y="114"/>
                  <a:pt x="11" y="113"/>
                </a:cubicBezTo>
                <a:cubicBezTo>
                  <a:pt x="4" y="111"/>
                  <a:pt x="4" y="111"/>
                  <a:pt x="4" y="111"/>
                </a:cubicBezTo>
                <a:cubicBezTo>
                  <a:pt x="2" y="110"/>
                  <a:pt x="0" y="107"/>
                  <a:pt x="0" y="104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7"/>
                  <a:pt x="2" y="66"/>
                  <a:pt x="4" y="67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70"/>
                  <a:pt x="12" y="70"/>
                  <a:pt x="12" y="70"/>
                </a:cubicBezTo>
                <a:close/>
                <a:moveTo>
                  <a:pt x="12" y="154"/>
                </a:moveTo>
                <a:cubicBezTo>
                  <a:pt x="12" y="220"/>
                  <a:pt x="12" y="220"/>
                  <a:pt x="12" y="220"/>
                </a:cubicBezTo>
                <a:cubicBezTo>
                  <a:pt x="9" y="220"/>
                  <a:pt x="9" y="220"/>
                  <a:pt x="9" y="220"/>
                </a:cubicBezTo>
                <a:cubicBezTo>
                  <a:pt x="9" y="164"/>
                  <a:pt x="9" y="164"/>
                  <a:pt x="9" y="164"/>
                </a:cubicBezTo>
                <a:cubicBezTo>
                  <a:pt x="9" y="160"/>
                  <a:pt x="10" y="157"/>
                  <a:pt x="12" y="154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Freeform 76"/>
          <p:cNvSpPr>
            <a:spLocks noEditPoints="1"/>
          </p:cNvSpPr>
          <p:nvPr/>
        </p:nvSpPr>
        <p:spPr bwMode="auto">
          <a:xfrm>
            <a:off x="7873026" y="2980293"/>
            <a:ext cx="711889" cy="539629"/>
          </a:xfrm>
          <a:custGeom>
            <a:avLst/>
            <a:gdLst>
              <a:gd name="T0" fmla="*/ 271 w 295"/>
              <a:gd name="T1" fmla="*/ 0 h 224"/>
              <a:gd name="T2" fmla="*/ 277 w 295"/>
              <a:gd name="T3" fmla="*/ 35 h 224"/>
              <a:gd name="T4" fmla="*/ 224 w 295"/>
              <a:gd name="T5" fmla="*/ 224 h 224"/>
              <a:gd name="T6" fmla="*/ 248 w 295"/>
              <a:gd name="T7" fmla="*/ 188 h 224"/>
              <a:gd name="T8" fmla="*/ 249 w 295"/>
              <a:gd name="T9" fmla="*/ 29 h 224"/>
              <a:gd name="T10" fmla="*/ 224 w 295"/>
              <a:gd name="T11" fmla="*/ 194 h 224"/>
              <a:gd name="T12" fmla="*/ 224 w 295"/>
              <a:gd name="T13" fmla="*/ 16 h 224"/>
              <a:gd name="T14" fmla="*/ 224 w 295"/>
              <a:gd name="T15" fmla="*/ 208 h 224"/>
              <a:gd name="T16" fmla="*/ 224 w 295"/>
              <a:gd name="T17" fmla="*/ 179 h 224"/>
              <a:gd name="T18" fmla="*/ 224 w 295"/>
              <a:gd name="T19" fmla="*/ 194 h 224"/>
              <a:gd name="T20" fmla="*/ 201 w 295"/>
              <a:gd name="T21" fmla="*/ 128 h 224"/>
              <a:gd name="T22" fmla="*/ 203 w 295"/>
              <a:gd name="T23" fmla="*/ 98 h 224"/>
              <a:gd name="T24" fmla="*/ 195 w 295"/>
              <a:gd name="T25" fmla="*/ 67 h 224"/>
              <a:gd name="T26" fmla="*/ 187 w 295"/>
              <a:gd name="T27" fmla="*/ 128 h 224"/>
              <a:gd name="T28" fmla="*/ 187 w 295"/>
              <a:gd name="T29" fmla="*/ 100 h 224"/>
              <a:gd name="T30" fmla="*/ 190 w 295"/>
              <a:gd name="T31" fmla="*/ 75 h 224"/>
              <a:gd name="T32" fmla="*/ 187 w 295"/>
              <a:gd name="T33" fmla="*/ 0 h 224"/>
              <a:gd name="T34" fmla="*/ 187 w 295"/>
              <a:gd name="T35" fmla="*/ 0 h 224"/>
              <a:gd name="T36" fmla="*/ 147 w 295"/>
              <a:gd name="T37" fmla="*/ 208 h 224"/>
              <a:gd name="T38" fmla="*/ 182 w 295"/>
              <a:gd name="T39" fmla="*/ 67 h 224"/>
              <a:gd name="T40" fmla="*/ 168 w 295"/>
              <a:gd name="T41" fmla="*/ 109 h 224"/>
              <a:gd name="T42" fmla="*/ 187 w 295"/>
              <a:gd name="T43" fmla="*/ 194 h 224"/>
              <a:gd name="T44" fmla="*/ 148 w 295"/>
              <a:gd name="T45" fmla="*/ 125 h 224"/>
              <a:gd name="T46" fmla="*/ 147 w 295"/>
              <a:gd name="T47" fmla="*/ 106 h 224"/>
              <a:gd name="T48" fmla="*/ 184 w 295"/>
              <a:gd name="T49" fmla="*/ 70 h 224"/>
              <a:gd name="T50" fmla="*/ 187 w 295"/>
              <a:gd name="T51" fmla="*/ 91 h 224"/>
              <a:gd name="T52" fmla="*/ 179 w 295"/>
              <a:gd name="T53" fmla="*/ 116 h 224"/>
              <a:gd name="T54" fmla="*/ 187 w 295"/>
              <a:gd name="T55" fmla="*/ 100 h 224"/>
              <a:gd name="T56" fmla="*/ 147 w 295"/>
              <a:gd name="T57" fmla="*/ 16 h 224"/>
              <a:gd name="T58" fmla="*/ 147 w 295"/>
              <a:gd name="T59" fmla="*/ 208 h 224"/>
              <a:gd name="T60" fmla="*/ 147 w 295"/>
              <a:gd name="T61" fmla="*/ 106 h 224"/>
              <a:gd name="T62" fmla="*/ 127 w 295"/>
              <a:gd name="T63" fmla="*/ 121 h 224"/>
              <a:gd name="T64" fmla="*/ 147 w 295"/>
              <a:gd name="T65" fmla="*/ 137 h 224"/>
              <a:gd name="T66" fmla="*/ 102 w 295"/>
              <a:gd name="T67" fmla="*/ 156 h 224"/>
              <a:gd name="T68" fmla="*/ 109 w 295"/>
              <a:gd name="T69" fmla="*/ 113 h 224"/>
              <a:gd name="T70" fmla="*/ 100 w 295"/>
              <a:gd name="T71" fmla="*/ 93 h 224"/>
              <a:gd name="T72" fmla="*/ 111 w 295"/>
              <a:gd name="T73" fmla="*/ 97 h 224"/>
              <a:gd name="T74" fmla="*/ 99 w 295"/>
              <a:gd name="T75" fmla="*/ 88 h 224"/>
              <a:gd name="T76" fmla="*/ 101 w 295"/>
              <a:gd name="T77" fmla="*/ 150 h 224"/>
              <a:gd name="T78" fmla="*/ 99 w 295"/>
              <a:gd name="T79" fmla="*/ 123 h 224"/>
              <a:gd name="T80" fmla="*/ 0 w 295"/>
              <a:gd name="T81" fmla="*/ 23 h 224"/>
              <a:gd name="T82" fmla="*/ 99 w 295"/>
              <a:gd name="T83" fmla="*/ 208 h 224"/>
              <a:gd name="T84" fmla="*/ 17 w 295"/>
              <a:gd name="T85" fmla="*/ 35 h 224"/>
              <a:gd name="T86" fmla="*/ 99 w 295"/>
              <a:gd name="T87" fmla="*/ 29 h 224"/>
              <a:gd name="T88" fmla="*/ 79 w 295"/>
              <a:gd name="T89" fmla="*/ 129 h 224"/>
              <a:gd name="T90" fmla="*/ 99 w 295"/>
              <a:gd name="T91" fmla="*/ 157 h 224"/>
              <a:gd name="T92" fmla="*/ 30 w 295"/>
              <a:gd name="T93" fmla="*/ 45 h 224"/>
              <a:gd name="T94" fmla="*/ 99 w 295"/>
              <a:gd name="T95" fmla="*/ 115 h 224"/>
              <a:gd name="T96" fmla="*/ 99 w 295"/>
              <a:gd name="T97" fmla="*/ 123 h 224"/>
              <a:gd name="T98" fmla="*/ 91 w 295"/>
              <a:gd name="T99" fmla="*/ 133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95" h="224">
                <a:moveTo>
                  <a:pt x="271" y="224"/>
                </a:moveTo>
                <a:cubicBezTo>
                  <a:pt x="284" y="224"/>
                  <a:pt x="295" y="213"/>
                  <a:pt x="295" y="200"/>
                </a:cubicBezTo>
                <a:cubicBezTo>
                  <a:pt x="295" y="23"/>
                  <a:pt x="295" y="23"/>
                  <a:pt x="295" y="23"/>
                </a:cubicBezTo>
                <a:cubicBezTo>
                  <a:pt x="295" y="10"/>
                  <a:pt x="284" y="0"/>
                  <a:pt x="271" y="0"/>
                </a:cubicBezTo>
                <a:cubicBezTo>
                  <a:pt x="224" y="0"/>
                  <a:pt x="224" y="0"/>
                  <a:pt x="224" y="0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58" y="16"/>
                  <a:pt x="258" y="16"/>
                  <a:pt x="258" y="16"/>
                </a:cubicBezTo>
                <a:cubicBezTo>
                  <a:pt x="268" y="16"/>
                  <a:pt x="277" y="24"/>
                  <a:pt x="277" y="35"/>
                </a:cubicBezTo>
                <a:cubicBezTo>
                  <a:pt x="277" y="189"/>
                  <a:pt x="277" y="189"/>
                  <a:pt x="277" y="189"/>
                </a:cubicBezTo>
                <a:cubicBezTo>
                  <a:pt x="277" y="199"/>
                  <a:pt x="268" y="208"/>
                  <a:pt x="258" y="208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224" y="224"/>
                  <a:pt x="224" y="224"/>
                  <a:pt x="224" y="224"/>
                </a:cubicBezTo>
                <a:cubicBezTo>
                  <a:pt x="271" y="224"/>
                  <a:pt x="271" y="224"/>
                  <a:pt x="271" y="224"/>
                </a:cubicBezTo>
                <a:close/>
                <a:moveTo>
                  <a:pt x="224" y="194"/>
                </a:moveTo>
                <a:cubicBezTo>
                  <a:pt x="224" y="188"/>
                  <a:pt x="224" y="188"/>
                  <a:pt x="224" y="188"/>
                </a:cubicBezTo>
                <a:cubicBezTo>
                  <a:pt x="248" y="188"/>
                  <a:pt x="248" y="188"/>
                  <a:pt x="248" y="188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24" y="179"/>
                  <a:pt x="224" y="179"/>
                  <a:pt x="224" y="179"/>
                </a:cubicBezTo>
                <a:cubicBezTo>
                  <a:pt x="224" y="29"/>
                  <a:pt x="224" y="29"/>
                  <a:pt x="224" y="29"/>
                </a:cubicBezTo>
                <a:cubicBezTo>
                  <a:pt x="249" y="29"/>
                  <a:pt x="249" y="29"/>
                  <a:pt x="249" y="29"/>
                </a:cubicBezTo>
                <a:cubicBezTo>
                  <a:pt x="257" y="29"/>
                  <a:pt x="264" y="36"/>
                  <a:pt x="264" y="45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4" y="187"/>
                  <a:pt x="257" y="194"/>
                  <a:pt x="249" y="194"/>
                </a:cubicBezTo>
                <a:lnTo>
                  <a:pt x="224" y="194"/>
                </a:lnTo>
                <a:close/>
                <a:moveTo>
                  <a:pt x="224" y="0"/>
                </a:moveTo>
                <a:cubicBezTo>
                  <a:pt x="187" y="0"/>
                  <a:pt x="187" y="0"/>
                  <a:pt x="187" y="0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24" y="0"/>
                  <a:pt x="224" y="0"/>
                  <a:pt x="224" y="0"/>
                </a:cubicBezTo>
                <a:close/>
                <a:moveTo>
                  <a:pt x="187" y="224"/>
                </a:moveTo>
                <a:cubicBezTo>
                  <a:pt x="224" y="224"/>
                  <a:pt x="224" y="224"/>
                  <a:pt x="224" y="224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87" y="224"/>
                  <a:pt x="187" y="224"/>
                  <a:pt x="187" y="224"/>
                </a:cubicBezTo>
                <a:close/>
                <a:moveTo>
                  <a:pt x="224" y="29"/>
                </a:moveTo>
                <a:cubicBezTo>
                  <a:pt x="224" y="179"/>
                  <a:pt x="224" y="179"/>
                  <a:pt x="224" y="179"/>
                </a:cubicBezTo>
                <a:cubicBezTo>
                  <a:pt x="200" y="179"/>
                  <a:pt x="200" y="179"/>
                  <a:pt x="200" y="179"/>
                </a:cubicBezTo>
                <a:cubicBezTo>
                  <a:pt x="200" y="188"/>
                  <a:pt x="200" y="188"/>
                  <a:pt x="200" y="188"/>
                </a:cubicBezTo>
                <a:cubicBezTo>
                  <a:pt x="224" y="188"/>
                  <a:pt x="224" y="188"/>
                  <a:pt x="224" y="188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87" y="135"/>
                  <a:pt x="187" y="135"/>
                  <a:pt x="187" y="135"/>
                </a:cubicBezTo>
                <a:cubicBezTo>
                  <a:pt x="188" y="135"/>
                  <a:pt x="189" y="134"/>
                  <a:pt x="189" y="134"/>
                </a:cubicBezTo>
                <a:cubicBezTo>
                  <a:pt x="194" y="133"/>
                  <a:pt x="197" y="131"/>
                  <a:pt x="201" y="128"/>
                </a:cubicBezTo>
                <a:cubicBezTo>
                  <a:pt x="204" y="124"/>
                  <a:pt x="206" y="121"/>
                  <a:pt x="207" y="117"/>
                </a:cubicBezTo>
                <a:cubicBezTo>
                  <a:pt x="208" y="115"/>
                  <a:pt x="208" y="113"/>
                  <a:pt x="208" y="111"/>
                </a:cubicBezTo>
                <a:cubicBezTo>
                  <a:pt x="208" y="109"/>
                  <a:pt x="208" y="107"/>
                  <a:pt x="207" y="104"/>
                </a:cubicBezTo>
                <a:cubicBezTo>
                  <a:pt x="207" y="102"/>
                  <a:pt x="205" y="100"/>
                  <a:pt x="203" y="98"/>
                </a:cubicBezTo>
                <a:cubicBezTo>
                  <a:pt x="200" y="96"/>
                  <a:pt x="197" y="94"/>
                  <a:pt x="193" y="94"/>
                </a:cubicBezTo>
                <a:cubicBezTo>
                  <a:pt x="197" y="91"/>
                  <a:pt x="199" y="88"/>
                  <a:pt x="201" y="85"/>
                </a:cubicBezTo>
                <a:cubicBezTo>
                  <a:pt x="202" y="81"/>
                  <a:pt x="202" y="78"/>
                  <a:pt x="201" y="74"/>
                </a:cubicBezTo>
                <a:cubicBezTo>
                  <a:pt x="200" y="71"/>
                  <a:pt x="198" y="69"/>
                  <a:pt x="195" y="67"/>
                </a:cubicBezTo>
                <a:cubicBezTo>
                  <a:pt x="193" y="66"/>
                  <a:pt x="190" y="66"/>
                  <a:pt x="187" y="66"/>
                </a:cubicBezTo>
                <a:cubicBezTo>
                  <a:pt x="187" y="29"/>
                  <a:pt x="187" y="29"/>
                  <a:pt x="187" y="29"/>
                </a:cubicBezTo>
                <a:cubicBezTo>
                  <a:pt x="224" y="29"/>
                  <a:pt x="224" y="29"/>
                  <a:pt x="224" y="29"/>
                </a:cubicBezTo>
                <a:close/>
                <a:moveTo>
                  <a:pt x="187" y="128"/>
                </a:moveTo>
                <a:cubicBezTo>
                  <a:pt x="187" y="128"/>
                  <a:pt x="188" y="128"/>
                  <a:pt x="188" y="128"/>
                </a:cubicBezTo>
                <a:cubicBezTo>
                  <a:pt x="191" y="127"/>
                  <a:pt x="193" y="125"/>
                  <a:pt x="194" y="122"/>
                </a:cubicBezTo>
                <a:cubicBezTo>
                  <a:pt x="195" y="118"/>
                  <a:pt x="195" y="115"/>
                  <a:pt x="194" y="111"/>
                </a:cubicBezTo>
                <a:cubicBezTo>
                  <a:pt x="193" y="106"/>
                  <a:pt x="191" y="103"/>
                  <a:pt x="187" y="100"/>
                </a:cubicBezTo>
                <a:cubicBezTo>
                  <a:pt x="187" y="128"/>
                  <a:pt x="187" y="128"/>
                  <a:pt x="187" y="128"/>
                </a:cubicBezTo>
                <a:close/>
                <a:moveTo>
                  <a:pt x="187" y="91"/>
                </a:moveTo>
                <a:cubicBezTo>
                  <a:pt x="189" y="87"/>
                  <a:pt x="190" y="84"/>
                  <a:pt x="190" y="80"/>
                </a:cubicBezTo>
                <a:cubicBezTo>
                  <a:pt x="190" y="78"/>
                  <a:pt x="190" y="77"/>
                  <a:pt x="190" y="75"/>
                </a:cubicBezTo>
                <a:cubicBezTo>
                  <a:pt x="189" y="74"/>
                  <a:pt x="189" y="72"/>
                  <a:pt x="188" y="71"/>
                </a:cubicBezTo>
                <a:cubicBezTo>
                  <a:pt x="187" y="71"/>
                  <a:pt x="187" y="71"/>
                  <a:pt x="187" y="71"/>
                </a:cubicBezTo>
                <a:lnTo>
                  <a:pt x="187" y="91"/>
                </a:lnTo>
                <a:close/>
                <a:moveTo>
                  <a:pt x="187" y="0"/>
                </a:moveTo>
                <a:cubicBezTo>
                  <a:pt x="147" y="0"/>
                  <a:pt x="147" y="0"/>
                  <a:pt x="147" y="0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187" y="0"/>
                  <a:pt x="187" y="0"/>
                  <a:pt x="187" y="0"/>
                </a:cubicBezTo>
                <a:close/>
                <a:moveTo>
                  <a:pt x="147" y="224"/>
                </a:moveTo>
                <a:cubicBezTo>
                  <a:pt x="187" y="224"/>
                  <a:pt x="187" y="224"/>
                  <a:pt x="187" y="224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4"/>
                  <a:pt x="147" y="224"/>
                  <a:pt x="147" y="224"/>
                </a:cubicBezTo>
                <a:close/>
                <a:moveTo>
                  <a:pt x="187" y="29"/>
                </a:moveTo>
                <a:cubicBezTo>
                  <a:pt x="187" y="66"/>
                  <a:pt x="187" y="66"/>
                  <a:pt x="187" y="66"/>
                </a:cubicBezTo>
                <a:cubicBezTo>
                  <a:pt x="185" y="66"/>
                  <a:pt x="184" y="66"/>
                  <a:pt x="182" y="67"/>
                </a:cubicBezTo>
                <a:cubicBezTo>
                  <a:pt x="176" y="68"/>
                  <a:pt x="172" y="71"/>
                  <a:pt x="169" y="75"/>
                </a:cubicBezTo>
                <a:cubicBezTo>
                  <a:pt x="167" y="80"/>
                  <a:pt x="166" y="84"/>
                  <a:pt x="167" y="88"/>
                </a:cubicBezTo>
                <a:cubicBezTo>
                  <a:pt x="168" y="93"/>
                  <a:pt x="172" y="97"/>
                  <a:pt x="177" y="98"/>
                </a:cubicBezTo>
                <a:cubicBezTo>
                  <a:pt x="173" y="101"/>
                  <a:pt x="169" y="105"/>
                  <a:pt x="168" y="109"/>
                </a:cubicBezTo>
                <a:cubicBezTo>
                  <a:pt x="166" y="113"/>
                  <a:pt x="165" y="117"/>
                  <a:pt x="167" y="122"/>
                </a:cubicBezTo>
                <a:cubicBezTo>
                  <a:pt x="168" y="126"/>
                  <a:pt x="170" y="130"/>
                  <a:pt x="175" y="133"/>
                </a:cubicBezTo>
                <a:cubicBezTo>
                  <a:pt x="178" y="135"/>
                  <a:pt x="182" y="135"/>
                  <a:pt x="187" y="135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8" y="125"/>
                  <a:pt x="148" y="125"/>
                  <a:pt x="148" y="125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58" y="112"/>
                  <a:pt x="158" y="112"/>
                  <a:pt x="158" y="112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87" y="29"/>
                  <a:pt x="187" y="29"/>
                  <a:pt x="187" y="29"/>
                </a:cubicBezTo>
                <a:close/>
                <a:moveTo>
                  <a:pt x="187" y="71"/>
                </a:moveTo>
                <a:cubicBezTo>
                  <a:pt x="186" y="70"/>
                  <a:pt x="185" y="70"/>
                  <a:pt x="184" y="70"/>
                </a:cubicBezTo>
                <a:cubicBezTo>
                  <a:pt x="181" y="71"/>
                  <a:pt x="179" y="73"/>
                  <a:pt x="178" y="76"/>
                </a:cubicBezTo>
                <a:cubicBezTo>
                  <a:pt x="177" y="78"/>
                  <a:pt x="177" y="81"/>
                  <a:pt x="178" y="83"/>
                </a:cubicBezTo>
                <a:cubicBezTo>
                  <a:pt x="179" y="88"/>
                  <a:pt x="181" y="91"/>
                  <a:pt x="185" y="93"/>
                </a:cubicBezTo>
                <a:cubicBezTo>
                  <a:pt x="186" y="92"/>
                  <a:pt x="187" y="91"/>
                  <a:pt x="187" y="91"/>
                </a:cubicBezTo>
                <a:cubicBezTo>
                  <a:pt x="187" y="71"/>
                  <a:pt x="187" y="71"/>
                  <a:pt x="187" y="71"/>
                </a:cubicBezTo>
                <a:close/>
                <a:moveTo>
                  <a:pt x="187" y="100"/>
                </a:moveTo>
                <a:cubicBezTo>
                  <a:pt x="187" y="100"/>
                  <a:pt x="186" y="100"/>
                  <a:pt x="186" y="99"/>
                </a:cubicBezTo>
                <a:cubicBezTo>
                  <a:pt x="181" y="104"/>
                  <a:pt x="179" y="110"/>
                  <a:pt x="179" y="116"/>
                </a:cubicBezTo>
                <a:cubicBezTo>
                  <a:pt x="179" y="118"/>
                  <a:pt x="179" y="120"/>
                  <a:pt x="180" y="121"/>
                </a:cubicBezTo>
                <a:cubicBezTo>
                  <a:pt x="180" y="124"/>
                  <a:pt x="182" y="126"/>
                  <a:pt x="183" y="127"/>
                </a:cubicBezTo>
                <a:cubicBezTo>
                  <a:pt x="184" y="128"/>
                  <a:pt x="186" y="128"/>
                  <a:pt x="187" y="128"/>
                </a:cubicBezTo>
                <a:lnTo>
                  <a:pt x="187" y="100"/>
                </a:lnTo>
                <a:close/>
                <a:moveTo>
                  <a:pt x="147" y="0"/>
                </a:moveTo>
                <a:cubicBezTo>
                  <a:pt x="99" y="0"/>
                  <a:pt x="99" y="0"/>
                  <a:pt x="99" y="0"/>
                </a:cubicBezTo>
                <a:cubicBezTo>
                  <a:pt x="99" y="16"/>
                  <a:pt x="99" y="16"/>
                  <a:pt x="99" y="1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0"/>
                  <a:pt x="147" y="0"/>
                  <a:pt x="147" y="0"/>
                </a:cubicBezTo>
                <a:close/>
                <a:moveTo>
                  <a:pt x="99" y="224"/>
                </a:moveTo>
                <a:cubicBezTo>
                  <a:pt x="147" y="224"/>
                  <a:pt x="147" y="224"/>
                  <a:pt x="147" y="224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24"/>
                  <a:pt x="99" y="224"/>
                  <a:pt x="99" y="224"/>
                </a:cubicBezTo>
                <a:close/>
                <a:moveTo>
                  <a:pt x="147" y="29"/>
                </a:moveTo>
                <a:cubicBezTo>
                  <a:pt x="147" y="106"/>
                  <a:pt x="147" y="106"/>
                  <a:pt x="147" y="106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37" y="107"/>
                  <a:pt x="137" y="107"/>
                  <a:pt x="137" y="107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27" y="121"/>
                  <a:pt x="127" y="121"/>
                  <a:pt x="127" y="121"/>
                </a:cubicBezTo>
                <a:cubicBezTo>
                  <a:pt x="127" y="131"/>
                  <a:pt x="127" y="131"/>
                  <a:pt x="127" y="131"/>
                </a:cubicBezTo>
                <a:cubicBezTo>
                  <a:pt x="138" y="128"/>
                  <a:pt x="138" y="128"/>
                  <a:pt x="138" y="128"/>
                </a:cubicBezTo>
                <a:cubicBezTo>
                  <a:pt x="138" y="139"/>
                  <a:pt x="138" y="139"/>
                  <a:pt x="138" y="139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99" y="157"/>
                  <a:pt x="99" y="157"/>
                  <a:pt x="99" y="157"/>
                </a:cubicBezTo>
                <a:cubicBezTo>
                  <a:pt x="100" y="157"/>
                  <a:pt x="101" y="157"/>
                  <a:pt x="102" y="156"/>
                </a:cubicBezTo>
                <a:cubicBezTo>
                  <a:pt x="109" y="155"/>
                  <a:pt x="113" y="151"/>
                  <a:pt x="117" y="145"/>
                </a:cubicBezTo>
                <a:cubicBezTo>
                  <a:pt x="120" y="139"/>
                  <a:pt x="121" y="132"/>
                  <a:pt x="119" y="124"/>
                </a:cubicBezTo>
                <a:cubicBezTo>
                  <a:pt x="118" y="120"/>
                  <a:pt x="116" y="117"/>
                  <a:pt x="114" y="115"/>
                </a:cubicBezTo>
                <a:cubicBezTo>
                  <a:pt x="112" y="114"/>
                  <a:pt x="111" y="113"/>
                  <a:pt x="109" y="113"/>
                </a:cubicBezTo>
                <a:cubicBezTo>
                  <a:pt x="108" y="112"/>
                  <a:pt x="105" y="113"/>
                  <a:pt x="103" y="113"/>
                </a:cubicBezTo>
                <a:cubicBezTo>
                  <a:pt x="101" y="114"/>
                  <a:pt x="100" y="114"/>
                  <a:pt x="99" y="115"/>
                </a:cubicBezTo>
                <a:cubicBezTo>
                  <a:pt x="99" y="93"/>
                  <a:pt x="99" y="93"/>
                  <a:pt x="99" y="93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2" y="93"/>
                  <a:pt x="103" y="93"/>
                  <a:pt x="104" y="94"/>
                </a:cubicBezTo>
                <a:cubicBezTo>
                  <a:pt x="105" y="94"/>
                  <a:pt x="106" y="95"/>
                  <a:pt x="106" y="97"/>
                </a:cubicBezTo>
                <a:cubicBezTo>
                  <a:pt x="106" y="98"/>
                  <a:pt x="106" y="99"/>
                  <a:pt x="105" y="100"/>
                </a:cubicBezTo>
                <a:cubicBezTo>
                  <a:pt x="108" y="99"/>
                  <a:pt x="110" y="98"/>
                  <a:pt x="111" y="97"/>
                </a:cubicBezTo>
                <a:cubicBezTo>
                  <a:pt x="112" y="95"/>
                  <a:pt x="112" y="93"/>
                  <a:pt x="111" y="92"/>
                </a:cubicBezTo>
                <a:cubicBezTo>
                  <a:pt x="111" y="90"/>
                  <a:pt x="110" y="89"/>
                  <a:pt x="107" y="88"/>
                </a:cubicBezTo>
                <a:cubicBezTo>
                  <a:pt x="105" y="87"/>
                  <a:pt x="103" y="87"/>
                  <a:pt x="100" y="88"/>
                </a:cubicBezTo>
                <a:cubicBezTo>
                  <a:pt x="99" y="88"/>
                  <a:pt x="99" y="88"/>
                  <a:pt x="99" y="88"/>
                </a:cubicBezTo>
                <a:cubicBezTo>
                  <a:pt x="99" y="29"/>
                  <a:pt x="99" y="29"/>
                  <a:pt x="99" y="29"/>
                </a:cubicBezTo>
                <a:cubicBezTo>
                  <a:pt x="147" y="29"/>
                  <a:pt x="147" y="29"/>
                  <a:pt x="147" y="29"/>
                </a:cubicBezTo>
                <a:close/>
                <a:moveTo>
                  <a:pt x="99" y="150"/>
                </a:moveTo>
                <a:cubicBezTo>
                  <a:pt x="100" y="150"/>
                  <a:pt x="101" y="150"/>
                  <a:pt x="101" y="150"/>
                </a:cubicBezTo>
                <a:cubicBezTo>
                  <a:pt x="105" y="149"/>
                  <a:pt x="107" y="146"/>
                  <a:pt x="109" y="142"/>
                </a:cubicBezTo>
                <a:cubicBezTo>
                  <a:pt x="110" y="137"/>
                  <a:pt x="111" y="133"/>
                  <a:pt x="110" y="129"/>
                </a:cubicBezTo>
                <a:cubicBezTo>
                  <a:pt x="108" y="123"/>
                  <a:pt x="106" y="120"/>
                  <a:pt x="103" y="121"/>
                </a:cubicBezTo>
                <a:cubicBezTo>
                  <a:pt x="101" y="121"/>
                  <a:pt x="100" y="122"/>
                  <a:pt x="99" y="123"/>
                </a:cubicBezTo>
                <a:lnTo>
                  <a:pt x="99" y="150"/>
                </a:lnTo>
                <a:close/>
                <a:moveTo>
                  <a:pt x="99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13"/>
                  <a:pt x="10" y="224"/>
                  <a:pt x="23" y="224"/>
                </a:cubicBezTo>
                <a:cubicBezTo>
                  <a:pt x="99" y="224"/>
                  <a:pt x="99" y="224"/>
                  <a:pt x="99" y="224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26" y="208"/>
                  <a:pt x="17" y="199"/>
                  <a:pt x="17" y="189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99" y="16"/>
                  <a:pt x="99" y="16"/>
                  <a:pt x="99" y="16"/>
                </a:cubicBezTo>
                <a:cubicBezTo>
                  <a:pt x="99" y="0"/>
                  <a:pt x="99" y="0"/>
                  <a:pt x="99" y="0"/>
                </a:cubicBezTo>
                <a:close/>
                <a:moveTo>
                  <a:pt x="99" y="29"/>
                </a:moveTo>
                <a:cubicBezTo>
                  <a:pt x="99" y="88"/>
                  <a:pt x="99" y="88"/>
                  <a:pt x="99" y="88"/>
                </a:cubicBezTo>
                <a:cubicBezTo>
                  <a:pt x="93" y="89"/>
                  <a:pt x="89" y="93"/>
                  <a:pt x="85" y="97"/>
                </a:cubicBezTo>
                <a:cubicBezTo>
                  <a:pt x="82" y="102"/>
                  <a:pt x="80" y="109"/>
                  <a:pt x="79" y="116"/>
                </a:cubicBezTo>
                <a:cubicBezTo>
                  <a:pt x="78" y="120"/>
                  <a:pt x="78" y="124"/>
                  <a:pt x="79" y="129"/>
                </a:cubicBezTo>
                <a:cubicBezTo>
                  <a:pt x="79" y="134"/>
                  <a:pt x="80" y="138"/>
                  <a:pt x="81" y="142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2" y="146"/>
                  <a:pt x="82" y="148"/>
                  <a:pt x="83" y="150"/>
                </a:cubicBezTo>
                <a:cubicBezTo>
                  <a:pt x="86" y="156"/>
                  <a:pt x="92" y="158"/>
                  <a:pt x="99" y="157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46" y="194"/>
                  <a:pt x="46" y="194"/>
                  <a:pt x="46" y="194"/>
                </a:cubicBezTo>
                <a:cubicBezTo>
                  <a:pt x="37" y="194"/>
                  <a:pt x="30" y="187"/>
                  <a:pt x="30" y="179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36"/>
                  <a:pt x="37" y="29"/>
                  <a:pt x="46" y="29"/>
                </a:cubicBezTo>
                <a:cubicBezTo>
                  <a:pt x="99" y="29"/>
                  <a:pt x="99" y="29"/>
                  <a:pt x="99" y="29"/>
                </a:cubicBezTo>
                <a:close/>
                <a:moveTo>
                  <a:pt x="99" y="93"/>
                </a:moveTo>
                <a:cubicBezTo>
                  <a:pt x="99" y="115"/>
                  <a:pt x="99" y="115"/>
                  <a:pt x="99" y="115"/>
                </a:cubicBezTo>
                <a:cubicBezTo>
                  <a:pt x="98" y="115"/>
                  <a:pt x="97" y="116"/>
                  <a:pt x="96" y="118"/>
                </a:cubicBezTo>
                <a:cubicBezTo>
                  <a:pt x="94" y="120"/>
                  <a:pt x="93" y="122"/>
                  <a:pt x="94" y="125"/>
                </a:cubicBezTo>
                <a:cubicBezTo>
                  <a:pt x="94" y="127"/>
                  <a:pt x="95" y="128"/>
                  <a:pt x="97" y="129"/>
                </a:cubicBezTo>
                <a:cubicBezTo>
                  <a:pt x="97" y="127"/>
                  <a:pt x="98" y="125"/>
                  <a:pt x="99" y="123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8" y="150"/>
                  <a:pt x="97" y="149"/>
                  <a:pt x="96" y="149"/>
                </a:cubicBezTo>
                <a:cubicBezTo>
                  <a:pt x="95" y="148"/>
                  <a:pt x="94" y="146"/>
                  <a:pt x="93" y="142"/>
                </a:cubicBezTo>
                <a:cubicBezTo>
                  <a:pt x="92" y="140"/>
                  <a:pt x="92" y="137"/>
                  <a:pt x="91" y="133"/>
                </a:cubicBezTo>
                <a:cubicBezTo>
                  <a:pt x="91" y="128"/>
                  <a:pt x="90" y="124"/>
                  <a:pt x="90" y="119"/>
                </a:cubicBezTo>
                <a:cubicBezTo>
                  <a:pt x="90" y="111"/>
                  <a:pt x="91" y="104"/>
                  <a:pt x="93" y="100"/>
                </a:cubicBezTo>
                <a:cubicBezTo>
                  <a:pt x="95" y="97"/>
                  <a:pt x="97" y="94"/>
                  <a:pt x="99" y="93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Freeform 77"/>
          <p:cNvSpPr>
            <a:spLocks/>
          </p:cNvSpPr>
          <p:nvPr/>
        </p:nvSpPr>
        <p:spPr bwMode="auto">
          <a:xfrm>
            <a:off x="8184153" y="2189306"/>
            <a:ext cx="237297" cy="177533"/>
          </a:xfrm>
          <a:custGeom>
            <a:avLst/>
            <a:gdLst>
              <a:gd name="T0" fmla="*/ 69 w 98"/>
              <a:gd name="T1" fmla="*/ 0 h 74"/>
              <a:gd name="T2" fmla="*/ 49 w 98"/>
              <a:gd name="T3" fmla="*/ 8 h 74"/>
              <a:gd name="T4" fmla="*/ 30 w 98"/>
              <a:gd name="T5" fmla="*/ 0 h 74"/>
              <a:gd name="T6" fmla="*/ 0 w 98"/>
              <a:gd name="T7" fmla="*/ 29 h 74"/>
              <a:gd name="T8" fmla="*/ 51 w 98"/>
              <a:gd name="T9" fmla="*/ 74 h 74"/>
              <a:gd name="T10" fmla="*/ 98 w 98"/>
              <a:gd name="T11" fmla="*/ 29 h 74"/>
              <a:gd name="T12" fmla="*/ 69 w 98"/>
              <a:gd name="T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" h="74">
                <a:moveTo>
                  <a:pt x="69" y="0"/>
                </a:moveTo>
                <a:cubicBezTo>
                  <a:pt x="61" y="0"/>
                  <a:pt x="54" y="3"/>
                  <a:pt x="49" y="8"/>
                </a:cubicBezTo>
                <a:cubicBezTo>
                  <a:pt x="44" y="3"/>
                  <a:pt x="37" y="0"/>
                  <a:pt x="30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47"/>
                  <a:pt x="15" y="74"/>
                  <a:pt x="51" y="74"/>
                </a:cubicBezTo>
                <a:cubicBezTo>
                  <a:pt x="88" y="74"/>
                  <a:pt x="98" y="45"/>
                  <a:pt x="98" y="29"/>
                </a:cubicBezTo>
                <a:cubicBezTo>
                  <a:pt x="98" y="13"/>
                  <a:pt x="85" y="0"/>
                  <a:pt x="69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Freeform 78"/>
          <p:cNvSpPr>
            <a:spLocks/>
          </p:cNvSpPr>
          <p:nvPr/>
        </p:nvSpPr>
        <p:spPr bwMode="auto">
          <a:xfrm>
            <a:off x="8289613" y="2143606"/>
            <a:ext cx="65037" cy="80856"/>
          </a:xfrm>
          <a:custGeom>
            <a:avLst/>
            <a:gdLst>
              <a:gd name="T0" fmla="*/ 6 w 27"/>
              <a:gd name="T1" fmla="*/ 34 h 34"/>
              <a:gd name="T2" fmla="*/ 13 w 27"/>
              <a:gd name="T3" fmla="*/ 0 h 34"/>
              <a:gd name="T4" fmla="*/ 27 w 27"/>
              <a:gd name="T5" fmla="*/ 3 h 34"/>
              <a:gd name="T6" fmla="*/ 6 w 27"/>
              <a:gd name="T7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34">
                <a:moveTo>
                  <a:pt x="6" y="34"/>
                </a:moveTo>
                <a:cubicBezTo>
                  <a:pt x="0" y="22"/>
                  <a:pt x="4" y="9"/>
                  <a:pt x="13" y="0"/>
                </a:cubicBezTo>
                <a:cubicBezTo>
                  <a:pt x="27" y="3"/>
                  <a:pt x="27" y="3"/>
                  <a:pt x="27" y="3"/>
                </a:cubicBezTo>
                <a:cubicBezTo>
                  <a:pt x="14" y="10"/>
                  <a:pt x="6" y="18"/>
                  <a:pt x="6" y="34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Freeform 79"/>
          <p:cNvSpPr>
            <a:spLocks noEditPoints="1"/>
          </p:cNvSpPr>
          <p:nvPr/>
        </p:nvSpPr>
        <p:spPr bwMode="auto">
          <a:xfrm>
            <a:off x="7920489" y="3623628"/>
            <a:ext cx="249601" cy="346276"/>
          </a:xfrm>
          <a:custGeom>
            <a:avLst/>
            <a:gdLst>
              <a:gd name="T0" fmla="*/ 87 w 103"/>
              <a:gd name="T1" fmla="*/ 88 h 143"/>
              <a:gd name="T2" fmla="*/ 103 w 103"/>
              <a:gd name="T3" fmla="*/ 112 h 143"/>
              <a:gd name="T4" fmla="*/ 102 w 103"/>
              <a:gd name="T5" fmla="*/ 143 h 143"/>
              <a:gd name="T6" fmla="*/ 87 w 103"/>
              <a:gd name="T7" fmla="*/ 137 h 143"/>
              <a:gd name="T8" fmla="*/ 87 w 103"/>
              <a:gd name="T9" fmla="*/ 134 h 143"/>
              <a:gd name="T10" fmla="*/ 91 w 103"/>
              <a:gd name="T11" fmla="*/ 136 h 143"/>
              <a:gd name="T12" fmla="*/ 100 w 103"/>
              <a:gd name="T13" fmla="*/ 130 h 143"/>
              <a:gd name="T14" fmla="*/ 100 w 103"/>
              <a:gd name="T15" fmla="*/ 113 h 143"/>
              <a:gd name="T16" fmla="*/ 100 w 103"/>
              <a:gd name="T17" fmla="*/ 113 h 143"/>
              <a:gd name="T18" fmla="*/ 99 w 103"/>
              <a:gd name="T19" fmla="*/ 111 h 143"/>
              <a:gd name="T20" fmla="*/ 92 w 103"/>
              <a:gd name="T21" fmla="*/ 110 h 143"/>
              <a:gd name="T22" fmla="*/ 90 w 103"/>
              <a:gd name="T23" fmla="*/ 116 h 143"/>
              <a:gd name="T24" fmla="*/ 87 w 103"/>
              <a:gd name="T25" fmla="*/ 115 h 143"/>
              <a:gd name="T26" fmla="*/ 87 w 103"/>
              <a:gd name="T27" fmla="*/ 88 h 143"/>
              <a:gd name="T28" fmla="*/ 73 w 103"/>
              <a:gd name="T29" fmla="*/ 132 h 143"/>
              <a:gd name="T30" fmla="*/ 32 w 103"/>
              <a:gd name="T31" fmla="*/ 70 h 143"/>
              <a:gd name="T32" fmla="*/ 28 w 103"/>
              <a:gd name="T33" fmla="*/ 68 h 143"/>
              <a:gd name="T34" fmla="*/ 28 w 103"/>
              <a:gd name="T35" fmla="*/ 67 h 143"/>
              <a:gd name="T36" fmla="*/ 28 w 103"/>
              <a:gd name="T37" fmla="*/ 63 h 143"/>
              <a:gd name="T38" fmla="*/ 29 w 103"/>
              <a:gd name="T39" fmla="*/ 65 h 143"/>
              <a:gd name="T40" fmla="*/ 34 w 103"/>
              <a:gd name="T41" fmla="*/ 66 h 143"/>
              <a:gd name="T42" fmla="*/ 41 w 103"/>
              <a:gd name="T43" fmla="*/ 61 h 143"/>
              <a:gd name="T44" fmla="*/ 41 w 103"/>
              <a:gd name="T45" fmla="*/ 61 h 143"/>
              <a:gd name="T46" fmla="*/ 37 w 103"/>
              <a:gd name="T47" fmla="*/ 59 h 143"/>
              <a:gd name="T48" fmla="*/ 28 w 103"/>
              <a:gd name="T49" fmla="*/ 45 h 143"/>
              <a:gd name="T50" fmla="*/ 28 w 103"/>
              <a:gd name="T51" fmla="*/ 26 h 143"/>
              <a:gd name="T52" fmla="*/ 39 w 103"/>
              <a:gd name="T53" fmla="*/ 19 h 143"/>
              <a:gd name="T54" fmla="*/ 44 w 103"/>
              <a:gd name="T55" fmla="*/ 21 h 143"/>
              <a:gd name="T56" fmla="*/ 61 w 103"/>
              <a:gd name="T57" fmla="*/ 46 h 143"/>
              <a:gd name="T58" fmla="*/ 61 w 103"/>
              <a:gd name="T59" fmla="*/ 50 h 143"/>
              <a:gd name="T60" fmla="*/ 87 w 103"/>
              <a:gd name="T61" fmla="*/ 88 h 143"/>
              <a:gd name="T62" fmla="*/ 87 w 103"/>
              <a:gd name="T63" fmla="*/ 115 h 143"/>
              <a:gd name="T64" fmla="*/ 84 w 103"/>
              <a:gd name="T65" fmla="*/ 116 h 143"/>
              <a:gd name="T66" fmla="*/ 82 w 103"/>
              <a:gd name="T67" fmla="*/ 122 h 143"/>
              <a:gd name="T68" fmla="*/ 75 w 103"/>
              <a:gd name="T69" fmla="*/ 121 h 143"/>
              <a:gd name="T70" fmla="*/ 74 w 103"/>
              <a:gd name="T71" fmla="*/ 128 h 143"/>
              <a:gd name="T72" fmla="*/ 75 w 103"/>
              <a:gd name="T73" fmla="*/ 130 h 143"/>
              <a:gd name="T74" fmla="*/ 87 w 103"/>
              <a:gd name="T75" fmla="*/ 134 h 143"/>
              <a:gd name="T76" fmla="*/ 87 w 103"/>
              <a:gd name="T77" fmla="*/ 137 h 143"/>
              <a:gd name="T78" fmla="*/ 73 w 103"/>
              <a:gd name="T79" fmla="*/ 132 h 143"/>
              <a:gd name="T80" fmla="*/ 28 w 103"/>
              <a:gd name="T81" fmla="*/ 4 h 143"/>
              <a:gd name="T82" fmla="*/ 28 w 103"/>
              <a:gd name="T83" fmla="*/ 24 h 143"/>
              <a:gd name="T84" fmla="*/ 36 w 103"/>
              <a:gd name="T85" fmla="*/ 15 h 143"/>
              <a:gd name="T86" fmla="*/ 32 w 103"/>
              <a:gd name="T87" fmla="*/ 8 h 143"/>
              <a:gd name="T88" fmla="*/ 28 w 103"/>
              <a:gd name="T89" fmla="*/ 4 h 143"/>
              <a:gd name="T90" fmla="*/ 28 w 103"/>
              <a:gd name="T91" fmla="*/ 67 h 143"/>
              <a:gd name="T92" fmla="*/ 11 w 103"/>
              <a:gd name="T93" fmla="*/ 43 h 143"/>
              <a:gd name="T94" fmla="*/ 11 w 103"/>
              <a:gd name="T95" fmla="*/ 37 h 143"/>
              <a:gd name="T96" fmla="*/ 5 w 103"/>
              <a:gd name="T97" fmla="*/ 27 h 143"/>
              <a:gd name="T98" fmla="*/ 9 w 103"/>
              <a:gd name="T99" fmla="*/ 4 h 143"/>
              <a:gd name="T100" fmla="*/ 28 w 103"/>
              <a:gd name="T101" fmla="*/ 4 h 143"/>
              <a:gd name="T102" fmla="*/ 28 w 103"/>
              <a:gd name="T103" fmla="*/ 24 h 143"/>
              <a:gd name="T104" fmla="*/ 21 w 103"/>
              <a:gd name="T105" fmla="*/ 31 h 143"/>
              <a:gd name="T106" fmla="*/ 28 w 103"/>
              <a:gd name="T107" fmla="*/ 26 h 143"/>
              <a:gd name="T108" fmla="*/ 28 w 103"/>
              <a:gd name="T109" fmla="*/ 45 h 143"/>
              <a:gd name="T110" fmla="*/ 22 w 103"/>
              <a:gd name="T111" fmla="*/ 37 h 143"/>
              <a:gd name="T112" fmla="*/ 22 w 103"/>
              <a:gd name="T113" fmla="*/ 33 h 143"/>
              <a:gd name="T114" fmla="*/ 15 w 103"/>
              <a:gd name="T115" fmla="*/ 37 h 143"/>
              <a:gd name="T116" fmla="*/ 14 w 103"/>
              <a:gd name="T117" fmla="*/ 43 h 143"/>
              <a:gd name="T118" fmla="*/ 28 w 103"/>
              <a:gd name="T119" fmla="*/ 63 h 143"/>
              <a:gd name="T120" fmla="*/ 28 w 103"/>
              <a:gd name="T121" fmla="*/ 67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3" h="143">
                <a:moveTo>
                  <a:pt x="87" y="88"/>
                </a:moveTo>
                <a:cubicBezTo>
                  <a:pt x="103" y="112"/>
                  <a:pt x="103" y="112"/>
                  <a:pt x="103" y="112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91" y="136"/>
                  <a:pt x="91" y="136"/>
                  <a:pt x="91" y="136"/>
                </a:cubicBezTo>
                <a:cubicBezTo>
                  <a:pt x="100" y="130"/>
                  <a:pt x="100" y="130"/>
                  <a:pt x="100" y="130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8" y="109"/>
                  <a:pt x="95" y="108"/>
                  <a:pt x="92" y="110"/>
                </a:cubicBezTo>
                <a:cubicBezTo>
                  <a:pt x="90" y="111"/>
                  <a:pt x="89" y="114"/>
                  <a:pt x="90" y="116"/>
                </a:cubicBezTo>
                <a:cubicBezTo>
                  <a:pt x="89" y="115"/>
                  <a:pt x="88" y="115"/>
                  <a:pt x="87" y="115"/>
                </a:cubicBezTo>
                <a:lnTo>
                  <a:pt x="87" y="88"/>
                </a:lnTo>
                <a:close/>
                <a:moveTo>
                  <a:pt x="73" y="132"/>
                </a:moveTo>
                <a:cubicBezTo>
                  <a:pt x="32" y="70"/>
                  <a:pt x="32" y="70"/>
                  <a:pt x="32" y="70"/>
                </a:cubicBezTo>
                <a:cubicBezTo>
                  <a:pt x="30" y="70"/>
                  <a:pt x="29" y="69"/>
                  <a:pt x="28" y="68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3"/>
                  <a:pt x="28" y="63"/>
                  <a:pt x="28" y="63"/>
                </a:cubicBezTo>
                <a:cubicBezTo>
                  <a:pt x="29" y="65"/>
                  <a:pt x="29" y="65"/>
                  <a:pt x="29" y="65"/>
                </a:cubicBezTo>
                <a:cubicBezTo>
                  <a:pt x="30" y="67"/>
                  <a:pt x="33" y="67"/>
                  <a:pt x="34" y="66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0" y="61"/>
                  <a:pt x="38" y="61"/>
                  <a:pt x="37" y="59"/>
                </a:cubicBezTo>
                <a:cubicBezTo>
                  <a:pt x="28" y="45"/>
                  <a:pt x="28" y="45"/>
                  <a:pt x="28" y="45"/>
                </a:cubicBezTo>
                <a:cubicBezTo>
                  <a:pt x="28" y="26"/>
                  <a:pt x="28" y="26"/>
                  <a:pt x="28" y="26"/>
                </a:cubicBezTo>
                <a:cubicBezTo>
                  <a:pt x="39" y="19"/>
                  <a:pt x="39" y="19"/>
                  <a:pt x="39" y="19"/>
                </a:cubicBezTo>
                <a:cubicBezTo>
                  <a:pt x="41" y="18"/>
                  <a:pt x="43" y="19"/>
                  <a:pt x="44" y="21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7"/>
                  <a:pt x="62" y="49"/>
                  <a:pt x="61" y="50"/>
                </a:cubicBezTo>
                <a:cubicBezTo>
                  <a:pt x="87" y="88"/>
                  <a:pt x="87" y="88"/>
                  <a:pt x="87" y="88"/>
                </a:cubicBezTo>
                <a:cubicBezTo>
                  <a:pt x="87" y="115"/>
                  <a:pt x="87" y="115"/>
                  <a:pt x="87" y="115"/>
                </a:cubicBezTo>
                <a:cubicBezTo>
                  <a:pt x="86" y="115"/>
                  <a:pt x="85" y="115"/>
                  <a:pt x="84" y="116"/>
                </a:cubicBezTo>
                <a:cubicBezTo>
                  <a:pt x="82" y="117"/>
                  <a:pt x="81" y="120"/>
                  <a:pt x="82" y="122"/>
                </a:cubicBezTo>
                <a:cubicBezTo>
                  <a:pt x="80" y="120"/>
                  <a:pt x="77" y="120"/>
                  <a:pt x="75" y="121"/>
                </a:cubicBezTo>
                <a:cubicBezTo>
                  <a:pt x="73" y="123"/>
                  <a:pt x="72" y="126"/>
                  <a:pt x="74" y="128"/>
                </a:cubicBezTo>
                <a:cubicBezTo>
                  <a:pt x="75" y="130"/>
                  <a:pt x="75" y="130"/>
                  <a:pt x="75" y="130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73" y="132"/>
                  <a:pt x="73" y="132"/>
                  <a:pt x="73" y="132"/>
                </a:cubicBezTo>
                <a:close/>
                <a:moveTo>
                  <a:pt x="28" y="4"/>
                </a:moveTo>
                <a:cubicBezTo>
                  <a:pt x="28" y="24"/>
                  <a:pt x="28" y="24"/>
                  <a:pt x="28" y="24"/>
                </a:cubicBezTo>
                <a:cubicBezTo>
                  <a:pt x="36" y="15"/>
                  <a:pt x="36" y="15"/>
                  <a:pt x="36" y="15"/>
                </a:cubicBezTo>
                <a:cubicBezTo>
                  <a:pt x="32" y="8"/>
                  <a:pt x="32" y="8"/>
                  <a:pt x="32" y="8"/>
                </a:cubicBezTo>
                <a:cubicBezTo>
                  <a:pt x="31" y="7"/>
                  <a:pt x="29" y="5"/>
                  <a:pt x="28" y="4"/>
                </a:cubicBezTo>
                <a:close/>
                <a:moveTo>
                  <a:pt x="28" y="67"/>
                </a:moveTo>
                <a:cubicBezTo>
                  <a:pt x="11" y="43"/>
                  <a:pt x="11" y="43"/>
                  <a:pt x="11" y="43"/>
                </a:cubicBezTo>
                <a:cubicBezTo>
                  <a:pt x="10" y="41"/>
                  <a:pt x="10" y="38"/>
                  <a:pt x="11" y="37"/>
                </a:cubicBezTo>
                <a:cubicBezTo>
                  <a:pt x="5" y="27"/>
                  <a:pt x="5" y="27"/>
                  <a:pt x="5" y="27"/>
                </a:cubicBezTo>
                <a:cubicBezTo>
                  <a:pt x="0" y="19"/>
                  <a:pt x="2" y="9"/>
                  <a:pt x="9" y="4"/>
                </a:cubicBezTo>
                <a:cubicBezTo>
                  <a:pt x="15" y="0"/>
                  <a:pt x="22" y="0"/>
                  <a:pt x="28" y="4"/>
                </a:cubicBezTo>
                <a:cubicBezTo>
                  <a:pt x="28" y="24"/>
                  <a:pt x="28" y="24"/>
                  <a:pt x="28" y="24"/>
                </a:cubicBezTo>
                <a:cubicBezTo>
                  <a:pt x="21" y="31"/>
                  <a:pt x="21" y="31"/>
                  <a:pt x="21" y="31"/>
                </a:cubicBezTo>
                <a:cubicBezTo>
                  <a:pt x="28" y="26"/>
                  <a:pt x="28" y="26"/>
                  <a:pt x="28" y="26"/>
                </a:cubicBezTo>
                <a:cubicBezTo>
                  <a:pt x="28" y="45"/>
                  <a:pt x="28" y="45"/>
                  <a:pt x="28" y="45"/>
                </a:cubicBezTo>
                <a:cubicBezTo>
                  <a:pt x="22" y="37"/>
                  <a:pt x="22" y="37"/>
                  <a:pt x="22" y="37"/>
                </a:cubicBezTo>
                <a:cubicBezTo>
                  <a:pt x="21" y="36"/>
                  <a:pt x="21" y="34"/>
                  <a:pt x="22" y="33"/>
                </a:cubicBezTo>
                <a:cubicBezTo>
                  <a:pt x="15" y="37"/>
                  <a:pt x="15" y="37"/>
                  <a:pt x="15" y="37"/>
                </a:cubicBezTo>
                <a:cubicBezTo>
                  <a:pt x="14" y="39"/>
                  <a:pt x="13" y="41"/>
                  <a:pt x="14" y="43"/>
                </a:cubicBezTo>
                <a:cubicBezTo>
                  <a:pt x="28" y="63"/>
                  <a:pt x="28" y="63"/>
                  <a:pt x="28" y="63"/>
                </a:cubicBezTo>
                <a:lnTo>
                  <a:pt x="28" y="67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Freeform 80"/>
          <p:cNvSpPr>
            <a:spLocks noEditPoints="1"/>
          </p:cNvSpPr>
          <p:nvPr/>
        </p:nvSpPr>
        <p:spPr bwMode="auto">
          <a:xfrm>
            <a:off x="9838190" y="1848304"/>
            <a:ext cx="312879" cy="342762"/>
          </a:xfrm>
          <a:custGeom>
            <a:avLst/>
            <a:gdLst>
              <a:gd name="T0" fmla="*/ 101 w 130"/>
              <a:gd name="T1" fmla="*/ 65 h 142"/>
              <a:gd name="T2" fmla="*/ 97 w 130"/>
              <a:gd name="T3" fmla="*/ 81 h 142"/>
              <a:gd name="T4" fmla="*/ 97 w 130"/>
              <a:gd name="T5" fmla="*/ 94 h 142"/>
              <a:gd name="T6" fmla="*/ 100 w 130"/>
              <a:gd name="T7" fmla="*/ 95 h 142"/>
              <a:gd name="T8" fmla="*/ 111 w 130"/>
              <a:gd name="T9" fmla="*/ 112 h 142"/>
              <a:gd name="T10" fmla="*/ 97 w 130"/>
              <a:gd name="T11" fmla="*/ 103 h 142"/>
              <a:gd name="T12" fmla="*/ 97 w 130"/>
              <a:gd name="T13" fmla="*/ 28 h 142"/>
              <a:gd name="T14" fmla="*/ 111 w 130"/>
              <a:gd name="T15" fmla="*/ 19 h 142"/>
              <a:gd name="T16" fmla="*/ 100 w 130"/>
              <a:gd name="T17" fmla="*/ 35 h 142"/>
              <a:gd name="T18" fmla="*/ 97 w 130"/>
              <a:gd name="T19" fmla="*/ 36 h 142"/>
              <a:gd name="T20" fmla="*/ 127 w 130"/>
              <a:gd name="T21" fmla="*/ 62 h 142"/>
              <a:gd name="T22" fmla="*/ 108 w 130"/>
              <a:gd name="T23" fmla="*/ 65 h 142"/>
              <a:gd name="T24" fmla="*/ 127 w 130"/>
              <a:gd name="T25" fmla="*/ 69 h 142"/>
              <a:gd name="T26" fmla="*/ 127 w 130"/>
              <a:gd name="T27" fmla="*/ 62 h 142"/>
              <a:gd name="T28" fmla="*/ 67 w 130"/>
              <a:gd name="T29" fmla="*/ 142 h 142"/>
              <a:gd name="T30" fmla="*/ 85 w 130"/>
              <a:gd name="T31" fmla="*/ 95 h 142"/>
              <a:gd name="T32" fmla="*/ 97 w 130"/>
              <a:gd name="T33" fmla="*/ 50 h 142"/>
              <a:gd name="T34" fmla="*/ 65 w 130"/>
              <a:gd name="T35" fmla="*/ 37 h 142"/>
              <a:gd name="T36" fmla="*/ 93 w 130"/>
              <a:gd name="T37" fmla="*/ 65 h 142"/>
              <a:gd name="T38" fmla="*/ 79 w 130"/>
              <a:gd name="T39" fmla="*/ 90 h 142"/>
              <a:gd name="T40" fmla="*/ 78 w 130"/>
              <a:gd name="T41" fmla="*/ 110 h 142"/>
              <a:gd name="T42" fmla="*/ 65 w 130"/>
              <a:gd name="T43" fmla="*/ 142 h 142"/>
              <a:gd name="T44" fmla="*/ 97 w 130"/>
              <a:gd name="T45" fmla="*/ 36 h 142"/>
              <a:gd name="T46" fmla="*/ 95 w 130"/>
              <a:gd name="T47" fmla="*/ 31 h 142"/>
              <a:gd name="T48" fmla="*/ 97 w 130"/>
              <a:gd name="T49" fmla="*/ 94 h 142"/>
              <a:gd name="T50" fmla="*/ 95 w 130"/>
              <a:gd name="T51" fmla="*/ 100 h 142"/>
              <a:gd name="T52" fmla="*/ 97 w 130"/>
              <a:gd name="T53" fmla="*/ 94 h 142"/>
              <a:gd name="T54" fmla="*/ 65 w 130"/>
              <a:gd name="T55" fmla="*/ 0 h 142"/>
              <a:gd name="T56" fmla="*/ 68 w 130"/>
              <a:gd name="T57" fmla="*/ 3 h 142"/>
              <a:gd name="T58" fmla="*/ 65 w 130"/>
              <a:gd name="T59" fmla="*/ 23 h 142"/>
              <a:gd name="T60" fmla="*/ 65 w 130"/>
              <a:gd name="T61" fmla="*/ 23 h 142"/>
              <a:gd name="T62" fmla="*/ 32 w 130"/>
              <a:gd name="T63" fmla="*/ 50 h 142"/>
              <a:gd name="T64" fmla="*/ 45 w 130"/>
              <a:gd name="T65" fmla="*/ 96 h 142"/>
              <a:gd name="T66" fmla="*/ 63 w 130"/>
              <a:gd name="T67" fmla="*/ 142 h 142"/>
              <a:gd name="T68" fmla="*/ 65 w 130"/>
              <a:gd name="T69" fmla="*/ 110 h 142"/>
              <a:gd name="T70" fmla="*/ 52 w 130"/>
              <a:gd name="T71" fmla="*/ 93 h 142"/>
              <a:gd name="T72" fmla="*/ 36 w 130"/>
              <a:gd name="T73" fmla="*/ 65 h 142"/>
              <a:gd name="T74" fmla="*/ 65 w 130"/>
              <a:gd name="T75" fmla="*/ 37 h 142"/>
              <a:gd name="T76" fmla="*/ 65 w 130"/>
              <a:gd name="T77" fmla="*/ 29 h 142"/>
              <a:gd name="T78" fmla="*/ 65 w 130"/>
              <a:gd name="T79" fmla="*/ 0 h 142"/>
              <a:gd name="T80" fmla="*/ 62 w 130"/>
              <a:gd name="T81" fmla="*/ 20 h 142"/>
              <a:gd name="T82" fmla="*/ 65 w 130"/>
              <a:gd name="T83" fmla="*/ 0 h 142"/>
              <a:gd name="T84" fmla="*/ 32 w 130"/>
              <a:gd name="T85" fmla="*/ 94 h 142"/>
              <a:gd name="T86" fmla="*/ 35 w 130"/>
              <a:gd name="T87" fmla="*/ 100 h 142"/>
              <a:gd name="T88" fmla="*/ 32 w 130"/>
              <a:gd name="T89" fmla="*/ 36 h 142"/>
              <a:gd name="T90" fmla="*/ 35 w 130"/>
              <a:gd name="T91" fmla="*/ 31 h 142"/>
              <a:gd name="T92" fmla="*/ 32 w 130"/>
              <a:gd name="T93" fmla="*/ 36 h 142"/>
              <a:gd name="T94" fmla="*/ 29 w 130"/>
              <a:gd name="T95" fmla="*/ 65 h 142"/>
              <a:gd name="T96" fmla="*/ 32 w 130"/>
              <a:gd name="T97" fmla="*/ 50 h 142"/>
              <a:gd name="T98" fmla="*/ 32 w 130"/>
              <a:gd name="T99" fmla="*/ 36 h 142"/>
              <a:gd name="T100" fmla="*/ 30 w 130"/>
              <a:gd name="T101" fmla="*/ 35 h 142"/>
              <a:gd name="T102" fmla="*/ 19 w 130"/>
              <a:gd name="T103" fmla="*/ 19 h 142"/>
              <a:gd name="T104" fmla="*/ 32 w 130"/>
              <a:gd name="T105" fmla="*/ 28 h 142"/>
              <a:gd name="T106" fmla="*/ 32 w 130"/>
              <a:gd name="T107" fmla="*/ 103 h 142"/>
              <a:gd name="T108" fmla="*/ 19 w 130"/>
              <a:gd name="T109" fmla="*/ 112 h 142"/>
              <a:gd name="T110" fmla="*/ 30 w 130"/>
              <a:gd name="T111" fmla="*/ 95 h 142"/>
              <a:gd name="T112" fmla="*/ 32 w 130"/>
              <a:gd name="T113" fmla="*/ 94 h 142"/>
              <a:gd name="T114" fmla="*/ 22 w 130"/>
              <a:gd name="T115" fmla="*/ 65 h 142"/>
              <a:gd name="T116" fmla="*/ 3 w 130"/>
              <a:gd name="T117" fmla="*/ 62 h 142"/>
              <a:gd name="T118" fmla="*/ 3 w 130"/>
              <a:gd name="T119" fmla="*/ 69 h 142"/>
              <a:gd name="T120" fmla="*/ 22 w 130"/>
              <a:gd name="T121" fmla="*/ 6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0" h="142">
                <a:moveTo>
                  <a:pt x="97" y="81"/>
                </a:moveTo>
                <a:cubicBezTo>
                  <a:pt x="100" y="76"/>
                  <a:pt x="101" y="71"/>
                  <a:pt x="101" y="65"/>
                </a:cubicBezTo>
                <a:cubicBezTo>
                  <a:pt x="101" y="60"/>
                  <a:pt x="100" y="55"/>
                  <a:pt x="97" y="50"/>
                </a:cubicBezTo>
                <a:cubicBezTo>
                  <a:pt x="97" y="81"/>
                  <a:pt x="97" y="81"/>
                  <a:pt x="97" y="81"/>
                </a:cubicBezTo>
                <a:close/>
                <a:moveTo>
                  <a:pt x="97" y="103"/>
                </a:moveTo>
                <a:cubicBezTo>
                  <a:pt x="97" y="94"/>
                  <a:pt x="97" y="94"/>
                  <a:pt x="97" y="94"/>
                </a:cubicBezTo>
                <a:cubicBezTo>
                  <a:pt x="98" y="94"/>
                  <a:pt x="99" y="95"/>
                  <a:pt x="100" y="95"/>
                </a:cubicBezTo>
                <a:cubicBezTo>
                  <a:pt x="100" y="95"/>
                  <a:pt x="100" y="95"/>
                  <a:pt x="100" y="95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13" y="108"/>
                  <a:pt x="113" y="110"/>
                  <a:pt x="111" y="112"/>
                </a:cubicBezTo>
                <a:cubicBezTo>
                  <a:pt x="110" y="113"/>
                  <a:pt x="108" y="113"/>
                  <a:pt x="106" y="112"/>
                </a:cubicBezTo>
                <a:cubicBezTo>
                  <a:pt x="97" y="103"/>
                  <a:pt x="97" y="103"/>
                  <a:pt x="97" y="103"/>
                </a:cubicBezTo>
                <a:close/>
                <a:moveTo>
                  <a:pt x="97" y="36"/>
                </a:moveTo>
                <a:cubicBezTo>
                  <a:pt x="97" y="28"/>
                  <a:pt x="97" y="28"/>
                  <a:pt x="97" y="28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8" y="18"/>
                  <a:pt x="110" y="18"/>
                  <a:pt x="111" y="19"/>
                </a:cubicBezTo>
                <a:cubicBezTo>
                  <a:pt x="113" y="20"/>
                  <a:pt x="113" y="23"/>
                  <a:pt x="111" y="24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99" y="36"/>
                  <a:pt x="98" y="36"/>
                  <a:pt x="97" y="36"/>
                </a:cubicBezTo>
                <a:close/>
                <a:moveTo>
                  <a:pt x="127" y="62"/>
                </a:moveTo>
                <a:cubicBezTo>
                  <a:pt x="127" y="62"/>
                  <a:pt x="127" y="62"/>
                  <a:pt x="127" y="62"/>
                </a:cubicBezTo>
                <a:cubicBezTo>
                  <a:pt x="111" y="62"/>
                  <a:pt x="111" y="62"/>
                  <a:pt x="111" y="62"/>
                </a:cubicBezTo>
                <a:cubicBezTo>
                  <a:pt x="109" y="62"/>
                  <a:pt x="108" y="64"/>
                  <a:pt x="108" y="65"/>
                </a:cubicBezTo>
                <a:cubicBezTo>
                  <a:pt x="108" y="67"/>
                  <a:pt x="109" y="69"/>
                  <a:pt x="111" y="69"/>
                </a:cubicBezTo>
                <a:cubicBezTo>
                  <a:pt x="127" y="69"/>
                  <a:pt x="127" y="69"/>
                  <a:pt x="127" y="69"/>
                </a:cubicBezTo>
                <a:cubicBezTo>
                  <a:pt x="129" y="69"/>
                  <a:pt x="130" y="67"/>
                  <a:pt x="130" y="65"/>
                </a:cubicBezTo>
                <a:cubicBezTo>
                  <a:pt x="130" y="64"/>
                  <a:pt x="129" y="62"/>
                  <a:pt x="127" y="62"/>
                </a:cubicBezTo>
                <a:close/>
                <a:moveTo>
                  <a:pt x="65" y="142"/>
                </a:moveTo>
                <a:cubicBezTo>
                  <a:pt x="67" y="142"/>
                  <a:pt x="67" y="142"/>
                  <a:pt x="67" y="142"/>
                </a:cubicBezTo>
                <a:cubicBezTo>
                  <a:pt x="77" y="142"/>
                  <a:pt x="85" y="134"/>
                  <a:pt x="85" y="124"/>
                </a:cubicBezTo>
                <a:cubicBezTo>
                  <a:pt x="85" y="95"/>
                  <a:pt x="85" y="95"/>
                  <a:pt x="85" y="95"/>
                </a:cubicBezTo>
                <a:cubicBezTo>
                  <a:pt x="90" y="92"/>
                  <a:pt x="95" y="87"/>
                  <a:pt x="97" y="81"/>
                </a:cubicBezTo>
                <a:cubicBezTo>
                  <a:pt x="97" y="50"/>
                  <a:pt x="97" y="50"/>
                  <a:pt x="97" y="50"/>
                </a:cubicBezTo>
                <a:cubicBezTo>
                  <a:pt x="92" y="38"/>
                  <a:pt x="79" y="29"/>
                  <a:pt x="65" y="29"/>
                </a:cubicBezTo>
                <a:cubicBezTo>
                  <a:pt x="65" y="37"/>
                  <a:pt x="65" y="37"/>
                  <a:pt x="65" y="37"/>
                </a:cubicBezTo>
                <a:cubicBezTo>
                  <a:pt x="73" y="37"/>
                  <a:pt x="80" y="40"/>
                  <a:pt x="85" y="45"/>
                </a:cubicBezTo>
                <a:cubicBezTo>
                  <a:pt x="90" y="50"/>
                  <a:pt x="93" y="57"/>
                  <a:pt x="93" y="65"/>
                </a:cubicBezTo>
                <a:cubicBezTo>
                  <a:pt x="93" y="76"/>
                  <a:pt x="88" y="85"/>
                  <a:pt x="79" y="90"/>
                </a:cubicBezTo>
                <a:cubicBezTo>
                  <a:pt x="79" y="90"/>
                  <a:pt x="79" y="90"/>
                  <a:pt x="79" y="90"/>
                </a:cubicBezTo>
                <a:cubicBezTo>
                  <a:pt x="78" y="91"/>
                  <a:pt x="78" y="92"/>
                  <a:pt x="78" y="93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65" y="142"/>
                  <a:pt x="65" y="142"/>
                  <a:pt x="65" y="142"/>
                </a:cubicBezTo>
                <a:close/>
                <a:moveTo>
                  <a:pt x="97" y="28"/>
                </a:moveTo>
                <a:cubicBezTo>
                  <a:pt x="97" y="36"/>
                  <a:pt x="97" y="36"/>
                  <a:pt x="97" y="36"/>
                </a:cubicBezTo>
                <a:cubicBezTo>
                  <a:pt x="97" y="36"/>
                  <a:pt x="96" y="36"/>
                  <a:pt x="95" y="35"/>
                </a:cubicBezTo>
                <a:cubicBezTo>
                  <a:pt x="94" y="34"/>
                  <a:pt x="94" y="32"/>
                  <a:pt x="95" y="31"/>
                </a:cubicBezTo>
                <a:cubicBezTo>
                  <a:pt x="97" y="28"/>
                  <a:pt x="97" y="28"/>
                  <a:pt x="97" y="28"/>
                </a:cubicBezTo>
                <a:close/>
                <a:moveTo>
                  <a:pt x="97" y="94"/>
                </a:moveTo>
                <a:cubicBezTo>
                  <a:pt x="97" y="103"/>
                  <a:pt x="97" y="103"/>
                  <a:pt x="97" y="103"/>
                </a:cubicBezTo>
                <a:cubicBezTo>
                  <a:pt x="95" y="100"/>
                  <a:pt x="95" y="100"/>
                  <a:pt x="95" y="100"/>
                </a:cubicBezTo>
                <a:cubicBezTo>
                  <a:pt x="94" y="99"/>
                  <a:pt x="94" y="97"/>
                  <a:pt x="95" y="95"/>
                </a:cubicBezTo>
                <a:cubicBezTo>
                  <a:pt x="96" y="95"/>
                  <a:pt x="97" y="94"/>
                  <a:pt x="97" y="94"/>
                </a:cubicBezTo>
                <a:close/>
                <a:moveTo>
                  <a:pt x="65" y="23"/>
                </a:move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7" y="0"/>
                  <a:pt x="68" y="2"/>
                  <a:pt x="68" y="3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21"/>
                  <a:pt x="67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lose/>
                <a:moveTo>
                  <a:pt x="65" y="29"/>
                </a:moveTo>
                <a:cubicBezTo>
                  <a:pt x="50" y="29"/>
                  <a:pt x="38" y="37"/>
                  <a:pt x="32" y="50"/>
                </a:cubicBezTo>
                <a:cubicBezTo>
                  <a:pt x="32" y="81"/>
                  <a:pt x="32" y="81"/>
                  <a:pt x="32" y="81"/>
                </a:cubicBezTo>
                <a:cubicBezTo>
                  <a:pt x="35" y="87"/>
                  <a:pt x="40" y="92"/>
                  <a:pt x="45" y="96"/>
                </a:cubicBezTo>
                <a:cubicBezTo>
                  <a:pt x="45" y="124"/>
                  <a:pt x="45" y="124"/>
                  <a:pt x="45" y="124"/>
                </a:cubicBezTo>
                <a:cubicBezTo>
                  <a:pt x="45" y="134"/>
                  <a:pt x="53" y="142"/>
                  <a:pt x="63" y="142"/>
                </a:cubicBezTo>
                <a:cubicBezTo>
                  <a:pt x="65" y="142"/>
                  <a:pt x="65" y="142"/>
                  <a:pt x="65" y="142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2" y="93"/>
                  <a:pt x="52" y="93"/>
                  <a:pt x="52" y="93"/>
                </a:cubicBezTo>
                <a:cubicBezTo>
                  <a:pt x="52" y="92"/>
                  <a:pt x="52" y="91"/>
                  <a:pt x="51" y="90"/>
                </a:cubicBezTo>
                <a:cubicBezTo>
                  <a:pt x="42" y="85"/>
                  <a:pt x="36" y="76"/>
                  <a:pt x="36" y="65"/>
                </a:cubicBezTo>
                <a:cubicBezTo>
                  <a:pt x="36" y="57"/>
                  <a:pt x="39" y="50"/>
                  <a:pt x="44" y="45"/>
                </a:cubicBezTo>
                <a:cubicBezTo>
                  <a:pt x="50" y="40"/>
                  <a:pt x="57" y="37"/>
                  <a:pt x="65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65" y="0"/>
                </a:moveTo>
                <a:cubicBezTo>
                  <a:pt x="65" y="23"/>
                  <a:pt x="65" y="23"/>
                  <a:pt x="65" y="23"/>
                </a:cubicBezTo>
                <a:cubicBezTo>
                  <a:pt x="63" y="23"/>
                  <a:pt x="62" y="21"/>
                  <a:pt x="62" y="20"/>
                </a:cubicBezTo>
                <a:cubicBezTo>
                  <a:pt x="62" y="3"/>
                  <a:pt x="62" y="3"/>
                  <a:pt x="62" y="3"/>
                </a:cubicBezTo>
                <a:cubicBezTo>
                  <a:pt x="62" y="2"/>
                  <a:pt x="63" y="0"/>
                  <a:pt x="65" y="0"/>
                </a:cubicBezTo>
                <a:close/>
                <a:moveTo>
                  <a:pt x="32" y="103"/>
                </a:moveTo>
                <a:cubicBezTo>
                  <a:pt x="32" y="94"/>
                  <a:pt x="32" y="94"/>
                  <a:pt x="32" y="94"/>
                </a:cubicBezTo>
                <a:cubicBezTo>
                  <a:pt x="33" y="94"/>
                  <a:pt x="34" y="95"/>
                  <a:pt x="35" y="95"/>
                </a:cubicBezTo>
                <a:cubicBezTo>
                  <a:pt x="36" y="97"/>
                  <a:pt x="36" y="99"/>
                  <a:pt x="35" y="100"/>
                </a:cubicBezTo>
                <a:cubicBezTo>
                  <a:pt x="32" y="103"/>
                  <a:pt x="32" y="103"/>
                  <a:pt x="32" y="103"/>
                </a:cubicBezTo>
                <a:close/>
                <a:moveTo>
                  <a:pt x="32" y="36"/>
                </a:moveTo>
                <a:cubicBezTo>
                  <a:pt x="32" y="28"/>
                  <a:pt x="32" y="28"/>
                  <a:pt x="32" y="28"/>
                </a:cubicBezTo>
                <a:cubicBezTo>
                  <a:pt x="35" y="31"/>
                  <a:pt x="35" y="31"/>
                  <a:pt x="35" y="31"/>
                </a:cubicBezTo>
                <a:cubicBezTo>
                  <a:pt x="36" y="32"/>
                  <a:pt x="36" y="34"/>
                  <a:pt x="35" y="35"/>
                </a:cubicBezTo>
                <a:cubicBezTo>
                  <a:pt x="34" y="36"/>
                  <a:pt x="33" y="36"/>
                  <a:pt x="32" y="36"/>
                </a:cubicBezTo>
                <a:close/>
                <a:moveTo>
                  <a:pt x="32" y="50"/>
                </a:moveTo>
                <a:cubicBezTo>
                  <a:pt x="30" y="54"/>
                  <a:pt x="29" y="60"/>
                  <a:pt x="29" y="65"/>
                </a:cubicBezTo>
                <a:cubicBezTo>
                  <a:pt x="29" y="71"/>
                  <a:pt x="30" y="76"/>
                  <a:pt x="32" y="81"/>
                </a:cubicBezTo>
                <a:cubicBezTo>
                  <a:pt x="32" y="50"/>
                  <a:pt x="32" y="50"/>
                  <a:pt x="32" y="50"/>
                </a:cubicBezTo>
                <a:close/>
                <a:moveTo>
                  <a:pt x="32" y="28"/>
                </a:move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1" y="36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19" y="24"/>
                  <a:pt x="19" y="24"/>
                  <a:pt x="19" y="24"/>
                </a:cubicBezTo>
                <a:cubicBezTo>
                  <a:pt x="17" y="23"/>
                  <a:pt x="17" y="20"/>
                  <a:pt x="19" y="19"/>
                </a:cubicBezTo>
                <a:cubicBezTo>
                  <a:pt x="20" y="18"/>
                  <a:pt x="22" y="18"/>
                  <a:pt x="24" y="19"/>
                </a:cubicBezTo>
                <a:cubicBezTo>
                  <a:pt x="32" y="28"/>
                  <a:pt x="32" y="28"/>
                  <a:pt x="32" y="28"/>
                </a:cubicBezTo>
                <a:close/>
                <a:moveTo>
                  <a:pt x="32" y="94"/>
                </a:moveTo>
                <a:cubicBezTo>
                  <a:pt x="32" y="103"/>
                  <a:pt x="32" y="103"/>
                  <a:pt x="32" y="103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22" y="113"/>
                  <a:pt x="20" y="113"/>
                  <a:pt x="19" y="112"/>
                </a:cubicBezTo>
                <a:cubicBezTo>
                  <a:pt x="17" y="110"/>
                  <a:pt x="17" y="108"/>
                  <a:pt x="19" y="107"/>
                </a:cubicBezTo>
                <a:cubicBezTo>
                  <a:pt x="30" y="95"/>
                  <a:pt x="30" y="95"/>
                  <a:pt x="30" y="95"/>
                </a:cubicBezTo>
                <a:cubicBezTo>
                  <a:pt x="30" y="95"/>
                  <a:pt x="30" y="95"/>
                  <a:pt x="30" y="95"/>
                </a:cubicBezTo>
                <a:cubicBezTo>
                  <a:pt x="31" y="95"/>
                  <a:pt x="32" y="95"/>
                  <a:pt x="32" y="94"/>
                </a:cubicBezTo>
                <a:close/>
                <a:moveTo>
                  <a:pt x="22" y="65"/>
                </a:moveTo>
                <a:cubicBezTo>
                  <a:pt x="22" y="65"/>
                  <a:pt x="22" y="65"/>
                  <a:pt x="22" y="65"/>
                </a:cubicBezTo>
                <a:cubicBezTo>
                  <a:pt x="22" y="64"/>
                  <a:pt x="21" y="62"/>
                  <a:pt x="19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1" y="62"/>
                  <a:pt x="0" y="64"/>
                  <a:pt x="0" y="65"/>
                </a:cubicBezTo>
                <a:cubicBezTo>
                  <a:pt x="0" y="67"/>
                  <a:pt x="1" y="69"/>
                  <a:pt x="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69"/>
                  <a:pt x="22" y="67"/>
                  <a:pt x="22" y="6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Freeform 81"/>
          <p:cNvSpPr>
            <a:spLocks noEditPoints="1"/>
          </p:cNvSpPr>
          <p:nvPr/>
        </p:nvSpPr>
        <p:spPr bwMode="auto">
          <a:xfrm>
            <a:off x="8273796" y="1387772"/>
            <a:ext cx="472835" cy="680249"/>
          </a:xfrm>
          <a:custGeom>
            <a:avLst/>
            <a:gdLst>
              <a:gd name="T0" fmla="*/ 98 w 196"/>
              <a:gd name="T1" fmla="*/ 5 h 282"/>
              <a:gd name="T2" fmla="*/ 113 w 196"/>
              <a:gd name="T3" fmla="*/ 0 h 282"/>
              <a:gd name="T4" fmla="*/ 155 w 196"/>
              <a:gd name="T5" fmla="*/ 128 h 282"/>
              <a:gd name="T6" fmla="*/ 108 w 196"/>
              <a:gd name="T7" fmla="*/ 143 h 282"/>
              <a:gd name="T8" fmla="*/ 98 w 196"/>
              <a:gd name="T9" fmla="*/ 111 h 282"/>
              <a:gd name="T10" fmla="*/ 98 w 196"/>
              <a:gd name="T11" fmla="*/ 5 h 282"/>
              <a:gd name="T12" fmla="*/ 98 w 196"/>
              <a:gd name="T13" fmla="*/ 222 h 282"/>
              <a:gd name="T14" fmla="*/ 136 w 196"/>
              <a:gd name="T15" fmla="*/ 209 h 282"/>
              <a:gd name="T16" fmla="*/ 107 w 196"/>
              <a:gd name="T17" fmla="*/ 209 h 282"/>
              <a:gd name="T18" fmla="*/ 107 w 196"/>
              <a:gd name="T19" fmla="*/ 192 h 282"/>
              <a:gd name="T20" fmla="*/ 152 w 196"/>
              <a:gd name="T21" fmla="*/ 192 h 282"/>
              <a:gd name="T22" fmla="*/ 189 w 196"/>
              <a:gd name="T23" fmla="*/ 192 h 282"/>
              <a:gd name="T24" fmla="*/ 196 w 196"/>
              <a:gd name="T25" fmla="*/ 192 h 282"/>
              <a:gd name="T26" fmla="*/ 196 w 196"/>
              <a:gd name="T27" fmla="*/ 209 h 282"/>
              <a:gd name="T28" fmla="*/ 180 w 196"/>
              <a:gd name="T29" fmla="*/ 209 h 282"/>
              <a:gd name="T30" fmla="*/ 134 w 196"/>
              <a:gd name="T31" fmla="*/ 247 h 282"/>
              <a:gd name="T32" fmla="*/ 169 w 196"/>
              <a:gd name="T33" fmla="*/ 267 h 282"/>
              <a:gd name="T34" fmla="*/ 169 w 196"/>
              <a:gd name="T35" fmla="*/ 282 h 282"/>
              <a:gd name="T36" fmla="*/ 98 w 196"/>
              <a:gd name="T37" fmla="*/ 282 h 282"/>
              <a:gd name="T38" fmla="*/ 98 w 196"/>
              <a:gd name="T39" fmla="*/ 268 h 282"/>
              <a:gd name="T40" fmla="*/ 111 w 196"/>
              <a:gd name="T41" fmla="*/ 255 h 282"/>
              <a:gd name="T42" fmla="*/ 98 w 196"/>
              <a:gd name="T43" fmla="*/ 242 h 282"/>
              <a:gd name="T44" fmla="*/ 98 w 196"/>
              <a:gd name="T45" fmla="*/ 222 h 282"/>
              <a:gd name="T46" fmla="*/ 67 w 196"/>
              <a:gd name="T47" fmla="*/ 15 h 282"/>
              <a:gd name="T48" fmla="*/ 98 w 196"/>
              <a:gd name="T49" fmla="*/ 5 h 282"/>
              <a:gd name="T50" fmla="*/ 98 w 196"/>
              <a:gd name="T51" fmla="*/ 111 h 282"/>
              <a:gd name="T52" fmla="*/ 92 w 196"/>
              <a:gd name="T53" fmla="*/ 92 h 282"/>
              <a:gd name="T54" fmla="*/ 33 w 196"/>
              <a:gd name="T55" fmla="*/ 157 h 282"/>
              <a:gd name="T56" fmla="*/ 98 w 196"/>
              <a:gd name="T57" fmla="*/ 222 h 282"/>
              <a:gd name="T58" fmla="*/ 98 w 196"/>
              <a:gd name="T59" fmla="*/ 222 h 282"/>
              <a:gd name="T60" fmla="*/ 98 w 196"/>
              <a:gd name="T61" fmla="*/ 242 h 282"/>
              <a:gd name="T62" fmla="*/ 85 w 196"/>
              <a:gd name="T63" fmla="*/ 255 h 282"/>
              <a:gd name="T64" fmla="*/ 98 w 196"/>
              <a:gd name="T65" fmla="*/ 268 h 282"/>
              <a:gd name="T66" fmla="*/ 98 w 196"/>
              <a:gd name="T67" fmla="*/ 282 h 282"/>
              <a:gd name="T68" fmla="*/ 27 w 196"/>
              <a:gd name="T69" fmla="*/ 282 h 282"/>
              <a:gd name="T70" fmla="*/ 27 w 196"/>
              <a:gd name="T71" fmla="*/ 267 h 282"/>
              <a:gd name="T72" fmla="*/ 61 w 196"/>
              <a:gd name="T73" fmla="*/ 247 h 282"/>
              <a:gd name="T74" fmla="*/ 0 w 196"/>
              <a:gd name="T75" fmla="*/ 157 h 282"/>
              <a:gd name="T76" fmla="*/ 82 w 196"/>
              <a:gd name="T77" fmla="*/ 61 h 282"/>
              <a:gd name="T78" fmla="*/ 67 w 196"/>
              <a:gd name="T79" fmla="*/ 15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6" h="282">
                <a:moveTo>
                  <a:pt x="98" y="5"/>
                </a:moveTo>
                <a:cubicBezTo>
                  <a:pt x="113" y="0"/>
                  <a:pt x="113" y="0"/>
                  <a:pt x="113" y="0"/>
                </a:cubicBezTo>
                <a:cubicBezTo>
                  <a:pt x="155" y="128"/>
                  <a:pt x="155" y="128"/>
                  <a:pt x="155" y="128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8" y="5"/>
                  <a:pt x="98" y="5"/>
                  <a:pt x="98" y="5"/>
                </a:cubicBezTo>
                <a:close/>
                <a:moveTo>
                  <a:pt x="98" y="222"/>
                </a:moveTo>
                <a:cubicBezTo>
                  <a:pt x="112" y="222"/>
                  <a:pt x="125" y="217"/>
                  <a:pt x="136" y="209"/>
                </a:cubicBezTo>
                <a:cubicBezTo>
                  <a:pt x="107" y="209"/>
                  <a:pt x="107" y="209"/>
                  <a:pt x="107" y="209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52" y="192"/>
                  <a:pt x="152" y="192"/>
                  <a:pt x="152" y="192"/>
                </a:cubicBezTo>
                <a:cubicBezTo>
                  <a:pt x="189" y="192"/>
                  <a:pt x="189" y="192"/>
                  <a:pt x="189" y="192"/>
                </a:cubicBezTo>
                <a:cubicBezTo>
                  <a:pt x="196" y="192"/>
                  <a:pt x="196" y="192"/>
                  <a:pt x="196" y="192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80" y="209"/>
                  <a:pt x="180" y="209"/>
                  <a:pt x="180" y="209"/>
                </a:cubicBezTo>
                <a:cubicBezTo>
                  <a:pt x="169" y="226"/>
                  <a:pt x="153" y="239"/>
                  <a:pt x="134" y="247"/>
                </a:cubicBezTo>
                <a:cubicBezTo>
                  <a:pt x="154" y="251"/>
                  <a:pt x="169" y="257"/>
                  <a:pt x="169" y="267"/>
                </a:cubicBezTo>
                <a:cubicBezTo>
                  <a:pt x="169" y="282"/>
                  <a:pt x="169" y="282"/>
                  <a:pt x="169" y="282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98" y="268"/>
                  <a:pt x="98" y="268"/>
                  <a:pt x="98" y="268"/>
                </a:cubicBezTo>
                <a:cubicBezTo>
                  <a:pt x="105" y="268"/>
                  <a:pt x="111" y="262"/>
                  <a:pt x="111" y="255"/>
                </a:cubicBezTo>
                <a:cubicBezTo>
                  <a:pt x="111" y="248"/>
                  <a:pt x="105" y="242"/>
                  <a:pt x="98" y="242"/>
                </a:cubicBezTo>
                <a:lnTo>
                  <a:pt x="98" y="222"/>
                </a:lnTo>
                <a:close/>
                <a:moveTo>
                  <a:pt x="67" y="15"/>
                </a:moveTo>
                <a:cubicBezTo>
                  <a:pt x="98" y="5"/>
                  <a:pt x="98" y="5"/>
                  <a:pt x="98" y="5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2" y="92"/>
                  <a:pt x="92" y="92"/>
                  <a:pt x="92" y="92"/>
                </a:cubicBezTo>
                <a:cubicBezTo>
                  <a:pt x="59" y="95"/>
                  <a:pt x="33" y="123"/>
                  <a:pt x="33" y="157"/>
                </a:cubicBezTo>
                <a:cubicBezTo>
                  <a:pt x="33" y="193"/>
                  <a:pt x="62" y="222"/>
                  <a:pt x="98" y="22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98" y="242"/>
                  <a:pt x="98" y="242"/>
                  <a:pt x="98" y="242"/>
                </a:cubicBezTo>
                <a:cubicBezTo>
                  <a:pt x="91" y="242"/>
                  <a:pt x="85" y="248"/>
                  <a:pt x="85" y="255"/>
                </a:cubicBezTo>
                <a:cubicBezTo>
                  <a:pt x="85" y="262"/>
                  <a:pt x="91" y="268"/>
                  <a:pt x="98" y="268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27" y="282"/>
                  <a:pt x="27" y="282"/>
                  <a:pt x="27" y="282"/>
                </a:cubicBezTo>
                <a:cubicBezTo>
                  <a:pt x="27" y="267"/>
                  <a:pt x="27" y="267"/>
                  <a:pt x="27" y="267"/>
                </a:cubicBezTo>
                <a:cubicBezTo>
                  <a:pt x="27" y="257"/>
                  <a:pt x="41" y="251"/>
                  <a:pt x="61" y="247"/>
                </a:cubicBezTo>
                <a:cubicBezTo>
                  <a:pt x="26" y="233"/>
                  <a:pt x="0" y="198"/>
                  <a:pt x="0" y="157"/>
                </a:cubicBezTo>
                <a:cubicBezTo>
                  <a:pt x="0" y="108"/>
                  <a:pt x="36" y="68"/>
                  <a:pt x="82" y="61"/>
                </a:cubicBezTo>
                <a:lnTo>
                  <a:pt x="67" y="1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Freeform 82"/>
          <p:cNvSpPr>
            <a:spLocks noEditPoints="1"/>
          </p:cNvSpPr>
          <p:nvPr/>
        </p:nvSpPr>
        <p:spPr bwMode="auto">
          <a:xfrm>
            <a:off x="8105053" y="1291096"/>
            <a:ext cx="272451" cy="240813"/>
          </a:xfrm>
          <a:custGeom>
            <a:avLst/>
            <a:gdLst>
              <a:gd name="T0" fmla="*/ 103 w 113"/>
              <a:gd name="T1" fmla="*/ 31 h 100"/>
              <a:gd name="T2" fmla="*/ 57 w 113"/>
              <a:gd name="T3" fmla="*/ 0 h 100"/>
              <a:gd name="T4" fmla="*/ 57 w 113"/>
              <a:gd name="T5" fmla="*/ 9 h 100"/>
              <a:gd name="T6" fmla="*/ 95 w 113"/>
              <a:gd name="T7" fmla="*/ 35 h 100"/>
              <a:gd name="T8" fmla="*/ 72 w 113"/>
              <a:gd name="T9" fmla="*/ 88 h 100"/>
              <a:gd name="T10" fmla="*/ 57 w 113"/>
              <a:gd name="T11" fmla="*/ 91 h 100"/>
              <a:gd name="T12" fmla="*/ 57 w 113"/>
              <a:gd name="T13" fmla="*/ 100 h 100"/>
              <a:gd name="T14" fmla="*/ 75 w 113"/>
              <a:gd name="T15" fmla="*/ 96 h 100"/>
              <a:gd name="T16" fmla="*/ 103 w 113"/>
              <a:gd name="T17" fmla="*/ 31 h 100"/>
              <a:gd name="T18" fmla="*/ 57 w 113"/>
              <a:gd name="T19" fmla="*/ 0 h 100"/>
              <a:gd name="T20" fmla="*/ 38 w 113"/>
              <a:gd name="T21" fmla="*/ 4 h 100"/>
              <a:gd name="T22" fmla="*/ 11 w 113"/>
              <a:gd name="T23" fmla="*/ 68 h 100"/>
              <a:gd name="T24" fmla="*/ 57 w 113"/>
              <a:gd name="T25" fmla="*/ 100 h 100"/>
              <a:gd name="T26" fmla="*/ 57 w 113"/>
              <a:gd name="T27" fmla="*/ 91 h 100"/>
              <a:gd name="T28" fmla="*/ 19 w 113"/>
              <a:gd name="T29" fmla="*/ 65 h 100"/>
              <a:gd name="T30" fmla="*/ 19 w 113"/>
              <a:gd name="T31" fmla="*/ 65 h 100"/>
              <a:gd name="T32" fmla="*/ 42 w 113"/>
              <a:gd name="T33" fmla="*/ 12 h 100"/>
              <a:gd name="T34" fmla="*/ 57 w 113"/>
              <a:gd name="T35" fmla="*/ 9 h 100"/>
              <a:gd name="T36" fmla="*/ 57 w 113"/>
              <a:gd name="T37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3" h="100">
                <a:moveTo>
                  <a:pt x="103" y="31"/>
                </a:moveTo>
                <a:cubicBezTo>
                  <a:pt x="95" y="12"/>
                  <a:pt x="77" y="0"/>
                  <a:pt x="57" y="0"/>
                </a:cubicBezTo>
                <a:cubicBezTo>
                  <a:pt x="57" y="9"/>
                  <a:pt x="57" y="9"/>
                  <a:pt x="57" y="9"/>
                </a:cubicBezTo>
                <a:cubicBezTo>
                  <a:pt x="73" y="9"/>
                  <a:pt x="88" y="19"/>
                  <a:pt x="95" y="35"/>
                </a:cubicBezTo>
                <a:cubicBezTo>
                  <a:pt x="103" y="56"/>
                  <a:pt x="93" y="79"/>
                  <a:pt x="72" y="88"/>
                </a:cubicBezTo>
                <a:cubicBezTo>
                  <a:pt x="67" y="90"/>
                  <a:pt x="62" y="91"/>
                  <a:pt x="57" y="91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63" y="100"/>
                  <a:pt x="69" y="99"/>
                  <a:pt x="75" y="96"/>
                </a:cubicBezTo>
                <a:cubicBezTo>
                  <a:pt x="101" y="86"/>
                  <a:pt x="113" y="57"/>
                  <a:pt x="103" y="31"/>
                </a:cubicBezTo>
                <a:close/>
                <a:moveTo>
                  <a:pt x="57" y="0"/>
                </a:moveTo>
                <a:cubicBezTo>
                  <a:pt x="51" y="0"/>
                  <a:pt x="44" y="1"/>
                  <a:pt x="38" y="4"/>
                </a:cubicBezTo>
                <a:cubicBezTo>
                  <a:pt x="13" y="14"/>
                  <a:pt x="0" y="43"/>
                  <a:pt x="11" y="68"/>
                </a:cubicBezTo>
                <a:cubicBezTo>
                  <a:pt x="18" y="88"/>
                  <a:pt x="37" y="100"/>
                  <a:pt x="57" y="100"/>
                </a:cubicBezTo>
                <a:cubicBezTo>
                  <a:pt x="57" y="91"/>
                  <a:pt x="57" y="91"/>
                  <a:pt x="57" y="91"/>
                </a:cubicBezTo>
                <a:cubicBezTo>
                  <a:pt x="41" y="90"/>
                  <a:pt x="26" y="81"/>
                  <a:pt x="19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1" y="44"/>
                  <a:pt x="21" y="21"/>
                  <a:pt x="42" y="12"/>
                </a:cubicBezTo>
                <a:cubicBezTo>
                  <a:pt x="47" y="10"/>
                  <a:pt x="52" y="9"/>
                  <a:pt x="57" y="9"/>
                </a:cubicBezTo>
                <a:lnTo>
                  <a:pt x="57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Freeform 83"/>
          <p:cNvSpPr>
            <a:spLocks/>
          </p:cNvSpPr>
          <p:nvPr/>
        </p:nvSpPr>
        <p:spPr bwMode="auto">
          <a:xfrm>
            <a:off x="8027712" y="1435234"/>
            <a:ext cx="119526" cy="75584"/>
          </a:xfrm>
          <a:custGeom>
            <a:avLst/>
            <a:gdLst>
              <a:gd name="T0" fmla="*/ 7 w 68"/>
              <a:gd name="T1" fmla="*/ 43 h 43"/>
              <a:gd name="T2" fmla="*/ 0 w 68"/>
              <a:gd name="T3" fmla="*/ 25 h 43"/>
              <a:gd name="T4" fmla="*/ 62 w 68"/>
              <a:gd name="T5" fmla="*/ 0 h 43"/>
              <a:gd name="T6" fmla="*/ 68 w 68"/>
              <a:gd name="T7" fmla="*/ 18 h 43"/>
              <a:gd name="T8" fmla="*/ 7 w 68"/>
              <a:gd name="T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43">
                <a:moveTo>
                  <a:pt x="7" y="43"/>
                </a:moveTo>
                <a:lnTo>
                  <a:pt x="0" y="25"/>
                </a:lnTo>
                <a:lnTo>
                  <a:pt x="62" y="0"/>
                </a:lnTo>
                <a:lnTo>
                  <a:pt x="68" y="18"/>
                </a:lnTo>
                <a:lnTo>
                  <a:pt x="7" y="4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Freeform 84"/>
          <p:cNvSpPr>
            <a:spLocks/>
          </p:cNvSpPr>
          <p:nvPr/>
        </p:nvSpPr>
        <p:spPr bwMode="auto">
          <a:xfrm>
            <a:off x="7952129" y="1445779"/>
            <a:ext cx="161713" cy="98434"/>
          </a:xfrm>
          <a:custGeom>
            <a:avLst/>
            <a:gdLst>
              <a:gd name="T0" fmla="*/ 16 w 67"/>
              <a:gd name="T1" fmla="*/ 39 h 41"/>
              <a:gd name="T2" fmla="*/ 2 w 67"/>
              <a:gd name="T3" fmla="*/ 33 h 41"/>
              <a:gd name="T4" fmla="*/ 8 w 67"/>
              <a:gd name="T5" fmla="*/ 19 h 41"/>
              <a:gd name="T6" fmla="*/ 50 w 67"/>
              <a:gd name="T7" fmla="*/ 2 h 41"/>
              <a:gd name="T8" fmla="*/ 64 w 67"/>
              <a:gd name="T9" fmla="*/ 8 h 41"/>
              <a:gd name="T10" fmla="*/ 58 w 67"/>
              <a:gd name="T11" fmla="*/ 22 h 41"/>
              <a:gd name="T12" fmla="*/ 16 w 67"/>
              <a:gd name="T13" fmla="*/ 39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" h="41">
                <a:moveTo>
                  <a:pt x="16" y="39"/>
                </a:moveTo>
                <a:cubicBezTo>
                  <a:pt x="10" y="41"/>
                  <a:pt x="4" y="39"/>
                  <a:pt x="2" y="33"/>
                </a:cubicBezTo>
                <a:cubicBezTo>
                  <a:pt x="0" y="28"/>
                  <a:pt x="2" y="21"/>
                  <a:pt x="8" y="19"/>
                </a:cubicBezTo>
                <a:cubicBezTo>
                  <a:pt x="50" y="2"/>
                  <a:pt x="50" y="2"/>
                  <a:pt x="50" y="2"/>
                </a:cubicBezTo>
                <a:cubicBezTo>
                  <a:pt x="56" y="0"/>
                  <a:pt x="62" y="3"/>
                  <a:pt x="64" y="8"/>
                </a:cubicBezTo>
                <a:cubicBezTo>
                  <a:pt x="67" y="14"/>
                  <a:pt x="64" y="20"/>
                  <a:pt x="58" y="22"/>
                </a:cubicBezTo>
                <a:lnTo>
                  <a:pt x="16" y="3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Freeform 85"/>
          <p:cNvSpPr>
            <a:spLocks noEditPoints="1"/>
          </p:cNvSpPr>
          <p:nvPr/>
        </p:nvSpPr>
        <p:spPr bwMode="auto">
          <a:xfrm>
            <a:off x="7858968" y="2728933"/>
            <a:ext cx="493928" cy="175776"/>
          </a:xfrm>
          <a:custGeom>
            <a:avLst/>
            <a:gdLst>
              <a:gd name="T0" fmla="*/ 142 w 205"/>
              <a:gd name="T1" fmla="*/ 5 h 73"/>
              <a:gd name="T2" fmla="*/ 157 w 205"/>
              <a:gd name="T3" fmla="*/ 2 h 73"/>
              <a:gd name="T4" fmla="*/ 164 w 205"/>
              <a:gd name="T5" fmla="*/ 5 h 73"/>
              <a:gd name="T6" fmla="*/ 179 w 205"/>
              <a:gd name="T7" fmla="*/ 2 h 73"/>
              <a:gd name="T8" fmla="*/ 202 w 205"/>
              <a:gd name="T9" fmla="*/ 18 h 73"/>
              <a:gd name="T10" fmla="*/ 187 w 205"/>
              <a:gd name="T11" fmla="*/ 42 h 73"/>
              <a:gd name="T12" fmla="*/ 177 w 205"/>
              <a:gd name="T13" fmla="*/ 43 h 73"/>
              <a:gd name="T14" fmla="*/ 166 w 205"/>
              <a:gd name="T15" fmla="*/ 18 h 73"/>
              <a:gd name="T16" fmla="*/ 172 w 205"/>
              <a:gd name="T17" fmla="*/ 45 h 73"/>
              <a:gd name="T18" fmla="*/ 167 w 205"/>
              <a:gd name="T19" fmla="*/ 50 h 73"/>
              <a:gd name="T20" fmla="*/ 142 w 205"/>
              <a:gd name="T21" fmla="*/ 55 h 73"/>
              <a:gd name="T22" fmla="*/ 142 w 205"/>
              <a:gd name="T23" fmla="*/ 20 h 73"/>
              <a:gd name="T24" fmla="*/ 158 w 205"/>
              <a:gd name="T25" fmla="*/ 17 h 73"/>
              <a:gd name="T26" fmla="*/ 163 w 205"/>
              <a:gd name="T27" fmla="*/ 19 h 73"/>
              <a:gd name="T28" fmla="*/ 161 w 205"/>
              <a:gd name="T29" fmla="*/ 9 h 73"/>
              <a:gd name="T30" fmla="*/ 155 w 205"/>
              <a:gd name="T31" fmla="*/ 5 h 73"/>
              <a:gd name="T32" fmla="*/ 142 w 205"/>
              <a:gd name="T33" fmla="*/ 8 h 73"/>
              <a:gd name="T34" fmla="*/ 142 w 205"/>
              <a:gd name="T35" fmla="*/ 5 h 73"/>
              <a:gd name="T36" fmla="*/ 28 w 205"/>
              <a:gd name="T37" fmla="*/ 30 h 73"/>
              <a:gd name="T38" fmla="*/ 116 w 205"/>
              <a:gd name="T39" fmla="*/ 13 h 73"/>
              <a:gd name="T40" fmla="*/ 121 w 205"/>
              <a:gd name="T41" fmla="*/ 9 h 73"/>
              <a:gd name="T42" fmla="*/ 142 w 205"/>
              <a:gd name="T43" fmla="*/ 5 h 73"/>
              <a:gd name="T44" fmla="*/ 142 w 205"/>
              <a:gd name="T45" fmla="*/ 8 h 73"/>
              <a:gd name="T46" fmla="*/ 124 w 205"/>
              <a:gd name="T47" fmla="*/ 11 h 73"/>
              <a:gd name="T48" fmla="*/ 120 w 205"/>
              <a:gd name="T49" fmla="*/ 17 h 73"/>
              <a:gd name="T50" fmla="*/ 122 w 205"/>
              <a:gd name="T51" fmla="*/ 28 h 73"/>
              <a:gd name="T52" fmla="*/ 122 w 205"/>
              <a:gd name="T53" fmla="*/ 28 h 73"/>
              <a:gd name="T54" fmla="*/ 126 w 205"/>
              <a:gd name="T55" fmla="*/ 24 h 73"/>
              <a:gd name="T56" fmla="*/ 142 w 205"/>
              <a:gd name="T57" fmla="*/ 20 h 73"/>
              <a:gd name="T58" fmla="*/ 142 w 205"/>
              <a:gd name="T59" fmla="*/ 55 h 73"/>
              <a:gd name="T60" fmla="*/ 130 w 205"/>
              <a:gd name="T61" fmla="*/ 57 h 73"/>
              <a:gd name="T62" fmla="*/ 125 w 205"/>
              <a:gd name="T63" fmla="*/ 56 h 73"/>
              <a:gd name="T64" fmla="*/ 35 w 205"/>
              <a:gd name="T65" fmla="*/ 73 h 73"/>
              <a:gd name="T66" fmla="*/ 28 w 205"/>
              <a:gd name="T67" fmla="*/ 70 h 73"/>
              <a:gd name="T68" fmla="*/ 28 w 205"/>
              <a:gd name="T69" fmla="*/ 67 h 73"/>
              <a:gd name="T70" fmla="*/ 35 w 205"/>
              <a:gd name="T71" fmla="*/ 70 h 73"/>
              <a:gd name="T72" fmla="*/ 35 w 205"/>
              <a:gd name="T73" fmla="*/ 70 h 73"/>
              <a:gd name="T74" fmla="*/ 37 w 205"/>
              <a:gd name="T75" fmla="*/ 70 h 73"/>
              <a:gd name="T76" fmla="*/ 42 w 205"/>
              <a:gd name="T77" fmla="*/ 62 h 73"/>
              <a:gd name="T78" fmla="*/ 36 w 205"/>
              <a:gd name="T79" fmla="*/ 57 h 73"/>
              <a:gd name="T80" fmla="*/ 40 w 205"/>
              <a:gd name="T81" fmla="*/ 50 h 73"/>
              <a:gd name="T82" fmla="*/ 34 w 205"/>
              <a:gd name="T83" fmla="*/ 45 h 73"/>
              <a:gd name="T84" fmla="*/ 37 w 205"/>
              <a:gd name="T85" fmla="*/ 38 h 73"/>
              <a:gd name="T86" fmla="*/ 30 w 205"/>
              <a:gd name="T87" fmla="*/ 33 h 73"/>
              <a:gd name="T88" fmla="*/ 28 w 205"/>
              <a:gd name="T89" fmla="*/ 33 h 73"/>
              <a:gd name="T90" fmla="*/ 28 w 205"/>
              <a:gd name="T91" fmla="*/ 34 h 73"/>
              <a:gd name="T92" fmla="*/ 28 w 205"/>
              <a:gd name="T93" fmla="*/ 30 h 73"/>
              <a:gd name="T94" fmla="*/ 26 w 205"/>
              <a:gd name="T95" fmla="*/ 31 h 73"/>
              <a:gd name="T96" fmla="*/ 28 w 205"/>
              <a:gd name="T97" fmla="*/ 30 h 73"/>
              <a:gd name="T98" fmla="*/ 28 w 205"/>
              <a:gd name="T99" fmla="*/ 34 h 73"/>
              <a:gd name="T100" fmla="*/ 13 w 205"/>
              <a:gd name="T101" fmla="*/ 49 h 73"/>
              <a:gd name="T102" fmla="*/ 15 w 205"/>
              <a:gd name="T103" fmla="*/ 62 h 73"/>
              <a:gd name="T104" fmla="*/ 28 w 205"/>
              <a:gd name="T105" fmla="*/ 67 h 73"/>
              <a:gd name="T106" fmla="*/ 28 w 205"/>
              <a:gd name="T107" fmla="*/ 70 h 73"/>
              <a:gd name="T108" fmla="*/ 0 w 205"/>
              <a:gd name="T109" fmla="*/ 58 h 73"/>
              <a:gd name="T110" fmla="*/ 26 w 205"/>
              <a:gd name="T111" fmla="*/ 3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5" h="73">
                <a:moveTo>
                  <a:pt x="142" y="5"/>
                </a:moveTo>
                <a:cubicBezTo>
                  <a:pt x="157" y="2"/>
                  <a:pt x="157" y="2"/>
                  <a:pt x="157" y="2"/>
                </a:cubicBezTo>
                <a:cubicBezTo>
                  <a:pt x="160" y="1"/>
                  <a:pt x="163" y="3"/>
                  <a:pt x="164" y="5"/>
                </a:cubicBezTo>
                <a:cubicBezTo>
                  <a:pt x="179" y="2"/>
                  <a:pt x="179" y="2"/>
                  <a:pt x="179" y="2"/>
                </a:cubicBezTo>
                <a:cubicBezTo>
                  <a:pt x="190" y="0"/>
                  <a:pt x="200" y="7"/>
                  <a:pt x="202" y="18"/>
                </a:cubicBezTo>
                <a:cubicBezTo>
                  <a:pt x="205" y="29"/>
                  <a:pt x="197" y="39"/>
                  <a:pt x="187" y="42"/>
                </a:cubicBezTo>
                <a:cubicBezTo>
                  <a:pt x="177" y="43"/>
                  <a:pt x="177" y="43"/>
                  <a:pt x="177" y="43"/>
                </a:cubicBezTo>
                <a:cubicBezTo>
                  <a:pt x="166" y="18"/>
                  <a:pt x="166" y="18"/>
                  <a:pt x="166" y="18"/>
                </a:cubicBezTo>
                <a:cubicBezTo>
                  <a:pt x="172" y="45"/>
                  <a:pt x="172" y="45"/>
                  <a:pt x="172" y="45"/>
                </a:cubicBezTo>
                <a:cubicBezTo>
                  <a:pt x="172" y="47"/>
                  <a:pt x="170" y="50"/>
                  <a:pt x="167" y="5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58" y="17"/>
                  <a:pt x="158" y="17"/>
                  <a:pt x="158" y="17"/>
                </a:cubicBezTo>
                <a:cubicBezTo>
                  <a:pt x="160" y="17"/>
                  <a:pt x="162" y="18"/>
                  <a:pt x="163" y="19"/>
                </a:cubicBezTo>
                <a:cubicBezTo>
                  <a:pt x="161" y="9"/>
                  <a:pt x="161" y="9"/>
                  <a:pt x="161" y="9"/>
                </a:cubicBezTo>
                <a:cubicBezTo>
                  <a:pt x="161" y="6"/>
                  <a:pt x="158" y="5"/>
                  <a:pt x="155" y="5"/>
                </a:cubicBezTo>
                <a:cubicBezTo>
                  <a:pt x="142" y="8"/>
                  <a:pt x="142" y="8"/>
                  <a:pt x="142" y="8"/>
                </a:cubicBezTo>
                <a:lnTo>
                  <a:pt x="142" y="5"/>
                </a:lnTo>
                <a:close/>
                <a:moveTo>
                  <a:pt x="28" y="30"/>
                </a:moveTo>
                <a:cubicBezTo>
                  <a:pt x="116" y="13"/>
                  <a:pt x="116" y="13"/>
                  <a:pt x="116" y="13"/>
                </a:cubicBezTo>
                <a:cubicBezTo>
                  <a:pt x="117" y="11"/>
                  <a:pt x="119" y="9"/>
                  <a:pt x="121" y="9"/>
                </a:cubicBezTo>
                <a:cubicBezTo>
                  <a:pt x="142" y="5"/>
                  <a:pt x="142" y="5"/>
                  <a:pt x="142" y="5"/>
                </a:cubicBezTo>
                <a:cubicBezTo>
                  <a:pt x="142" y="8"/>
                  <a:pt x="142" y="8"/>
                  <a:pt x="142" y="8"/>
                </a:cubicBezTo>
                <a:cubicBezTo>
                  <a:pt x="124" y="11"/>
                  <a:pt x="124" y="11"/>
                  <a:pt x="124" y="11"/>
                </a:cubicBezTo>
                <a:cubicBezTo>
                  <a:pt x="121" y="12"/>
                  <a:pt x="119" y="15"/>
                  <a:pt x="120" y="17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6"/>
                  <a:pt x="124" y="24"/>
                  <a:pt x="126" y="24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28" y="58"/>
                  <a:pt x="126" y="57"/>
                  <a:pt x="125" y="56"/>
                </a:cubicBezTo>
                <a:cubicBezTo>
                  <a:pt x="35" y="73"/>
                  <a:pt x="35" y="73"/>
                  <a:pt x="35" y="73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67"/>
                  <a:pt x="28" y="67"/>
                  <a:pt x="28" y="67"/>
                </a:cubicBezTo>
                <a:cubicBezTo>
                  <a:pt x="35" y="70"/>
                  <a:pt x="35" y="70"/>
                  <a:pt x="35" y="70"/>
                </a:cubicBezTo>
                <a:cubicBezTo>
                  <a:pt x="35" y="70"/>
                  <a:pt x="35" y="70"/>
                  <a:pt x="35" y="70"/>
                </a:cubicBezTo>
                <a:cubicBezTo>
                  <a:pt x="37" y="70"/>
                  <a:pt x="37" y="70"/>
                  <a:pt x="37" y="70"/>
                </a:cubicBezTo>
                <a:cubicBezTo>
                  <a:pt x="41" y="69"/>
                  <a:pt x="43" y="66"/>
                  <a:pt x="42" y="62"/>
                </a:cubicBezTo>
                <a:cubicBezTo>
                  <a:pt x="42" y="59"/>
                  <a:pt x="39" y="57"/>
                  <a:pt x="36" y="57"/>
                </a:cubicBezTo>
                <a:cubicBezTo>
                  <a:pt x="39" y="56"/>
                  <a:pt x="40" y="53"/>
                  <a:pt x="40" y="50"/>
                </a:cubicBezTo>
                <a:cubicBezTo>
                  <a:pt x="39" y="47"/>
                  <a:pt x="37" y="45"/>
                  <a:pt x="34" y="45"/>
                </a:cubicBezTo>
                <a:cubicBezTo>
                  <a:pt x="36" y="44"/>
                  <a:pt x="38" y="41"/>
                  <a:pt x="37" y="38"/>
                </a:cubicBezTo>
                <a:cubicBezTo>
                  <a:pt x="37" y="34"/>
                  <a:pt x="33" y="32"/>
                  <a:pt x="30" y="33"/>
                </a:cubicBezTo>
                <a:cubicBezTo>
                  <a:pt x="28" y="33"/>
                  <a:pt x="28" y="33"/>
                  <a:pt x="28" y="33"/>
                </a:cubicBezTo>
                <a:cubicBezTo>
                  <a:pt x="28" y="34"/>
                  <a:pt x="28" y="34"/>
                  <a:pt x="28" y="34"/>
                </a:cubicBezTo>
                <a:lnTo>
                  <a:pt x="28" y="30"/>
                </a:lnTo>
                <a:close/>
                <a:moveTo>
                  <a:pt x="26" y="31"/>
                </a:moveTo>
                <a:cubicBezTo>
                  <a:pt x="28" y="30"/>
                  <a:pt x="28" y="30"/>
                  <a:pt x="28" y="30"/>
                </a:cubicBezTo>
                <a:cubicBezTo>
                  <a:pt x="28" y="34"/>
                  <a:pt x="28" y="34"/>
                  <a:pt x="28" y="34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62"/>
                  <a:pt x="15" y="62"/>
                  <a:pt x="15" y="62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70"/>
                  <a:pt x="28" y="70"/>
                  <a:pt x="28" y="70"/>
                </a:cubicBezTo>
                <a:cubicBezTo>
                  <a:pt x="0" y="58"/>
                  <a:pt x="0" y="58"/>
                  <a:pt x="0" y="58"/>
                </a:cubicBezTo>
                <a:lnTo>
                  <a:pt x="26" y="3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Freeform 86"/>
          <p:cNvSpPr>
            <a:spLocks/>
          </p:cNvSpPr>
          <p:nvPr/>
        </p:nvSpPr>
        <p:spPr bwMode="auto">
          <a:xfrm>
            <a:off x="9904987" y="3182435"/>
            <a:ext cx="272451" cy="349792"/>
          </a:xfrm>
          <a:custGeom>
            <a:avLst/>
            <a:gdLst>
              <a:gd name="T0" fmla="*/ 113 w 113"/>
              <a:gd name="T1" fmla="*/ 25 h 145"/>
              <a:gd name="T2" fmla="*/ 108 w 113"/>
              <a:gd name="T3" fmla="*/ 22 h 145"/>
              <a:gd name="T4" fmla="*/ 42 w 113"/>
              <a:gd name="T5" fmla="*/ 128 h 145"/>
              <a:gd name="T6" fmla="*/ 19 w 113"/>
              <a:gd name="T7" fmla="*/ 132 h 145"/>
              <a:gd name="T8" fmla="*/ 12 w 113"/>
              <a:gd name="T9" fmla="*/ 109 h 145"/>
              <a:gd name="T10" fmla="*/ 78 w 113"/>
              <a:gd name="T11" fmla="*/ 3 h 145"/>
              <a:gd name="T12" fmla="*/ 73 w 113"/>
              <a:gd name="T13" fmla="*/ 0 h 145"/>
              <a:gd name="T14" fmla="*/ 6 w 113"/>
              <a:gd name="T15" fmla="*/ 107 h 145"/>
              <a:gd name="T16" fmla="*/ 15 w 113"/>
              <a:gd name="T17" fmla="*/ 138 h 145"/>
              <a:gd name="T18" fmla="*/ 47 w 113"/>
              <a:gd name="T19" fmla="*/ 132 h 145"/>
              <a:gd name="T20" fmla="*/ 113 w 113"/>
              <a:gd name="T21" fmla="*/ 2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3" h="145">
                <a:moveTo>
                  <a:pt x="113" y="25"/>
                </a:moveTo>
                <a:cubicBezTo>
                  <a:pt x="108" y="22"/>
                  <a:pt x="108" y="22"/>
                  <a:pt x="108" y="22"/>
                </a:cubicBezTo>
                <a:cubicBezTo>
                  <a:pt x="42" y="128"/>
                  <a:pt x="42" y="128"/>
                  <a:pt x="42" y="128"/>
                </a:cubicBezTo>
                <a:cubicBezTo>
                  <a:pt x="38" y="135"/>
                  <a:pt x="27" y="137"/>
                  <a:pt x="19" y="132"/>
                </a:cubicBezTo>
                <a:cubicBezTo>
                  <a:pt x="11" y="127"/>
                  <a:pt x="8" y="117"/>
                  <a:pt x="12" y="109"/>
                </a:cubicBezTo>
                <a:cubicBezTo>
                  <a:pt x="78" y="3"/>
                  <a:pt x="78" y="3"/>
                  <a:pt x="78" y="3"/>
                </a:cubicBezTo>
                <a:cubicBezTo>
                  <a:pt x="73" y="0"/>
                  <a:pt x="73" y="0"/>
                  <a:pt x="73" y="0"/>
                </a:cubicBezTo>
                <a:cubicBezTo>
                  <a:pt x="6" y="107"/>
                  <a:pt x="6" y="107"/>
                  <a:pt x="6" y="107"/>
                </a:cubicBezTo>
                <a:cubicBezTo>
                  <a:pt x="0" y="117"/>
                  <a:pt x="4" y="131"/>
                  <a:pt x="15" y="138"/>
                </a:cubicBezTo>
                <a:cubicBezTo>
                  <a:pt x="26" y="145"/>
                  <a:pt x="40" y="142"/>
                  <a:pt x="47" y="132"/>
                </a:cubicBezTo>
                <a:lnTo>
                  <a:pt x="113" y="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Freeform 87"/>
          <p:cNvSpPr>
            <a:spLocks/>
          </p:cNvSpPr>
          <p:nvPr/>
        </p:nvSpPr>
        <p:spPr bwMode="auto">
          <a:xfrm>
            <a:off x="10059667" y="3170130"/>
            <a:ext cx="131832" cy="91402"/>
          </a:xfrm>
          <a:custGeom>
            <a:avLst/>
            <a:gdLst>
              <a:gd name="T0" fmla="*/ 54 w 55"/>
              <a:gd name="T1" fmla="*/ 35 h 38"/>
              <a:gd name="T2" fmla="*/ 48 w 55"/>
              <a:gd name="T3" fmla="*/ 37 h 38"/>
              <a:gd name="T4" fmla="*/ 3 w 55"/>
              <a:gd name="T5" fmla="*/ 9 h 38"/>
              <a:gd name="T6" fmla="*/ 2 w 55"/>
              <a:gd name="T7" fmla="*/ 3 h 38"/>
              <a:gd name="T8" fmla="*/ 8 w 55"/>
              <a:gd name="T9" fmla="*/ 1 h 38"/>
              <a:gd name="T10" fmla="*/ 53 w 55"/>
              <a:gd name="T11" fmla="*/ 29 h 38"/>
              <a:gd name="T12" fmla="*/ 54 w 55"/>
              <a:gd name="T13" fmla="*/ 35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38">
                <a:moveTo>
                  <a:pt x="54" y="35"/>
                </a:moveTo>
                <a:cubicBezTo>
                  <a:pt x="53" y="37"/>
                  <a:pt x="50" y="38"/>
                  <a:pt x="48" y="37"/>
                </a:cubicBezTo>
                <a:cubicBezTo>
                  <a:pt x="3" y="9"/>
                  <a:pt x="3" y="9"/>
                  <a:pt x="3" y="9"/>
                </a:cubicBezTo>
                <a:cubicBezTo>
                  <a:pt x="1" y="7"/>
                  <a:pt x="0" y="5"/>
                  <a:pt x="2" y="3"/>
                </a:cubicBezTo>
                <a:cubicBezTo>
                  <a:pt x="3" y="1"/>
                  <a:pt x="6" y="0"/>
                  <a:pt x="8" y="1"/>
                </a:cubicBezTo>
                <a:cubicBezTo>
                  <a:pt x="53" y="29"/>
                  <a:pt x="53" y="29"/>
                  <a:pt x="53" y="29"/>
                </a:cubicBezTo>
                <a:cubicBezTo>
                  <a:pt x="55" y="31"/>
                  <a:pt x="55" y="33"/>
                  <a:pt x="54" y="3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Freeform 88"/>
          <p:cNvSpPr>
            <a:spLocks/>
          </p:cNvSpPr>
          <p:nvPr/>
        </p:nvSpPr>
        <p:spPr bwMode="auto">
          <a:xfrm>
            <a:off x="9957719" y="3242199"/>
            <a:ext cx="181049" cy="251358"/>
          </a:xfrm>
          <a:custGeom>
            <a:avLst/>
            <a:gdLst>
              <a:gd name="T0" fmla="*/ 75 w 75"/>
              <a:gd name="T1" fmla="*/ 4 h 104"/>
              <a:gd name="T2" fmla="*/ 69 w 75"/>
              <a:gd name="T3" fmla="*/ 0 h 104"/>
              <a:gd name="T4" fmla="*/ 10 w 75"/>
              <a:gd name="T5" fmla="*/ 95 h 104"/>
              <a:gd name="T6" fmla="*/ 0 w 75"/>
              <a:gd name="T7" fmla="*/ 100 h 104"/>
              <a:gd name="T8" fmla="*/ 1 w 75"/>
              <a:gd name="T9" fmla="*/ 101 h 104"/>
              <a:gd name="T10" fmla="*/ 17 w 75"/>
              <a:gd name="T11" fmla="*/ 98 h 104"/>
              <a:gd name="T12" fmla="*/ 75 w 75"/>
              <a:gd name="T13" fmla="*/ 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" h="104">
                <a:moveTo>
                  <a:pt x="75" y="4"/>
                </a:moveTo>
                <a:cubicBezTo>
                  <a:pt x="69" y="0"/>
                  <a:pt x="69" y="0"/>
                  <a:pt x="69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8" y="98"/>
                  <a:pt x="4" y="100"/>
                  <a:pt x="0" y="100"/>
                </a:cubicBezTo>
                <a:cubicBezTo>
                  <a:pt x="0" y="100"/>
                  <a:pt x="1" y="100"/>
                  <a:pt x="1" y="101"/>
                </a:cubicBezTo>
                <a:cubicBezTo>
                  <a:pt x="7" y="104"/>
                  <a:pt x="14" y="103"/>
                  <a:pt x="17" y="98"/>
                </a:cubicBezTo>
                <a:lnTo>
                  <a:pt x="75" y="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Freeform 89"/>
          <p:cNvSpPr>
            <a:spLocks noEditPoints="1"/>
          </p:cNvSpPr>
          <p:nvPr/>
        </p:nvSpPr>
        <p:spPr bwMode="auto">
          <a:xfrm>
            <a:off x="9535856" y="1811391"/>
            <a:ext cx="246085" cy="179290"/>
          </a:xfrm>
          <a:custGeom>
            <a:avLst/>
            <a:gdLst>
              <a:gd name="T0" fmla="*/ 84 w 102"/>
              <a:gd name="T1" fmla="*/ 71 h 74"/>
              <a:gd name="T2" fmla="*/ 79 w 102"/>
              <a:gd name="T3" fmla="*/ 69 h 74"/>
              <a:gd name="T4" fmla="*/ 79 w 102"/>
              <a:gd name="T5" fmla="*/ 69 h 74"/>
              <a:gd name="T6" fmla="*/ 79 w 102"/>
              <a:gd name="T7" fmla="*/ 52 h 74"/>
              <a:gd name="T8" fmla="*/ 86 w 102"/>
              <a:gd name="T9" fmla="*/ 49 h 74"/>
              <a:gd name="T10" fmla="*/ 90 w 102"/>
              <a:gd name="T11" fmla="*/ 38 h 74"/>
              <a:gd name="T12" fmla="*/ 79 w 102"/>
              <a:gd name="T13" fmla="*/ 31 h 74"/>
              <a:gd name="T14" fmla="*/ 85 w 102"/>
              <a:gd name="T15" fmla="*/ 20 h 74"/>
              <a:gd name="T16" fmla="*/ 79 w 102"/>
              <a:gd name="T17" fmla="*/ 16 h 74"/>
              <a:gd name="T18" fmla="*/ 72 w 102"/>
              <a:gd name="T19" fmla="*/ 3 h 74"/>
              <a:gd name="T20" fmla="*/ 79 w 102"/>
              <a:gd name="T21" fmla="*/ 16 h 74"/>
              <a:gd name="T22" fmla="*/ 72 w 102"/>
              <a:gd name="T23" fmla="*/ 21 h 74"/>
              <a:gd name="T24" fmla="*/ 72 w 102"/>
              <a:gd name="T25" fmla="*/ 9 h 74"/>
              <a:gd name="T26" fmla="*/ 79 w 102"/>
              <a:gd name="T27" fmla="*/ 73 h 74"/>
              <a:gd name="T28" fmla="*/ 72 w 102"/>
              <a:gd name="T29" fmla="*/ 69 h 74"/>
              <a:gd name="T30" fmla="*/ 79 w 102"/>
              <a:gd name="T31" fmla="*/ 73 h 74"/>
              <a:gd name="T32" fmla="*/ 79 w 102"/>
              <a:gd name="T33" fmla="*/ 34 h 74"/>
              <a:gd name="T34" fmla="*/ 75 w 102"/>
              <a:gd name="T35" fmla="*/ 45 h 74"/>
              <a:gd name="T36" fmla="*/ 79 w 102"/>
              <a:gd name="T37" fmla="*/ 52 h 74"/>
              <a:gd name="T38" fmla="*/ 72 w 102"/>
              <a:gd name="T39" fmla="*/ 25 h 74"/>
              <a:gd name="T40" fmla="*/ 79 w 102"/>
              <a:gd name="T41" fmla="*/ 31 h 74"/>
              <a:gd name="T42" fmla="*/ 72 w 102"/>
              <a:gd name="T43" fmla="*/ 3 h 74"/>
              <a:gd name="T44" fmla="*/ 71 w 102"/>
              <a:gd name="T45" fmla="*/ 8 h 74"/>
              <a:gd name="T46" fmla="*/ 66 w 102"/>
              <a:gd name="T47" fmla="*/ 2 h 74"/>
              <a:gd name="T48" fmla="*/ 66 w 102"/>
              <a:gd name="T49" fmla="*/ 73 h 74"/>
              <a:gd name="T50" fmla="*/ 67 w 102"/>
              <a:gd name="T51" fmla="*/ 65 h 74"/>
              <a:gd name="T52" fmla="*/ 72 w 102"/>
              <a:gd name="T53" fmla="*/ 74 h 74"/>
              <a:gd name="T54" fmla="*/ 72 w 102"/>
              <a:gd name="T55" fmla="*/ 21 h 74"/>
              <a:gd name="T56" fmla="*/ 72 w 102"/>
              <a:gd name="T57" fmla="*/ 52 h 74"/>
              <a:gd name="T58" fmla="*/ 66 w 102"/>
              <a:gd name="T59" fmla="*/ 57 h 74"/>
              <a:gd name="T60" fmla="*/ 69 w 102"/>
              <a:gd name="T61" fmla="*/ 16 h 74"/>
              <a:gd name="T62" fmla="*/ 22 w 102"/>
              <a:gd name="T63" fmla="*/ 10 h 74"/>
              <a:gd name="T64" fmla="*/ 66 w 102"/>
              <a:gd name="T65" fmla="*/ 5 h 74"/>
              <a:gd name="T66" fmla="*/ 64 w 102"/>
              <a:gd name="T67" fmla="*/ 6 h 74"/>
              <a:gd name="T68" fmla="*/ 66 w 102"/>
              <a:gd name="T69" fmla="*/ 16 h 74"/>
              <a:gd name="T70" fmla="*/ 66 w 102"/>
              <a:gd name="T71" fmla="*/ 64 h 74"/>
              <a:gd name="T72" fmla="*/ 37 w 102"/>
              <a:gd name="T73" fmla="*/ 57 h 74"/>
              <a:gd name="T74" fmla="*/ 22 w 102"/>
              <a:gd name="T75" fmla="*/ 49 h 74"/>
              <a:gd name="T76" fmla="*/ 27 w 102"/>
              <a:gd name="T77" fmla="*/ 48 h 74"/>
              <a:gd name="T78" fmla="*/ 22 w 102"/>
              <a:gd name="T79" fmla="*/ 27 h 74"/>
              <a:gd name="T80" fmla="*/ 2 w 102"/>
              <a:gd name="T81" fmla="*/ 41 h 74"/>
              <a:gd name="T82" fmla="*/ 22 w 102"/>
              <a:gd name="T83" fmla="*/ 10 h 74"/>
              <a:gd name="T84" fmla="*/ 17 w 102"/>
              <a:gd name="T85" fmla="*/ 28 h 74"/>
              <a:gd name="T86" fmla="*/ 22 w 102"/>
              <a:gd name="T87" fmla="*/ 49 h 74"/>
              <a:gd name="T88" fmla="*/ 2 w 102"/>
              <a:gd name="T89" fmla="*/ 41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2" h="74">
                <a:moveTo>
                  <a:pt x="79" y="7"/>
                </a:moveTo>
                <a:cubicBezTo>
                  <a:pt x="102" y="22"/>
                  <a:pt x="98" y="62"/>
                  <a:pt x="84" y="71"/>
                </a:cubicBezTo>
                <a:cubicBezTo>
                  <a:pt x="82" y="72"/>
                  <a:pt x="80" y="73"/>
                  <a:pt x="79" y="73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83" y="67"/>
                  <a:pt x="85" y="61"/>
                  <a:pt x="83" y="57"/>
                </a:cubicBezTo>
                <a:cubicBezTo>
                  <a:pt x="82" y="55"/>
                  <a:pt x="80" y="53"/>
                  <a:pt x="79" y="52"/>
                </a:cubicBezTo>
                <a:cubicBezTo>
                  <a:pt x="79" y="49"/>
                  <a:pt x="79" y="49"/>
                  <a:pt x="79" y="49"/>
                </a:cubicBezTo>
                <a:cubicBezTo>
                  <a:pt x="81" y="50"/>
                  <a:pt x="84" y="50"/>
                  <a:pt x="86" y="49"/>
                </a:cubicBezTo>
                <a:cubicBezTo>
                  <a:pt x="86" y="49"/>
                  <a:pt x="86" y="49"/>
                  <a:pt x="86" y="49"/>
                </a:cubicBezTo>
                <a:cubicBezTo>
                  <a:pt x="90" y="47"/>
                  <a:pt x="92" y="42"/>
                  <a:pt x="90" y="38"/>
                </a:cubicBezTo>
                <a:cubicBezTo>
                  <a:pt x="88" y="34"/>
                  <a:pt x="83" y="32"/>
                  <a:pt x="79" y="34"/>
                </a:cubicBezTo>
                <a:cubicBezTo>
                  <a:pt x="79" y="31"/>
                  <a:pt x="79" y="31"/>
                  <a:pt x="79" y="31"/>
                </a:cubicBezTo>
                <a:cubicBezTo>
                  <a:pt x="80" y="31"/>
                  <a:pt x="81" y="30"/>
                  <a:pt x="82" y="30"/>
                </a:cubicBezTo>
                <a:cubicBezTo>
                  <a:pt x="86" y="28"/>
                  <a:pt x="87" y="24"/>
                  <a:pt x="85" y="20"/>
                </a:cubicBezTo>
                <a:cubicBezTo>
                  <a:pt x="85" y="20"/>
                  <a:pt x="85" y="20"/>
                  <a:pt x="85" y="20"/>
                </a:cubicBezTo>
                <a:cubicBezTo>
                  <a:pt x="84" y="17"/>
                  <a:pt x="81" y="16"/>
                  <a:pt x="79" y="16"/>
                </a:cubicBezTo>
                <a:lnTo>
                  <a:pt x="79" y="7"/>
                </a:lnTo>
                <a:close/>
                <a:moveTo>
                  <a:pt x="72" y="3"/>
                </a:moveTo>
                <a:cubicBezTo>
                  <a:pt x="74" y="4"/>
                  <a:pt x="76" y="5"/>
                  <a:pt x="79" y="7"/>
                </a:cubicBezTo>
                <a:cubicBezTo>
                  <a:pt x="79" y="16"/>
                  <a:pt x="79" y="16"/>
                  <a:pt x="79" y="16"/>
                </a:cubicBezTo>
                <a:cubicBezTo>
                  <a:pt x="77" y="16"/>
                  <a:pt x="76" y="16"/>
                  <a:pt x="75" y="17"/>
                </a:cubicBezTo>
                <a:cubicBezTo>
                  <a:pt x="73" y="17"/>
                  <a:pt x="72" y="19"/>
                  <a:pt x="72" y="21"/>
                </a:cubicBezTo>
                <a:cubicBezTo>
                  <a:pt x="72" y="13"/>
                  <a:pt x="72" y="13"/>
                  <a:pt x="72" y="13"/>
                </a:cubicBezTo>
                <a:cubicBezTo>
                  <a:pt x="72" y="12"/>
                  <a:pt x="72" y="10"/>
                  <a:pt x="72" y="9"/>
                </a:cubicBezTo>
                <a:cubicBezTo>
                  <a:pt x="72" y="3"/>
                  <a:pt x="72" y="3"/>
                  <a:pt x="72" y="3"/>
                </a:cubicBezTo>
                <a:close/>
                <a:moveTo>
                  <a:pt x="79" y="73"/>
                </a:moveTo>
                <a:cubicBezTo>
                  <a:pt x="76" y="74"/>
                  <a:pt x="74" y="74"/>
                  <a:pt x="72" y="74"/>
                </a:cubicBezTo>
                <a:cubicBezTo>
                  <a:pt x="72" y="69"/>
                  <a:pt x="72" y="69"/>
                  <a:pt x="72" y="69"/>
                </a:cubicBezTo>
                <a:cubicBezTo>
                  <a:pt x="74" y="70"/>
                  <a:pt x="76" y="70"/>
                  <a:pt x="79" y="69"/>
                </a:cubicBezTo>
                <a:cubicBezTo>
                  <a:pt x="79" y="73"/>
                  <a:pt x="79" y="73"/>
                  <a:pt x="79" y="73"/>
                </a:cubicBezTo>
                <a:close/>
                <a:moveTo>
                  <a:pt x="79" y="31"/>
                </a:moveTo>
                <a:cubicBezTo>
                  <a:pt x="79" y="34"/>
                  <a:pt x="79" y="34"/>
                  <a:pt x="79" y="34"/>
                </a:cubicBezTo>
                <a:cubicBezTo>
                  <a:pt x="78" y="34"/>
                  <a:pt x="78" y="34"/>
                  <a:pt x="78" y="34"/>
                </a:cubicBezTo>
                <a:cubicBezTo>
                  <a:pt x="74" y="36"/>
                  <a:pt x="73" y="41"/>
                  <a:pt x="75" y="45"/>
                </a:cubicBezTo>
                <a:cubicBezTo>
                  <a:pt x="76" y="47"/>
                  <a:pt x="77" y="48"/>
                  <a:pt x="79" y="49"/>
                </a:cubicBezTo>
                <a:cubicBezTo>
                  <a:pt x="79" y="52"/>
                  <a:pt x="79" y="52"/>
                  <a:pt x="79" y="52"/>
                </a:cubicBezTo>
                <a:cubicBezTo>
                  <a:pt x="76" y="51"/>
                  <a:pt x="74" y="51"/>
                  <a:pt x="72" y="52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6"/>
                  <a:pt x="72" y="26"/>
                  <a:pt x="72" y="26"/>
                </a:cubicBezTo>
                <a:cubicBezTo>
                  <a:pt x="73" y="29"/>
                  <a:pt x="76" y="31"/>
                  <a:pt x="79" y="31"/>
                </a:cubicBezTo>
                <a:close/>
                <a:moveTo>
                  <a:pt x="66" y="2"/>
                </a:moveTo>
                <a:cubicBezTo>
                  <a:pt x="68" y="2"/>
                  <a:pt x="70" y="3"/>
                  <a:pt x="72" y="3"/>
                </a:cubicBezTo>
                <a:cubicBezTo>
                  <a:pt x="72" y="9"/>
                  <a:pt x="72" y="9"/>
                  <a:pt x="72" y="9"/>
                </a:cubicBezTo>
                <a:cubicBezTo>
                  <a:pt x="71" y="9"/>
                  <a:pt x="71" y="9"/>
                  <a:pt x="71" y="8"/>
                </a:cubicBezTo>
                <a:cubicBezTo>
                  <a:pt x="70" y="7"/>
                  <a:pt x="68" y="5"/>
                  <a:pt x="66" y="5"/>
                </a:cubicBezTo>
                <a:cubicBezTo>
                  <a:pt x="66" y="2"/>
                  <a:pt x="66" y="2"/>
                  <a:pt x="66" y="2"/>
                </a:cubicBezTo>
                <a:close/>
                <a:moveTo>
                  <a:pt x="72" y="74"/>
                </a:moveTo>
                <a:cubicBezTo>
                  <a:pt x="70" y="74"/>
                  <a:pt x="68" y="73"/>
                  <a:pt x="66" y="73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67" y="64"/>
                  <a:pt x="67" y="65"/>
                </a:cubicBezTo>
                <a:cubicBezTo>
                  <a:pt x="68" y="67"/>
                  <a:pt x="70" y="68"/>
                  <a:pt x="72" y="69"/>
                </a:cubicBezTo>
                <a:cubicBezTo>
                  <a:pt x="72" y="74"/>
                  <a:pt x="72" y="74"/>
                  <a:pt x="72" y="74"/>
                </a:cubicBezTo>
                <a:close/>
                <a:moveTo>
                  <a:pt x="72" y="13"/>
                </a:moveTo>
                <a:cubicBezTo>
                  <a:pt x="72" y="21"/>
                  <a:pt x="72" y="21"/>
                  <a:pt x="72" y="21"/>
                </a:cubicBezTo>
                <a:cubicBezTo>
                  <a:pt x="71" y="22"/>
                  <a:pt x="71" y="24"/>
                  <a:pt x="72" y="25"/>
                </a:cubicBezTo>
                <a:cubicBezTo>
                  <a:pt x="72" y="52"/>
                  <a:pt x="72" y="52"/>
                  <a:pt x="72" y="52"/>
                </a:cubicBezTo>
                <a:cubicBezTo>
                  <a:pt x="71" y="52"/>
                  <a:pt x="71" y="52"/>
                  <a:pt x="71" y="52"/>
                </a:cubicBezTo>
                <a:cubicBezTo>
                  <a:pt x="69" y="54"/>
                  <a:pt x="67" y="55"/>
                  <a:pt x="66" y="57"/>
                </a:cubicBezTo>
                <a:cubicBezTo>
                  <a:pt x="66" y="16"/>
                  <a:pt x="66" y="16"/>
                  <a:pt x="66" y="16"/>
                </a:cubicBezTo>
                <a:cubicBezTo>
                  <a:pt x="67" y="16"/>
                  <a:pt x="68" y="16"/>
                  <a:pt x="69" y="16"/>
                </a:cubicBezTo>
                <a:cubicBezTo>
                  <a:pt x="70" y="15"/>
                  <a:pt x="71" y="14"/>
                  <a:pt x="72" y="13"/>
                </a:cubicBezTo>
                <a:close/>
                <a:moveTo>
                  <a:pt x="22" y="10"/>
                </a:moveTo>
                <a:cubicBezTo>
                  <a:pt x="41" y="2"/>
                  <a:pt x="55" y="0"/>
                  <a:pt x="66" y="2"/>
                </a:cubicBezTo>
                <a:cubicBezTo>
                  <a:pt x="66" y="5"/>
                  <a:pt x="66" y="5"/>
                  <a:pt x="66" y="5"/>
                </a:cubicBezTo>
                <a:cubicBezTo>
                  <a:pt x="65" y="5"/>
                  <a:pt x="65" y="6"/>
                  <a:pt x="64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61" y="7"/>
                  <a:pt x="60" y="11"/>
                  <a:pt x="61" y="13"/>
                </a:cubicBezTo>
                <a:cubicBezTo>
                  <a:pt x="62" y="15"/>
                  <a:pt x="64" y="16"/>
                  <a:pt x="66" y="16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9"/>
                  <a:pt x="66" y="62"/>
                  <a:pt x="66" y="64"/>
                </a:cubicBezTo>
                <a:cubicBezTo>
                  <a:pt x="66" y="73"/>
                  <a:pt x="66" y="73"/>
                  <a:pt x="66" y="73"/>
                </a:cubicBezTo>
                <a:cubicBezTo>
                  <a:pt x="56" y="68"/>
                  <a:pt x="48" y="56"/>
                  <a:pt x="37" y="57"/>
                </a:cubicBezTo>
                <a:cubicBezTo>
                  <a:pt x="32" y="57"/>
                  <a:pt x="27" y="58"/>
                  <a:pt x="22" y="57"/>
                </a:cubicBezTo>
                <a:cubicBezTo>
                  <a:pt x="22" y="49"/>
                  <a:pt x="22" y="49"/>
                  <a:pt x="22" y="49"/>
                </a:cubicBezTo>
                <a:cubicBezTo>
                  <a:pt x="24" y="49"/>
                  <a:pt x="25" y="48"/>
                  <a:pt x="27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2" y="45"/>
                  <a:pt x="34" y="38"/>
                  <a:pt x="32" y="33"/>
                </a:cubicBezTo>
                <a:cubicBezTo>
                  <a:pt x="30" y="29"/>
                  <a:pt x="26" y="27"/>
                  <a:pt x="22" y="27"/>
                </a:cubicBezTo>
                <a:lnTo>
                  <a:pt x="22" y="10"/>
                </a:lnTo>
                <a:close/>
                <a:moveTo>
                  <a:pt x="2" y="41"/>
                </a:moveTo>
                <a:cubicBezTo>
                  <a:pt x="0" y="23"/>
                  <a:pt x="18" y="12"/>
                  <a:pt x="18" y="12"/>
                </a:cubicBezTo>
                <a:cubicBezTo>
                  <a:pt x="20" y="12"/>
                  <a:pt x="21" y="11"/>
                  <a:pt x="22" y="10"/>
                </a:cubicBezTo>
                <a:cubicBezTo>
                  <a:pt x="22" y="27"/>
                  <a:pt x="22" y="27"/>
                  <a:pt x="22" y="27"/>
                </a:cubicBezTo>
                <a:cubicBezTo>
                  <a:pt x="20" y="27"/>
                  <a:pt x="19" y="27"/>
                  <a:pt x="17" y="28"/>
                </a:cubicBezTo>
                <a:cubicBezTo>
                  <a:pt x="12" y="31"/>
                  <a:pt x="9" y="37"/>
                  <a:pt x="12" y="43"/>
                </a:cubicBezTo>
                <a:cubicBezTo>
                  <a:pt x="14" y="47"/>
                  <a:pt x="18" y="49"/>
                  <a:pt x="22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12" y="57"/>
                  <a:pt x="4" y="53"/>
                  <a:pt x="2" y="4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Freeform 90"/>
          <p:cNvSpPr>
            <a:spLocks/>
          </p:cNvSpPr>
          <p:nvPr/>
        </p:nvSpPr>
        <p:spPr bwMode="auto">
          <a:xfrm>
            <a:off x="7484568" y="2985568"/>
            <a:ext cx="228507" cy="295302"/>
          </a:xfrm>
          <a:custGeom>
            <a:avLst/>
            <a:gdLst>
              <a:gd name="T0" fmla="*/ 0 w 95"/>
              <a:gd name="T1" fmla="*/ 21 h 123"/>
              <a:gd name="T2" fmla="*/ 4 w 95"/>
              <a:gd name="T3" fmla="*/ 19 h 123"/>
              <a:gd name="T4" fmla="*/ 59 w 95"/>
              <a:gd name="T5" fmla="*/ 109 h 123"/>
              <a:gd name="T6" fmla="*/ 79 w 95"/>
              <a:gd name="T7" fmla="*/ 112 h 123"/>
              <a:gd name="T8" fmla="*/ 85 w 95"/>
              <a:gd name="T9" fmla="*/ 93 h 123"/>
              <a:gd name="T10" fmla="*/ 29 w 95"/>
              <a:gd name="T11" fmla="*/ 3 h 123"/>
              <a:gd name="T12" fmla="*/ 34 w 95"/>
              <a:gd name="T13" fmla="*/ 0 h 123"/>
              <a:gd name="T14" fmla="*/ 90 w 95"/>
              <a:gd name="T15" fmla="*/ 91 h 123"/>
              <a:gd name="T16" fmla="*/ 82 w 95"/>
              <a:gd name="T17" fmla="*/ 117 h 123"/>
              <a:gd name="T18" fmla="*/ 56 w 95"/>
              <a:gd name="T19" fmla="*/ 112 h 123"/>
              <a:gd name="T20" fmla="*/ 0 w 95"/>
              <a:gd name="T21" fmla="*/ 2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5" h="123">
                <a:moveTo>
                  <a:pt x="0" y="21"/>
                </a:moveTo>
                <a:cubicBezTo>
                  <a:pt x="4" y="19"/>
                  <a:pt x="4" y="19"/>
                  <a:pt x="4" y="19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63" y="115"/>
                  <a:pt x="72" y="117"/>
                  <a:pt x="79" y="112"/>
                </a:cubicBezTo>
                <a:cubicBezTo>
                  <a:pt x="87" y="108"/>
                  <a:pt x="89" y="99"/>
                  <a:pt x="85" y="93"/>
                </a:cubicBezTo>
                <a:cubicBezTo>
                  <a:pt x="29" y="3"/>
                  <a:pt x="29" y="3"/>
                  <a:pt x="29" y="3"/>
                </a:cubicBezTo>
                <a:cubicBezTo>
                  <a:pt x="34" y="0"/>
                  <a:pt x="34" y="0"/>
                  <a:pt x="34" y="0"/>
                </a:cubicBezTo>
                <a:cubicBezTo>
                  <a:pt x="90" y="91"/>
                  <a:pt x="90" y="91"/>
                  <a:pt x="90" y="91"/>
                </a:cubicBezTo>
                <a:cubicBezTo>
                  <a:pt x="95" y="100"/>
                  <a:pt x="92" y="111"/>
                  <a:pt x="82" y="117"/>
                </a:cubicBezTo>
                <a:cubicBezTo>
                  <a:pt x="73" y="123"/>
                  <a:pt x="61" y="121"/>
                  <a:pt x="56" y="112"/>
                </a:cubicBezTo>
                <a:lnTo>
                  <a:pt x="0" y="2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Freeform 91"/>
          <p:cNvSpPr>
            <a:spLocks/>
          </p:cNvSpPr>
          <p:nvPr/>
        </p:nvSpPr>
        <p:spPr bwMode="auto">
          <a:xfrm>
            <a:off x="7470504" y="2975019"/>
            <a:ext cx="112496" cy="77341"/>
          </a:xfrm>
          <a:custGeom>
            <a:avLst/>
            <a:gdLst>
              <a:gd name="T0" fmla="*/ 1 w 47"/>
              <a:gd name="T1" fmla="*/ 30 h 32"/>
              <a:gd name="T2" fmla="*/ 6 w 47"/>
              <a:gd name="T3" fmla="*/ 31 h 32"/>
              <a:gd name="T4" fmla="*/ 44 w 47"/>
              <a:gd name="T5" fmla="*/ 7 h 32"/>
              <a:gd name="T6" fmla="*/ 46 w 47"/>
              <a:gd name="T7" fmla="*/ 2 h 32"/>
              <a:gd name="T8" fmla="*/ 41 w 47"/>
              <a:gd name="T9" fmla="*/ 1 h 32"/>
              <a:gd name="T10" fmla="*/ 2 w 47"/>
              <a:gd name="T11" fmla="*/ 25 h 32"/>
              <a:gd name="T12" fmla="*/ 1 w 47"/>
              <a:gd name="T13" fmla="*/ 3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32">
                <a:moveTo>
                  <a:pt x="1" y="30"/>
                </a:moveTo>
                <a:cubicBezTo>
                  <a:pt x="2" y="32"/>
                  <a:pt x="4" y="32"/>
                  <a:pt x="6" y="31"/>
                </a:cubicBezTo>
                <a:cubicBezTo>
                  <a:pt x="44" y="7"/>
                  <a:pt x="44" y="7"/>
                  <a:pt x="44" y="7"/>
                </a:cubicBezTo>
                <a:cubicBezTo>
                  <a:pt x="46" y="6"/>
                  <a:pt x="47" y="4"/>
                  <a:pt x="46" y="2"/>
                </a:cubicBezTo>
                <a:cubicBezTo>
                  <a:pt x="45" y="1"/>
                  <a:pt x="42" y="0"/>
                  <a:pt x="41" y="1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6"/>
                  <a:pt x="0" y="28"/>
                  <a:pt x="1" y="3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Freeform 92"/>
          <p:cNvSpPr>
            <a:spLocks/>
          </p:cNvSpPr>
          <p:nvPr/>
        </p:nvSpPr>
        <p:spPr bwMode="auto">
          <a:xfrm>
            <a:off x="7516205" y="3038298"/>
            <a:ext cx="154682" cy="212687"/>
          </a:xfrm>
          <a:custGeom>
            <a:avLst/>
            <a:gdLst>
              <a:gd name="T0" fmla="*/ 0 w 64"/>
              <a:gd name="T1" fmla="*/ 3 h 88"/>
              <a:gd name="T2" fmla="*/ 5 w 64"/>
              <a:gd name="T3" fmla="*/ 0 h 88"/>
              <a:gd name="T4" fmla="*/ 55 w 64"/>
              <a:gd name="T5" fmla="*/ 80 h 88"/>
              <a:gd name="T6" fmla="*/ 64 w 64"/>
              <a:gd name="T7" fmla="*/ 85 h 88"/>
              <a:gd name="T8" fmla="*/ 63 w 64"/>
              <a:gd name="T9" fmla="*/ 85 h 88"/>
              <a:gd name="T10" fmla="*/ 49 w 64"/>
              <a:gd name="T11" fmla="*/ 82 h 88"/>
              <a:gd name="T12" fmla="*/ 0 w 64"/>
              <a:gd name="T13" fmla="*/ 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88">
                <a:moveTo>
                  <a:pt x="0" y="3"/>
                </a:moveTo>
                <a:cubicBezTo>
                  <a:pt x="5" y="0"/>
                  <a:pt x="5" y="0"/>
                  <a:pt x="5" y="0"/>
                </a:cubicBezTo>
                <a:cubicBezTo>
                  <a:pt x="55" y="80"/>
                  <a:pt x="55" y="80"/>
                  <a:pt x="55" y="80"/>
                </a:cubicBezTo>
                <a:cubicBezTo>
                  <a:pt x="57" y="83"/>
                  <a:pt x="60" y="85"/>
                  <a:pt x="64" y="85"/>
                </a:cubicBezTo>
                <a:cubicBezTo>
                  <a:pt x="63" y="85"/>
                  <a:pt x="63" y="85"/>
                  <a:pt x="63" y="85"/>
                </a:cubicBezTo>
                <a:cubicBezTo>
                  <a:pt x="58" y="88"/>
                  <a:pt x="52" y="87"/>
                  <a:pt x="49" y="82"/>
                </a:cubicBezTo>
                <a:lnTo>
                  <a:pt x="0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Freeform 93"/>
          <p:cNvSpPr>
            <a:spLocks noEditPoints="1"/>
          </p:cNvSpPr>
          <p:nvPr/>
        </p:nvSpPr>
        <p:spPr bwMode="auto">
          <a:xfrm>
            <a:off x="8990958" y="4813626"/>
            <a:ext cx="242569" cy="265421"/>
          </a:xfrm>
          <a:custGeom>
            <a:avLst/>
            <a:gdLst>
              <a:gd name="T0" fmla="*/ 78 w 101"/>
              <a:gd name="T1" fmla="*/ 51 h 110"/>
              <a:gd name="T2" fmla="*/ 75 w 101"/>
              <a:gd name="T3" fmla="*/ 63 h 110"/>
              <a:gd name="T4" fmla="*/ 75 w 101"/>
              <a:gd name="T5" fmla="*/ 73 h 110"/>
              <a:gd name="T6" fmla="*/ 77 w 101"/>
              <a:gd name="T7" fmla="*/ 74 h 110"/>
              <a:gd name="T8" fmla="*/ 86 w 101"/>
              <a:gd name="T9" fmla="*/ 86 h 110"/>
              <a:gd name="T10" fmla="*/ 75 w 101"/>
              <a:gd name="T11" fmla="*/ 80 h 110"/>
              <a:gd name="T12" fmla="*/ 75 w 101"/>
              <a:gd name="T13" fmla="*/ 22 h 110"/>
              <a:gd name="T14" fmla="*/ 86 w 101"/>
              <a:gd name="T15" fmla="*/ 15 h 110"/>
              <a:gd name="T16" fmla="*/ 77 w 101"/>
              <a:gd name="T17" fmla="*/ 28 h 110"/>
              <a:gd name="T18" fmla="*/ 75 w 101"/>
              <a:gd name="T19" fmla="*/ 28 h 110"/>
              <a:gd name="T20" fmla="*/ 98 w 101"/>
              <a:gd name="T21" fmla="*/ 48 h 110"/>
              <a:gd name="T22" fmla="*/ 83 w 101"/>
              <a:gd name="T23" fmla="*/ 51 h 110"/>
              <a:gd name="T24" fmla="*/ 98 w 101"/>
              <a:gd name="T25" fmla="*/ 53 h 110"/>
              <a:gd name="T26" fmla="*/ 98 w 101"/>
              <a:gd name="T27" fmla="*/ 48 h 110"/>
              <a:gd name="T28" fmla="*/ 52 w 101"/>
              <a:gd name="T29" fmla="*/ 110 h 110"/>
              <a:gd name="T30" fmla="*/ 66 w 101"/>
              <a:gd name="T31" fmla="*/ 74 h 110"/>
              <a:gd name="T32" fmla="*/ 75 w 101"/>
              <a:gd name="T33" fmla="*/ 39 h 110"/>
              <a:gd name="T34" fmla="*/ 50 w 101"/>
              <a:gd name="T35" fmla="*/ 29 h 110"/>
              <a:gd name="T36" fmla="*/ 72 w 101"/>
              <a:gd name="T37" fmla="*/ 51 h 110"/>
              <a:gd name="T38" fmla="*/ 62 w 101"/>
              <a:gd name="T39" fmla="*/ 70 h 110"/>
              <a:gd name="T40" fmla="*/ 60 w 101"/>
              <a:gd name="T41" fmla="*/ 85 h 110"/>
              <a:gd name="T42" fmla="*/ 50 w 101"/>
              <a:gd name="T43" fmla="*/ 110 h 110"/>
              <a:gd name="T44" fmla="*/ 75 w 101"/>
              <a:gd name="T45" fmla="*/ 28 h 110"/>
              <a:gd name="T46" fmla="*/ 74 w 101"/>
              <a:gd name="T47" fmla="*/ 24 h 110"/>
              <a:gd name="T48" fmla="*/ 75 w 101"/>
              <a:gd name="T49" fmla="*/ 73 h 110"/>
              <a:gd name="T50" fmla="*/ 74 w 101"/>
              <a:gd name="T51" fmla="*/ 78 h 110"/>
              <a:gd name="T52" fmla="*/ 75 w 101"/>
              <a:gd name="T53" fmla="*/ 73 h 110"/>
              <a:gd name="T54" fmla="*/ 50 w 101"/>
              <a:gd name="T55" fmla="*/ 0 h 110"/>
              <a:gd name="T56" fmla="*/ 53 w 101"/>
              <a:gd name="T57" fmla="*/ 3 h 110"/>
              <a:gd name="T58" fmla="*/ 50 w 101"/>
              <a:gd name="T59" fmla="*/ 18 h 110"/>
              <a:gd name="T60" fmla="*/ 50 w 101"/>
              <a:gd name="T61" fmla="*/ 23 h 110"/>
              <a:gd name="T62" fmla="*/ 25 w 101"/>
              <a:gd name="T63" fmla="*/ 63 h 110"/>
              <a:gd name="T64" fmla="*/ 35 w 101"/>
              <a:gd name="T65" fmla="*/ 96 h 110"/>
              <a:gd name="T66" fmla="*/ 50 w 101"/>
              <a:gd name="T67" fmla="*/ 110 h 110"/>
              <a:gd name="T68" fmla="*/ 41 w 101"/>
              <a:gd name="T69" fmla="*/ 85 h 110"/>
              <a:gd name="T70" fmla="*/ 39 w 101"/>
              <a:gd name="T71" fmla="*/ 70 h 110"/>
              <a:gd name="T72" fmla="*/ 34 w 101"/>
              <a:gd name="T73" fmla="*/ 35 h 110"/>
              <a:gd name="T74" fmla="*/ 50 w 101"/>
              <a:gd name="T75" fmla="*/ 23 h 110"/>
              <a:gd name="T76" fmla="*/ 50 w 101"/>
              <a:gd name="T77" fmla="*/ 18 h 110"/>
              <a:gd name="T78" fmla="*/ 48 w 101"/>
              <a:gd name="T79" fmla="*/ 3 h 110"/>
              <a:gd name="T80" fmla="*/ 25 w 101"/>
              <a:gd name="T81" fmla="*/ 80 h 110"/>
              <a:gd name="T82" fmla="*/ 27 w 101"/>
              <a:gd name="T83" fmla="*/ 74 h 110"/>
              <a:gd name="T84" fmla="*/ 25 w 101"/>
              <a:gd name="T85" fmla="*/ 80 h 110"/>
              <a:gd name="T86" fmla="*/ 25 w 101"/>
              <a:gd name="T87" fmla="*/ 22 h 110"/>
              <a:gd name="T88" fmla="*/ 27 w 101"/>
              <a:gd name="T89" fmla="*/ 28 h 110"/>
              <a:gd name="T90" fmla="*/ 25 w 101"/>
              <a:gd name="T91" fmla="*/ 39 h 110"/>
              <a:gd name="T92" fmla="*/ 25 w 101"/>
              <a:gd name="T93" fmla="*/ 63 h 110"/>
              <a:gd name="T94" fmla="*/ 25 w 101"/>
              <a:gd name="T95" fmla="*/ 22 h 110"/>
              <a:gd name="T96" fmla="*/ 23 w 101"/>
              <a:gd name="T97" fmla="*/ 28 h 110"/>
              <a:gd name="T98" fmla="*/ 15 w 101"/>
              <a:gd name="T99" fmla="*/ 19 h 110"/>
              <a:gd name="T100" fmla="*/ 18 w 101"/>
              <a:gd name="T101" fmla="*/ 15 h 110"/>
              <a:gd name="T102" fmla="*/ 25 w 101"/>
              <a:gd name="T103" fmla="*/ 73 h 110"/>
              <a:gd name="T104" fmla="*/ 18 w 101"/>
              <a:gd name="T105" fmla="*/ 86 h 110"/>
              <a:gd name="T106" fmla="*/ 15 w 101"/>
              <a:gd name="T107" fmla="*/ 83 h 110"/>
              <a:gd name="T108" fmla="*/ 23 w 101"/>
              <a:gd name="T109" fmla="*/ 74 h 110"/>
              <a:gd name="T110" fmla="*/ 18 w 101"/>
              <a:gd name="T111" fmla="*/ 51 h 110"/>
              <a:gd name="T112" fmla="*/ 15 w 101"/>
              <a:gd name="T113" fmla="*/ 48 h 110"/>
              <a:gd name="T114" fmla="*/ 0 w 101"/>
              <a:gd name="T115" fmla="*/ 51 h 110"/>
              <a:gd name="T116" fmla="*/ 15 w 101"/>
              <a:gd name="T117" fmla="*/ 53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10">
                <a:moveTo>
                  <a:pt x="75" y="63"/>
                </a:moveTo>
                <a:cubicBezTo>
                  <a:pt x="77" y="59"/>
                  <a:pt x="78" y="55"/>
                  <a:pt x="78" y="51"/>
                </a:cubicBezTo>
                <a:cubicBezTo>
                  <a:pt x="78" y="47"/>
                  <a:pt x="77" y="43"/>
                  <a:pt x="75" y="39"/>
                </a:cubicBezTo>
                <a:cubicBezTo>
                  <a:pt x="75" y="63"/>
                  <a:pt x="75" y="63"/>
                  <a:pt x="75" y="63"/>
                </a:cubicBezTo>
                <a:close/>
                <a:moveTo>
                  <a:pt x="75" y="80"/>
                </a:moveTo>
                <a:cubicBezTo>
                  <a:pt x="75" y="73"/>
                  <a:pt x="75" y="73"/>
                  <a:pt x="75" y="73"/>
                </a:cubicBezTo>
                <a:cubicBezTo>
                  <a:pt x="76" y="73"/>
                  <a:pt x="77" y="73"/>
                  <a:pt x="77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86" y="83"/>
                  <a:pt x="86" y="83"/>
                  <a:pt x="86" y="83"/>
                </a:cubicBezTo>
                <a:cubicBezTo>
                  <a:pt x="87" y="84"/>
                  <a:pt x="87" y="85"/>
                  <a:pt x="86" y="86"/>
                </a:cubicBezTo>
                <a:cubicBezTo>
                  <a:pt x="85" y="87"/>
                  <a:pt x="83" y="87"/>
                  <a:pt x="82" y="86"/>
                </a:cubicBezTo>
                <a:cubicBezTo>
                  <a:pt x="75" y="80"/>
                  <a:pt x="75" y="80"/>
                  <a:pt x="75" y="80"/>
                </a:cubicBezTo>
                <a:close/>
                <a:moveTo>
                  <a:pt x="75" y="28"/>
                </a:moveTo>
                <a:cubicBezTo>
                  <a:pt x="75" y="22"/>
                  <a:pt x="75" y="22"/>
                  <a:pt x="75" y="22"/>
                </a:cubicBezTo>
                <a:cubicBezTo>
                  <a:pt x="82" y="15"/>
                  <a:pt x="82" y="15"/>
                  <a:pt x="82" y="15"/>
                </a:cubicBezTo>
                <a:cubicBezTo>
                  <a:pt x="83" y="14"/>
                  <a:pt x="85" y="14"/>
                  <a:pt x="86" y="15"/>
                </a:cubicBezTo>
                <a:cubicBezTo>
                  <a:pt x="87" y="16"/>
                  <a:pt x="87" y="18"/>
                  <a:pt x="86" y="19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6" y="28"/>
                  <a:pt x="75" y="28"/>
                </a:cubicBezTo>
                <a:close/>
                <a:moveTo>
                  <a:pt x="98" y="48"/>
                </a:moveTo>
                <a:cubicBezTo>
                  <a:pt x="98" y="48"/>
                  <a:pt x="98" y="48"/>
                  <a:pt x="98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4" y="48"/>
                  <a:pt x="83" y="49"/>
                  <a:pt x="83" y="51"/>
                </a:cubicBezTo>
                <a:cubicBezTo>
                  <a:pt x="83" y="52"/>
                  <a:pt x="84" y="53"/>
                  <a:pt x="86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3"/>
                  <a:pt x="101" y="52"/>
                  <a:pt x="101" y="51"/>
                </a:cubicBezTo>
                <a:cubicBezTo>
                  <a:pt x="101" y="49"/>
                  <a:pt x="100" y="48"/>
                  <a:pt x="98" y="48"/>
                </a:cubicBezTo>
                <a:close/>
                <a:moveTo>
                  <a:pt x="50" y="110"/>
                </a:moveTo>
                <a:cubicBezTo>
                  <a:pt x="52" y="110"/>
                  <a:pt x="52" y="110"/>
                  <a:pt x="52" y="110"/>
                </a:cubicBezTo>
                <a:cubicBezTo>
                  <a:pt x="60" y="110"/>
                  <a:pt x="66" y="104"/>
                  <a:pt x="66" y="96"/>
                </a:cubicBezTo>
                <a:cubicBezTo>
                  <a:pt x="66" y="74"/>
                  <a:pt x="66" y="74"/>
                  <a:pt x="66" y="74"/>
                </a:cubicBezTo>
                <a:cubicBezTo>
                  <a:pt x="70" y="71"/>
                  <a:pt x="73" y="67"/>
                  <a:pt x="75" y="63"/>
                </a:cubicBezTo>
                <a:cubicBezTo>
                  <a:pt x="75" y="39"/>
                  <a:pt x="75" y="39"/>
                  <a:pt x="75" y="39"/>
                </a:cubicBezTo>
                <a:cubicBezTo>
                  <a:pt x="71" y="29"/>
                  <a:pt x="61" y="23"/>
                  <a:pt x="50" y="23"/>
                </a:cubicBezTo>
                <a:cubicBezTo>
                  <a:pt x="50" y="29"/>
                  <a:pt x="50" y="29"/>
                  <a:pt x="50" y="29"/>
                </a:cubicBezTo>
                <a:cubicBezTo>
                  <a:pt x="56" y="29"/>
                  <a:pt x="62" y="31"/>
                  <a:pt x="66" y="35"/>
                </a:cubicBezTo>
                <a:cubicBezTo>
                  <a:pt x="70" y="39"/>
                  <a:pt x="72" y="45"/>
                  <a:pt x="72" y="51"/>
                </a:cubicBezTo>
                <a:cubicBezTo>
                  <a:pt x="72" y="59"/>
                  <a:pt x="68" y="66"/>
                  <a:pt x="62" y="70"/>
                </a:cubicBezTo>
                <a:cubicBezTo>
                  <a:pt x="62" y="70"/>
                  <a:pt x="62" y="70"/>
                  <a:pt x="62" y="70"/>
                </a:cubicBezTo>
                <a:cubicBezTo>
                  <a:pt x="61" y="70"/>
                  <a:pt x="60" y="71"/>
                  <a:pt x="60" y="72"/>
                </a:cubicBezTo>
                <a:cubicBezTo>
                  <a:pt x="60" y="85"/>
                  <a:pt x="60" y="85"/>
                  <a:pt x="60" y="85"/>
                </a:cubicBezTo>
                <a:cubicBezTo>
                  <a:pt x="50" y="85"/>
                  <a:pt x="50" y="85"/>
                  <a:pt x="50" y="85"/>
                </a:cubicBezTo>
                <a:cubicBezTo>
                  <a:pt x="50" y="110"/>
                  <a:pt x="50" y="110"/>
                  <a:pt x="50" y="110"/>
                </a:cubicBezTo>
                <a:close/>
                <a:moveTo>
                  <a:pt x="75" y="22"/>
                </a:moveTo>
                <a:cubicBezTo>
                  <a:pt x="75" y="28"/>
                  <a:pt x="75" y="28"/>
                  <a:pt x="75" y="28"/>
                </a:cubicBezTo>
                <a:cubicBezTo>
                  <a:pt x="75" y="28"/>
                  <a:pt x="74" y="28"/>
                  <a:pt x="74" y="28"/>
                </a:cubicBezTo>
                <a:cubicBezTo>
                  <a:pt x="72" y="27"/>
                  <a:pt x="72" y="25"/>
                  <a:pt x="74" y="24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5" y="73"/>
                </a:moveTo>
                <a:cubicBezTo>
                  <a:pt x="75" y="80"/>
                  <a:pt x="75" y="80"/>
                  <a:pt x="75" y="80"/>
                </a:cubicBezTo>
                <a:cubicBezTo>
                  <a:pt x="74" y="78"/>
                  <a:pt x="74" y="78"/>
                  <a:pt x="74" y="78"/>
                </a:cubicBezTo>
                <a:cubicBezTo>
                  <a:pt x="72" y="77"/>
                  <a:pt x="72" y="75"/>
                  <a:pt x="74" y="74"/>
                </a:cubicBezTo>
                <a:cubicBezTo>
                  <a:pt x="74" y="73"/>
                  <a:pt x="75" y="73"/>
                  <a:pt x="75" y="73"/>
                </a:cubicBezTo>
                <a:close/>
                <a:moveTo>
                  <a:pt x="50" y="18"/>
                </a:moveTo>
                <a:cubicBezTo>
                  <a:pt x="50" y="0"/>
                  <a:pt x="50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2" y="0"/>
                  <a:pt x="53" y="2"/>
                  <a:pt x="53" y="3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7"/>
                  <a:pt x="52" y="18"/>
                  <a:pt x="50" y="18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0" y="23"/>
                </a:moveTo>
                <a:cubicBezTo>
                  <a:pt x="39" y="23"/>
                  <a:pt x="30" y="29"/>
                  <a:pt x="25" y="39"/>
                </a:cubicBezTo>
                <a:cubicBezTo>
                  <a:pt x="25" y="63"/>
                  <a:pt x="25" y="63"/>
                  <a:pt x="25" y="63"/>
                </a:cubicBezTo>
                <a:cubicBezTo>
                  <a:pt x="27" y="68"/>
                  <a:pt x="31" y="71"/>
                  <a:pt x="35" y="74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104"/>
                  <a:pt x="41" y="110"/>
                  <a:pt x="49" y="110"/>
                </a:cubicBezTo>
                <a:cubicBezTo>
                  <a:pt x="50" y="110"/>
                  <a:pt x="50" y="110"/>
                  <a:pt x="50" y="110"/>
                </a:cubicBezTo>
                <a:cubicBezTo>
                  <a:pt x="50" y="85"/>
                  <a:pt x="50" y="85"/>
                  <a:pt x="50" y="85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0" y="71"/>
                  <a:pt x="39" y="70"/>
                </a:cubicBezTo>
                <a:cubicBezTo>
                  <a:pt x="33" y="66"/>
                  <a:pt x="28" y="59"/>
                  <a:pt x="28" y="51"/>
                </a:cubicBezTo>
                <a:cubicBezTo>
                  <a:pt x="28" y="45"/>
                  <a:pt x="30" y="39"/>
                  <a:pt x="34" y="35"/>
                </a:cubicBezTo>
                <a:cubicBezTo>
                  <a:pt x="39" y="31"/>
                  <a:pt x="44" y="29"/>
                  <a:pt x="50" y="29"/>
                </a:cubicBezTo>
                <a:cubicBezTo>
                  <a:pt x="50" y="23"/>
                  <a:pt x="50" y="23"/>
                  <a:pt x="50" y="23"/>
                </a:cubicBezTo>
                <a:close/>
                <a:moveTo>
                  <a:pt x="50" y="0"/>
                </a:moveTo>
                <a:cubicBezTo>
                  <a:pt x="50" y="18"/>
                  <a:pt x="50" y="18"/>
                  <a:pt x="50" y="18"/>
                </a:cubicBezTo>
                <a:cubicBezTo>
                  <a:pt x="49" y="18"/>
                  <a:pt x="48" y="17"/>
                  <a:pt x="48" y="15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2"/>
                  <a:pt x="49" y="1"/>
                  <a:pt x="50" y="0"/>
                </a:cubicBezTo>
                <a:close/>
                <a:moveTo>
                  <a:pt x="25" y="80"/>
                </a:moveTo>
                <a:cubicBezTo>
                  <a:pt x="25" y="73"/>
                  <a:pt x="25" y="73"/>
                  <a:pt x="25" y="73"/>
                </a:cubicBezTo>
                <a:cubicBezTo>
                  <a:pt x="26" y="73"/>
                  <a:pt x="27" y="73"/>
                  <a:pt x="27" y="74"/>
                </a:cubicBezTo>
                <a:cubicBezTo>
                  <a:pt x="28" y="75"/>
                  <a:pt x="28" y="77"/>
                  <a:pt x="27" y="78"/>
                </a:cubicBezTo>
                <a:cubicBezTo>
                  <a:pt x="25" y="80"/>
                  <a:pt x="25" y="80"/>
                  <a:pt x="25" y="80"/>
                </a:cubicBezTo>
                <a:close/>
                <a:moveTo>
                  <a:pt x="25" y="28"/>
                </a:moveTo>
                <a:cubicBezTo>
                  <a:pt x="25" y="22"/>
                  <a:pt x="25" y="22"/>
                  <a:pt x="25" y="22"/>
                </a:cubicBezTo>
                <a:cubicBezTo>
                  <a:pt x="27" y="24"/>
                  <a:pt x="27" y="24"/>
                  <a:pt x="27" y="24"/>
                </a:cubicBezTo>
                <a:cubicBezTo>
                  <a:pt x="28" y="25"/>
                  <a:pt x="28" y="27"/>
                  <a:pt x="27" y="28"/>
                </a:cubicBezTo>
                <a:cubicBezTo>
                  <a:pt x="27" y="28"/>
                  <a:pt x="26" y="28"/>
                  <a:pt x="25" y="28"/>
                </a:cubicBezTo>
                <a:close/>
                <a:moveTo>
                  <a:pt x="25" y="39"/>
                </a:moveTo>
                <a:cubicBezTo>
                  <a:pt x="23" y="42"/>
                  <a:pt x="22" y="46"/>
                  <a:pt x="22" y="51"/>
                </a:cubicBezTo>
                <a:cubicBezTo>
                  <a:pt x="22" y="55"/>
                  <a:pt x="23" y="59"/>
                  <a:pt x="25" y="63"/>
                </a:cubicBezTo>
                <a:cubicBezTo>
                  <a:pt x="25" y="39"/>
                  <a:pt x="25" y="39"/>
                  <a:pt x="25" y="39"/>
                </a:cubicBezTo>
                <a:close/>
                <a:moveTo>
                  <a:pt x="25" y="22"/>
                </a:move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4" y="28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6"/>
                  <a:pt x="15" y="15"/>
                </a:cubicBezTo>
                <a:cubicBezTo>
                  <a:pt x="16" y="14"/>
                  <a:pt x="17" y="14"/>
                  <a:pt x="18" y="15"/>
                </a:cubicBezTo>
                <a:cubicBezTo>
                  <a:pt x="25" y="22"/>
                  <a:pt x="25" y="22"/>
                  <a:pt x="25" y="22"/>
                </a:cubicBezTo>
                <a:close/>
                <a:moveTo>
                  <a:pt x="25" y="73"/>
                </a:moveTo>
                <a:cubicBezTo>
                  <a:pt x="25" y="80"/>
                  <a:pt x="25" y="80"/>
                  <a:pt x="25" y="80"/>
                </a:cubicBezTo>
                <a:cubicBezTo>
                  <a:pt x="18" y="86"/>
                  <a:pt x="18" y="86"/>
                  <a:pt x="18" y="86"/>
                </a:cubicBezTo>
                <a:cubicBezTo>
                  <a:pt x="17" y="87"/>
                  <a:pt x="16" y="87"/>
                  <a:pt x="15" y="86"/>
                </a:cubicBezTo>
                <a:cubicBezTo>
                  <a:pt x="14" y="85"/>
                  <a:pt x="14" y="84"/>
                  <a:pt x="15" y="83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4"/>
                  <a:pt x="23" y="74"/>
                  <a:pt x="23" y="74"/>
                </a:cubicBezTo>
                <a:cubicBezTo>
                  <a:pt x="24" y="74"/>
                  <a:pt x="25" y="73"/>
                  <a:pt x="25" y="73"/>
                </a:cubicBezTo>
                <a:close/>
                <a:moveTo>
                  <a:pt x="18" y="51"/>
                </a:moveTo>
                <a:cubicBezTo>
                  <a:pt x="18" y="51"/>
                  <a:pt x="18" y="51"/>
                  <a:pt x="18" y="51"/>
                </a:cubicBezTo>
                <a:cubicBezTo>
                  <a:pt x="18" y="49"/>
                  <a:pt x="16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9"/>
                  <a:pt x="0" y="51"/>
                </a:cubicBezTo>
                <a:cubicBezTo>
                  <a:pt x="0" y="52"/>
                  <a:pt x="1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6" y="53"/>
                  <a:pt x="18" y="52"/>
                  <a:pt x="18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Freeform 94"/>
          <p:cNvSpPr>
            <a:spLocks/>
          </p:cNvSpPr>
          <p:nvPr/>
        </p:nvSpPr>
        <p:spPr bwMode="auto">
          <a:xfrm>
            <a:off x="8697412" y="3064666"/>
            <a:ext cx="70311" cy="66794"/>
          </a:xfrm>
          <a:custGeom>
            <a:avLst/>
            <a:gdLst>
              <a:gd name="T0" fmla="*/ 28 w 29"/>
              <a:gd name="T1" fmla="*/ 16 h 28"/>
              <a:gd name="T2" fmla="*/ 12 w 29"/>
              <a:gd name="T3" fmla="*/ 27 h 28"/>
              <a:gd name="T4" fmla="*/ 1 w 29"/>
              <a:gd name="T5" fmla="*/ 12 h 28"/>
              <a:gd name="T6" fmla="*/ 17 w 29"/>
              <a:gd name="T7" fmla="*/ 1 h 28"/>
              <a:gd name="T8" fmla="*/ 28 w 29"/>
              <a:gd name="T9" fmla="*/ 16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8">
                <a:moveTo>
                  <a:pt x="28" y="16"/>
                </a:moveTo>
                <a:cubicBezTo>
                  <a:pt x="26" y="23"/>
                  <a:pt x="19" y="28"/>
                  <a:pt x="12" y="27"/>
                </a:cubicBezTo>
                <a:cubicBezTo>
                  <a:pt x="5" y="26"/>
                  <a:pt x="0" y="19"/>
                  <a:pt x="1" y="12"/>
                </a:cubicBezTo>
                <a:cubicBezTo>
                  <a:pt x="3" y="4"/>
                  <a:pt x="10" y="0"/>
                  <a:pt x="17" y="1"/>
                </a:cubicBezTo>
                <a:cubicBezTo>
                  <a:pt x="24" y="2"/>
                  <a:pt x="29" y="9"/>
                  <a:pt x="28" y="1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Freeform 95"/>
          <p:cNvSpPr>
            <a:spLocks/>
          </p:cNvSpPr>
          <p:nvPr/>
        </p:nvSpPr>
        <p:spPr bwMode="auto">
          <a:xfrm>
            <a:off x="8681591" y="2862525"/>
            <a:ext cx="65037" cy="217961"/>
          </a:xfrm>
          <a:custGeom>
            <a:avLst/>
            <a:gdLst>
              <a:gd name="T0" fmla="*/ 27 w 27"/>
              <a:gd name="T1" fmla="*/ 90 h 91"/>
              <a:gd name="T2" fmla="*/ 12 w 27"/>
              <a:gd name="T3" fmla="*/ 14 h 91"/>
              <a:gd name="T4" fmla="*/ 1 w 27"/>
              <a:gd name="T5" fmla="*/ 0 h 91"/>
              <a:gd name="T6" fmla="*/ 17 w 27"/>
              <a:gd name="T7" fmla="*/ 91 h 91"/>
              <a:gd name="T8" fmla="*/ 27 w 27"/>
              <a:gd name="T9" fmla="*/ 9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91">
                <a:moveTo>
                  <a:pt x="27" y="90"/>
                </a:moveTo>
                <a:cubicBezTo>
                  <a:pt x="27" y="90"/>
                  <a:pt x="12" y="14"/>
                  <a:pt x="12" y="14"/>
                </a:cubicBezTo>
                <a:cubicBezTo>
                  <a:pt x="12" y="14"/>
                  <a:pt x="3" y="0"/>
                  <a:pt x="1" y="0"/>
                </a:cubicBezTo>
                <a:cubicBezTo>
                  <a:pt x="0" y="0"/>
                  <a:pt x="17" y="91"/>
                  <a:pt x="17" y="91"/>
                </a:cubicBezTo>
                <a:lnTo>
                  <a:pt x="27" y="9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Freeform 96"/>
          <p:cNvSpPr>
            <a:spLocks/>
          </p:cNvSpPr>
          <p:nvPr/>
        </p:nvSpPr>
        <p:spPr bwMode="auto">
          <a:xfrm>
            <a:off x="8727296" y="2897678"/>
            <a:ext cx="140620" cy="188079"/>
          </a:xfrm>
          <a:custGeom>
            <a:avLst/>
            <a:gdLst>
              <a:gd name="T0" fmla="*/ 1 w 80"/>
              <a:gd name="T1" fmla="*/ 99 h 107"/>
              <a:gd name="T2" fmla="*/ 60 w 80"/>
              <a:gd name="T3" fmla="*/ 13 h 107"/>
              <a:gd name="T4" fmla="*/ 80 w 80"/>
              <a:gd name="T5" fmla="*/ 0 h 107"/>
              <a:gd name="T6" fmla="*/ 71 w 80"/>
              <a:gd name="T7" fmla="*/ 21 h 107"/>
              <a:gd name="T8" fmla="*/ 12 w 80"/>
              <a:gd name="T9" fmla="*/ 107 h 107"/>
              <a:gd name="T10" fmla="*/ 0 w 80"/>
              <a:gd name="T11" fmla="*/ 100 h 107"/>
              <a:gd name="T12" fmla="*/ 1 w 80"/>
              <a:gd name="T13" fmla="*/ 9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107">
                <a:moveTo>
                  <a:pt x="1" y="99"/>
                </a:moveTo>
                <a:lnTo>
                  <a:pt x="60" y="13"/>
                </a:lnTo>
                <a:lnTo>
                  <a:pt x="80" y="0"/>
                </a:lnTo>
                <a:lnTo>
                  <a:pt x="71" y="21"/>
                </a:lnTo>
                <a:lnTo>
                  <a:pt x="12" y="107"/>
                </a:lnTo>
                <a:lnTo>
                  <a:pt x="0" y="100"/>
                </a:lnTo>
                <a:lnTo>
                  <a:pt x="1" y="9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Freeform 97"/>
          <p:cNvSpPr>
            <a:spLocks/>
          </p:cNvSpPr>
          <p:nvPr/>
        </p:nvSpPr>
        <p:spPr bwMode="auto">
          <a:xfrm>
            <a:off x="8714992" y="3115639"/>
            <a:ext cx="17577" cy="35155"/>
          </a:xfrm>
          <a:custGeom>
            <a:avLst/>
            <a:gdLst>
              <a:gd name="T0" fmla="*/ 2 w 7"/>
              <a:gd name="T1" fmla="*/ 3 h 15"/>
              <a:gd name="T2" fmla="*/ 5 w 7"/>
              <a:gd name="T3" fmla="*/ 1 h 15"/>
              <a:gd name="T4" fmla="*/ 7 w 7"/>
              <a:gd name="T5" fmla="*/ 3 h 15"/>
              <a:gd name="T6" fmla="*/ 5 w 7"/>
              <a:gd name="T7" fmla="*/ 13 h 15"/>
              <a:gd name="T8" fmla="*/ 3 w 7"/>
              <a:gd name="T9" fmla="*/ 15 h 15"/>
              <a:gd name="T10" fmla="*/ 1 w 7"/>
              <a:gd name="T11" fmla="*/ 12 h 15"/>
              <a:gd name="T12" fmla="*/ 2 w 7"/>
              <a:gd name="T13" fmla="*/ 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15">
                <a:moveTo>
                  <a:pt x="2" y="3"/>
                </a:moveTo>
                <a:cubicBezTo>
                  <a:pt x="3" y="1"/>
                  <a:pt x="4" y="0"/>
                  <a:pt x="5" y="1"/>
                </a:cubicBezTo>
                <a:cubicBezTo>
                  <a:pt x="6" y="1"/>
                  <a:pt x="7" y="2"/>
                  <a:pt x="7" y="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4"/>
                  <a:pt x="4" y="15"/>
                  <a:pt x="3" y="15"/>
                </a:cubicBezTo>
                <a:cubicBezTo>
                  <a:pt x="1" y="15"/>
                  <a:pt x="0" y="13"/>
                  <a:pt x="1" y="12"/>
                </a:cubicBezTo>
                <a:lnTo>
                  <a:pt x="2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Freeform 98"/>
          <p:cNvSpPr>
            <a:spLocks noEditPoints="1"/>
          </p:cNvSpPr>
          <p:nvPr/>
        </p:nvSpPr>
        <p:spPr bwMode="auto">
          <a:xfrm>
            <a:off x="8658742" y="1335042"/>
            <a:ext cx="244327" cy="261905"/>
          </a:xfrm>
          <a:custGeom>
            <a:avLst/>
            <a:gdLst>
              <a:gd name="T0" fmla="*/ 78 w 101"/>
              <a:gd name="T1" fmla="*/ 50 h 109"/>
              <a:gd name="T2" fmla="*/ 76 w 101"/>
              <a:gd name="T3" fmla="*/ 62 h 109"/>
              <a:gd name="T4" fmla="*/ 76 w 101"/>
              <a:gd name="T5" fmla="*/ 73 h 109"/>
              <a:gd name="T6" fmla="*/ 78 w 101"/>
              <a:gd name="T7" fmla="*/ 73 h 109"/>
              <a:gd name="T8" fmla="*/ 86 w 101"/>
              <a:gd name="T9" fmla="*/ 86 h 109"/>
              <a:gd name="T10" fmla="*/ 76 w 101"/>
              <a:gd name="T11" fmla="*/ 79 h 109"/>
              <a:gd name="T12" fmla="*/ 76 w 101"/>
              <a:gd name="T13" fmla="*/ 22 h 109"/>
              <a:gd name="T14" fmla="*/ 86 w 101"/>
              <a:gd name="T15" fmla="*/ 15 h 109"/>
              <a:gd name="T16" fmla="*/ 78 w 101"/>
              <a:gd name="T17" fmla="*/ 27 h 109"/>
              <a:gd name="T18" fmla="*/ 76 w 101"/>
              <a:gd name="T19" fmla="*/ 28 h 109"/>
              <a:gd name="T20" fmla="*/ 99 w 101"/>
              <a:gd name="T21" fmla="*/ 48 h 109"/>
              <a:gd name="T22" fmla="*/ 84 w 101"/>
              <a:gd name="T23" fmla="*/ 50 h 109"/>
              <a:gd name="T24" fmla="*/ 99 w 101"/>
              <a:gd name="T25" fmla="*/ 53 h 109"/>
              <a:gd name="T26" fmla="*/ 99 w 101"/>
              <a:gd name="T27" fmla="*/ 48 h 109"/>
              <a:gd name="T28" fmla="*/ 53 w 101"/>
              <a:gd name="T29" fmla="*/ 109 h 109"/>
              <a:gd name="T30" fmla="*/ 66 w 101"/>
              <a:gd name="T31" fmla="*/ 73 h 109"/>
              <a:gd name="T32" fmla="*/ 76 w 101"/>
              <a:gd name="T33" fmla="*/ 38 h 109"/>
              <a:gd name="T34" fmla="*/ 51 w 101"/>
              <a:gd name="T35" fmla="*/ 28 h 109"/>
              <a:gd name="T36" fmla="*/ 73 w 101"/>
              <a:gd name="T37" fmla="*/ 50 h 109"/>
              <a:gd name="T38" fmla="*/ 62 w 101"/>
              <a:gd name="T39" fmla="*/ 69 h 109"/>
              <a:gd name="T40" fmla="*/ 61 w 101"/>
              <a:gd name="T41" fmla="*/ 84 h 109"/>
              <a:gd name="T42" fmla="*/ 51 w 101"/>
              <a:gd name="T43" fmla="*/ 109 h 109"/>
              <a:gd name="T44" fmla="*/ 76 w 101"/>
              <a:gd name="T45" fmla="*/ 28 h 109"/>
              <a:gd name="T46" fmla="*/ 74 w 101"/>
              <a:gd name="T47" fmla="*/ 23 h 109"/>
              <a:gd name="T48" fmla="*/ 76 w 101"/>
              <a:gd name="T49" fmla="*/ 73 h 109"/>
              <a:gd name="T50" fmla="*/ 74 w 101"/>
              <a:gd name="T51" fmla="*/ 77 h 109"/>
              <a:gd name="T52" fmla="*/ 76 w 101"/>
              <a:gd name="T53" fmla="*/ 73 h 109"/>
              <a:gd name="T54" fmla="*/ 51 w 101"/>
              <a:gd name="T55" fmla="*/ 0 h 109"/>
              <a:gd name="T56" fmla="*/ 53 w 101"/>
              <a:gd name="T57" fmla="*/ 2 h 109"/>
              <a:gd name="T58" fmla="*/ 51 w 101"/>
              <a:gd name="T59" fmla="*/ 17 h 109"/>
              <a:gd name="T60" fmla="*/ 51 w 101"/>
              <a:gd name="T61" fmla="*/ 22 h 109"/>
              <a:gd name="T62" fmla="*/ 26 w 101"/>
              <a:gd name="T63" fmla="*/ 62 h 109"/>
              <a:gd name="T64" fmla="*/ 35 w 101"/>
              <a:gd name="T65" fmla="*/ 95 h 109"/>
              <a:gd name="T66" fmla="*/ 51 w 101"/>
              <a:gd name="T67" fmla="*/ 109 h 109"/>
              <a:gd name="T68" fmla="*/ 41 w 101"/>
              <a:gd name="T69" fmla="*/ 84 h 109"/>
              <a:gd name="T70" fmla="*/ 40 w 101"/>
              <a:gd name="T71" fmla="*/ 69 h 109"/>
              <a:gd name="T72" fmla="*/ 35 w 101"/>
              <a:gd name="T73" fmla="*/ 35 h 109"/>
              <a:gd name="T74" fmla="*/ 51 w 101"/>
              <a:gd name="T75" fmla="*/ 22 h 109"/>
              <a:gd name="T76" fmla="*/ 51 w 101"/>
              <a:gd name="T77" fmla="*/ 17 h 109"/>
              <a:gd name="T78" fmla="*/ 48 w 101"/>
              <a:gd name="T79" fmla="*/ 2 h 109"/>
              <a:gd name="T80" fmla="*/ 26 w 101"/>
              <a:gd name="T81" fmla="*/ 79 h 109"/>
              <a:gd name="T82" fmla="*/ 28 w 101"/>
              <a:gd name="T83" fmla="*/ 73 h 109"/>
              <a:gd name="T84" fmla="*/ 26 w 101"/>
              <a:gd name="T85" fmla="*/ 79 h 109"/>
              <a:gd name="T86" fmla="*/ 26 w 101"/>
              <a:gd name="T87" fmla="*/ 21 h 109"/>
              <a:gd name="T88" fmla="*/ 28 w 101"/>
              <a:gd name="T89" fmla="*/ 27 h 109"/>
              <a:gd name="T90" fmla="*/ 26 w 101"/>
              <a:gd name="T91" fmla="*/ 38 h 109"/>
              <a:gd name="T92" fmla="*/ 26 w 101"/>
              <a:gd name="T93" fmla="*/ 62 h 109"/>
              <a:gd name="T94" fmla="*/ 26 w 101"/>
              <a:gd name="T95" fmla="*/ 21 h 109"/>
              <a:gd name="T96" fmla="*/ 24 w 101"/>
              <a:gd name="T97" fmla="*/ 27 h 109"/>
              <a:gd name="T98" fmla="*/ 15 w 101"/>
              <a:gd name="T99" fmla="*/ 18 h 109"/>
              <a:gd name="T100" fmla="*/ 19 w 101"/>
              <a:gd name="T101" fmla="*/ 15 h 109"/>
              <a:gd name="T102" fmla="*/ 26 w 101"/>
              <a:gd name="T103" fmla="*/ 73 h 109"/>
              <a:gd name="T104" fmla="*/ 19 w 101"/>
              <a:gd name="T105" fmla="*/ 86 h 109"/>
              <a:gd name="T106" fmla="*/ 15 w 101"/>
              <a:gd name="T107" fmla="*/ 82 h 109"/>
              <a:gd name="T108" fmla="*/ 24 w 101"/>
              <a:gd name="T109" fmla="*/ 73 h 109"/>
              <a:gd name="T110" fmla="*/ 18 w 101"/>
              <a:gd name="T111" fmla="*/ 50 h 109"/>
              <a:gd name="T112" fmla="*/ 15 w 101"/>
              <a:gd name="T113" fmla="*/ 48 h 109"/>
              <a:gd name="T114" fmla="*/ 0 w 101"/>
              <a:gd name="T115" fmla="*/ 50 h 109"/>
              <a:gd name="T116" fmla="*/ 15 w 101"/>
              <a:gd name="T117" fmla="*/ 5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09">
                <a:moveTo>
                  <a:pt x="76" y="62"/>
                </a:moveTo>
                <a:cubicBezTo>
                  <a:pt x="78" y="58"/>
                  <a:pt x="78" y="54"/>
                  <a:pt x="78" y="50"/>
                </a:cubicBezTo>
                <a:cubicBezTo>
                  <a:pt x="78" y="46"/>
                  <a:pt x="78" y="42"/>
                  <a:pt x="76" y="38"/>
                </a:cubicBezTo>
                <a:cubicBezTo>
                  <a:pt x="76" y="62"/>
                  <a:pt x="76" y="62"/>
                  <a:pt x="76" y="62"/>
                </a:cubicBezTo>
                <a:close/>
                <a:moveTo>
                  <a:pt x="76" y="79"/>
                </a:moveTo>
                <a:cubicBezTo>
                  <a:pt x="76" y="73"/>
                  <a:pt x="76" y="73"/>
                  <a:pt x="76" y="73"/>
                </a:cubicBezTo>
                <a:cubicBezTo>
                  <a:pt x="77" y="73"/>
                  <a:pt x="77" y="73"/>
                  <a:pt x="78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82"/>
                  <a:pt x="86" y="82"/>
                  <a:pt x="86" y="82"/>
                </a:cubicBezTo>
                <a:cubicBezTo>
                  <a:pt x="87" y="83"/>
                  <a:pt x="87" y="85"/>
                  <a:pt x="86" y="86"/>
                </a:cubicBezTo>
                <a:cubicBezTo>
                  <a:pt x="85" y="87"/>
                  <a:pt x="84" y="87"/>
                  <a:pt x="83" y="86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76" y="28"/>
                </a:moveTo>
                <a:cubicBezTo>
                  <a:pt x="76" y="22"/>
                  <a:pt x="76" y="22"/>
                  <a:pt x="76" y="22"/>
                </a:cubicBezTo>
                <a:cubicBezTo>
                  <a:pt x="83" y="15"/>
                  <a:pt x="83" y="15"/>
                  <a:pt x="83" y="15"/>
                </a:cubicBezTo>
                <a:cubicBezTo>
                  <a:pt x="84" y="14"/>
                  <a:pt x="85" y="14"/>
                  <a:pt x="86" y="15"/>
                </a:cubicBezTo>
                <a:cubicBezTo>
                  <a:pt x="87" y="16"/>
                  <a:pt x="87" y="17"/>
                  <a:pt x="86" y="1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8"/>
                  <a:pt x="77" y="28"/>
                  <a:pt x="76" y="28"/>
                </a:cubicBezTo>
                <a:close/>
                <a:moveTo>
                  <a:pt x="99" y="48"/>
                </a:moveTo>
                <a:cubicBezTo>
                  <a:pt x="99" y="48"/>
                  <a:pt x="99" y="48"/>
                  <a:pt x="99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5" y="48"/>
                  <a:pt x="84" y="49"/>
                  <a:pt x="84" y="50"/>
                </a:cubicBezTo>
                <a:cubicBezTo>
                  <a:pt x="84" y="52"/>
                  <a:pt x="85" y="53"/>
                  <a:pt x="86" y="53"/>
                </a:cubicBezTo>
                <a:cubicBezTo>
                  <a:pt x="99" y="53"/>
                  <a:pt x="99" y="53"/>
                  <a:pt x="99" y="53"/>
                </a:cubicBezTo>
                <a:cubicBezTo>
                  <a:pt x="100" y="53"/>
                  <a:pt x="101" y="52"/>
                  <a:pt x="101" y="50"/>
                </a:cubicBezTo>
                <a:cubicBezTo>
                  <a:pt x="101" y="49"/>
                  <a:pt x="100" y="48"/>
                  <a:pt x="99" y="48"/>
                </a:cubicBezTo>
                <a:close/>
                <a:moveTo>
                  <a:pt x="51" y="109"/>
                </a:moveTo>
                <a:cubicBezTo>
                  <a:pt x="53" y="109"/>
                  <a:pt x="53" y="109"/>
                  <a:pt x="53" y="109"/>
                </a:cubicBezTo>
                <a:cubicBezTo>
                  <a:pt x="60" y="109"/>
                  <a:pt x="66" y="103"/>
                  <a:pt x="66" y="95"/>
                </a:cubicBezTo>
                <a:cubicBezTo>
                  <a:pt x="66" y="73"/>
                  <a:pt x="66" y="73"/>
                  <a:pt x="66" y="73"/>
                </a:cubicBezTo>
                <a:cubicBezTo>
                  <a:pt x="70" y="70"/>
                  <a:pt x="74" y="67"/>
                  <a:pt x="76" y="62"/>
                </a:cubicBezTo>
                <a:cubicBezTo>
                  <a:pt x="76" y="38"/>
                  <a:pt x="76" y="38"/>
                  <a:pt x="76" y="38"/>
                </a:cubicBezTo>
                <a:cubicBezTo>
                  <a:pt x="71" y="29"/>
                  <a:pt x="62" y="22"/>
                  <a:pt x="51" y="22"/>
                </a:cubicBezTo>
                <a:cubicBezTo>
                  <a:pt x="51" y="28"/>
                  <a:pt x="51" y="28"/>
                  <a:pt x="51" y="28"/>
                </a:cubicBezTo>
                <a:cubicBezTo>
                  <a:pt x="57" y="28"/>
                  <a:pt x="62" y="31"/>
                  <a:pt x="66" y="35"/>
                </a:cubicBezTo>
                <a:cubicBezTo>
                  <a:pt x="70" y="39"/>
                  <a:pt x="73" y="44"/>
                  <a:pt x="73" y="50"/>
                </a:cubicBezTo>
                <a:cubicBezTo>
                  <a:pt x="73" y="58"/>
                  <a:pt x="68" y="65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70"/>
                  <a:pt x="61" y="71"/>
                  <a:pt x="61" y="72"/>
                </a:cubicBezTo>
                <a:cubicBezTo>
                  <a:pt x="61" y="84"/>
                  <a:pt x="61" y="84"/>
                  <a:pt x="61" y="84"/>
                </a:cubicBezTo>
                <a:cubicBezTo>
                  <a:pt x="51" y="84"/>
                  <a:pt x="51" y="84"/>
                  <a:pt x="51" y="84"/>
                </a:cubicBezTo>
                <a:cubicBezTo>
                  <a:pt x="51" y="109"/>
                  <a:pt x="51" y="109"/>
                  <a:pt x="51" y="109"/>
                </a:cubicBezTo>
                <a:close/>
                <a:moveTo>
                  <a:pt x="76" y="22"/>
                </a:moveTo>
                <a:cubicBezTo>
                  <a:pt x="76" y="28"/>
                  <a:pt x="76" y="28"/>
                  <a:pt x="76" y="28"/>
                </a:cubicBezTo>
                <a:cubicBezTo>
                  <a:pt x="75" y="28"/>
                  <a:pt x="75" y="28"/>
                  <a:pt x="74" y="27"/>
                </a:cubicBezTo>
                <a:cubicBezTo>
                  <a:pt x="73" y="26"/>
                  <a:pt x="73" y="24"/>
                  <a:pt x="74" y="23"/>
                </a:cubicBezTo>
                <a:cubicBezTo>
                  <a:pt x="76" y="22"/>
                  <a:pt x="76" y="22"/>
                  <a:pt x="76" y="22"/>
                </a:cubicBezTo>
                <a:close/>
                <a:moveTo>
                  <a:pt x="76" y="73"/>
                </a:moveTo>
                <a:cubicBezTo>
                  <a:pt x="76" y="79"/>
                  <a:pt x="76" y="79"/>
                  <a:pt x="76" y="79"/>
                </a:cubicBezTo>
                <a:cubicBezTo>
                  <a:pt x="74" y="77"/>
                  <a:pt x="74" y="77"/>
                  <a:pt x="74" y="77"/>
                </a:cubicBezTo>
                <a:cubicBezTo>
                  <a:pt x="73" y="76"/>
                  <a:pt x="73" y="74"/>
                  <a:pt x="74" y="73"/>
                </a:cubicBezTo>
                <a:cubicBezTo>
                  <a:pt x="75" y="73"/>
                  <a:pt x="75" y="73"/>
                  <a:pt x="76" y="73"/>
                </a:cubicBezTo>
                <a:close/>
                <a:moveTo>
                  <a:pt x="51" y="17"/>
                </a:move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3" y="1"/>
                  <a:pt x="53" y="2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6"/>
                  <a:pt x="52" y="17"/>
                  <a:pt x="51" y="17"/>
                </a:cubicBezTo>
                <a:cubicBezTo>
                  <a:pt x="51" y="17"/>
                  <a:pt x="51" y="17"/>
                  <a:pt x="51" y="17"/>
                </a:cubicBezTo>
                <a:close/>
                <a:moveTo>
                  <a:pt x="51" y="22"/>
                </a:moveTo>
                <a:cubicBezTo>
                  <a:pt x="40" y="22"/>
                  <a:pt x="30" y="29"/>
                  <a:pt x="26" y="38"/>
                </a:cubicBezTo>
                <a:cubicBezTo>
                  <a:pt x="26" y="62"/>
                  <a:pt x="26" y="62"/>
                  <a:pt x="26" y="62"/>
                </a:cubicBezTo>
                <a:cubicBezTo>
                  <a:pt x="28" y="67"/>
                  <a:pt x="31" y="71"/>
                  <a:pt x="35" y="74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103"/>
                  <a:pt x="42" y="109"/>
                  <a:pt x="49" y="109"/>
                </a:cubicBezTo>
                <a:cubicBezTo>
                  <a:pt x="51" y="109"/>
                  <a:pt x="51" y="109"/>
                  <a:pt x="51" y="109"/>
                </a:cubicBezTo>
                <a:cubicBezTo>
                  <a:pt x="51" y="84"/>
                  <a:pt x="51" y="84"/>
                  <a:pt x="5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1" y="70"/>
                  <a:pt x="40" y="69"/>
                </a:cubicBezTo>
                <a:cubicBezTo>
                  <a:pt x="33" y="66"/>
                  <a:pt x="28" y="58"/>
                  <a:pt x="28" y="50"/>
                </a:cubicBezTo>
                <a:cubicBezTo>
                  <a:pt x="28" y="44"/>
                  <a:pt x="31" y="39"/>
                  <a:pt x="35" y="35"/>
                </a:cubicBezTo>
                <a:cubicBezTo>
                  <a:pt x="39" y="31"/>
                  <a:pt x="44" y="28"/>
                  <a:pt x="51" y="28"/>
                </a:cubicBezTo>
                <a:cubicBezTo>
                  <a:pt x="51" y="22"/>
                  <a:pt x="51" y="22"/>
                  <a:pt x="51" y="22"/>
                </a:cubicBezTo>
                <a:close/>
                <a:moveTo>
                  <a:pt x="51" y="0"/>
                </a:moveTo>
                <a:cubicBezTo>
                  <a:pt x="51" y="17"/>
                  <a:pt x="51" y="17"/>
                  <a:pt x="51" y="17"/>
                </a:cubicBezTo>
                <a:cubicBezTo>
                  <a:pt x="49" y="17"/>
                  <a:pt x="48" y="16"/>
                  <a:pt x="48" y="15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1"/>
                  <a:pt x="49" y="0"/>
                  <a:pt x="51" y="0"/>
                </a:cubicBezTo>
                <a:close/>
                <a:moveTo>
                  <a:pt x="26" y="79"/>
                </a:moveTo>
                <a:cubicBezTo>
                  <a:pt x="26" y="73"/>
                  <a:pt x="26" y="73"/>
                  <a:pt x="26" y="73"/>
                </a:cubicBezTo>
                <a:cubicBezTo>
                  <a:pt x="26" y="73"/>
                  <a:pt x="27" y="73"/>
                  <a:pt x="28" y="73"/>
                </a:cubicBezTo>
                <a:cubicBezTo>
                  <a:pt x="29" y="74"/>
                  <a:pt x="29" y="76"/>
                  <a:pt x="28" y="77"/>
                </a:cubicBezTo>
                <a:cubicBezTo>
                  <a:pt x="26" y="79"/>
                  <a:pt x="26" y="79"/>
                  <a:pt x="26" y="79"/>
                </a:cubicBezTo>
                <a:close/>
                <a:moveTo>
                  <a:pt x="26" y="28"/>
                </a:moveTo>
                <a:cubicBezTo>
                  <a:pt x="26" y="21"/>
                  <a:pt x="26" y="21"/>
                  <a:pt x="26" y="21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4"/>
                  <a:pt x="29" y="26"/>
                  <a:pt x="28" y="27"/>
                </a:cubicBezTo>
                <a:cubicBezTo>
                  <a:pt x="27" y="28"/>
                  <a:pt x="26" y="28"/>
                  <a:pt x="26" y="28"/>
                </a:cubicBezTo>
                <a:close/>
                <a:moveTo>
                  <a:pt x="26" y="38"/>
                </a:moveTo>
                <a:cubicBezTo>
                  <a:pt x="24" y="42"/>
                  <a:pt x="23" y="46"/>
                  <a:pt x="23" y="50"/>
                </a:cubicBezTo>
                <a:cubicBezTo>
                  <a:pt x="23" y="55"/>
                  <a:pt x="24" y="59"/>
                  <a:pt x="26" y="62"/>
                </a:cubicBezTo>
                <a:cubicBezTo>
                  <a:pt x="26" y="38"/>
                  <a:pt x="26" y="38"/>
                  <a:pt x="26" y="38"/>
                </a:cubicBezTo>
                <a:close/>
                <a:moveTo>
                  <a:pt x="26" y="21"/>
                </a:moveTo>
                <a:cubicBezTo>
                  <a:pt x="26" y="28"/>
                  <a:pt x="26" y="28"/>
                  <a:pt x="26" y="28"/>
                </a:cubicBezTo>
                <a:cubicBezTo>
                  <a:pt x="25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15" y="18"/>
                  <a:pt x="15" y="18"/>
                  <a:pt x="15" y="18"/>
                </a:cubicBezTo>
                <a:cubicBezTo>
                  <a:pt x="14" y="17"/>
                  <a:pt x="14" y="16"/>
                  <a:pt x="15" y="15"/>
                </a:cubicBezTo>
                <a:cubicBezTo>
                  <a:pt x="16" y="14"/>
                  <a:pt x="18" y="14"/>
                  <a:pt x="19" y="15"/>
                </a:cubicBezTo>
                <a:cubicBezTo>
                  <a:pt x="26" y="21"/>
                  <a:pt x="26" y="21"/>
                  <a:pt x="26" y="21"/>
                </a:cubicBezTo>
                <a:close/>
                <a:moveTo>
                  <a:pt x="26" y="73"/>
                </a:moveTo>
                <a:cubicBezTo>
                  <a:pt x="26" y="79"/>
                  <a:pt x="26" y="79"/>
                  <a:pt x="26" y="79"/>
                </a:cubicBezTo>
                <a:cubicBezTo>
                  <a:pt x="19" y="86"/>
                  <a:pt x="19" y="86"/>
                  <a:pt x="19" y="86"/>
                </a:cubicBezTo>
                <a:cubicBezTo>
                  <a:pt x="18" y="87"/>
                  <a:pt x="16" y="87"/>
                  <a:pt x="15" y="86"/>
                </a:cubicBezTo>
                <a:cubicBezTo>
                  <a:pt x="14" y="85"/>
                  <a:pt x="14" y="83"/>
                  <a:pt x="15" y="82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5" y="73"/>
                  <a:pt x="26" y="73"/>
                </a:cubicBezTo>
                <a:close/>
                <a:moveTo>
                  <a:pt x="18" y="50"/>
                </a:moveTo>
                <a:cubicBezTo>
                  <a:pt x="18" y="50"/>
                  <a:pt x="18" y="50"/>
                  <a:pt x="18" y="50"/>
                </a:cubicBezTo>
                <a:cubicBezTo>
                  <a:pt x="18" y="49"/>
                  <a:pt x="17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0"/>
                </a:cubicBezTo>
                <a:cubicBezTo>
                  <a:pt x="0" y="52"/>
                  <a:pt x="2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7" y="53"/>
                  <a:pt x="18" y="52"/>
                  <a:pt x="18" y="5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燕尾形 109"/>
          <p:cNvSpPr/>
          <p:nvPr/>
        </p:nvSpPr>
        <p:spPr>
          <a:xfrm rot="5400000">
            <a:off x="1938008" y="1878239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5" name="直接连接符 110"/>
          <p:cNvCxnSpPr/>
          <p:nvPr/>
        </p:nvCxnSpPr>
        <p:spPr>
          <a:xfrm>
            <a:off x="2137335" y="2516081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矩形 111"/>
          <p:cNvSpPr/>
          <p:nvPr/>
        </p:nvSpPr>
        <p:spPr>
          <a:xfrm>
            <a:off x="1118218" y="1789000"/>
            <a:ext cx="579275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1D0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А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1D0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08" name="燕尾形 113"/>
          <p:cNvSpPr/>
          <p:nvPr/>
        </p:nvSpPr>
        <p:spPr>
          <a:xfrm rot="5400000">
            <a:off x="1938008" y="3393115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9" name="直接连接符 114"/>
          <p:cNvCxnSpPr/>
          <p:nvPr/>
        </p:nvCxnSpPr>
        <p:spPr>
          <a:xfrm>
            <a:off x="2137335" y="4030957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燕尾形 117"/>
          <p:cNvSpPr/>
          <p:nvPr/>
        </p:nvSpPr>
        <p:spPr>
          <a:xfrm rot="5400000">
            <a:off x="1938008" y="4987721"/>
            <a:ext cx="398652" cy="637843"/>
          </a:xfrm>
          <a:prstGeom prst="chevron">
            <a:avLst/>
          </a:prstGeom>
          <a:solidFill>
            <a:srgbClr val="F94A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3" name="直接连接符 118"/>
          <p:cNvCxnSpPr/>
          <p:nvPr/>
        </p:nvCxnSpPr>
        <p:spPr>
          <a:xfrm>
            <a:off x="2137335" y="5625565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2">
            <a:extLst>
              <a:ext uri="{FF2B5EF4-FFF2-40B4-BE49-F238E27FC236}">
                <a16:creationId xmlns:a16="http://schemas.microsoft.com/office/drawing/2014/main" xmlns="" id="{83E07B79-A12C-431C-9865-1A07C7608B1A}"/>
              </a:ext>
            </a:extLst>
          </p:cNvPr>
          <p:cNvSpPr/>
          <p:nvPr/>
        </p:nvSpPr>
        <p:spPr>
          <a:xfrm>
            <a:off x="765078" y="340353"/>
            <a:ext cx="35648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4800" b="1" dirty="0">
                <a:solidFill>
                  <a:srgbClr val="007A7D"/>
                </a:solidFill>
                <a:latin typeface="Raleway"/>
              </a:rPr>
              <a:t>ПЕРЕВІРКА</a:t>
            </a:r>
            <a:endParaRPr lang="en-US" sz="4800" b="1" dirty="0">
              <a:solidFill>
                <a:srgbClr val="007A7D"/>
              </a:solidFill>
              <a:latin typeface="Raleway"/>
            </a:endParaRPr>
          </a:p>
        </p:txBody>
      </p:sp>
      <p:sp>
        <p:nvSpPr>
          <p:cNvPr id="119" name="矩形 111">
            <a:extLst>
              <a:ext uri="{FF2B5EF4-FFF2-40B4-BE49-F238E27FC236}">
                <a16:creationId xmlns:a16="http://schemas.microsoft.com/office/drawing/2014/main" xmlns="" id="{1D88A114-A54B-4A15-954C-236FED423943}"/>
              </a:ext>
            </a:extLst>
          </p:cNvPr>
          <p:cNvSpPr/>
          <p:nvPr/>
        </p:nvSpPr>
        <p:spPr>
          <a:xfrm>
            <a:off x="1075071" y="3215831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1D0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Б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1D0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20" name="矩形 111">
            <a:extLst>
              <a:ext uri="{FF2B5EF4-FFF2-40B4-BE49-F238E27FC236}">
                <a16:creationId xmlns:a16="http://schemas.microsoft.com/office/drawing/2014/main" xmlns="" id="{5E76C2ED-90AA-497B-A00D-838D16131649}"/>
              </a:ext>
            </a:extLst>
          </p:cNvPr>
          <p:cNvSpPr/>
          <p:nvPr/>
        </p:nvSpPr>
        <p:spPr>
          <a:xfrm>
            <a:off x="1052266" y="4667293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1D0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В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1D0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15" name="Овал 114">
            <a:extLst>
              <a:ext uri="{FF2B5EF4-FFF2-40B4-BE49-F238E27FC236}">
                <a16:creationId xmlns:a16="http://schemas.microsoft.com/office/drawing/2014/main" xmlns="" id="{85CB514B-D88E-4B8B-AC5E-63D6073D655C}"/>
              </a:ext>
            </a:extLst>
          </p:cNvPr>
          <p:cNvSpPr/>
          <p:nvPr/>
        </p:nvSpPr>
        <p:spPr>
          <a:xfrm>
            <a:off x="4768577" y="234790"/>
            <a:ext cx="1074919" cy="1014740"/>
          </a:xfrm>
          <a:prstGeom prst="ellipse">
            <a:avLst/>
          </a:prstGeom>
          <a:solidFill>
            <a:srgbClr val="F94A26"/>
          </a:solidFill>
          <a:ln>
            <a:solidFill>
              <a:srgbClr val="F94A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1" name="Прямоугольник 120">
            <a:extLst>
              <a:ext uri="{FF2B5EF4-FFF2-40B4-BE49-F238E27FC236}">
                <a16:creationId xmlns:a16="http://schemas.microsoft.com/office/drawing/2014/main" xmlns="" id="{58D371BE-0B74-4AC2-B45B-439C03FD300C}"/>
              </a:ext>
            </a:extLst>
          </p:cNvPr>
          <p:cNvSpPr/>
          <p:nvPr/>
        </p:nvSpPr>
        <p:spPr>
          <a:xfrm>
            <a:off x="5006770" y="240161"/>
            <a:ext cx="5902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aleway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xmlns="" val="3269120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 flipH="1">
            <a:off x="8219899" y="5779686"/>
            <a:ext cx="989728" cy="212927"/>
          </a:xfrm>
          <a:custGeom>
            <a:avLst/>
            <a:gdLst>
              <a:gd name="T0" fmla="*/ 20 w 23"/>
              <a:gd name="T1" fmla="*/ 0 h 5"/>
              <a:gd name="T2" fmla="*/ 3 w 23"/>
              <a:gd name="T3" fmla="*/ 0 h 5"/>
              <a:gd name="T4" fmla="*/ 0 w 23"/>
              <a:gd name="T5" fmla="*/ 2 h 5"/>
              <a:gd name="T6" fmla="*/ 3 w 23"/>
              <a:gd name="T7" fmla="*/ 5 h 5"/>
              <a:gd name="T8" fmla="*/ 20 w 23"/>
              <a:gd name="T9" fmla="*/ 5 h 5"/>
              <a:gd name="T10" fmla="*/ 23 w 23"/>
              <a:gd name="T11" fmla="*/ 2 h 5"/>
              <a:gd name="T12" fmla="*/ 20 w 23"/>
              <a:gd name="T1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5">
                <a:moveTo>
                  <a:pt x="20" y="0"/>
                </a:move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5"/>
                  <a:pt x="3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2" y="5"/>
                  <a:pt x="23" y="4"/>
                  <a:pt x="23" y="2"/>
                </a:cubicBezTo>
                <a:cubicBezTo>
                  <a:pt x="23" y="1"/>
                  <a:pt x="22" y="0"/>
                  <a:pt x="20" y="0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24"/>
          <p:cNvSpPr/>
          <p:nvPr/>
        </p:nvSpPr>
        <p:spPr>
          <a:xfrm flipH="1">
            <a:off x="7960489" y="5339915"/>
            <a:ext cx="1508550" cy="439770"/>
          </a:xfrm>
          <a:custGeom>
            <a:avLst/>
            <a:gdLst>
              <a:gd name="connsiteX0" fmla="*/ 0 w 2645228"/>
              <a:gd name="connsiteY0" fmla="*/ 0 h 496975"/>
              <a:gd name="connsiteX1" fmla="*/ 2645228 w 2645228"/>
              <a:gd name="connsiteY1" fmla="*/ 0 h 496975"/>
              <a:gd name="connsiteX2" fmla="*/ 2645228 w 2645228"/>
              <a:gd name="connsiteY2" fmla="*/ 56095 h 496975"/>
              <a:gd name="connsiteX3" fmla="*/ 2204348 w 2645228"/>
              <a:gd name="connsiteY3" fmla="*/ 496975 h 496975"/>
              <a:gd name="connsiteX4" fmla="*/ 440880 w 2645228"/>
              <a:gd name="connsiteY4" fmla="*/ 496975 h 496975"/>
              <a:gd name="connsiteX5" fmla="*/ 0 w 2645228"/>
              <a:gd name="connsiteY5" fmla="*/ 56095 h 496975"/>
              <a:gd name="connsiteX6" fmla="*/ 0 w 2645228"/>
              <a:gd name="connsiteY6" fmla="*/ 0 h 49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45228" h="496975">
                <a:moveTo>
                  <a:pt x="0" y="0"/>
                </a:moveTo>
                <a:lnTo>
                  <a:pt x="2645228" y="0"/>
                </a:lnTo>
                <a:lnTo>
                  <a:pt x="2645228" y="56095"/>
                </a:lnTo>
                <a:cubicBezTo>
                  <a:pt x="2645228" y="299586"/>
                  <a:pt x="2447839" y="496975"/>
                  <a:pt x="2204348" y="496975"/>
                </a:cubicBezTo>
                <a:lnTo>
                  <a:pt x="440880" y="496975"/>
                </a:lnTo>
                <a:cubicBezTo>
                  <a:pt x="197389" y="496975"/>
                  <a:pt x="0" y="299586"/>
                  <a:pt x="0" y="5609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25"/>
          <p:cNvSpPr/>
          <p:nvPr/>
        </p:nvSpPr>
        <p:spPr>
          <a:xfrm flipH="1">
            <a:off x="8378291" y="6081374"/>
            <a:ext cx="672945" cy="143656"/>
          </a:xfrm>
          <a:custGeom>
            <a:avLst/>
            <a:gdLst>
              <a:gd name="connsiteX0" fmla="*/ 0 w 694404"/>
              <a:gd name="connsiteY0" fmla="*/ 0 h 288475"/>
              <a:gd name="connsiteX1" fmla="*/ 694404 w 694404"/>
              <a:gd name="connsiteY1" fmla="*/ 0 h 288475"/>
              <a:gd name="connsiteX2" fmla="*/ 693800 w 694404"/>
              <a:gd name="connsiteY2" fmla="*/ 5989 h 288475"/>
              <a:gd name="connsiteX3" fmla="*/ 347202 w 694404"/>
              <a:gd name="connsiteY3" fmla="*/ 288475 h 288475"/>
              <a:gd name="connsiteX4" fmla="*/ 604 w 694404"/>
              <a:gd name="connsiteY4" fmla="*/ 5989 h 288475"/>
              <a:gd name="connsiteX5" fmla="*/ 0 w 694404"/>
              <a:gd name="connsiteY5" fmla="*/ 0 h 28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4404" h="288475">
                <a:moveTo>
                  <a:pt x="0" y="0"/>
                </a:moveTo>
                <a:lnTo>
                  <a:pt x="694404" y="0"/>
                </a:lnTo>
                <a:lnTo>
                  <a:pt x="693800" y="5989"/>
                </a:lnTo>
                <a:cubicBezTo>
                  <a:pt x="660811" y="167204"/>
                  <a:pt x="518169" y="288475"/>
                  <a:pt x="347202" y="288475"/>
                </a:cubicBezTo>
                <a:cubicBezTo>
                  <a:pt x="176235" y="288475"/>
                  <a:pt x="33593" y="167204"/>
                  <a:pt x="604" y="598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8593707" y="4490200"/>
            <a:ext cx="196867" cy="581816"/>
          </a:xfrm>
          <a:custGeom>
            <a:avLst/>
            <a:gdLst>
              <a:gd name="T0" fmla="*/ 77 w 112"/>
              <a:gd name="T1" fmla="*/ 270 h 331"/>
              <a:gd name="T2" fmla="*/ 44 w 112"/>
              <a:gd name="T3" fmla="*/ 331 h 331"/>
              <a:gd name="T4" fmla="*/ 15 w 112"/>
              <a:gd name="T5" fmla="*/ 328 h 331"/>
              <a:gd name="T6" fmla="*/ 0 w 112"/>
              <a:gd name="T7" fmla="*/ 261 h 331"/>
              <a:gd name="T8" fmla="*/ 35 w 112"/>
              <a:gd name="T9" fmla="*/ 0 h 331"/>
              <a:gd name="T10" fmla="*/ 112 w 112"/>
              <a:gd name="T11" fmla="*/ 11 h 331"/>
              <a:gd name="T12" fmla="*/ 77 w 112"/>
              <a:gd name="T13" fmla="*/ 27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331">
                <a:moveTo>
                  <a:pt x="77" y="270"/>
                </a:moveTo>
                <a:lnTo>
                  <a:pt x="44" y="331"/>
                </a:lnTo>
                <a:lnTo>
                  <a:pt x="15" y="328"/>
                </a:lnTo>
                <a:lnTo>
                  <a:pt x="0" y="261"/>
                </a:lnTo>
                <a:lnTo>
                  <a:pt x="35" y="0"/>
                </a:lnTo>
                <a:lnTo>
                  <a:pt x="112" y="11"/>
                </a:lnTo>
                <a:lnTo>
                  <a:pt x="77" y="27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8649951" y="4386493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2 w 64"/>
              <a:gd name="T15" fmla="*/ 22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3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2" y="22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8632375" y="4451527"/>
            <a:ext cx="168743" cy="163472"/>
          </a:xfrm>
          <a:custGeom>
            <a:avLst/>
            <a:gdLst>
              <a:gd name="T0" fmla="*/ 85 w 96"/>
              <a:gd name="T1" fmla="*/ 93 h 93"/>
              <a:gd name="T2" fmla="*/ 0 w 96"/>
              <a:gd name="T3" fmla="*/ 81 h 93"/>
              <a:gd name="T4" fmla="*/ 11 w 96"/>
              <a:gd name="T5" fmla="*/ 0 h 93"/>
              <a:gd name="T6" fmla="*/ 96 w 96"/>
              <a:gd name="T7" fmla="*/ 12 h 93"/>
              <a:gd name="T8" fmla="*/ 85 w 96"/>
              <a:gd name="T9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3">
                <a:moveTo>
                  <a:pt x="85" y="93"/>
                </a:moveTo>
                <a:lnTo>
                  <a:pt x="0" y="81"/>
                </a:lnTo>
                <a:lnTo>
                  <a:pt x="11" y="0"/>
                </a:lnTo>
                <a:lnTo>
                  <a:pt x="96" y="12"/>
                </a:lnTo>
                <a:lnTo>
                  <a:pt x="85" y="9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8620070" y="5050920"/>
            <a:ext cx="50976" cy="84372"/>
          </a:xfrm>
          <a:custGeom>
            <a:avLst/>
            <a:gdLst>
              <a:gd name="T0" fmla="*/ 0 w 21"/>
              <a:gd name="T1" fmla="*/ 5 h 35"/>
              <a:gd name="T2" fmla="*/ 5 w 21"/>
              <a:gd name="T3" fmla="*/ 26 h 35"/>
              <a:gd name="T4" fmla="*/ 21 w 21"/>
              <a:gd name="T5" fmla="*/ 9 h 35"/>
              <a:gd name="T6" fmla="*/ 0 w 21"/>
              <a:gd name="T7" fmla="*/ 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5"/>
                </a:moveTo>
                <a:cubicBezTo>
                  <a:pt x="0" y="5"/>
                  <a:pt x="3" y="22"/>
                  <a:pt x="5" y="26"/>
                </a:cubicBezTo>
                <a:cubicBezTo>
                  <a:pt x="6" y="31"/>
                  <a:pt x="9" y="35"/>
                  <a:pt x="21" y="9"/>
                </a:cubicBezTo>
                <a:cubicBezTo>
                  <a:pt x="21" y="9"/>
                  <a:pt x="13" y="0"/>
                  <a:pt x="0" y="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8797607" y="4488442"/>
            <a:ext cx="195110" cy="581816"/>
          </a:xfrm>
          <a:custGeom>
            <a:avLst/>
            <a:gdLst>
              <a:gd name="T0" fmla="*/ 75 w 111"/>
              <a:gd name="T1" fmla="*/ 269 h 331"/>
              <a:gd name="T2" fmla="*/ 44 w 111"/>
              <a:gd name="T3" fmla="*/ 331 h 331"/>
              <a:gd name="T4" fmla="*/ 15 w 111"/>
              <a:gd name="T5" fmla="*/ 326 h 331"/>
              <a:gd name="T6" fmla="*/ 0 w 111"/>
              <a:gd name="T7" fmla="*/ 259 h 331"/>
              <a:gd name="T8" fmla="*/ 34 w 111"/>
              <a:gd name="T9" fmla="*/ 0 h 331"/>
              <a:gd name="T10" fmla="*/ 111 w 111"/>
              <a:gd name="T11" fmla="*/ 9 h 331"/>
              <a:gd name="T12" fmla="*/ 75 w 111"/>
              <a:gd name="T13" fmla="*/ 269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331">
                <a:moveTo>
                  <a:pt x="75" y="269"/>
                </a:moveTo>
                <a:lnTo>
                  <a:pt x="44" y="331"/>
                </a:lnTo>
                <a:lnTo>
                  <a:pt x="15" y="326"/>
                </a:lnTo>
                <a:lnTo>
                  <a:pt x="0" y="259"/>
                </a:lnTo>
                <a:lnTo>
                  <a:pt x="34" y="0"/>
                </a:lnTo>
                <a:lnTo>
                  <a:pt x="111" y="9"/>
                </a:lnTo>
                <a:lnTo>
                  <a:pt x="75" y="26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8852093" y="4381219"/>
            <a:ext cx="154682" cy="179290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1 w 64"/>
              <a:gd name="T15" fmla="*/ 23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4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1" y="23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8836273" y="4449770"/>
            <a:ext cx="168743" cy="161713"/>
          </a:xfrm>
          <a:custGeom>
            <a:avLst/>
            <a:gdLst>
              <a:gd name="T0" fmla="*/ 85 w 96"/>
              <a:gd name="T1" fmla="*/ 92 h 92"/>
              <a:gd name="T2" fmla="*/ 0 w 96"/>
              <a:gd name="T3" fmla="*/ 81 h 92"/>
              <a:gd name="T4" fmla="*/ 11 w 96"/>
              <a:gd name="T5" fmla="*/ 0 h 92"/>
              <a:gd name="T6" fmla="*/ 96 w 96"/>
              <a:gd name="T7" fmla="*/ 11 h 92"/>
              <a:gd name="T8" fmla="*/ 85 w 96"/>
              <a:gd name="T9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2">
                <a:moveTo>
                  <a:pt x="85" y="92"/>
                </a:moveTo>
                <a:lnTo>
                  <a:pt x="0" y="81"/>
                </a:lnTo>
                <a:lnTo>
                  <a:pt x="11" y="0"/>
                </a:lnTo>
                <a:lnTo>
                  <a:pt x="96" y="11"/>
                </a:lnTo>
                <a:lnTo>
                  <a:pt x="85" y="9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8823969" y="5045648"/>
            <a:ext cx="50976" cy="84372"/>
          </a:xfrm>
          <a:custGeom>
            <a:avLst/>
            <a:gdLst>
              <a:gd name="T0" fmla="*/ 0 w 21"/>
              <a:gd name="T1" fmla="*/ 6 h 35"/>
              <a:gd name="T2" fmla="*/ 5 w 21"/>
              <a:gd name="T3" fmla="*/ 27 h 35"/>
              <a:gd name="T4" fmla="*/ 21 w 21"/>
              <a:gd name="T5" fmla="*/ 10 h 35"/>
              <a:gd name="T6" fmla="*/ 0 w 21"/>
              <a:gd name="T7" fmla="*/ 6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6"/>
                </a:moveTo>
                <a:cubicBezTo>
                  <a:pt x="0" y="6"/>
                  <a:pt x="3" y="22"/>
                  <a:pt x="5" y="27"/>
                </a:cubicBezTo>
                <a:cubicBezTo>
                  <a:pt x="6" y="31"/>
                  <a:pt x="9" y="35"/>
                  <a:pt x="21" y="10"/>
                </a:cubicBezTo>
                <a:cubicBezTo>
                  <a:pt x="21" y="10"/>
                  <a:pt x="13" y="0"/>
                  <a:pt x="0" y="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8975137" y="4491956"/>
            <a:ext cx="45701" cy="295302"/>
          </a:xfrm>
          <a:custGeom>
            <a:avLst/>
            <a:gdLst>
              <a:gd name="T0" fmla="*/ 4 w 19"/>
              <a:gd name="T1" fmla="*/ 0 h 122"/>
              <a:gd name="T2" fmla="*/ 19 w 19"/>
              <a:gd name="T3" fmla="*/ 16 h 122"/>
              <a:gd name="T4" fmla="*/ 7 w 19"/>
              <a:gd name="T5" fmla="*/ 115 h 122"/>
              <a:gd name="T6" fmla="*/ 0 w 19"/>
              <a:gd name="T7" fmla="*/ 121 h 122"/>
              <a:gd name="T8" fmla="*/ 10 w 19"/>
              <a:gd name="T9" fmla="*/ 43 h 122"/>
              <a:gd name="T10" fmla="*/ 5 w 19"/>
              <a:gd name="T11" fmla="*/ 34 h 122"/>
              <a:gd name="T12" fmla="*/ 4 w 19"/>
              <a:gd name="T13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122">
                <a:moveTo>
                  <a:pt x="4" y="0"/>
                </a:moveTo>
                <a:cubicBezTo>
                  <a:pt x="4" y="0"/>
                  <a:pt x="18" y="10"/>
                  <a:pt x="19" y="16"/>
                </a:cubicBezTo>
                <a:cubicBezTo>
                  <a:pt x="19" y="21"/>
                  <a:pt x="7" y="115"/>
                  <a:pt x="7" y="115"/>
                </a:cubicBezTo>
                <a:cubicBezTo>
                  <a:pt x="7" y="115"/>
                  <a:pt x="8" y="122"/>
                  <a:pt x="0" y="121"/>
                </a:cubicBezTo>
                <a:cubicBezTo>
                  <a:pt x="10" y="43"/>
                  <a:pt x="10" y="43"/>
                  <a:pt x="10" y="43"/>
                </a:cubicBezTo>
                <a:cubicBezTo>
                  <a:pt x="5" y="34"/>
                  <a:pt x="5" y="34"/>
                  <a:pt x="5" y="34"/>
                </a:cubicBezTo>
                <a:cubicBezTo>
                  <a:pt x="4" y="0"/>
                  <a:pt x="4" y="0"/>
                  <a:pt x="4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23"/>
          <p:cNvGrpSpPr/>
          <p:nvPr/>
        </p:nvGrpSpPr>
        <p:grpSpPr>
          <a:xfrm>
            <a:off x="7607610" y="4356171"/>
            <a:ext cx="905241" cy="687281"/>
            <a:chOff x="7170738" y="4168775"/>
            <a:chExt cx="817563" cy="620713"/>
          </a:xfrm>
          <a:solidFill>
            <a:srgbClr val="F94A26"/>
          </a:solidFill>
        </p:grpSpPr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7170738" y="4168775"/>
              <a:ext cx="785813" cy="354013"/>
            </a:xfrm>
            <a:custGeom>
              <a:avLst/>
              <a:gdLst>
                <a:gd name="T0" fmla="*/ 246 w 495"/>
                <a:gd name="T1" fmla="*/ 223 h 223"/>
                <a:gd name="T2" fmla="*/ 0 w 495"/>
                <a:gd name="T3" fmla="*/ 111 h 223"/>
                <a:gd name="T4" fmla="*/ 252 w 495"/>
                <a:gd name="T5" fmla="*/ 0 h 223"/>
                <a:gd name="T6" fmla="*/ 495 w 495"/>
                <a:gd name="T7" fmla="*/ 109 h 223"/>
                <a:gd name="T8" fmla="*/ 246 w 495"/>
                <a:gd name="T9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223">
                  <a:moveTo>
                    <a:pt x="246" y="223"/>
                  </a:moveTo>
                  <a:lnTo>
                    <a:pt x="0" y="111"/>
                  </a:lnTo>
                  <a:lnTo>
                    <a:pt x="252" y="0"/>
                  </a:lnTo>
                  <a:lnTo>
                    <a:pt x="495" y="109"/>
                  </a:lnTo>
                  <a:lnTo>
                    <a:pt x="246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7924800" y="4335463"/>
              <a:ext cx="23813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Oval 16"/>
            <p:cNvSpPr>
              <a:spLocks noChangeArrowheads="1"/>
            </p:cNvSpPr>
            <p:nvPr/>
          </p:nvSpPr>
          <p:spPr bwMode="auto">
            <a:xfrm>
              <a:off x="7897813" y="4564063"/>
              <a:ext cx="76200" cy="77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7888288" y="4605338"/>
              <a:ext cx="55563" cy="171450"/>
            </a:xfrm>
            <a:custGeom>
              <a:avLst/>
              <a:gdLst>
                <a:gd name="T0" fmla="*/ 14 w 26"/>
                <a:gd name="T1" fmla="*/ 4 h 79"/>
                <a:gd name="T2" fmla="*/ 6 w 26"/>
                <a:gd name="T3" fmla="*/ 79 h 79"/>
                <a:gd name="T4" fmla="*/ 26 w 26"/>
                <a:gd name="T5" fmla="*/ 79 h 79"/>
                <a:gd name="T6" fmla="*/ 26 w 26"/>
                <a:gd name="T7" fmla="*/ 0 h 79"/>
                <a:gd name="T8" fmla="*/ 14 w 26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9">
                  <a:moveTo>
                    <a:pt x="14" y="4"/>
                  </a:moveTo>
                  <a:cubicBezTo>
                    <a:pt x="14" y="4"/>
                    <a:pt x="0" y="34"/>
                    <a:pt x="6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14" y="7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7932738" y="4605338"/>
              <a:ext cx="55563" cy="171450"/>
            </a:xfrm>
            <a:custGeom>
              <a:avLst/>
              <a:gdLst>
                <a:gd name="T0" fmla="*/ 11 w 25"/>
                <a:gd name="T1" fmla="*/ 4 h 79"/>
                <a:gd name="T2" fmla="*/ 20 w 25"/>
                <a:gd name="T3" fmla="*/ 79 h 79"/>
                <a:gd name="T4" fmla="*/ 0 w 25"/>
                <a:gd name="T5" fmla="*/ 79 h 79"/>
                <a:gd name="T6" fmla="*/ 0 w 25"/>
                <a:gd name="T7" fmla="*/ 0 h 79"/>
                <a:gd name="T8" fmla="*/ 11 w 25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9">
                  <a:moveTo>
                    <a:pt x="11" y="4"/>
                  </a:moveTo>
                  <a:cubicBezTo>
                    <a:pt x="11" y="4"/>
                    <a:pt x="25" y="34"/>
                    <a:pt x="2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" y="7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7327900" y="4449763"/>
              <a:ext cx="455613" cy="339725"/>
            </a:xfrm>
            <a:custGeom>
              <a:avLst/>
              <a:gdLst>
                <a:gd name="T0" fmla="*/ 209 w 209"/>
                <a:gd name="T1" fmla="*/ 0 h 156"/>
                <a:gd name="T2" fmla="*/ 104 w 209"/>
                <a:gd name="T3" fmla="*/ 49 h 156"/>
                <a:gd name="T4" fmla="*/ 0 w 209"/>
                <a:gd name="T5" fmla="*/ 0 h 156"/>
                <a:gd name="T6" fmla="*/ 0 w 209"/>
                <a:gd name="T7" fmla="*/ 120 h 156"/>
                <a:gd name="T8" fmla="*/ 102 w 209"/>
                <a:gd name="T9" fmla="*/ 156 h 156"/>
                <a:gd name="T10" fmla="*/ 102 w 209"/>
                <a:gd name="T11" fmla="*/ 156 h 156"/>
                <a:gd name="T12" fmla="*/ 104 w 209"/>
                <a:gd name="T13" fmla="*/ 156 h 156"/>
                <a:gd name="T14" fmla="*/ 107 w 209"/>
                <a:gd name="T15" fmla="*/ 156 h 156"/>
                <a:gd name="T16" fmla="*/ 107 w 209"/>
                <a:gd name="T17" fmla="*/ 156 h 156"/>
                <a:gd name="T18" fmla="*/ 209 w 209"/>
                <a:gd name="T19" fmla="*/ 120 h 156"/>
                <a:gd name="T20" fmla="*/ 209 w 20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156">
                  <a:moveTo>
                    <a:pt x="209" y="0"/>
                  </a:moveTo>
                  <a:cubicBezTo>
                    <a:pt x="209" y="1"/>
                    <a:pt x="121" y="41"/>
                    <a:pt x="104" y="49"/>
                  </a:cubicBezTo>
                  <a:cubicBezTo>
                    <a:pt x="87" y="41"/>
                    <a:pt x="0" y="1"/>
                    <a:pt x="0" y="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28" y="150"/>
                    <a:pt x="84" y="155"/>
                    <a:pt x="102" y="156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4" y="156"/>
                  </a:cubicBezTo>
                  <a:cubicBezTo>
                    <a:pt x="106" y="156"/>
                    <a:pt x="107" y="156"/>
                    <a:pt x="107" y="156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25" y="155"/>
                    <a:pt x="181" y="150"/>
                    <a:pt x="209" y="120"/>
                  </a:cubicBezTo>
                  <a:lnTo>
                    <a:pt x="20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Freeform 20"/>
          <p:cNvSpPr>
            <a:spLocks noEditPoints="1"/>
          </p:cNvSpPr>
          <p:nvPr/>
        </p:nvSpPr>
        <p:spPr bwMode="auto">
          <a:xfrm>
            <a:off x="6871114" y="2010017"/>
            <a:ext cx="529082" cy="557206"/>
          </a:xfrm>
          <a:custGeom>
            <a:avLst/>
            <a:gdLst>
              <a:gd name="T0" fmla="*/ 168 w 219"/>
              <a:gd name="T1" fmla="*/ 224 h 231"/>
              <a:gd name="T2" fmla="*/ 197 w 219"/>
              <a:gd name="T3" fmla="*/ 212 h 231"/>
              <a:gd name="T4" fmla="*/ 168 w 219"/>
              <a:gd name="T5" fmla="*/ 132 h 231"/>
              <a:gd name="T6" fmla="*/ 168 w 219"/>
              <a:gd name="T7" fmla="*/ 150 h 231"/>
              <a:gd name="T8" fmla="*/ 192 w 219"/>
              <a:gd name="T9" fmla="*/ 190 h 231"/>
              <a:gd name="T10" fmla="*/ 168 w 219"/>
              <a:gd name="T11" fmla="*/ 209 h 231"/>
              <a:gd name="T12" fmla="*/ 168 w 219"/>
              <a:gd name="T13" fmla="*/ 224 h 231"/>
              <a:gd name="T14" fmla="*/ 168 w 219"/>
              <a:gd name="T15" fmla="*/ 203 h 231"/>
              <a:gd name="T16" fmla="*/ 168 w 219"/>
              <a:gd name="T17" fmla="*/ 157 h 231"/>
              <a:gd name="T18" fmla="*/ 181 w 219"/>
              <a:gd name="T19" fmla="*/ 187 h 231"/>
              <a:gd name="T20" fmla="*/ 168 w 219"/>
              <a:gd name="T21" fmla="*/ 203 h 231"/>
              <a:gd name="T22" fmla="*/ 146 w 219"/>
              <a:gd name="T23" fmla="*/ 112 h 231"/>
              <a:gd name="T24" fmla="*/ 141 w 219"/>
              <a:gd name="T25" fmla="*/ 98 h 231"/>
              <a:gd name="T26" fmla="*/ 141 w 219"/>
              <a:gd name="T27" fmla="*/ 44 h 231"/>
              <a:gd name="T28" fmla="*/ 146 w 219"/>
              <a:gd name="T29" fmla="*/ 37 h 231"/>
              <a:gd name="T30" fmla="*/ 148 w 219"/>
              <a:gd name="T31" fmla="*/ 37 h 231"/>
              <a:gd name="T32" fmla="*/ 148 w 219"/>
              <a:gd name="T33" fmla="*/ 14 h 231"/>
              <a:gd name="T34" fmla="*/ 146 w 219"/>
              <a:gd name="T35" fmla="*/ 14 h 231"/>
              <a:gd name="T36" fmla="*/ 146 w 219"/>
              <a:gd name="T37" fmla="*/ 13 h 231"/>
              <a:gd name="T38" fmla="*/ 114 w 219"/>
              <a:gd name="T39" fmla="*/ 0 h 231"/>
              <a:gd name="T40" fmla="*/ 81 w 219"/>
              <a:gd name="T41" fmla="*/ 13 h 231"/>
              <a:gd name="T42" fmla="*/ 81 w 219"/>
              <a:gd name="T43" fmla="*/ 14 h 231"/>
              <a:gd name="T44" fmla="*/ 80 w 219"/>
              <a:gd name="T45" fmla="*/ 14 h 231"/>
              <a:gd name="T46" fmla="*/ 80 w 219"/>
              <a:gd name="T47" fmla="*/ 37 h 231"/>
              <a:gd name="T48" fmla="*/ 81 w 219"/>
              <a:gd name="T49" fmla="*/ 37 h 231"/>
              <a:gd name="T50" fmla="*/ 90 w 219"/>
              <a:gd name="T51" fmla="*/ 45 h 231"/>
              <a:gd name="T52" fmla="*/ 90 w 219"/>
              <a:gd name="T53" fmla="*/ 98 h 231"/>
              <a:gd name="T54" fmla="*/ 83 w 219"/>
              <a:gd name="T55" fmla="*/ 112 h 231"/>
              <a:gd name="T56" fmla="*/ 31 w 219"/>
              <a:gd name="T57" fmla="*/ 212 h 231"/>
              <a:gd name="T58" fmla="*/ 114 w 219"/>
              <a:gd name="T59" fmla="*/ 230 h 231"/>
              <a:gd name="T60" fmla="*/ 168 w 219"/>
              <a:gd name="T61" fmla="*/ 224 h 231"/>
              <a:gd name="T62" fmla="*/ 168 w 219"/>
              <a:gd name="T63" fmla="*/ 209 h 231"/>
              <a:gd name="T64" fmla="*/ 144 w 219"/>
              <a:gd name="T65" fmla="*/ 212 h 231"/>
              <a:gd name="T66" fmla="*/ 144 w 219"/>
              <a:gd name="T67" fmla="*/ 212 h 231"/>
              <a:gd name="T68" fmla="*/ 168 w 219"/>
              <a:gd name="T69" fmla="*/ 203 h 231"/>
              <a:gd name="T70" fmla="*/ 168 w 219"/>
              <a:gd name="T71" fmla="*/ 157 h 231"/>
              <a:gd name="T72" fmla="*/ 149 w 219"/>
              <a:gd name="T73" fmla="*/ 134 h 231"/>
              <a:gd name="T74" fmla="*/ 168 w 219"/>
              <a:gd name="T75" fmla="*/ 150 h 231"/>
              <a:gd name="T76" fmla="*/ 168 w 219"/>
              <a:gd name="T77" fmla="*/ 132 h 231"/>
              <a:gd name="T78" fmla="*/ 146 w 219"/>
              <a:gd name="T79" fmla="*/ 112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9" h="231">
                <a:moveTo>
                  <a:pt x="168" y="224"/>
                </a:moveTo>
                <a:cubicBezTo>
                  <a:pt x="179" y="221"/>
                  <a:pt x="189" y="217"/>
                  <a:pt x="197" y="212"/>
                </a:cubicBezTo>
                <a:cubicBezTo>
                  <a:pt x="219" y="196"/>
                  <a:pt x="191" y="157"/>
                  <a:pt x="168" y="132"/>
                </a:cubicBezTo>
                <a:cubicBezTo>
                  <a:pt x="168" y="150"/>
                  <a:pt x="168" y="150"/>
                  <a:pt x="168" y="150"/>
                </a:cubicBezTo>
                <a:cubicBezTo>
                  <a:pt x="180" y="162"/>
                  <a:pt x="193" y="177"/>
                  <a:pt x="192" y="190"/>
                </a:cubicBezTo>
                <a:cubicBezTo>
                  <a:pt x="192" y="201"/>
                  <a:pt x="180" y="207"/>
                  <a:pt x="168" y="209"/>
                </a:cubicBezTo>
                <a:cubicBezTo>
                  <a:pt x="168" y="224"/>
                  <a:pt x="168" y="224"/>
                  <a:pt x="168" y="224"/>
                </a:cubicBezTo>
                <a:close/>
                <a:moveTo>
                  <a:pt x="168" y="203"/>
                </a:moveTo>
                <a:cubicBezTo>
                  <a:pt x="168" y="157"/>
                  <a:pt x="168" y="157"/>
                  <a:pt x="168" y="157"/>
                </a:cubicBezTo>
                <a:cubicBezTo>
                  <a:pt x="175" y="167"/>
                  <a:pt x="182" y="179"/>
                  <a:pt x="181" y="187"/>
                </a:cubicBezTo>
                <a:cubicBezTo>
                  <a:pt x="180" y="194"/>
                  <a:pt x="175" y="199"/>
                  <a:pt x="168" y="203"/>
                </a:cubicBezTo>
                <a:close/>
                <a:moveTo>
                  <a:pt x="146" y="112"/>
                </a:moveTo>
                <a:cubicBezTo>
                  <a:pt x="146" y="112"/>
                  <a:pt x="141" y="109"/>
                  <a:pt x="141" y="98"/>
                </a:cubicBezTo>
                <a:cubicBezTo>
                  <a:pt x="141" y="90"/>
                  <a:pt x="141" y="56"/>
                  <a:pt x="141" y="44"/>
                </a:cubicBezTo>
                <a:cubicBezTo>
                  <a:pt x="144" y="43"/>
                  <a:pt x="146" y="40"/>
                  <a:pt x="146" y="37"/>
                </a:cubicBezTo>
                <a:cubicBezTo>
                  <a:pt x="148" y="37"/>
                  <a:pt x="148" y="37"/>
                  <a:pt x="148" y="37"/>
                </a:cubicBezTo>
                <a:cubicBezTo>
                  <a:pt x="148" y="14"/>
                  <a:pt x="148" y="14"/>
                  <a:pt x="148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3"/>
                  <a:pt x="146" y="13"/>
                </a:cubicBezTo>
                <a:cubicBezTo>
                  <a:pt x="146" y="6"/>
                  <a:pt x="132" y="0"/>
                  <a:pt x="114" y="0"/>
                </a:cubicBezTo>
                <a:cubicBezTo>
                  <a:pt x="95" y="0"/>
                  <a:pt x="81" y="6"/>
                  <a:pt x="81" y="13"/>
                </a:cubicBezTo>
                <a:cubicBezTo>
                  <a:pt x="81" y="13"/>
                  <a:pt x="81" y="14"/>
                  <a:pt x="81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37"/>
                  <a:pt x="80" y="37"/>
                  <a:pt x="80" y="37"/>
                </a:cubicBezTo>
                <a:cubicBezTo>
                  <a:pt x="81" y="37"/>
                  <a:pt x="81" y="37"/>
                  <a:pt x="81" y="37"/>
                </a:cubicBezTo>
                <a:cubicBezTo>
                  <a:pt x="81" y="40"/>
                  <a:pt x="84" y="43"/>
                  <a:pt x="90" y="45"/>
                </a:cubicBezTo>
                <a:cubicBezTo>
                  <a:pt x="90" y="56"/>
                  <a:pt x="90" y="90"/>
                  <a:pt x="90" y="98"/>
                </a:cubicBezTo>
                <a:cubicBezTo>
                  <a:pt x="90" y="109"/>
                  <a:pt x="83" y="112"/>
                  <a:pt x="83" y="112"/>
                </a:cubicBezTo>
                <a:cubicBezTo>
                  <a:pt x="71" y="119"/>
                  <a:pt x="0" y="190"/>
                  <a:pt x="31" y="212"/>
                </a:cubicBezTo>
                <a:cubicBezTo>
                  <a:pt x="58" y="231"/>
                  <a:pt x="105" y="230"/>
                  <a:pt x="114" y="230"/>
                </a:cubicBezTo>
                <a:cubicBezTo>
                  <a:pt x="121" y="230"/>
                  <a:pt x="145" y="230"/>
                  <a:pt x="168" y="224"/>
                </a:cubicBezTo>
                <a:cubicBezTo>
                  <a:pt x="168" y="209"/>
                  <a:pt x="168" y="209"/>
                  <a:pt x="168" y="209"/>
                </a:cubicBezTo>
                <a:cubicBezTo>
                  <a:pt x="156" y="212"/>
                  <a:pt x="144" y="212"/>
                  <a:pt x="144" y="212"/>
                </a:cubicBezTo>
                <a:cubicBezTo>
                  <a:pt x="144" y="212"/>
                  <a:pt x="144" y="212"/>
                  <a:pt x="144" y="212"/>
                </a:cubicBezTo>
                <a:cubicBezTo>
                  <a:pt x="144" y="212"/>
                  <a:pt x="158" y="210"/>
                  <a:pt x="168" y="203"/>
                </a:cubicBezTo>
                <a:cubicBezTo>
                  <a:pt x="168" y="157"/>
                  <a:pt x="168" y="157"/>
                  <a:pt x="168" y="157"/>
                </a:cubicBezTo>
                <a:cubicBezTo>
                  <a:pt x="159" y="144"/>
                  <a:pt x="149" y="134"/>
                  <a:pt x="149" y="134"/>
                </a:cubicBezTo>
                <a:cubicBezTo>
                  <a:pt x="149" y="134"/>
                  <a:pt x="158" y="141"/>
                  <a:pt x="168" y="150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9" y="122"/>
                  <a:pt x="150" y="114"/>
                  <a:pt x="146" y="112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10247746" y="1879941"/>
            <a:ext cx="156440" cy="156440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>
            <a:off x="10303992" y="1995954"/>
            <a:ext cx="246085" cy="513262"/>
          </a:xfrm>
          <a:custGeom>
            <a:avLst/>
            <a:gdLst>
              <a:gd name="T0" fmla="*/ 0 w 102"/>
              <a:gd name="T1" fmla="*/ 6 h 213"/>
              <a:gd name="T2" fmla="*/ 68 w 102"/>
              <a:gd name="T3" fmla="*/ 184 h 213"/>
              <a:gd name="T4" fmla="*/ 99 w 102"/>
              <a:gd name="T5" fmla="*/ 213 h 213"/>
              <a:gd name="T6" fmla="*/ 23 w 102"/>
              <a:gd name="T7" fmla="*/ 0 h 213"/>
              <a:gd name="T8" fmla="*/ 0 w 102"/>
              <a:gd name="T9" fmla="*/ 6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213">
                <a:moveTo>
                  <a:pt x="0" y="6"/>
                </a:moveTo>
                <a:cubicBezTo>
                  <a:pt x="0" y="7"/>
                  <a:pt x="68" y="184"/>
                  <a:pt x="68" y="184"/>
                </a:cubicBezTo>
                <a:cubicBezTo>
                  <a:pt x="68" y="184"/>
                  <a:pt x="96" y="213"/>
                  <a:pt x="99" y="213"/>
                </a:cubicBezTo>
                <a:cubicBezTo>
                  <a:pt x="102" y="213"/>
                  <a:pt x="23" y="0"/>
                  <a:pt x="23" y="0"/>
                </a:cubicBezTo>
                <a:lnTo>
                  <a:pt x="0" y="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23"/>
          <p:cNvSpPr>
            <a:spLocks/>
          </p:cNvSpPr>
          <p:nvPr/>
        </p:nvSpPr>
        <p:spPr bwMode="auto">
          <a:xfrm>
            <a:off x="10087791" y="1995954"/>
            <a:ext cx="263662" cy="506232"/>
          </a:xfrm>
          <a:custGeom>
            <a:avLst/>
            <a:gdLst>
              <a:gd name="T0" fmla="*/ 149 w 150"/>
              <a:gd name="T1" fmla="*/ 14 h 288"/>
              <a:gd name="T2" fmla="*/ 40 w 150"/>
              <a:gd name="T3" fmla="*/ 248 h 288"/>
              <a:gd name="T4" fmla="*/ 0 w 150"/>
              <a:gd name="T5" fmla="*/ 288 h 288"/>
              <a:gd name="T6" fmla="*/ 11 w 150"/>
              <a:gd name="T7" fmla="*/ 233 h 288"/>
              <a:gd name="T8" fmla="*/ 117 w 150"/>
              <a:gd name="T9" fmla="*/ 0 h 288"/>
              <a:gd name="T10" fmla="*/ 150 w 150"/>
              <a:gd name="T11" fmla="*/ 11 h 288"/>
              <a:gd name="T12" fmla="*/ 149 w 150"/>
              <a:gd name="T13" fmla="*/ 1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" h="288">
                <a:moveTo>
                  <a:pt x="149" y="14"/>
                </a:moveTo>
                <a:lnTo>
                  <a:pt x="40" y="248"/>
                </a:lnTo>
                <a:lnTo>
                  <a:pt x="0" y="288"/>
                </a:lnTo>
                <a:lnTo>
                  <a:pt x="11" y="233"/>
                </a:lnTo>
                <a:lnTo>
                  <a:pt x="117" y="0"/>
                </a:lnTo>
                <a:lnTo>
                  <a:pt x="150" y="11"/>
                </a:lnTo>
                <a:lnTo>
                  <a:pt x="149" y="1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 24"/>
          <p:cNvSpPr>
            <a:spLocks/>
          </p:cNvSpPr>
          <p:nvPr/>
        </p:nvSpPr>
        <p:spPr bwMode="auto">
          <a:xfrm>
            <a:off x="10318058" y="1823695"/>
            <a:ext cx="28124" cy="87888"/>
          </a:xfrm>
          <a:custGeom>
            <a:avLst/>
            <a:gdLst>
              <a:gd name="T0" fmla="*/ 12 w 12"/>
              <a:gd name="T1" fmla="*/ 30 h 36"/>
              <a:gd name="T2" fmla="*/ 6 w 12"/>
              <a:gd name="T3" fmla="*/ 36 h 36"/>
              <a:gd name="T4" fmla="*/ 0 w 12"/>
              <a:gd name="T5" fmla="*/ 30 h 36"/>
              <a:gd name="T6" fmla="*/ 0 w 12"/>
              <a:gd name="T7" fmla="*/ 6 h 36"/>
              <a:gd name="T8" fmla="*/ 6 w 12"/>
              <a:gd name="T9" fmla="*/ 0 h 36"/>
              <a:gd name="T10" fmla="*/ 12 w 12"/>
              <a:gd name="T11" fmla="*/ 6 h 36"/>
              <a:gd name="T12" fmla="*/ 12 w 12"/>
              <a:gd name="T13" fmla="*/ 3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6">
                <a:moveTo>
                  <a:pt x="12" y="30"/>
                </a:moveTo>
                <a:cubicBezTo>
                  <a:pt x="12" y="33"/>
                  <a:pt x="10" y="36"/>
                  <a:pt x="6" y="36"/>
                </a:cubicBezTo>
                <a:cubicBezTo>
                  <a:pt x="3" y="36"/>
                  <a:pt x="0" y="33"/>
                  <a:pt x="0" y="30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0" y="0"/>
                  <a:pt x="12" y="3"/>
                  <a:pt x="12" y="6"/>
                </a:cubicBezTo>
                <a:lnTo>
                  <a:pt x="12" y="3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 25"/>
          <p:cNvSpPr>
            <a:spLocks noEditPoints="1"/>
          </p:cNvSpPr>
          <p:nvPr/>
        </p:nvSpPr>
        <p:spPr bwMode="auto">
          <a:xfrm>
            <a:off x="9059511" y="1445780"/>
            <a:ext cx="249601" cy="674975"/>
          </a:xfrm>
          <a:custGeom>
            <a:avLst/>
            <a:gdLst>
              <a:gd name="T0" fmla="*/ 51 w 103"/>
              <a:gd name="T1" fmla="*/ 280 h 280"/>
              <a:gd name="T2" fmla="*/ 103 w 103"/>
              <a:gd name="T3" fmla="*/ 140 h 280"/>
              <a:gd name="T4" fmla="*/ 51 w 103"/>
              <a:gd name="T5" fmla="*/ 0 h 280"/>
              <a:gd name="T6" fmla="*/ 51 w 103"/>
              <a:gd name="T7" fmla="*/ 22 h 280"/>
              <a:gd name="T8" fmla="*/ 94 w 103"/>
              <a:gd name="T9" fmla="*/ 140 h 280"/>
              <a:gd name="T10" fmla="*/ 51 w 103"/>
              <a:gd name="T11" fmla="*/ 257 h 280"/>
              <a:gd name="T12" fmla="*/ 51 w 103"/>
              <a:gd name="T13" fmla="*/ 280 h 280"/>
              <a:gd name="T14" fmla="*/ 51 w 103"/>
              <a:gd name="T15" fmla="*/ 0 h 280"/>
              <a:gd name="T16" fmla="*/ 0 w 103"/>
              <a:gd name="T17" fmla="*/ 140 h 280"/>
              <a:gd name="T18" fmla="*/ 51 w 103"/>
              <a:gd name="T19" fmla="*/ 280 h 280"/>
              <a:gd name="T20" fmla="*/ 51 w 103"/>
              <a:gd name="T21" fmla="*/ 280 h 280"/>
              <a:gd name="T22" fmla="*/ 51 w 103"/>
              <a:gd name="T23" fmla="*/ 257 h 280"/>
              <a:gd name="T24" fmla="*/ 51 w 103"/>
              <a:gd name="T25" fmla="*/ 257 h 280"/>
              <a:gd name="T26" fmla="*/ 51 w 103"/>
              <a:gd name="T27" fmla="*/ 257 h 280"/>
              <a:gd name="T28" fmla="*/ 8 w 103"/>
              <a:gd name="T29" fmla="*/ 140 h 280"/>
              <a:gd name="T30" fmla="*/ 51 w 103"/>
              <a:gd name="T31" fmla="*/ 22 h 280"/>
              <a:gd name="T32" fmla="*/ 51 w 103"/>
              <a:gd name="T33" fmla="*/ 22 h 280"/>
              <a:gd name="T34" fmla="*/ 51 w 103"/>
              <a:gd name="T35" fmla="*/ 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3" h="280">
                <a:moveTo>
                  <a:pt x="51" y="280"/>
                </a:moveTo>
                <a:cubicBezTo>
                  <a:pt x="80" y="280"/>
                  <a:pt x="103" y="217"/>
                  <a:pt x="103" y="140"/>
                </a:cubicBezTo>
                <a:cubicBezTo>
                  <a:pt x="103" y="62"/>
                  <a:pt x="80" y="0"/>
                  <a:pt x="51" y="0"/>
                </a:cubicBezTo>
                <a:cubicBezTo>
                  <a:pt x="51" y="22"/>
                  <a:pt x="51" y="22"/>
                  <a:pt x="51" y="22"/>
                </a:cubicBezTo>
                <a:cubicBezTo>
                  <a:pt x="75" y="22"/>
                  <a:pt x="94" y="75"/>
                  <a:pt x="94" y="140"/>
                </a:cubicBezTo>
                <a:cubicBezTo>
                  <a:pt x="94" y="204"/>
                  <a:pt x="75" y="257"/>
                  <a:pt x="51" y="257"/>
                </a:cubicBezTo>
                <a:lnTo>
                  <a:pt x="51" y="280"/>
                </a:lnTo>
                <a:close/>
                <a:moveTo>
                  <a:pt x="51" y="0"/>
                </a:moveTo>
                <a:cubicBezTo>
                  <a:pt x="23" y="0"/>
                  <a:pt x="0" y="62"/>
                  <a:pt x="0" y="140"/>
                </a:cubicBezTo>
                <a:cubicBezTo>
                  <a:pt x="0" y="217"/>
                  <a:pt x="23" y="280"/>
                  <a:pt x="51" y="280"/>
                </a:cubicBezTo>
                <a:cubicBezTo>
                  <a:pt x="51" y="280"/>
                  <a:pt x="51" y="280"/>
                  <a:pt x="51" y="280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27" y="257"/>
                  <a:pt x="8" y="204"/>
                  <a:pt x="8" y="140"/>
                </a:cubicBezTo>
                <a:cubicBezTo>
                  <a:pt x="8" y="75"/>
                  <a:pt x="27" y="22"/>
                  <a:pt x="51" y="22"/>
                </a:cubicBezTo>
                <a:cubicBezTo>
                  <a:pt x="51" y="22"/>
                  <a:pt x="51" y="22"/>
                  <a:pt x="51" y="22"/>
                </a:cubicBezTo>
                <a:cubicBezTo>
                  <a:pt x="51" y="0"/>
                  <a:pt x="51" y="0"/>
                  <a:pt x="51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 26"/>
          <p:cNvSpPr>
            <a:spLocks noEditPoints="1"/>
          </p:cNvSpPr>
          <p:nvPr/>
        </p:nvSpPr>
        <p:spPr bwMode="auto">
          <a:xfrm>
            <a:off x="8845062" y="1658466"/>
            <a:ext cx="676734" cy="247843"/>
          </a:xfrm>
          <a:custGeom>
            <a:avLst/>
            <a:gdLst>
              <a:gd name="T0" fmla="*/ 280 w 280"/>
              <a:gd name="T1" fmla="*/ 52 h 103"/>
              <a:gd name="T2" fmla="*/ 140 w 280"/>
              <a:gd name="T3" fmla="*/ 0 h 103"/>
              <a:gd name="T4" fmla="*/ 140 w 280"/>
              <a:gd name="T5" fmla="*/ 8 h 103"/>
              <a:gd name="T6" fmla="*/ 257 w 280"/>
              <a:gd name="T7" fmla="*/ 52 h 103"/>
              <a:gd name="T8" fmla="*/ 140 w 280"/>
              <a:gd name="T9" fmla="*/ 95 h 103"/>
              <a:gd name="T10" fmla="*/ 140 w 280"/>
              <a:gd name="T11" fmla="*/ 103 h 103"/>
              <a:gd name="T12" fmla="*/ 280 w 280"/>
              <a:gd name="T13" fmla="*/ 52 h 103"/>
              <a:gd name="T14" fmla="*/ 140 w 280"/>
              <a:gd name="T15" fmla="*/ 0 h 103"/>
              <a:gd name="T16" fmla="*/ 140 w 280"/>
              <a:gd name="T17" fmla="*/ 0 h 103"/>
              <a:gd name="T18" fmla="*/ 0 w 280"/>
              <a:gd name="T19" fmla="*/ 52 h 103"/>
              <a:gd name="T20" fmla="*/ 140 w 280"/>
              <a:gd name="T21" fmla="*/ 103 h 103"/>
              <a:gd name="T22" fmla="*/ 140 w 280"/>
              <a:gd name="T23" fmla="*/ 103 h 103"/>
              <a:gd name="T24" fmla="*/ 140 w 280"/>
              <a:gd name="T25" fmla="*/ 95 h 103"/>
              <a:gd name="T26" fmla="*/ 140 w 280"/>
              <a:gd name="T27" fmla="*/ 95 h 103"/>
              <a:gd name="T28" fmla="*/ 23 w 280"/>
              <a:gd name="T29" fmla="*/ 52 h 103"/>
              <a:gd name="T30" fmla="*/ 23 w 280"/>
              <a:gd name="T31" fmla="*/ 52 h 103"/>
              <a:gd name="T32" fmla="*/ 140 w 280"/>
              <a:gd name="T33" fmla="*/ 8 h 103"/>
              <a:gd name="T34" fmla="*/ 140 w 280"/>
              <a:gd name="T35" fmla="*/ 8 h 103"/>
              <a:gd name="T36" fmla="*/ 140 w 280"/>
              <a:gd name="T37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0" h="103">
                <a:moveTo>
                  <a:pt x="280" y="52"/>
                </a:moveTo>
                <a:cubicBezTo>
                  <a:pt x="280" y="23"/>
                  <a:pt x="217" y="0"/>
                  <a:pt x="140" y="0"/>
                </a:cubicBezTo>
                <a:cubicBezTo>
                  <a:pt x="140" y="8"/>
                  <a:pt x="140" y="8"/>
                  <a:pt x="140" y="8"/>
                </a:cubicBezTo>
                <a:cubicBezTo>
                  <a:pt x="205" y="8"/>
                  <a:pt x="257" y="28"/>
                  <a:pt x="257" y="52"/>
                </a:cubicBezTo>
                <a:cubicBezTo>
                  <a:pt x="257" y="75"/>
                  <a:pt x="205" y="95"/>
                  <a:pt x="140" y="95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217" y="103"/>
                  <a:pt x="280" y="80"/>
                  <a:pt x="280" y="52"/>
                </a:cubicBezTo>
                <a:close/>
                <a:moveTo>
                  <a:pt x="140" y="0"/>
                </a:moveTo>
                <a:cubicBezTo>
                  <a:pt x="140" y="0"/>
                  <a:pt x="140" y="0"/>
                  <a:pt x="140" y="0"/>
                </a:cubicBezTo>
                <a:cubicBezTo>
                  <a:pt x="63" y="0"/>
                  <a:pt x="0" y="23"/>
                  <a:pt x="0" y="52"/>
                </a:cubicBezTo>
                <a:cubicBezTo>
                  <a:pt x="0" y="80"/>
                  <a:pt x="63" y="103"/>
                  <a:pt x="140" y="103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75" y="95"/>
                  <a:pt x="23" y="75"/>
                  <a:pt x="23" y="52"/>
                </a:cubicBezTo>
                <a:cubicBezTo>
                  <a:pt x="23" y="52"/>
                  <a:pt x="23" y="52"/>
                  <a:pt x="23" y="52"/>
                </a:cubicBezTo>
                <a:cubicBezTo>
                  <a:pt x="23" y="28"/>
                  <a:pt x="75" y="8"/>
                  <a:pt x="140" y="8"/>
                </a:cubicBezTo>
                <a:cubicBezTo>
                  <a:pt x="140" y="8"/>
                  <a:pt x="140" y="8"/>
                  <a:pt x="140" y="8"/>
                </a:cubicBezTo>
                <a:lnTo>
                  <a:pt x="14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 27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16 h 229"/>
              <a:gd name="T2" fmla="*/ 119 w 238"/>
              <a:gd name="T3" fmla="*/ 46 h 229"/>
              <a:gd name="T4" fmla="*/ 119 w 238"/>
              <a:gd name="T5" fmla="*/ 57 h 229"/>
              <a:gd name="T6" fmla="*/ 202 w 238"/>
              <a:gd name="T7" fmla="*/ 32 h 229"/>
              <a:gd name="T8" fmla="*/ 150 w 238"/>
              <a:gd name="T9" fmla="*/ 145 h 229"/>
              <a:gd name="T10" fmla="*/ 119 w 238"/>
              <a:gd name="T11" fmla="*/ 172 h 229"/>
              <a:gd name="T12" fmla="*/ 119 w 238"/>
              <a:gd name="T13" fmla="*/ 183 h 229"/>
              <a:gd name="T14" fmla="*/ 156 w 238"/>
              <a:gd name="T15" fmla="*/ 151 h 229"/>
              <a:gd name="T16" fmla="*/ 218 w 238"/>
              <a:gd name="T17" fmla="*/ 16 h 229"/>
              <a:gd name="T18" fmla="*/ 119 w 238"/>
              <a:gd name="T19" fmla="*/ 46 h 229"/>
              <a:gd name="T20" fmla="*/ 83 w 238"/>
              <a:gd name="T21" fmla="*/ 78 h 229"/>
              <a:gd name="T22" fmla="*/ 20 w 238"/>
              <a:gd name="T23" fmla="*/ 214 h 229"/>
              <a:gd name="T24" fmla="*/ 119 w 238"/>
              <a:gd name="T25" fmla="*/ 183 h 229"/>
              <a:gd name="T26" fmla="*/ 119 w 238"/>
              <a:gd name="T27" fmla="*/ 172 h 229"/>
              <a:gd name="T28" fmla="*/ 36 w 238"/>
              <a:gd name="T29" fmla="*/ 197 h 229"/>
              <a:gd name="T30" fmla="*/ 36 w 238"/>
              <a:gd name="T31" fmla="*/ 197 h 229"/>
              <a:gd name="T32" fmla="*/ 89 w 238"/>
              <a:gd name="T33" fmla="*/ 84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16"/>
                </a:moveTo>
                <a:cubicBezTo>
                  <a:pt x="202" y="0"/>
                  <a:pt x="162" y="13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55" y="30"/>
                  <a:pt x="189" y="19"/>
                  <a:pt x="202" y="32"/>
                </a:cubicBezTo>
                <a:cubicBezTo>
                  <a:pt x="219" y="49"/>
                  <a:pt x="195" y="99"/>
                  <a:pt x="150" y="145"/>
                </a:cubicBezTo>
                <a:cubicBezTo>
                  <a:pt x="140" y="155"/>
                  <a:pt x="129" y="164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31" y="174"/>
                  <a:pt x="144" y="163"/>
                  <a:pt x="156" y="151"/>
                </a:cubicBezTo>
                <a:cubicBezTo>
                  <a:pt x="210" y="96"/>
                  <a:pt x="238" y="36"/>
                  <a:pt x="218" y="16"/>
                </a:cubicBezTo>
                <a:close/>
                <a:moveTo>
                  <a:pt x="119" y="46"/>
                </a:moveTo>
                <a:cubicBezTo>
                  <a:pt x="107" y="55"/>
                  <a:pt x="95" y="66"/>
                  <a:pt x="83" y="78"/>
                </a:cubicBezTo>
                <a:cubicBezTo>
                  <a:pt x="28" y="133"/>
                  <a:pt x="0" y="193"/>
                  <a:pt x="20" y="214"/>
                </a:cubicBezTo>
                <a:cubicBezTo>
                  <a:pt x="36" y="229"/>
                  <a:pt x="76" y="216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83" y="199"/>
                  <a:pt x="49" y="211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19" y="181"/>
                  <a:pt x="43" y="130"/>
                  <a:pt x="89" y="84"/>
                </a:cubicBezTo>
                <a:cubicBezTo>
                  <a:pt x="99" y="74"/>
                  <a:pt x="109" y="65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 28"/>
          <p:cNvSpPr>
            <a:spLocks noEditPoints="1"/>
          </p:cNvSpPr>
          <p:nvPr/>
        </p:nvSpPr>
        <p:spPr bwMode="auto">
          <a:xfrm>
            <a:off x="8896040" y="1505544"/>
            <a:ext cx="574784" cy="551933"/>
          </a:xfrm>
          <a:custGeom>
            <a:avLst/>
            <a:gdLst>
              <a:gd name="T0" fmla="*/ 218 w 238"/>
              <a:gd name="T1" fmla="*/ 214 h 229"/>
              <a:gd name="T2" fmla="*/ 156 w 238"/>
              <a:gd name="T3" fmla="*/ 78 h 229"/>
              <a:gd name="T4" fmla="*/ 119 w 238"/>
              <a:gd name="T5" fmla="*/ 46 h 229"/>
              <a:gd name="T6" fmla="*/ 119 w 238"/>
              <a:gd name="T7" fmla="*/ 57 h 229"/>
              <a:gd name="T8" fmla="*/ 150 w 238"/>
              <a:gd name="T9" fmla="*/ 84 h 229"/>
              <a:gd name="T10" fmla="*/ 202 w 238"/>
              <a:gd name="T11" fmla="*/ 197 h 229"/>
              <a:gd name="T12" fmla="*/ 119 w 238"/>
              <a:gd name="T13" fmla="*/ 172 h 229"/>
              <a:gd name="T14" fmla="*/ 119 w 238"/>
              <a:gd name="T15" fmla="*/ 183 h 229"/>
              <a:gd name="T16" fmla="*/ 218 w 238"/>
              <a:gd name="T17" fmla="*/ 214 h 229"/>
              <a:gd name="T18" fmla="*/ 119 w 238"/>
              <a:gd name="T19" fmla="*/ 46 h 229"/>
              <a:gd name="T20" fmla="*/ 20 w 238"/>
              <a:gd name="T21" fmla="*/ 16 h 229"/>
              <a:gd name="T22" fmla="*/ 83 w 238"/>
              <a:gd name="T23" fmla="*/ 151 h 229"/>
              <a:gd name="T24" fmla="*/ 119 w 238"/>
              <a:gd name="T25" fmla="*/ 183 h 229"/>
              <a:gd name="T26" fmla="*/ 119 w 238"/>
              <a:gd name="T27" fmla="*/ 172 h 229"/>
              <a:gd name="T28" fmla="*/ 89 w 238"/>
              <a:gd name="T29" fmla="*/ 145 h 229"/>
              <a:gd name="T30" fmla="*/ 36 w 238"/>
              <a:gd name="T31" fmla="*/ 32 h 229"/>
              <a:gd name="T32" fmla="*/ 36 w 238"/>
              <a:gd name="T33" fmla="*/ 32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214"/>
                </a:moveTo>
                <a:cubicBezTo>
                  <a:pt x="238" y="193"/>
                  <a:pt x="210" y="133"/>
                  <a:pt x="156" y="78"/>
                </a:cubicBezTo>
                <a:cubicBezTo>
                  <a:pt x="144" y="66"/>
                  <a:pt x="131" y="55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29" y="65"/>
                  <a:pt x="140" y="74"/>
                  <a:pt x="150" y="84"/>
                </a:cubicBezTo>
                <a:cubicBezTo>
                  <a:pt x="195" y="130"/>
                  <a:pt x="219" y="181"/>
                  <a:pt x="202" y="197"/>
                </a:cubicBezTo>
                <a:cubicBezTo>
                  <a:pt x="189" y="211"/>
                  <a:pt x="155" y="199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62" y="216"/>
                  <a:pt x="202" y="229"/>
                  <a:pt x="218" y="214"/>
                </a:cubicBezTo>
                <a:close/>
                <a:moveTo>
                  <a:pt x="119" y="46"/>
                </a:moveTo>
                <a:cubicBezTo>
                  <a:pt x="76" y="13"/>
                  <a:pt x="36" y="0"/>
                  <a:pt x="20" y="16"/>
                </a:cubicBezTo>
                <a:cubicBezTo>
                  <a:pt x="0" y="36"/>
                  <a:pt x="28" y="96"/>
                  <a:pt x="83" y="151"/>
                </a:cubicBezTo>
                <a:cubicBezTo>
                  <a:pt x="95" y="163"/>
                  <a:pt x="107" y="174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109" y="164"/>
                  <a:pt x="99" y="155"/>
                  <a:pt x="89" y="145"/>
                </a:cubicBezTo>
                <a:cubicBezTo>
                  <a:pt x="43" y="99"/>
                  <a:pt x="19" y="49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49" y="19"/>
                  <a:pt x="83" y="30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29"/>
          <p:cNvSpPr>
            <a:spLocks noChangeArrowheads="1"/>
          </p:cNvSpPr>
          <p:nvPr/>
        </p:nvSpPr>
        <p:spPr bwMode="auto">
          <a:xfrm>
            <a:off x="9133336" y="1730535"/>
            <a:ext cx="103708" cy="103708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 30"/>
          <p:cNvSpPr>
            <a:spLocks noEditPoints="1"/>
          </p:cNvSpPr>
          <p:nvPr/>
        </p:nvSpPr>
        <p:spPr bwMode="auto">
          <a:xfrm>
            <a:off x="9929595" y="1254183"/>
            <a:ext cx="284755" cy="539629"/>
          </a:xfrm>
          <a:custGeom>
            <a:avLst/>
            <a:gdLst>
              <a:gd name="T0" fmla="*/ 67 w 162"/>
              <a:gd name="T1" fmla="*/ 307 h 307"/>
              <a:gd name="T2" fmla="*/ 162 w 162"/>
              <a:gd name="T3" fmla="*/ 307 h 307"/>
              <a:gd name="T4" fmla="*/ 67 w 162"/>
              <a:gd name="T5" fmla="*/ 127 h 307"/>
              <a:gd name="T6" fmla="*/ 67 w 162"/>
              <a:gd name="T7" fmla="*/ 193 h 307"/>
              <a:gd name="T8" fmla="*/ 110 w 162"/>
              <a:gd name="T9" fmla="*/ 267 h 307"/>
              <a:gd name="T10" fmla="*/ 67 w 162"/>
              <a:gd name="T11" fmla="*/ 267 h 307"/>
              <a:gd name="T12" fmla="*/ 67 w 162"/>
              <a:gd name="T13" fmla="*/ 307 h 307"/>
              <a:gd name="T14" fmla="*/ 0 w 162"/>
              <a:gd name="T15" fmla="*/ 0 h 307"/>
              <a:gd name="T16" fmla="*/ 0 w 162"/>
              <a:gd name="T17" fmla="*/ 307 h 307"/>
              <a:gd name="T18" fmla="*/ 67 w 162"/>
              <a:gd name="T19" fmla="*/ 307 h 307"/>
              <a:gd name="T20" fmla="*/ 67 w 162"/>
              <a:gd name="T21" fmla="*/ 267 h 307"/>
              <a:gd name="T22" fmla="*/ 24 w 162"/>
              <a:gd name="T23" fmla="*/ 267 h 307"/>
              <a:gd name="T24" fmla="*/ 24 w 162"/>
              <a:gd name="T25" fmla="*/ 120 h 307"/>
              <a:gd name="T26" fmla="*/ 24 w 162"/>
              <a:gd name="T27" fmla="*/ 120 h 307"/>
              <a:gd name="T28" fmla="*/ 67 w 162"/>
              <a:gd name="T29" fmla="*/ 193 h 307"/>
              <a:gd name="T30" fmla="*/ 67 w 162"/>
              <a:gd name="T31" fmla="*/ 127 h 307"/>
              <a:gd name="T32" fmla="*/ 0 w 162"/>
              <a:gd name="T33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2" h="307">
                <a:moveTo>
                  <a:pt x="67" y="307"/>
                </a:moveTo>
                <a:lnTo>
                  <a:pt x="162" y="307"/>
                </a:lnTo>
                <a:lnTo>
                  <a:pt x="67" y="127"/>
                </a:lnTo>
                <a:lnTo>
                  <a:pt x="67" y="193"/>
                </a:lnTo>
                <a:lnTo>
                  <a:pt x="110" y="267"/>
                </a:lnTo>
                <a:lnTo>
                  <a:pt x="67" y="267"/>
                </a:lnTo>
                <a:lnTo>
                  <a:pt x="67" y="307"/>
                </a:lnTo>
                <a:close/>
                <a:moveTo>
                  <a:pt x="0" y="0"/>
                </a:moveTo>
                <a:lnTo>
                  <a:pt x="0" y="307"/>
                </a:lnTo>
                <a:lnTo>
                  <a:pt x="67" y="307"/>
                </a:lnTo>
                <a:lnTo>
                  <a:pt x="67" y="267"/>
                </a:lnTo>
                <a:lnTo>
                  <a:pt x="24" y="267"/>
                </a:lnTo>
                <a:lnTo>
                  <a:pt x="24" y="120"/>
                </a:lnTo>
                <a:lnTo>
                  <a:pt x="24" y="120"/>
                </a:lnTo>
                <a:lnTo>
                  <a:pt x="67" y="193"/>
                </a:lnTo>
                <a:lnTo>
                  <a:pt x="67" y="127"/>
                </a:ln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>
            <a:off x="9787218" y="1252427"/>
            <a:ext cx="72068" cy="525568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 32"/>
          <p:cNvSpPr>
            <a:spLocks noEditPoints="1"/>
          </p:cNvSpPr>
          <p:nvPr/>
        </p:nvSpPr>
        <p:spPr bwMode="auto">
          <a:xfrm>
            <a:off x="7452927" y="3899595"/>
            <a:ext cx="622244" cy="455257"/>
          </a:xfrm>
          <a:custGeom>
            <a:avLst/>
            <a:gdLst>
              <a:gd name="T0" fmla="*/ 213 w 258"/>
              <a:gd name="T1" fmla="*/ 31 h 189"/>
              <a:gd name="T2" fmla="*/ 204 w 258"/>
              <a:gd name="T3" fmla="*/ 69 h 189"/>
              <a:gd name="T4" fmla="*/ 228 w 258"/>
              <a:gd name="T5" fmla="*/ 109 h 189"/>
              <a:gd name="T6" fmla="*/ 204 w 258"/>
              <a:gd name="T7" fmla="*/ 146 h 189"/>
              <a:gd name="T8" fmla="*/ 204 w 258"/>
              <a:gd name="T9" fmla="*/ 27 h 189"/>
              <a:gd name="T10" fmla="*/ 91 w 258"/>
              <a:gd name="T11" fmla="*/ 14 h 189"/>
              <a:gd name="T12" fmla="*/ 97 w 258"/>
              <a:gd name="T13" fmla="*/ 15 h 189"/>
              <a:gd name="T14" fmla="*/ 91 w 258"/>
              <a:gd name="T15" fmla="*/ 42 h 189"/>
              <a:gd name="T16" fmla="*/ 91 w 258"/>
              <a:gd name="T17" fmla="*/ 162 h 189"/>
              <a:gd name="T18" fmla="*/ 166 w 258"/>
              <a:gd name="T19" fmla="*/ 145 h 189"/>
              <a:gd name="T20" fmla="*/ 204 w 258"/>
              <a:gd name="T21" fmla="*/ 125 h 189"/>
              <a:gd name="T22" fmla="*/ 191 w 258"/>
              <a:gd name="T23" fmla="*/ 122 h 189"/>
              <a:gd name="T24" fmla="*/ 204 w 258"/>
              <a:gd name="T25" fmla="*/ 69 h 189"/>
              <a:gd name="T26" fmla="*/ 91 w 258"/>
              <a:gd name="T27" fmla="*/ 6 h 189"/>
              <a:gd name="T28" fmla="*/ 78 w 258"/>
              <a:gd name="T29" fmla="*/ 24 h 189"/>
              <a:gd name="T30" fmla="*/ 91 w 258"/>
              <a:gd name="T31" fmla="*/ 14 h 189"/>
              <a:gd name="T32" fmla="*/ 78 w 258"/>
              <a:gd name="T33" fmla="*/ 188 h 189"/>
              <a:gd name="T34" fmla="*/ 91 w 258"/>
              <a:gd name="T35" fmla="*/ 162 h 189"/>
              <a:gd name="T36" fmla="*/ 78 w 258"/>
              <a:gd name="T37" fmla="*/ 176 h 189"/>
              <a:gd name="T38" fmla="*/ 91 w 258"/>
              <a:gd name="T39" fmla="*/ 42 h 189"/>
              <a:gd name="T40" fmla="*/ 80 w 258"/>
              <a:gd name="T41" fmla="*/ 134 h 189"/>
              <a:gd name="T42" fmla="*/ 78 w 258"/>
              <a:gd name="T43" fmla="*/ 64 h 189"/>
              <a:gd name="T44" fmla="*/ 78 w 258"/>
              <a:gd name="T45" fmla="*/ 33 h 189"/>
              <a:gd name="T46" fmla="*/ 91 w 258"/>
              <a:gd name="T47" fmla="*/ 42 h 189"/>
              <a:gd name="T48" fmla="*/ 60 w 258"/>
              <a:gd name="T49" fmla="*/ 18 h 189"/>
              <a:gd name="T50" fmla="*/ 68 w 258"/>
              <a:gd name="T51" fmla="*/ 42 h 189"/>
              <a:gd name="T52" fmla="*/ 78 w 258"/>
              <a:gd name="T53" fmla="*/ 33 h 189"/>
              <a:gd name="T54" fmla="*/ 78 w 258"/>
              <a:gd name="T55" fmla="*/ 9 h 189"/>
              <a:gd name="T56" fmla="*/ 78 w 258"/>
              <a:gd name="T57" fmla="*/ 188 h 189"/>
              <a:gd name="T58" fmla="*/ 60 w 258"/>
              <a:gd name="T59" fmla="*/ 176 h 189"/>
              <a:gd name="T60" fmla="*/ 78 w 258"/>
              <a:gd name="T61" fmla="*/ 64 h 189"/>
              <a:gd name="T62" fmla="*/ 60 w 258"/>
              <a:gd name="T63" fmla="*/ 134 h 189"/>
              <a:gd name="T64" fmla="*/ 70 w 258"/>
              <a:gd name="T65" fmla="*/ 116 h 189"/>
              <a:gd name="T66" fmla="*/ 60 w 258"/>
              <a:gd name="T67" fmla="*/ 87 h 189"/>
              <a:gd name="T68" fmla="*/ 76 w 258"/>
              <a:gd name="T69" fmla="*/ 68 h 189"/>
              <a:gd name="T70" fmla="*/ 60 w 258"/>
              <a:gd name="T71" fmla="*/ 18 h 189"/>
              <a:gd name="T72" fmla="*/ 60 w 258"/>
              <a:gd name="T73" fmla="*/ 187 h 189"/>
              <a:gd name="T74" fmla="*/ 59 w 258"/>
              <a:gd name="T75" fmla="*/ 175 h 189"/>
              <a:gd name="T76" fmla="*/ 49 w 258"/>
              <a:gd name="T77" fmla="*/ 144 h 189"/>
              <a:gd name="T78" fmla="*/ 60 w 258"/>
              <a:gd name="T79" fmla="*/ 125 h 189"/>
              <a:gd name="T80" fmla="*/ 41 w 258"/>
              <a:gd name="T81" fmla="*/ 125 h 189"/>
              <a:gd name="T82" fmla="*/ 60 w 258"/>
              <a:gd name="T83" fmla="*/ 87 h 189"/>
              <a:gd name="T84" fmla="*/ 51 w 258"/>
              <a:gd name="T85" fmla="*/ 76 h 189"/>
              <a:gd name="T86" fmla="*/ 43 w 258"/>
              <a:gd name="T87" fmla="*/ 51 h 189"/>
              <a:gd name="T88" fmla="*/ 60 w 258"/>
              <a:gd name="T89" fmla="*/ 1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8" h="189">
                <a:moveTo>
                  <a:pt x="253" y="104"/>
                </a:moveTo>
                <a:cubicBezTo>
                  <a:pt x="258" y="60"/>
                  <a:pt x="213" y="31"/>
                  <a:pt x="213" y="31"/>
                </a:cubicBezTo>
                <a:cubicBezTo>
                  <a:pt x="210" y="30"/>
                  <a:pt x="207" y="28"/>
                  <a:pt x="204" y="27"/>
                </a:cubicBezTo>
                <a:cubicBezTo>
                  <a:pt x="204" y="69"/>
                  <a:pt x="204" y="69"/>
                  <a:pt x="204" y="69"/>
                </a:cubicBezTo>
                <a:cubicBezTo>
                  <a:pt x="208" y="69"/>
                  <a:pt x="212" y="70"/>
                  <a:pt x="216" y="72"/>
                </a:cubicBezTo>
                <a:cubicBezTo>
                  <a:pt x="230" y="79"/>
                  <a:pt x="235" y="95"/>
                  <a:pt x="228" y="109"/>
                </a:cubicBezTo>
                <a:cubicBezTo>
                  <a:pt x="224" y="119"/>
                  <a:pt x="214" y="125"/>
                  <a:pt x="204" y="125"/>
                </a:cubicBezTo>
                <a:cubicBezTo>
                  <a:pt x="204" y="146"/>
                  <a:pt x="204" y="146"/>
                  <a:pt x="204" y="146"/>
                </a:cubicBezTo>
                <a:cubicBezTo>
                  <a:pt x="230" y="144"/>
                  <a:pt x="249" y="134"/>
                  <a:pt x="253" y="104"/>
                </a:cubicBezTo>
                <a:close/>
                <a:moveTo>
                  <a:pt x="204" y="27"/>
                </a:moveTo>
                <a:cubicBezTo>
                  <a:pt x="156" y="5"/>
                  <a:pt x="119" y="0"/>
                  <a:pt x="91" y="6"/>
                </a:cubicBezTo>
                <a:cubicBezTo>
                  <a:pt x="91" y="14"/>
                  <a:pt x="91" y="14"/>
                  <a:pt x="91" y="14"/>
                </a:cubicBezTo>
                <a:cubicBezTo>
                  <a:pt x="93" y="14"/>
                  <a:pt x="95" y="14"/>
                  <a:pt x="97" y="15"/>
                </a:cubicBezTo>
                <a:cubicBezTo>
                  <a:pt x="97" y="15"/>
                  <a:pt x="97" y="15"/>
                  <a:pt x="97" y="15"/>
                </a:cubicBezTo>
                <a:cubicBezTo>
                  <a:pt x="104" y="19"/>
                  <a:pt x="107" y="27"/>
                  <a:pt x="103" y="34"/>
                </a:cubicBezTo>
                <a:cubicBezTo>
                  <a:pt x="101" y="39"/>
                  <a:pt x="96" y="42"/>
                  <a:pt x="91" y="42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93" y="151"/>
                  <a:pt x="93" y="157"/>
                  <a:pt x="91" y="162"/>
                </a:cubicBezTo>
                <a:cubicBezTo>
                  <a:pt x="91" y="185"/>
                  <a:pt x="91" y="185"/>
                  <a:pt x="91" y="185"/>
                </a:cubicBezTo>
                <a:cubicBezTo>
                  <a:pt x="117" y="174"/>
                  <a:pt x="138" y="143"/>
                  <a:pt x="166" y="145"/>
                </a:cubicBezTo>
                <a:cubicBezTo>
                  <a:pt x="179" y="147"/>
                  <a:pt x="192" y="147"/>
                  <a:pt x="204" y="146"/>
                </a:cubicBezTo>
                <a:cubicBezTo>
                  <a:pt x="204" y="125"/>
                  <a:pt x="204" y="125"/>
                  <a:pt x="204" y="125"/>
                </a:cubicBezTo>
                <a:cubicBezTo>
                  <a:pt x="199" y="125"/>
                  <a:pt x="195" y="124"/>
                  <a:pt x="191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77" y="115"/>
                  <a:pt x="172" y="98"/>
                  <a:pt x="179" y="84"/>
                </a:cubicBezTo>
                <a:cubicBezTo>
                  <a:pt x="184" y="74"/>
                  <a:pt x="193" y="69"/>
                  <a:pt x="204" y="69"/>
                </a:cubicBezTo>
                <a:lnTo>
                  <a:pt x="204" y="27"/>
                </a:lnTo>
                <a:close/>
                <a:moveTo>
                  <a:pt x="91" y="6"/>
                </a:moveTo>
                <a:cubicBezTo>
                  <a:pt x="86" y="6"/>
                  <a:pt x="82" y="8"/>
                  <a:pt x="78" y="9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3"/>
                  <a:pt x="78" y="22"/>
                  <a:pt x="78" y="22"/>
                </a:cubicBezTo>
                <a:cubicBezTo>
                  <a:pt x="81" y="17"/>
                  <a:pt x="86" y="14"/>
                  <a:pt x="91" y="14"/>
                </a:cubicBezTo>
                <a:cubicBezTo>
                  <a:pt x="91" y="6"/>
                  <a:pt x="91" y="6"/>
                  <a:pt x="91" y="6"/>
                </a:cubicBezTo>
                <a:close/>
                <a:moveTo>
                  <a:pt x="78" y="188"/>
                </a:moveTo>
                <a:cubicBezTo>
                  <a:pt x="82" y="188"/>
                  <a:pt x="87" y="187"/>
                  <a:pt x="91" y="185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0" y="163"/>
                  <a:pt x="90" y="164"/>
                  <a:pt x="90" y="165"/>
                </a:cubicBezTo>
                <a:cubicBezTo>
                  <a:pt x="87" y="170"/>
                  <a:pt x="83" y="174"/>
                  <a:pt x="78" y="176"/>
                </a:cubicBezTo>
                <a:cubicBezTo>
                  <a:pt x="78" y="188"/>
                  <a:pt x="78" y="188"/>
                  <a:pt x="78" y="188"/>
                </a:cubicBezTo>
                <a:close/>
                <a:moveTo>
                  <a:pt x="91" y="42"/>
                </a:moveTo>
                <a:cubicBezTo>
                  <a:pt x="91" y="146"/>
                  <a:pt x="91" y="146"/>
                  <a:pt x="91" y="146"/>
                </a:cubicBezTo>
                <a:cubicBezTo>
                  <a:pt x="89" y="141"/>
                  <a:pt x="85" y="136"/>
                  <a:pt x="80" y="134"/>
                </a:cubicBezTo>
                <a:cubicBezTo>
                  <a:pt x="79" y="133"/>
                  <a:pt x="78" y="133"/>
                  <a:pt x="78" y="133"/>
                </a:cubicBezTo>
                <a:cubicBezTo>
                  <a:pt x="78" y="64"/>
                  <a:pt x="78" y="64"/>
                  <a:pt x="78" y="64"/>
                </a:cubicBezTo>
                <a:cubicBezTo>
                  <a:pt x="79" y="61"/>
                  <a:pt x="79" y="57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9" y="36"/>
                  <a:pt x="81" y="39"/>
                  <a:pt x="84" y="41"/>
                </a:cubicBezTo>
                <a:cubicBezTo>
                  <a:pt x="86" y="42"/>
                  <a:pt x="89" y="42"/>
                  <a:pt x="91" y="42"/>
                </a:cubicBezTo>
                <a:close/>
                <a:moveTo>
                  <a:pt x="78" y="9"/>
                </a:moveTo>
                <a:cubicBezTo>
                  <a:pt x="71" y="11"/>
                  <a:pt x="65" y="14"/>
                  <a:pt x="60" y="18"/>
                </a:cubicBezTo>
                <a:cubicBezTo>
                  <a:pt x="60" y="40"/>
                  <a:pt x="60" y="40"/>
                  <a:pt x="60" y="40"/>
                </a:cubicBezTo>
                <a:cubicBezTo>
                  <a:pt x="62" y="40"/>
                  <a:pt x="65" y="41"/>
                  <a:pt x="68" y="42"/>
                </a:cubicBezTo>
                <a:cubicBezTo>
                  <a:pt x="73" y="45"/>
                  <a:pt x="76" y="49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7" y="30"/>
                  <a:pt x="77" y="27"/>
                  <a:pt x="78" y="24"/>
                </a:cubicBezTo>
                <a:cubicBezTo>
                  <a:pt x="78" y="9"/>
                  <a:pt x="78" y="9"/>
                  <a:pt x="78" y="9"/>
                </a:cubicBezTo>
                <a:close/>
                <a:moveTo>
                  <a:pt x="60" y="187"/>
                </a:moveTo>
                <a:cubicBezTo>
                  <a:pt x="66" y="188"/>
                  <a:pt x="72" y="189"/>
                  <a:pt x="78" y="188"/>
                </a:cubicBezTo>
                <a:cubicBezTo>
                  <a:pt x="78" y="176"/>
                  <a:pt x="78" y="176"/>
                  <a:pt x="78" y="176"/>
                </a:cubicBezTo>
                <a:cubicBezTo>
                  <a:pt x="72" y="178"/>
                  <a:pt x="65" y="178"/>
                  <a:pt x="60" y="176"/>
                </a:cubicBezTo>
                <a:cubicBezTo>
                  <a:pt x="60" y="187"/>
                  <a:pt x="60" y="187"/>
                  <a:pt x="60" y="187"/>
                </a:cubicBezTo>
                <a:close/>
                <a:moveTo>
                  <a:pt x="78" y="64"/>
                </a:moveTo>
                <a:cubicBezTo>
                  <a:pt x="78" y="133"/>
                  <a:pt x="78" y="133"/>
                  <a:pt x="78" y="133"/>
                </a:cubicBezTo>
                <a:cubicBezTo>
                  <a:pt x="72" y="131"/>
                  <a:pt x="65" y="131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64" y="123"/>
                  <a:pt x="67" y="120"/>
                  <a:pt x="70" y="116"/>
                </a:cubicBezTo>
                <a:cubicBezTo>
                  <a:pt x="75" y="105"/>
                  <a:pt x="71" y="92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66" y="78"/>
                  <a:pt x="73" y="74"/>
                  <a:pt x="76" y="68"/>
                </a:cubicBezTo>
                <a:cubicBezTo>
                  <a:pt x="77" y="66"/>
                  <a:pt x="77" y="65"/>
                  <a:pt x="78" y="64"/>
                </a:cubicBezTo>
                <a:close/>
                <a:moveTo>
                  <a:pt x="60" y="18"/>
                </a:moveTo>
                <a:cubicBezTo>
                  <a:pt x="0" y="56"/>
                  <a:pt x="10" y="159"/>
                  <a:pt x="46" y="180"/>
                </a:cubicBezTo>
                <a:cubicBezTo>
                  <a:pt x="51" y="183"/>
                  <a:pt x="55" y="185"/>
                  <a:pt x="60" y="187"/>
                </a:cubicBezTo>
                <a:cubicBezTo>
                  <a:pt x="60" y="176"/>
                  <a:pt x="60" y="176"/>
                  <a:pt x="60" y="176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48" y="170"/>
                  <a:pt x="43" y="156"/>
                  <a:pt x="49" y="144"/>
                </a:cubicBezTo>
                <a:cubicBezTo>
                  <a:pt x="51" y="139"/>
                  <a:pt x="55" y="136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54" y="128"/>
                  <a:pt x="47" y="128"/>
                  <a:pt x="41" y="125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1" y="120"/>
                  <a:pt x="26" y="107"/>
                  <a:pt x="32" y="97"/>
                </a:cubicBezTo>
                <a:cubicBezTo>
                  <a:pt x="37" y="86"/>
                  <a:pt x="49" y="82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57" y="78"/>
                  <a:pt x="54" y="77"/>
                  <a:pt x="51" y="76"/>
                </a:cubicBezTo>
                <a:cubicBezTo>
                  <a:pt x="42" y="71"/>
                  <a:pt x="38" y="60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6" y="44"/>
                  <a:pt x="53" y="40"/>
                  <a:pt x="60" y="40"/>
                </a:cubicBezTo>
                <a:lnTo>
                  <a:pt x="60" y="1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oup 127"/>
          <p:cNvGrpSpPr/>
          <p:nvPr/>
        </p:nvGrpSpPr>
        <p:grpSpPr>
          <a:xfrm>
            <a:off x="9201885" y="4354851"/>
            <a:ext cx="562481" cy="724193"/>
            <a:chOff x="8610600" y="4127500"/>
            <a:chExt cx="508001" cy="654050"/>
          </a:xfrm>
          <a:solidFill>
            <a:srgbClr val="F94A26"/>
          </a:solidFill>
        </p:grpSpPr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34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8729663" y="4613275"/>
              <a:ext cx="141288" cy="168275"/>
            </a:xfrm>
            <a:custGeom>
              <a:avLst/>
              <a:gdLst>
                <a:gd name="T0" fmla="*/ 45 w 65"/>
                <a:gd name="T1" fmla="*/ 5 h 77"/>
                <a:gd name="T2" fmla="*/ 45 w 65"/>
                <a:gd name="T3" fmla="*/ 28 h 77"/>
                <a:gd name="T4" fmla="*/ 25 w 65"/>
                <a:gd name="T5" fmla="*/ 45 h 77"/>
                <a:gd name="T6" fmla="*/ 1 w 65"/>
                <a:gd name="T7" fmla="*/ 64 h 77"/>
                <a:gd name="T8" fmla="*/ 65 w 65"/>
                <a:gd name="T9" fmla="*/ 77 h 77"/>
                <a:gd name="T10" fmla="*/ 65 w 65"/>
                <a:gd name="T11" fmla="*/ 0 h 77"/>
                <a:gd name="T12" fmla="*/ 45 w 65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7">
                  <a:moveTo>
                    <a:pt x="45" y="5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39" y="40"/>
                    <a:pt x="25" y="45"/>
                  </a:cubicBezTo>
                  <a:cubicBezTo>
                    <a:pt x="12" y="49"/>
                    <a:pt x="0" y="56"/>
                    <a:pt x="1" y="64"/>
                  </a:cubicBezTo>
                  <a:cubicBezTo>
                    <a:pt x="2" y="71"/>
                    <a:pt x="18" y="77"/>
                    <a:pt x="65" y="77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4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8855075" y="4613275"/>
              <a:ext cx="134938" cy="168275"/>
            </a:xfrm>
            <a:custGeom>
              <a:avLst/>
              <a:gdLst>
                <a:gd name="T0" fmla="*/ 14 w 62"/>
                <a:gd name="T1" fmla="*/ 5 h 77"/>
                <a:gd name="T2" fmla="*/ 14 w 62"/>
                <a:gd name="T3" fmla="*/ 28 h 77"/>
                <a:gd name="T4" fmla="*/ 32 w 62"/>
                <a:gd name="T5" fmla="*/ 45 h 77"/>
                <a:gd name="T6" fmla="*/ 61 w 62"/>
                <a:gd name="T7" fmla="*/ 64 h 77"/>
                <a:gd name="T8" fmla="*/ 0 w 62"/>
                <a:gd name="T9" fmla="*/ 77 h 77"/>
                <a:gd name="T10" fmla="*/ 0 w 62"/>
                <a:gd name="T11" fmla="*/ 0 h 77"/>
                <a:gd name="T12" fmla="*/ 14 w 62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7">
                  <a:moveTo>
                    <a:pt x="14" y="5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9" y="40"/>
                    <a:pt x="32" y="45"/>
                  </a:cubicBezTo>
                  <a:cubicBezTo>
                    <a:pt x="46" y="49"/>
                    <a:pt x="62" y="56"/>
                    <a:pt x="61" y="64"/>
                  </a:cubicBezTo>
                  <a:cubicBezTo>
                    <a:pt x="60" y="71"/>
                    <a:pt x="34" y="77"/>
                    <a:pt x="0" y="7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39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40"/>
            <p:cNvSpPr>
              <a:spLocks/>
            </p:cNvSpPr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5" name="Freeform 41"/>
          <p:cNvSpPr>
            <a:spLocks noEditPoints="1"/>
          </p:cNvSpPr>
          <p:nvPr/>
        </p:nvSpPr>
        <p:spPr bwMode="auto">
          <a:xfrm>
            <a:off x="9667692" y="3623630"/>
            <a:ext cx="474592" cy="432405"/>
          </a:xfrm>
          <a:custGeom>
            <a:avLst/>
            <a:gdLst>
              <a:gd name="T0" fmla="*/ 116 w 196"/>
              <a:gd name="T1" fmla="*/ 2 h 179"/>
              <a:gd name="T2" fmla="*/ 98 w 196"/>
              <a:gd name="T3" fmla="*/ 0 h 179"/>
              <a:gd name="T4" fmla="*/ 98 w 196"/>
              <a:gd name="T5" fmla="*/ 17 h 179"/>
              <a:gd name="T6" fmla="*/ 113 w 196"/>
              <a:gd name="T7" fmla="*/ 18 h 179"/>
              <a:gd name="T8" fmla="*/ 169 w 196"/>
              <a:gd name="T9" fmla="*/ 105 h 179"/>
              <a:gd name="T10" fmla="*/ 98 w 196"/>
              <a:gd name="T11" fmla="*/ 163 h 179"/>
              <a:gd name="T12" fmla="*/ 98 w 196"/>
              <a:gd name="T13" fmla="*/ 179 h 179"/>
              <a:gd name="T14" fmla="*/ 185 w 196"/>
              <a:gd name="T15" fmla="*/ 108 h 179"/>
              <a:gd name="T16" fmla="*/ 116 w 196"/>
              <a:gd name="T17" fmla="*/ 2 h 179"/>
              <a:gd name="T18" fmla="*/ 98 w 196"/>
              <a:gd name="T19" fmla="*/ 0 h 179"/>
              <a:gd name="T20" fmla="*/ 10 w 196"/>
              <a:gd name="T21" fmla="*/ 71 h 179"/>
              <a:gd name="T22" fmla="*/ 79 w 196"/>
              <a:gd name="T23" fmla="*/ 177 h 179"/>
              <a:gd name="T24" fmla="*/ 98 w 196"/>
              <a:gd name="T25" fmla="*/ 179 h 179"/>
              <a:gd name="T26" fmla="*/ 98 w 196"/>
              <a:gd name="T27" fmla="*/ 163 h 179"/>
              <a:gd name="T28" fmla="*/ 83 w 196"/>
              <a:gd name="T29" fmla="*/ 161 h 179"/>
              <a:gd name="T30" fmla="*/ 83 w 196"/>
              <a:gd name="T31" fmla="*/ 161 h 179"/>
              <a:gd name="T32" fmla="*/ 26 w 196"/>
              <a:gd name="T33" fmla="*/ 75 h 179"/>
              <a:gd name="T34" fmla="*/ 98 w 196"/>
              <a:gd name="T35" fmla="*/ 17 h 179"/>
              <a:gd name="T36" fmla="*/ 98 w 196"/>
              <a:gd name="T37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" h="179">
                <a:moveTo>
                  <a:pt x="116" y="2"/>
                </a:moveTo>
                <a:cubicBezTo>
                  <a:pt x="110" y="1"/>
                  <a:pt x="104" y="0"/>
                  <a:pt x="98" y="0"/>
                </a:cubicBezTo>
                <a:cubicBezTo>
                  <a:pt x="98" y="17"/>
                  <a:pt x="98" y="17"/>
                  <a:pt x="98" y="17"/>
                </a:cubicBezTo>
                <a:cubicBezTo>
                  <a:pt x="103" y="17"/>
                  <a:pt x="108" y="17"/>
                  <a:pt x="113" y="18"/>
                </a:cubicBezTo>
                <a:cubicBezTo>
                  <a:pt x="152" y="27"/>
                  <a:pt x="177" y="65"/>
                  <a:pt x="169" y="105"/>
                </a:cubicBezTo>
                <a:cubicBezTo>
                  <a:pt x="162" y="139"/>
                  <a:pt x="131" y="163"/>
                  <a:pt x="98" y="163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39" y="179"/>
                  <a:pt x="177" y="150"/>
                  <a:pt x="185" y="108"/>
                </a:cubicBezTo>
                <a:cubicBezTo>
                  <a:pt x="196" y="60"/>
                  <a:pt x="165" y="12"/>
                  <a:pt x="116" y="2"/>
                </a:cubicBezTo>
                <a:close/>
                <a:moveTo>
                  <a:pt x="98" y="0"/>
                </a:moveTo>
                <a:cubicBezTo>
                  <a:pt x="56" y="0"/>
                  <a:pt x="19" y="29"/>
                  <a:pt x="10" y="71"/>
                </a:cubicBezTo>
                <a:cubicBezTo>
                  <a:pt x="0" y="120"/>
                  <a:pt x="31" y="167"/>
                  <a:pt x="79" y="177"/>
                </a:cubicBezTo>
                <a:cubicBezTo>
                  <a:pt x="85" y="179"/>
                  <a:pt x="92" y="179"/>
                  <a:pt x="98" y="179"/>
                </a:cubicBezTo>
                <a:cubicBezTo>
                  <a:pt x="98" y="163"/>
                  <a:pt x="98" y="163"/>
                  <a:pt x="98" y="163"/>
                </a:cubicBezTo>
                <a:cubicBezTo>
                  <a:pt x="93" y="163"/>
                  <a:pt x="88" y="162"/>
                  <a:pt x="83" y="161"/>
                </a:cubicBezTo>
                <a:cubicBezTo>
                  <a:pt x="83" y="161"/>
                  <a:pt x="83" y="161"/>
                  <a:pt x="83" y="161"/>
                </a:cubicBezTo>
                <a:cubicBezTo>
                  <a:pt x="43" y="153"/>
                  <a:pt x="18" y="114"/>
                  <a:pt x="26" y="75"/>
                </a:cubicBezTo>
                <a:cubicBezTo>
                  <a:pt x="33" y="40"/>
                  <a:pt x="64" y="17"/>
                  <a:pt x="98" y="17"/>
                </a:cubicBezTo>
                <a:lnTo>
                  <a:pt x="98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 42"/>
          <p:cNvSpPr>
            <a:spLocks/>
          </p:cNvSpPr>
          <p:nvPr/>
        </p:nvSpPr>
        <p:spPr bwMode="auto">
          <a:xfrm>
            <a:off x="9790731" y="4022638"/>
            <a:ext cx="101949" cy="219719"/>
          </a:xfrm>
          <a:custGeom>
            <a:avLst/>
            <a:gdLst>
              <a:gd name="T0" fmla="*/ 33 w 58"/>
              <a:gd name="T1" fmla="*/ 125 h 125"/>
              <a:gd name="T2" fmla="*/ 0 w 58"/>
              <a:gd name="T3" fmla="*/ 118 h 125"/>
              <a:gd name="T4" fmla="*/ 25 w 58"/>
              <a:gd name="T5" fmla="*/ 0 h 125"/>
              <a:gd name="T6" fmla="*/ 58 w 58"/>
              <a:gd name="T7" fmla="*/ 7 h 125"/>
              <a:gd name="T8" fmla="*/ 33 w 58"/>
              <a:gd name="T9" fmla="*/ 125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25">
                <a:moveTo>
                  <a:pt x="33" y="125"/>
                </a:moveTo>
                <a:lnTo>
                  <a:pt x="0" y="118"/>
                </a:lnTo>
                <a:lnTo>
                  <a:pt x="25" y="0"/>
                </a:lnTo>
                <a:lnTo>
                  <a:pt x="58" y="7"/>
                </a:lnTo>
                <a:lnTo>
                  <a:pt x="33" y="1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 43"/>
          <p:cNvSpPr>
            <a:spLocks/>
          </p:cNvSpPr>
          <p:nvPr/>
        </p:nvSpPr>
        <p:spPr bwMode="auto">
          <a:xfrm>
            <a:off x="9748545" y="4089431"/>
            <a:ext cx="144136" cy="297061"/>
          </a:xfrm>
          <a:custGeom>
            <a:avLst/>
            <a:gdLst>
              <a:gd name="T0" fmla="*/ 40 w 60"/>
              <a:gd name="T1" fmla="*/ 106 h 123"/>
              <a:gd name="T2" fmla="*/ 18 w 60"/>
              <a:gd name="T3" fmla="*/ 121 h 123"/>
              <a:gd name="T4" fmla="*/ 3 w 60"/>
              <a:gd name="T5" fmla="*/ 98 h 123"/>
              <a:gd name="T6" fmla="*/ 20 w 60"/>
              <a:gd name="T7" fmla="*/ 17 h 123"/>
              <a:gd name="T8" fmla="*/ 42 w 60"/>
              <a:gd name="T9" fmla="*/ 2 h 123"/>
              <a:gd name="T10" fmla="*/ 57 w 60"/>
              <a:gd name="T11" fmla="*/ 25 h 123"/>
              <a:gd name="T12" fmla="*/ 40 w 60"/>
              <a:gd name="T13" fmla="*/ 10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0" h="123">
                <a:moveTo>
                  <a:pt x="40" y="106"/>
                </a:moveTo>
                <a:cubicBezTo>
                  <a:pt x="38" y="116"/>
                  <a:pt x="28" y="123"/>
                  <a:pt x="18" y="121"/>
                </a:cubicBezTo>
                <a:cubicBezTo>
                  <a:pt x="7" y="118"/>
                  <a:pt x="0" y="108"/>
                  <a:pt x="3" y="98"/>
                </a:cubicBezTo>
                <a:cubicBezTo>
                  <a:pt x="20" y="17"/>
                  <a:pt x="20" y="17"/>
                  <a:pt x="20" y="17"/>
                </a:cubicBezTo>
                <a:cubicBezTo>
                  <a:pt x="22" y="6"/>
                  <a:pt x="32" y="0"/>
                  <a:pt x="42" y="2"/>
                </a:cubicBezTo>
                <a:cubicBezTo>
                  <a:pt x="53" y="4"/>
                  <a:pt x="60" y="14"/>
                  <a:pt x="57" y="25"/>
                </a:cubicBezTo>
                <a:lnTo>
                  <a:pt x="40" y="10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 44"/>
          <p:cNvSpPr>
            <a:spLocks/>
          </p:cNvSpPr>
          <p:nvPr/>
        </p:nvSpPr>
        <p:spPr bwMode="auto">
          <a:xfrm>
            <a:off x="8431992" y="762014"/>
            <a:ext cx="580057" cy="530840"/>
          </a:xfrm>
          <a:custGeom>
            <a:avLst/>
            <a:gdLst>
              <a:gd name="T0" fmla="*/ 117 w 240"/>
              <a:gd name="T1" fmla="*/ 220 h 220"/>
              <a:gd name="T2" fmla="*/ 0 w 240"/>
              <a:gd name="T3" fmla="*/ 219 h 220"/>
              <a:gd name="T4" fmla="*/ 0 w 240"/>
              <a:gd name="T5" fmla="*/ 44 h 220"/>
              <a:gd name="T6" fmla="*/ 120 w 240"/>
              <a:gd name="T7" fmla="*/ 44 h 220"/>
              <a:gd name="T8" fmla="*/ 240 w 240"/>
              <a:gd name="T9" fmla="*/ 44 h 220"/>
              <a:gd name="T10" fmla="*/ 240 w 240"/>
              <a:gd name="T11" fmla="*/ 219 h 220"/>
              <a:gd name="T12" fmla="*/ 117 w 240"/>
              <a:gd name="T13" fmla="*/ 22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0" h="220">
                <a:moveTo>
                  <a:pt x="117" y="220"/>
                </a:moveTo>
                <a:cubicBezTo>
                  <a:pt x="117" y="220"/>
                  <a:pt x="76" y="179"/>
                  <a:pt x="0" y="219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78" y="0"/>
                  <a:pt x="120" y="44"/>
                </a:cubicBezTo>
                <a:cubicBezTo>
                  <a:pt x="240" y="44"/>
                  <a:pt x="240" y="44"/>
                  <a:pt x="240" y="44"/>
                </a:cubicBezTo>
                <a:cubicBezTo>
                  <a:pt x="240" y="219"/>
                  <a:pt x="240" y="219"/>
                  <a:pt x="240" y="219"/>
                </a:cubicBezTo>
                <a:lnTo>
                  <a:pt x="117" y="220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Freeform 45"/>
          <p:cNvSpPr>
            <a:spLocks noEditPoints="1"/>
          </p:cNvSpPr>
          <p:nvPr/>
        </p:nvSpPr>
        <p:spPr bwMode="auto">
          <a:xfrm>
            <a:off x="8259735" y="3708001"/>
            <a:ext cx="706615" cy="585330"/>
          </a:xfrm>
          <a:custGeom>
            <a:avLst/>
            <a:gdLst>
              <a:gd name="T0" fmla="*/ 199 w 293"/>
              <a:gd name="T1" fmla="*/ 192 h 242"/>
              <a:gd name="T2" fmla="*/ 219 w 293"/>
              <a:gd name="T3" fmla="*/ 205 h 242"/>
              <a:gd name="T4" fmla="*/ 219 w 293"/>
              <a:gd name="T5" fmla="*/ 214 h 242"/>
              <a:gd name="T6" fmla="*/ 199 w 293"/>
              <a:gd name="T7" fmla="*/ 214 h 242"/>
              <a:gd name="T8" fmla="*/ 219 w 293"/>
              <a:gd name="T9" fmla="*/ 242 h 242"/>
              <a:gd name="T10" fmla="*/ 242 w 293"/>
              <a:gd name="T11" fmla="*/ 216 h 242"/>
              <a:gd name="T12" fmla="*/ 199 w 293"/>
              <a:gd name="T13" fmla="*/ 170 h 242"/>
              <a:gd name="T14" fmla="*/ 293 w 293"/>
              <a:gd name="T15" fmla="*/ 147 h 242"/>
              <a:gd name="T16" fmla="*/ 269 w 293"/>
              <a:gd name="T17" fmla="*/ 0 h 242"/>
              <a:gd name="T18" fmla="*/ 199 w 293"/>
              <a:gd name="T19" fmla="*/ 16 h 242"/>
              <a:gd name="T20" fmla="*/ 275 w 293"/>
              <a:gd name="T21" fmla="*/ 35 h 242"/>
              <a:gd name="T22" fmla="*/ 256 w 293"/>
              <a:gd name="T23" fmla="*/ 154 h 242"/>
              <a:gd name="T24" fmla="*/ 199 w 293"/>
              <a:gd name="T25" fmla="*/ 170 h 242"/>
              <a:gd name="T26" fmla="*/ 175 w 293"/>
              <a:gd name="T27" fmla="*/ 192 h 242"/>
              <a:gd name="T28" fmla="*/ 199 w 293"/>
              <a:gd name="T29" fmla="*/ 170 h 242"/>
              <a:gd name="T30" fmla="*/ 146 w 293"/>
              <a:gd name="T31" fmla="*/ 154 h 242"/>
              <a:gd name="T32" fmla="*/ 199 w 293"/>
              <a:gd name="T33" fmla="*/ 242 h 242"/>
              <a:gd name="T34" fmla="*/ 179 w 293"/>
              <a:gd name="T35" fmla="*/ 214 h 242"/>
              <a:gd name="T36" fmla="*/ 179 w 293"/>
              <a:gd name="T37" fmla="*/ 205 h 242"/>
              <a:gd name="T38" fmla="*/ 199 w 293"/>
              <a:gd name="T39" fmla="*/ 192 h 242"/>
              <a:gd name="T40" fmla="*/ 146 w 293"/>
              <a:gd name="T41" fmla="*/ 0 h 242"/>
              <a:gd name="T42" fmla="*/ 199 w 293"/>
              <a:gd name="T43" fmla="*/ 16 h 242"/>
              <a:gd name="T44" fmla="*/ 146 w 293"/>
              <a:gd name="T45" fmla="*/ 0 h 242"/>
              <a:gd name="T46" fmla="*/ 0 w 293"/>
              <a:gd name="T47" fmla="*/ 24 h 242"/>
              <a:gd name="T48" fmla="*/ 23 w 293"/>
              <a:gd name="T49" fmla="*/ 170 h 242"/>
              <a:gd name="T50" fmla="*/ 117 w 293"/>
              <a:gd name="T51" fmla="*/ 192 h 242"/>
              <a:gd name="T52" fmla="*/ 52 w 293"/>
              <a:gd name="T53" fmla="*/ 216 h 242"/>
              <a:gd name="T54" fmla="*/ 75 w 293"/>
              <a:gd name="T55" fmla="*/ 242 h 242"/>
              <a:gd name="T56" fmla="*/ 146 w 293"/>
              <a:gd name="T57" fmla="*/ 154 h 242"/>
              <a:gd name="T58" fmla="*/ 37 w 293"/>
              <a:gd name="T59" fmla="*/ 154 h 242"/>
              <a:gd name="T60" fmla="*/ 17 w 293"/>
              <a:gd name="T61" fmla="*/ 35 h 242"/>
              <a:gd name="T62" fmla="*/ 146 w 293"/>
              <a:gd name="T63" fmla="*/ 1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3" h="242">
                <a:moveTo>
                  <a:pt x="219" y="192"/>
                </a:moveTo>
                <a:cubicBezTo>
                  <a:pt x="199" y="192"/>
                  <a:pt x="199" y="192"/>
                  <a:pt x="199" y="192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219" y="205"/>
                  <a:pt x="219" y="205"/>
                  <a:pt x="219" y="205"/>
                </a:cubicBezTo>
                <a:cubicBezTo>
                  <a:pt x="221" y="205"/>
                  <a:pt x="223" y="207"/>
                  <a:pt x="223" y="209"/>
                </a:cubicBezTo>
                <a:cubicBezTo>
                  <a:pt x="223" y="212"/>
                  <a:pt x="221" y="214"/>
                  <a:pt x="219" y="214"/>
                </a:cubicBezTo>
                <a:cubicBezTo>
                  <a:pt x="219" y="214"/>
                  <a:pt x="219" y="214"/>
                  <a:pt x="219" y="214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219" y="242"/>
                  <a:pt x="219" y="242"/>
                  <a:pt x="219" y="242"/>
                </a:cubicBezTo>
                <a:cubicBezTo>
                  <a:pt x="232" y="242"/>
                  <a:pt x="242" y="232"/>
                  <a:pt x="242" y="219"/>
                </a:cubicBezTo>
                <a:cubicBezTo>
                  <a:pt x="242" y="216"/>
                  <a:pt x="242" y="216"/>
                  <a:pt x="242" y="216"/>
                </a:cubicBezTo>
                <a:cubicBezTo>
                  <a:pt x="242" y="203"/>
                  <a:pt x="232" y="192"/>
                  <a:pt x="219" y="192"/>
                </a:cubicBezTo>
                <a:close/>
                <a:moveTo>
                  <a:pt x="199" y="170"/>
                </a:moveTo>
                <a:cubicBezTo>
                  <a:pt x="269" y="170"/>
                  <a:pt x="269" y="170"/>
                  <a:pt x="269" y="170"/>
                </a:cubicBezTo>
                <a:cubicBezTo>
                  <a:pt x="282" y="170"/>
                  <a:pt x="293" y="160"/>
                  <a:pt x="293" y="147"/>
                </a:cubicBezTo>
                <a:cubicBezTo>
                  <a:pt x="293" y="24"/>
                  <a:pt x="293" y="24"/>
                  <a:pt x="293" y="24"/>
                </a:cubicBezTo>
                <a:cubicBezTo>
                  <a:pt x="293" y="11"/>
                  <a:pt x="282" y="0"/>
                  <a:pt x="269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199" y="16"/>
                  <a:pt x="199" y="16"/>
                  <a:pt x="199" y="16"/>
                </a:cubicBezTo>
                <a:cubicBezTo>
                  <a:pt x="256" y="16"/>
                  <a:pt x="256" y="16"/>
                  <a:pt x="256" y="16"/>
                </a:cubicBezTo>
                <a:cubicBezTo>
                  <a:pt x="267" y="16"/>
                  <a:pt x="275" y="24"/>
                  <a:pt x="275" y="35"/>
                </a:cubicBezTo>
                <a:cubicBezTo>
                  <a:pt x="275" y="135"/>
                  <a:pt x="275" y="135"/>
                  <a:pt x="275" y="135"/>
                </a:cubicBezTo>
                <a:cubicBezTo>
                  <a:pt x="275" y="146"/>
                  <a:pt x="267" y="154"/>
                  <a:pt x="256" y="154"/>
                </a:cubicBezTo>
                <a:cubicBezTo>
                  <a:pt x="199" y="154"/>
                  <a:pt x="199" y="154"/>
                  <a:pt x="199" y="154"/>
                </a:cubicBezTo>
                <a:lnTo>
                  <a:pt x="199" y="170"/>
                </a:lnTo>
                <a:close/>
                <a:moveTo>
                  <a:pt x="199" y="192"/>
                </a:moveTo>
                <a:cubicBezTo>
                  <a:pt x="175" y="192"/>
                  <a:pt x="175" y="192"/>
                  <a:pt x="175" y="192"/>
                </a:cubicBezTo>
                <a:cubicBezTo>
                  <a:pt x="175" y="170"/>
                  <a:pt x="175" y="170"/>
                  <a:pt x="175" y="170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199" y="154"/>
                  <a:pt x="199" y="154"/>
                  <a:pt x="199" y="154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79" y="214"/>
                  <a:pt x="179" y="214"/>
                  <a:pt x="179" y="214"/>
                </a:cubicBezTo>
                <a:cubicBezTo>
                  <a:pt x="177" y="214"/>
                  <a:pt x="175" y="212"/>
                  <a:pt x="175" y="209"/>
                </a:cubicBezTo>
                <a:cubicBezTo>
                  <a:pt x="175" y="207"/>
                  <a:pt x="177" y="205"/>
                  <a:pt x="179" y="205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199" y="192"/>
                  <a:pt x="199" y="192"/>
                  <a:pt x="199" y="192"/>
                </a:cubicBezTo>
                <a:close/>
                <a:moveTo>
                  <a:pt x="199" y="0"/>
                </a:moveTo>
                <a:cubicBezTo>
                  <a:pt x="146" y="0"/>
                  <a:pt x="146" y="0"/>
                  <a:pt x="146" y="0"/>
                </a:cubicBezTo>
                <a:cubicBezTo>
                  <a:pt x="146" y="16"/>
                  <a:pt x="146" y="16"/>
                  <a:pt x="146" y="16"/>
                </a:cubicBezTo>
                <a:cubicBezTo>
                  <a:pt x="199" y="16"/>
                  <a:pt x="199" y="16"/>
                  <a:pt x="199" y="16"/>
                </a:cubicBezTo>
                <a:lnTo>
                  <a:pt x="199" y="0"/>
                </a:lnTo>
                <a:close/>
                <a:moveTo>
                  <a:pt x="14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1"/>
                  <a:pt x="0" y="24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60"/>
                  <a:pt x="10" y="170"/>
                  <a:pt x="23" y="170"/>
                </a:cubicBezTo>
                <a:cubicBezTo>
                  <a:pt x="117" y="170"/>
                  <a:pt x="117" y="170"/>
                  <a:pt x="117" y="170"/>
                </a:cubicBezTo>
                <a:cubicBezTo>
                  <a:pt x="117" y="192"/>
                  <a:pt x="117" y="192"/>
                  <a:pt x="117" y="192"/>
                </a:cubicBezTo>
                <a:cubicBezTo>
                  <a:pt x="75" y="192"/>
                  <a:pt x="75" y="192"/>
                  <a:pt x="75" y="192"/>
                </a:cubicBezTo>
                <a:cubicBezTo>
                  <a:pt x="62" y="192"/>
                  <a:pt x="52" y="203"/>
                  <a:pt x="52" y="216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32"/>
                  <a:pt x="62" y="242"/>
                  <a:pt x="75" y="242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26" y="154"/>
                  <a:pt x="17" y="146"/>
                  <a:pt x="17" y="1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146" y="16"/>
                  <a:pt x="146" y="16"/>
                  <a:pt x="146" y="16"/>
                </a:cubicBezTo>
                <a:lnTo>
                  <a:pt x="146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reeform 46"/>
          <p:cNvSpPr>
            <a:spLocks noEditPoints="1"/>
          </p:cNvSpPr>
          <p:nvPr/>
        </p:nvSpPr>
        <p:spPr bwMode="auto">
          <a:xfrm>
            <a:off x="9509494" y="2542613"/>
            <a:ext cx="906999" cy="1058165"/>
          </a:xfrm>
          <a:custGeom>
            <a:avLst/>
            <a:gdLst>
              <a:gd name="T0" fmla="*/ 376 w 376"/>
              <a:gd name="T1" fmla="*/ 43 h 438"/>
              <a:gd name="T2" fmla="*/ 324 w 376"/>
              <a:gd name="T3" fmla="*/ 32 h 438"/>
              <a:gd name="T4" fmla="*/ 334 w 376"/>
              <a:gd name="T5" fmla="*/ 54 h 438"/>
              <a:gd name="T6" fmla="*/ 324 w 376"/>
              <a:gd name="T7" fmla="*/ 59 h 438"/>
              <a:gd name="T8" fmla="*/ 272 w 376"/>
              <a:gd name="T9" fmla="*/ 63 h 438"/>
              <a:gd name="T10" fmla="*/ 304 w 376"/>
              <a:gd name="T11" fmla="*/ 98 h 438"/>
              <a:gd name="T12" fmla="*/ 256 w 376"/>
              <a:gd name="T13" fmla="*/ 81 h 438"/>
              <a:gd name="T14" fmla="*/ 271 w 376"/>
              <a:gd name="T15" fmla="*/ 103 h 438"/>
              <a:gd name="T16" fmla="*/ 241 w 376"/>
              <a:gd name="T17" fmla="*/ 100 h 438"/>
              <a:gd name="T18" fmla="*/ 256 w 376"/>
              <a:gd name="T19" fmla="*/ 122 h 438"/>
              <a:gd name="T20" fmla="*/ 226 w 376"/>
              <a:gd name="T21" fmla="*/ 119 h 438"/>
              <a:gd name="T22" fmla="*/ 240 w 376"/>
              <a:gd name="T23" fmla="*/ 140 h 438"/>
              <a:gd name="T24" fmla="*/ 210 w 376"/>
              <a:gd name="T25" fmla="*/ 138 h 438"/>
              <a:gd name="T26" fmla="*/ 242 w 376"/>
              <a:gd name="T27" fmla="*/ 173 h 438"/>
              <a:gd name="T28" fmla="*/ 195 w 376"/>
              <a:gd name="T29" fmla="*/ 156 h 438"/>
              <a:gd name="T30" fmla="*/ 210 w 376"/>
              <a:gd name="T31" fmla="*/ 178 h 438"/>
              <a:gd name="T32" fmla="*/ 180 w 376"/>
              <a:gd name="T33" fmla="*/ 175 h 438"/>
              <a:gd name="T34" fmla="*/ 194 w 376"/>
              <a:gd name="T35" fmla="*/ 197 h 438"/>
              <a:gd name="T36" fmla="*/ 164 w 376"/>
              <a:gd name="T37" fmla="*/ 194 h 438"/>
              <a:gd name="T38" fmla="*/ 179 w 376"/>
              <a:gd name="T39" fmla="*/ 215 h 438"/>
              <a:gd name="T40" fmla="*/ 149 w 376"/>
              <a:gd name="T41" fmla="*/ 213 h 438"/>
              <a:gd name="T42" fmla="*/ 181 w 376"/>
              <a:gd name="T43" fmla="*/ 248 h 438"/>
              <a:gd name="T44" fmla="*/ 134 w 376"/>
              <a:gd name="T45" fmla="*/ 232 h 438"/>
              <a:gd name="T46" fmla="*/ 148 w 376"/>
              <a:gd name="T47" fmla="*/ 253 h 438"/>
              <a:gd name="T48" fmla="*/ 118 w 376"/>
              <a:gd name="T49" fmla="*/ 250 h 438"/>
              <a:gd name="T50" fmla="*/ 133 w 376"/>
              <a:gd name="T51" fmla="*/ 272 h 438"/>
              <a:gd name="T52" fmla="*/ 103 w 376"/>
              <a:gd name="T53" fmla="*/ 269 h 438"/>
              <a:gd name="T54" fmla="*/ 117 w 376"/>
              <a:gd name="T55" fmla="*/ 290 h 438"/>
              <a:gd name="T56" fmla="*/ 88 w 376"/>
              <a:gd name="T57" fmla="*/ 288 h 438"/>
              <a:gd name="T58" fmla="*/ 119 w 376"/>
              <a:gd name="T59" fmla="*/ 323 h 438"/>
              <a:gd name="T60" fmla="*/ 72 w 376"/>
              <a:gd name="T61" fmla="*/ 307 h 438"/>
              <a:gd name="T62" fmla="*/ 87 w 376"/>
              <a:gd name="T63" fmla="*/ 328 h 438"/>
              <a:gd name="T64" fmla="*/ 57 w 376"/>
              <a:gd name="T65" fmla="*/ 325 h 438"/>
              <a:gd name="T66" fmla="*/ 71 w 376"/>
              <a:gd name="T67" fmla="*/ 347 h 438"/>
              <a:gd name="T68" fmla="*/ 42 w 376"/>
              <a:gd name="T69" fmla="*/ 344 h 438"/>
              <a:gd name="T70" fmla="*/ 56 w 376"/>
              <a:gd name="T71" fmla="*/ 366 h 438"/>
              <a:gd name="T72" fmla="*/ 26 w 376"/>
              <a:gd name="T73" fmla="*/ 363 h 438"/>
              <a:gd name="T74" fmla="*/ 58 w 376"/>
              <a:gd name="T75" fmla="*/ 398 h 438"/>
              <a:gd name="T76" fmla="*/ 0 w 376"/>
              <a:gd name="T77" fmla="*/ 395 h 438"/>
              <a:gd name="T78" fmla="*/ 324 w 376"/>
              <a:gd name="T79" fmla="*/ 106 h 438"/>
              <a:gd name="T80" fmla="*/ 316 w 376"/>
              <a:gd name="T81" fmla="*/ 56 h 438"/>
              <a:gd name="T82" fmla="*/ 324 w 376"/>
              <a:gd name="T83" fmla="*/ 32 h 438"/>
              <a:gd name="T84" fmla="*/ 323 w 376"/>
              <a:gd name="T85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76" h="438">
                <a:moveTo>
                  <a:pt x="324" y="106"/>
                </a:moveTo>
                <a:cubicBezTo>
                  <a:pt x="376" y="43"/>
                  <a:pt x="376" y="43"/>
                  <a:pt x="376" y="43"/>
                </a:cubicBezTo>
                <a:cubicBezTo>
                  <a:pt x="324" y="1"/>
                  <a:pt x="324" y="1"/>
                  <a:pt x="324" y="1"/>
                </a:cubicBezTo>
                <a:cubicBezTo>
                  <a:pt x="324" y="32"/>
                  <a:pt x="324" y="32"/>
                  <a:pt x="324" y="32"/>
                </a:cubicBezTo>
                <a:cubicBezTo>
                  <a:pt x="327" y="32"/>
                  <a:pt x="330" y="33"/>
                  <a:pt x="332" y="35"/>
                </a:cubicBezTo>
                <a:cubicBezTo>
                  <a:pt x="338" y="40"/>
                  <a:pt x="339" y="49"/>
                  <a:pt x="334" y="54"/>
                </a:cubicBezTo>
                <a:cubicBezTo>
                  <a:pt x="334" y="54"/>
                  <a:pt x="334" y="54"/>
                  <a:pt x="334" y="54"/>
                </a:cubicBezTo>
                <a:cubicBezTo>
                  <a:pt x="332" y="57"/>
                  <a:pt x="328" y="59"/>
                  <a:pt x="324" y="59"/>
                </a:cubicBezTo>
                <a:lnTo>
                  <a:pt x="324" y="106"/>
                </a:lnTo>
                <a:close/>
                <a:moveTo>
                  <a:pt x="272" y="63"/>
                </a:moveTo>
                <a:cubicBezTo>
                  <a:pt x="308" y="92"/>
                  <a:pt x="308" y="92"/>
                  <a:pt x="308" y="92"/>
                </a:cubicBezTo>
                <a:cubicBezTo>
                  <a:pt x="304" y="98"/>
                  <a:pt x="304" y="98"/>
                  <a:pt x="304" y="98"/>
                </a:cubicBezTo>
                <a:cubicBezTo>
                  <a:pt x="267" y="68"/>
                  <a:pt x="267" y="68"/>
                  <a:pt x="267" y="68"/>
                </a:cubicBezTo>
                <a:cubicBezTo>
                  <a:pt x="256" y="81"/>
                  <a:pt x="256" y="81"/>
                  <a:pt x="256" y="81"/>
                </a:cubicBezTo>
                <a:cubicBezTo>
                  <a:pt x="276" y="97"/>
                  <a:pt x="276" y="97"/>
                  <a:pt x="276" y="97"/>
                </a:cubicBezTo>
                <a:cubicBezTo>
                  <a:pt x="271" y="103"/>
                  <a:pt x="271" y="103"/>
                  <a:pt x="271" y="103"/>
                </a:cubicBezTo>
                <a:cubicBezTo>
                  <a:pt x="252" y="87"/>
                  <a:pt x="252" y="87"/>
                  <a:pt x="252" y="87"/>
                </a:cubicBezTo>
                <a:cubicBezTo>
                  <a:pt x="241" y="100"/>
                  <a:pt x="241" y="100"/>
                  <a:pt x="241" y="100"/>
                </a:cubicBezTo>
                <a:cubicBezTo>
                  <a:pt x="260" y="116"/>
                  <a:pt x="260" y="116"/>
                  <a:pt x="260" y="116"/>
                </a:cubicBezTo>
                <a:cubicBezTo>
                  <a:pt x="256" y="122"/>
                  <a:pt x="256" y="122"/>
                  <a:pt x="256" y="122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45" y="135"/>
                  <a:pt x="245" y="135"/>
                  <a:pt x="245" y="135"/>
                </a:cubicBezTo>
                <a:cubicBezTo>
                  <a:pt x="240" y="140"/>
                  <a:pt x="240" y="140"/>
                  <a:pt x="240" y="140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10" y="138"/>
                  <a:pt x="210" y="138"/>
                  <a:pt x="210" y="138"/>
                </a:cubicBezTo>
                <a:cubicBezTo>
                  <a:pt x="247" y="167"/>
                  <a:pt x="247" y="167"/>
                  <a:pt x="247" y="167"/>
                </a:cubicBezTo>
                <a:cubicBezTo>
                  <a:pt x="242" y="173"/>
                  <a:pt x="242" y="173"/>
                  <a:pt x="242" y="173"/>
                </a:cubicBezTo>
                <a:cubicBezTo>
                  <a:pt x="206" y="143"/>
                  <a:pt x="206" y="143"/>
                  <a:pt x="206" y="143"/>
                </a:cubicBezTo>
                <a:cubicBezTo>
                  <a:pt x="195" y="156"/>
                  <a:pt x="195" y="156"/>
                  <a:pt x="195" y="156"/>
                </a:cubicBezTo>
                <a:cubicBezTo>
                  <a:pt x="214" y="172"/>
                  <a:pt x="214" y="172"/>
                  <a:pt x="214" y="172"/>
                </a:cubicBezTo>
                <a:cubicBezTo>
                  <a:pt x="210" y="178"/>
                  <a:pt x="210" y="178"/>
                  <a:pt x="210" y="178"/>
                </a:cubicBezTo>
                <a:cubicBezTo>
                  <a:pt x="190" y="162"/>
                  <a:pt x="190" y="162"/>
                  <a:pt x="190" y="162"/>
                </a:cubicBezTo>
                <a:cubicBezTo>
                  <a:pt x="180" y="175"/>
                  <a:pt x="180" y="175"/>
                  <a:pt x="180" y="175"/>
                </a:cubicBezTo>
                <a:cubicBezTo>
                  <a:pt x="199" y="191"/>
                  <a:pt x="199" y="191"/>
                  <a:pt x="199" y="191"/>
                </a:cubicBezTo>
                <a:cubicBezTo>
                  <a:pt x="194" y="197"/>
                  <a:pt x="194" y="197"/>
                  <a:pt x="194" y="197"/>
                </a:cubicBezTo>
                <a:cubicBezTo>
                  <a:pt x="175" y="181"/>
                  <a:pt x="175" y="181"/>
                  <a:pt x="175" y="181"/>
                </a:cubicBezTo>
                <a:cubicBezTo>
                  <a:pt x="164" y="194"/>
                  <a:pt x="164" y="194"/>
                  <a:pt x="164" y="194"/>
                </a:cubicBezTo>
                <a:cubicBezTo>
                  <a:pt x="184" y="210"/>
                  <a:pt x="184" y="210"/>
                  <a:pt x="184" y="210"/>
                </a:cubicBezTo>
                <a:cubicBezTo>
                  <a:pt x="179" y="215"/>
                  <a:pt x="179" y="215"/>
                  <a:pt x="179" y="215"/>
                </a:cubicBezTo>
                <a:cubicBezTo>
                  <a:pt x="160" y="200"/>
                  <a:pt x="160" y="200"/>
                  <a:pt x="160" y="200"/>
                </a:cubicBezTo>
                <a:cubicBezTo>
                  <a:pt x="149" y="213"/>
                  <a:pt x="149" y="213"/>
                  <a:pt x="149" y="213"/>
                </a:cubicBezTo>
                <a:cubicBezTo>
                  <a:pt x="185" y="243"/>
                  <a:pt x="185" y="243"/>
                  <a:pt x="185" y="243"/>
                </a:cubicBezTo>
                <a:cubicBezTo>
                  <a:pt x="181" y="248"/>
                  <a:pt x="181" y="248"/>
                  <a:pt x="181" y="248"/>
                </a:cubicBezTo>
                <a:cubicBezTo>
                  <a:pt x="144" y="218"/>
                  <a:pt x="144" y="218"/>
                  <a:pt x="144" y="218"/>
                </a:cubicBezTo>
                <a:cubicBezTo>
                  <a:pt x="134" y="232"/>
                  <a:pt x="134" y="232"/>
                  <a:pt x="134" y="232"/>
                </a:cubicBezTo>
                <a:cubicBezTo>
                  <a:pt x="153" y="247"/>
                  <a:pt x="153" y="247"/>
                  <a:pt x="153" y="247"/>
                </a:cubicBezTo>
                <a:cubicBezTo>
                  <a:pt x="148" y="253"/>
                  <a:pt x="148" y="253"/>
                  <a:pt x="148" y="253"/>
                </a:cubicBezTo>
                <a:cubicBezTo>
                  <a:pt x="129" y="237"/>
                  <a:pt x="129" y="237"/>
                  <a:pt x="129" y="237"/>
                </a:cubicBezTo>
                <a:cubicBezTo>
                  <a:pt x="118" y="250"/>
                  <a:pt x="118" y="250"/>
                  <a:pt x="118" y="250"/>
                </a:cubicBezTo>
                <a:cubicBezTo>
                  <a:pt x="137" y="266"/>
                  <a:pt x="137" y="266"/>
                  <a:pt x="137" y="266"/>
                </a:cubicBezTo>
                <a:cubicBezTo>
                  <a:pt x="133" y="272"/>
                  <a:pt x="133" y="272"/>
                  <a:pt x="133" y="272"/>
                </a:cubicBezTo>
                <a:cubicBezTo>
                  <a:pt x="114" y="256"/>
                  <a:pt x="114" y="256"/>
                  <a:pt x="114" y="256"/>
                </a:cubicBezTo>
                <a:cubicBezTo>
                  <a:pt x="103" y="269"/>
                  <a:pt x="103" y="269"/>
                  <a:pt x="103" y="26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17" y="290"/>
                  <a:pt x="117" y="290"/>
                  <a:pt x="117" y="290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88" y="288"/>
                  <a:pt x="88" y="288"/>
                  <a:pt x="88" y="288"/>
                </a:cubicBezTo>
                <a:cubicBezTo>
                  <a:pt x="124" y="318"/>
                  <a:pt x="124" y="318"/>
                  <a:pt x="124" y="318"/>
                </a:cubicBezTo>
                <a:cubicBezTo>
                  <a:pt x="119" y="323"/>
                  <a:pt x="119" y="323"/>
                  <a:pt x="119" y="323"/>
                </a:cubicBezTo>
                <a:cubicBezTo>
                  <a:pt x="83" y="294"/>
                  <a:pt x="83" y="294"/>
                  <a:pt x="83" y="294"/>
                </a:cubicBezTo>
                <a:cubicBezTo>
                  <a:pt x="72" y="307"/>
                  <a:pt x="72" y="307"/>
                  <a:pt x="72" y="307"/>
                </a:cubicBezTo>
                <a:cubicBezTo>
                  <a:pt x="91" y="322"/>
                  <a:pt x="91" y="322"/>
                  <a:pt x="91" y="322"/>
                </a:cubicBezTo>
                <a:cubicBezTo>
                  <a:pt x="87" y="328"/>
                  <a:pt x="87" y="328"/>
                  <a:pt x="87" y="328"/>
                </a:cubicBezTo>
                <a:cubicBezTo>
                  <a:pt x="68" y="312"/>
                  <a:pt x="68" y="312"/>
                  <a:pt x="68" y="312"/>
                </a:cubicBezTo>
                <a:cubicBezTo>
                  <a:pt x="57" y="325"/>
                  <a:pt x="57" y="325"/>
                  <a:pt x="57" y="325"/>
                </a:cubicBezTo>
                <a:cubicBezTo>
                  <a:pt x="76" y="341"/>
                  <a:pt x="76" y="341"/>
                  <a:pt x="76" y="341"/>
                </a:cubicBezTo>
                <a:cubicBezTo>
                  <a:pt x="71" y="347"/>
                  <a:pt x="71" y="347"/>
                  <a:pt x="71" y="347"/>
                </a:cubicBezTo>
                <a:cubicBezTo>
                  <a:pt x="52" y="331"/>
                  <a:pt x="52" y="331"/>
                  <a:pt x="52" y="331"/>
                </a:cubicBezTo>
                <a:cubicBezTo>
                  <a:pt x="42" y="344"/>
                  <a:pt x="42" y="344"/>
                  <a:pt x="42" y="344"/>
                </a:cubicBezTo>
                <a:cubicBezTo>
                  <a:pt x="61" y="360"/>
                  <a:pt x="61" y="360"/>
                  <a:pt x="61" y="360"/>
                </a:cubicBezTo>
                <a:cubicBezTo>
                  <a:pt x="56" y="366"/>
                  <a:pt x="56" y="366"/>
                  <a:pt x="56" y="366"/>
                </a:cubicBezTo>
                <a:cubicBezTo>
                  <a:pt x="37" y="350"/>
                  <a:pt x="37" y="350"/>
                  <a:pt x="37" y="350"/>
                </a:cubicBezTo>
                <a:cubicBezTo>
                  <a:pt x="26" y="363"/>
                  <a:pt x="26" y="363"/>
                  <a:pt x="26" y="363"/>
                </a:cubicBezTo>
                <a:cubicBezTo>
                  <a:pt x="63" y="393"/>
                  <a:pt x="63" y="393"/>
                  <a:pt x="63" y="393"/>
                </a:cubicBezTo>
                <a:cubicBezTo>
                  <a:pt x="58" y="398"/>
                  <a:pt x="58" y="398"/>
                  <a:pt x="58" y="398"/>
                </a:cubicBezTo>
                <a:cubicBezTo>
                  <a:pt x="22" y="369"/>
                  <a:pt x="22" y="369"/>
                  <a:pt x="22" y="369"/>
                </a:cubicBezTo>
                <a:cubicBezTo>
                  <a:pt x="0" y="395"/>
                  <a:pt x="0" y="395"/>
                  <a:pt x="0" y="395"/>
                </a:cubicBezTo>
                <a:cubicBezTo>
                  <a:pt x="53" y="438"/>
                  <a:pt x="53" y="438"/>
                  <a:pt x="53" y="438"/>
                </a:cubicBezTo>
                <a:cubicBezTo>
                  <a:pt x="324" y="106"/>
                  <a:pt x="324" y="106"/>
                  <a:pt x="324" y="106"/>
                </a:cubicBezTo>
                <a:cubicBezTo>
                  <a:pt x="324" y="59"/>
                  <a:pt x="324" y="59"/>
                  <a:pt x="324" y="59"/>
                </a:cubicBezTo>
                <a:cubicBezTo>
                  <a:pt x="321" y="59"/>
                  <a:pt x="318" y="58"/>
                  <a:pt x="316" y="56"/>
                </a:cubicBezTo>
                <a:cubicBezTo>
                  <a:pt x="310" y="51"/>
                  <a:pt x="309" y="43"/>
                  <a:pt x="314" y="37"/>
                </a:cubicBezTo>
                <a:cubicBezTo>
                  <a:pt x="316" y="34"/>
                  <a:pt x="320" y="32"/>
                  <a:pt x="324" y="32"/>
                </a:cubicBezTo>
                <a:cubicBezTo>
                  <a:pt x="324" y="1"/>
                  <a:pt x="324" y="1"/>
                  <a:pt x="324" y="1"/>
                </a:cubicBezTo>
                <a:cubicBezTo>
                  <a:pt x="323" y="0"/>
                  <a:pt x="323" y="0"/>
                  <a:pt x="323" y="0"/>
                </a:cubicBezTo>
                <a:lnTo>
                  <a:pt x="272" y="63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 47"/>
          <p:cNvSpPr>
            <a:spLocks noEditPoints="1"/>
          </p:cNvSpPr>
          <p:nvPr/>
        </p:nvSpPr>
        <p:spPr bwMode="auto">
          <a:xfrm>
            <a:off x="10196773" y="2851977"/>
            <a:ext cx="391979" cy="769894"/>
          </a:xfrm>
          <a:custGeom>
            <a:avLst/>
            <a:gdLst>
              <a:gd name="T0" fmla="*/ 121 w 162"/>
              <a:gd name="T1" fmla="*/ 144 h 319"/>
              <a:gd name="T2" fmla="*/ 128 w 162"/>
              <a:gd name="T3" fmla="*/ 138 h 319"/>
              <a:gd name="T4" fmla="*/ 150 w 162"/>
              <a:gd name="T5" fmla="*/ 80 h 319"/>
              <a:gd name="T6" fmla="*/ 147 w 162"/>
              <a:gd name="T7" fmla="*/ 69 h 319"/>
              <a:gd name="T8" fmla="*/ 156 w 162"/>
              <a:gd name="T9" fmla="*/ 46 h 319"/>
              <a:gd name="T10" fmla="*/ 137 w 162"/>
              <a:gd name="T11" fmla="*/ 3 h 319"/>
              <a:gd name="T12" fmla="*/ 121 w 162"/>
              <a:gd name="T13" fmla="*/ 1 h 319"/>
              <a:gd name="T14" fmla="*/ 121 w 162"/>
              <a:gd name="T15" fmla="*/ 58 h 319"/>
              <a:gd name="T16" fmla="*/ 126 w 162"/>
              <a:gd name="T17" fmla="*/ 61 h 319"/>
              <a:gd name="T18" fmla="*/ 121 w 162"/>
              <a:gd name="T19" fmla="*/ 59 h 319"/>
              <a:gd name="T20" fmla="*/ 121 w 162"/>
              <a:gd name="T21" fmla="*/ 85 h 319"/>
              <a:gd name="T22" fmla="*/ 125 w 162"/>
              <a:gd name="T23" fmla="*/ 75 h 319"/>
              <a:gd name="T24" fmla="*/ 123 w 162"/>
              <a:gd name="T25" fmla="*/ 66 h 319"/>
              <a:gd name="T26" fmla="*/ 139 w 162"/>
              <a:gd name="T27" fmla="*/ 72 h 319"/>
              <a:gd name="T28" fmla="*/ 144 w 162"/>
              <a:gd name="T29" fmla="*/ 83 h 319"/>
              <a:gd name="T30" fmla="*/ 125 w 162"/>
              <a:gd name="T31" fmla="*/ 132 h 319"/>
              <a:gd name="T32" fmla="*/ 121 w 162"/>
              <a:gd name="T33" fmla="*/ 136 h 319"/>
              <a:gd name="T34" fmla="*/ 121 w 162"/>
              <a:gd name="T35" fmla="*/ 144 h 319"/>
              <a:gd name="T36" fmla="*/ 66 w 162"/>
              <a:gd name="T37" fmla="*/ 284 h 319"/>
              <a:gd name="T38" fmla="*/ 121 w 162"/>
              <a:gd name="T39" fmla="*/ 144 h 319"/>
              <a:gd name="T40" fmla="*/ 121 w 162"/>
              <a:gd name="T41" fmla="*/ 144 h 319"/>
              <a:gd name="T42" fmla="*/ 121 w 162"/>
              <a:gd name="T43" fmla="*/ 136 h 319"/>
              <a:gd name="T44" fmla="*/ 114 w 162"/>
              <a:gd name="T45" fmla="*/ 137 h 319"/>
              <a:gd name="T46" fmla="*/ 98 w 162"/>
              <a:gd name="T47" fmla="*/ 130 h 319"/>
              <a:gd name="T48" fmla="*/ 98 w 162"/>
              <a:gd name="T49" fmla="*/ 130 h 319"/>
              <a:gd name="T50" fmla="*/ 106 w 162"/>
              <a:gd name="T51" fmla="*/ 125 h 319"/>
              <a:gd name="T52" fmla="*/ 121 w 162"/>
              <a:gd name="T53" fmla="*/ 85 h 319"/>
              <a:gd name="T54" fmla="*/ 121 w 162"/>
              <a:gd name="T55" fmla="*/ 59 h 319"/>
              <a:gd name="T56" fmla="*/ 85 w 162"/>
              <a:gd name="T57" fmla="*/ 45 h 319"/>
              <a:gd name="T58" fmla="*/ 74 w 162"/>
              <a:gd name="T59" fmla="*/ 51 h 319"/>
              <a:gd name="T60" fmla="*/ 52 w 162"/>
              <a:gd name="T61" fmla="*/ 108 h 319"/>
              <a:gd name="T62" fmla="*/ 54 w 162"/>
              <a:gd name="T63" fmla="*/ 118 h 319"/>
              <a:gd name="T64" fmla="*/ 35 w 162"/>
              <a:gd name="T65" fmla="*/ 168 h 319"/>
              <a:gd name="T66" fmla="*/ 35 w 162"/>
              <a:gd name="T67" fmla="*/ 256 h 319"/>
              <a:gd name="T68" fmla="*/ 39 w 162"/>
              <a:gd name="T69" fmla="*/ 257 h 319"/>
              <a:gd name="T70" fmla="*/ 45 w 162"/>
              <a:gd name="T71" fmla="*/ 268 h 319"/>
              <a:gd name="T72" fmla="*/ 58 w 162"/>
              <a:gd name="T73" fmla="*/ 264 h 319"/>
              <a:gd name="T74" fmla="*/ 64 w 162"/>
              <a:gd name="T75" fmla="*/ 278 h 319"/>
              <a:gd name="T76" fmla="*/ 63 w 162"/>
              <a:gd name="T77" fmla="*/ 281 h 319"/>
              <a:gd name="T78" fmla="*/ 35 w 162"/>
              <a:gd name="T79" fmla="*/ 300 h 319"/>
              <a:gd name="T80" fmla="*/ 35 w 162"/>
              <a:gd name="T81" fmla="*/ 306 h 319"/>
              <a:gd name="T82" fmla="*/ 66 w 162"/>
              <a:gd name="T83" fmla="*/ 284 h 319"/>
              <a:gd name="T84" fmla="*/ 121 w 162"/>
              <a:gd name="T85" fmla="*/ 1 h 319"/>
              <a:gd name="T86" fmla="*/ 121 w 162"/>
              <a:gd name="T87" fmla="*/ 58 h 319"/>
              <a:gd name="T88" fmla="*/ 88 w 162"/>
              <a:gd name="T89" fmla="*/ 36 h 319"/>
              <a:gd name="T90" fmla="*/ 94 w 162"/>
              <a:gd name="T91" fmla="*/ 22 h 319"/>
              <a:gd name="T92" fmla="*/ 121 w 162"/>
              <a:gd name="T93" fmla="*/ 1 h 319"/>
              <a:gd name="T94" fmla="*/ 35 w 162"/>
              <a:gd name="T95" fmla="*/ 168 h 319"/>
              <a:gd name="T96" fmla="*/ 0 w 162"/>
              <a:gd name="T97" fmla="*/ 258 h 319"/>
              <a:gd name="T98" fmla="*/ 15 w 162"/>
              <a:gd name="T99" fmla="*/ 319 h 319"/>
              <a:gd name="T100" fmla="*/ 35 w 162"/>
              <a:gd name="T101" fmla="*/ 306 h 319"/>
              <a:gd name="T102" fmla="*/ 35 w 162"/>
              <a:gd name="T103" fmla="*/ 300 h 319"/>
              <a:gd name="T104" fmla="*/ 33 w 162"/>
              <a:gd name="T105" fmla="*/ 301 h 319"/>
              <a:gd name="T106" fmla="*/ 13 w 162"/>
              <a:gd name="T107" fmla="*/ 294 h 319"/>
              <a:gd name="T108" fmla="*/ 5 w 162"/>
              <a:gd name="T109" fmla="*/ 259 h 319"/>
              <a:gd name="T110" fmla="*/ 5 w 162"/>
              <a:gd name="T111" fmla="*/ 259 h 319"/>
              <a:gd name="T112" fmla="*/ 6 w 162"/>
              <a:gd name="T113" fmla="*/ 256 h 319"/>
              <a:gd name="T114" fmla="*/ 19 w 162"/>
              <a:gd name="T115" fmla="*/ 250 h 319"/>
              <a:gd name="T116" fmla="*/ 26 w 162"/>
              <a:gd name="T117" fmla="*/ 261 h 319"/>
              <a:gd name="T118" fmla="*/ 35 w 162"/>
              <a:gd name="T119" fmla="*/ 256 h 319"/>
              <a:gd name="T120" fmla="*/ 35 w 162"/>
              <a:gd name="T121" fmla="*/ 168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2" h="319">
                <a:moveTo>
                  <a:pt x="121" y="144"/>
                </a:moveTo>
                <a:cubicBezTo>
                  <a:pt x="124" y="143"/>
                  <a:pt x="127" y="141"/>
                  <a:pt x="128" y="138"/>
                </a:cubicBezTo>
                <a:cubicBezTo>
                  <a:pt x="150" y="80"/>
                  <a:pt x="150" y="80"/>
                  <a:pt x="150" y="80"/>
                </a:cubicBezTo>
                <a:cubicBezTo>
                  <a:pt x="152" y="76"/>
                  <a:pt x="150" y="71"/>
                  <a:pt x="147" y="69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62" y="29"/>
                  <a:pt x="154" y="9"/>
                  <a:pt x="137" y="3"/>
                </a:cubicBezTo>
                <a:cubicBezTo>
                  <a:pt x="132" y="1"/>
                  <a:pt x="126" y="0"/>
                  <a:pt x="121" y="1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26" y="72"/>
                  <a:pt x="126" y="68"/>
                  <a:pt x="123" y="66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3" y="73"/>
                  <a:pt x="146" y="78"/>
                  <a:pt x="144" y="83"/>
                </a:cubicBezTo>
                <a:cubicBezTo>
                  <a:pt x="125" y="132"/>
                  <a:pt x="125" y="132"/>
                  <a:pt x="125" y="132"/>
                </a:cubicBezTo>
                <a:cubicBezTo>
                  <a:pt x="124" y="134"/>
                  <a:pt x="123" y="135"/>
                  <a:pt x="121" y="136"/>
                </a:cubicBezTo>
                <a:lnTo>
                  <a:pt x="121" y="144"/>
                </a:lnTo>
                <a:close/>
                <a:moveTo>
                  <a:pt x="66" y="284"/>
                </a:moveTo>
                <a:cubicBezTo>
                  <a:pt x="121" y="144"/>
                  <a:pt x="121" y="144"/>
                  <a:pt x="121" y="144"/>
                </a:cubicBezTo>
                <a:cubicBezTo>
                  <a:pt x="121" y="144"/>
                  <a:pt x="121" y="144"/>
                  <a:pt x="121" y="144"/>
                </a:cubicBezTo>
                <a:cubicBezTo>
                  <a:pt x="121" y="136"/>
                  <a:pt x="121" y="136"/>
                  <a:pt x="121" y="136"/>
                </a:cubicBezTo>
                <a:cubicBezTo>
                  <a:pt x="119" y="137"/>
                  <a:pt x="117" y="137"/>
                  <a:pt x="114" y="137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102" y="130"/>
                  <a:pt x="105" y="128"/>
                  <a:pt x="106" y="125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85" y="45"/>
                  <a:pt x="85" y="45"/>
                  <a:pt x="85" y="45"/>
                </a:cubicBezTo>
                <a:cubicBezTo>
                  <a:pt x="80" y="44"/>
                  <a:pt x="76" y="47"/>
                  <a:pt x="74" y="51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1" y="112"/>
                  <a:pt x="52" y="115"/>
                  <a:pt x="54" y="118"/>
                </a:cubicBezTo>
                <a:cubicBezTo>
                  <a:pt x="35" y="168"/>
                  <a:pt x="35" y="168"/>
                  <a:pt x="35" y="168"/>
                </a:cubicBezTo>
                <a:cubicBezTo>
                  <a:pt x="35" y="256"/>
                  <a:pt x="35" y="256"/>
                  <a:pt x="35" y="256"/>
                </a:cubicBezTo>
                <a:cubicBezTo>
                  <a:pt x="36" y="256"/>
                  <a:pt x="37" y="257"/>
                  <a:pt x="39" y="257"/>
                </a:cubicBezTo>
                <a:cubicBezTo>
                  <a:pt x="43" y="259"/>
                  <a:pt x="46" y="264"/>
                  <a:pt x="45" y="268"/>
                </a:cubicBezTo>
                <a:cubicBezTo>
                  <a:pt x="48" y="264"/>
                  <a:pt x="53" y="263"/>
                  <a:pt x="58" y="264"/>
                </a:cubicBezTo>
                <a:cubicBezTo>
                  <a:pt x="63" y="267"/>
                  <a:pt x="66" y="273"/>
                  <a:pt x="64" y="278"/>
                </a:cubicBezTo>
                <a:cubicBezTo>
                  <a:pt x="63" y="281"/>
                  <a:pt x="63" y="281"/>
                  <a:pt x="63" y="281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66" y="284"/>
                  <a:pt x="66" y="284"/>
                  <a:pt x="66" y="284"/>
                </a:cubicBezTo>
                <a:close/>
                <a:moveTo>
                  <a:pt x="121" y="1"/>
                </a:moveTo>
                <a:cubicBezTo>
                  <a:pt x="121" y="58"/>
                  <a:pt x="121" y="58"/>
                  <a:pt x="121" y="58"/>
                </a:cubicBezTo>
                <a:cubicBezTo>
                  <a:pt x="88" y="36"/>
                  <a:pt x="88" y="36"/>
                  <a:pt x="88" y="36"/>
                </a:cubicBezTo>
                <a:cubicBezTo>
                  <a:pt x="94" y="22"/>
                  <a:pt x="94" y="22"/>
                  <a:pt x="94" y="22"/>
                </a:cubicBezTo>
                <a:cubicBezTo>
                  <a:pt x="98" y="10"/>
                  <a:pt x="109" y="2"/>
                  <a:pt x="121" y="1"/>
                </a:cubicBezTo>
                <a:close/>
                <a:moveTo>
                  <a:pt x="35" y="168"/>
                </a:moveTo>
                <a:cubicBezTo>
                  <a:pt x="0" y="258"/>
                  <a:pt x="0" y="258"/>
                  <a:pt x="0" y="258"/>
                </a:cubicBezTo>
                <a:cubicBezTo>
                  <a:pt x="15" y="319"/>
                  <a:pt x="15" y="319"/>
                  <a:pt x="15" y="319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13" y="294"/>
                  <a:pt x="13" y="294"/>
                  <a:pt x="13" y="294"/>
                </a:cubicBezTo>
                <a:cubicBezTo>
                  <a:pt x="5" y="259"/>
                  <a:pt x="5" y="259"/>
                  <a:pt x="5" y="259"/>
                </a:cubicBezTo>
                <a:cubicBezTo>
                  <a:pt x="5" y="259"/>
                  <a:pt x="5" y="259"/>
                  <a:pt x="5" y="259"/>
                </a:cubicBezTo>
                <a:cubicBezTo>
                  <a:pt x="6" y="256"/>
                  <a:pt x="6" y="256"/>
                  <a:pt x="6" y="256"/>
                </a:cubicBezTo>
                <a:cubicBezTo>
                  <a:pt x="8" y="250"/>
                  <a:pt x="14" y="248"/>
                  <a:pt x="19" y="250"/>
                </a:cubicBezTo>
                <a:cubicBezTo>
                  <a:pt x="24" y="251"/>
                  <a:pt x="27" y="256"/>
                  <a:pt x="26" y="261"/>
                </a:cubicBezTo>
                <a:cubicBezTo>
                  <a:pt x="28" y="258"/>
                  <a:pt x="31" y="256"/>
                  <a:pt x="35" y="256"/>
                </a:cubicBezTo>
                <a:lnTo>
                  <a:pt x="35" y="168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 48"/>
          <p:cNvSpPr>
            <a:spLocks noEditPoints="1"/>
          </p:cNvSpPr>
          <p:nvPr/>
        </p:nvSpPr>
        <p:spPr bwMode="auto">
          <a:xfrm>
            <a:off x="8829245" y="2950413"/>
            <a:ext cx="641578" cy="641578"/>
          </a:xfrm>
          <a:custGeom>
            <a:avLst/>
            <a:gdLst>
              <a:gd name="T0" fmla="*/ 133 w 266"/>
              <a:gd name="T1" fmla="*/ 0 h 266"/>
              <a:gd name="T2" fmla="*/ 133 w 266"/>
              <a:gd name="T3" fmla="*/ 0 h 266"/>
              <a:gd name="T4" fmla="*/ 133 w 266"/>
              <a:gd name="T5" fmla="*/ 35 h 266"/>
              <a:gd name="T6" fmla="*/ 150 w 266"/>
              <a:gd name="T7" fmla="*/ 24 h 266"/>
              <a:gd name="T8" fmla="*/ 242 w 266"/>
              <a:gd name="T9" fmla="*/ 117 h 266"/>
              <a:gd name="T10" fmla="*/ 231 w 266"/>
              <a:gd name="T11" fmla="*/ 133 h 266"/>
              <a:gd name="T12" fmla="*/ 242 w 266"/>
              <a:gd name="T13" fmla="*/ 149 h 266"/>
              <a:gd name="T14" fmla="*/ 150 w 266"/>
              <a:gd name="T15" fmla="*/ 242 h 266"/>
              <a:gd name="T16" fmla="*/ 150 w 266"/>
              <a:gd name="T17" fmla="*/ 242 h 266"/>
              <a:gd name="T18" fmla="*/ 133 w 266"/>
              <a:gd name="T19" fmla="*/ 231 h 266"/>
              <a:gd name="T20" fmla="*/ 133 w 266"/>
              <a:gd name="T21" fmla="*/ 266 h 266"/>
              <a:gd name="T22" fmla="*/ 133 w 266"/>
              <a:gd name="T23" fmla="*/ 266 h 266"/>
              <a:gd name="T24" fmla="*/ 266 w 266"/>
              <a:gd name="T25" fmla="*/ 133 h 266"/>
              <a:gd name="T26" fmla="*/ 133 w 266"/>
              <a:gd name="T27" fmla="*/ 0 h 266"/>
              <a:gd name="T28" fmla="*/ 133 w 266"/>
              <a:gd name="T29" fmla="*/ 0 h 266"/>
              <a:gd name="T30" fmla="*/ 133 w 266"/>
              <a:gd name="T31" fmla="*/ 0 h 266"/>
              <a:gd name="T32" fmla="*/ 0 w 266"/>
              <a:gd name="T33" fmla="*/ 133 h 266"/>
              <a:gd name="T34" fmla="*/ 133 w 266"/>
              <a:gd name="T35" fmla="*/ 266 h 266"/>
              <a:gd name="T36" fmla="*/ 133 w 266"/>
              <a:gd name="T37" fmla="*/ 266 h 266"/>
              <a:gd name="T38" fmla="*/ 133 w 266"/>
              <a:gd name="T39" fmla="*/ 231 h 266"/>
              <a:gd name="T40" fmla="*/ 133 w 266"/>
              <a:gd name="T41" fmla="*/ 231 h 266"/>
              <a:gd name="T42" fmla="*/ 117 w 266"/>
              <a:gd name="T43" fmla="*/ 242 h 266"/>
              <a:gd name="T44" fmla="*/ 24 w 266"/>
              <a:gd name="T45" fmla="*/ 149 h 266"/>
              <a:gd name="T46" fmla="*/ 35 w 266"/>
              <a:gd name="T47" fmla="*/ 133 h 266"/>
              <a:gd name="T48" fmla="*/ 24 w 266"/>
              <a:gd name="T49" fmla="*/ 117 h 266"/>
              <a:gd name="T50" fmla="*/ 117 w 266"/>
              <a:gd name="T51" fmla="*/ 24 h 266"/>
              <a:gd name="T52" fmla="*/ 133 w 266"/>
              <a:gd name="T53" fmla="*/ 35 h 266"/>
              <a:gd name="T54" fmla="*/ 133 w 266"/>
              <a:gd name="T55" fmla="*/ 35 h 266"/>
              <a:gd name="T56" fmla="*/ 133 w 266"/>
              <a:gd name="T57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66" h="266"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41" y="35"/>
                  <a:pt x="147" y="30"/>
                  <a:pt x="150" y="24"/>
                </a:cubicBezTo>
                <a:cubicBezTo>
                  <a:pt x="197" y="31"/>
                  <a:pt x="235" y="69"/>
                  <a:pt x="242" y="117"/>
                </a:cubicBezTo>
                <a:cubicBezTo>
                  <a:pt x="236" y="119"/>
                  <a:pt x="231" y="125"/>
                  <a:pt x="231" y="133"/>
                </a:cubicBezTo>
                <a:cubicBezTo>
                  <a:pt x="231" y="140"/>
                  <a:pt x="236" y="147"/>
                  <a:pt x="242" y="149"/>
                </a:cubicBezTo>
                <a:cubicBezTo>
                  <a:pt x="235" y="197"/>
                  <a:pt x="197" y="235"/>
                  <a:pt x="150" y="242"/>
                </a:cubicBezTo>
                <a:cubicBezTo>
                  <a:pt x="150" y="242"/>
                  <a:pt x="150" y="242"/>
                  <a:pt x="150" y="242"/>
                </a:cubicBezTo>
                <a:cubicBezTo>
                  <a:pt x="147" y="236"/>
                  <a:pt x="141" y="231"/>
                  <a:pt x="133" y="231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207" y="266"/>
                  <a:pt x="266" y="206"/>
                  <a:pt x="266" y="133"/>
                </a:cubicBezTo>
                <a:cubicBezTo>
                  <a:pt x="266" y="59"/>
                  <a:pt x="207" y="0"/>
                  <a:pt x="133" y="0"/>
                </a:cubicBezTo>
                <a:close/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60" y="0"/>
                  <a:pt x="0" y="59"/>
                  <a:pt x="0" y="133"/>
                </a:cubicBezTo>
                <a:cubicBezTo>
                  <a:pt x="0" y="206"/>
                  <a:pt x="60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26" y="231"/>
                  <a:pt x="120" y="236"/>
                  <a:pt x="117" y="242"/>
                </a:cubicBezTo>
                <a:cubicBezTo>
                  <a:pt x="69" y="235"/>
                  <a:pt x="31" y="197"/>
                  <a:pt x="24" y="149"/>
                </a:cubicBezTo>
                <a:cubicBezTo>
                  <a:pt x="31" y="147"/>
                  <a:pt x="35" y="140"/>
                  <a:pt x="35" y="133"/>
                </a:cubicBezTo>
                <a:cubicBezTo>
                  <a:pt x="35" y="125"/>
                  <a:pt x="31" y="119"/>
                  <a:pt x="24" y="117"/>
                </a:cubicBezTo>
                <a:cubicBezTo>
                  <a:pt x="31" y="69"/>
                  <a:pt x="69" y="31"/>
                  <a:pt x="117" y="24"/>
                </a:cubicBezTo>
                <a:cubicBezTo>
                  <a:pt x="120" y="30"/>
                  <a:pt x="126" y="35"/>
                  <a:pt x="133" y="35"/>
                </a:cubicBezTo>
                <a:cubicBezTo>
                  <a:pt x="133" y="35"/>
                  <a:pt x="133" y="35"/>
                  <a:pt x="133" y="35"/>
                </a:cubicBezTo>
                <a:lnTo>
                  <a:pt x="133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 49"/>
          <p:cNvSpPr>
            <a:spLocks/>
          </p:cNvSpPr>
          <p:nvPr/>
        </p:nvSpPr>
        <p:spPr bwMode="auto">
          <a:xfrm>
            <a:off x="8947016" y="3154310"/>
            <a:ext cx="319910" cy="168743"/>
          </a:xfrm>
          <a:custGeom>
            <a:avLst/>
            <a:gdLst>
              <a:gd name="T0" fmla="*/ 124 w 133"/>
              <a:gd name="T1" fmla="*/ 0 h 70"/>
              <a:gd name="T2" fmla="*/ 93 w 133"/>
              <a:gd name="T3" fmla="*/ 30 h 70"/>
              <a:gd name="T4" fmla="*/ 84 w 133"/>
              <a:gd name="T5" fmla="*/ 28 h 70"/>
              <a:gd name="T6" fmla="*/ 65 w 133"/>
              <a:gd name="T7" fmla="*/ 42 h 70"/>
              <a:gd name="T8" fmla="*/ 0 w 133"/>
              <a:gd name="T9" fmla="*/ 42 h 70"/>
              <a:gd name="T10" fmla="*/ 0 w 133"/>
              <a:gd name="T11" fmla="*/ 56 h 70"/>
              <a:gd name="T12" fmla="*/ 65 w 133"/>
              <a:gd name="T13" fmla="*/ 56 h 70"/>
              <a:gd name="T14" fmla="*/ 84 w 133"/>
              <a:gd name="T15" fmla="*/ 70 h 70"/>
              <a:gd name="T16" fmla="*/ 105 w 133"/>
              <a:gd name="T17" fmla="*/ 49 h 70"/>
              <a:gd name="T18" fmla="*/ 103 w 133"/>
              <a:gd name="T19" fmla="*/ 40 h 70"/>
              <a:gd name="T20" fmla="*/ 133 w 133"/>
              <a:gd name="T21" fmla="*/ 9 h 70"/>
              <a:gd name="T22" fmla="*/ 124 w 133"/>
              <a:gd name="T2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70">
                <a:moveTo>
                  <a:pt x="124" y="0"/>
                </a:moveTo>
                <a:cubicBezTo>
                  <a:pt x="93" y="30"/>
                  <a:pt x="93" y="30"/>
                  <a:pt x="93" y="30"/>
                </a:cubicBezTo>
                <a:cubicBezTo>
                  <a:pt x="91" y="29"/>
                  <a:pt x="88" y="28"/>
                  <a:pt x="84" y="28"/>
                </a:cubicBezTo>
                <a:cubicBezTo>
                  <a:pt x="75" y="28"/>
                  <a:pt x="67" y="34"/>
                  <a:pt x="65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56"/>
                  <a:pt x="0" y="56"/>
                  <a:pt x="0" y="56"/>
                </a:cubicBezTo>
                <a:cubicBezTo>
                  <a:pt x="65" y="56"/>
                  <a:pt x="65" y="56"/>
                  <a:pt x="65" y="56"/>
                </a:cubicBezTo>
                <a:cubicBezTo>
                  <a:pt x="67" y="64"/>
                  <a:pt x="75" y="70"/>
                  <a:pt x="84" y="70"/>
                </a:cubicBezTo>
                <a:cubicBezTo>
                  <a:pt x="96" y="70"/>
                  <a:pt x="105" y="60"/>
                  <a:pt x="105" y="49"/>
                </a:cubicBezTo>
                <a:cubicBezTo>
                  <a:pt x="105" y="46"/>
                  <a:pt x="104" y="43"/>
                  <a:pt x="103" y="40"/>
                </a:cubicBezTo>
                <a:cubicBezTo>
                  <a:pt x="133" y="9"/>
                  <a:pt x="133" y="9"/>
                  <a:pt x="133" y="9"/>
                </a:cubicBezTo>
                <a:lnTo>
                  <a:pt x="124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4" name="Group 126"/>
          <p:cNvGrpSpPr/>
          <p:nvPr/>
        </p:nvGrpSpPr>
        <p:grpSpPr>
          <a:xfrm>
            <a:off x="9085874" y="3776552"/>
            <a:ext cx="502716" cy="478108"/>
            <a:chOff x="8505825" y="3605213"/>
            <a:chExt cx="454025" cy="431800"/>
          </a:xfrm>
        </p:grpSpPr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8505825" y="3694113"/>
              <a:ext cx="454025" cy="342900"/>
            </a:xfrm>
            <a:custGeom>
              <a:avLst/>
              <a:gdLst>
                <a:gd name="T0" fmla="*/ 146 w 208"/>
                <a:gd name="T1" fmla="*/ 0 h 157"/>
                <a:gd name="T2" fmla="*/ 104 w 208"/>
                <a:gd name="T3" fmla="*/ 15 h 157"/>
                <a:gd name="T4" fmla="*/ 62 w 208"/>
                <a:gd name="T5" fmla="*/ 0 h 157"/>
                <a:gd name="T6" fmla="*/ 0 w 208"/>
                <a:gd name="T7" fmla="*/ 60 h 157"/>
                <a:gd name="T8" fmla="*/ 107 w 208"/>
                <a:gd name="T9" fmla="*/ 157 h 157"/>
                <a:gd name="T10" fmla="*/ 208 w 208"/>
                <a:gd name="T11" fmla="*/ 60 h 157"/>
                <a:gd name="T12" fmla="*/ 146 w 208"/>
                <a:gd name="T1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157">
                  <a:moveTo>
                    <a:pt x="146" y="0"/>
                  </a:moveTo>
                  <a:cubicBezTo>
                    <a:pt x="130" y="0"/>
                    <a:pt x="115" y="6"/>
                    <a:pt x="104" y="15"/>
                  </a:cubicBezTo>
                  <a:cubicBezTo>
                    <a:pt x="93" y="6"/>
                    <a:pt x="78" y="0"/>
                    <a:pt x="62" y="0"/>
                  </a:cubicBezTo>
                  <a:cubicBezTo>
                    <a:pt x="28" y="0"/>
                    <a:pt x="0" y="27"/>
                    <a:pt x="0" y="60"/>
                  </a:cubicBezTo>
                  <a:cubicBezTo>
                    <a:pt x="0" y="98"/>
                    <a:pt x="31" y="157"/>
                    <a:pt x="107" y="157"/>
                  </a:cubicBezTo>
                  <a:cubicBezTo>
                    <a:pt x="185" y="157"/>
                    <a:pt x="208" y="95"/>
                    <a:pt x="208" y="60"/>
                  </a:cubicBezTo>
                  <a:cubicBezTo>
                    <a:pt x="208" y="27"/>
                    <a:pt x="180" y="0"/>
                    <a:pt x="146" y="0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8709025" y="3605213"/>
              <a:ext cx="123825" cy="157163"/>
            </a:xfrm>
            <a:custGeom>
              <a:avLst/>
              <a:gdLst>
                <a:gd name="T0" fmla="*/ 12 w 57"/>
                <a:gd name="T1" fmla="*/ 72 h 72"/>
                <a:gd name="T2" fmla="*/ 27 w 57"/>
                <a:gd name="T3" fmla="*/ 0 h 72"/>
                <a:gd name="T4" fmla="*/ 57 w 57"/>
                <a:gd name="T5" fmla="*/ 6 h 72"/>
                <a:gd name="T6" fmla="*/ 12 w 57"/>
                <a:gd name="T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2">
                  <a:moveTo>
                    <a:pt x="12" y="72"/>
                  </a:moveTo>
                  <a:cubicBezTo>
                    <a:pt x="0" y="48"/>
                    <a:pt x="7" y="20"/>
                    <a:pt x="27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29" y="21"/>
                    <a:pt x="12" y="37"/>
                    <a:pt x="12" y="72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7" name="Freeform 52"/>
          <p:cNvSpPr>
            <a:spLocks/>
          </p:cNvSpPr>
          <p:nvPr/>
        </p:nvSpPr>
        <p:spPr bwMode="auto">
          <a:xfrm>
            <a:off x="7535543" y="930759"/>
            <a:ext cx="752316" cy="611697"/>
          </a:xfrm>
          <a:custGeom>
            <a:avLst/>
            <a:gdLst>
              <a:gd name="T0" fmla="*/ 312 w 312"/>
              <a:gd name="T1" fmla="*/ 86 h 253"/>
              <a:gd name="T2" fmla="*/ 305 w 312"/>
              <a:gd name="T3" fmla="*/ 75 h 253"/>
              <a:gd name="T4" fmla="*/ 79 w 312"/>
              <a:gd name="T5" fmla="*/ 226 h 253"/>
              <a:gd name="T6" fmla="*/ 28 w 312"/>
              <a:gd name="T7" fmla="*/ 214 h 253"/>
              <a:gd name="T8" fmla="*/ 35 w 312"/>
              <a:gd name="T9" fmla="*/ 162 h 253"/>
              <a:gd name="T10" fmla="*/ 262 w 312"/>
              <a:gd name="T11" fmla="*/ 11 h 253"/>
              <a:gd name="T12" fmla="*/ 254 w 312"/>
              <a:gd name="T13" fmla="*/ 0 h 253"/>
              <a:gd name="T14" fmla="*/ 26 w 312"/>
              <a:gd name="T15" fmla="*/ 153 h 253"/>
              <a:gd name="T16" fmla="*/ 15 w 312"/>
              <a:gd name="T17" fmla="*/ 222 h 253"/>
              <a:gd name="T18" fmla="*/ 83 w 312"/>
              <a:gd name="T19" fmla="*/ 239 h 253"/>
              <a:gd name="T20" fmla="*/ 312 w 312"/>
              <a:gd name="T21" fmla="*/ 86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2" h="253">
                <a:moveTo>
                  <a:pt x="312" y="86"/>
                </a:moveTo>
                <a:cubicBezTo>
                  <a:pt x="305" y="75"/>
                  <a:pt x="305" y="75"/>
                  <a:pt x="305" y="75"/>
                </a:cubicBezTo>
                <a:cubicBezTo>
                  <a:pt x="79" y="226"/>
                  <a:pt x="79" y="226"/>
                  <a:pt x="79" y="226"/>
                </a:cubicBezTo>
                <a:cubicBezTo>
                  <a:pt x="63" y="237"/>
                  <a:pt x="40" y="231"/>
                  <a:pt x="28" y="214"/>
                </a:cubicBezTo>
                <a:cubicBezTo>
                  <a:pt x="16" y="196"/>
                  <a:pt x="19" y="173"/>
                  <a:pt x="35" y="162"/>
                </a:cubicBezTo>
                <a:cubicBezTo>
                  <a:pt x="262" y="11"/>
                  <a:pt x="262" y="11"/>
                  <a:pt x="262" y="11"/>
                </a:cubicBezTo>
                <a:cubicBezTo>
                  <a:pt x="254" y="0"/>
                  <a:pt x="254" y="0"/>
                  <a:pt x="254" y="0"/>
                </a:cubicBezTo>
                <a:cubicBezTo>
                  <a:pt x="26" y="153"/>
                  <a:pt x="26" y="153"/>
                  <a:pt x="26" y="153"/>
                </a:cubicBezTo>
                <a:cubicBezTo>
                  <a:pt x="4" y="167"/>
                  <a:pt x="0" y="198"/>
                  <a:pt x="15" y="222"/>
                </a:cubicBezTo>
                <a:cubicBezTo>
                  <a:pt x="31" y="246"/>
                  <a:pt x="62" y="253"/>
                  <a:pt x="83" y="239"/>
                </a:cubicBezTo>
                <a:lnTo>
                  <a:pt x="312" y="8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 53"/>
          <p:cNvSpPr>
            <a:spLocks/>
          </p:cNvSpPr>
          <p:nvPr/>
        </p:nvSpPr>
        <p:spPr bwMode="auto">
          <a:xfrm>
            <a:off x="8106809" y="897363"/>
            <a:ext cx="207414" cy="284755"/>
          </a:xfrm>
          <a:custGeom>
            <a:avLst/>
            <a:gdLst>
              <a:gd name="T0" fmla="*/ 80 w 86"/>
              <a:gd name="T1" fmla="*/ 115 h 118"/>
              <a:gd name="T2" fmla="*/ 68 w 86"/>
              <a:gd name="T3" fmla="*/ 113 h 118"/>
              <a:gd name="T4" fmla="*/ 3 w 86"/>
              <a:gd name="T5" fmla="*/ 16 h 118"/>
              <a:gd name="T6" fmla="*/ 6 w 86"/>
              <a:gd name="T7" fmla="*/ 3 h 118"/>
              <a:gd name="T8" fmla="*/ 19 w 86"/>
              <a:gd name="T9" fmla="*/ 6 h 118"/>
              <a:gd name="T10" fmla="*/ 83 w 86"/>
              <a:gd name="T11" fmla="*/ 102 h 118"/>
              <a:gd name="T12" fmla="*/ 80 w 86"/>
              <a:gd name="T13" fmla="*/ 115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118">
                <a:moveTo>
                  <a:pt x="80" y="115"/>
                </a:moveTo>
                <a:cubicBezTo>
                  <a:pt x="76" y="118"/>
                  <a:pt x="70" y="117"/>
                  <a:pt x="68" y="113"/>
                </a:cubicBezTo>
                <a:cubicBezTo>
                  <a:pt x="3" y="16"/>
                  <a:pt x="3" y="16"/>
                  <a:pt x="3" y="16"/>
                </a:cubicBezTo>
                <a:cubicBezTo>
                  <a:pt x="0" y="12"/>
                  <a:pt x="1" y="6"/>
                  <a:pt x="6" y="3"/>
                </a:cubicBezTo>
                <a:cubicBezTo>
                  <a:pt x="10" y="0"/>
                  <a:pt x="16" y="2"/>
                  <a:pt x="19" y="6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86" y="107"/>
                  <a:pt x="85" y="112"/>
                  <a:pt x="80" y="11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 54"/>
          <p:cNvSpPr>
            <a:spLocks/>
          </p:cNvSpPr>
          <p:nvPr/>
        </p:nvSpPr>
        <p:spPr bwMode="auto">
          <a:xfrm>
            <a:off x="7633974" y="1092472"/>
            <a:ext cx="569510" cy="372643"/>
          </a:xfrm>
          <a:custGeom>
            <a:avLst/>
            <a:gdLst>
              <a:gd name="T0" fmla="*/ 236 w 236"/>
              <a:gd name="T1" fmla="*/ 13 h 154"/>
              <a:gd name="T2" fmla="*/ 227 w 236"/>
              <a:gd name="T3" fmla="*/ 0 h 154"/>
              <a:gd name="T4" fmla="*/ 25 w 236"/>
              <a:gd name="T5" fmla="*/ 135 h 154"/>
              <a:gd name="T6" fmla="*/ 0 w 236"/>
              <a:gd name="T7" fmla="*/ 136 h 154"/>
              <a:gd name="T8" fmla="*/ 1 w 236"/>
              <a:gd name="T9" fmla="*/ 138 h 154"/>
              <a:gd name="T10" fmla="*/ 36 w 236"/>
              <a:gd name="T11" fmla="*/ 146 h 154"/>
              <a:gd name="T12" fmla="*/ 236 w 236"/>
              <a:gd name="T13" fmla="*/ 1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6" h="154">
                <a:moveTo>
                  <a:pt x="236" y="13"/>
                </a:moveTo>
                <a:cubicBezTo>
                  <a:pt x="227" y="0"/>
                  <a:pt x="227" y="0"/>
                  <a:pt x="227" y="0"/>
                </a:cubicBezTo>
                <a:cubicBezTo>
                  <a:pt x="25" y="135"/>
                  <a:pt x="25" y="135"/>
                  <a:pt x="25" y="135"/>
                </a:cubicBezTo>
                <a:cubicBezTo>
                  <a:pt x="17" y="140"/>
                  <a:pt x="8" y="140"/>
                  <a:pt x="0" y="136"/>
                </a:cubicBezTo>
                <a:cubicBezTo>
                  <a:pt x="0" y="137"/>
                  <a:pt x="0" y="137"/>
                  <a:pt x="1" y="138"/>
                </a:cubicBezTo>
                <a:cubicBezTo>
                  <a:pt x="9" y="150"/>
                  <a:pt x="25" y="154"/>
                  <a:pt x="36" y="146"/>
                </a:cubicBezTo>
                <a:lnTo>
                  <a:pt x="236" y="1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 55"/>
          <p:cNvSpPr>
            <a:spLocks noEditPoints="1"/>
          </p:cNvSpPr>
          <p:nvPr/>
        </p:nvSpPr>
        <p:spPr bwMode="auto">
          <a:xfrm>
            <a:off x="7169932" y="1419414"/>
            <a:ext cx="328699" cy="576541"/>
          </a:xfrm>
          <a:custGeom>
            <a:avLst/>
            <a:gdLst>
              <a:gd name="T0" fmla="*/ 59 w 136"/>
              <a:gd name="T1" fmla="*/ 203 h 239"/>
              <a:gd name="T2" fmla="*/ 54 w 136"/>
              <a:gd name="T3" fmla="*/ 203 h 239"/>
              <a:gd name="T4" fmla="*/ 54 w 136"/>
              <a:gd name="T5" fmla="*/ 239 h 239"/>
              <a:gd name="T6" fmla="*/ 72 w 136"/>
              <a:gd name="T7" fmla="*/ 226 h 239"/>
              <a:gd name="T8" fmla="*/ 59 w 136"/>
              <a:gd name="T9" fmla="*/ 203 h 239"/>
              <a:gd name="T10" fmla="*/ 54 w 136"/>
              <a:gd name="T11" fmla="*/ 187 h 239"/>
              <a:gd name="T12" fmla="*/ 54 w 136"/>
              <a:gd name="T13" fmla="*/ 82 h 239"/>
              <a:gd name="T14" fmla="*/ 81 w 136"/>
              <a:gd name="T15" fmla="*/ 74 h 239"/>
              <a:gd name="T16" fmla="*/ 97 w 136"/>
              <a:gd name="T17" fmla="*/ 13 h 239"/>
              <a:gd name="T18" fmla="*/ 114 w 136"/>
              <a:gd name="T19" fmla="*/ 2 h 239"/>
              <a:gd name="T20" fmla="*/ 124 w 136"/>
              <a:gd name="T21" fmla="*/ 20 h 239"/>
              <a:gd name="T22" fmla="*/ 109 w 136"/>
              <a:gd name="T23" fmla="*/ 81 h 239"/>
              <a:gd name="T24" fmla="*/ 130 w 136"/>
              <a:gd name="T25" fmla="*/ 134 h 239"/>
              <a:gd name="T26" fmla="*/ 122 w 136"/>
              <a:gd name="T27" fmla="*/ 164 h 239"/>
              <a:gd name="T28" fmla="*/ 122 w 136"/>
              <a:gd name="T29" fmla="*/ 164 h 239"/>
              <a:gd name="T30" fmla="*/ 136 w 136"/>
              <a:gd name="T31" fmla="*/ 187 h 239"/>
              <a:gd name="T32" fmla="*/ 131 w 136"/>
              <a:gd name="T33" fmla="*/ 207 h 239"/>
              <a:gd name="T34" fmla="*/ 54 w 136"/>
              <a:gd name="T35" fmla="*/ 187 h 239"/>
              <a:gd name="T36" fmla="*/ 54 w 136"/>
              <a:gd name="T37" fmla="*/ 203 h 239"/>
              <a:gd name="T38" fmla="*/ 36 w 136"/>
              <a:gd name="T39" fmla="*/ 216 h 239"/>
              <a:gd name="T40" fmla="*/ 50 w 136"/>
              <a:gd name="T41" fmla="*/ 239 h 239"/>
              <a:gd name="T42" fmla="*/ 54 w 136"/>
              <a:gd name="T43" fmla="*/ 239 h 239"/>
              <a:gd name="T44" fmla="*/ 54 w 136"/>
              <a:gd name="T45" fmla="*/ 203 h 239"/>
              <a:gd name="T46" fmla="*/ 54 w 136"/>
              <a:gd name="T47" fmla="*/ 82 h 239"/>
              <a:gd name="T48" fmla="*/ 54 w 136"/>
              <a:gd name="T49" fmla="*/ 187 h 239"/>
              <a:gd name="T50" fmla="*/ 0 w 136"/>
              <a:gd name="T51" fmla="*/ 173 h 239"/>
              <a:gd name="T52" fmla="*/ 5 w 136"/>
              <a:gd name="T53" fmla="*/ 152 h 239"/>
              <a:gd name="T54" fmla="*/ 29 w 136"/>
              <a:gd name="T55" fmla="*/ 140 h 239"/>
              <a:gd name="T56" fmla="*/ 37 w 136"/>
              <a:gd name="T57" fmla="*/ 109 h 239"/>
              <a:gd name="T58" fmla="*/ 54 w 136"/>
              <a:gd name="T59" fmla="*/ 8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6" h="239">
                <a:moveTo>
                  <a:pt x="59" y="203"/>
                </a:moveTo>
                <a:cubicBezTo>
                  <a:pt x="57" y="203"/>
                  <a:pt x="56" y="203"/>
                  <a:pt x="54" y="203"/>
                </a:cubicBezTo>
                <a:cubicBezTo>
                  <a:pt x="54" y="239"/>
                  <a:pt x="54" y="239"/>
                  <a:pt x="54" y="239"/>
                </a:cubicBezTo>
                <a:cubicBezTo>
                  <a:pt x="62" y="239"/>
                  <a:pt x="70" y="234"/>
                  <a:pt x="72" y="226"/>
                </a:cubicBezTo>
                <a:cubicBezTo>
                  <a:pt x="74" y="216"/>
                  <a:pt x="69" y="206"/>
                  <a:pt x="59" y="203"/>
                </a:cubicBezTo>
                <a:close/>
                <a:moveTo>
                  <a:pt x="54" y="187"/>
                </a:moveTo>
                <a:cubicBezTo>
                  <a:pt x="54" y="82"/>
                  <a:pt x="54" y="82"/>
                  <a:pt x="54" y="82"/>
                </a:cubicBezTo>
                <a:cubicBezTo>
                  <a:pt x="62" y="76"/>
                  <a:pt x="71" y="74"/>
                  <a:pt x="81" y="74"/>
                </a:cubicBezTo>
                <a:cubicBezTo>
                  <a:pt x="97" y="13"/>
                  <a:pt x="97" y="13"/>
                  <a:pt x="97" y="13"/>
                </a:cubicBezTo>
                <a:cubicBezTo>
                  <a:pt x="99" y="5"/>
                  <a:pt x="107" y="0"/>
                  <a:pt x="114" y="2"/>
                </a:cubicBezTo>
                <a:cubicBezTo>
                  <a:pt x="122" y="4"/>
                  <a:pt x="126" y="12"/>
                  <a:pt x="124" y="20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25" y="90"/>
                  <a:pt x="136" y="109"/>
                  <a:pt x="130" y="134"/>
                </a:cubicBezTo>
                <a:cubicBezTo>
                  <a:pt x="130" y="134"/>
                  <a:pt x="125" y="154"/>
                  <a:pt x="122" y="164"/>
                </a:cubicBezTo>
                <a:cubicBezTo>
                  <a:pt x="122" y="164"/>
                  <a:pt x="122" y="164"/>
                  <a:pt x="122" y="164"/>
                </a:cubicBezTo>
                <a:cubicBezTo>
                  <a:pt x="118" y="178"/>
                  <a:pt x="136" y="187"/>
                  <a:pt x="136" y="187"/>
                </a:cubicBezTo>
                <a:cubicBezTo>
                  <a:pt x="131" y="207"/>
                  <a:pt x="131" y="207"/>
                  <a:pt x="131" y="207"/>
                </a:cubicBezTo>
                <a:lnTo>
                  <a:pt x="54" y="187"/>
                </a:lnTo>
                <a:close/>
                <a:moveTo>
                  <a:pt x="54" y="203"/>
                </a:moveTo>
                <a:cubicBezTo>
                  <a:pt x="46" y="203"/>
                  <a:pt x="38" y="208"/>
                  <a:pt x="36" y="216"/>
                </a:cubicBezTo>
                <a:cubicBezTo>
                  <a:pt x="34" y="226"/>
                  <a:pt x="40" y="236"/>
                  <a:pt x="50" y="239"/>
                </a:cubicBezTo>
                <a:cubicBezTo>
                  <a:pt x="51" y="239"/>
                  <a:pt x="53" y="239"/>
                  <a:pt x="54" y="239"/>
                </a:cubicBezTo>
                <a:cubicBezTo>
                  <a:pt x="54" y="203"/>
                  <a:pt x="54" y="203"/>
                  <a:pt x="54" y="203"/>
                </a:cubicBezTo>
                <a:close/>
                <a:moveTo>
                  <a:pt x="54" y="82"/>
                </a:moveTo>
                <a:cubicBezTo>
                  <a:pt x="54" y="187"/>
                  <a:pt x="54" y="187"/>
                  <a:pt x="54" y="187"/>
                </a:cubicBezTo>
                <a:cubicBezTo>
                  <a:pt x="0" y="173"/>
                  <a:pt x="0" y="173"/>
                  <a:pt x="0" y="173"/>
                </a:cubicBezTo>
                <a:cubicBezTo>
                  <a:pt x="5" y="152"/>
                  <a:pt x="5" y="152"/>
                  <a:pt x="5" y="152"/>
                </a:cubicBezTo>
                <a:cubicBezTo>
                  <a:pt x="5" y="152"/>
                  <a:pt x="25" y="154"/>
                  <a:pt x="29" y="140"/>
                </a:cubicBezTo>
                <a:cubicBezTo>
                  <a:pt x="32" y="128"/>
                  <a:pt x="37" y="109"/>
                  <a:pt x="37" y="109"/>
                </a:cubicBezTo>
                <a:cubicBezTo>
                  <a:pt x="40" y="97"/>
                  <a:pt x="46" y="88"/>
                  <a:pt x="54" y="82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 56"/>
          <p:cNvSpPr>
            <a:spLocks noEditPoints="1"/>
          </p:cNvSpPr>
          <p:nvPr/>
        </p:nvSpPr>
        <p:spPr bwMode="auto">
          <a:xfrm>
            <a:off x="6871111" y="2626986"/>
            <a:ext cx="615211" cy="669702"/>
          </a:xfrm>
          <a:custGeom>
            <a:avLst/>
            <a:gdLst>
              <a:gd name="T0" fmla="*/ 198 w 255"/>
              <a:gd name="T1" fmla="*/ 128 h 277"/>
              <a:gd name="T2" fmla="*/ 191 w 255"/>
              <a:gd name="T3" fmla="*/ 158 h 277"/>
              <a:gd name="T4" fmla="*/ 191 w 255"/>
              <a:gd name="T5" fmla="*/ 185 h 277"/>
              <a:gd name="T6" fmla="*/ 196 w 255"/>
              <a:gd name="T7" fmla="*/ 187 h 277"/>
              <a:gd name="T8" fmla="*/ 218 w 255"/>
              <a:gd name="T9" fmla="*/ 218 h 277"/>
              <a:gd name="T10" fmla="*/ 191 w 255"/>
              <a:gd name="T11" fmla="*/ 201 h 277"/>
              <a:gd name="T12" fmla="*/ 191 w 255"/>
              <a:gd name="T13" fmla="*/ 55 h 277"/>
              <a:gd name="T14" fmla="*/ 218 w 255"/>
              <a:gd name="T15" fmla="*/ 38 h 277"/>
              <a:gd name="T16" fmla="*/ 196 w 255"/>
              <a:gd name="T17" fmla="*/ 69 h 277"/>
              <a:gd name="T18" fmla="*/ 191 w 255"/>
              <a:gd name="T19" fmla="*/ 71 h 277"/>
              <a:gd name="T20" fmla="*/ 249 w 255"/>
              <a:gd name="T21" fmla="*/ 121 h 277"/>
              <a:gd name="T22" fmla="*/ 211 w 255"/>
              <a:gd name="T23" fmla="*/ 128 h 277"/>
              <a:gd name="T24" fmla="*/ 249 w 255"/>
              <a:gd name="T25" fmla="*/ 134 h 277"/>
              <a:gd name="T26" fmla="*/ 249 w 255"/>
              <a:gd name="T27" fmla="*/ 121 h 277"/>
              <a:gd name="T28" fmla="*/ 132 w 255"/>
              <a:gd name="T29" fmla="*/ 277 h 277"/>
              <a:gd name="T30" fmla="*/ 167 w 255"/>
              <a:gd name="T31" fmla="*/ 186 h 277"/>
              <a:gd name="T32" fmla="*/ 191 w 255"/>
              <a:gd name="T33" fmla="*/ 98 h 277"/>
              <a:gd name="T34" fmla="*/ 127 w 255"/>
              <a:gd name="T35" fmla="*/ 72 h 277"/>
              <a:gd name="T36" fmla="*/ 183 w 255"/>
              <a:gd name="T37" fmla="*/ 128 h 277"/>
              <a:gd name="T38" fmla="*/ 156 w 255"/>
              <a:gd name="T39" fmla="*/ 176 h 277"/>
              <a:gd name="T40" fmla="*/ 153 w 255"/>
              <a:gd name="T41" fmla="*/ 214 h 277"/>
              <a:gd name="T42" fmla="*/ 127 w 255"/>
              <a:gd name="T43" fmla="*/ 277 h 277"/>
              <a:gd name="T44" fmla="*/ 191 w 255"/>
              <a:gd name="T45" fmla="*/ 71 h 277"/>
              <a:gd name="T46" fmla="*/ 186 w 255"/>
              <a:gd name="T47" fmla="*/ 60 h 277"/>
              <a:gd name="T48" fmla="*/ 191 w 255"/>
              <a:gd name="T49" fmla="*/ 185 h 277"/>
              <a:gd name="T50" fmla="*/ 186 w 255"/>
              <a:gd name="T51" fmla="*/ 196 h 277"/>
              <a:gd name="T52" fmla="*/ 191 w 255"/>
              <a:gd name="T53" fmla="*/ 185 h 277"/>
              <a:gd name="T54" fmla="*/ 127 w 255"/>
              <a:gd name="T55" fmla="*/ 0 h 277"/>
              <a:gd name="T56" fmla="*/ 134 w 255"/>
              <a:gd name="T57" fmla="*/ 7 h 277"/>
              <a:gd name="T58" fmla="*/ 128 w 255"/>
              <a:gd name="T59" fmla="*/ 45 h 277"/>
              <a:gd name="T60" fmla="*/ 127 w 255"/>
              <a:gd name="T61" fmla="*/ 45 h 277"/>
              <a:gd name="T62" fmla="*/ 64 w 255"/>
              <a:gd name="T63" fmla="*/ 97 h 277"/>
              <a:gd name="T64" fmla="*/ 89 w 255"/>
              <a:gd name="T65" fmla="*/ 187 h 277"/>
              <a:gd name="T66" fmla="*/ 124 w 255"/>
              <a:gd name="T67" fmla="*/ 277 h 277"/>
              <a:gd name="T68" fmla="*/ 127 w 255"/>
              <a:gd name="T69" fmla="*/ 214 h 277"/>
              <a:gd name="T70" fmla="*/ 103 w 255"/>
              <a:gd name="T71" fmla="*/ 183 h 277"/>
              <a:gd name="T72" fmla="*/ 71 w 255"/>
              <a:gd name="T73" fmla="*/ 128 h 277"/>
              <a:gd name="T74" fmla="*/ 127 w 255"/>
              <a:gd name="T75" fmla="*/ 72 h 277"/>
              <a:gd name="T76" fmla="*/ 127 w 255"/>
              <a:gd name="T77" fmla="*/ 57 h 277"/>
              <a:gd name="T78" fmla="*/ 127 w 255"/>
              <a:gd name="T79" fmla="*/ 0 h 277"/>
              <a:gd name="T80" fmla="*/ 121 w 255"/>
              <a:gd name="T81" fmla="*/ 38 h 277"/>
              <a:gd name="T82" fmla="*/ 127 w 255"/>
              <a:gd name="T83" fmla="*/ 0 h 277"/>
              <a:gd name="T84" fmla="*/ 64 w 255"/>
              <a:gd name="T85" fmla="*/ 185 h 277"/>
              <a:gd name="T86" fmla="*/ 69 w 255"/>
              <a:gd name="T87" fmla="*/ 196 h 277"/>
              <a:gd name="T88" fmla="*/ 64 w 255"/>
              <a:gd name="T89" fmla="*/ 71 h 277"/>
              <a:gd name="T90" fmla="*/ 69 w 255"/>
              <a:gd name="T91" fmla="*/ 60 h 277"/>
              <a:gd name="T92" fmla="*/ 64 w 255"/>
              <a:gd name="T93" fmla="*/ 71 h 277"/>
              <a:gd name="T94" fmla="*/ 57 w 255"/>
              <a:gd name="T95" fmla="*/ 128 h 277"/>
              <a:gd name="T96" fmla="*/ 64 w 255"/>
              <a:gd name="T97" fmla="*/ 97 h 277"/>
              <a:gd name="T98" fmla="*/ 64 w 255"/>
              <a:gd name="T99" fmla="*/ 71 h 277"/>
              <a:gd name="T100" fmla="*/ 60 w 255"/>
              <a:gd name="T101" fmla="*/ 69 h 277"/>
              <a:gd name="T102" fmla="*/ 38 w 255"/>
              <a:gd name="T103" fmla="*/ 38 h 277"/>
              <a:gd name="T104" fmla="*/ 64 w 255"/>
              <a:gd name="T105" fmla="*/ 55 h 277"/>
              <a:gd name="T106" fmla="*/ 64 w 255"/>
              <a:gd name="T107" fmla="*/ 201 h 277"/>
              <a:gd name="T108" fmla="*/ 38 w 255"/>
              <a:gd name="T109" fmla="*/ 218 h 277"/>
              <a:gd name="T110" fmla="*/ 60 w 255"/>
              <a:gd name="T111" fmla="*/ 187 h 277"/>
              <a:gd name="T112" fmla="*/ 64 w 255"/>
              <a:gd name="T113" fmla="*/ 185 h 277"/>
              <a:gd name="T114" fmla="*/ 45 w 255"/>
              <a:gd name="T115" fmla="*/ 128 h 277"/>
              <a:gd name="T116" fmla="*/ 7 w 255"/>
              <a:gd name="T117" fmla="*/ 121 h 277"/>
              <a:gd name="T118" fmla="*/ 7 w 255"/>
              <a:gd name="T119" fmla="*/ 134 h 277"/>
              <a:gd name="T120" fmla="*/ 45 w 255"/>
              <a:gd name="T121" fmla="*/ 128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5" h="277">
                <a:moveTo>
                  <a:pt x="191" y="158"/>
                </a:moveTo>
                <a:cubicBezTo>
                  <a:pt x="195" y="149"/>
                  <a:pt x="198" y="139"/>
                  <a:pt x="198" y="128"/>
                </a:cubicBezTo>
                <a:cubicBezTo>
                  <a:pt x="198" y="117"/>
                  <a:pt x="195" y="107"/>
                  <a:pt x="191" y="98"/>
                </a:cubicBezTo>
                <a:cubicBezTo>
                  <a:pt x="191" y="158"/>
                  <a:pt x="191" y="158"/>
                  <a:pt x="191" y="158"/>
                </a:cubicBezTo>
                <a:close/>
                <a:moveTo>
                  <a:pt x="191" y="201"/>
                </a:moveTo>
                <a:cubicBezTo>
                  <a:pt x="191" y="185"/>
                  <a:pt x="191" y="185"/>
                  <a:pt x="191" y="185"/>
                </a:cubicBezTo>
                <a:cubicBezTo>
                  <a:pt x="193" y="185"/>
                  <a:pt x="194" y="185"/>
                  <a:pt x="196" y="187"/>
                </a:cubicBezTo>
                <a:cubicBezTo>
                  <a:pt x="196" y="187"/>
                  <a:pt x="196" y="187"/>
                  <a:pt x="196" y="187"/>
                </a:cubicBezTo>
                <a:cubicBezTo>
                  <a:pt x="218" y="209"/>
                  <a:pt x="218" y="209"/>
                  <a:pt x="218" y="209"/>
                </a:cubicBezTo>
                <a:cubicBezTo>
                  <a:pt x="220" y="211"/>
                  <a:pt x="220" y="216"/>
                  <a:pt x="218" y="218"/>
                </a:cubicBezTo>
                <a:cubicBezTo>
                  <a:pt x="215" y="221"/>
                  <a:pt x="211" y="221"/>
                  <a:pt x="209" y="218"/>
                </a:cubicBezTo>
                <a:cubicBezTo>
                  <a:pt x="191" y="201"/>
                  <a:pt x="191" y="201"/>
                  <a:pt x="191" y="201"/>
                </a:cubicBezTo>
                <a:close/>
                <a:moveTo>
                  <a:pt x="191" y="71"/>
                </a:moveTo>
                <a:cubicBezTo>
                  <a:pt x="191" y="55"/>
                  <a:pt x="191" y="55"/>
                  <a:pt x="191" y="55"/>
                </a:cubicBezTo>
                <a:cubicBezTo>
                  <a:pt x="209" y="38"/>
                  <a:pt x="209" y="38"/>
                  <a:pt x="209" y="38"/>
                </a:cubicBezTo>
                <a:cubicBezTo>
                  <a:pt x="211" y="35"/>
                  <a:pt x="215" y="35"/>
                  <a:pt x="218" y="38"/>
                </a:cubicBezTo>
                <a:cubicBezTo>
                  <a:pt x="220" y="40"/>
                  <a:pt x="220" y="44"/>
                  <a:pt x="218" y="47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4" y="71"/>
                  <a:pt x="193" y="71"/>
                  <a:pt x="191" y="71"/>
                </a:cubicBezTo>
                <a:close/>
                <a:moveTo>
                  <a:pt x="249" y="121"/>
                </a:moveTo>
                <a:cubicBezTo>
                  <a:pt x="249" y="121"/>
                  <a:pt x="249" y="121"/>
                  <a:pt x="249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4" y="121"/>
                  <a:pt x="211" y="124"/>
                  <a:pt x="211" y="128"/>
                </a:cubicBezTo>
                <a:cubicBezTo>
                  <a:pt x="211" y="132"/>
                  <a:pt x="214" y="134"/>
                  <a:pt x="217" y="134"/>
                </a:cubicBezTo>
                <a:cubicBezTo>
                  <a:pt x="249" y="134"/>
                  <a:pt x="249" y="134"/>
                  <a:pt x="249" y="134"/>
                </a:cubicBezTo>
                <a:cubicBezTo>
                  <a:pt x="252" y="134"/>
                  <a:pt x="255" y="132"/>
                  <a:pt x="255" y="128"/>
                </a:cubicBezTo>
                <a:cubicBezTo>
                  <a:pt x="255" y="124"/>
                  <a:pt x="252" y="121"/>
                  <a:pt x="249" y="121"/>
                </a:cubicBezTo>
                <a:close/>
                <a:moveTo>
                  <a:pt x="127" y="277"/>
                </a:moveTo>
                <a:cubicBezTo>
                  <a:pt x="132" y="277"/>
                  <a:pt x="132" y="277"/>
                  <a:pt x="132" y="277"/>
                </a:cubicBezTo>
                <a:cubicBezTo>
                  <a:pt x="151" y="277"/>
                  <a:pt x="167" y="262"/>
                  <a:pt x="167" y="242"/>
                </a:cubicBezTo>
                <a:cubicBezTo>
                  <a:pt x="167" y="186"/>
                  <a:pt x="167" y="186"/>
                  <a:pt x="167" y="186"/>
                </a:cubicBezTo>
                <a:cubicBezTo>
                  <a:pt x="177" y="179"/>
                  <a:pt x="186" y="169"/>
                  <a:pt x="191" y="158"/>
                </a:cubicBezTo>
                <a:cubicBezTo>
                  <a:pt x="191" y="98"/>
                  <a:pt x="191" y="98"/>
                  <a:pt x="191" y="98"/>
                </a:cubicBezTo>
                <a:cubicBezTo>
                  <a:pt x="180" y="74"/>
                  <a:pt x="156" y="57"/>
                  <a:pt x="127" y="57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43" y="72"/>
                  <a:pt x="157" y="78"/>
                  <a:pt x="167" y="88"/>
                </a:cubicBezTo>
                <a:cubicBezTo>
                  <a:pt x="177" y="98"/>
                  <a:pt x="183" y="112"/>
                  <a:pt x="183" y="128"/>
                </a:cubicBezTo>
                <a:cubicBezTo>
                  <a:pt x="183" y="148"/>
                  <a:pt x="172" y="166"/>
                  <a:pt x="156" y="176"/>
                </a:cubicBezTo>
                <a:cubicBezTo>
                  <a:pt x="156" y="176"/>
                  <a:pt x="156" y="176"/>
                  <a:pt x="156" y="176"/>
                </a:cubicBezTo>
                <a:cubicBezTo>
                  <a:pt x="154" y="177"/>
                  <a:pt x="153" y="180"/>
                  <a:pt x="153" y="182"/>
                </a:cubicBezTo>
                <a:cubicBezTo>
                  <a:pt x="153" y="214"/>
                  <a:pt x="153" y="214"/>
                  <a:pt x="153" y="214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27" y="277"/>
                  <a:pt x="127" y="277"/>
                  <a:pt x="127" y="277"/>
                </a:cubicBezTo>
                <a:close/>
                <a:moveTo>
                  <a:pt x="191" y="55"/>
                </a:moveTo>
                <a:cubicBezTo>
                  <a:pt x="191" y="71"/>
                  <a:pt x="191" y="71"/>
                  <a:pt x="191" y="71"/>
                </a:cubicBezTo>
                <a:cubicBezTo>
                  <a:pt x="189" y="71"/>
                  <a:pt x="188" y="71"/>
                  <a:pt x="186" y="69"/>
                </a:cubicBezTo>
                <a:cubicBezTo>
                  <a:pt x="184" y="67"/>
                  <a:pt x="184" y="63"/>
                  <a:pt x="186" y="60"/>
                </a:cubicBezTo>
                <a:cubicBezTo>
                  <a:pt x="191" y="55"/>
                  <a:pt x="191" y="55"/>
                  <a:pt x="191" y="55"/>
                </a:cubicBezTo>
                <a:close/>
                <a:moveTo>
                  <a:pt x="191" y="185"/>
                </a:moveTo>
                <a:cubicBezTo>
                  <a:pt x="191" y="201"/>
                  <a:pt x="191" y="201"/>
                  <a:pt x="191" y="20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4" y="193"/>
                  <a:pt x="184" y="189"/>
                  <a:pt x="186" y="187"/>
                </a:cubicBezTo>
                <a:cubicBezTo>
                  <a:pt x="188" y="185"/>
                  <a:pt x="189" y="185"/>
                  <a:pt x="191" y="185"/>
                </a:cubicBezTo>
                <a:close/>
                <a:moveTo>
                  <a:pt x="127" y="45"/>
                </a:moveTo>
                <a:cubicBezTo>
                  <a:pt x="127" y="0"/>
                  <a:pt x="127" y="0"/>
                  <a:pt x="127" y="0"/>
                </a:cubicBezTo>
                <a:cubicBezTo>
                  <a:pt x="127" y="0"/>
                  <a:pt x="128" y="0"/>
                  <a:pt x="128" y="0"/>
                </a:cubicBezTo>
                <a:cubicBezTo>
                  <a:pt x="131" y="0"/>
                  <a:pt x="134" y="3"/>
                  <a:pt x="134" y="7"/>
                </a:cubicBezTo>
                <a:cubicBezTo>
                  <a:pt x="134" y="38"/>
                  <a:pt x="134" y="38"/>
                  <a:pt x="134" y="38"/>
                </a:cubicBezTo>
                <a:cubicBezTo>
                  <a:pt x="134" y="42"/>
                  <a:pt x="131" y="45"/>
                  <a:pt x="128" y="45"/>
                </a:cubicBezTo>
                <a:cubicBezTo>
                  <a:pt x="128" y="45"/>
                  <a:pt x="128" y="45"/>
                  <a:pt x="128" y="45"/>
                </a:cubicBezTo>
                <a:cubicBezTo>
                  <a:pt x="128" y="45"/>
                  <a:pt x="127" y="45"/>
                  <a:pt x="127" y="45"/>
                </a:cubicBezTo>
                <a:close/>
                <a:moveTo>
                  <a:pt x="127" y="57"/>
                </a:moveTo>
                <a:cubicBezTo>
                  <a:pt x="99" y="57"/>
                  <a:pt x="75" y="74"/>
                  <a:pt x="64" y="97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70" y="170"/>
                  <a:pt x="78" y="180"/>
                  <a:pt x="89" y="187"/>
                </a:cubicBezTo>
                <a:cubicBezTo>
                  <a:pt x="89" y="242"/>
                  <a:pt x="89" y="242"/>
                  <a:pt x="89" y="242"/>
                </a:cubicBezTo>
                <a:cubicBezTo>
                  <a:pt x="89" y="262"/>
                  <a:pt x="104" y="277"/>
                  <a:pt x="124" y="277"/>
                </a:cubicBezTo>
                <a:cubicBezTo>
                  <a:pt x="127" y="277"/>
                  <a:pt x="127" y="277"/>
                  <a:pt x="127" y="277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183"/>
                  <a:pt x="103" y="183"/>
                  <a:pt x="103" y="183"/>
                </a:cubicBezTo>
                <a:cubicBezTo>
                  <a:pt x="103" y="180"/>
                  <a:pt x="102" y="178"/>
                  <a:pt x="100" y="176"/>
                </a:cubicBezTo>
                <a:cubicBezTo>
                  <a:pt x="83" y="167"/>
                  <a:pt x="71" y="149"/>
                  <a:pt x="71" y="128"/>
                </a:cubicBezTo>
                <a:cubicBezTo>
                  <a:pt x="71" y="112"/>
                  <a:pt x="78" y="98"/>
                  <a:pt x="88" y="88"/>
                </a:cubicBezTo>
                <a:cubicBezTo>
                  <a:pt x="98" y="78"/>
                  <a:pt x="112" y="72"/>
                  <a:pt x="127" y="72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7" y="57"/>
                  <a:pt x="127" y="57"/>
                  <a:pt x="127" y="57"/>
                </a:cubicBezTo>
                <a:close/>
                <a:moveTo>
                  <a:pt x="127" y="0"/>
                </a:moveTo>
                <a:cubicBezTo>
                  <a:pt x="127" y="45"/>
                  <a:pt x="127" y="45"/>
                  <a:pt x="127" y="45"/>
                </a:cubicBezTo>
                <a:cubicBezTo>
                  <a:pt x="124" y="45"/>
                  <a:pt x="121" y="42"/>
                  <a:pt x="121" y="38"/>
                </a:cubicBezTo>
                <a:cubicBezTo>
                  <a:pt x="121" y="7"/>
                  <a:pt x="121" y="7"/>
                  <a:pt x="121" y="7"/>
                </a:cubicBezTo>
                <a:cubicBezTo>
                  <a:pt x="121" y="4"/>
                  <a:pt x="124" y="1"/>
                  <a:pt x="127" y="0"/>
                </a:cubicBezTo>
                <a:close/>
                <a:moveTo>
                  <a:pt x="64" y="201"/>
                </a:moveTo>
                <a:cubicBezTo>
                  <a:pt x="64" y="185"/>
                  <a:pt x="64" y="185"/>
                  <a:pt x="64" y="185"/>
                </a:cubicBezTo>
                <a:cubicBezTo>
                  <a:pt x="66" y="185"/>
                  <a:pt x="68" y="185"/>
                  <a:pt x="69" y="187"/>
                </a:cubicBezTo>
                <a:cubicBezTo>
                  <a:pt x="72" y="189"/>
                  <a:pt x="72" y="193"/>
                  <a:pt x="69" y="196"/>
                </a:cubicBezTo>
                <a:cubicBezTo>
                  <a:pt x="64" y="201"/>
                  <a:pt x="64" y="201"/>
                  <a:pt x="64" y="201"/>
                </a:cubicBezTo>
                <a:close/>
                <a:moveTo>
                  <a:pt x="64" y="71"/>
                </a:moveTo>
                <a:cubicBezTo>
                  <a:pt x="64" y="55"/>
                  <a:pt x="64" y="55"/>
                  <a:pt x="64" y="55"/>
                </a:cubicBezTo>
                <a:cubicBezTo>
                  <a:pt x="69" y="60"/>
                  <a:pt x="69" y="60"/>
                  <a:pt x="69" y="60"/>
                </a:cubicBezTo>
                <a:cubicBezTo>
                  <a:pt x="72" y="63"/>
                  <a:pt x="72" y="67"/>
                  <a:pt x="69" y="69"/>
                </a:cubicBezTo>
                <a:cubicBezTo>
                  <a:pt x="68" y="71"/>
                  <a:pt x="66" y="71"/>
                  <a:pt x="64" y="71"/>
                </a:cubicBezTo>
                <a:close/>
                <a:moveTo>
                  <a:pt x="64" y="97"/>
                </a:moveTo>
                <a:cubicBezTo>
                  <a:pt x="59" y="106"/>
                  <a:pt x="57" y="117"/>
                  <a:pt x="57" y="128"/>
                </a:cubicBezTo>
                <a:cubicBezTo>
                  <a:pt x="57" y="139"/>
                  <a:pt x="59" y="149"/>
                  <a:pt x="64" y="159"/>
                </a:cubicBezTo>
                <a:cubicBezTo>
                  <a:pt x="64" y="97"/>
                  <a:pt x="64" y="97"/>
                  <a:pt x="64" y="97"/>
                </a:cubicBezTo>
                <a:close/>
                <a:moveTo>
                  <a:pt x="64" y="55"/>
                </a:moveTo>
                <a:cubicBezTo>
                  <a:pt x="64" y="71"/>
                  <a:pt x="64" y="71"/>
                  <a:pt x="64" y="71"/>
                </a:cubicBezTo>
                <a:cubicBezTo>
                  <a:pt x="62" y="71"/>
                  <a:pt x="61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38" y="47"/>
                  <a:pt x="38" y="47"/>
                  <a:pt x="38" y="47"/>
                </a:cubicBezTo>
                <a:cubicBezTo>
                  <a:pt x="35" y="44"/>
                  <a:pt x="35" y="40"/>
                  <a:pt x="38" y="38"/>
                </a:cubicBezTo>
                <a:cubicBezTo>
                  <a:pt x="40" y="35"/>
                  <a:pt x="44" y="35"/>
                  <a:pt x="47" y="38"/>
                </a:cubicBezTo>
                <a:cubicBezTo>
                  <a:pt x="64" y="55"/>
                  <a:pt x="64" y="55"/>
                  <a:pt x="64" y="55"/>
                </a:cubicBezTo>
                <a:close/>
                <a:moveTo>
                  <a:pt x="64" y="185"/>
                </a:moveTo>
                <a:cubicBezTo>
                  <a:pt x="64" y="201"/>
                  <a:pt x="64" y="201"/>
                  <a:pt x="64" y="201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44" y="221"/>
                  <a:pt x="40" y="221"/>
                  <a:pt x="38" y="218"/>
                </a:cubicBezTo>
                <a:cubicBezTo>
                  <a:pt x="35" y="216"/>
                  <a:pt x="35" y="211"/>
                  <a:pt x="38" y="209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1" y="185"/>
                  <a:pt x="62" y="185"/>
                  <a:pt x="64" y="185"/>
                </a:cubicBezTo>
                <a:close/>
                <a:moveTo>
                  <a:pt x="45" y="128"/>
                </a:moveTo>
                <a:cubicBezTo>
                  <a:pt x="45" y="128"/>
                  <a:pt x="45" y="128"/>
                  <a:pt x="45" y="128"/>
                </a:cubicBezTo>
                <a:cubicBezTo>
                  <a:pt x="45" y="124"/>
                  <a:pt x="42" y="121"/>
                  <a:pt x="38" y="121"/>
                </a:cubicBezTo>
                <a:cubicBezTo>
                  <a:pt x="7" y="121"/>
                  <a:pt x="7" y="121"/>
                  <a:pt x="7" y="121"/>
                </a:cubicBezTo>
                <a:cubicBezTo>
                  <a:pt x="3" y="121"/>
                  <a:pt x="0" y="124"/>
                  <a:pt x="0" y="128"/>
                </a:cubicBezTo>
                <a:cubicBezTo>
                  <a:pt x="0" y="132"/>
                  <a:pt x="3" y="134"/>
                  <a:pt x="7" y="134"/>
                </a:cubicBezTo>
                <a:cubicBezTo>
                  <a:pt x="38" y="134"/>
                  <a:pt x="38" y="134"/>
                  <a:pt x="38" y="134"/>
                </a:cubicBezTo>
                <a:cubicBezTo>
                  <a:pt x="42" y="134"/>
                  <a:pt x="45" y="132"/>
                  <a:pt x="45" y="128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 57"/>
          <p:cNvSpPr>
            <a:spLocks noEditPoints="1"/>
          </p:cNvSpPr>
          <p:nvPr/>
        </p:nvSpPr>
        <p:spPr bwMode="auto">
          <a:xfrm>
            <a:off x="9140367" y="895604"/>
            <a:ext cx="585330" cy="574784"/>
          </a:xfrm>
          <a:custGeom>
            <a:avLst/>
            <a:gdLst>
              <a:gd name="T0" fmla="*/ 231 w 243"/>
              <a:gd name="T1" fmla="*/ 92 h 238"/>
              <a:gd name="T2" fmla="*/ 214 w 243"/>
              <a:gd name="T3" fmla="*/ 83 h 238"/>
              <a:gd name="T4" fmla="*/ 206 w 243"/>
              <a:gd name="T5" fmla="*/ 71 h 238"/>
              <a:gd name="T6" fmla="*/ 192 w 243"/>
              <a:gd name="T7" fmla="*/ 82 h 238"/>
              <a:gd name="T8" fmla="*/ 194 w 243"/>
              <a:gd name="T9" fmla="*/ 64 h 238"/>
              <a:gd name="T10" fmla="*/ 179 w 243"/>
              <a:gd name="T11" fmla="*/ 64 h 238"/>
              <a:gd name="T12" fmla="*/ 162 w 243"/>
              <a:gd name="T13" fmla="*/ 54 h 238"/>
              <a:gd name="T14" fmla="*/ 154 w 243"/>
              <a:gd name="T15" fmla="*/ 42 h 238"/>
              <a:gd name="T16" fmla="*/ 140 w 243"/>
              <a:gd name="T17" fmla="*/ 53 h 238"/>
              <a:gd name="T18" fmla="*/ 142 w 243"/>
              <a:gd name="T19" fmla="*/ 35 h 238"/>
              <a:gd name="T20" fmla="*/ 128 w 243"/>
              <a:gd name="T21" fmla="*/ 35 h 238"/>
              <a:gd name="T22" fmla="*/ 110 w 243"/>
              <a:gd name="T23" fmla="*/ 25 h 238"/>
              <a:gd name="T24" fmla="*/ 102 w 243"/>
              <a:gd name="T25" fmla="*/ 13 h 238"/>
              <a:gd name="T26" fmla="*/ 101 w 243"/>
              <a:gd name="T27" fmla="*/ 22 h 238"/>
              <a:gd name="T28" fmla="*/ 208 w 243"/>
              <a:gd name="T29" fmla="*/ 128 h 238"/>
              <a:gd name="T30" fmla="*/ 206 w 243"/>
              <a:gd name="T31" fmla="*/ 132 h 238"/>
              <a:gd name="T32" fmla="*/ 101 w 243"/>
              <a:gd name="T33" fmla="*/ 74 h 238"/>
              <a:gd name="T34" fmla="*/ 196 w 243"/>
              <a:gd name="T35" fmla="*/ 149 h 238"/>
              <a:gd name="T36" fmla="*/ 194 w 243"/>
              <a:gd name="T37" fmla="*/ 153 h 238"/>
              <a:gd name="T38" fmla="*/ 101 w 243"/>
              <a:gd name="T39" fmla="*/ 101 h 238"/>
              <a:gd name="T40" fmla="*/ 185 w 243"/>
              <a:gd name="T41" fmla="*/ 170 h 238"/>
              <a:gd name="T42" fmla="*/ 182 w 243"/>
              <a:gd name="T43" fmla="*/ 174 h 238"/>
              <a:gd name="T44" fmla="*/ 101 w 243"/>
              <a:gd name="T45" fmla="*/ 129 h 238"/>
              <a:gd name="T46" fmla="*/ 173 w 243"/>
              <a:gd name="T47" fmla="*/ 191 h 238"/>
              <a:gd name="T48" fmla="*/ 171 w 243"/>
              <a:gd name="T49" fmla="*/ 195 h 238"/>
              <a:gd name="T50" fmla="*/ 101 w 243"/>
              <a:gd name="T51" fmla="*/ 156 h 238"/>
              <a:gd name="T52" fmla="*/ 138 w 243"/>
              <a:gd name="T53" fmla="*/ 231 h 238"/>
              <a:gd name="T54" fmla="*/ 243 w 243"/>
              <a:gd name="T55" fmla="*/ 91 h 238"/>
              <a:gd name="T56" fmla="*/ 101 w 243"/>
              <a:gd name="T57" fmla="*/ 22 h 238"/>
              <a:gd name="T58" fmla="*/ 85 w 243"/>
              <a:gd name="T59" fmla="*/ 11 h 238"/>
              <a:gd name="T60" fmla="*/ 78 w 243"/>
              <a:gd name="T61" fmla="*/ 0 h 238"/>
              <a:gd name="T62" fmla="*/ 15 w 243"/>
              <a:gd name="T63" fmla="*/ 163 h 238"/>
              <a:gd name="T64" fmla="*/ 101 w 243"/>
              <a:gd name="T65" fmla="*/ 156 h 238"/>
              <a:gd name="T66" fmla="*/ 27 w 243"/>
              <a:gd name="T67" fmla="*/ 113 h 238"/>
              <a:gd name="T68" fmla="*/ 101 w 243"/>
              <a:gd name="T69" fmla="*/ 151 h 238"/>
              <a:gd name="T70" fmla="*/ 40 w 243"/>
              <a:gd name="T71" fmla="*/ 95 h 238"/>
              <a:gd name="T72" fmla="*/ 42 w 243"/>
              <a:gd name="T73" fmla="*/ 91 h 238"/>
              <a:gd name="T74" fmla="*/ 101 w 243"/>
              <a:gd name="T75" fmla="*/ 101 h 238"/>
              <a:gd name="T76" fmla="*/ 51 w 243"/>
              <a:gd name="T77" fmla="*/ 71 h 238"/>
              <a:gd name="T78" fmla="*/ 101 w 243"/>
              <a:gd name="T79" fmla="*/ 96 h 238"/>
              <a:gd name="T80" fmla="*/ 63 w 243"/>
              <a:gd name="T81" fmla="*/ 53 h 238"/>
              <a:gd name="T82" fmla="*/ 65 w 243"/>
              <a:gd name="T83" fmla="*/ 49 h 238"/>
              <a:gd name="T84" fmla="*/ 101 w 243"/>
              <a:gd name="T85" fmla="*/ 2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3" h="238">
                <a:moveTo>
                  <a:pt x="232" y="85"/>
                </a:moveTo>
                <a:cubicBezTo>
                  <a:pt x="233" y="87"/>
                  <a:pt x="233" y="90"/>
                  <a:pt x="231" y="92"/>
                </a:cubicBezTo>
                <a:cubicBezTo>
                  <a:pt x="229" y="97"/>
                  <a:pt x="223" y="99"/>
                  <a:pt x="218" y="96"/>
                </a:cubicBezTo>
                <a:cubicBezTo>
                  <a:pt x="213" y="94"/>
                  <a:pt x="212" y="88"/>
                  <a:pt x="214" y="83"/>
                </a:cubicBezTo>
                <a:cubicBezTo>
                  <a:pt x="216" y="81"/>
                  <a:pt x="218" y="79"/>
                  <a:pt x="220" y="78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7" y="73"/>
                  <a:pt x="207" y="76"/>
                  <a:pt x="205" y="78"/>
                </a:cubicBezTo>
                <a:cubicBezTo>
                  <a:pt x="203" y="83"/>
                  <a:pt x="197" y="84"/>
                  <a:pt x="192" y="82"/>
                </a:cubicBezTo>
                <a:cubicBezTo>
                  <a:pt x="188" y="79"/>
                  <a:pt x="186" y="73"/>
                  <a:pt x="188" y="69"/>
                </a:cubicBezTo>
                <a:cubicBezTo>
                  <a:pt x="190" y="66"/>
                  <a:pt x="192" y="65"/>
                  <a:pt x="194" y="64"/>
                </a:cubicBezTo>
                <a:cubicBezTo>
                  <a:pt x="180" y="56"/>
                  <a:pt x="180" y="56"/>
                  <a:pt x="180" y="56"/>
                </a:cubicBezTo>
                <a:cubicBezTo>
                  <a:pt x="181" y="59"/>
                  <a:pt x="181" y="61"/>
                  <a:pt x="179" y="64"/>
                </a:cubicBezTo>
                <a:cubicBezTo>
                  <a:pt x="177" y="68"/>
                  <a:pt x="171" y="70"/>
                  <a:pt x="166" y="67"/>
                </a:cubicBezTo>
                <a:cubicBezTo>
                  <a:pt x="161" y="65"/>
                  <a:pt x="160" y="59"/>
                  <a:pt x="162" y="54"/>
                </a:cubicBezTo>
                <a:cubicBezTo>
                  <a:pt x="164" y="52"/>
                  <a:pt x="166" y="50"/>
                  <a:pt x="168" y="50"/>
                </a:cubicBezTo>
                <a:cubicBezTo>
                  <a:pt x="154" y="42"/>
                  <a:pt x="154" y="42"/>
                  <a:pt x="154" y="42"/>
                </a:cubicBezTo>
                <a:cubicBezTo>
                  <a:pt x="155" y="44"/>
                  <a:pt x="155" y="47"/>
                  <a:pt x="153" y="49"/>
                </a:cubicBezTo>
                <a:cubicBezTo>
                  <a:pt x="151" y="54"/>
                  <a:pt x="145" y="56"/>
                  <a:pt x="140" y="53"/>
                </a:cubicBezTo>
                <a:cubicBezTo>
                  <a:pt x="136" y="50"/>
                  <a:pt x="134" y="45"/>
                  <a:pt x="136" y="40"/>
                </a:cubicBezTo>
                <a:cubicBezTo>
                  <a:pt x="138" y="37"/>
                  <a:pt x="140" y="36"/>
                  <a:pt x="142" y="35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9" y="30"/>
                  <a:pt x="129" y="33"/>
                  <a:pt x="128" y="35"/>
                </a:cubicBezTo>
                <a:cubicBezTo>
                  <a:pt x="125" y="40"/>
                  <a:pt x="119" y="41"/>
                  <a:pt x="114" y="39"/>
                </a:cubicBezTo>
                <a:cubicBezTo>
                  <a:pt x="110" y="36"/>
                  <a:pt x="108" y="30"/>
                  <a:pt x="110" y="25"/>
                </a:cubicBezTo>
                <a:cubicBezTo>
                  <a:pt x="112" y="23"/>
                  <a:pt x="114" y="22"/>
                  <a:pt x="116" y="21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3" y="16"/>
                  <a:pt x="103" y="18"/>
                  <a:pt x="102" y="21"/>
                </a:cubicBezTo>
                <a:cubicBezTo>
                  <a:pt x="101" y="21"/>
                  <a:pt x="101" y="22"/>
                  <a:pt x="101" y="22"/>
                </a:cubicBezTo>
                <a:cubicBezTo>
                  <a:pt x="101" y="69"/>
                  <a:pt x="101" y="69"/>
                  <a:pt x="101" y="69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9" y="129"/>
                  <a:pt x="209" y="130"/>
                  <a:pt x="209" y="131"/>
                </a:cubicBezTo>
                <a:cubicBezTo>
                  <a:pt x="208" y="132"/>
                  <a:pt x="207" y="133"/>
                  <a:pt x="206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96" y="149"/>
                  <a:pt x="196" y="149"/>
                  <a:pt x="196" y="149"/>
                </a:cubicBezTo>
                <a:cubicBezTo>
                  <a:pt x="197" y="150"/>
                  <a:pt x="198" y="151"/>
                  <a:pt x="197" y="152"/>
                </a:cubicBezTo>
                <a:cubicBezTo>
                  <a:pt x="197" y="153"/>
                  <a:pt x="195" y="154"/>
                  <a:pt x="194" y="153"/>
                </a:cubicBezTo>
                <a:cubicBezTo>
                  <a:pt x="194" y="153"/>
                  <a:pt x="194" y="153"/>
                  <a:pt x="194" y="153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85" y="170"/>
                  <a:pt x="185" y="170"/>
                  <a:pt x="185" y="170"/>
                </a:cubicBezTo>
                <a:cubicBezTo>
                  <a:pt x="186" y="171"/>
                  <a:pt x="186" y="172"/>
                  <a:pt x="186" y="173"/>
                </a:cubicBezTo>
                <a:cubicBezTo>
                  <a:pt x="185" y="174"/>
                  <a:pt x="184" y="175"/>
                  <a:pt x="182" y="174"/>
                </a:cubicBezTo>
                <a:cubicBezTo>
                  <a:pt x="182" y="174"/>
                  <a:pt x="182" y="174"/>
                  <a:pt x="182" y="174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73" y="191"/>
                  <a:pt x="173" y="191"/>
                  <a:pt x="173" y="191"/>
                </a:cubicBezTo>
                <a:cubicBezTo>
                  <a:pt x="174" y="192"/>
                  <a:pt x="174" y="193"/>
                  <a:pt x="174" y="194"/>
                </a:cubicBezTo>
                <a:cubicBezTo>
                  <a:pt x="173" y="196"/>
                  <a:pt x="172" y="196"/>
                  <a:pt x="171" y="195"/>
                </a:cubicBezTo>
                <a:cubicBezTo>
                  <a:pt x="171" y="195"/>
                  <a:pt x="171" y="195"/>
                  <a:pt x="171" y="195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38" y="231"/>
                  <a:pt x="138" y="231"/>
                  <a:pt x="138" y="231"/>
                </a:cubicBezTo>
                <a:cubicBezTo>
                  <a:pt x="150" y="238"/>
                  <a:pt x="164" y="233"/>
                  <a:pt x="171" y="222"/>
                </a:cubicBezTo>
                <a:cubicBezTo>
                  <a:pt x="243" y="91"/>
                  <a:pt x="243" y="91"/>
                  <a:pt x="243" y="91"/>
                </a:cubicBezTo>
                <a:lnTo>
                  <a:pt x="232" y="85"/>
                </a:lnTo>
                <a:close/>
                <a:moveTo>
                  <a:pt x="101" y="22"/>
                </a:moveTo>
                <a:cubicBezTo>
                  <a:pt x="98" y="26"/>
                  <a:pt x="93" y="27"/>
                  <a:pt x="88" y="24"/>
                </a:cubicBezTo>
                <a:cubicBezTo>
                  <a:pt x="84" y="22"/>
                  <a:pt x="82" y="16"/>
                  <a:pt x="85" y="11"/>
                </a:cubicBezTo>
                <a:cubicBezTo>
                  <a:pt x="86" y="9"/>
                  <a:pt x="88" y="7"/>
                  <a:pt x="90" y="6"/>
                </a:cubicBezTo>
                <a:cubicBezTo>
                  <a:pt x="78" y="0"/>
                  <a:pt x="78" y="0"/>
                  <a:pt x="78" y="0"/>
                </a:cubicBezTo>
                <a:cubicBezTo>
                  <a:pt x="6" y="130"/>
                  <a:pt x="6" y="130"/>
                  <a:pt x="6" y="130"/>
                </a:cubicBezTo>
                <a:cubicBezTo>
                  <a:pt x="0" y="142"/>
                  <a:pt x="4" y="157"/>
                  <a:pt x="15" y="163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7" y="116"/>
                  <a:pt x="27" y="114"/>
                  <a:pt x="27" y="113"/>
                </a:cubicBezTo>
                <a:cubicBezTo>
                  <a:pt x="28" y="112"/>
                  <a:pt x="29" y="112"/>
                  <a:pt x="30" y="112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40" y="95"/>
                  <a:pt x="40" y="95"/>
                  <a:pt x="40" y="95"/>
                </a:cubicBezTo>
                <a:cubicBezTo>
                  <a:pt x="39" y="95"/>
                  <a:pt x="38" y="93"/>
                  <a:pt x="39" y="92"/>
                </a:cubicBezTo>
                <a:cubicBezTo>
                  <a:pt x="40" y="91"/>
                  <a:pt x="41" y="91"/>
                  <a:pt x="42" y="9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51" y="74"/>
                  <a:pt x="51" y="74"/>
                  <a:pt x="51" y="74"/>
                </a:cubicBezTo>
                <a:cubicBezTo>
                  <a:pt x="50" y="74"/>
                  <a:pt x="50" y="72"/>
                  <a:pt x="51" y="71"/>
                </a:cubicBezTo>
                <a:cubicBezTo>
                  <a:pt x="51" y="70"/>
                  <a:pt x="53" y="70"/>
                  <a:pt x="54" y="70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63" y="53"/>
                  <a:pt x="63" y="53"/>
                  <a:pt x="63" y="53"/>
                </a:cubicBezTo>
                <a:cubicBezTo>
                  <a:pt x="62" y="53"/>
                  <a:pt x="62" y="51"/>
                  <a:pt x="62" y="50"/>
                </a:cubicBezTo>
                <a:cubicBezTo>
                  <a:pt x="63" y="49"/>
                  <a:pt x="64" y="49"/>
                  <a:pt x="65" y="4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2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Freeform 58"/>
          <p:cNvSpPr>
            <a:spLocks noEditPoints="1"/>
          </p:cNvSpPr>
          <p:nvPr/>
        </p:nvSpPr>
        <p:spPr bwMode="auto">
          <a:xfrm>
            <a:off x="7072691" y="3293476"/>
            <a:ext cx="569510" cy="576541"/>
          </a:xfrm>
          <a:custGeom>
            <a:avLst/>
            <a:gdLst>
              <a:gd name="T0" fmla="*/ 189 w 236"/>
              <a:gd name="T1" fmla="*/ 60 h 239"/>
              <a:gd name="T2" fmla="*/ 196 w 236"/>
              <a:gd name="T3" fmla="*/ 122 h 239"/>
              <a:gd name="T4" fmla="*/ 198 w 236"/>
              <a:gd name="T5" fmla="*/ 136 h 239"/>
              <a:gd name="T6" fmla="*/ 208 w 236"/>
              <a:gd name="T7" fmla="*/ 157 h 239"/>
              <a:gd name="T8" fmla="*/ 189 w 236"/>
              <a:gd name="T9" fmla="*/ 195 h 239"/>
              <a:gd name="T10" fmla="*/ 168 w 236"/>
              <a:gd name="T11" fmla="*/ 156 h 239"/>
              <a:gd name="T12" fmla="*/ 168 w 236"/>
              <a:gd name="T13" fmla="*/ 78 h 239"/>
              <a:gd name="T14" fmla="*/ 182 w 236"/>
              <a:gd name="T15" fmla="*/ 92 h 239"/>
              <a:gd name="T16" fmla="*/ 185 w 236"/>
              <a:gd name="T17" fmla="*/ 107 h 239"/>
              <a:gd name="T18" fmla="*/ 189 w 236"/>
              <a:gd name="T19" fmla="*/ 141 h 239"/>
              <a:gd name="T20" fmla="*/ 189 w 236"/>
              <a:gd name="T21" fmla="*/ 130 h 239"/>
              <a:gd name="T22" fmla="*/ 168 w 236"/>
              <a:gd name="T23" fmla="*/ 155 h 239"/>
              <a:gd name="T24" fmla="*/ 160 w 236"/>
              <a:gd name="T25" fmla="*/ 138 h 239"/>
              <a:gd name="T26" fmla="*/ 165 w 236"/>
              <a:gd name="T27" fmla="*/ 172 h 239"/>
              <a:gd name="T28" fmla="*/ 168 w 236"/>
              <a:gd name="T29" fmla="*/ 16 h 239"/>
              <a:gd name="T30" fmla="*/ 163 w 236"/>
              <a:gd name="T31" fmla="*/ 49 h 239"/>
              <a:gd name="T32" fmla="*/ 168 w 236"/>
              <a:gd name="T33" fmla="*/ 78 h 239"/>
              <a:gd name="T34" fmla="*/ 159 w 236"/>
              <a:gd name="T35" fmla="*/ 118 h 239"/>
              <a:gd name="T36" fmla="*/ 159 w 236"/>
              <a:gd name="T37" fmla="*/ 209 h 239"/>
              <a:gd name="T38" fmla="*/ 159 w 236"/>
              <a:gd name="T39" fmla="*/ 5 h 239"/>
              <a:gd name="T40" fmla="*/ 159 w 236"/>
              <a:gd name="T41" fmla="*/ 40 h 239"/>
              <a:gd name="T42" fmla="*/ 144 w 236"/>
              <a:gd name="T43" fmla="*/ 89 h 239"/>
              <a:gd name="T44" fmla="*/ 159 w 236"/>
              <a:gd name="T45" fmla="*/ 108 h 239"/>
              <a:gd name="T46" fmla="*/ 159 w 236"/>
              <a:gd name="T47" fmla="*/ 136 h 239"/>
              <a:gd name="T48" fmla="*/ 144 w 236"/>
              <a:gd name="T49" fmla="*/ 162 h 239"/>
              <a:gd name="T50" fmla="*/ 151 w 236"/>
              <a:gd name="T51" fmla="*/ 143 h 239"/>
              <a:gd name="T52" fmla="*/ 146 w 236"/>
              <a:gd name="T53" fmla="*/ 109 h 239"/>
              <a:gd name="T54" fmla="*/ 123 w 236"/>
              <a:gd name="T55" fmla="*/ 7 h 239"/>
              <a:gd name="T56" fmla="*/ 144 w 236"/>
              <a:gd name="T57" fmla="*/ 0 h 239"/>
              <a:gd name="T58" fmla="*/ 144 w 236"/>
              <a:gd name="T59" fmla="*/ 187 h 239"/>
              <a:gd name="T60" fmla="*/ 123 w 236"/>
              <a:gd name="T61" fmla="*/ 225 h 239"/>
              <a:gd name="T62" fmla="*/ 140 w 236"/>
              <a:gd name="T63" fmla="*/ 96 h 239"/>
              <a:gd name="T64" fmla="*/ 123 w 236"/>
              <a:gd name="T65" fmla="*/ 135 h 239"/>
              <a:gd name="T66" fmla="*/ 137 w 236"/>
              <a:gd name="T67" fmla="*/ 113 h 239"/>
              <a:gd name="T68" fmla="*/ 123 w 236"/>
              <a:gd name="T69" fmla="*/ 82 h 239"/>
              <a:gd name="T70" fmla="*/ 125 w 236"/>
              <a:gd name="T71" fmla="*/ 171 h 239"/>
              <a:gd name="T72" fmla="*/ 123 w 236"/>
              <a:gd name="T73" fmla="*/ 7 h 239"/>
              <a:gd name="T74" fmla="*/ 123 w 236"/>
              <a:gd name="T75" fmla="*/ 7 h 239"/>
              <a:gd name="T76" fmla="*/ 123 w 236"/>
              <a:gd name="T77" fmla="*/ 177 h 239"/>
              <a:gd name="T78" fmla="*/ 121 w 236"/>
              <a:gd name="T79" fmla="*/ 162 h 239"/>
              <a:gd name="T80" fmla="*/ 123 w 236"/>
              <a:gd name="T81" fmla="*/ 135 h 239"/>
              <a:gd name="T82" fmla="*/ 99 w 236"/>
              <a:gd name="T83" fmla="*/ 124 h 239"/>
              <a:gd name="T84" fmla="*/ 106 w 236"/>
              <a:gd name="T85" fmla="*/ 164 h 239"/>
              <a:gd name="T86" fmla="*/ 108 w 236"/>
              <a:gd name="T87" fmla="*/ 179 h 239"/>
              <a:gd name="T88" fmla="*/ 118 w 236"/>
              <a:gd name="T89" fmla="*/ 199 h 239"/>
              <a:gd name="T90" fmla="*/ 123 w 236"/>
              <a:gd name="T91" fmla="*/ 99 h 239"/>
              <a:gd name="T92" fmla="*/ 99 w 236"/>
              <a:gd name="T93" fmla="*/ 18 h 239"/>
              <a:gd name="T94" fmla="*/ 99 w 236"/>
              <a:gd name="T95" fmla="*/ 18 h 239"/>
              <a:gd name="T96" fmla="*/ 89 w 236"/>
              <a:gd name="T97" fmla="*/ 212 h 239"/>
              <a:gd name="T98" fmla="*/ 99 w 236"/>
              <a:gd name="T99" fmla="*/ 183 h 239"/>
              <a:gd name="T100" fmla="*/ 71 w 236"/>
              <a:gd name="T101" fmla="*/ 227 h 239"/>
              <a:gd name="T102" fmla="*/ 95 w 236"/>
              <a:gd name="T103" fmla="*/ 117 h 239"/>
              <a:gd name="T104" fmla="*/ 71 w 236"/>
              <a:gd name="T105" fmla="*/ 160 h 239"/>
              <a:gd name="T106" fmla="*/ 92 w 236"/>
              <a:gd name="T107" fmla="*/ 134 h 239"/>
              <a:gd name="T108" fmla="*/ 71 w 236"/>
              <a:gd name="T109" fmla="*/ 107 h 239"/>
              <a:gd name="T110" fmla="*/ 7 w 236"/>
              <a:gd name="T111" fmla="*/ 91 h 239"/>
              <a:gd name="T112" fmla="*/ 70 w 236"/>
              <a:gd name="T113" fmla="*/ 181 h 239"/>
              <a:gd name="T114" fmla="*/ 71 w 236"/>
              <a:gd name="T115" fmla="*/ 149 h 239"/>
              <a:gd name="T116" fmla="*/ 52 w 236"/>
              <a:gd name="T117" fmla="*/ 133 h 239"/>
              <a:gd name="T118" fmla="*/ 35 w 236"/>
              <a:gd name="T119" fmla="*/ 109 h 239"/>
              <a:gd name="T120" fmla="*/ 71 w 236"/>
              <a:gd name="T121" fmla="*/ 31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36" h="239">
                <a:moveTo>
                  <a:pt x="189" y="195"/>
                </a:moveTo>
                <a:cubicBezTo>
                  <a:pt x="216" y="182"/>
                  <a:pt x="216" y="182"/>
                  <a:pt x="216" y="182"/>
                </a:cubicBezTo>
                <a:cubicBezTo>
                  <a:pt x="230" y="176"/>
                  <a:pt x="236" y="159"/>
                  <a:pt x="229" y="146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9" y="107"/>
                  <a:pt x="189" y="107"/>
                  <a:pt x="189" y="107"/>
                </a:cubicBezTo>
                <a:cubicBezTo>
                  <a:pt x="190" y="108"/>
                  <a:pt x="190" y="108"/>
                  <a:pt x="190" y="109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7" y="124"/>
                  <a:pt x="196" y="126"/>
                  <a:pt x="194" y="127"/>
                </a:cubicBezTo>
                <a:cubicBezTo>
                  <a:pt x="189" y="130"/>
                  <a:pt x="189" y="130"/>
                  <a:pt x="189" y="130"/>
                </a:cubicBezTo>
                <a:cubicBezTo>
                  <a:pt x="189" y="141"/>
                  <a:pt x="189" y="141"/>
                  <a:pt x="189" y="141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201" y="135"/>
                  <a:pt x="203" y="136"/>
                  <a:pt x="204" y="138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1" y="153"/>
                  <a:pt x="210" y="156"/>
                  <a:pt x="208" y="157"/>
                </a:cubicBezTo>
                <a:cubicBezTo>
                  <a:pt x="189" y="166"/>
                  <a:pt x="189" y="166"/>
                  <a:pt x="189" y="166"/>
                </a:cubicBezTo>
                <a:lnTo>
                  <a:pt x="189" y="195"/>
                </a:lnTo>
                <a:close/>
                <a:moveTo>
                  <a:pt x="168" y="204"/>
                </a:moveTo>
                <a:cubicBezTo>
                  <a:pt x="189" y="195"/>
                  <a:pt x="189" y="195"/>
                  <a:pt x="189" y="195"/>
                </a:cubicBezTo>
                <a:cubicBezTo>
                  <a:pt x="189" y="166"/>
                  <a:pt x="189" y="166"/>
                  <a:pt x="189" y="166"/>
                </a:cubicBezTo>
                <a:cubicBezTo>
                  <a:pt x="180" y="170"/>
                  <a:pt x="180" y="170"/>
                  <a:pt x="180" y="170"/>
                </a:cubicBezTo>
                <a:cubicBezTo>
                  <a:pt x="178" y="171"/>
                  <a:pt x="175" y="170"/>
                  <a:pt x="174" y="168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204"/>
                  <a:pt x="168" y="204"/>
                  <a:pt x="168" y="204"/>
                </a:cubicBezTo>
                <a:close/>
                <a:moveTo>
                  <a:pt x="189" y="60"/>
                </a:moveTo>
                <a:cubicBezTo>
                  <a:pt x="168" y="16"/>
                  <a:pt x="168" y="16"/>
                  <a:pt x="168" y="16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71" y="77"/>
                  <a:pt x="171" y="77"/>
                  <a:pt x="171" y="77"/>
                </a:cubicBezTo>
                <a:cubicBezTo>
                  <a:pt x="173" y="76"/>
                  <a:pt x="175" y="77"/>
                  <a:pt x="176" y="79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3" y="94"/>
                  <a:pt x="182" y="97"/>
                  <a:pt x="180" y="98"/>
                </a:cubicBezTo>
                <a:cubicBezTo>
                  <a:pt x="168" y="103"/>
                  <a:pt x="168" y="103"/>
                  <a:pt x="168" y="103"/>
                </a:cubicBezTo>
                <a:cubicBezTo>
                  <a:pt x="168" y="114"/>
                  <a:pt x="168" y="114"/>
                  <a:pt x="168" y="114"/>
                </a:cubicBezTo>
                <a:cubicBezTo>
                  <a:pt x="185" y="107"/>
                  <a:pt x="185" y="107"/>
                  <a:pt x="185" y="107"/>
                </a:cubicBezTo>
                <a:cubicBezTo>
                  <a:pt x="186" y="106"/>
                  <a:pt x="188" y="106"/>
                  <a:pt x="189" y="107"/>
                </a:cubicBezTo>
                <a:cubicBezTo>
                  <a:pt x="189" y="60"/>
                  <a:pt x="189" y="60"/>
                  <a:pt x="189" y="60"/>
                </a:cubicBezTo>
                <a:close/>
                <a:moveTo>
                  <a:pt x="189" y="130"/>
                </a:moveTo>
                <a:cubicBezTo>
                  <a:pt x="189" y="141"/>
                  <a:pt x="189" y="141"/>
                  <a:pt x="189" y="141"/>
                </a:cubicBezTo>
                <a:cubicBezTo>
                  <a:pt x="170" y="150"/>
                  <a:pt x="170" y="150"/>
                  <a:pt x="170" y="150"/>
                </a:cubicBezTo>
                <a:cubicBezTo>
                  <a:pt x="169" y="150"/>
                  <a:pt x="169" y="151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lnTo>
                  <a:pt x="189" y="130"/>
                </a:lnTo>
                <a:close/>
                <a:moveTo>
                  <a:pt x="159" y="209"/>
                </a:moveTo>
                <a:cubicBezTo>
                  <a:pt x="168" y="204"/>
                  <a:pt x="168" y="204"/>
                  <a:pt x="168" y="204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155"/>
                  <a:pt x="168" y="155"/>
                  <a:pt x="168" y="155"/>
                </a:cubicBezTo>
                <a:cubicBezTo>
                  <a:pt x="168" y="154"/>
                  <a:pt x="168" y="152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6" y="141"/>
                  <a:pt x="166" y="141"/>
                  <a:pt x="166" y="141"/>
                </a:cubicBezTo>
                <a:cubicBezTo>
                  <a:pt x="164" y="142"/>
                  <a:pt x="161" y="141"/>
                  <a:pt x="160" y="138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6" y="175"/>
                  <a:pt x="165" y="177"/>
                  <a:pt x="163" y="178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59" y="209"/>
                  <a:pt x="159" y="209"/>
                  <a:pt x="159" y="209"/>
                </a:cubicBezTo>
                <a:close/>
                <a:moveTo>
                  <a:pt x="168" y="16"/>
                </a:moveTo>
                <a:cubicBezTo>
                  <a:pt x="168" y="15"/>
                  <a:pt x="168" y="15"/>
                  <a:pt x="168" y="15"/>
                </a:cubicBezTo>
                <a:cubicBezTo>
                  <a:pt x="166" y="11"/>
                  <a:pt x="163" y="7"/>
                  <a:pt x="159" y="5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6" y="55"/>
                  <a:pt x="164" y="61"/>
                  <a:pt x="159" y="65"/>
                </a:cubicBezTo>
                <a:cubicBezTo>
                  <a:pt x="159" y="82"/>
                  <a:pt x="159" y="82"/>
                  <a:pt x="159" y="82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8" y="16"/>
                  <a:pt x="168" y="16"/>
                  <a:pt x="168" y="16"/>
                </a:cubicBezTo>
                <a:close/>
                <a:moveTo>
                  <a:pt x="168" y="103"/>
                </a:moveTo>
                <a:cubicBezTo>
                  <a:pt x="168" y="114"/>
                  <a:pt x="168" y="114"/>
                  <a:pt x="168" y="114"/>
                </a:cubicBezTo>
                <a:cubicBezTo>
                  <a:pt x="159" y="118"/>
                  <a:pt x="159" y="118"/>
                  <a:pt x="159" y="118"/>
                </a:cubicBezTo>
                <a:cubicBezTo>
                  <a:pt x="159" y="108"/>
                  <a:pt x="159" y="108"/>
                  <a:pt x="159" y="108"/>
                </a:cubicBezTo>
                <a:lnTo>
                  <a:pt x="168" y="103"/>
                </a:lnTo>
                <a:close/>
                <a:moveTo>
                  <a:pt x="144" y="216"/>
                </a:moveTo>
                <a:cubicBezTo>
                  <a:pt x="159" y="209"/>
                  <a:pt x="159" y="209"/>
                  <a:pt x="159" y="209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44" y="216"/>
                  <a:pt x="144" y="216"/>
                  <a:pt x="144" y="216"/>
                </a:cubicBezTo>
                <a:close/>
                <a:moveTo>
                  <a:pt x="159" y="5"/>
                </a:moveTo>
                <a:cubicBezTo>
                  <a:pt x="155" y="2"/>
                  <a:pt x="149" y="0"/>
                  <a:pt x="144" y="0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8" y="23"/>
                  <a:pt x="152" y="25"/>
                  <a:pt x="154" y="30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59" y="5"/>
                  <a:pt x="159" y="5"/>
                  <a:pt x="159" y="5"/>
                </a:cubicBezTo>
                <a:close/>
                <a:moveTo>
                  <a:pt x="159" y="65"/>
                </a:moveTo>
                <a:cubicBezTo>
                  <a:pt x="159" y="82"/>
                  <a:pt x="159" y="82"/>
                  <a:pt x="159" y="82"/>
                </a:cubicBezTo>
                <a:cubicBezTo>
                  <a:pt x="144" y="89"/>
                  <a:pt x="144" y="89"/>
                  <a:pt x="144" y="89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57" y="66"/>
                  <a:pt x="157" y="66"/>
                  <a:pt x="157" y="66"/>
                </a:cubicBezTo>
                <a:cubicBezTo>
                  <a:pt x="158" y="66"/>
                  <a:pt x="159" y="66"/>
                  <a:pt x="159" y="65"/>
                </a:cubicBezTo>
                <a:close/>
                <a:moveTo>
                  <a:pt x="159" y="108"/>
                </a:moveTo>
                <a:cubicBezTo>
                  <a:pt x="159" y="118"/>
                  <a:pt x="159" y="118"/>
                  <a:pt x="159" y="118"/>
                </a:cubicBezTo>
                <a:cubicBezTo>
                  <a:pt x="156" y="120"/>
                  <a:pt x="156" y="120"/>
                  <a:pt x="156" y="120"/>
                </a:cubicBezTo>
                <a:cubicBezTo>
                  <a:pt x="154" y="121"/>
                  <a:pt x="153" y="123"/>
                  <a:pt x="154" y="126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8" y="157"/>
                  <a:pt x="155" y="156"/>
                  <a:pt x="153" y="157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44" y="151"/>
                  <a:pt x="144" y="151"/>
                  <a:pt x="144" y="151"/>
                </a:cubicBezTo>
                <a:cubicBezTo>
                  <a:pt x="149" y="148"/>
                  <a:pt x="149" y="148"/>
                  <a:pt x="149" y="148"/>
                </a:cubicBezTo>
                <a:cubicBezTo>
                  <a:pt x="151" y="147"/>
                  <a:pt x="152" y="145"/>
                  <a:pt x="151" y="143"/>
                </a:cubicBezTo>
                <a:cubicBezTo>
                  <a:pt x="151" y="143"/>
                  <a:pt x="151" y="143"/>
                  <a:pt x="151" y="143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45" y="129"/>
                  <a:pt x="144" y="129"/>
                  <a:pt x="144" y="128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6" y="109"/>
                  <a:pt x="146" y="109"/>
                  <a:pt x="146" y="109"/>
                </a:cubicBezTo>
                <a:cubicBezTo>
                  <a:pt x="147" y="111"/>
                  <a:pt x="150" y="112"/>
                  <a:pt x="152" y="111"/>
                </a:cubicBezTo>
                <a:lnTo>
                  <a:pt x="159" y="108"/>
                </a:lnTo>
                <a:close/>
                <a:moveTo>
                  <a:pt x="132" y="2"/>
                </a:moveTo>
                <a:cubicBezTo>
                  <a:pt x="123" y="7"/>
                  <a:pt x="123" y="7"/>
                  <a:pt x="123" y="7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37" y="23"/>
                  <a:pt x="137" y="23"/>
                  <a:pt x="137" y="23"/>
                </a:cubicBezTo>
                <a:cubicBezTo>
                  <a:pt x="139" y="22"/>
                  <a:pt x="142" y="22"/>
                  <a:pt x="144" y="22"/>
                </a:cubicBezTo>
                <a:cubicBezTo>
                  <a:pt x="144" y="0"/>
                  <a:pt x="144" y="0"/>
                  <a:pt x="144" y="0"/>
                </a:cubicBezTo>
                <a:cubicBezTo>
                  <a:pt x="140" y="0"/>
                  <a:pt x="136" y="1"/>
                  <a:pt x="132" y="2"/>
                </a:cubicBezTo>
                <a:close/>
                <a:moveTo>
                  <a:pt x="123" y="225"/>
                </a:moveTo>
                <a:cubicBezTo>
                  <a:pt x="144" y="216"/>
                  <a:pt x="144" y="216"/>
                  <a:pt x="144" y="216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35" y="191"/>
                  <a:pt x="135" y="191"/>
                  <a:pt x="135" y="191"/>
                </a:cubicBezTo>
                <a:cubicBezTo>
                  <a:pt x="133" y="192"/>
                  <a:pt x="130" y="191"/>
                  <a:pt x="129" y="189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225"/>
                  <a:pt x="123" y="225"/>
                  <a:pt x="123" y="225"/>
                </a:cubicBezTo>
                <a:close/>
                <a:moveTo>
                  <a:pt x="144" y="72"/>
                </a:moveTo>
                <a:cubicBezTo>
                  <a:pt x="144" y="89"/>
                  <a:pt x="144" y="89"/>
                  <a:pt x="144" y="89"/>
                </a:cubicBezTo>
                <a:cubicBezTo>
                  <a:pt x="142" y="90"/>
                  <a:pt x="142" y="90"/>
                  <a:pt x="142" y="90"/>
                </a:cubicBezTo>
                <a:cubicBezTo>
                  <a:pt x="140" y="91"/>
                  <a:pt x="139" y="94"/>
                  <a:pt x="140" y="96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4" y="128"/>
                  <a:pt x="144" y="128"/>
                  <a:pt x="144" y="128"/>
                </a:cubicBezTo>
                <a:cubicBezTo>
                  <a:pt x="143" y="127"/>
                  <a:pt x="141" y="127"/>
                  <a:pt x="139" y="128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35" y="119"/>
                  <a:pt x="135" y="119"/>
                  <a:pt x="135" y="119"/>
                </a:cubicBezTo>
                <a:cubicBezTo>
                  <a:pt x="137" y="118"/>
                  <a:pt x="138" y="115"/>
                  <a:pt x="137" y="113"/>
                </a:cubicBezTo>
                <a:cubicBezTo>
                  <a:pt x="137" y="113"/>
                  <a:pt x="137" y="113"/>
                  <a:pt x="137" y="113"/>
                </a:cubicBezTo>
                <a:cubicBezTo>
                  <a:pt x="131" y="100"/>
                  <a:pt x="131" y="100"/>
                  <a:pt x="131" y="100"/>
                </a:cubicBezTo>
                <a:cubicBezTo>
                  <a:pt x="130" y="98"/>
                  <a:pt x="128" y="97"/>
                  <a:pt x="126" y="98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23" y="82"/>
                  <a:pt x="123" y="82"/>
                  <a:pt x="123" y="82"/>
                </a:cubicBezTo>
                <a:cubicBezTo>
                  <a:pt x="144" y="72"/>
                  <a:pt x="144" y="72"/>
                  <a:pt x="144" y="72"/>
                </a:cubicBezTo>
                <a:close/>
                <a:moveTo>
                  <a:pt x="144" y="151"/>
                </a:moveTo>
                <a:cubicBezTo>
                  <a:pt x="144" y="162"/>
                  <a:pt x="144" y="162"/>
                  <a:pt x="144" y="162"/>
                </a:cubicBezTo>
                <a:cubicBezTo>
                  <a:pt x="125" y="171"/>
                  <a:pt x="125" y="171"/>
                  <a:pt x="125" y="171"/>
                </a:cubicBezTo>
                <a:cubicBezTo>
                  <a:pt x="124" y="171"/>
                  <a:pt x="124" y="172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lnTo>
                  <a:pt x="144" y="151"/>
                </a:lnTo>
                <a:close/>
                <a:moveTo>
                  <a:pt x="123" y="7"/>
                </a:moveTo>
                <a:cubicBezTo>
                  <a:pt x="99" y="18"/>
                  <a:pt x="99" y="18"/>
                  <a:pt x="99" y="18"/>
                </a:cubicBezTo>
                <a:cubicBezTo>
                  <a:pt x="99" y="41"/>
                  <a:pt x="99" y="41"/>
                  <a:pt x="99" y="41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23" y="7"/>
                  <a:pt x="123" y="7"/>
                  <a:pt x="123" y="7"/>
                </a:cubicBezTo>
                <a:close/>
                <a:moveTo>
                  <a:pt x="99" y="236"/>
                </a:moveTo>
                <a:cubicBezTo>
                  <a:pt x="100" y="236"/>
                  <a:pt x="102" y="235"/>
                  <a:pt x="103" y="235"/>
                </a:cubicBezTo>
                <a:cubicBezTo>
                  <a:pt x="123" y="225"/>
                  <a:pt x="123" y="225"/>
                  <a:pt x="123" y="225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176"/>
                  <a:pt x="123" y="176"/>
                  <a:pt x="123" y="176"/>
                </a:cubicBezTo>
                <a:cubicBezTo>
                  <a:pt x="122" y="175"/>
                  <a:pt x="123" y="174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cubicBezTo>
                  <a:pt x="121" y="162"/>
                  <a:pt x="121" y="162"/>
                  <a:pt x="121" y="162"/>
                </a:cubicBezTo>
                <a:cubicBezTo>
                  <a:pt x="119" y="163"/>
                  <a:pt x="116" y="162"/>
                  <a:pt x="115" y="159"/>
                </a:cubicBezTo>
                <a:cubicBezTo>
                  <a:pt x="109" y="147"/>
                  <a:pt x="109" y="147"/>
                  <a:pt x="109" y="147"/>
                </a:cubicBezTo>
                <a:cubicBezTo>
                  <a:pt x="108" y="145"/>
                  <a:pt x="109" y="142"/>
                  <a:pt x="111" y="141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07" y="132"/>
                  <a:pt x="107" y="132"/>
                  <a:pt x="107" y="132"/>
                </a:cubicBezTo>
                <a:cubicBezTo>
                  <a:pt x="105" y="133"/>
                  <a:pt x="102" y="132"/>
                  <a:pt x="101" y="130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9" y="150"/>
                  <a:pt x="99" y="151"/>
                  <a:pt x="100" y="151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7" y="166"/>
                  <a:pt x="106" y="169"/>
                  <a:pt x="104" y="170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108" y="179"/>
                  <a:pt x="108" y="179"/>
                  <a:pt x="108" y="179"/>
                </a:cubicBezTo>
                <a:cubicBezTo>
                  <a:pt x="110" y="178"/>
                  <a:pt x="113" y="179"/>
                  <a:pt x="114" y="181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1" y="196"/>
                  <a:pt x="120" y="198"/>
                  <a:pt x="118" y="199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36"/>
                  <a:pt x="99" y="236"/>
                  <a:pt x="99" y="236"/>
                </a:cubicBezTo>
                <a:close/>
                <a:moveTo>
                  <a:pt x="123" y="82"/>
                </a:moveTo>
                <a:cubicBezTo>
                  <a:pt x="123" y="99"/>
                  <a:pt x="123" y="99"/>
                  <a:pt x="123" y="99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9" y="94"/>
                  <a:pt x="99" y="94"/>
                  <a:pt x="99" y="94"/>
                </a:cubicBezTo>
                <a:lnTo>
                  <a:pt x="123" y="82"/>
                </a:lnTo>
                <a:close/>
                <a:moveTo>
                  <a:pt x="99" y="18"/>
                </a:moveTo>
                <a:cubicBezTo>
                  <a:pt x="71" y="31"/>
                  <a:pt x="71" y="31"/>
                  <a:pt x="71" y="31"/>
                </a:cubicBezTo>
                <a:cubicBezTo>
                  <a:pt x="71" y="54"/>
                  <a:pt x="71" y="54"/>
                  <a:pt x="71" y="54"/>
                </a:cubicBezTo>
                <a:cubicBezTo>
                  <a:pt x="99" y="41"/>
                  <a:pt x="99" y="41"/>
                  <a:pt x="99" y="41"/>
                </a:cubicBezTo>
                <a:cubicBezTo>
                  <a:pt x="99" y="18"/>
                  <a:pt x="99" y="18"/>
                  <a:pt x="99" y="18"/>
                </a:cubicBezTo>
                <a:close/>
                <a:moveTo>
                  <a:pt x="71" y="227"/>
                </a:moveTo>
                <a:cubicBezTo>
                  <a:pt x="77" y="235"/>
                  <a:pt x="88" y="239"/>
                  <a:pt x="99" y="236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89" y="212"/>
                  <a:pt x="89" y="212"/>
                  <a:pt x="89" y="212"/>
                </a:cubicBezTo>
                <a:cubicBezTo>
                  <a:pt x="87" y="213"/>
                  <a:pt x="85" y="213"/>
                  <a:pt x="84" y="210"/>
                </a:cubicBezTo>
                <a:cubicBezTo>
                  <a:pt x="78" y="197"/>
                  <a:pt x="78" y="197"/>
                  <a:pt x="78" y="197"/>
                </a:cubicBezTo>
                <a:cubicBezTo>
                  <a:pt x="77" y="195"/>
                  <a:pt x="78" y="193"/>
                  <a:pt x="80" y="19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4"/>
                  <a:pt x="72" y="183"/>
                  <a:pt x="71" y="182"/>
                </a:cubicBezTo>
                <a:cubicBezTo>
                  <a:pt x="71" y="227"/>
                  <a:pt x="71" y="227"/>
                  <a:pt x="71" y="227"/>
                </a:cubicBezTo>
                <a:close/>
                <a:moveTo>
                  <a:pt x="99" y="94"/>
                </a:moveTo>
                <a:cubicBezTo>
                  <a:pt x="99" y="111"/>
                  <a:pt x="99" y="111"/>
                  <a:pt x="99" y="111"/>
                </a:cubicBezTo>
                <a:cubicBezTo>
                  <a:pt x="97" y="111"/>
                  <a:pt x="97" y="111"/>
                  <a:pt x="97" y="111"/>
                </a:cubicBezTo>
                <a:cubicBezTo>
                  <a:pt x="95" y="112"/>
                  <a:pt x="94" y="115"/>
                  <a:pt x="95" y="117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7" y="149"/>
                  <a:pt x="96" y="148"/>
                  <a:pt x="94" y="149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90" y="140"/>
                  <a:pt x="90" y="140"/>
                  <a:pt x="90" y="140"/>
                </a:cubicBezTo>
                <a:cubicBezTo>
                  <a:pt x="92" y="139"/>
                  <a:pt x="93" y="136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5" y="119"/>
                  <a:pt x="82" y="118"/>
                  <a:pt x="80" y="119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lnTo>
                  <a:pt x="99" y="94"/>
                </a:lnTo>
                <a:close/>
                <a:moveTo>
                  <a:pt x="71" y="31"/>
                </a:moveTo>
                <a:cubicBezTo>
                  <a:pt x="20" y="55"/>
                  <a:pt x="20" y="55"/>
                  <a:pt x="20" y="55"/>
                </a:cubicBezTo>
                <a:cubicBezTo>
                  <a:pt x="6" y="62"/>
                  <a:pt x="0" y="78"/>
                  <a:pt x="7" y="91"/>
                </a:cubicBezTo>
                <a:cubicBezTo>
                  <a:pt x="68" y="222"/>
                  <a:pt x="68" y="222"/>
                  <a:pt x="68" y="222"/>
                </a:cubicBezTo>
                <a:cubicBezTo>
                  <a:pt x="69" y="223"/>
                  <a:pt x="70" y="225"/>
                  <a:pt x="71" y="22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1" y="182"/>
                  <a:pt x="70" y="181"/>
                  <a:pt x="70" y="181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3" y="166"/>
                  <a:pt x="64" y="163"/>
                  <a:pt x="66" y="162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62" y="153"/>
                  <a:pt x="62" y="153"/>
                  <a:pt x="62" y="153"/>
                </a:cubicBezTo>
                <a:cubicBezTo>
                  <a:pt x="60" y="154"/>
                  <a:pt x="57" y="153"/>
                  <a:pt x="56" y="151"/>
                </a:cubicBezTo>
                <a:cubicBezTo>
                  <a:pt x="50" y="138"/>
                  <a:pt x="50" y="138"/>
                  <a:pt x="50" y="138"/>
                </a:cubicBezTo>
                <a:cubicBezTo>
                  <a:pt x="49" y="136"/>
                  <a:pt x="50" y="134"/>
                  <a:pt x="52" y="133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cubicBezTo>
                  <a:pt x="53" y="115"/>
                  <a:pt x="53" y="115"/>
                  <a:pt x="53" y="115"/>
                </a:cubicBezTo>
                <a:cubicBezTo>
                  <a:pt x="46" y="118"/>
                  <a:pt x="38" y="116"/>
                  <a:pt x="35" y="109"/>
                </a:cubicBezTo>
                <a:cubicBezTo>
                  <a:pt x="26" y="89"/>
                  <a:pt x="26" y="89"/>
                  <a:pt x="26" y="89"/>
                </a:cubicBezTo>
                <a:cubicBezTo>
                  <a:pt x="23" y="83"/>
                  <a:pt x="26" y="75"/>
                  <a:pt x="33" y="72"/>
                </a:cubicBezTo>
                <a:cubicBezTo>
                  <a:pt x="71" y="54"/>
                  <a:pt x="71" y="54"/>
                  <a:pt x="71" y="54"/>
                </a:cubicBezTo>
                <a:lnTo>
                  <a:pt x="71" y="31"/>
                </a:ln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tangle 59"/>
          <p:cNvSpPr>
            <a:spLocks noChangeArrowheads="1"/>
          </p:cNvSpPr>
          <p:nvPr/>
        </p:nvSpPr>
        <p:spPr bwMode="auto">
          <a:xfrm>
            <a:off x="9282744" y="2746512"/>
            <a:ext cx="694311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ectangle 60"/>
          <p:cNvSpPr>
            <a:spLocks noChangeArrowheads="1"/>
          </p:cNvSpPr>
          <p:nvPr/>
        </p:nvSpPr>
        <p:spPr bwMode="auto">
          <a:xfrm>
            <a:off x="9310868" y="2676202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Rectangle 61"/>
          <p:cNvSpPr>
            <a:spLocks noChangeArrowheads="1"/>
          </p:cNvSpPr>
          <p:nvPr/>
        </p:nvSpPr>
        <p:spPr bwMode="auto">
          <a:xfrm>
            <a:off x="9562226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 62"/>
          <p:cNvSpPr>
            <a:spLocks noChangeArrowheads="1"/>
          </p:cNvSpPr>
          <p:nvPr/>
        </p:nvSpPr>
        <p:spPr bwMode="auto">
          <a:xfrm>
            <a:off x="9586832" y="2345745"/>
            <a:ext cx="86130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3"/>
          <p:cNvSpPr>
            <a:spLocks noChangeArrowheads="1"/>
          </p:cNvSpPr>
          <p:nvPr/>
        </p:nvSpPr>
        <p:spPr bwMode="auto">
          <a:xfrm>
            <a:off x="9562226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4"/>
          <p:cNvSpPr>
            <a:spLocks noChangeArrowheads="1"/>
          </p:cNvSpPr>
          <p:nvPr/>
        </p:nvSpPr>
        <p:spPr bwMode="auto">
          <a:xfrm>
            <a:off x="9767879" y="2604135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 65"/>
          <p:cNvSpPr>
            <a:spLocks noChangeArrowheads="1"/>
          </p:cNvSpPr>
          <p:nvPr/>
        </p:nvSpPr>
        <p:spPr bwMode="auto">
          <a:xfrm>
            <a:off x="9790733" y="2345745"/>
            <a:ext cx="84372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66"/>
          <p:cNvSpPr>
            <a:spLocks noChangeArrowheads="1"/>
          </p:cNvSpPr>
          <p:nvPr/>
        </p:nvSpPr>
        <p:spPr bwMode="auto">
          <a:xfrm>
            <a:off x="9767879" y="2331684"/>
            <a:ext cx="131832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Rectangle 67"/>
          <p:cNvSpPr>
            <a:spLocks noChangeArrowheads="1"/>
          </p:cNvSpPr>
          <p:nvPr/>
        </p:nvSpPr>
        <p:spPr bwMode="auto">
          <a:xfrm>
            <a:off x="9360085" y="2604135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68"/>
          <p:cNvSpPr>
            <a:spLocks noChangeArrowheads="1"/>
          </p:cNvSpPr>
          <p:nvPr/>
        </p:nvSpPr>
        <p:spPr bwMode="auto">
          <a:xfrm>
            <a:off x="9382934" y="2345745"/>
            <a:ext cx="87888" cy="281239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angle 69"/>
          <p:cNvSpPr>
            <a:spLocks noChangeArrowheads="1"/>
          </p:cNvSpPr>
          <p:nvPr/>
        </p:nvSpPr>
        <p:spPr bwMode="auto">
          <a:xfrm>
            <a:off x="9360085" y="2331684"/>
            <a:ext cx="135348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0"/>
          <p:cNvSpPr>
            <a:spLocks noChangeArrowheads="1"/>
          </p:cNvSpPr>
          <p:nvPr/>
        </p:nvSpPr>
        <p:spPr bwMode="auto">
          <a:xfrm>
            <a:off x="9310868" y="2254343"/>
            <a:ext cx="638063" cy="3515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Freeform 71"/>
          <p:cNvSpPr>
            <a:spLocks/>
          </p:cNvSpPr>
          <p:nvPr/>
        </p:nvSpPr>
        <p:spPr bwMode="auto">
          <a:xfrm>
            <a:off x="9310868" y="2050445"/>
            <a:ext cx="638063" cy="203899"/>
          </a:xfrm>
          <a:custGeom>
            <a:avLst/>
            <a:gdLst>
              <a:gd name="T0" fmla="*/ 181 w 363"/>
              <a:gd name="T1" fmla="*/ 0 h 116"/>
              <a:gd name="T2" fmla="*/ 363 w 363"/>
              <a:gd name="T3" fmla="*/ 116 h 116"/>
              <a:gd name="T4" fmla="*/ 0 w 363"/>
              <a:gd name="T5" fmla="*/ 116 h 116"/>
              <a:gd name="T6" fmla="*/ 181 w 363"/>
              <a:gd name="T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3" h="116">
                <a:moveTo>
                  <a:pt x="181" y="0"/>
                </a:moveTo>
                <a:lnTo>
                  <a:pt x="363" y="116"/>
                </a:lnTo>
                <a:lnTo>
                  <a:pt x="0" y="116"/>
                </a:lnTo>
                <a:lnTo>
                  <a:pt x="181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Freeform 72"/>
          <p:cNvSpPr>
            <a:spLocks noEditPoints="1"/>
          </p:cNvSpPr>
          <p:nvPr/>
        </p:nvSpPr>
        <p:spPr bwMode="auto">
          <a:xfrm>
            <a:off x="7556636" y="2235007"/>
            <a:ext cx="885905" cy="578300"/>
          </a:xfrm>
          <a:custGeom>
            <a:avLst/>
            <a:gdLst>
              <a:gd name="T0" fmla="*/ 82 w 367"/>
              <a:gd name="T1" fmla="*/ 27 h 240"/>
              <a:gd name="T2" fmla="*/ 367 w 367"/>
              <a:gd name="T3" fmla="*/ 120 h 240"/>
              <a:gd name="T4" fmla="*/ 82 w 367"/>
              <a:gd name="T5" fmla="*/ 213 h 240"/>
              <a:gd name="T6" fmla="*/ 82 w 367"/>
              <a:gd name="T7" fmla="*/ 177 h 240"/>
              <a:gd name="T8" fmla="*/ 127 w 367"/>
              <a:gd name="T9" fmla="*/ 143 h 240"/>
              <a:gd name="T10" fmla="*/ 127 w 367"/>
              <a:gd name="T11" fmla="*/ 87 h 240"/>
              <a:gd name="T12" fmla="*/ 138 w 367"/>
              <a:gd name="T13" fmla="*/ 87 h 240"/>
              <a:gd name="T14" fmla="*/ 138 w 367"/>
              <a:gd name="T15" fmla="*/ 64 h 240"/>
              <a:gd name="T16" fmla="*/ 127 w 367"/>
              <a:gd name="T17" fmla="*/ 64 h 240"/>
              <a:gd name="T18" fmla="*/ 102 w 367"/>
              <a:gd name="T19" fmla="*/ 64 h 240"/>
              <a:gd name="T20" fmla="*/ 91 w 367"/>
              <a:gd name="T21" fmla="*/ 64 h 240"/>
              <a:gd name="T22" fmla="*/ 91 w 367"/>
              <a:gd name="T23" fmla="*/ 87 h 240"/>
              <a:gd name="T24" fmla="*/ 102 w 367"/>
              <a:gd name="T25" fmla="*/ 87 h 240"/>
              <a:gd name="T26" fmla="*/ 102 w 367"/>
              <a:gd name="T27" fmla="*/ 143 h 240"/>
              <a:gd name="T28" fmla="*/ 82 w 367"/>
              <a:gd name="T29" fmla="*/ 156 h 240"/>
              <a:gd name="T30" fmla="*/ 82 w 367"/>
              <a:gd name="T31" fmla="*/ 27 h 240"/>
              <a:gd name="T32" fmla="*/ 0 w 367"/>
              <a:gd name="T33" fmla="*/ 0 h 240"/>
              <a:gd name="T34" fmla="*/ 82 w 367"/>
              <a:gd name="T35" fmla="*/ 27 h 240"/>
              <a:gd name="T36" fmla="*/ 82 w 367"/>
              <a:gd name="T37" fmla="*/ 156 h 240"/>
              <a:gd name="T38" fmla="*/ 82 w 367"/>
              <a:gd name="T39" fmla="*/ 156 h 240"/>
              <a:gd name="T40" fmla="*/ 62 w 367"/>
              <a:gd name="T41" fmla="*/ 143 h 240"/>
              <a:gd name="T42" fmla="*/ 62 w 367"/>
              <a:gd name="T43" fmla="*/ 87 h 240"/>
              <a:gd name="T44" fmla="*/ 73 w 367"/>
              <a:gd name="T45" fmla="*/ 87 h 240"/>
              <a:gd name="T46" fmla="*/ 73 w 367"/>
              <a:gd name="T47" fmla="*/ 64 h 240"/>
              <a:gd name="T48" fmla="*/ 62 w 367"/>
              <a:gd name="T49" fmla="*/ 64 h 240"/>
              <a:gd name="T50" fmla="*/ 37 w 367"/>
              <a:gd name="T51" fmla="*/ 64 h 240"/>
              <a:gd name="T52" fmla="*/ 26 w 367"/>
              <a:gd name="T53" fmla="*/ 64 h 240"/>
              <a:gd name="T54" fmla="*/ 26 w 367"/>
              <a:gd name="T55" fmla="*/ 87 h 240"/>
              <a:gd name="T56" fmla="*/ 37 w 367"/>
              <a:gd name="T57" fmla="*/ 87 h 240"/>
              <a:gd name="T58" fmla="*/ 37 w 367"/>
              <a:gd name="T59" fmla="*/ 143 h 240"/>
              <a:gd name="T60" fmla="*/ 82 w 367"/>
              <a:gd name="T61" fmla="*/ 177 h 240"/>
              <a:gd name="T62" fmla="*/ 82 w 367"/>
              <a:gd name="T63" fmla="*/ 177 h 240"/>
              <a:gd name="T64" fmla="*/ 82 w 367"/>
              <a:gd name="T65" fmla="*/ 213 h 240"/>
              <a:gd name="T66" fmla="*/ 0 w 367"/>
              <a:gd name="T67" fmla="*/ 240 h 240"/>
              <a:gd name="T68" fmla="*/ 0 w 367"/>
              <a:gd name="T69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7" h="240">
                <a:moveTo>
                  <a:pt x="82" y="27"/>
                </a:moveTo>
                <a:cubicBezTo>
                  <a:pt x="367" y="120"/>
                  <a:pt x="367" y="120"/>
                  <a:pt x="367" y="120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107" y="177"/>
                  <a:pt x="127" y="162"/>
                  <a:pt x="127" y="143"/>
                </a:cubicBezTo>
                <a:cubicBezTo>
                  <a:pt x="127" y="87"/>
                  <a:pt x="127" y="87"/>
                  <a:pt x="127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02" y="64"/>
                  <a:pt x="102" y="64"/>
                  <a:pt x="102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87"/>
                  <a:pt x="91" y="87"/>
                  <a:pt x="91" y="87"/>
                </a:cubicBezTo>
                <a:cubicBezTo>
                  <a:pt x="102" y="87"/>
                  <a:pt x="102" y="87"/>
                  <a:pt x="102" y="87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102" y="150"/>
                  <a:pt x="93" y="156"/>
                  <a:pt x="82" y="156"/>
                </a:cubicBezTo>
                <a:lnTo>
                  <a:pt x="82" y="27"/>
                </a:lnTo>
                <a:close/>
                <a:moveTo>
                  <a:pt x="0" y="0"/>
                </a:moveTo>
                <a:cubicBezTo>
                  <a:pt x="82" y="27"/>
                  <a:pt x="82" y="27"/>
                  <a:pt x="82" y="27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71" y="156"/>
                  <a:pt x="62" y="150"/>
                  <a:pt x="62" y="143"/>
                </a:cubicBezTo>
                <a:cubicBezTo>
                  <a:pt x="62" y="87"/>
                  <a:pt x="62" y="87"/>
                  <a:pt x="62" y="87"/>
                </a:cubicBezTo>
                <a:cubicBezTo>
                  <a:pt x="73" y="87"/>
                  <a:pt x="73" y="87"/>
                  <a:pt x="73" y="87"/>
                </a:cubicBezTo>
                <a:cubicBezTo>
                  <a:pt x="73" y="64"/>
                  <a:pt x="73" y="64"/>
                  <a:pt x="73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37" y="64"/>
                  <a:pt x="37" y="64"/>
                  <a:pt x="37" y="64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87"/>
                  <a:pt x="26" y="87"/>
                  <a:pt x="26" y="87"/>
                </a:cubicBezTo>
                <a:cubicBezTo>
                  <a:pt x="37" y="87"/>
                  <a:pt x="37" y="87"/>
                  <a:pt x="37" y="87"/>
                </a:cubicBezTo>
                <a:cubicBezTo>
                  <a:pt x="37" y="143"/>
                  <a:pt x="37" y="143"/>
                  <a:pt x="37" y="143"/>
                </a:cubicBezTo>
                <a:cubicBezTo>
                  <a:pt x="37" y="162"/>
                  <a:pt x="57" y="177"/>
                  <a:pt x="82" y="177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0" y="240"/>
                  <a:pt x="0" y="240"/>
                  <a:pt x="0" y="240"/>
                </a:cubicBez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 73"/>
          <p:cNvSpPr>
            <a:spLocks noEditPoints="1"/>
          </p:cNvSpPr>
          <p:nvPr/>
        </p:nvSpPr>
        <p:spPr bwMode="auto">
          <a:xfrm>
            <a:off x="9511251" y="2869556"/>
            <a:ext cx="207414" cy="362096"/>
          </a:xfrm>
          <a:custGeom>
            <a:avLst/>
            <a:gdLst>
              <a:gd name="T0" fmla="*/ 37 w 86"/>
              <a:gd name="T1" fmla="*/ 128 h 150"/>
              <a:gd name="T2" fmla="*/ 34 w 86"/>
              <a:gd name="T3" fmla="*/ 127 h 150"/>
              <a:gd name="T4" fmla="*/ 34 w 86"/>
              <a:gd name="T5" fmla="*/ 150 h 150"/>
              <a:gd name="T6" fmla="*/ 45 w 86"/>
              <a:gd name="T7" fmla="*/ 142 h 150"/>
              <a:gd name="T8" fmla="*/ 37 w 86"/>
              <a:gd name="T9" fmla="*/ 128 h 150"/>
              <a:gd name="T10" fmla="*/ 34 w 86"/>
              <a:gd name="T11" fmla="*/ 118 h 150"/>
              <a:gd name="T12" fmla="*/ 34 w 86"/>
              <a:gd name="T13" fmla="*/ 51 h 150"/>
              <a:gd name="T14" fmla="*/ 51 w 86"/>
              <a:gd name="T15" fmla="*/ 46 h 150"/>
              <a:gd name="T16" fmla="*/ 61 w 86"/>
              <a:gd name="T17" fmla="*/ 8 h 150"/>
              <a:gd name="T18" fmla="*/ 72 w 86"/>
              <a:gd name="T19" fmla="*/ 1 h 150"/>
              <a:gd name="T20" fmla="*/ 78 w 86"/>
              <a:gd name="T21" fmla="*/ 12 h 150"/>
              <a:gd name="T22" fmla="*/ 69 w 86"/>
              <a:gd name="T23" fmla="*/ 51 h 150"/>
              <a:gd name="T24" fmla="*/ 82 w 86"/>
              <a:gd name="T25" fmla="*/ 84 h 150"/>
              <a:gd name="T26" fmla="*/ 77 w 86"/>
              <a:gd name="T27" fmla="*/ 103 h 150"/>
              <a:gd name="T28" fmla="*/ 77 w 86"/>
              <a:gd name="T29" fmla="*/ 103 h 150"/>
              <a:gd name="T30" fmla="*/ 86 w 86"/>
              <a:gd name="T31" fmla="*/ 117 h 150"/>
              <a:gd name="T32" fmla="*/ 83 w 86"/>
              <a:gd name="T33" fmla="*/ 130 h 150"/>
              <a:gd name="T34" fmla="*/ 34 w 86"/>
              <a:gd name="T35" fmla="*/ 118 h 150"/>
              <a:gd name="T36" fmla="*/ 34 w 86"/>
              <a:gd name="T37" fmla="*/ 127 h 150"/>
              <a:gd name="T38" fmla="*/ 23 w 86"/>
              <a:gd name="T39" fmla="*/ 136 h 150"/>
              <a:gd name="T40" fmla="*/ 31 w 86"/>
              <a:gd name="T41" fmla="*/ 150 h 150"/>
              <a:gd name="T42" fmla="*/ 34 w 86"/>
              <a:gd name="T43" fmla="*/ 150 h 150"/>
              <a:gd name="T44" fmla="*/ 34 w 86"/>
              <a:gd name="T45" fmla="*/ 127 h 150"/>
              <a:gd name="T46" fmla="*/ 34 w 86"/>
              <a:gd name="T47" fmla="*/ 51 h 150"/>
              <a:gd name="T48" fmla="*/ 34 w 86"/>
              <a:gd name="T49" fmla="*/ 118 h 150"/>
              <a:gd name="T50" fmla="*/ 0 w 86"/>
              <a:gd name="T51" fmla="*/ 109 h 150"/>
              <a:gd name="T52" fmla="*/ 3 w 86"/>
              <a:gd name="T53" fmla="*/ 96 h 150"/>
              <a:gd name="T54" fmla="*/ 18 w 86"/>
              <a:gd name="T55" fmla="*/ 88 h 150"/>
              <a:gd name="T56" fmla="*/ 23 w 86"/>
              <a:gd name="T57" fmla="*/ 69 h 150"/>
              <a:gd name="T58" fmla="*/ 34 w 86"/>
              <a:gd name="T59" fmla="*/ 51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6" h="150">
                <a:moveTo>
                  <a:pt x="37" y="128"/>
                </a:moveTo>
                <a:cubicBezTo>
                  <a:pt x="36" y="127"/>
                  <a:pt x="35" y="127"/>
                  <a:pt x="34" y="127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9" y="150"/>
                  <a:pt x="44" y="147"/>
                  <a:pt x="45" y="142"/>
                </a:cubicBezTo>
                <a:cubicBezTo>
                  <a:pt x="47" y="136"/>
                  <a:pt x="43" y="129"/>
                  <a:pt x="37" y="128"/>
                </a:cubicBezTo>
                <a:close/>
                <a:moveTo>
                  <a:pt x="34" y="118"/>
                </a:moveTo>
                <a:cubicBezTo>
                  <a:pt x="34" y="51"/>
                  <a:pt x="34" y="51"/>
                  <a:pt x="34" y="51"/>
                </a:cubicBezTo>
                <a:cubicBezTo>
                  <a:pt x="39" y="48"/>
                  <a:pt x="45" y="46"/>
                  <a:pt x="51" y="46"/>
                </a:cubicBezTo>
                <a:cubicBezTo>
                  <a:pt x="61" y="8"/>
                  <a:pt x="61" y="8"/>
                  <a:pt x="61" y="8"/>
                </a:cubicBezTo>
                <a:cubicBezTo>
                  <a:pt x="62" y="3"/>
                  <a:pt x="67" y="0"/>
                  <a:pt x="72" y="1"/>
                </a:cubicBezTo>
                <a:cubicBezTo>
                  <a:pt x="77" y="2"/>
                  <a:pt x="80" y="7"/>
                  <a:pt x="78" y="12"/>
                </a:cubicBezTo>
                <a:cubicBezTo>
                  <a:pt x="69" y="51"/>
                  <a:pt x="69" y="51"/>
                  <a:pt x="69" y="51"/>
                </a:cubicBezTo>
                <a:cubicBezTo>
                  <a:pt x="79" y="57"/>
                  <a:pt x="86" y="68"/>
                  <a:pt x="82" y="84"/>
                </a:cubicBezTo>
                <a:cubicBezTo>
                  <a:pt x="82" y="84"/>
                  <a:pt x="79" y="97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5" y="112"/>
                  <a:pt x="86" y="117"/>
                  <a:pt x="86" y="117"/>
                </a:cubicBezTo>
                <a:cubicBezTo>
                  <a:pt x="83" y="130"/>
                  <a:pt x="83" y="130"/>
                  <a:pt x="83" y="130"/>
                </a:cubicBezTo>
                <a:lnTo>
                  <a:pt x="34" y="118"/>
                </a:lnTo>
                <a:close/>
                <a:moveTo>
                  <a:pt x="34" y="127"/>
                </a:moveTo>
                <a:cubicBezTo>
                  <a:pt x="29" y="127"/>
                  <a:pt x="24" y="131"/>
                  <a:pt x="23" y="136"/>
                </a:cubicBezTo>
                <a:cubicBezTo>
                  <a:pt x="21" y="142"/>
                  <a:pt x="25" y="148"/>
                  <a:pt x="31" y="150"/>
                </a:cubicBezTo>
                <a:cubicBezTo>
                  <a:pt x="32" y="150"/>
                  <a:pt x="33" y="150"/>
                  <a:pt x="34" y="150"/>
                </a:cubicBezTo>
                <a:cubicBezTo>
                  <a:pt x="34" y="127"/>
                  <a:pt x="34" y="127"/>
                  <a:pt x="34" y="127"/>
                </a:cubicBezTo>
                <a:close/>
                <a:moveTo>
                  <a:pt x="34" y="51"/>
                </a:moveTo>
                <a:cubicBezTo>
                  <a:pt x="34" y="118"/>
                  <a:pt x="34" y="118"/>
                  <a:pt x="34" y="118"/>
                </a:cubicBezTo>
                <a:cubicBezTo>
                  <a:pt x="0" y="109"/>
                  <a:pt x="0" y="109"/>
                  <a:pt x="0" y="109"/>
                </a:cubicBezTo>
                <a:cubicBezTo>
                  <a:pt x="3" y="96"/>
                  <a:pt x="3" y="96"/>
                  <a:pt x="3" y="96"/>
                </a:cubicBezTo>
                <a:cubicBezTo>
                  <a:pt x="3" y="96"/>
                  <a:pt x="16" y="97"/>
                  <a:pt x="18" y="88"/>
                </a:cubicBezTo>
                <a:cubicBezTo>
                  <a:pt x="20" y="80"/>
                  <a:pt x="23" y="69"/>
                  <a:pt x="23" y="69"/>
                </a:cubicBezTo>
                <a:cubicBezTo>
                  <a:pt x="25" y="61"/>
                  <a:pt x="29" y="55"/>
                  <a:pt x="34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Freeform 74"/>
          <p:cNvSpPr>
            <a:spLocks noEditPoints="1"/>
          </p:cNvSpPr>
          <p:nvPr/>
        </p:nvSpPr>
        <p:spPr bwMode="auto">
          <a:xfrm>
            <a:off x="7700770" y="1628586"/>
            <a:ext cx="416587" cy="509746"/>
          </a:xfrm>
          <a:custGeom>
            <a:avLst/>
            <a:gdLst>
              <a:gd name="T0" fmla="*/ 172 w 172"/>
              <a:gd name="T1" fmla="*/ 9 h 211"/>
              <a:gd name="T2" fmla="*/ 121 w 172"/>
              <a:gd name="T3" fmla="*/ 37 h 211"/>
              <a:gd name="T4" fmla="*/ 143 w 172"/>
              <a:gd name="T5" fmla="*/ 211 h 211"/>
              <a:gd name="T6" fmla="*/ 124 w 172"/>
              <a:gd name="T7" fmla="*/ 165 h 211"/>
              <a:gd name="T8" fmla="*/ 131 w 172"/>
              <a:gd name="T9" fmla="*/ 108 h 211"/>
              <a:gd name="T10" fmla="*/ 121 w 172"/>
              <a:gd name="T11" fmla="*/ 86 h 211"/>
              <a:gd name="T12" fmla="*/ 129 w 172"/>
              <a:gd name="T13" fmla="*/ 146 h 211"/>
              <a:gd name="T14" fmla="*/ 127 w 172"/>
              <a:gd name="T15" fmla="*/ 116 h 211"/>
              <a:gd name="T16" fmla="*/ 121 w 172"/>
              <a:gd name="T17" fmla="*/ 156 h 211"/>
              <a:gd name="T18" fmla="*/ 121 w 172"/>
              <a:gd name="T19" fmla="*/ 9 h 211"/>
              <a:gd name="T20" fmla="*/ 98 w 172"/>
              <a:gd name="T21" fmla="*/ 37 h 211"/>
              <a:gd name="T22" fmla="*/ 110 w 172"/>
              <a:gd name="T23" fmla="*/ 88 h 211"/>
              <a:gd name="T24" fmla="*/ 100 w 172"/>
              <a:gd name="T25" fmla="*/ 81 h 211"/>
              <a:gd name="T26" fmla="*/ 121 w 172"/>
              <a:gd name="T27" fmla="*/ 211 h 211"/>
              <a:gd name="T28" fmla="*/ 101 w 172"/>
              <a:gd name="T29" fmla="*/ 163 h 211"/>
              <a:gd name="T30" fmla="*/ 121 w 172"/>
              <a:gd name="T31" fmla="*/ 211 h 211"/>
              <a:gd name="T32" fmla="*/ 113 w 172"/>
              <a:gd name="T33" fmla="*/ 148 h 211"/>
              <a:gd name="T34" fmla="*/ 121 w 172"/>
              <a:gd name="T35" fmla="*/ 156 h 211"/>
              <a:gd name="T36" fmla="*/ 98 w 172"/>
              <a:gd name="T37" fmla="*/ 0 h 211"/>
              <a:gd name="T38" fmla="*/ 71 w 172"/>
              <a:gd name="T39" fmla="*/ 0 h 211"/>
              <a:gd name="T40" fmla="*/ 98 w 172"/>
              <a:gd name="T41" fmla="*/ 80 h 211"/>
              <a:gd name="T42" fmla="*/ 71 w 172"/>
              <a:gd name="T43" fmla="*/ 37 h 211"/>
              <a:gd name="T44" fmla="*/ 71 w 172"/>
              <a:gd name="T45" fmla="*/ 166 h 211"/>
              <a:gd name="T46" fmla="*/ 98 w 172"/>
              <a:gd name="T47" fmla="*/ 141 h 211"/>
              <a:gd name="T48" fmla="*/ 98 w 172"/>
              <a:gd name="T49" fmla="*/ 160 h 211"/>
              <a:gd name="T50" fmla="*/ 74 w 172"/>
              <a:gd name="T51" fmla="*/ 124 h 211"/>
              <a:gd name="T52" fmla="*/ 71 w 172"/>
              <a:gd name="T53" fmla="*/ 118 h 211"/>
              <a:gd name="T54" fmla="*/ 71 w 172"/>
              <a:gd name="T55" fmla="*/ 98 h 211"/>
              <a:gd name="T56" fmla="*/ 71 w 172"/>
              <a:gd name="T57" fmla="*/ 0 h 211"/>
              <a:gd name="T58" fmla="*/ 60 w 172"/>
              <a:gd name="T59" fmla="*/ 0 h 211"/>
              <a:gd name="T60" fmla="*/ 71 w 172"/>
              <a:gd name="T61" fmla="*/ 88 h 211"/>
              <a:gd name="T62" fmla="*/ 60 w 172"/>
              <a:gd name="T63" fmla="*/ 37 h 211"/>
              <a:gd name="T64" fmla="*/ 60 w 172"/>
              <a:gd name="T65" fmla="*/ 120 h 211"/>
              <a:gd name="T66" fmla="*/ 65 w 172"/>
              <a:gd name="T67" fmla="*/ 166 h 211"/>
              <a:gd name="T68" fmla="*/ 71 w 172"/>
              <a:gd name="T69" fmla="*/ 98 h 211"/>
              <a:gd name="T70" fmla="*/ 71 w 172"/>
              <a:gd name="T71" fmla="*/ 98 h 211"/>
              <a:gd name="T72" fmla="*/ 60 w 172"/>
              <a:gd name="T73" fmla="*/ 9 h 211"/>
              <a:gd name="T74" fmla="*/ 12 w 172"/>
              <a:gd name="T75" fmla="*/ 23 h 211"/>
              <a:gd name="T76" fmla="*/ 60 w 172"/>
              <a:gd name="T77" fmla="*/ 100 h 211"/>
              <a:gd name="T78" fmla="*/ 28 w 172"/>
              <a:gd name="T79" fmla="*/ 118 h 211"/>
              <a:gd name="T80" fmla="*/ 29 w 172"/>
              <a:gd name="T81" fmla="*/ 134 h 211"/>
              <a:gd name="T82" fmla="*/ 34 w 172"/>
              <a:gd name="T83" fmla="*/ 127 h 211"/>
              <a:gd name="T84" fmla="*/ 47 w 172"/>
              <a:gd name="T85" fmla="*/ 120 h 211"/>
              <a:gd name="T86" fmla="*/ 36 w 172"/>
              <a:gd name="T87" fmla="*/ 178 h 211"/>
              <a:gd name="T88" fmla="*/ 45 w 172"/>
              <a:gd name="T89" fmla="*/ 163 h 211"/>
              <a:gd name="T90" fmla="*/ 60 w 172"/>
              <a:gd name="T91" fmla="*/ 211 h 211"/>
              <a:gd name="T92" fmla="*/ 0 w 172"/>
              <a:gd name="T93" fmla="*/ 2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2" h="211">
                <a:moveTo>
                  <a:pt x="121" y="0"/>
                </a:moveTo>
                <a:cubicBezTo>
                  <a:pt x="172" y="0"/>
                  <a:pt x="172" y="0"/>
                  <a:pt x="172" y="0"/>
                </a:cubicBezTo>
                <a:cubicBezTo>
                  <a:pt x="172" y="9"/>
                  <a:pt x="172" y="9"/>
                  <a:pt x="172" y="9"/>
                </a:cubicBezTo>
                <a:cubicBezTo>
                  <a:pt x="121" y="9"/>
                  <a:pt x="121" y="9"/>
                  <a:pt x="121" y="9"/>
                </a:cubicBezTo>
                <a:cubicBezTo>
                  <a:pt x="121" y="0"/>
                  <a:pt x="121" y="0"/>
                  <a:pt x="121" y="0"/>
                </a:cubicBezTo>
                <a:close/>
                <a:moveTo>
                  <a:pt x="121" y="37"/>
                </a:moveTo>
                <a:cubicBezTo>
                  <a:pt x="172" y="37"/>
                  <a:pt x="172" y="37"/>
                  <a:pt x="172" y="37"/>
                </a:cubicBezTo>
                <a:cubicBezTo>
                  <a:pt x="172" y="183"/>
                  <a:pt x="172" y="183"/>
                  <a:pt x="172" y="183"/>
                </a:cubicBezTo>
                <a:cubicBezTo>
                  <a:pt x="172" y="198"/>
                  <a:pt x="159" y="211"/>
                  <a:pt x="143" y="211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1" y="166"/>
                  <a:pt x="121" y="166"/>
                  <a:pt x="121" y="166"/>
                </a:cubicBezTo>
                <a:cubicBezTo>
                  <a:pt x="122" y="166"/>
                  <a:pt x="123" y="166"/>
                  <a:pt x="124" y="165"/>
                </a:cubicBezTo>
                <a:cubicBezTo>
                  <a:pt x="130" y="163"/>
                  <a:pt x="134" y="159"/>
                  <a:pt x="138" y="153"/>
                </a:cubicBezTo>
                <a:cubicBezTo>
                  <a:pt x="142" y="145"/>
                  <a:pt x="145" y="137"/>
                  <a:pt x="145" y="128"/>
                </a:cubicBezTo>
                <a:cubicBezTo>
                  <a:pt x="145" y="115"/>
                  <a:pt x="140" y="108"/>
                  <a:pt x="131" y="108"/>
                </a:cubicBezTo>
                <a:cubicBezTo>
                  <a:pt x="128" y="108"/>
                  <a:pt x="125" y="109"/>
                  <a:pt x="121" y="111"/>
                </a:cubicBezTo>
                <a:cubicBezTo>
                  <a:pt x="127" y="85"/>
                  <a:pt x="127" y="85"/>
                  <a:pt x="127" y="85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21" y="37"/>
                  <a:pt x="121" y="37"/>
                  <a:pt x="121" y="37"/>
                </a:cubicBezTo>
                <a:close/>
                <a:moveTo>
                  <a:pt x="121" y="156"/>
                </a:moveTo>
                <a:cubicBezTo>
                  <a:pt x="123" y="155"/>
                  <a:pt x="126" y="152"/>
                  <a:pt x="129" y="146"/>
                </a:cubicBezTo>
                <a:cubicBezTo>
                  <a:pt x="131" y="140"/>
                  <a:pt x="133" y="134"/>
                  <a:pt x="133" y="129"/>
                </a:cubicBezTo>
                <a:cubicBezTo>
                  <a:pt x="133" y="123"/>
                  <a:pt x="132" y="119"/>
                  <a:pt x="129" y="117"/>
                </a:cubicBezTo>
                <a:cubicBezTo>
                  <a:pt x="129" y="117"/>
                  <a:pt x="128" y="116"/>
                  <a:pt x="127" y="116"/>
                </a:cubicBezTo>
                <a:cubicBezTo>
                  <a:pt x="126" y="116"/>
                  <a:pt x="124" y="117"/>
                  <a:pt x="123" y="117"/>
                </a:cubicBezTo>
                <a:cubicBezTo>
                  <a:pt x="122" y="117"/>
                  <a:pt x="121" y="117"/>
                  <a:pt x="121" y="118"/>
                </a:cubicBezTo>
                <a:lnTo>
                  <a:pt x="121" y="156"/>
                </a:lnTo>
                <a:close/>
                <a:moveTo>
                  <a:pt x="98" y="0"/>
                </a:moveTo>
                <a:cubicBezTo>
                  <a:pt x="121" y="0"/>
                  <a:pt x="121" y="0"/>
                  <a:pt x="121" y="0"/>
                </a:cubicBezTo>
                <a:cubicBezTo>
                  <a:pt x="121" y="9"/>
                  <a:pt x="121" y="9"/>
                  <a:pt x="121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0"/>
                  <a:pt x="98" y="0"/>
                  <a:pt x="98" y="0"/>
                </a:cubicBezTo>
                <a:close/>
                <a:moveTo>
                  <a:pt x="98" y="37"/>
                </a:moveTo>
                <a:cubicBezTo>
                  <a:pt x="121" y="37"/>
                  <a:pt x="121" y="37"/>
                  <a:pt x="121" y="37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8" y="90"/>
                  <a:pt x="98" y="90"/>
                  <a:pt x="98" y="90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99" y="81"/>
                  <a:pt x="98" y="80"/>
                </a:cubicBezTo>
                <a:cubicBezTo>
                  <a:pt x="98" y="37"/>
                  <a:pt x="98" y="37"/>
                  <a:pt x="98" y="37"/>
                </a:cubicBezTo>
                <a:close/>
                <a:moveTo>
                  <a:pt x="121" y="211"/>
                </a:moveTo>
                <a:cubicBezTo>
                  <a:pt x="98" y="211"/>
                  <a:pt x="98" y="211"/>
                  <a:pt x="98" y="211"/>
                </a:cubicBezTo>
                <a:cubicBezTo>
                  <a:pt x="98" y="160"/>
                  <a:pt x="98" y="160"/>
                  <a:pt x="98" y="160"/>
                </a:cubicBezTo>
                <a:cubicBezTo>
                  <a:pt x="99" y="161"/>
                  <a:pt x="100" y="162"/>
                  <a:pt x="101" y="163"/>
                </a:cubicBezTo>
                <a:cubicBezTo>
                  <a:pt x="103" y="166"/>
                  <a:pt x="107" y="167"/>
                  <a:pt x="112" y="167"/>
                </a:cubicBezTo>
                <a:cubicBezTo>
                  <a:pt x="115" y="167"/>
                  <a:pt x="118" y="167"/>
                  <a:pt x="121" y="166"/>
                </a:cubicBezTo>
                <a:cubicBezTo>
                  <a:pt x="121" y="211"/>
                  <a:pt x="121" y="211"/>
                  <a:pt x="121" y="211"/>
                </a:cubicBezTo>
                <a:close/>
                <a:moveTo>
                  <a:pt x="121" y="118"/>
                </a:moveTo>
                <a:cubicBezTo>
                  <a:pt x="120" y="118"/>
                  <a:pt x="120" y="118"/>
                  <a:pt x="120" y="119"/>
                </a:cubicBezTo>
                <a:cubicBezTo>
                  <a:pt x="113" y="148"/>
                  <a:pt x="113" y="148"/>
                  <a:pt x="113" y="148"/>
                </a:cubicBezTo>
                <a:cubicBezTo>
                  <a:pt x="113" y="149"/>
                  <a:pt x="113" y="150"/>
                  <a:pt x="113" y="151"/>
                </a:cubicBezTo>
                <a:cubicBezTo>
                  <a:pt x="113" y="154"/>
                  <a:pt x="115" y="156"/>
                  <a:pt x="119" y="156"/>
                </a:cubicBezTo>
                <a:cubicBezTo>
                  <a:pt x="120" y="156"/>
                  <a:pt x="120" y="156"/>
                  <a:pt x="121" y="156"/>
                </a:cubicBezTo>
                <a:lnTo>
                  <a:pt x="121" y="118"/>
                </a:lnTo>
                <a:close/>
                <a:moveTo>
                  <a:pt x="71" y="0"/>
                </a:moveTo>
                <a:cubicBezTo>
                  <a:pt x="98" y="0"/>
                  <a:pt x="98" y="0"/>
                  <a:pt x="98" y="0"/>
                </a:cubicBezTo>
                <a:cubicBezTo>
                  <a:pt x="98" y="9"/>
                  <a:pt x="98" y="9"/>
                  <a:pt x="98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1" y="0"/>
                  <a:pt x="71" y="0"/>
                  <a:pt x="71" y="0"/>
                </a:cubicBezTo>
                <a:close/>
                <a:moveTo>
                  <a:pt x="71" y="37"/>
                </a:moveTo>
                <a:cubicBezTo>
                  <a:pt x="98" y="37"/>
                  <a:pt x="98" y="37"/>
                  <a:pt x="98" y="37"/>
                </a:cubicBezTo>
                <a:cubicBezTo>
                  <a:pt x="98" y="80"/>
                  <a:pt x="98" y="80"/>
                  <a:pt x="98" y="80"/>
                </a:cubicBezTo>
                <a:cubicBezTo>
                  <a:pt x="96" y="80"/>
                  <a:pt x="94" y="80"/>
                  <a:pt x="91" y="80"/>
                </a:cubicBezTo>
                <a:cubicBezTo>
                  <a:pt x="85" y="80"/>
                  <a:pt x="78" y="83"/>
                  <a:pt x="71" y="88"/>
                </a:cubicBezTo>
                <a:cubicBezTo>
                  <a:pt x="71" y="37"/>
                  <a:pt x="71" y="37"/>
                  <a:pt x="71" y="37"/>
                </a:cubicBezTo>
                <a:close/>
                <a:moveTo>
                  <a:pt x="98" y="211"/>
                </a:moveTo>
                <a:cubicBezTo>
                  <a:pt x="71" y="211"/>
                  <a:pt x="71" y="211"/>
                  <a:pt x="71" y="211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82" y="166"/>
                  <a:pt x="82" y="166"/>
                  <a:pt x="82" y="166"/>
                </a:cubicBezTo>
                <a:cubicBezTo>
                  <a:pt x="98" y="90"/>
                  <a:pt x="98" y="90"/>
                  <a:pt x="98" y="90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7" y="146"/>
                  <a:pt x="97" y="146"/>
                  <a:pt x="97" y="146"/>
                </a:cubicBezTo>
                <a:cubicBezTo>
                  <a:pt x="97" y="148"/>
                  <a:pt x="97" y="150"/>
                  <a:pt x="97" y="152"/>
                </a:cubicBezTo>
                <a:cubicBezTo>
                  <a:pt x="97" y="155"/>
                  <a:pt x="97" y="158"/>
                  <a:pt x="98" y="160"/>
                </a:cubicBezTo>
                <a:cubicBezTo>
                  <a:pt x="98" y="211"/>
                  <a:pt x="98" y="211"/>
                  <a:pt x="98" y="211"/>
                </a:cubicBezTo>
                <a:close/>
                <a:moveTo>
                  <a:pt x="71" y="137"/>
                </a:moveTo>
                <a:cubicBezTo>
                  <a:pt x="74" y="124"/>
                  <a:pt x="74" y="124"/>
                  <a:pt x="74" y="124"/>
                </a:cubicBezTo>
                <a:cubicBezTo>
                  <a:pt x="73" y="124"/>
                  <a:pt x="72" y="124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lose/>
                <a:moveTo>
                  <a:pt x="71" y="118"/>
                </a:moveTo>
                <a:cubicBezTo>
                  <a:pt x="73" y="118"/>
                  <a:pt x="74" y="119"/>
                  <a:pt x="75" y="119"/>
                </a:cubicBezTo>
                <a:cubicBezTo>
                  <a:pt x="82" y="88"/>
                  <a:pt x="82" y="88"/>
                  <a:pt x="82" y="88"/>
                </a:cubicBezTo>
                <a:cubicBezTo>
                  <a:pt x="79" y="90"/>
                  <a:pt x="75" y="93"/>
                  <a:pt x="71" y="98"/>
                </a:cubicBezTo>
                <a:lnTo>
                  <a:pt x="71" y="118"/>
                </a:lnTo>
                <a:close/>
                <a:moveTo>
                  <a:pt x="60" y="0"/>
                </a:moveTo>
                <a:cubicBezTo>
                  <a:pt x="71" y="0"/>
                  <a:pt x="71" y="0"/>
                  <a:pt x="71" y="0"/>
                </a:cubicBezTo>
                <a:cubicBezTo>
                  <a:pt x="71" y="9"/>
                  <a:pt x="71" y="9"/>
                  <a:pt x="71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0" y="0"/>
                  <a:pt x="60" y="0"/>
                  <a:pt x="60" y="0"/>
                </a:cubicBezTo>
                <a:close/>
                <a:moveTo>
                  <a:pt x="60" y="37"/>
                </a:moveTo>
                <a:cubicBezTo>
                  <a:pt x="71" y="37"/>
                  <a:pt x="71" y="37"/>
                  <a:pt x="71" y="37"/>
                </a:cubicBezTo>
                <a:cubicBezTo>
                  <a:pt x="71" y="88"/>
                  <a:pt x="71" y="88"/>
                  <a:pt x="71" y="88"/>
                </a:cubicBezTo>
                <a:cubicBezTo>
                  <a:pt x="71" y="89"/>
                  <a:pt x="71" y="89"/>
                  <a:pt x="71" y="89"/>
                </a:cubicBezTo>
                <a:cubicBezTo>
                  <a:pt x="67" y="92"/>
                  <a:pt x="64" y="96"/>
                  <a:pt x="60" y="100"/>
                </a:cubicBezTo>
                <a:cubicBezTo>
                  <a:pt x="60" y="37"/>
                  <a:pt x="60" y="37"/>
                  <a:pt x="60" y="37"/>
                </a:cubicBezTo>
                <a:close/>
                <a:moveTo>
                  <a:pt x="71" y="211"/>
                </a:moveTo>
                <a:cubicBezTo>
                  <a:pt x="60" y="211"/>
                  <a:pt x="60" y="211"/>
                  <a:pt x="60" y="211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4" y="121"/>
                  <a:pt x="68" y="122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71" y="211"/>
                  <a:pt x="71" y="211"/>
                  <a:pt x="71" y="211"/>
                </a:cubicBezTo>
                <a:close/>
                <a:moveTo>
                  <a:pt x="71" y="98"/>
                </a:moveTo>
                <a:cubicBezTo>
                  <a:pt x="68" y="102"/>
                  <a:pt x="65" y="108"/>
                  <a:pt x="61" y="115"/>
                </a:cubicBezTo>
                <a:cubicBezTo>
                  <a:pt x="65" y="116"/>
                  <a:pt x="68" y="117"/>
                  <a:pt x="71" y="118"/>
                </a:cubicBezTo>
                <a:lnTo>
                  <a:pt x="71" y="98"/>
                </a:lnTo>
                <a:close/>
                <a:moveTo>
                  <a:pt x="29" y="0"/>
                </a:moveTo>
                <a:cubicBezTo>
                  <a:pt x="60" y="0"/>
                  <a:pt x="60" y="0"/>
                  <a:pt x="60" y="0"/>
                </a:cubicBezTo>
                <a:cubicBezTo>
                  <a:pt x="60" y="9"/>
                  <a:pt x="60" y="9"/>
                  <a:pt x="60" y="9"/>
                </a:cubicBezTo>
                <a:cubicBezTo>
                  <a:pt x="26" y="9"/>
                  <a:pt x="26" y="9"/>
                  <a:pt x="26" y="9"/>
                </a:cubicBezTo>
                <a:cubicBezTo>
                  <a:pt x="18" y="9"/>
                  <a:pt x="12" y="15"/>
                  <a:pt x="12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30"/>
                  <a:pt x="18" y="37"/>
                  <a:pt x="26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7" y="104"/>
                  <a:pt x="54" y="109"/>
                  <a:pt x="51" y="114"/>
                </a:cubicBezTo>
                <a:cubicBezTo>
                  <a:pt x="48" y="114"/>
                  <a:pt x="46" y="113"/>
                  <a:pt x="45" y="113"/>
                </a:cubicBezTo>
                <a:cubicBezTo>
                  <a:pt x="38" y="113"/>
                  <a:pt x="32" y="115"/>
                  <a:pt x="28" y="118"/>
                </a:cubicBezTo>
                <a:cubicBezTo>
                  <a:pt x="23" y="120"/>
                  <a:pt x="21" y="124"/>
                  <a:pt x="21" y="128"/>
                </a:cubicBezTo>
                <a:cubicBezTo>
                  <a:pt x="21" y="130"/>
                  <a:pt x="22" y="131"/>
                  <a:pt x="23" y="133"/>
                </a:cubicBezTo>
                <a:cubicBezTo>
                  <a:pt x="24" y="134"/>
                  <a:pt x="26" y="134"/>
                  <a:pt x="29" y="134"/>
                </a:cubicBezTo>
                <a:cubicBezTo>
                  <a:pt x="30" y="134"/>
                  <a:pt x="31" y="134"/>
                  <a:pt x="33" y="133"/>
                </a:cubicBezTo>
                <a:cubicBezTo>
                  <a:pt x="34" y="132"/>
                  <a:pt x="35" y="131"/>
                  <a:pt x="35" y="130"/>
                </a:cubicBezTo>
                <a:cubicBezTo>
                  <a:pt x="35" y="129"/>
                  <a:pt x="34" y="128"/>
                  <a:pt x="34" y="127"/>
                </a:cubicBezTo>
                <a:cubicBezTo>
                  <a:pt x="34" y="127"/>
                  <a:pt x="33" y="126"/>
                  <a:pt x="33" y="126"/>
                </a:cubicBezTo>
                <a:cubicBezTo>
                  <a:pt x="34" y="124"/>
                  <a:pt x="35" y="123"/>
                  <a:pt x="38" y="122"/>
                </a:cubicBezTo>
                <a:cubicBezTo>
                  <a:pt x="40" y="121"/>
                  <a:pt x="43" y="120"/>
                  <a:pt x="47" y="120"/>
                </a:cubicBezTo>
                <a:cubicBezTo>
                  <a:pt x="44" y="125"/>
                  <a:pt x="42" y="129"/>
                  <a:pt x="40" y="134"/>
                </a:cubicBezTo>
                <a:cubicBezTo>
                  <a:pt x="33" y="148"/>
                  <a:pt x="30" y="159"/>
                  <a:pt x="30" y="167"/>
                </a:cubicBezTo>
                <a:cubicBezTo>
                  <a:pt x="30" y="173"/>
                  <a:pt x="32" y="176"/>
                  <a:pt x="36" y="178"/>
                </a:cubicBezTo>
                <a:cubicBezTo>
                  <a:pt x="37" y="179"/>
                  <a:pt x="41" y="180"/>
                  <a:pt x="45" y="180"/>
                </a:cubicBezTo>
                <a:cubicBezTo>
                  <a:pt x="44" y="178"/>
                  <a:pt x="44" y="176"/>
                  <a:pt x="44" y="173"/>
                </a:cubicBezTo>
                <a:cubicBezTo>
                  <a:pt x="44" y="170"/>
                  <a:pt x="44" y="167"/>
                  <a:pt x="45" y="163"/>
                </a:cubicBezTo>
                <a:cubicBezTo>
                  <a:pt x="47" y="150"/>
                  <a:pt x="52" y="136"/>
                  <a:pt x="59" y="120"/>
                </a:cubicBezTo>
                <a:cubicBezTo>
                  <a:pt x="59" y="120"/>
                  <a:pt x="60" y="120"/>
                  <a:pt x="60" y="120"/>
                </a:cubicBezTo>
                <a:cubicBezTo>
                  <a:pt x="60" y="211"/>
                  <a:pt x="60" y="211"/>
                  <a:pt x="60" y="211"/>
                </a:cubicBezTo>
                <a:cubicBezTo>
                  <a:pt x="29" y="211"/>
                  <a:pt x="29" y="211"/>
                  <a:pt x="29" y="211"/>
                </a:cubicBezTo>
                <a:cubicBezTo>
                  <a:pt x="13" y="211"/>
                  <a:pt x="0" y="198"/>
                  <a:pt x="0" y="18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3" y="0"/>
                  <a:pt x="29" y="0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Freeform 75"/>
          <p:cNvSpPr>
            <a:spLocks noEditPoints="1"/>
          </p:cNvSpPr>
          <p:nvPr/>
        </p:nvSpPr>
        <p:spPr bwMode="auto">
          <a:xfrm>
            <a:off x="8502305" y="2164698"/>
            <a:ext cx="631031" cy="632789"/>
          </a:xfrm>
          <a:custGeom>
            <a:avLst/>
            <a:gdLst>
              <a:gd name="T0" fmla="*/ 249 w 261"/>
              <a:gd name="T1" fmla="*/ 220 h 262"/>
              <a:gd name="T2" fmla="*/ 261 w 261"/>
              <a:gd name="T3" fmla="*/ 70 h 262"/>
              <a:gd name="T4" fmla="*/ 249 w 261"/>
              <a:gd name="T5" fmla="*/ 70 h 262"/>
              <a:gd name="T6" fmla="*/ 249 w 261"/>
              <a:gd name="T7" fmla="*/ 154 h 262"/>
              <a:gd name="T8" fmla="*/ 227 w 261"/>
              <a:gd name="T9" fmla="*/ 180 h 262"/>
              <a:gd name="T10" fmla="*/ 209 w 261"/>
              <a:gd name="T11" fmla="*/ 262 h 262"/>
              <a:gd name="T12" fmla="*/ 209 w 261"/>
              <a:gd name="T13" fmla="*/ 262 h 262"/>
              <a:gd name="T14" fmla="*/ 209 w 261"/>
              <a:gd name="T15" fmla="*/ 15 h 262"/>
              <a:gd name="T16" fmla="*/ 203 w 261"/>
              <a:gd name="T17" fmla="*/ 28 h 262"/>
              <a:gd name="T18" fmla="*/ 209 w 261"/>
              <a:gd name="T19" fmla="*/ 50 h 262"/>
              <a:gd name="T20" fmla="*/ 201 w 261"/>
              <a:gd name="T21" fmla="*/ 120 h 262"/>
              <a:gd name="T22" fmla="*/ 209 w 261"/>
              <a:gd name="T23" fmla="*/ 197 h 262"/>
              <a:gd name="T24" fmla="*/ 209 w 261"/>
              <a:gd name="T25" fmla="*/ 197 h 262"/>
              <a:gd name="T26" fmla="*/ 195 w 261"/>
              <a:gd name="T27" fmla="*/ 232 h 262"/>
              <a:gd name="T28" fmla="*/ 168 w 261"/>
              <a:gd name="T29" fmla="*/ 36 h 262"/>
              <a:gd name="T30" fmla="*/ 195 w 261"/>
              <a:gd name="T31" fmla="*/ 20 h 262"/>
              <a:gd name="T32" fmla="*/ 195 w 261"/>
              <a:gd name="T33" fmla="*/ 50 h 262"/>
              <a:gd name="T34" fmla="*/ 195 w 261"/>
              <a:gd name="T35" fmla="*/ 120 h 262"/>
              <a:gd name="T36" fmla="*/ 168 w 261"/>
              <a:gd name="T37" fmla="*/ 220 h 262"/>
              <a:gd name="T38" fmla="*/ 192 w 261"/>
              <a:gd name="T39" fmla="*/ 249 h 262"/>
              <a:gd name="T40" fmla="*/ 168 w 261"/>
              <a:gd name="T41" fmla="*/ 21 h 262"/>
              <a:gd name="T42" fmla="*/ 168 w 261"/>
              <a:gd name="T43" fmla="*/ 44 h 262"/>
              <a:gd name="T44" fmla="*/ 135 w 261"/>
              <a:gd name="T45" fmla="*/ 120 h 262"/>
              <a:gd name="T46" fmla="*/ 167 w 261"/>
              <a:gd name="T47" fmla="*/ 198 h 262"/>
              <a:gd name="T48" fmla="*/ 167 w 261"/>
              <a:gd name="T49" fmla="*/ 167 h 262"/>
              <a:gd name="T50" fmla="*/ 130 w 261"/>
              <a:gd name="T51" fmla="*/ 147 h 262"/>
              <a:gd name="T52" fmla="*/ 93 w 261"/>
              <a:gd name="T53" fmla="*/ 44 h 262"/>
              <a:gd name="T54" fmla="*/ 130 w 261"/>
              <a:gd name="T55" fmla="*/ 0 h 262"/>
              <a:gd name="T56" fmla="*/ 126 w 261"/>
              <a:gd name="T57" fmla="*/ 120 h 262"/>
              <a:gd name="T58" fmla="*/ 130 w 261"/>
              <a:gd name="T59" fmla="*/ 159 h 262"/>
              <a:gd name="T60" fmla="*/ 130 w 261"/>
              <a:gd name="T61" fmla="*/ 179 h 262"/>
              <a:gd name="T62" fmla="*/ 130 w 261"/>
              <a:gd name="T63" fmla="*/ 198 h 262"/>
              <a:gd name="T64" fmla="*/ 93 w 261"/>
              <a:gd name="T65" fmla="*/ 3 h 262"/>
              <a:gd name="T66" fmla="*/ 93 w 261"/>
              <a:gd name="T67" fmla="*/ 36 h 262"/>
              <a:gd name="T68" fmla="*/ 67 w 261"/>
              <a:gd name="T69" fmla="*/ 20 h 262"/>
              <a:gd name="T70" fmla="*/ 67 w 261"/>
              <a:gd name="T71" fmla="*/ 70 h 262"/>
              <a:gd name="T72" fmla="*/ 92 w 261"/>
              <a:gd name="T73" fmla="*/ 147 h 262"/>
              <a:gd name="T74" fmla="*/ 92 w 261"/>
              <a:gd name="T75" fmla="*/ 179 h 262"/>
              <a:gd name="T76" fmla="*/ 93 w 261"/>
              <a:gd name="T77" fmla="*/ 198 h 262"/>
              <a:gd name="T78" fmla="*/ 67 w 261"/>
              <a:gd name="T79" fmla="*/ 171 h 262"/>
              <a:gd name="T80" fmla="*/ 69 w 261"/>
              <a:gd name="T81" fmla="*/ 232 h 262"/>
              <a:gd name="T82" fmla="*/ 58 w 261"/>
              <a:gd name="T83" fmla="*/ 28 h 262"/>
              <a:gd name="T84" fmla="*/ 67 w 261"/>
              <a:gd name="T85" fmla="*/ 9 h 262"/>
              <a:gd name="T86" fmla="*/ 67 w 261"/>
              <a:gd name="T87" fmla="*/ 120 h 262"/>
              <a:gd name="T88" fmla="*/ 67 w 261"/>
              <a:gd name="T89" fmla="*/ 188 h 262"/>
              <a:gd name="T90" fmla="*/ 67 w 261"/>
              <a:gd name="T91" fmla="*/ 232 h 262"/>
              <a:gd name="T92" fmla="*/ 67 w 261"/>
              <a:gd name="T93" fmla="*/ 232 h 262"/>
              <a:gd name="T94" fmla="*/ 52 w 261"/>
              <a:gd name="T95" fmla="*/ 50 h 262"/>
              <a:gd name="T96" fmla="*/ 12 w 261"/>
              <a:gd name="T97" fmla="*/ 220 h 262"/>
              <a:gd name="T98" fmla="*/ 52 w 261"/>
              <a:gd name="T99" fmla="*/ 232 h 262"/>
              <a:gd name="T100" fmla="*/ 52 w 261"/>
              <a:gd name="T101" fmla="*/ 232 h 262"/>
              <a:gd name="T102" fmla="*/ 12 w 261"/>
              <a:gd name="T103" fmla="*/ 114 h 262"/>
              <a:gd name="T104" fmla="*/ 0 w 261"/>
              <a:gd name="T105" fmla="*/ 104 h 262"/>
              <a:gd name="T106" fmla="*/ 12 w 261"/>
              <a:gd name="T107" fmla="*/ 154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61" h="262">
                <a:moveTo>
                  <a:pt x="249" y="220"/>
                </a:moveTo>
                <a:cubicBezTo>
                  <a:pt x="249" y="154"/>
                  <a:pt x="249" y="154"/>
                  <a:pt x="249" y="154"/>
                </a:cubicBezTo>
                <a:cubicBezTo>
                  <a:pt x="251" y="157"/>
                  <a:pt x="252" y="160"/>
                  <a:pt x="252" y="164"/>
                </a:cubicBezTo>
                <a:cubicBezTo>
                  <a:pt x="252" y="220"/>
                  <a:pt x="252" y="220"/>
                  <a:pt x="252" y="220"/>
                </a:cubicBezTo>
                <a:cubicBezTo>
                  <a:pt x="249" y="220"/>
                  <a:pt x="249" y="220"/>
                  <a:pt x="249" y="220"/>
                </a:cubicBezTo>
                <a:close/>
                <a:moveTo>
                  <a:pt x="249" y="114"/>
                </a:moveTo>
                <a:cubicBezTo>
                  <a:pt x="249" y="70"/>
                  <a:pt x="249" y="70"/>
                  <a:pt x="249" y="70"/>
                </a:cubicBezTo>
                <a:cubicBezTo>
                  <a:pt x="250" y="70"/>
                  <a:pt x="250" y="70"/>
                  <a:pt x="250" y="69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9" y="66"/>
                  <a:pt x="261" y="67"/>
                  <a:pt x="261" y="70"/>
                </a:cubicBezTo>
                <a:cubicBezTo>
                  <a:pt x="261" y="104"/>
                  <a:pt x="261" y="104"/>
                  <a:pt x="261" y="104"/>
                </a:cubicBezTo>
                <a:cubicBezTo>
                  <a:pt x="261" y="107"/>
                  <a:pt x="259" y="110"/>
                  <a:pt x="257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50" y="114"/>
                  <a:pt x="250" y="114"/>
                  <a:pt x="249" y="114"/>
                </a:cubicBezTo>
                <a:close/>
                <a:moveTo>
                  <a:pt x="249" y="70"/>
                </a:moveTo>
                <a:cubicBezTo>
                  <a:pt x="249" y="114"/>
                  <a:pt x="249" y="114"/>
                  <a:pt x="249" y="114"/>
                </a:cubicBezTo>
                <a:cubicBezTo>
                  <a:pt x="248" y="114"/>
                  <a:pt x="246" y="112"/>
                  <a:pt x="246" y="110"/>
                </a:cubicBezTo>
                <a:cubicBezTo>
                  <a:pt x="246" y="76"/>
                  <a:pt x="246" y="76"/>
                  <a:pt x="246" y="76"/>
                </a:cubicBezTo>
                <a:cubicBezTo>
                  <a:pt x="246" y="74"/>
                  <a:pt x="248" y="71"/>
                  <a:pt x="249" y="70"/>
                </a:cubicBezTo>
                <a:close/>
                <a:moveTo>
                  <a:pt x="249" y="154"/>
                </a:moveTo>
                <a:cubicBezTo>
                  <a:pt x="246" y="150"/>
                  <a:pt x="241" y="146"/>
                  <a:pt x="235" y="146"/>
                </a:cubicBezTo>
                <a:cubicBezTo>
                  <a:pt x="235" y="50"/>
                  <a:pt x="235" y="50"/>
                  <a:pt x="235" y="50"/>
                </a:cubicBezTo>
                <a:cubicBezTo>
                  <a:pt x="209" y="50"/>
                  <a:pt x="209" y="50"/>
                  <a:pt x="209" y="50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19" y="162"/>
                  <a:pt x="227" y="170"/>
                  <a:pt x="227" y="180"/>
                </a:cubicBezTo>
                <a:cubicBezTo>
                  <a:pt x="227" y="189"/>
                  <a:pt x="219" y="197"/>
                  <a:pt x="209" y="197"/>
                </a:cubicBezTo>
                <a:cubicBezTo>
                  <a:pt x="209" y="220"/>
                  <a:pt x="209" y="220"/>
                  <a:pt x="209" y="220"/>
                </a:cubicBezTo>
                <a:cubicBezTo>
                  <a:pt x="249" y="220"/>
                  <a:pt x="249" y="220"/>
                  <a:pt x="249" y="220"/>
                </a:cubicBezTo>
                <a:cubicBezTo>
                  <a:pt x="249" y="154"/>
                  <a:pt x="249" y="154"/>
                  <a:pt x="249" y="154"/>
                </a:cubicBezTo>
                <a:close/>
                <a:moveTo>
                  <a:pt x="209" y="262"/>
                </a:moveTo>
                <a:cubicBezTo>
                  <a:pt x="209" y="232"/>
                  <a:pt x="209" y="232"/>
                  <a:pt x="209" y="232"/>
                </a:cubicBezTo>
                <a:cubicBezTo>
                  <a:pt x="226" y="232"/>
                  <a:pt x="226" y="232"/>
                  <a:pt x="226" y="232"/>
                </a:cubicBezTo>
                <a:cubicBezTo>
                  <a:pt x="226" y="249"/>
                  <a:pt x="226" y="249"/>
                  <a:pt x="226" y="249"/>
                </a:cubicBezTo>
                <a:cubicBezTo>
                  <a:pt x="226" y="257"/>
                  <a:pt x="220" y="262"/>
                  <a:pt x="213" y="262"/>
                </a:cubicBezTo>
                <a:cubicBezTo>
                  <a:pt x="209" y="262"/>
                  <a:pt x="209" y="262"/>
                  <a:pt x="209" y="262"/>
                </a:cubicBezTo>
                <a:close/>
                <a:moveTo>
                  <a:pt x="209" y="44"/>
                </a:moveTo>
                <a:cubicBezTo>
                  <a:pt x="209" y="15"/>
                  <a:pt x="209" y="15"/>
                  <a:pt x="209" y="15"/>
                </a:cubicBezTo>
                <a:cubicBezTo>
                  <a:pt x="225" y="23"/>
                  <a:pt x="235" y="33"/>
                  <a:pt x="235" y="44"/>
                </a:cubicBezTo>
                <a:lnTo>
                  <a:pt x="209" y="44"/>
                </a:lnTo>
                <a:close/>
                <a:moveTo>
                  <a:pt x="209" y="15"/>
                </a:moveTo>
                <a:cubicBezTo>
                  <a:pt x="209" y="44"/>
                  <a:pt x="209" y="44"/>
                  <a:pt x="209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9" y="37"/>
                  <a:pt x="203" y="33"/>
                  <a:pt x="203" y="28"/>
                </a:cubicBezTo>
                <a:cubicBezTo>
                  <a:pt x="203" y="24"/>
                  <a:pt x="199" y="20"/>
                  <a:pt x="195" y="20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200" y="11"/>
                  <a:pt x="205" y="13"/>
                  <a:pt x="209" y="15"/>
                </a:cubicBezTo>
                <a:close/>
                <a:moveTo>
                  <a:pt x="209" y="50"/>
                </a:moveTo>
                <a:cubicBezTo>
                  <a:pt x="209" y="162"/>
                  <a:pt x="209" y="162"/>
                  <a:pt x="209" y="162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03" y="162"/>
                  <a:pt x="198" y="166"/>
                  <a:pt x="195" y="171"/>
                </a:cubicBezTo>
                <a:cubicBezTo>
                  <a:pt x="195" y="120"/>
                  <a:pt x="195" y="120"/>
                  <a:pt x="195" y="120"/>
                </a:cubicBezTo>
                <a:cubicBezTo>
                  <a:pt x="201" y="120"/>
                  <a:pt x="201" y="120"/>
                  <a:pt x="201" y="120"/>
                </a:cubicBezTo>
                <a:cubicBezTo>
                  <a:pt x="201" y="70"/>
                  <a:pt x="201" y="70"/>
                  <a:pt x="201" y="70"/>
                </a:cubicBezTo>
                <a:cubicBezTo>
                  <a:pt x="195" y="70"/>
                  <a:pt x="195" y="70"/>
                  <a:pt x="195" y="70"/>
                </a:cubicBezTo>
                <a:cubicBezTo>
                  <a:pt x="195" y="50"/>
                  <a:pt x="195" y="50"/>
                  <a:pt x="195" y="50"/>
                </a:cubicBezTo>
                <a:cubicBezTo>
                  <a:pt x="209" y="50"/>
                  <a:pt x="209" y="50"/>
                  <a:pt x="209" y="50"/>
                </a:cubicBezTo>
                <a:close/>
                <a:moveTo>
                  <a:pt x="209" y="197"/>
                </a:moveTo>
                <a:cubicBezTo>
                  <a:pt x="209" y="220"/>
                  <a:pt x="209" y="220"/>
                  <a:pt x="209" y="220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95" y="188"/>
                  <a:pt x="195" y="188"/>
                  <a:pt x="195" y="188"/>
                </a:cubicBezTo>
                <a:cubicBezTo>
                  <a:pt x="198" y="193"/>
                  <a:pt x="203" y="197"/>
                  <a:pt x="209" y="197"/>
                </a:cubicBezTo>
                <a:cubicBezTo>
                  <a:pt x="209" y="197"/>
                  <a:pt x="209" y="197"/>
                  <a:pt x="209" y="197"/>
                </a:cubicBezTo>
                <a:close/>
                <a:moveTo>
                  <a:pt x="209" y="232"/>
                </a:moveTo>
                <a:cubicBezTo>
                  <a:pt x="209" y="262"/>
                  <a:pt x="209" y="262"/>
                  <a:pt x="209" y="262"/>
                </a:cubicBezTo>
                <a:cubicBezTo>
                  <a:pt x="206" y="262"/>
                  <a:pt x="206" y="262"/>
                  <a:pt x="206" y="262"/>
                </a:cubicBezTo>
                <a:cubicBezTo>
                  <a:pt x="201" y="262"/>
                  <a:pt x="197" y="260"/>
                  <a:pt x="195" y="257"/>
                </a:cubicBezTo>
                <a:cubicBezTo>
                  <a:pt x="195" y="232"/>
                  <a:pt x="195" y="232"/>
                  <a:pt x="195" y="232"/>
                </a:cubicBezTo>
                <a:lnTo>
                  <a:pt x="209" y="232"/>
                </a:lnTo>
                <a:close/>
                <a:moveTo>
                  <a:pt x="171" y="20"/>
                </a:moveTo>
                <a:cubicBezTo>
                  <a:pt x="175" y="20"/>
                  <a:pt x="179" y="24"/>
                  <a:pt x="179" y="28"/>
                </a:cubicBezTo>
                <a:cubicBezTo>
                  <a:pt x="179" y="33"/>
                  <a:pt x="175" y="37"/>
                  <a:pt x="171" y="37"/>
                </a:cubicBezTo>
                <a:cubicBezTo>
                  <a:pt x="170" y="37"/>
                  <a:pt x="169" y="37"/>
                  <a:pt x="168" y="36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0" y="37"/>
                  <a:pt x="186" y="33"/>
                  <a:pt x="186" y="28"/>
                </a:cubicBezTo>
                <a:cubicBezTo>
                  <a:pt x="186" y="24"/>
                  <a:pt x="190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187" y="6"/>
                  <a:pt x="178" y="4"/>
                  <a:pt x="168" y="3"/>
                </a:cubicBezTo>
                <a:cubicBezTo>
                  <a:pt x="168" y="21"/>
                  <a:pt x="168" y="21"/>
                  <a:pt x="168" y="21"/>
                </a:cubicBezTo>
                <a:cubicBezTo>
                  <a:pt x="169" y="20"/>
                  <a:pt x="170" y="20"/>
                  <a:pt x="171" y="20"/>
                </a:cubicBezTo>
                <a:close/>
                <a:moveTo>
                  <a:pt x="195" y="50"/>
                </a:moveTo>
                <a:cubicBezTo>
                  <a:pt x="195" y="70"/>
                  <a:pt x="195" y="70"/>
                  <a:pt x="195" y="70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8" y="50"/>
                  <a:pt x="168" y="50"/>
                  <a:pt x="168" y="50"/>
                </a:cubicBezTo>
                <a:cubicBezTo>
                  <a:pt x="195" y="50"/>
                  <a:pt x="195" y="50"/>
                  <a:pt x="195" y="50"/>
                </a:cubicBezTo>
                <a:close/>
                <a:moveTo>
                  <a:pt x="195" y="120"/>
                </a:moveTo>
                <a:cubicBezTo>
                  <a:pt x="195" y="171"/>
                  <a:pt x="195" y="171"/>
                  <a:pt x="195" y="171"/>
                </a:cubicBezTo>
                <a:cubicBezTo>
                  <a:pt x="193" y="173"/>
                  <a:pt x="192" y="176"/>
                  <a:pt x="192" y="180"/>
                </a:cubicBezTo>
                <a:cubicBezTo>
                  <a:pt x="192" y="183"/>
                  <a:pt x="193" y="186"/>
                  <a:pt x="195" y="188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95" y="120"/>
                  <a:pt x="195" y="120"/>
                  <a:pt x="195" y="120"/>
                </a:cubicBezTo>
                <a:close/>
                <a:moveTo>
                  <a:pt x="195" y="232"/>
                </a:moveTo>
                <a:cubicBezTo>
                  <a:pt x="195" y="257"/>
                  <a:pt x="195" y="257"/>
                  <a:pt x="195" y="257"/>
                </a:cubicBezTo>
                <a:cubicBezTo>
                  <a:pt x="193" y="254"/>
                  <a:pt x="192" y="252"/>
                  <a:pt x="192" y="249"/>
                </a:cubicBezTo>
                <a:cubicBezTo>
                  <a:pt x="192" y="232"/>
                  <a:pt x="192" y="232"/>
                  <a:pt x="192" y="232"/>
                </a:cubicBezTo>
                <a:lnTo>
                  <a:pt x="195" y="232"/>
                </a:lnTo>
                <a:close/>
                <a:moveTo>
                  <a:pt x="168" y="36"/>
                </a:moveTo>
                <a:cubicBezTo>
                  <a:pt x="165" y="35"/>
                  <a:pt x="162" y="32"/>
                  <a:pt x="162" y="28"/>
                </a:cubicBezTo>
                <a:cubicBezTo>
                  <a:pt x="162" y="25"/>
                  <a:pt x="165" y="22"/>
                  <a:pt x="168" y="21"/>
                </a:cubicBezTo>
                <a:cubicBezTo>
                  <a:pt x="168" y="3"/>
                  <a:pt x="168" y="3"/>
                  <a:pt x="168" y="3"/>
                </a:cubicBezTo>
                <a:cubicBezTo>
                  <a:pt x="157" y="1"/>
                  <a:pt x="144" y="0"/>
                  <a:pt x="131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68" y="36"/>
                  <a:pt x="168" y="36"/>
                  <a:pt x="168" y="36"/>
                </a:cubicBezTo>
                <a:close/>
                <a:moveTo>
                  <a:pt x="168" y="50"/>
                </a:moveTo>
                <a:cubicBezTo>
                  <a:pt x="168" y="70"/>
                  <a:pt x="168" y="70"/>
                  <a:pt x="168" y="70"/>
                </a:cubicBezTo>
                <a:cubicBezTo>
                  <a:pt x="135" y="70"/>
                  <a:pt x="135" y="70"/>
                  <a:pt x="135" y="70"/>
                </a:cubicBezTo>
                <a:cubicBezTo>
                  <a:pt x="135" y="120"/>
                  <a:pt x="135" y="120"/>
                  <a:pt x="135" y="1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30" y="220"/>
                  <a:pt x="130" y="220"/>
                  <a:pt x="130" y="220"/>
                </a:cubicBezTo>
                <a:cubicBezTo>
                  <a:pt x="130" y="198"/>
                  <a:pt x="130" y="198"/>
                  <a:pt x="130" y="198"/>
                </a:cubicBezTo>
                <a:cubicBezTo>
                  <a:pt x="167" y="198"/>
                  <a:pt x="167" y="198"/>
                  <a:pt x="167" y="198"/>
                </a:cubicBezTo>
                <a:cubicBezTo>
                  <a:pt x="167" y="187"/>
                  <a:pt x="167" y="187"/>
                  <a:pt x="167" y="187"/>
                </a:cubicBezTo>
                <a:cubicBezTo>
                  <a:pt x="130" y="187"/>
                  <a:pt x="130" y="187"/>
                  <a:pt x="130" y="187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67" y="179"/>
                  <a:pt x="167" y="179"/>
                  <a:pt x="167" y="179"/>
                </a:cubicBezTo>
                <a:cubicBezTo>
                  <a:pt x="167" y="167"/>
                  <a:pt x="167" y="167"/>
                  <a:pt x="167" y="167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59"/>
                  <a:pt x="130" y="159"/>
                  <a:pt x="130" y="159"/>
                </a:cubicBezTo>
                <a:cubicBezTo>
                  <a:pt x="167" y="159"/>
                  <a:pt x="167" y="159"/>
                  <a:pt x="167" y="159"/>
                </a:cubicBezTo>
                <a:cubicBezTo>
                  <a:pt x="167" y="147"/>
                  <a:pt x="167" y="147"/>
                  <a:pt x="167" y="147"/>
                </a:cubicBezTo>
                <a:cubicBezTo>
                  <a:pt x="130" y="147"/>
                  <a:pt x="130" y="147"/>
                  <a:pt x="130" y="147"/>
                </a:cubicBezTo>
                <a:cubicBezTo>
                  <a:pt x="130" y="50"/>
                  <a:pt x="130" y="50"/>
                  <a:pt x="130" y="50"/>
                </a:cubicBezTo>
                <a:lnTo>
                  <a:pt x="168" y="50"/>
                </a:lnTo>
                <a:close/>
                <a:moveTo>
                  <a:pt x="130" y="0"/>
                </a:moveTo>
                <a:cubicBezTo>
                  <a:pt x="130" y="44"/>
                  <a:pt x="130" y="44"/>
                  <a:pt x="130" y="44"/>
                </a:cubicBezTo>
                <a:cubicBezTo>
                  <a:pt x="93" y="44"/>
                  <a:pt x="93" y="44"/>
                  <a:pt x="93" y="44"/>
                </a:cubicBezTo>
                <a:cubicBezTo>
                  <a:pt x="93" y="36"/>
                  <a:pt x="93" y="36"/>
                  <a:pt x="93" y="36"/>
                </a:cubicBezTo>
                <a:cubicBezTo>
                  <a:pt x="96" y="35"/>
                  <a:pt x="99" y="32"/>
                  <a:pt x="99" y="28"/>
                </a:cubicBezTo>
                <a:cubicBezTo>
                  <a:pt x="99" y="25"/>
                  <a:pt x="96" y="22"/>
                  <a:pt x="93" y="21"/>
                </a:cubicBezTo>
                <a:cubicBezTo>
                  <a:pt x="93" y="3"/>
                  <a:pt x="93" y="3"/>
                  <a:pt x="93" y="3"/>
                </a:cubicBezTo>
                <a:cubicBezTo>
                  <a:pt x="104" y="1"/>
                  <a:pt x="117" y="0"/>
                  <a:pt x="130" y="0"/>
                </a:cubicBezTo>
                <a:close/>
                <a:moveTo>
                  <a:pt x="130" y="50"/>
                </a:moveTo>
                <a:cubicBezTo>
                  <a:pt x="130" y="147"/>
                  <a:pt x="130" y="147"/>
                  <a:pt x="130" y="147"/>
                </a:cubicBezTo>
                <a:cubicBezTo>
                  <a:pt x="93" y="147"/>
                  <a:pt x="93" y="147"/>
                  <a:pt x="93" y="147"/>
                </a:cubicBezTo>
                <a:cubicBezTo>
                  <a:pt x="93" y="120"/>
                  <a:pt x="93" y="120"/>
                  <a:pt x="93" y="120"/>
                </a:cubicBezTo>
                <a:cubicBezTo>
                  <a:pt x="126" y="120"/>
                  <a:pt x="126" y="120"/>
                  <a:pt x="126" y="120"/>
                </a:cubicBezTo>
                <a:cubicBezTo>
                  <a:pt x="126" y="70"/>
                  <a:pt x="126" y="70"/>
                  <a:pt x="126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50"/>
                  <a:pt x="93" y="50"/>
                  <a:pt x="93" y="50"/>
                </a:cubicBezTo>
                <a:cubicBezTo>
                  <a:pt x="130" y="50"/>
                  <a:pt x="130" y="50"/>
                  <a:pt x="130" y="50"/>
                </a:cubicBezTo>
                <a:close/>
                <a:moveTo>
                  <a:pt x="130" y="159"/>
                </a:moveTo>
                <a:cubicBezTo>
                  <a:pt x="130" y="167"/>
                  <a:pt x="130" y="167"/>
                  <a:pt x="130" y="167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130" y="159"/>
                  <a:pt x="130" y="159"/>
                  <a:pt x="130" y="159"/>
                </a:cubicBezTo>
                <a:close/>
                <a:moveTo>
                  <a:pt x="130" y="179"/>
                </a:moveTo>
                <a:cubicBezTo>
                  <a:pt x="130" y="187"/>
                  <a:pt x="130" y="187"/>
                  <a:pt x="130" y="187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130" y="179"/>
                  <a:pt x="130" y="179"/>
                  <a:pt x="130" y="179"/>
                </a:cubicBezTo>
                <a:close/>
                <a:moveTo>
                  <a:pt x="130" y="198"/>
                </a:moveTo>
                <a:cubicBezTo>
                  <a:pt x="130" y="220"/>
                  <a:pt x="130" y="220"/>
                  <a:pt x="130" y="220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93" y="198"/>
                  <a:pt x="93" y="198"/>
                  <a:pt x="93" y="198"/>
                </a:cubicBezTo>
                <a:lnTo>
                  <a:pt x="130" y="198"/>
                </a:lnTo>
                <a:close/>
                <a:moveTo>
                  <a:pt x="93" y="3"/>
                </a:moveTo>
                <a:cubicBezTo>
                  <a:pt x="93" y="21"/>
                  <a:pt x="93" y="21"/>
                  <a:pt x="93" y="21"/>
                </a:cubicBezTo>
                <a:cubicBezTo>
                  <a:pt x="92" y="20"/>
                  <a:pt x="92" y="20"/>
                  <a:pt x="91" y="20"/>
                </a:cubicBezTo>
                <a:cubicBezTo>
                  <a:pt x="86" y="20"/>
                  <a:pt x="83" y="24"/>
                  <a:pt x="83" y="28"/>
                </a:cubicBezTo>
                <a:cubicBezTo>
                  <a:pt x="83" y="33"/>
                  <a:pt x="86" y="37"/>
                  <a:pt x="91" y="37"/>
                </a:cubicBezTo>
                <a:cubicBezTo>
                  <a:pt x="92" y="37"/>
                  <a:pt x="92" y="37"/>
                  <a:pt x="93" y="36"/>
                </a:cubicBezTo>
                <a:cubicBezTo>
                  <a:pt x="93" y="44"/>
                  <a:pt x="93" y="44"/>
                  <a:pt x="93" y="44"/>
                </a:cubicBezTo>
                <a:cubicBezTo>
                  <a:pt x="67" y="44"/>
                  <a:pt x="67" y="44"/>
                  <a:pt x="67" y="44"/>
                </a:cubicBezTo>
                <a:cubicBezTo>
                  <a:pt x="67" y="37"/>
                  <a:pt x="67" y="37"/>
                  <a:pt x="67" y="37"/>
                </a:cubicBezTo>
                <a:cubicBezTo>
                  <a:pt x="71" y="37"/>
                  <a:pt x="75" y="33"/>
                  <a:pt x="75" y="28"/>
                </a:cubicBezTo>
                <a:cubicBezTo>
                  <a:pt x="75" y="24"/>
                  <a:pt x="71" y="20"/>
                  <a:pt x="67" y="20"/>
                </a:cubicBezTo>
                <a:cubicBezTo>
                  <a:pt x="67" y="9"/>
                  <a:pt x="67" y="9"/>
                  <a:pt x="67" y="9"/>
                </a:cubicBezTo>
                <a:cubicBezTo>
                  <a:pt x="75" y="6"/>
                  <a:pt x="84" y="4"/>
                  <a:pt x="93" y="3"/>
                </a:cubicBezTo>
                <a:close/>
                <a:moveTo>
                  <a:pt x="93" y="50"/>
                </a:moveTo>
                <a:cubicBezTo>
                  <a:pt x="93" y="70"/>
                  <a:pt x="93" y="70"/>
                  <a:pt x="93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50"/>
                  <a:pt x="67" y="50"/>
                  <a:pt x="67" y="50"/>
                </a:cubicBezTo>
                <a:cubicBezTo>
                  <a:pt x="93" y="50"/>
                  <a:pt x="93" y="50"/>
                  <a:pt x="93" y="50"/>
                </a:cubicBezTo>
                <a:close/>
                <a:moveTo>
                  <a:pt x="93" y="120"/>
                </a:moveTo>
                <a:cubicBezTo>
                  <a:pt x="93" y="147"/>
                  <a:pt x="93" y="147"/>
                  <a:pt x="93" y="147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92" y="159"/>
                  <a:pt x="92" y="159"/>
                  <a:pt x="92" y="159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79"/>
                  <a:pt x="92" y="179"/>
                  <a:pt x="92" y="179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2" y="187"/>
                  <a:pt x="92" y="187"/>
                  <a:pt x="92" y="187"/>
                </a:cubicBezTo>
                <a:cubicBezTo>
                  <a:pt x="92" y="198"/>
                  <a:pt x="92" y="198"/>
                  <a:pt x="92" y="198"/>
                </a:cubicBezTo>
                <a:cubicBezTo>
                  <a:pt x="93" y="198"/>
                  <a:pt x="93" y="198"/>
                  <a:pt x="93" y="198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67" y="220"/>
                  <a:pt x="67" y="220"/>
                  <a:pt x="67" y="220"/>
                </a:cubicBezTo>
                <a:cubicBezTo>
                  <a:pt x="67" y="188"/>
                  <a:pt x="67" y="188"/>
                  <a:pt x="67" y="188"/>
                </a:cubicBezTo>
                <a:cubicBezTo>
                  <a:pt x="68" y="186"/>
                  <a:pt x="69" y="183"/>
                  <a:pt x="69" y="180"/>
                </a:cubicBezTo>
                <a:cubicBezTo>
                  <a:pt x="69" y="176"/>
                  <a:pt x="68" y="173"/>
                  <a:pt x="67" y="171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93" y="120"/>
                  <a:pt x="93" y="120"/>
                  <a:pt x="93" y="120"/>
                </a:cubicBezTo>
                <a:close/>
                <a:moveTo>
                  <a:pt x="67" y="257"/>
                </a:moveTo>
                <a:cubicBezTo>
                  <a:pt x="67" y="232"/>
                  <a:pt x="67" y="232"/>
                  <a:pt x="67" y="232"/>
                </a:cubicBezTo>
                <a:cubicBezTo>
                  <a:pt x="69" y="232"/>
                  <a:pt x="69" y="232"/>
                  <a:pt x="69" y="232"/>
                </a:cubicBezTo>
                <a:cubicBezTo>
                  <a:pt x="69" y="249"/>
                  <a:pt x="69" y="249"/>
                  <a:pt x="69" y="249"/>
                </a:cubicBezTo>
                <a:cubicBezTo>
                  <a:pt x="69" y="252"/>
                  <a:pt x="68" y="254"/>
                  <a:pt x="67" y="257"/>
                </a:cubicBezTo>
                <a:close/>
                <a:moveTo>
                  <a:pt x="67" y="9"/>
                </a:moveTo>
                <a:cubicBezTo>
                  <a:pt x="67" y="20"/>
                  <a:pt x="67" y="20"/>
                  <a:pt x="67" y="20"/>
                </a:cubicBezTo>
                <a:cubicBezTo>
                  <a:pt x="62" y="20"/>
                  <a:pt x="58" y="24"/>
                  <a:pt x="58" y="28"/>
                </a:cubicBezTo>
                <a:cubicBezTo>
                  <a:pt x="58" y="33"/>
                  <a:pt x="62" y="37"/>
                  <a:pt x="67" y="37"/>
                </a:cubicBezTo>
                <a:cubicBezTo>
                  <a:pt x="67" y="44"/>
                  <a:pt x="67" y="44"/>
                  <a:pt x="67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15"/>
                  <a:pt x="52" y="15"/>
                  <a:pt x="52" y="15"/>
                </a:cubicBezTo>
                <a:cubicBezTo>
                  <a:pt x="56" y="13"/>
                  <a:pt x="61" y="11"/>
                  <a:pt x="67" y="9"/>
                </a:cubicBezTo>
                <a:close/>
                <a:moveTo>
                  <a:pt x="67" y="50"/>
                </a:moveTo>
                <a:cubicBezTo>
                  <a:pt x="67" y="70"/>
                  <a:pt x="67" y="70"/>
                  <a:pt x="67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7" y="171"/>
                  <a:pt x="67" y="171"/>
                  <a:pt x="67" y="171"/>
                </a:cubicBezTo>
                <a:cubicBezTo>
                  <a:pt x="64" y="166"/>
                  <a:pt x="58" y="162"/>
                  <a:pt x="52" y="162"/>
                </a:cubicBezTo>
                <a:cubicBezTo>
                  <a:pt x="52" y="50"/>
                  <a:pt x="52" y="50"/>
                  <a:pt x="52" y="50"/>
                </a:cubicBezTo>
                <a:cubicBezTo>
                  <a:pt x="67" y="50"/>
                  <a:pt x="67" y="50"/>
                  <a:pt x="67" y="50"/>
                </a:cubicBezTo>
                <a:close/>
                <a:moveTo>
                  <a:pt x="67" y="188"/>
                </a:moveTo>
                <a:cubicBezTo>
                  <a:pt x="67" y="220"/>
                  <a:pt x="67" y="220"/>
                  <a:pt x="67" y="220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52" y="197"/>
                  <a:pt x="52" y="197"/>
                  <a:pt x="52" y="197"/>
                </a:cubicBezTo>
                <a:cubicBezTo>
                  <a:pt x="58" y="197"/>
                  <a:pt x="64" y="193"/>
                  <a:pt x="67" y="188"/>
                </a:cubicBezTo>
                <a:close/>
                <a:moveTo>
                  <a:pt x="67" y="232"/>
                </a:moveTo>
                <a:cubicBezTo>
                  <a:pt x="67" y="257"/>
                  <a:pt x="67" y="257"/>
                  <a:pt x="67" y="257"/>
                </a:cubicBezTo>
                <a:cubicBezTo>
                  <a:pt x="64" y="260"/>
                  <a:pt x="60" y="262"/>
                  <a:pt x="56" y="262"/>
                </a:cubicBezTo>
                <a:cubicBezTo>
                  <a:pt x="52" y="262"/>
                  <a:pt x="52" y="262"/>
                  <a:pt x="52" y="262"/>
                </a:cubicBezTo>
                <a:cubicBezTo>
                  <a:pt x="52" y="232"/>
                  <a:pt x="52" y="232"/>
                  <a:pt x="52" y="232"/>
                </a:cubicBezTo>
                <a:lnTo>
                  <a:pt x="67" y="232"/>
                </a:lnTo>
                <a:close/>
                <a:moveTo>
                  <a:pt x="52" y="15"/>
                </a:moveTo>
                <a:cubicBezTo>
                  <a:pt x="52" y="44"/>
                  <a:pt x="52" y="44"/>
                  <a:pt x="52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33"/>
                  <a:pt x="36" y="23"/>
                  <a:pt x="52" y="15"/>
                </a:cubicBezTo>
                <a:close/>
                <a:moveTo>
                  <a:pt x="52" y="50"/>
                </a:moveTo>
                <a:cubicBezTo>
                  <a:pt x="52" y="162"/>
                  <a:pt x="52" y="162"/>
                  <a:pt x="52" y="162"/>
                </a:cubicBezTo>
                <a:cubicBezTo>
                  <a:pt x="42" y="162"/>
                  <a:pt x="35" y="170"/>
                  <a:pt x="35" y="180"/>
                </a:cubicBezTo>
                <a:cubicBezTo>
                  <a:pt x="35" y="189"/>
                  <a:pt x="42" y="197"/>
                  <a:pt x="52" y="197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12" y="220"/>
                  <a:pt x="12" y="220"/>
                  <a:pt x="12" y="220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15" y="150"/>
                  <a:pt x="21" y="146"/>
                  <a:pt x="27" y="146"/>
                </a:cubicBezTo>
                <a:cubicBezTo>
                  <a:pt x="27" y="50"/>
                  <a:pt x="27" y="50"/>
                  <a:pt x="27" y="50"/>
                </a:cubicBezTo>
                <a:cubicBezTo>
                  <a:pt x="52" y="50"/>
                  <a:pt x="52" y="50"/>
                  <a:pt x="52" y="50"/>
                </a:cubicBezTo>
                <a:close/>
                <a:moveTo>
                  <a:pt x="52" y="232"/>
                </a:moveTo>
                <a:cubicBezTo>
                  <a:pt x="52" y="262"/>
                  <a:pt x="52" y="262"/>
                  <a:pt x="52" y="262"/>
                </a:cubicBezTo>
                <a:cubicBezTo>
                  <a:pt x="48" y="262"/>
                  <a:pt x="48" y="262"/>
                  <a:pt x="48" y="262"/>
                </a:cubicBezTo>
                <a:cubicBezTo>
                  <a:pt x="41" y="262"/>
                  <a:pt x="35" y="257"/>
                  <a:pt x="35" y="249"/>
                </a:cubicBezTo>
                <a:cubicBezTo>
                  <a:pt x="35" y="232"/>
                  <a:pt x="35" y="232"/>
                  <a:pt x="35" y="232"/>
                </a:cubicBezTo>
                <a:cubicBezTo>
                  <a:pt x="52" y="232"/>
                  <a:pt x="52" y="232"/>
                  <a:pt x="52" y="232"/>
                </a:cubicBezTo>
                <a:close/>
                <a:moveTo>
                  <a:pt x="12" y="114"/>
                </a:moveTo>
                <a:cubicBezTo>
                  <a:pt x="14" y="114"/>
                  <a:pt x="15" y="112"/>
                  <a:pt x="15" y="110"/>
                </a:cubicBezTo>
                <a:cubicBezTo>
                  <a:pt x="15" y="76"/>
                  <a:pt x="15" y="76"/>
                  <a:pt x="15" y="76"/>
                </a:cubicBezTo>
                <a:cubicBezTo>
                  <a:pt x="15" y="74"/>
                  <a:pt x="14" y="71"/>
                  <a:pt x="12" y="70"/>
                </a:cubicBezTo>
                <a:lnTo>
                  <a:pt x="12" y="114"/>
                </a:lnTo>
                <a:close/>
                <a:moveTo>
                  <a:pt x="12" y="70"/>
                </a:moveTo>
                <a:cubicBezTo>
                  <a:pt x="12" y="114"/>
                  <a:pt x="12" y="114"/>
                  <a:pt x="12" y="114"/>
                </a:cubicBezTo>
                <a:cubicBezTo>
                  <a:pt x="12" y="114"/>
                  <a:pt x="11" y="114"/>
                  <a:pt x="11" y="113"/>
                </a:cubicBezTo>
                <a:cubicBezTo>
                  <a:pt x="4" y="111"/>
                  <a:pt x="4" y="111"/>
                  <a:pt x="4" y="111"/>
                </a:cubicBezTo>
                <a:cubicBezTo>
                  <a:pt x="2" y="110"/>
                  <a:pt x="0" y="107"/>
                  <a:pt x="0" y="104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7"/>
                  <a:pt x="2" y="66"/>
                  <a:pt x="4" y="67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70"/>
                  <a:pt x="12" y="70"/>
                  <a:pt x="12" y="70"/>
                </a:cubicBezTo>
                <a:close/>
                <a:moveTo>
                  <a:pt x="12" y="154"/>
                </a:moveTo>
                <a:cubicBezTo>
                  <a:pt x="12" y="220"/>
                  <a:pt x="12" y="220"/>
                  <a:pt x="12" y="220"/>
                </a:cubicBezTo>
                <a:cubicBezTo>
                  <a:pt x="9" y="220"/>
                  <a:pt x="9" y="220"/>
                  <a:pt x="9" y="220"/>
                </a:cubicBezTo>
                <a:cubicBezTo>
                  <a:pt x="9" y="164"/>
                  <a:pt x="9" y="164"/>
                  <a:pt x="9" y="164"/>
                </a:cubicBezTo>
                <a:cubicBezTo>
                  <a:pt x="9" y="160"/>
                  <a:pt x="10" y="157"/>
                  <a:pt x="12" y="154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Freeform 76"/>
          <p:cNvSpPr>
            <a:spLocks noEditPoints="1"/>
          </p:cNvSpPr>
          <p:nvPr/>
        </p:nvSpPr>
        <p:spPr bwMode="auto">
          <a:xfrm>
            <a:off x="7873026" y="2980293"/>
            <a:ext cx="711889" cy="539629"/>
          </a:xfrm>
          <a:custGeom>
            <a:avLst/>
            <a:gdLst>
              <a:gd name="T0" fmla="*/ 271 w 295"/>
              <a:gd name="T1" fmla="*/ 0 h 224"/>
              <a:gd name="T2" fmla="*/ 277 w 295"/>
              <a:gd name="T3" fmla="*/ 35 h 224"/>
              <a:gd name="T4" fmla="*/ 224 w 295"/>
              <a:gd name="T5" fmla="*/ 224 h 224"/>
              <a:gd name="T6" fmla="*/ 248 w 295"/>
              <a:gd name="T7" fmla="*/ 188 h 224"/>
              <a:gd name="T8" fmla="*/ 249 w 295"/>
              <a:gd name="T9" fmla="*/ 29 h 224"/>
              <a:gd name="T10" fmla="*/ 224 w 295"/>
              <a:gd name="T11" fmla="*/ 194 h 224"/>
              <a:gd name="T12" fmla="*/ 224 w 295"/>
              <a:gd name="T13" fmla="*/ 16 h 224"/>
              <a:gd name="T14" fmla="*/ 224 w 295"/>
              <a:gd name="T15" fmla="*/ 208 h 224"/>
              <a:gd name="T16" fmla="*/ 224 w 295"/>
              <a:gd name="T17" fmla="*/ 179 h 224"/>
              <a:gd name="T18" fmla="*/ 224 w 295"/>
              <a:gd name="T19" fmla="*/ 194 h 224"/>
              <a:gd name="T20" fmla="*/ 201 w 295"/>
              <a:gd name="T21" fmla="*/ 128 h 224"/>
              <a:gd name="T22" fmla="*/ 203 w 295"/>
              <a:gd name="T23" fmla="*/ 98 h 224"/>
              <a:gd name="T24" fmla="*/ 195 w 295"/>
              <a:gd name="T25" fmla="*/ 67 h 224"/>
              <a:gd name="T26" fmla="*/ 187 w 295"/>
              <a:gd name="T27" fmla="*/ 128 h 224"/>
              <a:gd name="T28" fmla="*/ 187 w 295"/>
              <a:gd name="T29" fmla="*/ 100 h 224"/>
              <a:gd name="T30" fmla="*/ 190 w 295"/>
              <a:gd name="T31" fmla="*/ 75 h 224"/>
              <a:gd name="T32" fmla="*/ 187 w 295"/>
              <a:gd name="T33" fmla="*/ 0 h 224"/>
              <a:gd name="T34" fmla="*/ 187 w 295"/>
              <a:gd name="T35" fmla="*/ 0 h 224"/>
              <a:gd name="T36" fmla="*/ 147 w 295"/>
              <a:gd name="T37" fmla="*/ 208 h 224"/>
              <a:gd name="T38" fmla="*/ 182 w 295"/>
              <a:gd name="T39" fmla="*/ 67 h 224"/>
              <a:gd name="T40" fmla="*/ 168 w 295"/>
              <a:gd name="T41" fmla="*/ 109 h 224"/>
              <a:gd name="T42" fmla="*/ 187 w 295"/>
              <a:gd name="T43" fmla="*/ 194 h 224"/>
              <a:gd name="T44" fmla="*/ 148 w 295"/>
              <a:gd name="T45" fmla="*/ 125 h 224"/>
              <a:gd name="T46" fmla="*/ 147 w 295"/>
              <a:gd name="T47" fmla="*/ 106 h 224"/>
              <a:gd name="T48" fmla="*/ 184 w 295"/>
              <a:gd name="T49" fmla="*/ 70 h 224"/>
              <a:gd name="T50" fmla="*/ 187 w 295"/>
              <a:gd name="T51" fmla="*/ 91 h 224"/>
              <a:gd name="T52" fmla="*/ 179 w 295"/>
              <a:gd name="T53" fmla="*/ 116 h 224"/>
              <a:gd name="T54" fmla="*/ 187 w 295"/>
              <a:gd name="T55" fmla="*/ 100 h 224"/>
              <a:gd name="T56" fmla="*/ 147 w 295"/>
              <a:gd name="T57" fmla="*/ 16 h 224"/>
              <a:gd name="T58" fmla="*/ 147 w 295"/>
              <a:gd name="T59" fmla="*/ 208 h 224"/>
              <a:gd name="T60" fmla="*/ 147 w 295"/>
              <a:gd name="T61" fmla="*/ 106 h 224"/>
              <a:gd name="T62" fmla="*/ 127 w 295"/>
              <a:gd name="T63" fmla="*/ 121 h 224"/>
              <a:gd name="T64" fmla="*/ 147 w 295"/>
              <a:gd name="T65" fmla="*/ 137 h 224"/>
              <a:gd name="T66" fmla="*/ 102 w 295"/>
              <a:gd name="T67" fmla="*/ 156 h 224"/>
              <a:gd name="T68" fmla="*/ 109 w 295"/>
              <a:gd name="T69" fmla="*/ 113 h 224"/>
              <a:gd name="T70" fmla="*/ 100 w 295"/>
              <a:gd name="T71" fmla="*/ 93 h 224"/>
              <a:gd name="T72" fmla="*/ 111 w 295"/>
              <a:gd name="T73" fmla="*/ 97 h 224"/>
              <a:gd name="T74" fmla="*/ 99 w 295"/>
              <a:gd name="T75" fmla="*/ 88 h 224"/>
              <a:gd name="T76" fmla="*/ 101 w 295"/>
              <a:gd name="T77" fmla="*/ 150 h 224"/>
              <a:gd name="T78" fmla="*/ 99 w 295"/>
              <a:gd name="T79" fmla="*/ 123 h 224"/>
              <a:gd name="T80" fmla="*/ 0 w 295"/>
              <a:gd name="T81" fmla="*/ 23 h 224"/>
              <a:gd name="T82" fmla="*/ 99 w 295"/>
              <a:gd name="T83" fmla="*/ 208 h 224"/>
              <a:gd name="T84" fmla="*/ 17 w 295"/>
              <a:gd name="T85" fmla="*/ 35 h 224"/>
              <a:gd name="T86" fmla="*/ 99 w 295"/>
              <a:gd name="T87" fmla="*/ 29 h 224"/>
              <a:gd name="T88" fmla="*/ 79 w 295"/>
              <a:gd name="T89" fmla="*/ 129 h 224"/>
              <a:gd name="T90" fmla="*/ 99 w 295"/>
              <a:gd name="T91" fmla="*/ 157 h 224"/>
              <a:gd name="T92" fmla="*/ 30 w 295"/>
              <a:gd name="T93" fmla="*/ 45 h 224"/>
              <a:gd name="T94" fmla="*/ 99 w 295"/>
              <a:gd name="T95" fmla="*/ 115 h 224"/>
              <a:gd name="T96" fmla="*/ 99 w 295"/>
              <a:gd name="T97" fmla="*/ 123 h 224"/>
              <a:gd name="T98" fmla="*/ 91 w 295"/>
              <a:gd name="T99" fmla="*/ 133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95" h="224">
                <a:moveTo>
                  <a:pt x="271" y="224"/>
                </a:moveTo>
                <a:cubicBezTo>
                  <a:pt x="284" y="224"/>
                  <a:pt x="295" y="213"/>
                  <a:pt x="295" y="200"/>
                </a:cubicBezTo>
                <a:cubicBezTo>
                  <a:pt x="295" y="23"/>
                  <a:pt x="295" y="23"/>
                  <a:pt x="295" y="23"/>
                </a:cubicBezTo>
                <a:cubicBezTo>
                  <a:pt x="295" y="10"/>
                  <a:pt x="284" y="0"/>
                  <a:pt x="271" y="0"/>
                </a:cubicBezTo>
                <a:cubicBezTo>
                  <a:pt x="224" y="0"/>
                  <a:pt x="224" y="0"/>
                  <a:pt x="224" y="0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58" y="16"/>
                  <a:pt x="258" y="16"/>
                  <a:pt x="258" y="16"/>
                </a:cubicBezTo>
                <a:cubicBezTo>
                  <a:pt x="268" y="16"/>
                  <a:pt x="277" y="24"/>
                  <a:pt x="277" y="35"/>
                </a:cubicBezTo>
                <a:cubicBezTo>
                  <a:pt x="277" y="189"/>
                  <a:pt x="277" y="189"/>
                  <a:pt x="277" y="189"/>
                </a:cubicBezTo>
                <a:cubicBezTo>
                  <a:pt x="277" y="199"/>
                  <a:pt x="268" y="208"/>
                  <a:pt x="258" y="208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224" y="224"/>
                  <a:pt x="224" y="224"/>
                  <a:pt x="224" y="224"/>
                </a:cubicBezTo>
                <a:cubicBezTo>
                  <a:pt x="271" y="224"/>
                  <a:pt x="271" y="224"/>
                  <a:pt x="271" y="224"/>
                </a:cubicBezTo>
                <a:close/>
                <a:moveTo>
                  <a:pt x="224" y="194"/>
                </a:moveTo>
                <a:cubicBezTo>
                  <a:pt x="224" y="188"/>
                  <a:pt x="224" y="188"/>
                  <a:pt x="224" y="188"/>
                </a:cubicBezTo>
                <a:cubicBezTo>
                  <a:pt x="248" y="188"/>
                  <a:pt x="248" y="188"/>
                  <a:pt x="248" y="188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24" y="179"/>
                  <a:pt x="224" y="179"/>
                  <a:pt x="224" y="179"/>
                </a:cubicBezTo>
                <a:cubicBezTo>
                  <a:pt x="224" y="29"/>
                  <a:pt x="224" y="29"/>
                  <a:pt x="224" y="29"/>
                </a:cubicBezTo>
                <a:cubicBezTo>
                  <a:pt x="249" y="29"/>
                  <a:pt x="249" y="29"/>
                  <a:pt x="249" y="29"/>
                </a:cubicBezTo>
                <a:cubicBezTo>
                  <a:pt x="257" y="29"/>
                  <a:pt x="264" y="36"/>
                  <a:pt x="264" y="45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4" y="187"/>
                  <a:pt x="257" y="194"/>
                  <a:pt x="249" y="194"/>
                </a:cubicBezTo>
                <a:lnTo>
                  <a:pt x="224" y="194"/>
                </a:lnTo>
                <a:close/>
                <a:moveTo>
                  <a:pt x="224" y="0"/>
                </a:moveTo>
                <a:cubicBezTo>
                  <a:pt x="187" y="0"/>
                  <a:pt x="187" y="0"/>
                  <a:pt x="187" y="0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24" y="0"/>
                  <a:pt x="224" y="0"/>
                  <a:pt x="224" y="0"/>
                </a:cubicBezTo>
                <a:close/>
                <a:moveTo>
                  <a:pt x="187" y="224"/>
                </a:moveTo>
                <a:cubicBezTo>
                  <a:pt x="224" y="224"/>
                  <a:pt x="224" y="224"/>
                  <a:pt x="224" y="224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87" y="224"/>
                  <a:pt x="187" y="224"/>
                  <a:pt x="187" y="224"/>
                </a:cubicBezTo>
                <a:close/>
                <a:moveTo>
                  <a:pt x="224" y="29"/>
                </a:moveTo>
                <a:cubicBezTo>
                  <a:pt x="224" y="179"/>
                  <a:pt x="224" y="179"/>
                  <a:pt x="224" y="179"/>
                </a:cubicBezTo>
                <a:cubicBezTo>
                  <a:pt x="200" y="179"/>
                  <a:pt x="200" y="179"/>
                  <a:pt x="200" y="179"/>
                </a:cubicBezTo>
                <a:cubicBezTo>
                  <a:pt x="200" y="188"/>
                  <a:pt x="200" y="188"/>
                  <a:pt x="200" y="188"/>
                </a:cubicBezTo>
                <a:cubicBezTo>
                  <a:pt x="224" y="188"/>
                  <a:pt x="224" y="188"/>
                  <a:pt x="224" y="188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87" y="135"/>
                  <a:pt x="187" y="135"/>
                  <a:pt x="187" y="135"/>
                </a:cubicBezTo>
                <a:cubicBezTo>
                  <a:pt x="188" y="135"/>
                  <a:pt x="189" y="134"/>
                  <a:pt x="189" y="134"/>
                </a:cubicBezTo>
                <a:cubicBezTo>
                  <a:pt x="194" y="133"/>
                  <a:pt x="197" y="131"/>
                  <a:pt x="201" y="128"/>
                </a:cubicBezTo>
                <a:cubicBezTo>
                  <a:pt x="204" y="124"/>
                  <a:pt x="206" y="121"/>
                  <a:pt x="207" y="117"/>
                </a:cubicBezTo>
                <a:cubicBezTo>
                  <a:pt x="208" y="115"/>
                  <a:pt x="208" y="113"/>
                  <a:pt x="208" y="111"/>
                </a:cubicBezTo>
                <a:cubicBezTo>
                  <a:pt x="208" y="109"/>
                  <a:pt x="208" y="107"/>
                  <a:pt x="207" y="104"/>
                </a:cubicBezTo>
                <a:cubicBezTo>
                  <a:pt x="207" y="102"/>
                  <a:pt x="205" y="100"/>
                  <a:pt x="203" y="98"/>
                </a:cubicBezTo>
                <a:cubicBezTo>
                  <a:pt x="200" y="96"/>
                  <a:pt x="197" y="94"/>
                  <a:pt x="193" y="94"/>
                </a:cubicBezTo>
                <a:cubicBezTo>
                  <a:pt x="197" y="91"/>
                  <a:pt x="199" y="88"/>
                  <a:pt x="201" y="85"/>
                </a:cubicBezTo>
                <a:cubicBezTo>
                  <a:pt x="202" y="81"/>
                  <a:pt x="202" y="78"/>
                  <a:pt x="201" y="74"/>
                </a:cubicBezTo>
                <a:cubicBezTo>
                  <a:pt x="200" y="71"/>
                  <a:pt x="198" y="69"/>
                  <a:pt x="195" y="67"/>
                </a:cubicBezTo>
                <a:cubicBezTo>
                  <a:pt x="193" y="66"/>
                  <a:pt x="190" y="66"/>
                  <a:pt x="187" y="66"/>
                </a:cubicBezTo>
                <a:cubicBezTo>
                  <a:pt x="187" y="29"/>
                  <a:pt x="187" y="29"/>
                  <a:pt x="187" y="29"/>
                </a:cubicBezTo>
                <a:cubicBezTo>
                  <a:pt x="224" y="29"/>
                  <a:pt x="224" y="29"/>
                  <a:pt x="224" y="29"/>
                </a:cubicBezTo>
                <a:close/>
                <a:moveTo>
                  <a:pt x="187" y="128"/>
                </a:moveTo>
                <a:cubicBezTo>
                  <a:pt x="187" y="128"/>
                  <a:pt x="188" y="128"/>
                  <a:pt x="188" y="128"/>
                </a:cubicBezTo>
                <a:cubicBezTo>
                  <a:pt x="191" y="127"/>
                  <a:pt x="193" y="125"/>
                  <a:pt x="194" y="122"/>
                </a:cubicBezTo>
                <a:cubicBezTo>
                  <a:pt x="195" y="118"/>
                  <a:pt x="195" y="115"/>
                  <a:pt x="194" y="111"/>
                </a:cubicBezTo>
                <a:cubicBezTo>
                  <a:pt x="193" y="106"/>
                  <a:pt x="191" y="103"/>
                  <a:pt x="187" y="100"/>
                </a:cubicBezTo>
                <a:cubicBezTo>
                  <a:pt x="187" y="128"/>
                  <a:pt x="187" y="128"/>
                  <a:pt x="187" y="128"/>
                </a:cubicBezTo>
                <a:close/>
                <a:moveTo>
                  <a:pt x="187" y="91"/>
                </a:moveTo>
                <a:cubicBezTo>
                  <a:pt x="189" y="87"/>
                  <a:pt x="190" y="84"/>
                  <a:pt x="190" y="80"/>
                </a:cubicBezTo>
                <a:cubicBezTo>
                  <a:pt x="190" y="78"/>
                  <a:pt x="190" y="77"/>
                  <a:pt x="190" y="75"/>
                </a:cubicBezTo>
                <a:cubicBezTo>
                  <a:pt x="189" y="74"/>
                  <a:pt x="189" y="72"/>
                  <a:pt x="188" y="71"/>
                </a:cubicBezTo>
                <a:cubicBezTo>
                  <a:pt x="187" y="71"/>
                  <a:pt x="187" y="71"/>
                  <a:pt x="187" y="71"/>
                </a:cubicBezTo>
                <a:lnTo>
                  <a:pt x="187" y="91"/>
                </a:lnTo>
                <a:close/>
                <a:moveTo>
                  <a:pt x="187" y="0"/>
                </a:moveTo>
                <a:cubicBezTo>
                  <a:pt x="147" y="0"/>
                  <a:pt x="147" y="0"/>
                  <a:pt x="147" y="0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187" y="0"/>
                  <a:pt x="187" y="0"/>
                  <a:pt x="187" y="0"/>
                </a:cubicBezTo>
                <a:close/>
                <a:moveTo>
                  <a:pt x="147" y="224"/>
                </a:moveTo>
                <a:cubicBezTo>
                  <a:pt x="187" y="224"/>
                  <a:pt x="187" y="224"/>
                  <a:pt x="187" y="224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4"/>
                  <a:pt x="147" y="224"/>
                  <a:pt x="147" y="224"/>
                </a:cubicBezTo>
                <a:close/>
                <a:moveTo>
                  <a:pt x="187" y="29"/>
                </a:moveTo>
                <a:cubicBezTo>
                  <a:pt x="187" y="66"/>
                  <a:pt x="187" y="66"/>
                  <a:pt x="187" y="66"/>
                </a:cubicBezTo>
                <a:cubicBezTo>
                  <a:pt x="185" y="66"/>
                  <a:pt x="184" y="66"/>
                  <a:pt x="182" y="67"/>
                </a:cubicBezTo>
                <a:cubicBezTo>
                  <a:pt x="176" y="68"/>
                  <a:pt x="172" y="71"/>
                  <a:pt x="169" y="75"/>
                </a:cubicBezTo>
                <a:cubicBezTo>
                  <a:pt x="167" y="80"/>
                  <a:pt x="166" y="84"/>
                  <a:pt x="167" y="88"/>
                </a:cubicBezTo>
                <a:cubicBezTo>
                  <a:pt x="168" y="93"/>
                  <a:pt x="172" y="97"/>
                  <a:pt x="177" y="98"/>
                </a:cubicBezTo>
                <a:cubicBezTo>
                  <a:pt x="173" y="101"/>
                  <a:pt x="169" y="105"/>
                  <a:pt x="168" y="109"/>
                </a:cubicBezTo>
                <a:cubicBezTo>
                  <a:pt x="166" y="113"/>
                  <a:pt x="165" y="117"/>
                  <a:pt x="167" y="122"/>
                </a:cubicBezTo>
                <a:cubicBezTo>
                  <a:pt x="168" y="126"/>
                  <a:pt x="170" y="130"/>
                  <a:pt x="175" y="133"/>
                </a:cubicBezTo>
                <a:cubicBezTo>
                  <a:pt x="178" y="135"/>
                  <a:pt x="182" y="135"/>
                  <a:pt x="187" y="135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8" y="125"/>
                  <a:pt x="148" y="125"/>
                  <a:pt x="148" y="125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58" y="112"/>
                  <a:pt x="158" y="112"/>
                  <a:pt x="158" y="112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87" y="29"/>
                  <a:pt x="187" y="29"/>
                  <a:pt x="187" y="29"/>
                </a:cubicBezTo>
                <a:close/>
                <a:moveTo>
                  <a:pt x="187" y="71"/>
                </a:moveTo>
                <a:cubicBezTo>
                  <a:pt x="186" y="70"/>
                  <a:pt x="185" y="70"/>
                  <a:pt x="184" y="70"/>
                </a:cubicBezTo>
                <a:cubicBezTo>
                  <a:pt x="181" y="71"/>
                  <a:pt x="179" y="73"/>
                  <a:pt x="178" y="76"/>
                </a:cubicBezTo>
                <a:cubicBezTo>
                  <a:pt x="177" y="78"/>
                  <a:pt x="177" y="81"/>
                  <a:pt x="178" y="83"/>
                </a:cubicBezTo>
                <a:cubicBezTo>
                  <a:pt x="179" y="88"/>
                  <a:pt x="181" y="91"/>
                  <a:pt x="185" y="93"/>
                </a:cubicBezTo>
                <a:cubicBezTo>
                  <a:pt x="186" y="92"/>
                  <a:pt x="187" y="91"/>
                  <a:pt x="187" y="91"/>
                </a:cubicBezTo>
                <a:cubicBezTo>
                  <a:pt x="187" y="71"/>
                  <a:pt x="187" y="71"/>
                  <a:pt x="187" y="71"/>
                </a:cubicBezTo>
                <a:close/>
                <a:moveTo>
                  <a:pt x="187" y="100"/>
                </a:moveTo>
                <a:cubicBezTo>
                  <a:pt x="187" y="100"/>
                  <a:pt x="186" y="100"/>
                  <a:pt x="186" y="99"/>
                </a:cubicBezTo>
                <a:cubicBezTo>
                  <a:pt x="181" y="104"/>
                  <a:pt x="179" y="110"/>
                  <a:pt x="179" y="116"/>
                </a:cubicBezTo>
                <a:cubicBezTo>
                  <a:pt x="179" y="118"/>
                  <a:pt x="179" y="120"/>
                  <a:pt x="180" y="121"/>
                </a:cubicBezTo>
                <a:cubicBezTo>
                  <a:pt x="180" y="124"/>
                  <a:pt x="182" y="126"/>
                  <a:pt x="183" y="127"/>
                </a:cubicBezTo>
                <a:cubicBezTo>
                  <a:pt x="184" y="128"/>
                  <a:pt x="186" y="128"/>
                  <a:pt x="187" y="128"/>
                </a:cubicBezTo>
                <a:lnTo>
                  <a:pt x="187" y="100"/>
                </a:lnTo>
                <a:close/>
                <a:moveTo>
                  <a:pt x="147" y="0"/>
                </a:moveTo>
                <a:cubicBezTo>
                  <a:pt x="99" y="0"/>
                  <a:pt x="99" y="0"/>
                  <a:pt x="99" y="0"/>
                </a:cubicBezTo>
                <a:cubicBezTo>
                  <a:pt x="99" y="16"/>
                  <a:pt x="99" y="16"/>
                  <a:pt x="99" y="1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0"/>
                  <a:pt x="147" y="0"/>
                  <a:pt x="147" y="0"/>
                </a:cubicBezTo>
                <a:close/>
                <a:moveTo>
                  <a:pt x="99" y="224"/>
                </a:moveTo>
                <a:cubicBezTo>
                  <a:pt x="147" y="224"/>
                  <a:pt x="147" y="224"/>
                  <a:pt x="147" y="224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24"/>
                  <a:pt x="99" y="224"/>
                  <a:pt x="99" y="224"/>
                </a:cubicBezTo>
                <a:close/>
                <a:moveTo>
                  <a:pt x="147" y="29"/>
                </a:moveTo>
                <a:cubicBezTo>
                  <a:pt x="147" y="106"/>
                  <a:pt x="147" y="106"/>
                  <a:pt x="147" y="106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37" y="107"/>
                  <a:pt x="137" y="107"/>
                  <a:pt x="137" y="107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27" y="121"/>
                  <a:pt x="127" y="121"/>
                  <a:pt x="127" y="121"/>
                </a:cubicBezTo>
                <a:cubicBezTo>
                  <a:pt x="127" y="131"/>
                  <a:pt x="127" y="131"/>
                  <a:pt x="127" y="131"/>
                </a:cubicBezTo>
                <a:cubicBezTo>
                  <a:pt x="138" y="128"/>
                  <a:pt x="138" y="128"/>
                  <a:pt x="138" y="128"/>
                </a:cubicBezTo>
                <a:cubicBezTo>
                  <a:pt x="138" y="139"/>
                  <a:pt x="138" y="139"/>
                  <a:pt x="138" y="139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99" y="157"/>
                  <a:pt x="99" y="157"/>
                  <a:pt x="99" y="157"/>
                </a:cubicBezTo>
                <a:cubicBezTo>
                  <a:pt x="100" y="157"/>
                  <a:pt x="101" y="157"/>
                  <a:pt x="102" y="156"/>
                </a:cubicBezTo>
                <a:cubicBezTo>
                  <a:pt x="109" y="155"/>
                  <a:pt x="113" y="151"/>
                  <a:pt x="117" y="145"/>
                </a:cubicBezTo>
                <a:cubicBezTo>
                  <a:pt x="120" y="139"/>
                  <a:pt x="121" y="132"/>
                  <a:pt x="119" y="124"/>
                </a:cubicBezTo>
                <a:cubicBezTo>
                  <a:pt x="118" y="120"/>
                  <a:pt x="116" y="117"/>
                  <a:pt x="114" y="115"/>
                </a:cubicBezTo>
                <a:cubicBezTo>
                  <a:pt x="112" y="114"/>
                  <a:pt x="111" y="113"/>
                  <a:pt x="109" y="113"/>
                </a:cubicBezTo>
                <a:cubicBezTo>
                  <a:pt x="108" y="112"/>
                  <a:pt x="105" y="113"/>
                  <a:pt x="103" y="113"/>
                </a:cubicBezTo>
                <a:cubicBezTo>
                  <a:pt x="101" y="114"/>
                  <a:pt x="100" y="114"/>
                  <a:pt x="99" y="115"/>
                </a:cubicBezTo>
                <a:cubicBezTo>
                  <a:pt x="99" y="93"/>
                  <a:pt x="99" y="93"/>
                  <a:pt x="99" y="93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2" y="93"/>
                  <a:pt x="103" y="93"/>
                  <a:pt x="104" y="94"/>
                </a:cubicBezTo>
                <a:cubicBezTo>
                  <a:pt x="105" y="94"/>
                  <a:pt x="106" y="95"/>
                  <a:pt x="106" y="97"/>
                </a:cubicBezTo>
                <a:cubicBezTo>
                  <a:pt x="106" y="98"/>
                  <a:pt x="106" y="99"/>
                  <a:pt x="105" y="100"/>
                </a:cubicBezTo>
                <a:cubicBezTo>
                  <a:pt x="108" y="99"/>
                  <a:pt x="110" y="98"/>
                  <a:pt x="111" y="97"/>
                </a:cubicBezTo>
                <a:cubicBezTo>
                  <a:pt x="112" y="95"/>
                  <a:pt x="112" y="93"/>
                  <a:pt x="111" y="92"/>
                </a:cubicBezTo>
                <a:cubicBezTo>
                  <a:pt x="111" y="90"/>
                  <a:pt x="110" y="89"/>
                  <a:pt x="107" y="88"/>
                </a:cubicBezTo>
                <a:cubicBezTo>
                  <a:pt x="105" y="87"/>
                  <a:pt x="103" y="87"/>
                  <a:pt x="100" y="88"/>
                </a:cubicBezTo>
                <a:cubicBezTo>
                  <a:pt x="99" y="88"/>
                  <a:pt x="99" y="88"/>
                  <a:pt x="99" y="88"/>
                </a:cubicBezTo>
                <a:cubicBezTo>
                  <a:pt x="99" y="29"/>
                  <a:pt x="99" y="29"/>
                  <a:pt x="99" y="29"/>
                </a:cubicBezTo>
                <a:cubicBezTo>
                  <a:pt x="147" y="29"/>
                  <a:pt x="147" y="29"/>
                  <a:pt x="147" y="29"/>
                </a:cubicBezTo>
                <a:close/>
                <a:moveTo>
                  <a:pt x="99" y="150"/>
                </a:moveTo>
                <a:cubicBezTo>
                  <a:pt x="100" y="150"/>
                  <a:pt x="101" y="150"/>
                  <a:pt x="101" y="150"/>
                </a:cubicBezTo>
                <a:cubicBezTo>
                  <a:pt x="105" y="149"/>
                  <a:pt x="107" y="146"/>
                  <a:pt x="109" y="142"/>
                </a:cubicBezTo>
                <a:cubicBezTo>
                  <a:pt x="110" y="137"/>
                  <a:pt x="111" y="133"/>
                  <a:pt x="110" y="129"/>
                </a:cubicBezTo>
                <a:cubicBezTo>
                  <a:pt x="108" y="123"/>
                  <a:pt x="106" y="120"/>
                  <a:pt x="103" y="121"/>
                </a:cubicBezTo>
                <a:cubicBezTo>
                  <a:pt x="101" y="121"/>
                  <a:pt x="100" y="122"/>
                  <a:pt x="99" y="123"/>
                </a:cubicBezTo>
                <a:lnTo>
                  <a:pt x="99" y="150"/>
                </a:lnTo>
                <a:close/>
                <a:moveTo>
                  <a:pt x="99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13"/>
                  <a:pt x="10" y="224"/>
                  <a:pt x="23" y="224"/>
                </a:cubicBezTo>
                <a:cubicBezTo>
                  <a:pt x="99" y="224"/>
                  <a:pt x="99" y="224"/>
                  <a:pt x="99" y="224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26" y="208"/>
                  <a:pt x="17" y="199"/>
                  <a:pt x="17" y="189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99" y="16"/>
                  <a:pt x="99" y="16"/>
                  <a:pt x="99" y="16"/>
                </a:cubicBezTo>
                <a:cubicBezTo>
                  <a:pt x="99" y="0"/>
                  <a:pt x="99" y="0"/>
                  <a:pt x="99" y="0"/>
                </a:cubicBezTo>
                <a:close/>
                <a:moveTo>
                  <a:pt x="99" y="29"/>
                </a:moveTo>
                <a:cubicBezTo>
                  <a:pt x="99" y="88"/>
                  <a:pt x="99" y="88"/>
                  <a:pt x="99" y="88"/>
                </a:cubicBezTo>
                <a:cubicBezTo>
                  <a:pt x="93" y="89"/>
                  <a:pt x="89" y="93"/>
                  <a:pt x="85" y="97"/>
                </a:cubicBezTo>
                <a:cubicBezTo>
                  <a:pt x="82" y="102"/>
                  <a:pt x="80" y="109"/>
                  <a:pt x="79" y="116"/>
                </a:cubicBezTo>
                <a:cubicBezTo>
                  <a:pt x="78" y="120"/>
                  <a:pt x="78" y="124"/>
                  <a:pt x="79" y="129"/>
                </a:cubicBezTo>
                <a:cubicBezTo>
                  <a:pt x="79" y="134"/>
                  <a:pt x="80" y="138"/>
                  <a:pt x="81" y="142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2" y="146"/>
                  <a:pt x="82" y="148"/>
                  <a:pt x="83" y="150"/>
                </a:cubicBezTo>
                <a:cubicBezTo>
                  <a:pt x="86" y="156"/>
                  <a:pt x="92" y="158"/>
                  <a:pt x="99" y="157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46" y="194"/>
                  <a:pt x="46" y="194"/>
                  <a:pt x="46" y="194"/>
                </a:cubicBezTo>
                <a:cubicBezTo>
                  <a:pt x="37" y="194"/>
                  <a:pt x="30" y="187"/>
                  <a:pt x="30" y="179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36"/>
                  <a:pt x="37" y="29"/>
                  <a:pt x="46" y="29"/>
                </a:cubicBezTo>
                <a:cubicBezTo>
                  <a:pt x="99" y="29"/>
                  <a:pt x="99" y="29"/>
                  <a:pt x="99" y="29"/>
                </a:cubicBezTo>
                <a:close/>
                <a:moveTo>
                  <a:pt x="99" y="93"/>
                </a:moveTo>
                <a:cubicBezTo>
                  <a:pt x="99" y="115"/>
                  <a:pt x="99" y="115"/>
                  <a:pt x="99" y="115"/>
                </a:cubicBezTo>
                <a:cubicBezTo>
                  <a:pt x="98" y="115"/>
                  <a:pt x="97" y="116"/>
                  <a:pt x="96" y="118"/>
                </a:cubicBezTo>
                <a:cubicBezTo>
                  <a:pt x="94" y="120"/>
                  <a:pt x="93" y="122"/>
                  <a:pt x="94" y="125"/>
                </a:cubicBezTo>
                <a:cubicBezTo>
                  <a:pt x="94" y="127"/>
                  <a:pt x="95" y="128"/>
                  <a:pt x="97" y="129"/>
                </a:cubicBezTo>
                <a:cubicBezTo>
                  <a:pt x="97" y="127"/>
                  <a:pt x="98" y="125"/>
                  <a:pt x="99" y="123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8" y="150"/>
                  <a:pt x="97" y="149"/>
                  <a:pt x="96" y="149"/>
                </a:cubicBezTo>
                <a:cubicBezTo>
                  <a:pt x="95" y="148"/>
                  <a:pt x="94" y="146"/>
                  <a:pt x="93" y="142"/>
                </a:cubicBezTo>
                <a:cubicBezTo>
                  <a:pt x="92" y="140"/>
                  <a:pt x="92" y="137"/>
                  <a:pt x="91" y="133"/>
                </a:cubicBezTo>
                <a:cubicBezTo>
                  <a:pt x="91" y="128"/>
                  <a:pt x="90" y="124"/>
                  <a:pt x="90" y="119"/>
                </a:cubicBezTo>
                <a:cubicBezTo>
                  <a:pt x="90" y="111"/>
                  <a:pt x="91" y="104"/>
                  <a:pt x="93" y="100"/>
                </a:cubicBezTo>
                <a:cubicBezTo>
                  <a:pt x="95" y="97"/>
                  <a:pt x="97" y="94"/>
                  <a:pt x="99" y="93"/>
                </a:cubicBezTo>
                <a:close/>
              </a:path>
            </a:pathLst>
          </a:custGeom>
          <a:solidFill>
            <a:srgbClr val="F94A26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Freeform 77"/>
          <p:cNvSpPr>
            <a:spLocks/>
          </p:cNvSpPr>
          <p:nvPr/>
        </p:nvSpPr>
        <p:spPr bwMode="auto">
          <a:xfrm>
            <a:off x="8184153" y="2189306"/>
            <a:ext cx="237297" cy="177533"/>
          </a:xfrm>
          <a:custGeom>
            <a:avLst/>
            <a:gdLst>
              <a:gd name="T0" fmla="*/ 69 w 98"/>
              <a:gd name="T1" fmla="*/ 0 h 74"/>
              <a:gd name="T2" fmla="*/ 49 w 98"/>
              <a:gd name="T3" fmla="*/ 8 h 74"/>
              <a:gd name="T4" fmla="*/ 30 w 98"/>
              <a:gd name="T5" fmla="*/ 0 h 74"/>
              <a:gd name="T6" fmla="*/ 0 w 98"/>
              <a:gd name="T7" fmla="*/ 29 h 74"/>
              <a:gd name="T8" fmla="*/ 51 w 98"/>
              <a:gd name="T9" fmla="*/ 74 h 74"/>
              <a:gd name="T10" fmla="*/ 98 w 98"/>
              <a:gd name="T11" fmla="*/ 29 h 74"/>
              <a:gd name="T12" fmla="*/ 69 w 98"/>
              <a:gd name="T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" h="74">
                <a:moveTo>
                  <a:pt x="69" y="0"/>
                </a:moveTo>
                <a:cubicBezTo>
                  <a:pt x="61" y="0"/>
                  <a:pt x="54" y="3"/>
                  <a:pt x="49" y="8"/>
                </a:cubicBezTo>
                <a:cubicBezTo>
                  <a:pt x="44" y="3"/>
                  <a:pt x="37" y="0"/>
                  <a:pt x="30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47"/>
                  <a:pt x="15" y="74"/>
                  <a:pt x="51" y="74"/>
                </a:cubicBezTo>
                <a:cubicBezTo>
                  <a:pt x="88" y="74"/>
                  <a:pt x="98" y="45"/>
                  <a:pt x="98" y="29"/>
                </a:cubicBezTo>
                <a:cubicBezTo>
                  <a:pt x="98" y="13"/>
                  <a:pt x="85" y="0"/>
                  <a:pt x="69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Freeform 78"/>
          <p:cNvSpPr>
            <a:spLocks/>
          </p:cNvSpPr>
          <p:nvPr/>
        </p:nvSpPr>
        <p:spPr bwMode="auto">
          <a:xfrm>
            <a:off x="8289613" y="2143606"/>
            <a:ext cx="65037" cy="80856"/>
          </a:xfrm>
          <a:custGeom>
            <a:avLst/>
            <a:gdLst>
              <a:gd name="T0" fmla="*/ 6 w 27"/>
              <a:gd name="T1" fmla="*/ 34 h 34"/>
              <a:gd name="T2" fmla="*/ 13 w 27"/>
              <a:gd name="T3" fmla="*/ 0 h 34"/>
              <a:gd name="T4" fmla="*/ 27 w 27"/>
              <a:gd name="T5" fmla="*/ 3 h 34"/>
              <a:gd name="T6" fmla="*/ 6 w 27"/>
              <a:gd name="T7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34">
                <a:moveTo>
                  <a:pt x="6" y="34"/>
                </a:moveTo>
                <a:cubicBezTo>
                  <a:pt x="0" y="22"/>
                  <a:pt x="4" y="9"/>
                  <a:pt x="13" y="0"/>
                </a:cubicBezTo>
                <a:cubicBezTo>
                  <a:pt x="27" y="3"/>
                  <a:pt x="27" y="3"/>
                  <a:pt x="27" y="3"/>
                </a:cubicBezTo>
                <a:cubicBezTo>
                  <a:pt x="14" y="10"/>
                  <a:pt x="6" y="18"/>
                  <a:pt x="6" y="34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Freeform 79"/>
          <p:cNvSpPr>
            <a:spLocks noEditPoints="1"/>
          </p:cNvSpPr>
          <p:nvPr/>
        </p:nvSpPr>
        <p:spPr bwMode="auto">
          <a:xfrm>
            <a:off x="7920489" y="3623628"/>
            <a:ext cx="249601" cy="346276"/>
          </a:xfrm>
          <a:custGeom>
            <a:avLst/>
            <a:gdLst>
              <a:gd name="T0" fmla="*/ 87 w 103"/>
              <a:gd name="T1" fmla="*/ 88 h 143"/>
              <a:gd name="T2" fmla="*/ 103 w 103"/>
              <a:gd name="T3" fmla="*/ 112 h 143"/>
              <a:gd name="T4" fmla="*/ 102 w 103"/>
              <a:gd name="T5" fmla="*/ 143 h 143"/>
              <a:gd name="T6" fmla="*/ 87 w 103"/>
              <a:gd name="T7" fmla="*/ 137 h 143"/>
              <a:gd name="T8" fmla="*/ 87 w 103"/>
              <a:gd name="T9" fmla="*/ 134 h 143"/>
              <a:gd name="T10" fmla="*/ 91 w 103"/>
              <a:gd name="T11" fmla="*/ 136 h 143"/>
              <a:gd name="T12" fmla="*/ 100 w 103"/>
              <a:gd name="T13" fmla="*/ 130 h 143"/>
              <a:gd name="T14" fmla="*/ 100 w 103"/>
              <a:gd name="T15" fmla="*/ 113 h 143"/>
              <a:gd name="T16" fmla="*/ 100 w 103"/>
              <a:gd name="T17" fmla="*/ 113 h 143"/>
              <a:gd name="T18" fmla="*/ 99 w 103"/>
              <a:gd name="T19" fmla="*/ 111 h 143"/>
              <a:gd name="T20" fmla="*/ 92 w 103"/>
              <a:gd name="T21" fmla="*/ 110 h 143"/>
              <a:gd name="T22" fmla="*/ 90 w 103"/>
              <a:gd name="T23" fmla="*/ 116 h 143"/>
              <a:gd name="T24" fmla="*/ 87 w 103"/>
              <a:gd name="T25" fmla="*/ 115 h 143"/>
              <a:gd name="T26" fmla="*/ 87 w 103"/>
              <a:gd name="T27" fmla="*/ 88 h 143"/>
              <a:gd name="T28" fmla="*/ 73 w 103"/>
              <a:gd name="T29" fmla="*/ 132 h 143"/>
              <a:gd name="T30" fmla="*/ 32 w 103"/>
              <a:gd name="T31" fmla="*/ 70 h 143"/>
              <a:gd name="T32" fmla="*/ 28 w 103"/>
              <a:gd name="T33" fmla="*/ 68 h 143"/>
              <a:gd name="T34" fmla="*/ 28 w 103"/>
              <a:gd name="T35" fmla="*/ 67 h 143"/>
              <a:gd name="T36" fmla="*/ 28 w 103"/>
              <a:gd name="T37" fmla="*/ 63 h 143"/>
              <a:gd name="T38" fmla="*/ 29 w 103"/>
              <a:gd name="T39" fmla="*/ 65 h 143"/>
              <a:gd name="T40" fmla="*/ 34 w 103"/>
              <a:gd name="T41" fmla="*/ 66 h 143"/>
              <a:gd name="T42" fmla="*/ 41 w 103"/>
              <a:gd name="T43" fmla="*/ 61 h 143"/>
              <a:gd name="T44" fmla="*/ 41 w 103"/>
              <a:gd name="T45" fmla="*/ 61 h 143"/>
              <a:gd name="T46" fmla="*/ 37 w 103"/>
              <a:gd name="T47" fmla="*/ 59 h 143"/>
              <a:gd name="T48" fmla="*/ 28 w 103"/>
              <a:gd name="T49" fmla="*/ 45 h 143"/>
              <a:gd name="T50" fmla="*/ 28 w 103"/>
              <a:gd name="T51" fmla="*/ 26 h 143"/>
              <a:gd name="T52" fmla="*/ 39 w 103"/>
              <a:gd name="T53" fmla="*/ 19 h 143"/>
              <a:gd name="T54" fmla="*/ 44 w 103"/>
              <a:gd name="T55" fmla="*/ 21 h 143"/>
              <a:gd name="T56" fmla="*/ 61 w 103"/>
              <a:gd name="T57" fmla="*/ 46 h 143"/>
              <a:gd name="T58" fmla="*/ 61 w 103"/>
              <a:gd name="T59" fmla="*/ 50 h 143"/>
              <a:gd name="T60" fmla="*/ 87 w 103"/>
              <a:gd name="T61" fmla="*/ 88 h 143"/>
              <a:gd name="T62" fmla="*/ 87 w 103"/>
              <a:gd name="T63" fmla="*/ 115 h 143"/>
              <a:gd name="T64" fmla="*/ 84 w 103"/>
              <a:gd name="T65" fmla="*/ 116 h 143"/>
              <a:gd name="T66" fmla="*/ 82 w 103"/>
              <a:gd name="T67" fmla="*/ 122 h 143"/>
              <a:gd name="T68" fmla="*/ 75 w 103"/>
              <a:gd name="T69" fmla="*/ 121 h 143"/>
              <a:gd name="T70" fmla="*/ 74 w 103"/>
              <a:gd name="T71" fmla="*/ 128 h 143"/>
              <a:gd name="T72" fmla="*/ 75 w 103"/>
              <a:gd name="T73" fmla="*/ 130 h 143"/>
              <a:gd name="T74" fmla="*/ 87 w 103"/>
              <a:gd name="T75" fmla="*/ 134 h 143"/>
              <a:gd name="T76" fmla="*/ 87 w 103"/>
              <a:gd name="T77" fmla="*/ 137 h 143"/>
              <a:gd name="T78" fmla="*/ 73 w 103"/>
              <a:gd name="T79" fmla="*/ 132 h 143"/>
              <a:gd name="T80" fmla="*/ 28 w 103"/>
              <a:gd name="T81" fmla="*/ 4 h 143"/>
              <a:gd name="T82" fmla="*/ 28 w 103"/>
              <a:gd name="T83" fmla="*/ 24 h 143"/>
              <a:gd name="T84" fmla="*/ 36 w 103"/>
              <a:gd name="T85" fmla="*/ 15 h 143"/>
              <a:gd name="T86" fmla="*/ 32 w 103"/>
              <a:gd name="T87" fmla="*/ 8 h 143"/>
              <a:gd name="T88" fmla="*/ 28 w 103"/>
              <a:gd name="T89" fmla="*/ 4 h 143"/>
              <a:gd name="T90" fmla="*/ 28 w 103"/>
              <a:gd name="T91" fmla="*/ 67 h 143"/>
              <a:gd name="T92" fmla="*/ 11 w 103"/>
              <a:gd name="T93" fmla="*/ 43 h 143"/>
              <a:gd name="T94" fmla="*/ 11 w 103"/>
              <a:gd name="T95" fmla="*/ 37 h 143"/>
              <a:gd name="T96" fmla="*/ 5 w 103"/>
              <a:gd name="T97" fmla="*/ 27 h 143"/>
              <a:gd name="T98" fmla="*/ 9 w 103"/>
              <a:gd name="T99" fmla="*/ 4 h 143"/>
              <a:gd name="T100" fmla="*/ 28 w 103"/>
              <a:gd name="T101" fmla="*/ 4 h 143"/>
              <a:gd name="T102" fmla="*/ 28 w 103"/>
              <a:gd name="T103" fmla="*/ 24 h 143"/>
              <a:gd name="T104" fmla="*/ 21 w 103"/>
              <a:gd name="T105" fmla="*/ 31 h 143"/>
              <a:gd name="T106" fmla="*/ 28 w 103"/>
              <a:gd name="T107" fmla="*/ 26 h 143"/>
              <a:gd name="T108" fmla="*/ 28 w 103"/>
              <a:gd name="T109" fmla="*/ 45 h 143"/>
              <a:gd name="T110" fmla="*/ 22 w 103"/>
              <a:gd name="T111" fmla="*/ 37 h 143"/>
              <a:gd name="T112" fmla="*/ 22 w 103"/>
              <a:gd name="T113" fmla="*/ 33 h 143"/>
              <a:gd name="T114" fmla="*/ 15 w 103"/>
              <a:gd name="T115" fmla="*/ 37 h 143"/>
              <a:gd name="T116" fmla="*/ 14 w 103"/>
              <a:gd name="T117" fmla="*/ 43 h 143"/>
              <a:gd name="T118" fmla="*/ 28 w 103"/>
              <a:gd name="T119" fmla="*/ 63 h 143"/>
              <a:gd name="T120" fmla="*/ 28 w 103"/>
              <a:gd name="T121" fmla="*/ 67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3" h="143">
                <a:moveTo>
                  <a:pt x="87" y="88"/>
                </a:moveTo>
                <a:cubicBezTo>
                  <a:pt x="103" y="112"/>
                  <a:pt x="103" y="112"/>
                  <a:pt x="103" y="112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91" y="136"/>
                  <a:pt x="91" y="136"/>
                  <a:pt x="91" y="136"/>
                </a:cubicBezTo>
                <a:cubicBezTo>
                  <a:pt x="100" y="130"/>
                  <a:pt x="100" y="130"/>
                  <a:pt x="100" y="130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8" y="109"/>
                  <a:pt x="95" y="108"/>
                  <a:pt x="92" y="110"/>
                </a:cubicBezTo>
                <a:cubicBezTo>
                  <a:pt x="90" y="111"/>
                  <a:pt x="89" y="114"/>
                  <a:pt x="90" y="116"/>
                </a:cubicBezTo>
                <a:cubicBezTo>
                  <a:pt x="89" y="115"/>
                  <a:pt x="88" y="115"/>
                  <a:pt x="87" y="115"/>
                </a:cubicBezTo>
                <a:lnTo>
                  <a:pt x="87" y="88"/>
                </a:lnTo>
                <a:close/>
                <a:moveTo>
                  <a:pt x="73" y="132"/>
                </a:moveTo>
                <a:cubicBezTo>
                  <a:pt x="32" y="70"/>
                  <a:pt x="32" y="70"/>
                  <a:pt x="32" y="70"/>
                </a:cubicBezTo>
                <a:cubicBezTo>
                  <a:pt x="30" y="70"/>
                  <a:pt x="29" y="69"/>
                  <a:pt x="28" y="68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3"/>
                  <a:pt x="28" y="63"/>
                  <a:pt x="28" y="63"/>
                </a:cubicBezTo>
                <a:cubicBezTo>
                  <a:pt x="29" y="65"/>
                  <a:pt x="29" y="65"/>
                  <a:pt x="29" y="65"/>
                </a:cubicBezTo>
                <a:cubicBezTo>
                  <a:pt x="30" y="67"/>
                  <a:pt x="33" y="67"/>
                  <a:pt x="34" y="66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0" y="61"/>
                  <a:pt x="38" y="61"/>
                  <a:pt x="37" y="59"/>
                </a:cubicBezTo>
                <a:cubicBezTo>
                  <a:pt x="28" y="45"/>
                  <a:pt x="28" y="45"/>
                  <a:pt x="28" y="45"/>
                </a:cubicBezTo>
                <a:cubicBezTo>
                  <a:pt x="28" y="26"/>
                  <a:pt x="28" y="26"/>
                  <a:pt x="28" y="26"/>
                </a:cubicBezTo>
                <a:cubicBezTo>
                  <a:pt x="39" y="19"/>
                  <a:pt x="39" y="19"/>
                  <a:pt x="39" y="19"/>
                </a:cubicBezTo>
                <a:cubicBezTo>
                  <a:pt x="41" y="18"/>
                  <a:pt x="43" y="19"/>
                  <a:pt x="44" y="21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7"/>
                  <a:pt x="62" y="49"/>
                  <a:pt x="61" y="50"/>
                </a:cubicBezTo>
                <a:cubicBezTo>
                  <a:pt x="87" y="88"/>
                  <a:pt x="87" y="88"/>
                  <a:pt x="87" y="88"/>
                </a:cubicBezTo>
                <a:cubicBezTo>
                  <a:pt x="87" y="115"/>
                  <a:pt x="87" y="115"/>
                  <a:pt x="87" y="115"/>
                </a:cubicBezTo>
                <a:cubicBezTo>
                  <a:pt x="86" y="115"/>
                  <a:pt x="85" y="115"/>
                  <a:pt x="84" y="116"/>
                </a:cubicBezTo>
                <a:cubicBezTo>
                  <a:pt x="82" y="117"/>
                  <a:pt x="81" y="120"/>
                  <a:pt x="82" y="122"/>
                </a:cubicBezTo>
                <a:cubicBezTo>
                  <a:pt x="80" y="120"/>
                  <a:pt x="77" y="120"/>
                  <a:pt x="75" y="121"/>
                </a:cubicBezTo>
                <a:cubicBezTo>
                  <a:pt x="73" y="123"/>
                  <a:pt x="72" y="126"/>
                  <a:pt x="74" y="128"/>
                </a:cubicBezTo>
                <a:cubicBezTo>
                  <a:pt x="75" y="130"/>
                  <a:pt x="75" y="130"/>
                  <a:pt x="75" y="130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73" y="132"/>
                  <a:pt x="73" y="132"/>
                  <a:pt x="73" y="132"/>
                </a:cubicBezTo>
                <a:close/>
                <a:moveTo>
                  <a:pt x="28" y="4"/>
                </a:moveTo>
                <a:cubicBezTo>
                  <a:pt x="28" y="24"/>
                  <a:pt x="28" y="24"/>
                  <a:pt x="28" y="24"/>
                </a:cubicBezTo>
                <a:cubicBezTo>
                  <a:pt x="36" y="15"/>
                  <a:pt x="36" y="15"/>
                  <a:pt x="36" y="15"/>
                </a:cubicBezTo>
                <a:cubicBezTo>
                  <a:pt x="32" y="8"/>
                  <a:pt x="32" y="8"/>
                  <a:pt x="32" y="8"/>
                </a:cubicBezTo>
                <a:cubicBezTo>
                  <a:pt x="31" y="7"/>
                  <a:pt x="29" y="5"/>
                  <a:pt x="28" y="4"/>
                </a:cubicBezTo>
                <a:close/>
                <a:moveTo>
                  <a:pt x="28" y="67"/>
                </a:moveTo>
                <a:cubicBezTo>
                  <a:pt x="11" y="43"/>
                  <a:pt x="11" y="43"/>
                  <a:pt x="11" y="43"/>
                </a:cubicBezTo>
                <a:cubicBezTo>
                  <a:pt x="10" y="41"/>
                  <a:pt x="10" y="38"/>
                  <a:pt x="11" y="37"/>
                </a:cubicBezTo>
                <a:cubicBezTo>
                  <a:pt x="5" y="27"/>
                  <a:pt x="5" y="27"/>
                  <a:pt x="5" y="27"/>
                </a:cubicBezTo>
                <a:cubicBezTo>
                  <a:pt x="0" y="19"/>
                  <a:pt x="2" y="9"/>
                  <a:pt x="9" y="4"/>
                </a:cubicBezTo>
                <a:cubicBezTo>
                  <a:pt x="15" y="0"/>
                  <a:pt x="22" y="0"/>
                  <a:pt x="28" y="4"/>
                </a:cubicBezTo>
                <a:cubicBezTo>
                  <a:pt x="28" y="24"/>
                  <a:pt x="28" y="24"/>
                  <a:pt x="28" y="24"/>
                </a:cubicBezTo>
                <a:cubicBezTo>
                  <a:pt x="21" y="31"/>
                  <a:pt x="21" y="31"/>
                  <a:pt x="21" y="31"/>
                </a:cubicBezTo>
                <a:cubicBezTo>
                  <a:pt x="28" y="26"/>
                  <a:pt x="28" y="26"/>
                  <a:pt x="28" y="26"/>
                </a:cubicBezTo>
                <a:cubicBezTo>
                  <a:pt x="28" y="45"/>
                  <a:pt x="28" y="45"/>
                  <a:pt x="28" y="45"/>
                </a:cubicBezTo>
                <a:cubicBezTo>
                  <a:pt x="22" y="37"/>
                  <a:pt x="22" y="37"/>
                  <a:pt x="22" y="37"/>
                </a:cubicBezTo>
                <a:cubicBezTo>
                  <a:pt x="21" y="36"/>
                  <a:pt x="21" y="34"/>
                  <a:pt x="22" y="33"/>
                </a:cubicBezTo>
                <a:cubicBezTo>
                  <a:pt x="15" y="37"/>
                  <a:pt x="15" y="37"/>
                  <a:pt x="15" y="37"/>
                </a:cubicBezTo>
                <a:cubicBezTo>
                  <a:pt x="14" y="39"/>
                  <a:pt x="13" y="41"/>
                  <a:pt x="14" y="43"/>
                </a:cubicBezTo>
                <a:cubicBezTo>
                  <a:pt x="28" y="63"/>
                  <a:pt x="28" y="63"/>
                  <a:pt x="28" y="63"/>
                </a:cubicBezTo>
                <a:lnTo>
                  <a:pt x="28" y="67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Freeform 80"/>
          <p:cNvSpPr>
            <a:spLocks noEditPoints="1"/>
          </p:cNvSpPr>
          <p:nvPr/>
        </p:nvSpPr>
        <p:spPr bwMode="auto">
          <a:xfrm>
            <a:off x="9838190" y="1848304"/>
            <a:ext cx="312879" cy="342762"/>
          </a:xfrm>
          <a:custGeom>
            <a:avLst/>
            <a:gdLst>
              <a:gd name="T0" fmla="*/ 101 w 130"/>
              <a:gd name="T1" fmla="*/ 65 h 142"/>
              <a:gd name="T2" fmla="*/ 97 w 130"/>
              <a:gd name="T3" fmla="*/ 81 h 142"/>
              <a:gd name="T4" fmla="*/ 97 w 130"/>
              <a:gd name="T5" fmla="*/ 94 h 142"/>
              <a:gd name="T6" fmla="*/ 100 w 130"/>
              <a:gd name="T7" fmla="*/ 95 h 142"/>
              <a:gd name="T8" fmla="*/ 111 w 130"/>
              <a:gd name="T9" fmla="*/ 112 h 142"/>
              <a:gd name="T10" fmla="*/ 97 w 130"/>
              <a:gd name="T11" fmla="*/ 103 h 142"/>
              <a:gd name="T12" fmla="*/ 97 w 130"/>
              <a:gd name="T13" fmla="*/ 28 h 142"/>
              <a:gd name="T14" fmla="*/ 111 w 130"/>
              <a:gd name="T15" fmla="*/ 19 h 142"/>
              <a:gd name="T16" fmla="*/ 100 w 130"/>
              <a:gd name="T17" fmla="*/ 35 h 142"/>
              <a:gd name="T18" fmla="*/ 97 w 130"/>
              <a:gd name="T19" fmla="*/ 36 h 142"/>
              <a:gd name="T20" fmla="*/ 127 w 130"/>
              <a:gd name="T21" fmla="*/ 62 h 142"/>
              <a:gd name="T22" fmla="*/ 108 w 130"/>
              <a:gd name="T23" fmla="*/ 65 h 142"/>
              <a:gd name="T24" fmla="*/ 127 w 130"/>
              <a:gd name="T25" fmla="*/ 69 h 142"/>
              <a:gd name="T26" fmla="*/ 127 w 130"/>
              <a:gd name="T27" fmla="*/ 62 h 142"/>
              <a:gd name="T28" fmla="*/ 67 w 130"/>
              <a:gd name="T29" fmla="*/ 142 h 142"/>
              <a:gd name="T30" fmla="*/ 85 w 130"/>
              <a:gd name="T31" fmla="*/ 95 h 142"/>
              <a:gd name="T32" fmla="*/ 97 w 130"/>
              <a:gd name="T33" fmla="*/ 50 h 142"/>
              <a:gd name="T34" fmla="*/ 65 w 130"/>
              <a:gd name="T35" fmla="*/ 37 h 142"/>
              <a:gd name="T36" fmla="*/ 93 w 130"/>
              <a:gd name="T37" fmla="*/ 65 h 142"/>
              <a:gd name="T38" fmla="*/ 79 w 130"/>
              <a:gd name="T39" fmla="*/ 90 h 142"/>
              <a:gd name="T40" fmla="*/ 78 w 130"/>
              <a:gd name="T41" fmla="*/ 110 h 142"/>
              <a:gd name="T42" fmla="*/ 65 w 130"/>
              <a:gd name="T43" fmla="*/ 142 h 142"/>
              <a:gd name="T44" fmla="*/ 97 w 130"/>
              <a:gd name="T45" fmla="*/ 36 h 142"/>
              <a:gd name="T46" fmla="*/ 95 w 130"/>
              <a:gd name="T47" fmla="*/ 31 h 142"/>
              <a:gd name="T48" fmla="*/ 97 w 130"/>
              <a:gd name="T49" fmla="*/ 94 h 142"/>
              <a:gd name="T50" fmla="*/ 95 w 130"/>
              <a:gd name="T51" fmla="*/ 100 h 142"/>
              <a:gd name="T52" fmla="*/ 97 w 130"/>
              <a:gd name="T53" fmla="*/ 94 h 142"/>
              <a:gd name="T54" fmla="*/ 65 w 130"/>
              <a:gd name="T55" fmla="*/ 0 h 142"/>
              <a:gd name="T56" fmla="*/ 68 w 130"/>
              <a:gd name="T57" fmla="*/ 3 h 142"/>
              <a:gd name="T58" fmla="*/ 65 w 130"/>
              <a:gd name="T59" fmla="*/ 23 h 142"/>
              <a:gd name="T60" fmla="*/ 65 w 130"/>
              <a:gd name="T61" fmla="*/ 23 h 142"/>
              <a:gd name="T62" fmla="*/ 32 w 130"/>
              <a:gd name="T63" fmla="*/ 50 h 142"/>
              <a:gd name="T64" fmla="*/ 45 w 130"/>
              <a:gd name="T65" fmla="*/ 96 h 142"/>
              <a:gd name="T66" fmla="*/ 63 w 130"/>
              <a:gd name="T67" fmla="*/ 142 h 142"/>
              <a:gd name="T68" fmla="*/ 65 w 130"/>
              <a:gd name="T69" fmla="*/ 110 h 142"/>
              <a:gd name="T70" fmla="*/ 52 w 130"/>
              <a:gd name="T71" fmla="*/ 93 h 142"/>
              <a:gd name="T72" fmla="*/ 36 w 130"/>
              <a:gd name="T73" fmla="*/ 65 h 142"/>
              <a:gd name="T74" fmla="*/ 65 w 130"/>
              <a:gd name="T75" fmla="*/ 37 h 142"/>
              <a:gd name="T76" fmla="*/ 65 w 130"/>
              <a:gd name="T77" fmla="*/ 29 h 142"/>
              <a:gd name="T78" fmla="*/ 65 w 130"/>
              <a:gd name="T79" fmla="*/ 0 h 142"/>
              <a:gd name="T80" fmla="*/ 62 w 130"/>
              <a:gd name="T81" fmla="*/ 20 h 142"/>
              <a:gd name="T82" fmla="*/ 65 w 130"/>
              <a:gd name="T83" fmla="*/ 0 h 142"/>
              <a:gd name="T84" fmla="*/ 32 w 130"/>
              <a:gd name="T85" fmla="*/ 94 h 142"/>
              <a:gd name="T86" fmla="*/ 35 w 130"/>
              <a:gd name="T87" fmla="*/ 100 h 142"/>
              <a:gd name="T88" fmla="*/ 32 w 130"/>
              <a:gd name="T89" fmla="*/ 36 h 142"/>
              <a:gd name="T90" fmla="*/ 35 w 130"/>
              <a:gd name="T91" fmla="*/ 31 h 142"/>
              <a:gd name="T92" fmla="*/ 32 w 130"/>
              <a:gd name="T93" fmla="*/ 36 h 142"/>
              <a:gd name="T94" fmla="*/ 29 w 130"/>
              <a:gd name="T95" fmla="*/ 65 h 142"/>
              <a:gd name="T96" fmla="*/ 32 w 130"/>
              <a:gd name="T97" fmla="*/ 50 h 142"/>
              <a:gd name="T98" fmla="*/ 32 w 130"/>
              <a:gd name="T99" fmla="*/ 36 h 142"/>
              <a:gd name="T100" fmla="*/ 30 w 130"/>
              <a:gd name="T101" fmla="*/ 35 h 142"/>
              <a:gd name="T102" fmla="*/ 19 w 130"/>
              <a:gd name="T103" fmla="*/ 19 h 142"/>
              <a:gd name="T104" fmla="*/ 32 w 130"/>
              <a:gd name="T105" fmla="*/ 28 h 142"/>
              <a:gd name="T106" fmla="*/ 32 w 130"/>
              <a:gd name="T107" fmla="*/ 103 h 142"/>
              <a:gd name="T108" fmla="*/ 19 w 130"/>
              <a:gd name="T109" fmla="*/ 112 h 142"/>
              <a:gd name="T110" fmla="*/ 30 w 130"/>
              <a:gd name="T111" fmla="*/ 95 h 142"/>
              <a:gd name="T112" fmla="*/ 32 w 130"/>
              <a:gd name="T113" fmla="*/ 94 h 142"/>
              <a:gd name="T114" fmla="*/ 22 w 130"/>
              <a:gd name="T115" fmla="*/ 65 h 142"/>
              <a:gd name="T116" fmla="*/ 3 w 130"/>
              <a:gd name="T117" fmla="*/ 62 h 142"/>
              <a:gd name="T118" fmla="*/ 3 w 130"/>
              <a:gd name="T119" fmla="*/ 69 h 142"/>
              <a:gd name="T120" fmla="*/ 22 w 130"/>
              <a:gd name="T121" fmla="*/ 6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0" h="142">
                <a:moveTo>
                  <a:pt x="97" y="81"/>
                </a:moveTo>
                <a:cubicBezTo>
                  <a:pt x="100" y="76"/>
                  <a:pt x="101" y="71"/>
                  <a:pt x="101" y="65"/>
                </a:cubicBezTo>
                <a:cubicBezTo>
                  <a:pt x="101" y="60"/>
                  <a:pt x="100" y="55"/>
                  <a:pt x="97" y="50"/>
                </a:cubicBezTo>
                <a:cubicBezTo>
                  <a:pt x="97" y="81"/>
                  <a:pt x="97" y="81"/>
                  <a:pt x="97" y="81"/>
                </a:cubicBezTo>
                <a:close/>
                <a:moveTo>
                  <a:pt x="97" y="103"/>
                </a:moveTo>
                <a:cubicBezTo>
                  <a:pt x="97" y="94"/>
                  <a:pt x="97" y="94"/>
                  <a:pt x="97" y="94"/>
                </a:cubicBezTo>
                <a:cubicBezTo>
                  <a:pt x="98" y="94"/>
                  <a:pt x="99" y="95"/>
                  <a:pt x="100" y="95"/>
                </a:cubicBezTo>
                <a:cubicBezTo>
                  <a:pt x="100" y="95"/>
                  <a:pt x="100" y="95"/>
                  <a:pt x="100" y="95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13" y="108"/>
                  <a:pt x="113" y="110"/>
                  <a:pt x="111" y="112"/>
                </a:cubicBezTo>
                <a:cubicBezTo>
                  <a:pt x="110" y="113"/>
                  <a:pt x="108" y="113"/>
                  <a:pt x="106" y="112"/>
                </a:cubicBezTo>
                <a:cubicBezTo>
                  <a:pt x="97" y="103"/>
                  <a:pt x="97" y="103"/>
                  <a:pt x="97" y="103"/>
                </a:cubicBezTo>
                <a:close/>
                <a:moveTo>
                  <a:pt x="97" y="36"/>
                </a:moveTo>
                <a:cubicBezTo>
                  <a:pt x="97" y="28"/>
                  <a:pt x="97" y="28"/>
                  <a:pt x="97" y="28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8" y="18"/>
                  <a:pt x="110" y="18"/>
                  <a:pt x="111" y="19"/>
                </a:cubicBezTo>
                <a:cubicBezTo>
                  <a:pt x="113" y="20"/>
                  <a:pt x="113" y="23"/>
                  <a:pt x="111" y="24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99" y="36"/>
                  <a:pt x="98" y="36"/>
                  <a:pt x="97" y="36"/>
                </a:cubicBezTo>
                <a:close/>
                <a:moveTo>
                  <a:pt x="127" y="62"/>
                </a:moveTo>
                <a:cubicBezTo>
                  <a:pt x="127" y="62"/>
                  <a:pt x="127" y="62"/>
                  <a:pt x="127" y="62"/>
                </a:cubicBezTo>
                <a:cubicBezTo>
                  <a:pt x="111" y="62"/>
                  <a:pt x="111" y="62"/>
                  <a:pt x="111" y="62"/>
                </a:cubicBezTo>
                <a:cubicBezTo>
                  <a:pt x="109" y="62"/>
                  <a:pt x="108" y="64"/>
                  <a:pt x="108" y="65"/>
                </a:cubicBezTo>
                <a:cubicBezTo>
                  <a:pt x="108" y="67"/>
                  <a:pt x="109" y="69"/>
                  <a:pt x="111" y="69"/>
                </a:cubicBezTo>
                <a:cubicBezTo>
                  <a:pt x="127" y="69"/>
                  <a:pt x="127" y="69"/>
                  <a:pt x="127" y="69"/>
                </a:cubicBezTo>
                <a:cubicBezTo>
                  <a:pt x="129" y="69"/>
                  <a:pt x="130" y="67"/>
                  <a:pt x="130" y="65"/>
                </a:cubicBezTo>
                <a:cubicBezTo>
                  <a:pt x="130" y="64"/>
                  <a:pt x="129" y="62"/>
                  <a:pt x="127" y="62"/>
                </a:cubicBezTo>
                <a:close/>
                <a:moveTo>
                  <a:pt x="65" y="142"/>
                </a:moveTo>
                <a:cubicBezTo>
                  <a:pt x="67" y="142"/>
                  <a:pt x="67" y="142"/>
                  <a:pt x="67" y="142"/>
                </a:cubicBezTo>
                <a:cubicBezTo>
                  <a:pt x="77" y="142"/>
                  <a:pt x="85" y="134"/>
                  <a:pt x="85" y="124"/>
                </a:cubicBezTo>
                <a:cubicBezTo>
                  <a:pt x="85" y="95"/>
                  <a:pt x="85" y="95"/>
                  <a:pt x="85" y="95"/>
                </a:cubicBezTo>
                <a:cubicBezTo>
                  <a:pt x="90" y="92"/>
                  <a:pt x="95" y="87"/>
                  <a:pt x="97" y="81"/>
                </a:cubicBezTo>
                <a:cubicBezTo>
                  <a:pt x="97" y="50"/>
                  <a:pt x="97" y="50"/>
                  <a:pt x="97" y="50"/>
                </a:cubicBezTo>
                <a:cubicBezTo>
                  <a:pt x="92" y="38"/>
                  <a:pt x="79" y="29"/>
                  <a:pt x="65" y="29"/>
                </a:cubicBezTo>
                <a:cubicBezTo>
                  <a:pt x="65" y="37"/>
                  <a:pt x="65" y="37"/>
                  <a:pt x="65" y="37"/>
                </a:cubicBezTo>
                <a:cubicBezTo>
                  <a:pt x="73" y="37"/>
                  <a:pt x="80" y="40"/>
                  <a:pt x="85" y="45"/>
                </a:cubicBezTo>
                <a:cubicBezTo>
                  <a:pt x="90" y="50"/>
                  <a:pt x="93" y="57"/>
                  <a:pt x="93" y="65"/>
                </a:cubicBezTo>
                <a:cubicBezTo>
                  <a:pt x="93" y="76"/>
                  <a:pt x="88" y="85"/>
                  <a:pt x="79" y="90"/>
                </a:cubicBezTo>
                <a:cubicBezTo>
                  <a:pt x="79" y="90"/>
                  <a:pt x="79" y="90"/>
                  <a:pt x="79" y="90"/>
                </a:cubicBezTo>
                <a:cubicBezTo>
                  <a:pt x="78" y="91"/>
                  <a:pt x="78" y="92"/>
                  <a:pt x="78" y="93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65" y="142"/>
                  <a:pt x="65" y="142"/>
                  <a:pt x="65" y="142"/>
                </a:cubicBezTo>
                <a:close/>
                <a:moveTo>
                  <a:pt x="97" y="28"/>
                </a:moveTo>
                <a:cubicBezTo>
                  <a:pt x="97" y="36"/>
                  <a:pt x="97" y="36"/>
                  <a:pt x="97" y="36"/>
                </a:cubicBezTo>
                <a:cubicBezTo>
                  <a:pt x="97" y="36"/>
                  <a:pt x="96" y="36"/>
                  <a:pt x="95" y="35"/>
                </a:cubicBezTo>
                <a:cubicBezTo>
                  <a:pt x="94" y="34"/>
                  <a:pt x="94" y="32"/>
                  <a:pt x="95" y="31"/>
                </a:cubicBezTo>
                <a:cubicBezTo>
                  <a:pt x="97" y="28"/>
                  <a:pt x="97" y="28"/>
                  <a:pt x="97" y="28"/>
                </a:cubicBezTo>
                <a:close/>
                <a:moveTo>
                  <a:pt x="97" y="94"/>
                </a:moveTo>
                <a:cubicBezTo>
                  <a:pt x="97" y="103"/>
                  <a:pt x="97" y="103"/>
                  <a:pt x="97" y="103"/>
                </a:cubicBezTo>
                <a:cubicBezTo>
                  <a:pt x="95" y="100"/>
                  <a:pt x="95" y="100"/>
                  <a:pt x="95" y="100"/>
                </a:cubicBezTo>
                <a:cubicBezTo>
                  <a:pt x="94" y="99"/>
                  <a:pt x="94" y="97"/>
                  <a:pt x="95" y="95"/>
                </a:cubicBezTo>
                <a:cubicBezTo>
                  <a:pt x="96" y="95"/>
                  <a:pt x="97" y="94"/>
                  <a:pt x="97" y="94"/>
                </a:cubicBezTo>
                <a:close/>
                <a:moveTo>
                  <a:pt x="65" y="23"/>
                </a:move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7" y="0"/>
                  <a:pt x="68" y="2"/>
                  <a:pt x="68" y="3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21"/>
                  <a:pt x="67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lose/>
                <a:moveTo>
                  <a:pt x="65" y="29"/>
                </a:moveTo>
                <a:cubicBezTo>
                  <a:pt x="50" y="29"/>
                  <a:pt x="38" y="37"/>
                  <a:pt x="32" y="50"/>
                </a:cubicBezTo>
                <a:cubicBezTo>
                  <a:pt x="32" y="81"/>
                  <a:pt x="32" y="81"/>
                  <a:pt x="32" y="81"/>
                </a:cubicBezTo>
                <a:cubicBezTo>
                  <a:pt x="35" y="87"/>
                  <a:pt x="40" y="92"/>
                  <a:pt x="45" y="96"/>
                </a:cubicBezTo>
                <a:cubicBezTo>
                  <a:pt x="45" y="124"/>
                  <a:pt x="45" y="124"/>
                  <a:pt x="45" y="124"/>
                </a:cubicBezTo>
                <a:cubicBezTo>
                  <a:pt x="45" y="134"/>
                  <a:pt x="53" y="142"/>
                  <a:pt x="63" y="142"/>
                </a:cubicBezTo>
                <a:cubicBezTo>
                  <a:pt x="65" y="142"/>
                  <a:pt x="65" y="142"/>
                  <a:pt x="65" y="142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2" y="93"/>
                  <a:pt x="52" y="93"/>
                  <a:pt x="52" y="93"/>
                </a:cubicBezTo>
                <a:cubicBezTo>
                  <a:pt x="52" y="92"/>
                  <a:pt x="52" y="91"/>
                  <a:pt x="51" y="90"/>
                </a:cubicBezTo>
                <a:cubicBezTo>
                  <a:pt x="42" y="85"/>
                  <a:pt x="36" y="76"/>
                  <a:pt x="36" y="65"/>
                </a:cubicBezTo>
                <a:cubicBezTo>
                  <a:pt x="36" y="57"/>
                  <a:pt x="39" y="50"/>
                  <a:pt x="44" y="45"/>
                </a:cubicBezTo>
                <a:cubicBezTo>
                  <a:pt x="50" y="40"/>
                  <a:pt x="57" y="37"/>
                  <a:pt x="65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65" y="0"/>
                </a:moveTo>
                <a:cubicBezTo>
                  <a:pt x="65" y="23"/>
                  <a:pt x="65" y="23"/>
                  <a:pt x="65" y="23"/>
                </a:cubicBezTo>
                <a:cubicBezTo>
                  <a:pt x="63" y="23"/>
                  <a:pt x="62" y="21"/>
                  <a:pt x="62" y="20"/>
                </a:cubicBezTo>
                <a:cubicBezTo>
                  <a:pt x="62" y="3"/>
                  <a:pt x="62" y="3"/>
                  <a:pt x="62" y="3"/>
                </a:cubicBezTo>
                <a:cubicBezTo>
                  <a:pt x="62" y="2"/>
                  <a:pt x="63" y="0"/>
                  <a:pt x="65" y="0"/>
                </a:cubicBezTo>
                <a:close/>
                <a:moveTo>
                  <a:pt x="32" y="103"/>
                </a:moveTo>
                <a:cubicBezTo>
                  <a:pt x="32" y="94"/>
                  <a:pt x="32" y="94"/>
                  <a:pt x="32" y="94"/>
                </a:cubicBezTo>
                <a:cubicBezTo>
                  <a:pt x="33" y="94"/>
                  <a:pt x="34" y="95"/>
                  <a:pt x="35" y="95"/>
                </a:cubicBezTo>
                <a:cubicBezTo>
                  <a:pt x="36" y="97"/>
                  <a:pt x="36" y="99"/>
                  <a:pt x="35" y="100"/>
                </a:cubicBezTo>
                <a:cubicBezTo>
                  <a:pt x="32" y="103"/>
                  <a:pt x="32" y="103"/>
                  <a:pt x="32" y="103"/>
                </a:cubicBezTo>
                <a:close/>
                <a:moveTo>
                  <a:pt x="32" y="36"/>
                </a:moveTo>
                <a:cubicBezTo>
                  <a:pt x="32" y="28"/>
                  <a:pt x="32" y="28"/>
                  <a:pt x="32" y="28"/>
                </a:cubicBezTo>
                <a:cubicBezTo>
                  <a:pt x="35" y="31"/>
                  <a:pt x="35" y="31"/>
                  <a:pt x="35" y="31"/>
                </a:cubicBezTo>
                <a:cubicBezTo>
                  <a:pt x="36" y="32"/>
                  <a:pt x="36" y="34"/>
                  <a:pt x="35" y="35"/>
                </a:cubicBezTo>
                <a:cubicBezTo>
                  <a:pt x="34" y="36"/>
                  <a:pt x="33" y="36"/>
                  <a:pt x="32" y="36"/>
                </a:cubicBezTo>
                <a:close/>
                <a:moveTo>
                  <a:pt x="32" y="50"/>
                </a:moveTo>
                <a:cubicBezTo>
                  <a:pt x="30" y="54"/>
                  <a:pt x="29" y="60"/>
                  <a:pt x="29" y="65"/>
                </a:cubicBezTo>
                <a:cubicBezTo>
                  <a:pt x="29" y="71"/>
                  <a:pt x="30" y="76"/>
                  <a:pt x="32" y="81"/>
                </a:cubicBezTo>
                <a:cubicBezTo>
                  <a:pt x="32" y="50"/>
                  <a:pt x="32" y="50"/>
                  <a:pt x="32" y="50"/>
                </a:cubicBezTo>
                <a:close/>
                <a:moveTo>
                  <a:pt x="32" y="28"/>
                </a:move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1" y="36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19" y="24"/>
                  <a:pt x="19" y="24"/>
                  <a:pt x="19" y="24"/>
                </a:cubicBezTo>
                <a:cubicBezTo>
                  <a:pt x="17" y="23"/>
                  <a:pt x="17" y="20"/>
                  <a:pt x="19" y="19"/>
                </a:cubicBezTo>
                <a:cubicBezTo>
                  <a:pt x="20" y="18"/>
                  <a:pt x="22" y="18"/>
                  <a:pt x="24" y="19"/>
                </a:cubicBezTo>
                <a:cubicBezTo>
                  <a:pt x="32" y="28"/>
                  <a:pt x="32" y="28"/>
                  <a:pt x="32" y="28"/>
                </a:cubicBezTo>
                <a:close/>
                <a:moveTo>
                  <a:pt x="32" y="94"/>
                </a:moveTo>
                <a:cubicBezTo>
                  <a:pt x="32" y="103"/>
                  <a:pt x="32" y="103"/>
                  <a:pt x="32" y="103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22" y="113"/>
                  <a:pt x="20" y="113"/>
                  <a:pt x="19" y="112"/>
                </a:cubicBezTo>
                <a:cubicBezTo>
                  <a:pt x="17" y="110"/>
                  <a:pt x="17" y="108"/>
                  <a:pt x="19" y="107"/>
                </a:cubicBezTo>
                <a:cubicBezTo>
                  <a:pt x="30" y="95"/>
                  <a:pt x="30" y="95"/>
                  <a:pt x="30" y="95"/>
                </a:cubicBezTo>
                <a:cubicBezTo>
                  <a:pt x="30" y="95"/>
                  <a:pt x="30" y="95"/>
                  <a:pt x="30" y="95"/>
                </a:cubicBezTo>
                <a:cubicBezTo>
                  <a:pt x="31" y="95"/>
                  <a:pt x="32" y="95"/>
                  <a:pt x="32" y="94"/>
                </a:cubicBezTo>
                <a:close/>
                <a:moveTo>
                  <a:pt x="22" y="65"/>
                </a:moveTo>
                <a:cubicBezTo>
                  <a:pt x="22" y="65"/>
                  <a:pt x="22" y="65"/>
                  <a:pt x="22" y="65"/>
                </a:cubicBezTo>
                <a:cubicBezTo>
                  <a:pt x="22" y="64"/>
                  <a:pt x="21" y="62"/>
                  <a:pt x="19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1" y="62"/>
                  <a:pt x="0" y="64"/>
                  <a:pt x="0" y="65"/>
                </a:cubicBezTo>
                <a:cubicBezTo>
                  <a:pt x="0" y="67"/>
                  <a:pt x="1" y="69"/>
                  <a:pt x="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69"/>
                  <a:pt x="22" y="67"/>
                  <a:pt x="22" y="6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Freeform 81"/>
          <p:cNvSpPr>
            <a:spLocks noEditPoints="1"/>
          </p:cNvSpPr>
          <p:nvPr/>
        </p:nvSpPr>
        <p:spPr bwMode="auto">
          <a:xfrm>
            <a:off x="8273796" y="1387772"/>
            <a:ext cx="472835" cy="680249"/>
          </a:xfrm>
          <a:custGeom>
            <a:avLst/>
            <a:gdLst>
              <a:gd name="T0" fmla="*/ 98 w 196"/>
              <a:gd name="T1" fmla="*/ 5 h 282"/>
              <a:gd name="T2" fmla="*/ 113 w 196"/>
              <a:gd name="T3" fmla="*/ 0 h 282"/>
              <a:gd name="T4" fmla="*/ 155 w 196"/>
              <a:gd name="T5" fmla="*/ 128 h 282"/>
              <a:gd name="T6" fmla="*/ 108 w 196"/>
              <a:gd name="T7" fmla="*/ 143 h 282"/>
              <a:gd name="T8" fmla="*/ 98 w 196"/>
              <a:gd name="T9" fmla="*/ 111 h 282"/>
              <a:gd name="T10" fmla="*/ 98 w 196"/>
              <a:gd name="T11" fmla="*/ 5 h 282"/>
              <a:gd name="T12" fmla="*/ 98 w 196"/>
              <a:gd name="T13" fmla="*/ 222 h 282"/>
              <a:gd name="T14" fmla="*/ 136 w 196"/>
              <a:gd name="T15" fmla="*/ 209 h 282"/>
              <a:gd name="T16" fmla="*/ 107 w 196"/>
              <a:gd name="T17" fmla="*/ 209 h 282"/>
              <a:gd name="T18" fmla="*/ 107 w 196"/>
              <a:gd name="T19" fmla="*/ 192 h 282"/>
              <a:gd name="T20" fmla="*/ 152 w 196"/>
              <a:gd name="T21" fmla="*/ 192 h 282"/>
              <a:gd name="T22" fmla="*/ 189 w 196"/>
              <a:gd name="T23" fmla="*/ 192 h 282"/>
              <a:gd name="T24" fmla="*/ 196 w 196"/>
              <a:gd name="T25" fmla="*/ 192 h 282"/>
              <a:gd name="T26" fmla="*/ 196 w 196"/>
              <a:gd name="T27" fmla="*/ 209 h 282"/>
              <a:gd name="T28" fmla="*/ 180 w 196"/>
              <a:gd name="T29" fmla="*/ 209 h 282"/>
              <a:gd name="T30" fmla="*/ 134 w 196"/>
              <a:gd name="T31" fmla="*/ 247 h 282"/>
              <a:gd name="T32" fmla="*/ 169 w 196"/>
              <a:gd name="T33" fmla="*/ 267 h 282"/>
              <a:gd name="T34" fmla="*/ 169 w 196"/>
              <a:gd name="T35" fmla="*/ 282 h 282"/>
              <a:gd name="T36" fmla="*/ 98 w 196"/>
              <a:gd name="T37" fmla="*/ 282 h 282"/>
              <a:gd name="T38" fmla="*/ 98 w 196"/>
              <a:gd name="T39" fmla="*/ 268 h 282"/>
              <a:gd name="T40" fmla="*/ 111 w 196"/>
              <a:gd name="T41" fmla="*/ 255 h 282"/>
              <a:gd name="T42" fmla="*/ 98 w 196"/>
              <a:gd name="T43" fmla="*/ 242 h 282"/>
              <a:gd name="T44" fmla="*/ 98 w 196"/>
              <a:gd name="T45" fmla="*/ 222 h 282"/>
              <a:gd name="T46" fmla="*/ 67 w 196"/>
              <a:gd name="T47" fmla="*/ 15 h 282"/>
              <a:gd name="T48" fmla="*/ 98 w 196"/>
              <a:gd name="T49" fmla="*/ 5 h 282"/>
              <a:gd name="T50" fmla="*/ 98 w 196"/>
              <a:gd name="T51" fmla="*/ 111 h 282"/>
              <a:gd name="T52" fmla="*/ 92 w 196"/>
              <a:gd name="T53" fmla="*/ 92 h 282"/>
              <a:gd name="T54" fmla="*/ 33 w 196"/>
              <a:gd name="T55" fmla="*/ 157 h 282"/>
              <a:gd name="T56" fmla="*/ 98 w 196"/>
              <a:gd name="T57" fmla="*/ 222 h 282"/>
              <a:gd name="T58" fmla="*/ 98 w 196"/>
              <a:gd name="T59" fmla="*/ 222 h 282"/>
              <a:gd name="T60" fmla="*/ 98 w 196"/>
              <a:gd name="T61" fmla="*/ 242 h 282"/>
              <a:gd name="T62" fmla="*/ 85 w 196"/>
              <a:gd name="T63" fmla="*/ 255 h 282"/>
              <a:gd name="T64" fmla="*/ 98 w 196"/>
              <a:gd name="T65" fmla="*/ 268 h 282"/>
              <a:gd name="T66" fmla="*/ 98 w 196"/>
              <a:gd name="T67" fmla="*/ 282 h 282"/>
              <a:gd name="T68" fmla="*/ 27 w 196"/>
              <a:gd name="T69" fmla="*/ 282 h 282"/>
              <a:gd name="T70" fmla="*/ 27 w 196"/>
              <a:gd name="T71" fmla="*/ 267 h 282"/>
              <a:gd name="T72" fmla="*/ 61 w 196"/>
              <a:gd name="T73" fmla="*/ 247 h 282"/>
              <a:gd name="T74" fmla="*/ 0 w 196"/>
              <a:gd name="T75" fmla="*/ 157 h 282"/>
              <a:gd name="T76" fmla="*/ 82 w 196"/>
              <a:gd name="T77" fmla="*/ 61 h 282"/>
              <a:gd name="T78" fmla="*/ 67 w 196"/>
              <a:gd name="T79" fmla="*/ 15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6" h="282">
                <a:moveTo>
                  <a:pt x="98" y="5"/>
                </a:moveTo>
                <a:cubicBezTo>
                  <a:pt x="113" y="0"/>
                  <a:pt x="113" y="0"/>
                  <a:pt x="113" y="0"/>
                </a:cubicBezTo>
                <a:cubicBezTo>
                  <a:pt x="155" y="128"/>
                  <a:pt x="155" y="128"/>
                  <a:pt x="155" y="128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8" y="5"/>
                  <a:pt x="98" y="5"/>
                  <a:pt x="98" y="5"/>
                </a:cubicBezTo>
                <a:close/>
                <a:moveTo>
                  <a:pt x="98" y="222"/>
                </a:moveTo>
                <a:cubicBezTo>
                  <a:pt x="112" y="222"/>
                  <a:pt x="125" y="217"/>
                  <a:pt x="136" y="209"/>
                </a:cubicBezTo>
                <a:cubicBezTo>
                  <a:pt x="107" y="209"/>
                  <a:pt x="107" y="209"/>
                  <a:pt x="107" y="209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52" y="192"/>
                  <a:pt x="152" y="192"/>
                  <a:pt x="152" y="192"/>
                </a:cubicBezTo>
                <a:cubicBezTo>
                  <a:pt x="189" y="192"/>
                  <a:pt x="189" y="192"/>
                  <a:pt x="189" y="192"/>
                </a:cubicBezTo>
                <a:cubicBezTo>
                  <a:pt x="196" y="192"/>
                  <a:pt x="196" y="192"/>
                  <a:pt x="196" y="192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80" y="209"/>
                  <a:pt x="180" y="209"/>
                  <a:pt x="180" y="209"/>
                </a:cubicBezTo>
                <a:cubicBezTo>
                  <a:pt x="169" y="226"/>
                  <a:pt x="153" y="239"/>
                  <a:pt x="134" y="247"/>
                </a:cubicBezTo>
                <a:cubicBezTo>
                  <a:pt x="154" y="251"/>
                  <a:pt x="169" y="257"/>
                  <a:pt x="169" y="267"/>
                </a:cubicBezTo>
                <a:cubicBezTo>
                  <a:pt x="169" y="282"/>
                  <a:pt x="169" y="282"/>
                  <a:pt x="169" y="282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98" y="268"/>
                  <a:pt x="98" y="268"/>
                  <a:pt x="98" y="268"/>
                </a:cubicBezTo>
                <a:cubicBezTo>
                  <a:pt x="105" y="268"/>
                  <a:pt x="111" y="262"/>
                  <a:pt x="111" y="255"/>
                </a:cubicBezTo>
                <a:cubicBezTo>
                  <a:pt x="111" y="248"/>
                  <a:pt x="105" y="242"/>
                  <a:pt x="98" y="242"/>
                </a:cubicBezTo>
                <a:lnTo>
                  <a:pt x="98" y="222"/>
                </a:lnTo>
                <a:close/>
                <a:moveTo>
                  <a:pt x="67" y="15"/>
                </a:moveTo>
                <a:cubicBezTo>
                  <a:pt x="98" y="5"/>
                  <a:pt x="98" y="5"/>
                  <a:pt x="98" y="5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2" y="92"/>
                  <a:pt x="92" y="92"/>
                  <a:pt x="92" y="92"/>
                </a:cubicBezTo>
                <a:cubicBezTo>
                  <a:pt x="59" y="95"/>
                  <a:pt x="33" y="123"/>
                  <a:pt x="33" y="157"/>
                </a:cubicBezTo>
                <a:cubicBezTo>
                  <a:pt x="33" y="193"/>
                  <a:pt x="62" y="222"/>
                  <a:pt x="98" y="22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98" y="242"/>
                  <a:pt x="98" y="242"/>
                  <a:pt x="98" y="242"/>
                </a:cubicBezTo>
                <a:cubicBezTo>
                  <a:pt x="91" y="242"/>
                  <a:pt x="85" y="248"/>
                  <a:pt x="85" y="255"/>
                </a:cubicBezTo>
                <a:cubicBezTo>
                  <a:pt x="85" y="262"/>
                  <a:pt x="91" y="268"/>
                  <a:pt x="98" y="268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27" y="282"/>
                  <a:pt x="27" y="282"/>
                  <a:pt x="27" y="282"/>
                </a:cubicBezTo>
                <a:cubicBezTo>
                  <a:pt x="27" y="267"/>
                  <a:pt x="27" y="267"/>
                  <a:pt x="27" y="267"/>
                </a:cubicBezTo>
                <a:cubicBezTo>
                  <a:pt x="27" y="257"/>
                  <a:pt x="41" y="251"/>
                  <a:pt x="61" y="247"/>
                </a:cubicBezTo>
                <a:cubicBezTo>
                  <a:pt x="26" y="233"/>
                  <a:pt x="0" y="198"/>
                  <a:pt x="0" y="157"/>
                </a:cubicBezTo>
                <a:cubicBezTo>
                  <a:pt x="0" y="108"/>
                  <a:pt x="36" y="68"/>
                  <a:pt x="82" y="61"/>
                </a:cubicBezTo>
                <a:lnTo>
                  <a:pt x="67" y="1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Freeform 82"/>
          <p:cNvSpPr>
            <a:spLocks noEditPoints="1"/>
          </p:cNvSpPr>
          <p:nvPr/>
        </p:nvSpPr>
        <p:spPr bwMode="auto">
          <a:xfrm>
            <a:off x="8105053" y="1291096"/>
            <a:ext cx="272451" cy="240813"/>
          </a:xfrm>
          <a:custGeom>
            <a:avLst/>
            <a:gdLst>
              <a:gd name="T0" fmla="*/ 103 w 113"/>
              <a:gd name="T1" fmla="*/ 31 h 100"/>
              <a:gd name="T2" fmla="*/ 57 w 113"/>
              <a:gd name="T3" fmla="*/ 0 h 100"/>
              <a:gd name="T4" fmla="*/ 57 w 113"/>
              <a:gd name="T5" fmla="*/ 9 h 100"/>
              <a:gd name="T6" fmla="*/ 95 w 113"/>
              <a:gd name="T7" fmla="*/ 35 h 100"/>
              <a:gd name="T8" fmla="*/ 72 w 113"/>
              <a:gd name="T9" fmla="*/ 88 h 100"/>
              <a:gd name="T10" fmla="*/ 57 w 113"/>
              <a:gd name="T11" fmla="*/ 91 h 100"/>
              <a:gd name="T12" fmla="*/ 57 w 113"/>
              <a:gd name="T13" fmla="*/ 100 h 100"/>
              <a:gd name="T14" fmla="*/ 75 w 113"/>
              <a:gd name="T15" fmla="*/ 96 h 100"/>
              <a:gd name="T16" fmla="*/ 103 w 113"/>
              <a:gd name="T17" fmla="*/ 31 h 100"/>
              <a:gd name="T18" fmla="*/ 57 w 113"/>
              <a:gd name="T19" fmla="*/ 0 h 100"/>
              <a:gd name="T20" fmla="*/ 38 w 113"/>
              <a:gd name="T21" fmla="*/ 4 h 100"/>
              <a:gd name="T22" fmla="*/ 11 w 113"/>
              <a:gd name="T23" fmla="*/ 68 h 100"/>
              <a:gd name="T24" fmla="*/ 57 w 113"/>
              <a:gd name="T25" fmla="*/ 100 h 100"/>
              <a:gd name="T26" fmla="*/ 57 w 113"/>
              <a:gd name="T27" fmla="*/ 91 h 100"/>
              <a:gd name="T28" fmla="*/ 19 w 113"/>
              <a:gd name="T29" fmla="*/ 65 h 100"/>
              <a:gd name="T30" fmla="*/ 19 w 113"/>
              <a:gd name="T31" fmla="*/ 65 h 100"/>
              <a:gd name="T32" fmla="*/ 42 w 113"/>
              <a:gd name="T33" fmla="*/ 12 h 100"/>
              <a:gd name="T34" fmla="*/ 57 w 113"/>
              <a:gd name="T35" fmla="*/ 9 h 100"/>
              <a:gd name="T36" fmla="*/ 57 w 113"/>
              <a:gd name="T37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3" h="100">
                <a:moveTo>
                  <a:pt x="103" y="31"/>
                </a:moveTo>
                <a:cubicBezTo>
                  <a:pt x="95" y="12"/>
                  <a:pt x="77" y="0"/>
                  <a:pt x="57" y="0"/>
                </a:cubicBezTo>
                <a:cubicBezTo>
                  <a:pt x="57" y="9"/>
                  <a:pt x="57" y="9"/>
                  <a:pt x="57" y="9"/>
                </a:cubicBezTo>
                <a:cubicBezTo>
                  <a:pt x="73" y="9"/>
                  <a:pt x="88" y="19"/>
                  <a:pt x="95" y="35"/>
                </a:cubicBezTo>
                <a:cubicBezTo>
                  <a:pt x="103" y="56"/>
                  <a:pt x="93" y="79"/>
                  <a:pt x="72" y="88"/>
                </a:cubicBezTo>
                <a:cubicBezTo>
                  <a:pt x="67" y="90"/>
                  <a:pt x="62" y="91"/>
                  <a:pt x="57" y="91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63" y="100"/>
                  <a:pt x="69" y="99"/>
                  <a:pt x="75" y="96"/>
                </a:cubicBezTo>
                <a:cubicBezTo>
                  <a:pt x="101" y="86"/>
                  <a:pt x="113" y="57"/>
                  <a:pt x="103" y="31"/>
                </a:cubicBezTo>
                <a:close/>
                <a:moveTo>
                  <a:pt x="57" y="0"/>
                </a:moveTo>
                <a:cubicBezTo>
                  <a:pt x="51" y="0"/>
                  <a:pt x="44" y="1"/>
                  <a:pt x="38" y="4"/>
                </a:cubicBezTo>
                <a:cubicBezTo>
                  <a:pt x="13" y="14"/>
                  <a:pt x="0" y="43"/>
                  <a:pt x="11" y="68"/>
                </a:cubicBezTo>
                <a:cubicBezTo>
                  <a:pt x="18" y="88"/>
                  <a:pt x="37" y="100"/>
                  <a:pt x="57" y="100"/>
                </a:cubicBezTo>
                <a:cubicBezTo>
                  <a:pt x="57" y="91"/>
                  <a:pt x="57" y="91"/>
                  <a:pt x="57" y="91"/>
                </a:cubicBezTo>
                <a:cubicBezTo>
                  <a:pt x="41" y="90"/>
                  <a:pt x="26" y="81"/>
                  <a:pt x="19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1" y="44"/>
                  <a:pt x="21" y="21"/>
                  <a:pt x="42" y="12"/>
                </a:cubicBezTo>
                <a:cubicBezTo>
                  <a:pt x="47" y="10"/>
                  <a:pt x="52" y="9"/>
                  <a:pt x="57" y="9"/>
                </a:cubicBezTo>
                <a:lnTo>
                  <a:pt x="57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Freeform 83"/>
          <p:cNvSpPr>
            <a:spLocks/>
          </p:cNvSpPr>
          <p:nvPr/>
        </p:nvSpPr>
        <p:spPr bwMode="auto">
          <a:xfrm>
            <a:off x="8027712" y="1435234"/>
            <a:ext cx="119526" cy="75584"/>
          </a:xfrm>
          <a:custGeom>
            <a:avLst/>
            <a:gdLst>
              <a:gd name="T0" fmla="*/ 7 w 68"/>
              <a:gd name="T1" fmla="*/ 43 h 43"/>
              <a:gd name="T2" fmla="*/ 0 w 68"/>
              <a:gd name="T3" fmla="*/ 25 h 43"/>
              <a:gd name="T4" fmla="*/ 62 w 68"/>
              <a:gd name="T5" fmla="*/ 0 h 43"/>
              <a:gd name="T6" fmla="*/ 68 w 68"/>
              <a:gd name="T7" fmla="*/ 18 h 43"/>
              <a:gd name="T8" fmla="*/ 7 w 68"/>
              <a:gd name="T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43">
                <a:moveTo>
                  <a:pt x="7" y="43"/>
                </a:moveTo>
                <a:lnTo>
                  <a:pt x="0" y="25"/>
                </a:lnTo>
                <a:lnTo>
                  <a:pt x="62" y="0"/>
                </a:lnTo>
                <a:lnTo>
                  <a:pt x="68" y="18"/>
                </a:lnTo>
                <a:lnTo>
                  <a:pt x="7" y="4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Freeform 84"/>
          <p:cNvSpPr>
            <a:spLocks/>
          </p:cNvSpPr>
          <p:nvPr/>
        </p:nvSpPr>
        <p:spPr bwMode="auto">
          <a:xfrm>
            <a:off x="7952129" y="1445779"/>
            <a:ext cx="161713" cy="98434"/>
          </a:xfrm>
          <a:custGeom>
            <a:avLst/>
            <a:gdLst>
              <a:gd name="T0" fmla="*/ 16 w 67"/>
              <a:gd name="T1" fmla="*/ 39 h 41"/>
              <a:gd name="T2" fmla="*/ 2 w 67"/>
              <a:gd name="T3" fmla="*/ 33 h 41"/>
              <a:gd name="T4" fmla="*/ 8 w 67"/>
              <a:gd name="T5" fmla="*/ 19 h 41"/>
              <a:gd name="T6" fmla="*/ 50 w 67"/>
              <a:gd name="T7" fmla="*/ 2 h 41"/>
              <a:gd name="T8" fmla="*/ 64 w 67"/>
              <a:gd name="T9" fmla="*/ 8 h 41"/>
              <a:gd name="T10" fmla="*/ 58 w 67"/>
              <a:gd name="T11" fmla="*/ 22 h 41"/>
              <a:gd name="T12" fmla="*/ 16 w 67"/>
              <a:gd name="T13" fmla="*/ 39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" h="41">
                <a:moveTo>
                  <a:pt x="16" y="39"/>
                </a:moveTo>
                <a:cubicBezTo>
                  <a:pt x="10" y="41"/>
                  <a:pt x="4" y="39"/>
                  <a:pt x="2" y="33"/>
                </a:cubicBezTo>
                <a:cubicBezTo>
                  <a:pt x="0" y="28"/>
                  <a:pt x="2" y="21"/>
                  <a:pt x="8" y="19"/>
                </a:cubicBezTo>
                <a:cubicBezTo>
                  <a:pt x="50" y="2"/>
                  <a:pt x="50" y="2"/>
                  <a:pt x="50" y="2"/>
                </a:cubicBezTo>
                <a:cubicBezTo>
                  <a:pt x="56" y="0"/>
                  <a:pt x="62" y="3"/>
                  <a:pt x="64" y="8"/>
                </a:cubicBezTo>
                <a:cubicBezTo>
                  <a:pt x="67" y="14"/>
                  <a:pt x="64" y="20"/>
                  <a:pt x="58" y="22"/>
                </a:cubicBezTo>
                <a:lnTo>
                  <a:pt x="16" y="3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Freeform 85"/>
          <p:cNvSpPr>
            <a:spLocks noEditPoints="1"/>
          </p:cNvSpPr>
          <p:nvPr/>
        </p:nvSpPr>
        <p:spPr bwMode="auto">
          <a:xfrm>
            <a:off x="7858968" y="2728933"/>
            <a:ext cx="493928" cy="175776"/>
          </a:xfrm>
          <a:custGeom>
            <a:avLst/>
            <a:gdLst>
              <a:gd name="T0" fmla="*/ 142 w 205"/>
              <a:gd name="T1" fmla="*/ 5 h 73"/>
              <a:gd name="T2" fmla="*/ 157 w 205"/>
              <a:gd name="T3" fmla="*/ 2 h 73"/>
              <a:gd name="T4" fmla="*/ 164 w 205"/>
              <a:gd name="T5" fmla="*/ 5 h 73"/>
              <a:gd name="T6" fmla="*/ 179 w 205"/>
              <a:gd name="T7" fmla="*/ 2 h 73"/>
              <a:gd name="T8" fmla="*/ 202 w 205"/>
              <a:gd name="T9" fmla="*/ 18 h 73"/>
              <a:gd name="T10" fmla="*/ 187 w 205"/>
              <a:gd name="T11" fmla="*/ 42 h 73"/>
              <a:gd name="T12" fmla="*/ 177 w 205"/>
              <a:gd name="T13" fmla="*/ 43 h 73"/>
              <a:gd name="T14" fmla="*/ 166 w 205"/>
              <a:gd name="T15" fmla="*/ 18 h 73"/>
              <a:gd name="T16" fmla="*/ 172 w 205"/>
              <a:gd name="T17" fmla="*/ 45 h 73"/>
              <a:gd name="T18" fmla="*/ 167 w 205"/>
              <a:gd name="T19" fmla="*/ 50 h 73"/>
              <a:gd name="T20" fmla="*/ 142 w 205"/>
              <a:gd name="T21" fmla="*/ 55 h 73"/>
              <a:gd name="T22" fmla="*/ 142 w 205"/>
              <a:gd name="T23" fmla="*/ 20 h 73"/>
              <a:gd name="T24" fmla="*/ 158 w 205"/>
              <a:gd name="T25" fmla="*/ 17 h 73"/>
              <a:gd name="T26" fmla="*/ 163 w 205"/>
              <a:gd name="T27" fmla="*/ 19 h 73"/>
              <a:gd name="T28" fmla="*/ 161 w 205"/>
              <a:gd name="T29" fmla="*/ 9 h 73"/>
              <a:gd name="T30" fmla="*/ 155 w 205"/>
              <a:gd name="T31" fmla="*/ 5 h 73"/>
              <a:gd name="T32" fmla="*/ 142 w 205"/>
              <a:gd name="T33" fmla="*/ 8 h 73"/>
              <a:gd name="T34" fmla="*/ 142 w 205"/>
              <a:gd name="T35" fmla="*/ 5 h 73"/>
              <a:gd name="T36" fmla="*/ 28 w 205"/>
              <a:gd name="T37" fmla="*/ 30 h 73"/>
              <a:gd name="T38" fmla="*/ 116 w 205"/>
              <a:gd name="T39" fmla="*/ 13 h 73"/>
              <a:gd name="T40" fmla="*/ 121 w 205"/>
              <a:gd name="T41" fmla="*/ 9 h 73"/>
              <a:gd name="T42" fmla="*/ 142 w 205"/>
              <a:gd name="T43" fmla="*/ 5 h 73"/>
              <a:gd name="T44" fmla="*/ 142 w 205"/>
              <a:gd name="T45" fmla="*/ 8 h 73"/>
              <a:gd name="T46" fmla="*/ 124 w 205"/>
              <a:gd name="T47" fmla="*/ 11 h 73"/>
              <a:gd name="T48" fmla="*/ 120 w 205"/>
              <a:gd name="T49" fmla="*/ 17 h 73"/>
              <a:gd name="T50" fmla="*/ 122 w 205"/>
              <a:gd name="T51" fmla="*/ 28 h 73"/>
              <a:gd name="T52" fmla="*/ 122 w 205"/>
              <a:gd name="T53" fmla="*/ 28 h 73"/>
              <a:gd name="T54" fmla="*/ 126 w 205"/>
              <a:gd name="T55" fmla="*/ 24 h 73"/>
              <a:gd name="T56" fmla="*/ 142 w 205"/>
              <a:gd name="T57" fmla="*/ 20 h 73"/>
              <a:gd name="T58" fmla="*/ 142 w 205"/>
              <a:gd name="T59" fmla="*/ 55 h 73"/>
              <a:gd name="T60" fmla="*/ 130 w 205"/>
              <a:gd name="T61" fmla="*/ 57 h 73"/>
              <a:gd name="T62" fmla="*/ 125 w 205"/>
              <a:gd name="T63" fmla="*/ 56 h 73"/>
              <a:gd name="T64" fmla="*/ 35 w 205"/>
              <a:gd name="T65" fmla="*/ 73 h 73"/>
              <a:gd name="T66" fmla="*/ 28 w 205"/>
              <a:gd name="T67" fmla="*/ 70 h 73"/>
              <a:gd name="T68" fmla="*/ 28 w 205"/>
              <a:gd name="T69" fmla="*/ 67 h 73"/>
              <a:gd name="T70" fmla="*/ 35 w 205"/>
              <a:gd name="T71" fmla="*/ 70 h 73"/>
              <a:gd name="T72" fmla="*/ 35 w 205"/>
              <a:gd name="T73" fmla="*/ 70 h 73"/>
              <a:gd name="T74" fmla="*/ 37 w 205"/>
              <a:gd name="T75" fmla="*/ 70 h 73"/>
              <a:gd name="T76" fmla="*/ 42 w 205"/>
              <a:gd name="T77" fmla="*/ 62 h 73"/>
              <a:gd name="T78" fmla="*/ 36 w 205"/>
              <a:gd name="T79" fmla="*/ 57 h 73"/>
              <a:gd name="T80" fmla="*/ 40 w 205"/>
              <a:gd name="T81" fmla="*/ 50 h 73"/>
              <a:gd name="T82" fmla="*/ 34 w 205"/>
              <a:gd name="T83" fmla="*/ 45 h 73"/>
              <a:gd name="T84" fmla="*/ 37 w 205"/>
              <a:gd name="T85" fmla="*/ 38 h 73"/>
              <a:gd name="T86" fmla="*/ 30 w 205"/>
              <a:gd name="T87" fmla="*/ 33 h 73"/>
              <a:gd name="T88" fmla="*/ 28 w 205"/>
              <a:gd name="T89" fmla="*/ 33 h 73"/>
              <a:gd name="T90" fmla="*/ 28 w 205"/>
              <a:gd name="T91" fmla="*/ 34 h 73"/>
              <a:gd name="T92" fmla="*/ 28 w 205"/>
              <a:gd name="T93" fmla="*/ 30 h 73"/>
              <a:gd name="T94" fmla="*/ 26 w 205"/>
              <a:gd name="T95" fmla="*/ 31 h 73"/>
              <a:gd name="T96" fmla="*/ 28 w 205"/>
              <a:gd name="T97" fmla="*/ 30 h 73"/>
              <a:gd name="T98" fmla="*/ 28 w 205"/>
              <a:gd name="T99" fmla="*/ 34 h 73"/>
              <a:gd name="T100" fmla="*/ 13 w 205"/>
              <a:gd name="T101" fmla="*/ 49 h 73"/>
              <a:gd name="T102" fmla="*/ 15 w 205"/>
              <a:gd name="T103" fmla="*/ 62 h 73"/>
              <a:gd name="T104" fmla="*/ 28 w 205"/>
              <a:gd name="T105" fmla="*/ 67 h 73"/>
              <a:gd name="T106" fmla="*/ 28 w 205"/>
              <a:gd name="T107" fmla="*/ 70 h 73"/>
              <a:gd name="T108" fmla="*/ 0 w 205"/>
              <a:gd name="T109" fmla="*/ 58 h 73"/>
              <a:gd name="T110" fmla="*/ 26 w 205"/>
              <a:gd name="T111" fmla="*/ 3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5" h="73">
                <a:moveTo>
                  <a:pt x="142" y="5"/>
                </a:moveTo>
                <a:cubicBezTo>
                  <a:pt x="157" y="2"/>
                  <a:pt x="157" y="2"/>
                  <a:pt x="157" y="2"/>
                </a:cubicBezTo>
                <a:cubicBezTo>
                  <a:pt x="160" y="1"/>
                  <a:pt x="163" y="3"/>
                  <a:pt x="164" y="5"/>
                </a:cubicBezTo>
                <a:cubicBezTo>
                  <a:pt x="179" y="2"/>
                  <a:pt x="179" y="2"/>
                  <a:pt x="179" y="2"/>
                </a:cubicBezTo>
                <a:cubicBezTo>
                  <a:pt x="190" y="0"/>
                  <a:pt x="200" y="7"/>
                  <a:pt x="202" y="18"/>
                </a:cubicBezTo>
                <a:cubicBezTo>
                  <a:pt x="205" y="29"/>
                  <a:pt x="197" y="39"/>
                  <a:pt x="187" y="42"/>
                </a:cubicBezTo>
                <a:cubicBezTo>
                  <a:pt x="177" y="43"/>
                  <a:pt x="177" y="43"/>
                  <a:pt x="177" y="43"/>
                </a:cubicBezTo>
                <a:cubicBezTo>
                  <a:pt x="166" y="18"/>
                  <a:pt x="166" y="18"/>
                  <a:pt x="166" y="18"/>
                </a:cubicBezTo>
                <a:cubicBezTo>
                  <a:pt x="172" y="45"/>
                  <a:pt x="172" y="45"/>
                  <a:pt x="172" y="45"/>
                </a:cubicBezTo>
                <a:cubicBezTo>
                  <a:pt x="172" y="47"/>
                  <a:pt x="170" y="50"/>
                  <a:pt x="167" y="5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58" y="17"/>
                  <a:pt x="158" y="17"/>
                  <a:pt x="158" y="17"/>
                </a:cubicBezTo>
                <a:cubicBezTo>
                  <a:pt x="160" y="17"/>
                  <a:pt x="162" y="18"/>
                  <a:pt x="163" y="19"/>
                </a:cubicBezTo>
                <a:cubicBezTo>
                  <a:pt x="161" y="9"/>
                  <a:pt x="161" y="9"/>
                  <a:pt x="161" y="9"/>
                </a:cubicBezTo>
                <a:cubicBezTo>
                  <a:pt x="161" y="6"/>
                  <a:pt x="158" y="5"/>
                  <a:pt x="155" y="5"/>
                </a:cubicBezTo>
                <a:cubicBezTo>
                  <a:pt x="142" y="8"/>
                  <a:pt x="142" y="8"/>
                  <a:pt x="142" y="8"/>
                </a:cubicBezTo>
                <a:lnTo>
                  <a:pt x="142" y="5"/>
                </a:lnTo>
                <a:close/>
                <a:moveTo>
                  <a:pt x="28" y="30"/>
                </a:moveTo>
                <a:cubicBezTo>
                  <a:pt x="116" y="13"/>
                  <a:pt x="116" y="13"/>
                  <a:pt x="116" y="13"/>
                </a:cubicBezTo>
                <a:cubicBezTo>
                  <a:pt x="117" y="11"/>
                  <a:pt x="119" y="9"/>
                  <a:pt x="121" y="9"/>
                </a:cubicBezTo>
                <a:cubicBezTo>
                  <a:pt x="142" y="5"/>
                  <a:pt x="142" y="5"/>
                  <a:pt x="142" y="5"/>
                </a:cubicBezTo>
                <a:cubicBezTo>
                  <a:pt x="142" y="8"/>
                  <a:pt x="142" y="8"/>
                  <a:pt x="142" y="8"/>
                </a:cubicBezTo>
                <a:cubicBezTo>
                  <a:pt x="124" y="11"/>
                  <a:pt x="124" y="11"/>
                  <a:pt x="124" y="11"/>
                </a:cubicBezTo>
                <a:cubicBezTo>
                  <a:pt x="121" y="12"/>
                  <a:pt x="119" y="15"/>
                  <a:pt x="120" y="17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6"/>
                  <a:pt x="124" y="24"/>
                  <a:pt x="126" y="24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28" y="58"/>
                  <a:pt x="126" y="57"/>
                  <a:pt x="125" y="56"/>
                </a:cubicBezTo>
                <a:cubicBezTo>
                  <a:pt x="35" y="73"/>
                  <a:pt x="35" y="73"/>
                  <a:pt x="35" y="73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67"/>
                  <a:pt x="28" y="67"/>
                  <a:pt x="28" y="67"/>
                </a:cubicBezTo>
                <a:cubicBezTo>
                  <a:pt x="35" y="70"/>
                  <a:pt x="35" y="70"/>
                  <a:pt x="35" y="70"/>
                </a:cubicBezTo>
                <a:cubicBezTo>
                  <a:pt x="35" y="70"/>
                  <a:pt x="35" y="70"/>
                  <a:pt x="35" y="70"/>
                </a:cubicBezTo>
                <a:cubicBezTo>
                  <a:pt x="37" y="70"/>
                  <a:pt x="37" y="70"/>
                  <a:pt x="37" y="70"/>
                </a:cubicBezTo>
                <a:cubicBezTo>
                  <a:pt x="41" y="69"/>
                  <a:pt x="43" y="66"/>
                  <a:pt x="42" y="62"/>
                </a:cubicBezTo>
                <a:cubicBezTo>
                  <a:pt x="42" y="59"/>
                  <a:pt x="39" y="57"/>
                  <a:pt x="36" y="57"/>
                </a:cubicBezTo>
                <a:cubicBezTo>
                  <a:pt x="39" y="56"/>
                  <a:pt x="40" y="53"/>
                  <a:pt x="40" y="50"/>
                </a:cubicBezTo>
                <a:cubicBezTo>
                  <a:pt x="39" y="47"/>
                  <a:pt x="37" y="45"/>
                  <a:pt x="34" y="45"/>
                </a:cubicBezTo>
                <a:cubicBezTo>
                  <a:pt x="36" y="44"/>
                  <a:pt x="38" y="41"/>
                  <a:pt x="37" y="38"/>
                </a:cubicBezTo>
                <a:cubicBezTo>
                  <a:pt x="37" y="34"/>
                  <a:pt x="33" y="32"/>
                  <a:pt x="30" y="33"/>
                </a:cubicBezTo>
                <a:cubicBezTo>
                  <a:pt x="28" y="33"/>
                  <a:pt x="28" y="33"/>
                  <a:pt x="28" y="33"/>
                </a:cubicBezTo>
                <a:cubicBezTo>
                  <a:pt x="28" y="34"/>
                  <a:pt x="28" y="34"/>
                  <a:pt x="28" y="34"/>
                </a:cubicBezTo>
                <a:lnTo>
                  <a:pt x="28" y="30"/>
                </a:lnTo>
                <a:close/>
                <a:moveTo>
                  <a:pt x="26" y="31"/>
                </a:moveTo>
                <a:cubicBezTo>
                  <a:pt x="28" y="30"/>
                  <a:pt x="28" y="30"/>
                  <a:pt x="28" y="30"/>
                </a:cubicBezTo>
                <a:cubicBezTo>
                  <a:pt x="28" y="34"/>
                  <a:pt x="28" y="34"/>
                  <a:pt x="28" y="34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62"/>
                  <a:pt x="15" y="62"/>
                  <a:pt x="15" y="62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70"/>
                  <a:pt x="28" y="70"/>
                  <a:pt x="28" y="70"/>
                </a:cubicBezTo>
                <a:cubicBezTo>
                  <a:pt x="0" y="58"/>
                  <a:pt x="0" y="58"/>
                  <a:pt x="0" y="58"/>
                </a:cubicBezTo>
                <a:lnTo>
                  <a:pt x="26" y="3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Freeform 86"/>
          <p:cNvSpPr>
            <a:spLocks/>
          </p:cNvSpPr>
          <p:nvPr/>
        </p:nvSpPr>
        <p:spPr bwMode="auto">
          <a:xfrm>
            <a:off x="9904987" y="3182435"/>
            <a:ext cx="272451" cy="349792"/>
          </a:xfrm>
          <a:custGeom>
            <a:avLst/>
            <a:gdLst>
              <a:gd name="T0" fmla="*/ 113 w 113"/>
              <a:gd name="T1" fmla="*/ 25 h 145"/>
              <a:gd name="T2" fmla="*/ 108 w 113"/>
              <a:gd name="T3" fmla="*/ 22 h 145"/>
              <a:gd name="T4" fmla="*/ 42 w 113"/>
              <a:gd name="T5" fmla="*/ 128 h 145"/>
              <a:gd name="T6" fmla="*/ 19 w 113"/>
              <a:gd name="T7" fmla="*/ 132 h 145"/>
              <a:gd name="T8" fmla="*/ 12 w 113"/>
              <a:gd name="T9" fmla="*/ 109 h 145"/>
              <a:gd name="T10" fmla="*/ 78 w 113"/>
              <a:gd name="T11" fmla="*/ 3 h 145"/>
              <a:gd name="T12" fmla="*/ 73 w 113"/>
              <a:gd name="T13" fmla="*/ 0 h 145"/>
              <a:gd name="T14" fmla="*/ 6 w 113"/>
              <a:gd name="T15" fmla="*/ 107 h 145"/>
              <a:gd name="T16" fmla="*/ 15 w 113"/>
              <a:gd name="T17" fmla="*/ 138 h 145"/>
              <a:gd name="T18" fmla="*/ 47 w 113"/>
              <a:gd name="T19" fmla="*/ 132 h 145"/>
              <a:gd name="T20" fmla="*/ 113 w 113"/>
              <a:gd name="T21" fmla="*/ 2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3" h="145">
                <a:moveTo>
                  <a:pt x="113" y="25"/>
                </a:moveTo>
                <a:cubicBezTo>
                  <a:pt x="108" y="22"/>
                  <a:pt x="108" y="22"/>
                  <a:pt x="108" y="22"/>
                </a:cubicBezTo>
                <a:cubicBezTo>
                  <a:pt x="42" y="128"/>
                  <a:pt x="42" y="128"/>
                  <a:pt x="42" y="128"/>
                </a:cubicBezTo>
                <a:cubicBezTo>
                  <a:pt x="38" y="135"/>
                  <a:pt x="27" y="137"/>
                  <a:pt x="19" y="132"/>
                </a:cubicBezTo>
                <a:cubicBezTo>
                  <a:pt x="11" y="127"/>
                  <a:pt x="8" y="117"/>
                  <a:pt x="12" y="109"/>
                </a:cubicBezTo>
                <a:cubicBezTo>
                  <a:pt x="78" y="3"/>
                  <a:pt x="78" y="3"/>
                  <a:pt x="78" y="3"/>
                </a:cubicBezTo>
                <a:cubicBezTo>
                  <a:pt x="73" y="0"/>
                  <a:pt x="73" y="0"/>
                  <a:pt x="73" y="0"/>
                </a:cubicBezTo>
                <a:cubicBezTo>
                  <a:pt x="6" y="107"/>
                  <a:pt x="6" y="107"/>
                  <a:pt x="6" y="107"/>
                </a:cubicBezTo>
                <a:cubicBezTo>
                  <a:pt x="0" y="117"/>
                  <a:pt x="4" y="131"/>
                  <a:pt x="15" y="138"/>
                </a:cubicBezTo>
                <a:cubicBezTo>
                  <a:pt x="26" y="145"/>
                  <a:pt x="40" y="142"/>
                  <a:pt x="47" y="132"/>
                </a:cubicBezTo>
                <a:lnTo>
                  <a:pt x="113" y="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Freeform 87"/>
          <p:cNvSpPr>
            <a:spLocks/>
          </p:cNvSpPr>
          <p:nvPr/>
        </p:nvSpPr>
        <p:spPr bwMode="auto">
          <a:xfrm>
            <a:off x="10059667" y="3170130"/>
            <a:ext cx="131832" cy="91402"/>
          </a:xfrm>
          <a:custGeom>
            <a:avLst/>
            <a:gdLst>
              <a:gd name="T0" fmla="*/ 54 w 55"/>
              <a:gd name="T1" fmla="*/ 35 h 38"/>
              <a:gd name="T2" fmla="*/ 48 w 55"/>
              <a:gd name="T3" fmla="*/ 37 h 38"/>
              <a:gd name="T4" fmla="*/ 3 w 55"/>
              <a:gd name="T5" fmla="*/ 9 h 38"/>
              <a:gd name="T6" fmla="*/ 2 w 55"/>
              <a:gd name="T7" fmla="*/ 3 h 38"/>
              <a:gd name="T8" fmla="*/ 8 w 55"/>
              <a:gd name="T9" fmla="*/ 1 h 38"/>
              <a:gd name="T10" fmla="*/ 53 w 55"/>
              <a:gd name="T11" fmla="*/ 29 h 38"/>
              <a:gd name="T12" fmla="*/ 54 w 55"/>
              <a:gd name="T13" fmla="*/ 35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38">
                <a:moveTo>
                  <a:pt x="54" y="35"/>
                </a:moveTo>
                <a:cubicBezTo>
                  <a:pt x="53" y="37"/>
                  <a:pt x="50" y="38"/>
                  <a:pt x="48" y="37"/>
                </a:cubicBezTo>
                <a:cubicBezTo>
                  <a:pt x="3" y="9"/>
                  <a:pt x="3" y="9"/>
                  <a:pt x="3" y="9"/>
                </a:cubicBezTo>
                <a:cubicBezTo>
                  <a:pt x="1" y="7"/>
                  <a:pt x="0" y="5"/>
                  <a:pt x="2" y="3"/>
                </a:cubicBezTo>
                <a:cubicBezTo>
                  <a:pt x="3" y="1"/>
                  <a:pt x="6" y="0"/>
                  <a:pt x="8" y="1"/>
                </a:cubicBezTo>
                <a:cubicBezTo>
                  <a:pt x="53" y="29"/>
                  <a:pt x="53" y="29"/>
                  <a:pt x="53" y="29"/>
                </a:cubicBezTo>
                <a:cubicBezTo>
                  <a:pt x="55" y="31"/>
                  <a:pt x="55" y="33"/>
                  <a:pt x="54" y="3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Freeform 88"/>
          <p:cNvSpPr>
            <a:spLocks/>
          </p:cNvSpPr>
          <p:nvPr/>
        </p:nvSpPr>
        <p:spPr bwMode="auto">
          <a:xfrm>
            <a:off x="9957719" y="3242199"/>
            <a:ext cx="181049" cy="251358"/>
          </a:xfrm>
          <a:custGeom>
            <a:avLst/>
            <a:gdLst>
              <a:gd name="T0" fmla="*/ 75 w 75"/>
              <a:gd name="T1" fmla="*/ 4 h 104"/>
              <a:gd name="T2" fmla="*/ 69 w 75"/>
              <a:gd name="T3" fmla="*/ 0 h 104"/>
              <a:gd name="T4" fmla="*/ 10 w 75"/>
              <a:gd name="T5" fmla="*/ 95 h 104"/>
              <a:gd name="T6" fmla="*/ 0 w 75"/>
              <a:gd name="T7" fmla="*/ 100 h 104"/>
              <a:gd name="T8" fmla="*/ 1 w 75"/>
              <a:gd name="T9" fmla="*/ 101 h 104"/>
              <a:gd name="T10" fmla="*/ 17 w 75"/>
              <a:gd name="T11" fmla="*/ 98 h 104"/>
              <a:gd name="T12" fmla="*/ 75 w 75"/>
              <a:gd name="T13" fmla="*/ 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" h="104">
                <a:moveTo>
                  <a:pt x="75" y="4"/>
                </a:moveTo>
                <a:cubicBezTo>
                  <a:pt x="69" y="0"/>
                  <a:pt x="69" y="0"/>
                  <a:pt x="69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8" y="98"/>
                  <a:pt x="4" y="100"/>
                  <a:pt x="0" y="100"/>
                </a:cubicBezTo>
                <a:cubicBezTo>
                  <a:pt x="0" y="100"/>
                  <a:pt x="1" y="100"/>
                  <a:pt x="1" y="101"/>
                </a:cubicBezTo>
                <a:cubicBezTo>
                  <a:pt x="7" y="104"/>
                  <a:pt x="14" y="103"/>
                  <a:pt x="17" y="98"/>
                </a:cubicBezTo>
                <a:lnTo>
                  <a:pt x="75" y="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Freeform 89"/>
          <p:cNvSpPr>
            <a:spLocks noEditPoints="1"/>
          </p:cNvSpPr>
          <p:nvPr/>
        </p:nvSpPr>
        <p:spPr bwMode="auto">
          <a:xfrm>
            <a:off x="9535856" y="1811391"/>
            <a:ext cx="246085" cy="179290"/>
          </a:xfrm>
          <a:custGeom>
            <a:avLst/>
            <a:gdLst>
              <a:gd name="T0" fmla="*/ 84 w 102"/>
              <a:gd name="T1" fmla="*/ 71 h 74"/>
              <a:gd name="T2" fmla="*/ 79 w 102"/>
              <a:gd name="T3" fmla="*/ 69 h 74"/>
              <a:gd name="T4" fmla="*/ 79 w 102"/>
              <a:gd name="T5" fmla="*/ 69 h 74"/>
              <a:gd name="T6" fmla="*/ 79 w 102"/>
              <a:gd name="T7" fmla="*/ 52 h 74"/>
              <a:gd name="T8" fmla="*/ 86 w 102"/>
              <a:gd name="T9" fmla="*/ 49 h 74"/>
              <a:gd name="T10" fmla="*/ 90 w 102"/>
              <a:gd name="T11" fmla="*/ 38 h 74"/>
              <a:gd name="T12" fmla="*/ 79 w 102"/>
              <a:gd name="T13" fmla="*/ 31 h 74"/>
              <a:gd name="T14" fmla="*/ 85 w 102"/>
              <a:gd name="T15" fmla="*/ 20 h 74"/>
              <a:gd name="T16" fmla="*/ 79 w 102"/>
              <a:gd name="T17" fmla="*/ 16 h 74"/>
              <a:gd name="T18" fmla="*/ 72 w 102"/>
              <a:gd name="T19" fmla="*/ 3 h 74"/>
              <a:gd name="T20" fmla="*/ 79 w 102"/>
              <a:gd name="T21" fmla="*/ 16 h 74"/>
              <a:gd name="T22" fmla="*/ 72 w 102"/>
              <a:gd name="T23" fmla="*/ 21 h 74"/>
              <a:gd name="T24" fmla="*/ 72 w 102"/>
              <a:gd name="T25" fmla="*/ 9 h 74"/>
              <a:gd name="T26" fmla="*/ 79 w 102"/>
              <a:gd name="T27" fmla="*/ 73 h 74"/>
              <a:gd name="T28" fmla="*/ 72 w 102"/>
              <a:gd name="T29" fmla="*/ 69 h 74"/>
              <a:gd name="T30" fmla="*/ 79 w 102"/>
              <a:gd name="T31" fmla="*/ 73 h 74"/>
              <a:gd name="T32" fmla="*/ 79 w 102"/>
              <a:gd name="T33" fmla="*/ 34 h 74"/>
              <a:gd name="T34" fmla="*/ 75 w 102"/>
              <a:gd name="T35" fmla="*/ 45 h 74"/>
              <a:gd name="T36" fmla="*/ 79 w 102"/>
              <a:gd name="T37" fmla="*/ 52 h 74"/>
              <a:gd name="T38" fmla="*/ 72 w 102"/>
              <a:gd name="T39" fmla="*/ 25 h 74"/>
              <a:gd name="T40" fmla="*/ 79 w 102"/>
              <a:gd name="T41" fmla="*/ 31 h 74"/>
              <a:gd name="T42" fmla="*/ 72 w 102"/>
              <a:gd name="T43" fmla="*/ 3 h 74"/>
              <a:gd name="T44" fmla="*/ 71 w 102"/>
              <a:gd name="T45" fmla="*/ 8 h 74"/>
              <a:gd name="T46" fmla="*/ 66 w 102"/>
              <a:gd name="T47" fmla="*/ 2 h 74"/>
              <a:gd name="T48" fmla="*/ 66 w 102"/>
              <a:gd name="T49" fmla="*/ 73 h 74"/>
              <a:gd name="T50" fmla="*/ 67 w 102"/>
              <a:gd name="T51" fmla="*/ 65 h 74"/>
              <a:gd name="T52" fmla="*/ 72 w 102"/>
              <a:gd name="T53" fmla="*/ 74 h 74"/>
              <a:gd name="T54" fmla="*/ 72 w 102"/>
              <a:gd name="T55" fmla="*/ 21 h 74"/>
              <a:gd name="T56" fmla="*/ 72 w 102"/>
              <a:gd name="T57" fmla="*/ 52 h 74"/>
              <a:gd name="T58" fmla="*/ 66 w 102"/>
              <a:gd name="T59" fmla="*/ 57 h 74"/>
              <a:gd name="T60" fmla="*/ 69 w 102"/>
              <a:gd name="T61" fmla="*/ 16 h 74"/>
              <a:gd name="T62" fmla="*/ 22 w 102"/>
              <a:gd name="T63" fmla="*/ 10 h 74"/>
              <a:gd name="T64" fmla="*/ 66 w 102"/>
              <a:gd name="T65" fmla="*/ 5 h 74"/>
              <a:gd name="T66" fmla="*/ 64 w 102"/>
              <a:gd name="T67" fmla="*/ 6 h 74"/>
              <a:gd name="T68" fmla="*/ 66 w 102"/>
              <a:gd name="T69" fmla="*/ 16 h 74"/>
              <a:gd name="T70" fmla="*/ 66 w 102"/>
              <a:gd name="T71" fmla="*/ 64 h 74"/>
              <a:gd name="T72" fmla="*/ 37 w 102"/>
              <a:gd name="T73" fmla="*/ 57 h 74"/>
              <a:gd name="T74" fmla="*/ 22 w 102"/>
              <a:gd name="T75" fmla="*/ 49 h 74"/>
              <a:gd name="T76" fmla="*/ 27 w 102"/>
              <a:gd name="T77" fmla="*/ 48 h 74"/>
              <a:gd name="T78" fmla="*/ 22 w 102"/>
              <a:gd name="T79" fmla="*/ 27 h 74"/>
              <a:gd name="T80" fmla="*/ 2 w 102"/>
              <a:gd name="T81" fmla="*/ 41 h 74"/>
              <a:gd name="T82" fmla="*/ 22 w 102"/>
              <a:gd name="T83" fmla="*/ 10 h 74"/>
              <a:gd name="T84" fmla="*/ 17 w 102"/>
              <a:gd name="T85" fmla="*/ 28 h 74"/>
              <a:gd name="T86" fmla="*/ 22 w 102"/>
              <a:gd name="T87" fmla="*/ 49 h 74"/>
              <a:gd name="T88" fmla="*/ 2 w 102"/>
              <a:gd name="T89" fmla="*/ 41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2" h="74">
                <a:moveTo>
                  <a:pt x="79" y="7"/>
                </a:moveTo>
                <a:cubicBezTo>
                  <a:pt x="102" y="22"/>
                  <a:pt x="98" y="62"/>
                  <a:pt x="84" y="71"/>
                </a:cubicBezTo>
                <a:cubicBezTo>
                  <a:pt x="82" y="72"/>
                  <a:pt x="80" y="73"/>
                  <a:pt x="79" y="73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83" y="67"/>
                  <a:pt x="85" y="61"/>
                  <a:pt x="83" y="57"/>
                </a:cubicBezTo>
                <a:cubicBezTo>
                  <a:pt x="82" y="55"/>
                  <a:pt x="80" y="53"/>
                  <a:pt x="79" y="52"/>
                </a:cubicBezTo>
                <a:cubicBezTo>
                  <a:pt x="79" y="49"/>
                  <a:pt x="79" y="49"/>
                  <a:pt x="79" y="49"/>
                </a:cubicBezTo>
                <a:cubicBezTo>
                  <a:pt x="81" y="50"/>
                  <a:pt x="84" y="50"/>
                  <a:pt x="86" y="49"/>
                </a:cubicBezTo>
                <a:cubicBezTo>
                  <a:pt x="86" y="49"/>
                  <a:pt x="86" y="49"/>
                  <a:pt x="86" y="49"/>
                </a:cubicBezTo>
                <a:cubicBezTo>
                  <a:pt x="90" y="47"/>
                  <a:pt x="92" y="42"/>
                  <a:pt x="90" y="38"/>
                </a:cubicBezTo>
                <a:cubicBezTo>
                  <a:pt x="88" y="34"/>
                  <a:pt x="83" y="32"/>
                  <a:pt x="79" y="34"/>
                </a:cubicBezTo>
                <a:cubicBezTo>
                  <a:pt x="79" y="31"/>
                  <a:pt x="79" y="31"/>
                  <a:pt x="79" y="31"/>
                </a:cubicBezTo>
                <a:cubicBezTo>
                  <a:pt x="80" y="31"/>
                  <a:pt x="81" y="30"/>
                  <a:pt x="82" y="30"/>
                </a:cubicBezTo>
                <a:cubicBezTo>
                  <a:pt x="86" y="28"/>
                  <a:pt x="87" y="24"/>
                  <a:pt x="85" y="20"/>
                </a:cubicBezTo>
                <a:cubicBezTo>
                  <a:pt x="85" y="20"/>
                  <a:pt x="85" y="20"/>
                  <a:pt x="85" y="20"/>
                </a:cubicBezTo>
                <a:cubicBezTo>
                  <a:pt x="84" y="17"/>
                  <a:pt x="81" y="16"/>
                  <a:pt x="79" y="16"/>
                </a:cubicBezTo>
                <a:lnTo>
                  <a:pt x="79" y="7"/>
                </a:lnTo>
                <a:close/>
                <a:moveTo>
                  <a:pt x="72" y="3"/>
                </a:moveTo>
                <a:cubicBezTo>
                  <a:pt x="74" y="4"/>
                  <a:pt x="76" y="5"/>
                  <a:pt x="79" y="7"/>
                </a:cubicBezTo>
                <a:cubicBezTo>
                  <a:pt x="79" y="16"/>
                  <a:pt x="79" y="16"/>
                  <a:pt x="79" y="16"/>
                </a:cubicBezTo>
                <a:cubicBezTo>
                  <a:pt x="77" y="16"/>
                  <a:pt x="76" y="16"/>
                  <a:pt x="75" y="17"/>
                </a:cubicBezTo>
                <a:cubicBezTo>
                  <a:pt x="73" y="17"/>
                  <a:pt x="72" y="19"/>
                  <a:pt x="72" y="21"/>
                </a:cubicBezTo>
                <a:cubicBezTo>
                  <a:pt x="72" y="13"/>
                  <a:pt x="72" y="13"/>
                  <a:pt x="72" y="13"/>
                </a:cubicBezTo>
                <a:cubicBezTo>
                  <a:pt x="72" y="12"/>
                  <a:pt x="72" y="10"/>
                  <a:pt x="72" y="9"/>
                </a:cubicBezTo>
                <a:cubicBezTo>
                  <a:pt x="72" y="3"/>
                  <a:pt x="72" y="3"/>
                  <a:pt x="72" y="3"/>
                </a:cubicBezTo>
                <a:close/>
                <a:moveTo>
                  <a:pt x="79" y="73"/>
                </a:moveTo>
                <a:cubicBezTo>
                  <a:pt x="76" y="74"/>
                  <a:pt x="74" y="74"/>
                  <a:pt x="72" y="74"/>
                </a:cubicBezTo>
                <a:cubicBezTo>
                  <a:pt x="72" y="69"/>
                  <a:pt x="72" y="69"/>
                  <a:pt x="72" y="69"/>
                </a:cubicBezTo>
                <a:cubicBezTo>
                  <a:pt x="74" y="70"/>
                  <a:pt x="76" y="70"/>
                  <a:pt x="79" y="69"/>
                </a:cubicBezTo>
                <a:cubicBezTo>
                  <a:pt x="79" y="73"/>
                  <a:pt x="79" y="73"/>
                  <a:pt x="79" y="73"/>
                </a:cubicBezTo>
                <a:close/>
                <a:moveTo>
                  <a:pt x="79" y="31"/>
                </a:moveTo>
                <a:cubicBezTo>
                  <a:pt x="79" y="34"/>
                  <a:pt x="79" y="34"/>
                  <a:pt x="79" y="34"/>
                </a:cubicBezTo>
                <a:cubicBezTo>
                  <a:pt x="78" y="34"/>
                  <a:pt x="78" y="34"/>
                  <a:pt x="78" y="34"/>
                </a:cubicBezTo>
                <a:cubicBezTo>
                  <a:pt x="74" y="36"/>
                  <a:pt x="73" y="41"/>
                  <a:pt x="75" y="45"/>
                </a:cubicBezTo>
                <a:cubicBezTo>
                  <a:pt x="76" y="47"/>
                  <a:pt x="77" y="48"/>
                  <a:pt x="79" y="49"/>
                </a:cubicBezTo>
                <a:cubicBezTo>
                  <a:pt x="79" y="52"/>
                  <a:pt x="79" y="52"/>
                  <a:pt x="79" y="52"/>
                </a:cubicBezTo>
                <a:cubicBezTo>
                  <a:pt x="76" y="51"/>
                  <a:pt x="74" y="51"/>
                  <a:pt x="72" y="52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6"/>
                  <a:pt x="72" y="26"/>
                  <a:pt x="72" y="26"/>
                </a:cubicBezTo>
                <a:cubicBezTo>
                  <a:pt x="73" y="29"/>
                  <a:pt x="76" y="31"/>
                  <a:pt x="79" y="31"/>
                </a:cubicBezTo>
                <a:close/>
                <a:moveTo>
                  <a:pt x="66" y="2"/>
                </a:moveTo>
                <a:cubicBezTo>
                  <a:pt x="68" y="2"/>
                  <a:pt x="70" y="3"/>
                  <a:pt x="72" y="3"/>
                </a:cubicBezTo>
                <a:cubicBezTo>
                  <a:pt x="72" y="9"/>
                  <a:pt x="72" y="9"/>
                  <a:pt x="72" y="9"/>
                </a:cubicBezTo>
                <a:cubicBezTo>
                  <a:pt x="71" y="9"/>
                  <a:pt x="71" y="9"/>
                  <a:pt x="71" y="8"/>
                </a:cubicBezTo>
                <a:cubicBezTo>
                  <a:pt x="70" y="7"/>
                  <a:pt x="68" y="5"/>
                  <a:pt x="66" y="5"/>
                </a:cubicBezTo>
                <a:cubicBezTo>
                  <a:pt x="66" y="2"/>
                  <a:pt x="66" y="2"/>
                  <a:pt x="66" y="2"/>
                </a:cubicBezTo>
                <a:close/>
                <a:moveTo>
                  <a:pt x="72" y="74"/>
                </a:moveTo>
                <a:cubicBezTo>
                  <a:pt x="70" y="74"/>
                  <a:pt x="68" y="73"/>
                  <a:pt x="66" y="73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67" y="64"/>
                  <a:pt x="67" y="65"/>
                </a:cubicBezTo>
                <a:cubicBezTo>
                  <a:pt x="68" y="67"/>
                  <a:pt x="70" y="68"/>
                  <a:pt x="72" y="69"/>
                </a:cubicBezTo>
                <a:cubicBezTo>
                  <a:pt x="72" y="74"/>
                  <a:pt x="72" y="74"/>
                  <a:pt x="72" y="74"/>
                </a:cubicBezTo>
                <a:close/>
                <a:moveTo>
                  <a:pt x="72" y="13"/>
                </a:moveTo>
                <a:cubicBezTo>
                  <a:pt x="72" y="21"/>
                  <a:pt x="72" y="21"/>
                  <a:pt x="72" y="21"/>
                </a:cubicBezTo>
                <a:cubicBezTo>
                  <a:pt x="71" y="22"/>
                  <a:pt x="71" y="24"/>
                  <a:pt x="72" y="25"/>
                </a:cubicBezTo>
                <a:cubicBezTo>
                  <a:pt x="72" y="52"/>
                  <a:pt x="72" y="52"/>
                  <a:pt x="72" y="52"/>
                </a:cubicBezTo>
                <a:cubicBezTo>
                  <a:pt x="71" y="52"/>
                  <a:pt x="71" y="52"/>
                  <a:pt x="71" y="52"/>
                </a:cubicBezTo>
                <a:cubicBezTo>
                  <a:pt x="69" y="54"/>
                  <a:pt x="67" y="55"/>
                  <a:pt x="66" y="57"/>
                </a:cubicBezTo>
                <a:cubicBezTo>
                  <a:pt x="66" y="16"/>
                  <a:pt x="66" y="16"/>
                  <a:pt x="66" y="16"/>
                </a:cubicBezTo>
                <a:cubicBezTo>
                  <a:pt x="67" y="16"/>
                  <a:pt x="68" y="16"/>
                  <a:pt x="69" y="16"/>
                </a:cubicBezTo>
                <a:cubicBezTo>
                  <a:pt x="70" y="15"/>
                  <a:pt x="71" y="14"/>
                  <a:pt x="72" y="13"/>
                </a:cubicBezTo>
                <a:close/>
                <a:moveTo>
                  <a:pt x="22" y="10"/>
                </a:moveTo>
                <a:cubicBezTo>
                  <a:pt x="41" y="2"/>
                  <a:pt x="55" y="0"/>
                  <a:pt x="66" y="2"/>
                </a:cubicBezTo>
                <a:cubicBezTo>
                  <a:pt x="66" y="5"/>
                  <a:pt x="66" y="5"/>
                  <a:pt x="66" y="5"/>
                </a:cubicBezTo>
                <a:cubicBezTo>
                  <a:pt x="65" y="5"/>
                  <a:pt x="65" y="6"/>
                  <a:pt x="64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61" y="7"/>
                  <a:pt x="60" y="11"/>
                  <a:pt x="61" y="13"/>
                </a:cubicBezTo>
                <a:cubicBezTo>
                  <a:pt x="62" y="15"/>
                  <a:pt x="64" y="16"/>
                  <a:pt x="66" y="16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9"/>
                  <a:pt x="66" y="62"/>
                  <a:pt x="66" y="64"/>
                </a:cubicBezTo>
                <a:cubicBezTo>
                  <a:pt x="66" y="73"/>
                  <a:pt x="66" y="73"/>
                  <a:pt x="66" y="73"/>
                </a:cubicBezTo>
                <a:cubicBezTo>
                  <a:pt x="56" y="68"/>
                  <a:pt x="48" y="56"/>
                  <a:pt x="37" y="57"/>
                </a:cubicBezTo>
                <a:cubicBezTo>
                  <a:pt x="32" y="57"/>
                  <a:pt x="27" y="58"/>
                  <a:pt x="22" y="57"/>
                </a:cubicBezTo>
                <a:cubicBezTo>
                  <a:pt x="22" y="49"/>
                  <a:pt x="22" y="49"/>
                  <a:pt x="22" y="49"/>
                </a:cubicBezTo>
                <a:cubicBezTo>
                  <a:pt x="24" y="49"/>
                  <a:pt x="25" y="48"/>
                  <a:pt x="27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2" y="45"/>
                  <a:pt x="34" y="38"/>
                  <a:pt x="32" y="33"/>
                </a:cubicBezTo>
                <a:cubicBezTo>
                  <a:pt x="30" y="29"/>
                  <a:pt x="26" y="27"/>
                  <a:pt x="22" y="27"/>
                </a:cubicBezTo>
                <a:lnTo>
                  <a:pt x="22" y="10"/>
                </a:lnTo>
                <a:close/>
                <a:moveTo>
                  <a:pt x="2" y="41"/>
                </a:moveTo>
                <a:cubicBezTo>
                  <a:pt x="0" y="23"/>
                  <a:pt x="18" y="12"/>
                  <a:pt x="18" y="12"/>
                </a:cubicBezTo>
                <a:cubicBezTo>
                  <a:pt x="20" y="12"/>
                  <a:pt x="21" y="11"/>
                  <a:pt x="22" y="10"/>
                </a:cubicBezTo>
                <a:cubicBezTo>
                  <a:pt x="22" y="27"/>
                  <a:pt x="22" y="27"/>
                  <a:pt x="22" y="27"/>
                </a:cubicBezTo>
                <a:cubicBezTo>
                  <a:pt x="20" y="27"/>
                  <a:pt x="19" y="27"/>
                  <a:pt x="17" y="28"/>
                </a:cubicBezTo>
                <a:cubicBezTo>
                  <a:pt x="12" y="31"/>
                  <a:pt x="9" y="37"/>
                  <a:pt x="12" y="43"/>
                </a:cubicBezTo>
                <a:cubicBezTo>
                  <a:pt x="14" y="47"/>
                  <a:pt x="18" y="49"/>
                  <a:pt x="22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12" y="57"/>
                  <a:pt x="4" y="53"/>
                  <a:pt x="2" y="4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Freeform 90"/>
          <p:cNvSpPr>
            <a:spLocks/>
          </p:cNvSpPr>
          <p:nvPr/>
        </p:nvSpPr>
        <p:spPr bwMode="auto">
          <a:xfrm>
            <a:off x="7484568" y="2985568"/>
            <a:ext cx="228507" cy="295302"/>
          </a:xfrm>
          <a:custGeom>
            <a:avLst/>
            <a:gdLst>
              <a:gd name="T0" fmla="*/ 0 w 95"/>
              <a:gd name="T1" fmla="*/ 21 h 123"/>
              <a:gd name="T2" fmla="*/ 4 w 95"/>
              <a:gd name="T3" fmla="*/ 19 h 123"/>
              <a:gd name="T4" fmla="*/ 59 w 95"/>
              <a:gd name="T5" fmla="*/ 109 h 123"/>
              <a:gd name="T6" fmla="*/ 79 w 95"/>
              <a:gd name="T7" fmla="*/ 112 h 123"/>
              <a:gd name="T8" fmla="*/ 85 w 95"/>
              <a:gd name="T9" fmla="*/ 93 h 123"/>
              <a:gd name="T10" fmla="*/ 29 w 95"/>
              <a:gd name="T11" fmla="*/ 3 h 123"/>
              <a:gd name="T12" fmla="*/ 34 w 95"/>
              <a:gd name="T13" fmla="*/ 0 h 123"/>
              <a:gd name="T14" fmla="*/ 90 w 95"/>
              <a:gd name="T15" fmla="*/ 91 h 123"/>
              <a:gd name="T16" fmla="*/ 82 w 95"/>
              <a:gd name="T17" fmla="*/ 117 h 123"/>
              <a:gd name="T18" fmla="*/ 56 w 95"/>
              <a:gd name="T19" fmla="*/ 112 h 123"/>
              <a:gd name="T20" fmla="*/ 0 w 95"/>
              <a:gd name="T21" fmla="*/ 2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5" h="123">
                <a:moveTo>
                  <a:pt x="0" y="21"/>
                </a:moveTo>
                <a:cubicBezTo>
                  <a:pt x="4" y="19"/>
                  <a:pt x="4" y="19"/>
                  <a:pt x="4" y="19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63" y="115"/>
                  <a:pt x="72" y="117"/>
                  <a:pt x="79" y="112"/>
                </a:cubicBezTo>
                <a:cubicBezTo>
                  <a:pt x="87" y="108"/>
                  <a:pt x="89" y="99"/>
                  <a:pt x="85" y="93"/>
                </a:cubicBezTo>
                <a:cubicBezTo>
                  <a:pt x="29" y="3"/>
                  <a:pt x="29" y="3"/>
                  <a:pt x="29" y="3"/>
                </a:cubicBezTo>
                <a:cubicBezTo>
                  <a:pt x="34" y="0"/>
                  <a:pt x="34" y="0"/>
                  <a:pt x="34" y="0"/>
                </a:cubicBezTo>
                <a:cubicBezTo>
                  <a:pt x="90" y="91"/>
                  <a:pt x="90" y="91"/>
                  <a:pt x="90" y="91"/>
                </a:cubicBezTo>
                <a:cubicBezTo>
                  <a:pt x="95" y="100"/>
                  <a:pt x="92" y="111"/>
                  <a:pt x="82" y="117"/>
                </a:cubicBezTo>
                <a:cubicBezTo>
                  <a:pt x="73" y="123"/>
                  <a:pt x="61" y="121"/>
                  <a:pt x="56" y="112"/>
                </a:cubicBezTo>
                <a:lnTo>
                  <a:pt x="0" y="2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Freeform 91"/>
          <p:cNvSpPr>
            <a:spLocks/>
          </p:cNvSpPr>
          <p:nvPr/>
        </p:nvSpPr>
        <p:spPr bwMode="auto">
          <a:xfrm>
            <a:off x="7470504" y="2975019"/>
            <a:ext cx="112496" cy="77341"/>
          </a:xfrm>
          <a:custGeom>
            <a:avLst/>
            <a:gdLst>
              <a:gd name="T0" fmla="*/ 1 w 47"/>
              <a:gd name="T1" fmla="*/ 30 h 32"/>
              <a:gd name="T2" fmla="*/ 6 w 47"/>
              <a:gd name="T3" fmla="*/ 31 h 32"/>
              <a:gd name="T4" fmla="*/ 44 w 47"/>
              <a:gd name="T5" fmla="*/ 7 h 32"/>
              <a:gd name="T6" fmla="*/ 46 w 47"/>
              <a:gd name="T7" fmla="*/ 2 h 32"/>
              <a:gd name="T8" fmla="*/ 41 w 47"/>
              <a:gd name="T9" fmla="*/ 1 h 32"/>
              <a:gd name="T10" fmla="*/ 2 w 47"/>
              <a:gd name="T11" fmla="*/ 25 h 32"/>
              <a:gd name="T12" fmla="*/ 1 w 47"/>
              <a:gd name="T13" fmla="*/ 3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32">
                <a:moveTo>
                  <a:pt x="1" y="30"/>
                </a:moveTo>
                <a:cubicBezTo>
                  <a:pt x="2" y="32"/>
                  <a:pt x="4" y="32"/>
                  <a:pt x="6" y="31"/>
                </a:cubicBezTo>
                <a:cubicBezTo>
                  <a:pt x="44" y="7"/>
                  <a:pt x="44" y="7"/>
                  <a:pt x="44" y="7"/>
                </a:cubicBezTo>
                <a:cubicBezTo>
                  <a:pt x="46" y="6"/>
                  <a:pt x="47" y="4"/>
                  <a:pt x="46" y="2"/>
                </a:cubicBezTo>
                <a:cubicBezTo>
                  <a:pt x="45" y="1"/>
                  <a:pt x="42" y="0"/>
                  <a:pt x="41" y="1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6"/>
                  <a:pt x="0" y="28"/>
                  <a:pt x="1" y="3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Freeform 92"/>
          <p:cNvSpPr>
            <a:spLocks/>
          </p:cNvSpPr>
          <p:nvPr/>
        </p:nvSpPr>
        <p:spPr bwMode="auto">
          <a:xfrm>
            <a:off x="7516205" y="3038298"/>
            <a:ext cx="154682" cy="212687"/>
          </a:xfrm>
          <a:custGeom>
            <a:avLst/>
            <a:gdLst>
              <a:gd name="T0" fmla="*/ 0 w 64"/>
              <a:gd name="T1" fmla="*/ 3 h 88"/>
              <a:gd name="T2" fmla="*/ 5 w 64"/>
              <a:gd name="T3" fmla="*/ 0 h 88"/>
              <a:gd name="T4" fmla="*/ 55 w 64"/>
              <a:gd name="T5" fmla="*/ 80 h 88"/>
              <a:gd name="T6" fmla="*/ 64 w 64"/>
              <a:gd name="T7" fmla="*/ 85 h 88"/>
              <a:gd name="T8" fmla="*/ 63 w 64"/>
              <a:gd name="T9" fmla="*/ 85 h 88"/>
              <a:gd name="T10" fmla="*/ 49 w 64"/>
              <a:gd name="T11" fmla="*/ 82 h 88"/>
              <a:gd name="T12" fmla="*/ 0 w 64"/>
              <a:gd name="T13" fmla="*/ 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88">
                <a:moveTo>
                  <a:pt x="0" y="3"/>
                </a:moveTo>
                <a:cubicBezTo>
                  <a:pt x="5" y="0"/>
                  <a:pt x="5" y="0"/>
                  <a:pt x="5" y="0"/>
                </a:cubicBezTo>
                <a:cubicBezTo>
                  <a:pt x="55" y="80"/>
                  <a:pt x="55" y="80"/>
                  <a:pt x="55" y="80"/>
                </a:cubicBezTo>
                <a:cubicBezTo>
                  <a:pt x="57" y="83"/>
                  <a:pt x="60" y="85"/>
                  <a:pt x="64" y="85"/>
                </a:cubicBezTo>
                <a:cubicBezTo>
                  <a:pt x="63" y="85"/>
                  <a:pt x="63" y="85"/>
                  <a:pt x="63" y="85"/>
                </a:cubicBezTo>
                <a:cubicBezTo>
                  <a:pt x="58" y="88"/>
                  <a:pt x="52" y="87"/>
                  <a:pt x="49" y="82"/>
                </a:cubicBezTo>
                <a:lnTo>
                  <a:pt x="0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Freeform 93"/>
          <p:cNvSpPr>
            <a:spLocks noEditPoints="1"/>
          </p:cNvSpPr>
          <p:nvPr/>
        </p:nvSpPr>
        <p:spPr bwMode="auto">
          <a:xfrm>
            <a:off x="8990958" y="4813626"/>
            <a:ext cx="242569" cy="265421"/>
          </a:xfrm>
          <a:custGeom>
            <a:avLst/>
            <a:gdLst>
              <a:gd name="T0" fmla="*/ 78 w 101"/>
              <a:gd name="T1" fmla="*/ 51 h 110"/>
              <a:gd name="T2" fmla="*/ 75 w 101"/>
              <a:gd name="T3" fmla="*/ 63 h 110"/>
              <a:gd name="T4" fmla="*/ 75 w 101"/>
              <a:gd name="T5" fmla="*/ 73 h 110"/>
              <a:gd name="T6" fmla="*/ 77 w 101"/>
              <a:gd name="T7" fmla="*/ 74 h 110"/>
              <a:gd name="T8" fmla="*/ 86 w 101"/>
              <a:gd name="T9" fmla="*/ 86 h 110"/>
              <a:gd name="T10" fmla="*/ 75 w 101"/>
              <a:gd name="T11" fmla="*/ 80 h 110"/>
              <a:gd name="T12" fmla="*/ 75 w 101"/>
              <a:gd name="T13" fmla="*/ 22 h 110"/>
              <a:gd name="T14" fmla="*/ 86 w 101"/>
              <a:gd name="T15" fmla="*/ 15 h 110"/>
              <a:gd name="T16" fmla="*/ 77 w 101"/>
              <a:gd name="T17" fmla="*/ 28 h 110"/>
              <a:gd name="T18" fmla="*/ 75 w 101"/>
              <a:gd name="T19" fmla="*/ 28 h 110"/>
              <a:gd name="T20" fmla="*/ 98 w 101"/>
              <a:gd name="T21" fmla="*/ 48 h 110"/>
              <a:gd name="T22" fmla="*/ 83 w 101"/>
              <a:gd name="T23" fmla="*/ 51 h 110"/>
              <a:gd name="T24" fmla="*/ 98 w 101"/>
              <a:gd name="T25" fmla="*/ 53 h 110"/>
              <a:gd name="T26" fmla="*/ 98 w 101"/>
              <a:gd name="T27" fmla="*/ 48 h 110"/>
              <a:gd name="T28" fmla="*/ 52 w 101"/>
              <a:gd name="T29" fmla="*/ 110 h 110"/>
              <a:gd name="T30" fmla="*/ 66 w 101"/>
              <a:gd name="T31" fmla="*/ 74 h 110"/>
              <a:gd name="T32" fmla="*/ 75 w 101"/>
              <a:gd name="T33" fmla="*/ 39 h 110"/>
              <a:gd name="T34" fmla="*/ 50 w 101"/>
              <a:gd name="T35" fmla="*/ 29 h 110"/>
              <a:gd name="T36" fmla="*/ 72 w 101"/>
              <a:gd name="T37" fmla="*/ 51 h 110"/>
              <a:gd name="T38" fmla="*/ 62 w 101"/>
              <a:gd name="T39" fmla="*/ 70 h 110"/>
              <a:gd name="T40" fmla="*/ 60 w 101"/>
              <a:gd name="T41" fmla="*/ 85 h 110"/>
              <a:gd name="T42" fmla="*/ 50 w 101"/>
              <a:gd name="T43" fmla="*/ 110 h 110"/>
              <a:gd name="T44" fmla="*/ 75 w 101"/>
              <a:gd name="T45" fmla="*/ 28 h 110"/>
              <a:gd name="T46" fmla="*/ 74 w 101"/>
              <a:gd name="T47" fmla="*/ 24 h 110"/>
              <a:gd name="T48" fmla="*/ 75 w 101"/>
              <a:gd name="T49" fmla="*/ 73 h 110"/>
              <a:gd name="T50" fmla="*/ 74 w 101"/>
              <a:gd name="T51" fmla="*/ 78 h 110"/>
              <a:gd name="T52" fmla="*/ 75 w 101"/>
              <a:gd name="T53" fmla="*/ 73 h 110"/>
              <a:gd name="T54" fmla="*/ 50 w 101"/>
              <a:gd name="T55" fmla="*/ 0 h 110"/>
              <a:gd name="T56" fmla="*/ 53 w 101"/>
              <a:gd name="T57" fmla="*/ 3 h 110"/>
              <a:gd name="T58" fmla="*/ 50 w 101"/>
              <a:gd name="T59" fmla="*/ 18 h 110"/>
              <a:gd name="T60" fmla="*/ 50 w 101"/>
              <a:gd name="T61" fmla="*/ 23 h 110"/>
              <a:gd name="T62" fmla="*/ 25 w 101"/>
              <a:gd name="T63" fmla="*/ 63 h 110"/>
              <a:gd name="T64" fmla="*/ 35 w 101"/>
              <a:gd name="T65" fmla="*/ 96 h 110"/>
              <a:gd name="T66" fmla="*/ 50 w 101"/>
              <a:gd name="T67" fmla="*/ 110 h 110"/>
              <a:gd name="T68" fmla="*/ 41 w 101"/>
              <a:gd name="T69" fmla="*/ 85 h 110"/>
              <a:gd name="T70" fmla="*/ 39 w 101"/>
              <a:gd name="T71" fmla="*/ 70 h 110"/>
              <a:gd name="T72" fmla="*/ 34 w 101"/>
              <a:gd name="T73" fmla="*/ 35 h 110"/>
              <a:gd name="T74" fmla="*/ 50 w 101"/>
              <a:gd name="T75" fmla="*/ 23 h 110"/>
              <a:gd name="T76" fmla="*/ 50 w 101"/>
              <a:gd name="T77" fmla="*/ 18 h 110"/>
              <a:gd name="T78" fmla="*/ 48 w 101"/>
              <a:gd name="T79" fmla="*/ 3 h 110"/>
              <a:gd name="T80" fmla="*/ 25 w 101"/>
              <a:gd name="T81" fmla="*/ 80 h 110"/>
              <a:gd name="T82" fmla="*/ 27 w 101"/>
              <a:gd name="T83" fmla="*/ 74 h 110"/>
              <a:gd name="T84" fmla="*/ 25 w 101"/>
              <a:gd name="T85" fmla="*/ 80 h 110"/>
              <a:gd name="T86" fmla="*/ 25 w 101"/>
              <a:gd name="T87" fmla="*/ 22 h 110"/>
              <a:gd name="T88" fmla="*/ 27 w 101"/>
              <a:gd name="T89" fmla="*/ 28 h 110"/>
              <a:gd name="T90" fmla="*/ 25 w 101"/>
              <a:gd name="T91" fmla="*/ 39 h 110"/>
              <a:gd name="T92" fmla="*/ 25 w 101"/>
              <a:gd name="T93" fmla="*/ 63 h 110"/>
              <a:gd name="T94" fmla="*/ 25 w 101"/>
              <a:gd name="T95" fmla="*/ 22 h 110"/>
              <a:gd name="T96" fmla="*/ 23 w 101"/>
              <a:gd name="T97" fmla="*/ 28 h 110"/>
              <a:gd name="T98" fmla="*/ 15 w 101"/>
              <a:gd name="T99" fmla="*/ 19 h 110"/>
              <a:gd name="T100" fmla="*/ 18 w 101"/>
              <a:gd name="T101" fmla="*/ 15 h 110"/>
              <a:gd name="T102" fmla="*/ 25 w 101"/>
              <a:gd name="T103" fmla="*/ 73 h 110"/>
              <a:gd name="T104" fmla="*/ 18 w 101"/>
              <a:gd name="T105" fmla="*/ 86 h 110"/>
              <a:gd name="T106" fmla="*/ 15 w 101"/>
              <a:gd name="T107" fmla="*/ 83 h 110"/>
              <a:gd name="T108" fmla="*/ 23 w 101"/>
              <a:gd name="T109" fmla="*/ 74 h 110"/>
              <a:gd name="T110" fmla="*/ 18 w 101"/>
              <a:gd name="T111" fmla="*/ 51 h 110"/>
              <a:gd name="T112" fmla="*/ 15 w 101"/>
              <a:gd name="T113" fmla="*/ 48 h 110"/>
              <a:gd name="T114" fmla="*/ 0 w 101"/>
              <a:gd name="T115" fmla="*/ 51 h 110"/>
              <a:gd name="T116" fmla="*/ 15 w 101"/>
              <a:gd name="T117" fmla="*/ 53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10">
                <a:moveTo>
                  <a:pt x="75" y="63"/>
                </a:moveTo>
                <a:cubicBezTo>
                  <a:pt x="77" y="59"/>
                  <a:pt x="78" y="55"/>
                  <a:pt x="78" y="51"/>
                </a:cubicBezTo>
                <a:cubicBezTo>
                  <a:pt x="78" y="47"/>
                  <a:pt x="77" y="43"/>
                  <a:pt x="75" y="39"/>
                </a:cubicBezTo>
                <a:cubicBezTo>
                  <a:pt x="75" y="63"/>
                  <a:pt x="75" y="63"/>
                  <a:pt x="75" y="63"/>
                </a:cubicBezTo>
                <a:close/>
                <a:moveTo>
                  <a:pt x="75" y="80"/>
                </a:moveTo>
                <a:cubicBezTo>
                  <a:pt x="75" y="73"/>
                  <a:pt x="75" y="73"/>
                  <a:pt x="75" y="73"/>
                </a:cubicBezTo>
                <a:cubicBezTo>
                  <a:pt x="76" y="73"/>
                  <a:pt x="77" y="73"/>
                  <a:pt x="77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86" y="83"/>
                  <a:pt x="86" y="83"/>
                  <a:pt x="86" y="83"/>
                </a:cubicBezTo>
                <a:cubicBezTo>
                  <a:pt x="87" y="84"/>
                  <a:pt x="87" y="85"/>
                  <a:pt x="86" y="86"/>
                </a:cubicBezTo>
                <a:cubicBezTo>
                  <a:pt x="85" y="87"/>
                  <a:pt x="83" y="87"/>
                  <a:pt x="82" y="86"/>
                </a:cubicBezTo>
                <a:cubicBezTo>
                  <a:pt x="75" y="80"/>
                  <a:pt x="75" y="80"/>
                  <a:pt x="75" y="80"/>
                </a:cubicBezTo>
                <a:close/>
                <a:moveTo>
                  <a:pt x="75" y="28"/>
                </a:moveTo>
                <a:cubicBezTo>
                  <a:pt x="75" y="22"/>
                  <a:pt x="75" y="22"/>
                  <a:pt x="75" y="22"/>
                </a:cubicBezTo>
                <a:cubicBezTo>
                  <a:pt x="82" y="15"/>
                  <a:pt x="82" y="15"/>
                  <a:pt x="82" y="15"/>
                </a:cubicBezTo>
                <a:cubicBezTo>
                  <a:pt x="83" y="14"/>
                  <a:pt x="85" y="14"/>
                  <a:pt x="86" y="15"/>
                </a:cubicBezTo>
                <a:cubicBezTo>
                  <a:pt x="87" y="16"/>
                  <a:pt x="87" y="18"/>
                  <a:pt x="86" y="19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6" y="28"/>
                  <a:pt x="75" y="28"/>
                </a:cubicBezTo>
                <a:close/>
                <a:moveTo>
                  <a:pt x="98" y="48"/>
                </a:moveTo>
                <a:cubicBezTo>
                  <a:pt x="98" y="48"/>
                  <a:pt x="98" y="48"/>
                  <a:pt x="98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4" y="48"/>
                  <a:pt x="83" y="49"/>
                  <a:pt x="83" y="51"/>
                </a:cubicBezTo>
                <a:cubicBezTo>
                  <a:pt x="83" y="52"/>
                  <a:pt x="84" y="53"/>
                  <a:pt x="86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3"/>
                  <a:pt x="101" y="52"/>
                  <a:pt x="101" y="51"/>
                </a:cubicBezTo>
                <a:cubicBezTo>
                  <a:pt x="101" y="49"/>
                  <a:pt x="100" y="48"/>
                  <a:pt x="98" y="48"/>
                </a:cubicBezTo>
                <a:close/>
                <a:moveTo>
                  <a:pt x="50" y="110"/>
                </a:moveTo>
                <a:cubicBezTo>
                  <a:pt x="52" y="110"/>
                  <a:pt x="52" y="110"/>
                  <a:pt x="52" y="110"/>
                </a:cubicBezTo>
                <a:cubicBezTo>
                  <a:pt x="60" y="110"/>
                  <a:pt x="66" y="104"/>
                  <a:pt x="66" y="96"/>
                </a:cubicBezTo>
                <a:cubicBezTo>
                  <a:pt x="66" y="74"/>
                  <a:pt x="66" y="74"/>
                  <a:pt x="66" y="74"/>
                </a:cubicBezTo>
                <a:cubicBezTo>
                  <a:pt x="70" y="71"/>
                  <a:pt x="73" y="67"/>
                  <a:pt x="75" y="63"/>
                </a:cubicBezTo>
                <a:cubicBezTo>
                  <a:pt x="75" y="39"/>
                  <a:pt x="75" y="39"/>
                  <a:pt x="75" y="39"/>
                </a:cubicBezTo>
                <a:cubicBezTo>
                  <a:pt x="71" y="29"/>
                  <a:pt x="61" y="23"/>
                  <a:pt x="50" y="23"/>
                </a:cubicBezTo>
                <a:cubicBezTo>
                  <a:pt x="50" y="29"/>
                  <a:pt x="50" y="29"/>
                  <a:pt x="50" y="29"/>
                </a:cubicBezTo>
                <a:cubicBezTo>
                  <a:pt x="56" y="29"/>
                  <a:pt x="62" y="31"/>
                  <a:pt x="66" y="35"/>
                </a:cubicBezTo>
                <a:cubicBezTo>
                  <a:pt x="70" y="39"/>
                  <a:pt x="72" y="45"/>
                  <a:pt x="72" y="51"/>
                </a:cubicBezTo>
                <a:cubicBezTo>
                  <a:pt x="72" y="59"/>
                  <a:pt x="68" y="66"/>
                  <a:pt x="62" y="70"/>
                </a:cubicBezTo>
                <a:cubicBezTo>
                  <a:pt x="62" y="70"/>
                  <a:pt x="62" y="70"/>
                  <a:pt x="62" y="70"/>
                </a:cubicBezTo>
                <a:cubicBezTo>
                  <a:pt x="61" y="70"/>
                  <a:pt x="60" y="71"/>
                  <a:pt x="60" y="72"/>
                </a:cubicBezTo>
                <a:cubicBezTo>
                  <a:pt x="60" y="85"/>
                  <a:pt x="60" y="85"/>
                  <a:pt x="60" y="85"/>
                </a:cubicBezTo>
                <a:cubicBezTo>
                  <a:pt x="50" y="85"/>
                  <a:pt x="50" y="85"/>
                  <a:pt x="50" y="85"/>
                </a:cubicBezTo>
                <a:cubicBezTo>
                  <a:pt x="50" y="110"/>
                  <a:pt x="50" y="110"/>
                  <a:pt x="50" y="110"/>
                </a:cubicBezTo>
                <a:close/>
                <a:moveTo>
                  <a:pt x="75" y="22"/>
                </a:moveTo>
                <a:cubicBezTo>
                  <a:pt x="75" y="28"/>
                  <a:pt x="75" y="28"/>
                  <a:pt x="75" y="28"/>
                </a:cubicBezTo>
                <a:cubicBezTo>
                  <a:pt x="75" y="28"/>
                  <a:pt x="74" y="28"/>
                  <a:pt x="74" y="28"/>
                </a:cubicBezTo>
                <a:cubicBezTo>
                  <a:pt x="72" y="27"/>
                  <a:pt x="72" y="25"/>
                  <a:pt x="74" y="24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5" y="73"/>
                </a:moveTo>
                <a:cubicBezTo>
                  <a:pt x="75" y="80"/>
                  <a:pt x="75" y="80"/>
                  <a:pt x="75" y="80"/>
                </a:cubicBezTo>
                <a:cubicBezTo>
                  <a:pt x="74" y="78"/>
                  <a:pt x="74" y="78"/>
                  <a:pt x="74" y="78"/>
                </a:cubicBezTo>
                <a:cubicBezTo>
                  <a:pt x="72" y="77"/>
                  <a:pt x="72" y="75"/>
                  <a:pt x="74" y="74"/>
                </a:cubicBezTo>
                <a:cubicBezTo>
                  <a:pt x="74" y="73"/>
                  <a:pt x="75" y="73"/>
                  <a:pt x="75" y="73"/>
                </a:cubicBezTo>
                <a:close/>
                <a:moveTo>
                  <a:pt x="50" y="18"/>
                </a:moveTo>
                <a:cubicBezTo>
                  <a:pt x="50" y="0"/>
                  <a:pt x="50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2" y="0"/>
                  <a:pt x="53" y="2"/>
                  <a:pt x="53" y="3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7"/>
                  <a:pt x="52" y="18"/>
                  <a:pt x="50" y="18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0" y="23"/>
                </a:moveTo>
                <a:cubicBezTo>
                  <a:pt x="39" y="23"/>
                  <a:pt x="30" y="29"/>
                  <a:pt x="25" y="39"/>
                </a:cubicBezTo>
                <a:cubicBezTo>
                  <a:pt x="25" y="63"/>
                  <a:pt x="25" y="63"/>
                  <a:pt x="25" y="63"/>
                </a:cubicBezTo>
                <a:cubicBezTo>
                  <a:pt x="27" y="68"/>
                  <a:pt x="31" y="71"/>
                  <a:pt x="35" y="74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104"/>
                  <a:pt x="41" y="110"/>
                  <a:pt x="49" y="110"/>
                </a:cubicBezTo>
                <a:cubicBezTo>
                  <a:pt x="50" y="110"/>
                  <a:pt x="50" y="110"/>
                  <a:pt x="50" y="110"/>
                </a:cubicBezTo>
                <a:cubicBezTo>
                  <a:pt x="50" y="85"/>
                  <a:pt x="50" y="85"/>
                  <a:pt x="50" y="85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0" y="71"/>
                  <a:pt x="39" y="70"/>
                </a:cubicBezTo>
                <a:cubicBezTo>
                  <a:pt x="33" y="66"/>
                  <a:pt x="28" y="59"/>
                  <a:pt x="28" y="51"/>
                </a:cubicBezTo>
                <a:cubicBezTo>
                  <a:pt x="28" y="45"/>
                  <a:pt x="30" y="39"/>
                  <a:pt x="34" y="35"/>
                </a:cubicBezTo>
                <a:cubicBezTo>
                  <a:pt x="39" y="31"/>
                  <a:pt x="44" y="29"/>
                  <a:pt x="50" y="29"/>
                </a:cubicBezTo>
                <a:cubicBezTo>
                  <a:pt x="50" y="23"/>
                  <a:pt x="50" y="23"/>
                  <a:pt x="50" y="23"/>
                </a:cubicBezTo>
                <a:close/>
                <a:moveTo>
                  <a:pt x="50" y="0"/>
                </a:moveTo>
                <a:cubicBezTo>
                  <a:pt x="50" y="18"/>
                  <a:pt x="50" y="18"/>
                  <a:pt x="50" y="18"/>
                </a:cubicBezTo>
                <a:cubicBezTo>
                  <a:pt x="49" y="18"/>
                  <a:pt x="48" y="17"/>
                  <a:pt x="48" y="15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2"/>
                  <a:pt x="49" y="1"/>
                  <a:pt x="50" y="0"/>
                </a:cubicBezTo>
                <a:close/>
                <a:moveTo>
                  <a:pt x="25" y="80"/>
                </a:moveTo>
                <a:cubicBezTo>
                  <a:pt x="25" y="73"/>
                  <a:pt x="25" y="73"/>
                  <a:pt x="25" y="73"/>
                </a:cubicBezTo>
                <a:cubicBezTo>
                  <a:pt x="26" y="73"/>
                  <a:pt x="27" y="73"/>
                  <a:pt x="27" y="74"/>
                </a:cubicBezTo>
                <a:cubicBezTo>
                  <a:pt x="28" y="75"/>
                  <a:pt x="28" y="77"/>
                  <a:pt x="27" y="78"/>
                </a:cubicBezTo>
                <a:cubicBezTo>
                  <a:pt x="25" y="80"/>
                  <a:pt x="25" y="80"/>
                  <a:pt x="25" y="80"/>
                </a:cubicBezTo>
                <a:close/>
                <a:moveTo>
                  <a:pt x="25" y="28"/>
                </a:moveTo>
                <a:cubicBezTo>
                  <a:pt x="25" y="22"/>
                  <a:pt x="25" y="22"/>
                  <a:pt x="25" y="22"/>
                </a:cubicBezTo>
                <a:cubicBezTo>
                  <a:pt x="27" y="24"/>
                  <a:pt x="27" y="24"/>
                  <a:pt x="27" y="24"/>
                </a:cubicBezTo>
                <a:cubicBezTo>
                  <a:pt x="28" y="25"/>
                  <a:pt x="28" y="27"/>
                  <a:pt x="27" y="28"/>
                </a:cubicBezTo>
                <a:cubicBezTo>
                  <a:pt x="27" y="28"/>
                  <a:pt x="26" y="28"/>
                  <a:pt x="25" y="28"/>
                </a:cubicBezTo>
                <a:close/>
                <a:moveTo>
                  <a:pt x="25" y="39"/>
                </a:moveTo>
                <a:cubicBezTo>
                  <a:pt x="23" y="42"/>
                  <a:pt x="22" y="46"/>
                  <a:pt x="22" y="51"/>
                </a:cubicBezTo>
                <a:cubicBezTo>
                  <a:pt x="22" y="55"/>
                  <a:pt x="23" y="59"/>
                  <a:pt x="25" y="63"/>
                </a:cubicBezTo>
                <a:cubicBezTo>
                  <a:pt x="25" y="39"/>
                  <a:pt x="25" y="39"/>
                  <a:pt x="25" y="39"/>
                </a:cubicBezTo>
                <a:close/>
                <a:moveTo>
                  <a:pt x="25" y="22"/>
                </a:move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4" y="28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6"/>
                  <a:pt x="15" y="15"/>
                </a:cubicBezTo>
                <a:cubicBezTo>
                  <a:pt x="16" y="14"/>
                  <a:pt x="17" y="14"/>
                  <a:pt x="18" y="15"/>
                </a:cubicBezTo>
                <a:cubicBezTo>
                  <a:pt x="25" y="22"/>
                  <a:pt x="25" y="22"/>
                  <a:pt x="25" y="22"/>
                </a:cubicBezTo>
                <a:close/>
                <a:moveTo>
                  <a:pt x="25" y="73"/>
                </a:moveTo>
                <a:cubicBezTo>
                  <a:pt x="25" y="80"/>
                  <a:pt x="25" y="80"/>
                  <a:pt x="25" y="80"/>
                </a:cubicBezTo>
                <a:cubicBezTo>
                  <a:pt x="18" y="86"/>
                  <a:pt x="18" y="86"/>
                  <a:pt x="18" y="86"/>
                </a:cubicBezTo>
                <a:cubicBezTo>
                  <a:pt x="17" y="87"/>
                  <a:pt x="16" y="87"/>
                  <a:pt x="15" y="86"/>
                </a:cubicBezTo>
                <a:cubicBezTo>
                  <a:pt x="14" y="85"/>
                  <a:pt x="14" y="84"/>
                  <a:pt x="15" y="83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4"/>
                  <a:pt x="23" y="74"/>
                  <a:pt x="23" y="74"/>
                </a:cubicBezTo>
                <a:cubicBezTo>
                  <a:pt x="24" y="74"/>
                  <a:pt x="25" y="73"/>
                  <a:pt x="25" y="73"/>
                </a:cubicBezTo>
                <a:close/>
                <a:moveTo>
                  <a:pt x="18" y="51"/>
                </a:moveTo>
                <a:cubicBezTo>
                  <a:pt x="18" y="51"/>
                  <a:pt x="18" y="51"/>
                  <a:pt x="18" y="51"/>
                </a:cubicBezTo>
                <a:cubicBezTo>
                  <a:pt x="18" y="49"/>
                  <a:pt x="16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9"/>
                  <a:pt x="0" y="51"/>
                </a:cubicBezTo>
                <a:cubicBezTo>
                  <a:pt x="0" y="52"/>
                  <a:pt x="1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6" y="53"/>
                  <a:pt x="18" y="52"/>
                  <a:pt x="18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Freeform 94"/>
          <p:cNvSpPr>
            <a:spLocks/>
          </p:cNvSpPr>
          <p:nvPr/>
        </p:nvSpPr>
        <p:spPr bwMode="auto">
          <a:xfrm>
            <a:off x="8697412" y="3064666"/>
            <a:ext cx="70311" cy="66794"/>
          </a:xfrm>
          <a:custGeom>
            <a:avLst/>
            <a:gdLst>
              <a:gd name="T0" fmla="*/ 28 w 29"/>
              <a:gd name="T1" fmla="*/ 16 h 28"/>
              <a:gd name="T2" fmla="*/ 12 w 29"/>
              <a:gd name="T3" fmla="*/ 27 h 28"/>
              <a:gd name="T4" fmla="*/ 1 w 29"/>
              <a:gd name="T5" fmla="*/ 12 h 28"/>
              <a:gd name="T6" fmla="*/ 17 w 29"/>
              <a:gd name="T7" fmla="*/ 1 h 28"/>
              <a:gd name="T8" fmla="*/ 28 w 29"/>
              <a:gd name="T9" fmla="*/ 16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8">
                <a:moveTo>
                  <a:pt x="28" y="16"/>
                </a:moveTo>
                <a:cubicBezTo>
                  <a:pt x="26" y="23"/>
                  <a:pt x="19" y="28"/>
                  <a:pt x="12" y="27"/>
                </a:cubicBezTo>
                <a:cubicBezTo>
                  <a:pt x="5" y="26"/>
                  <a:pt x="0" y="19"/>
                  <a:pt x="1" y="12"/>
                </a:cubicBezTo>
                <a:cubicBezTo>
                  <a:pt x="3" y="4"/>
                  <a:pt x="10" y="0"/>
                  <a:pt x="17" y="1"/>
                </a:cubicBezTo>
                <a:cubicBezTo>
                  <a:pt x="24" y="2"/>
                  <a:pt x="29" y="9"/>
                  <a:pt x="28" y="1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Freeform 95"/>
          <p:cNvSpPr>
            <a:spLocks/>
          </p:cNvSpPr>
          <p:nvPr/>
        </p:nvSpPr>
        <p:spPr bwMode="auto">
          <a:xfrm>
            <a:off x="8681591" y="2862525"/>
            <a:ext cx="65037" cy="217961"/>
          </a:xfrm>
          <a:custGeom>
            <a:avLst/>
            <a:gdLst>
              <a:gd name="T0" fmla="*/ 27 w 27"/>
              <a:gd name="T1" fmla="*/ 90 h 91"/>
              <a:gd name="T2" fmla="*/ 12 w 27"/>
              <a:gd name="T3" fmla="*/ 14 h 91"/>
              <a:gd name="T4" fmla="*/ 1 w 27"/>
              <a:gd name="T5" fmla="*/ 0 h 91"/>
              <a:gd name="T6" fmla="*/ 17 w 27"/>
              <a:gd name="T7" fmla="*/ 91 h 91"/>
              <a:gd name="T8" fmla="*/ 27 w 27"/>
              <a:gd name="T9" fmla="*/ 9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91">
                <a:moveTo>
                  <a:pt x="27" y="90"/>
                </a:moveTo>
                <a:cubicBezTo>
                  <a:pt x="27" y="90"/>
                  <a:pt x="12" y="14"/>
                  <a:pt x="12" y="14"/>
                </a:cubicBezTo>
                <a:cubicBezTo>
                  <a:pt x="12" y="14"/>
                  <a:pt x="3" y="0"/>
                  <a:pt x="1" y="0"/>
                </a:cubicBezTo>
                <a:cubicBezTo>
                  <a:pt x="0" y="0"/>
                  <a:pt x="17" y="91"/>
                  <a:pt x="17" y="91"/>
                </a:cubicBezTo>
                <a:lnTo>
                  <a:pt x="27" y="9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Freeform 96"/>
          <p:cNvSpPr>
            <a:spLocks/>
          </p:cNvSpPr>
          <p:nvPr/>
        </p:nvSpPr>
        <p:spPr bwMode="auto">
          <a:xfrm>
            <a:off x="8727296" y="2897678"/>
            <a:ext cx="140620" cy="188079"/>
          </a:xfrm>
          <a:custGeom>
            <a:avLst/>
            <a:gdLst>
              <a:gd name="T0" fmla="*/ 1 w 80"/>
              <a:gd name="T1" fmla="*/ 99 h 107"/>
              <a:gd name="T2" fmla="*/ 60 w 80"/>
              <a:gd name="T3" fmla="*/ 13 h 107"/>
              <a:gd name="T4" fmla="*/ 80 w 80"/>
              <a:gd name="T5" fmla="*/ 0 h 107"/>
              <a:gd name="T6" fmla="*/ 71 w 80"/>
              <a:gd name="T7" fmla="*/ 21 h 107"/>
              <a:gd name="T8" fmla="*/ 12 w 80"/>
              <a:gd name="T9" fmla="*/ 107 h 107"/>
              <a:gd name="T10" fmla="*/ 0 w 80"/>
              <a:gd name="T11" fmla="*/ 100 h 107"/>
              <a:gd name="T12" fmla="*/ 1 w 80"/>
              <a:gd name="T13" fmla="*/ 9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107">
                <a:moveTo>
                  <a:pt x="1" y="99"/>
                </a:moveTo>
                <a:lnTo>
                  <a:pt x="60" y="13"/>
                </a:lnTo>
                <a:lnTo>
                  <a:pt x="80" y="0"/>
                </a:lnTo>
                <a:lnTo>
                  <a:pt x="71" y="21"/>
                </a:lnTo>
                <a:lnTo>
                  <a:pt x="12" y="107"/>
                </a:lnTo>
                <a:lnTo>
                  <a:pt x="0" y="100"/>
                </a:lnTo>
                <a:lnTo>
                  <a:pt x="1" y="9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Freeform 97"/>
          <p:cNvSpPr>
            <a:spLocks/>
          </p:cNvSpPr>
          <p:nvPr/>
        </p:nvSpPr>
        <p:spPr bwMode="auto">
          <a:xfrm>
            <a:off x="8714992" y="3115639"/>
            <a:ext cx="17577" cy="35155"/>
          </a:xfrm>
          <a:custGeom>
            <a:avLst/>
            <a:gdLst>
              <a:gd name="T0" fmla="*/ 2 w 7"/>
              <a:gd name="T1" fmla="*/ 3 h 15"/>
              <a:gd name="T2" fmla="*/ 5 w 7"/>
              <a:gd name="T3" fmla="*/ 1 h 15"/>
              <a:gd name="T4" fmla="*/ 7 w 7"/>
              <a:gd name="T5" fmla="*/ 3 h 15"/>
              <a:gd name="T6" fmla="*/ 5 w 7"/>
              <a:gd name="T7" fmla="*/ 13 h 15"/>
              <a:gd name="T8" fmla="*/ 3 w 7"/>
              <a:gd name="T9" fmla="*/ 15 h 15"/>
              <a:gd name="T10" fmla="*/ 1 w 7"/>
              <a:gd name="T11" fmla="*/ 12 h 15"/>
              <a:gd name="T12" fmla="*/ 2 w 7"/>
              <a:gd name="T13" fmla="*/ 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15">
                <a:moveTo>
                  <a:pt x="2" y="3"/>
                </a:moveTo>
                <a:cubicBezTo>
                  <a:pt x="3" y="1"/>
                  <a:pt x="4" y="0"/>
                  <a:pt x="5" y="1"/>
                </a:cubicBezTo>
                <a:cubicBezTo>
                  <a:pt x="6" y="1"/>
                  <a:pt x="7" y="2"/>
                  <a:pt x="7" y="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4"/>
                  <a:pt x="4" y="15"/>
                  <a:pt x="3" y="15"/>
                </a:cubicBezTo>
                <a:cubicBezTo>
                  <a:pt x="1" y="15"/>
                  <a:pt x="0" y="13"/>
                  <a:pt x="1" y="12"/>
                </a:cubicBezTo>
                <a:lnTo>
                  <a:pt x="2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Freeform 98"/>
          <p:cNvSpPr>
            <a:spLocks noEditPoints="1"/>
          </p:cNvSpPr>
          <p:nvPr/>
        </p:nvSpPr>
        <p:spPr bwMode="auto">
          <a:xfrm>
            <a:off x="8658742" y="1335042"/>
            <a:ext cx="244327" cy="261905"/>
          </a:xfrm>
          <a:custGeom>
            <a:avLst/>
            <a:gdLst>
              <a:gd name="T0" fmla="*/ 78 w 101"/>
              <a:gd name="T1" fmla="*/ 50 h 109"/>
              <a:gd name="T2" fmla="*/ 76 w 101"/>
              <a:gd name="T3" fmla="*/ 62 h 109"/>
              <a:gd name="T4" fmla="*/ 76 w 101"/>
              <a:gd name="T5" fmla="*/ 73 h 109"/>
              <a:gd name="T6" fmla="*/ 78 w 101"/>
              <a:gd name="T7" fmla="*/ 73 h 109"/>
              <a:gd name="T8" fmla="*/ 86 w 101"/>
              <a:gd name="T9" fmla="*/ 86 h 109"/>
              <a:gd name="T10" fmla="*/ 76 w 101"/>
              <a:gd name="T11" fmla="*/ 79 h 109"/>
              <a:gd name="T12" fmla="*/ 76 w 101"/>
              <a:gd name="T13" fmla="*/ 22 h 109"/>
              <a:gd name="T14" fmla="*/ 86 w 101"/>
              <a:gd name="T15" fmla="*/ 15 h 109"/>
              <a:gd name="T16" fmla="*/ 78 w 101"/>
              <a:gd name="T17" fmla="*/ 27 h 109"/>
              <a:gd name="T18" fmla="*/ 76 w 101"/>
              <a:gd name="T19" fmla="*/ 28 h 109"/>
              <a:gd name="T20" fmla="*/ 99 w 101"/>
              <a:gd name="T21" fmla="*/ 48 h 109"/>
              <a:gd name="T22" fmla="*/ 84 w 101"/>
              <a:gd name="T23" fmla="*/ 50 h 109"/>
              <a:gd name="T24" fmla="*/ 99 w 101"/>
              <a:gd name="T25" fmla="*/ 53 h 109"/>
              <a:gd name="T26" fmla="*/ 99 w 101"/>
              <a:gd name="T27" fmla="*/ 48 h 109"/>
              <a:gd name="T28" fmla="*/ 53 w 101"/>
              <a:gd name="T29" fmla="*/ 109 h 109"/>
              <a:gd name="T30" fmla="*/ 66 w 101"/>
              <a:gd name="T31" fmla="*/ 73 h 109"/>
              <a:gd name="T32" fmla="*/ 76 w 101"/>
              <a:gd name="T33" fmla="*/ 38 h 109"/>
              <a:gd name="T34" fmla="*/ 51 w 101"/>
              <a:gd name="T35" fmla="*/ 28 h 109"/>
              <a:gd name="T36" fmla="*/ 73 w 101"/>
              <a:gd name="T37" fmla="*/ 50 h 109"/>
              <a:gd name="T38" fmla="*/ 62 w 101"/>
              <a:gd name="T39" fmla="*/ 69 h 109"/>
              <a:gd name="T40" fmla="*/ 61 w 101"/>
              <a:gd name="T41" fmla="*/ 84 h 109"/>
              <a:gd name="T42" fmla="*/ 51 w 101"/>
              <a:gd name="T43" fmla="*/ 109 h 109"/>
              <a:gd name="T44" fmla="*/ 76 w 101"/>
              <a:gd name="T45" fmla="*/ 28 h 109"/>
              <a:gd name="T46" fmla="*/ 74 w 101"/>
              <a:gd name="T47" fmla="*/ 23 h 109"/>
              <a:gd name="T48" fmla="*/ 76 w 101"/>
              <a:gd name="T49" fmla="*/ 73 h 109"/>
              <a:gd name="T50" fmla="*/ 74 w 101"/>
              <a:gd name="T51" fmla="*/ 77 h 109"/>
              <a:gd name="T52" fmla="*/ 76 w 101"/>
              <a:gd name="T53" fmla="*/ 73 h 109"/>
              <a:gd name="T54" fmla="*/ 51 w 101"/>
              <a:gd name="T55" fmla="*/ 0 h 109"/>
              <a:gd name="T56" fmla="*/ 53 w 101"/>
              <a:gd name="T57" fmla="*/ 2 h 109"/>
              <a:gd name="T58" fmla="*/ 51 w 101"/>
              <a:gd name="T59" fmla="*/ 17 h 109"/>
              <a:gd name="T60" fmla="*/ 51 w 101"/>
              <a:gd name="T61" fmla="*/ 22 h 109"/>
              <a:gd name="T62" fmla="*/ 26 w 101"/>
              <a:gd name="T63" fmla="*/ 62 h 109"/>
              <a:gd name="T64" fmla="*/ 35 w 101"/>
              <a:gd name="T65" fmla="*/ 95 h 109"/>
              <a:gd name="T66" fmla="*/ 51 w 101"/>
              <a:gd name="T67" fmla="*/ 109 h 109"/>
              <a:gd name="T68" fmla="*/ 41 w 101"/>
              <a:gd name="T69" fmla="*/ 84 h 109"/>
              <a:gd name="T70" fmla="*/ 40 w 101"/>
              <a:gd name="T71" fmla="*/ 69 h 109"/>
              <a:gd name="T72" fmla="*/ 35 w 101"/>
              <a:gd name="T73" fmla="*/ 35 h 109"/>
              <a:gd name="T74" fmla="*/ 51 w 101"/>
              <a:gd name="T75" fmla="*/ 22 h 109"/>
              <a:gd name="T76" fmla="*/ 51 w 101"/>
              <a:gd name="T77" fmla="*/ 17 h 109"/>
              <a:gd name="T78" fmla="*/ 48 w 101"/>
              <a:gd name="T79" fmla="*/ 2 h 109"/>
              <a:gd name="T80" fmla="*/ 26 w 101"/>
              <a:gd name="T81" fmla="*/ 79 h 109"/>
              <a:gd name="T82" fmla="*/ 28 w 101"/>
              <a:gd name="T83" fmla="*/ 73 h 109"/>
              <a:gd name="T84" fmla="*/ 26 w 101"/>
              <a:gd name="T85" fmla="*/ 79 h 109"/>
              <a:gd name="T86" fmla="*/ 26 w 101"/>
              <a:gd name="T87" fmla="*/ 21 h 109"/>
              <a:gd name="T88" fmla="*/ 28 w 101"/>
              <a:gd name="T89" fmla="*/ 27 h 109"/>
              <a:gd name="T90" fmla="*/ 26 w 101"/>
              <a:gd name="T91" fmla="*/ 38 h 109"/>
              <a:gd name="T92" fmla="*/ 26 w 101"/>
              <a:gd name="T93" fmla="*/ 62 h 109"/>
              <a:gd name="T94" fmla="*/ 26 w 101"/>
              <a:gd name="T95" fmla="*/ 21 h 109"/>
              <a:gd name="T96" fmla="*/ 24 w 101"/>
              <a:gd name="T97" fmla="*/ 27 h 109"/>
              <a:gd name="T98" fmla="*/ 15 w 101"/>
              <a:gd name="T99" fmla="*/ 18 h 109"/>
              <a:gd name="T100" fmla="*/ 19 w 101"/>
              <a:gd name="T101" fmla="*/ 15 h 109"/>
              <a:gd name="T102" fmla="*/ 26 w 101"/>
              <a:gd name="T103" fmla="*/ 73 h 109"/>
              <a:gd name="T104" fmla="*/ 19 w 101"/>
              <a:gd name="T105" fmla="*/ 86 h 109"/>
              <a:gd name="T106" fmla="*/ 15 w 101"/>
              <a:gd name="T107" fmla="*/ 82 h 109"/>
              <a:gd name="T108" fmla="*/ 24 w 101"/>
              <a:gd name="T109" fmla="*/ 73 h 109"/>
              <a:gd name="T110" fmla="*/ 18 w 101"/>
              <a:gd name="T111" fmla="*/ 50 h 109"/>
              <a:gd name="T112" fmla="*/ 15 w 101"/>
              <a:gd name="T113" fmla="*/ 48 h 109"/>
              <a:gd name="T114" fmla="*/ 0 w 101"/>
              <a:gd name="T115" fmla="*/ 50 h 109"/>
              <a:gd name="T116" fmla="*/ 15 w 101"/>
              <a:gd name="T117" fmla="*/ 5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09">
                <a:moveTo>
                  <a:pt x="76" y="62"/>
                </a:moveTo>
                <a:cubicBezTo>
                  <a:pt x="78" y="58"/>
                  <a:pt x="78" y="54"/>
                  <a:pt x="78" y="50"/>
                </a:cubicBezTo>
                <a:cubicBezTo>
                  <a:pt x="78" y="46"/>
                  <a:pt x="78" y="42"/>
                  <a:pt x="76" y="38"/>
                </a:cubicBezTo>
                <a:cubicBezTo>
                  <a:pt x="76" y="62"/>
                  <a:pt x="76" y="62"/>
                  <a:pt x="76" y="62"/>
                </a:cubicBezTo>
                <a:close/>
                <a:moveTo>
                  <a:pt x="76" y="79"/>
                </a:moveTo>
                <a:cubicBezTo>
                  <a:pt x="76" y="73"/>
                  <a:pt x="76" y="73"/>
                  <a:pt x="76" y="73"/>
                </a:cubicBezTo>
                <a:cubicBezTo>
                  <a:pt x="77" y="73"/>
                  <a:pt x="77" y="73"/>
                  <a:pt x="78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82"/>
                  <a:pt x="86" y="82"/>
                  <a:pt x="86" y="82"/>
                </a:cubicBezTo>
                <a:cubicBezTo>
                  <a:pt x="87" y="83"/>
                  <a:pt x="87" y="85"/>
                  <a:pt x="86" y="86"/>
                </a:cubicBezTo>
                <a:cubicBezTo>
                  <a:pt x="85" y="87"/>
                  <a:pt x="84" y="87"/>
                  <a:pt x="83" y="86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76" y="28"/>
                </a:moveTo>
                <a:cubicBezTo>
                  <a:pt x="76" y="22"/>
                  <a:pt x="76" y="22"/>
                  <a:pt x="76" y="22"/>
                </a:cubicBezTo>
                <a:cubicBezTo>
                  <a:pt x="83" y="15"/>
                  <a:pt x="83" y="15"/>
                  <a:pt x="83" y="15"/>
                </a:cubicBezTo>
                <a:cubicBezTo>
                  <a:pt x="84" y="14"/>
                  <a:pt x="85" y="14"/>
                  <a:pt x="86" y="15"/>
                </a:cubicBezTo>
                <a:cubicBezTo>
                  <a:pt x="87" y="16"/>
                  <a:pt x="87" y="17"/>
                  <a:pt x="86" y="1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8"/>
                  <a:pt x="77" y="28"/>
                  <a:pt x="76" y="28"/>
                </a:cubicBezTo>
                <a:close/>
                <a:moveTo>
                  <a:pt x="99" y="48"/>
                </a:moveTo>
                <a:cubicBezTo>
                  <a:pt x="99" y="48"/>
                  <a:pt x="99" y="48"/>
                  <a:pt x="99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5" y="48"/>
                  <a:pt x="84" y="49"/>
                  <a:pt x="84" y="50"/>
                </a:cubicBezTo>
                <a:cubicBezTo>
                  <a:pt x="84" y="52"/>
                  <a:pt x="85" y="53"/>
                  <a:pt x="86" y="53"/>
                </a:cubicBezTo>
                <a:cubicBezTo>
                  <a:pt x="99" y="53"/>
                  <a:pt x="99" y="53"/>
                  <a:pt x="99" y="53"/>
                </a:cubicBezTo>
                <a:cubicBezTo>
                  <a:pt x="100" y="53"/>
                  <a:pt x="101" y="52"/>
                  <a:pt x="101" y="50"/>
                </a:cubicBezTo>
                <a:cubicBezTo>
                  <a:pt x="101" y="49"/>
                  <a:pt x="100" y="48"/>
                  <a:pt x="99" y="48"/>
                </a:cubicBezTo>
                <a:close/>
                <a:moveTo>
                  <a:pt x="51" y="109"/>
                </a:moveTo>
                <a:cubicBezTo>
                  <a:pt x="53" y="109"/>
                  <a:pt x="53" y="109"/>
                  <a:pt x="53" y="109"/>
                </a:cubicBezTo>
                <a:cubicBezTo>
                  <a:pt x="60" y="109"/>
                  <a:pt x="66" y="103"/>
                  <a:pt x="66" y="95"/>
                </a:cubicBezTo>
                <a:cubicBezTo>
                  <a:pt x="66" y="73"/>
                  <a:pt x="66" y="73"/>
                  <a:pt x="66" y="73"/>
                </a:cubicBezTo>
                <a:cubicBezTo>
                  <a:pt x="70" y="70"/>
                  <a:pt x="74" y="67"/>
                  <a:pt x="76" y="62"/>
                </a:cubicBezTo>
                <a:cubicBezTo>
                  <a:pt x="76" y="38"/>
                  <a:pt x="76" y="38"/>
                  <a:pt x="76" y="38"/>
                </a:cubicBezTo>
                <a:cubicBezTo>
                  <a:pt x="71" y="29"/>
                  <a:pt x="62" y="22"/>
                  <a:pt x="51" y="22"/>
                </a:cubicBezTo>
                <a:cubicBezTo>
                  <a:pt x="51" y="28"/>
                  <a:pt x="51" y="28"/>
                  <a:pt x="51" y="28"/>
                </a:cubicBezTo>
                <a:cubicBezTo>
                  <a:pt x="57" y="28"/>
                  <a:pt x="62" y="31"/>
                  <a:pt x="66" y="35"/>
                </a:cubicBezTo>
                <a:cubicBezTo>
                  <a:pt x="70" y="39"/>
                  <a:pt x="73" y="44"/>
                  <a:pt x="73" y="50"/>
                </a:cubicBezTo>
                <a:cubicBezTo>
                  <a:pt x="73" y="58"/>
                  <a:pt x="68" y="65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70"/>
                  <a:pt x="61" y="71"/>
                  <a:pt x="61" y="72"/>
                </a:cubicBezTo>
                <a:cubicBezTo>
                  <a:pt x="61" y="84"/>
                  <a:pt x="61" y="84"/>
                  <a:pt x="61" y="84"/>
                </a:cubicBezTo>
                <a:cubicBezTo>
                  <a:pt x="51" y="84"/>
                  <a:pt x="51" y="84"/>
                  <a:pt x="51" y="84"/>
                </a:cubicBezTo>
                <a:cubicBezTo>
                  <a:pt x="51" y="109"/>
                  <a:pt x="51" y="109"/>
                  <a:pt x="51" y="109"/>
                </a:cubicBezTo>
                <a:close/>
                <a:moveTo>
                  <a:pt x="76" y="22"/>
                </a:moveTo>
                <a:cubicBezTo>
                  <a:pt x="76" y="28"/>
                  <a:pt x="76" y="28"/>
                  <a:pt x="76" y="28"/>
                </a:cubicBezTo>
                <a:cubicBezTo>
                  <a:pt x="75" y="28"/>
                  <a:pt x="75" y="28"/>
                  <a:pt x="74" y="27"/>
                </a:cubicBezTo>
                <a:cubicBezTo>
                  <a:pt x="73" y="26"/>
                  <a:pt x="73" y="24"/>
                  <a:pt x="74" y="23"/>
                </a:cubicBezTo>
                <a:cubicBezTo>
                  <a:pt x="76" y="22"/>
                  <a:pt x="76" y="22"/>
                  <a:pt x="76" y="22"/>
                </a:cubicBezTo>
                <a:close/>
                <a:moveTo>
                  <a:pt x="76" y="73"/>
                </a:moveTo>
                <a:cubicBezTo>
                  <a:pt x="76" y="79"/>
                  <a:pt x="76" y="79"/>
                  <a:pt x="76" y="79"/>
                </a:cubicBezTo>
                <a:cubicBezTo>
                  <a:pt x="74" y="77"/>
                  <a:pt x="74" y="77"/>
                  <a:pt x="74" y="77"/>
                </a:cubicBezTo>
                <a:cubicBezTo>
                  <a:pt x="73" y="76"/>
                  <a:pt x="73" y="74"/>
                  <a:pt x="74" y="73"/>
                </a:cubicBezTo>
                <a:cubicBezTo>
                  <a:pt x="75" y="73"/>
                  <a:pt x="75" y="73"/>
                  <a:pt x="76" y="73"/>
                </a:cubicBezTo>
                <a:close/>
                <a:moveTo>
                  <a:pt x="51" y="17"/>
                </a:move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3" y="1"/>
                  <a:pt x="53" y="2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6"/>
                  <a:pt x="52" y="17"/>
                  <a:pt x="51" y="17"/>
                </a:cubicBezTo>
                <a:cubicBezTo>
                  <a:pt x="51" y="17"/>
                  <a:pt x="51" y="17"/>
                  <a:pt x="51" y="17"/>
                </a:cubicBezTo>
                <a:close/>
                <a:moveTo>
                  <a:pt x="51" y="22"/>
                </a:moveTo>
                <a:cubicBezTo>
                  <a:pt x="40" y="22"/>
                  <a:pt x="30" y="29"/>
                  <a:pt x="26" y="38"/>
                </a:cubicBezTo>
                <a:cubicBezTo>
                  <a:pt x="26" y="62"/>
                  <a:pt x="26" y="62"/>
                  <a:pt x="26" y="62"/>
                </a:cubicBezTo>
                <a:cubicBezTo>
                  <a:pt x="28" y="67"/>
                  <a:pt x="31" y="71"/>
                  <a:pt x="35" y="74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103"/>
                  <a:pt x="42" y="109"/>
                  <a:pt x="49" y="109"/>
                </a:cubicBezTo>
                <a:cubicBezTo>
                  <a:pt x="51" y="109"/>
                  <a:pt x="51" y="109"/>
                  <a:pt x="51" y="109"/>
                </a:cubicBezTo>
                <a:cubicBezTo>
                  <a:pt x="51" y="84"/>
                  <a:pt x="51" y="84"/>
                  <a:pt x="5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1" y="70"/>
                  <a:pt x="40" y="69"/>
                </a:cubicBezTo>
                <a:cubicBezTo>
                  <a:pt x="33" y="66"/>
                  <a:pt x="28" y="58"/>
                  <a:pt x="28" y="50"/>
                </a:cubicBezTo>
                <a:cubicBezTo>
                  <a:pt x="28" y="44"/>
                  <a:pt x="31" y="39"/>
                  <a:pt x="35" y="35"/>
                </a:cubicBezTo>
                <a:cubicBezTo>
                  <a:pt x="39" y="31"/>
                  <a:pt x="44" y="28"/>
                  <a:pt x="51" y="28"/>
                </a:cubicBezTo>
                <a:cubicBezTo>
                  <a:pt x="51" y="22"/>
                  <a:pt x="51" y="22"/>
                  <a:pt x="51" y="22"/>
                </a:cubicBezTo>
                <a:close/>
                <a:moveTo>
                  <a:pt x="51" y="0"/>
                </a:moveTo>
                <a:cubicBezTo>
                  <a:pt x="51" y="17"/>
                  <a:pt x="51" y="17"/>
                  <a:pt x="51" y="17"/>
                </a:cubicBezTo>
                <a:cubicBezTo>
                  <a:pt x="49" y="17"/>
                  <a:pt x="48" y="16"/>
                  <a:pt x="48" y="15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1"/>
                  <a:pt x="49" y="0"/>
                  <a:pt x="51" y="0"/>
                </a:cubicBezTo>
                <a:close/>
                <a:moveTo>
                  <a:pt x="26" y="79"/>
                </a:moveTo>
                <a:cubicBezTo>
                  <a:pt x="26" y="73"/>
                  <a:pt x="26" y="73"/>
                  <a:pt x="26" y="73"/>
                </a:cubicBezTo>
                <a:cubicBezTo>
                  <a:pt x="26" y="73"/>
                  <a:pt x="27" y="73"/>
                  <a:pt x="28" y="73"/>
                </a:cubicBezTo>
                <a:cubicBezTo>
                  <a:pt x="29" y="74"/>
                  <a:pt x="29" y="76"/>
                  <a:pt x="28" y="77"/>
                </a:cubicBezTo>
                <a:cubicBezTo>
                  <a:pt x="26" y="79"/>
                  <a:pt x="26" y="79"/>
                  <a:pt x="26" y="79"/>
                </a:cubicBezTo>
                <a:close/>
                <a:moveTo>
                  <a:pt x="26" y="28"/>
                </a:moveTo>
                <a:cubicBezTo>
                  <a:pt x="26" y="21"/>
                  <a:pt x="26" y="21"/>
                  <a:pt x="26" y="21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4"/>
                  <a:pt x="29" y="26"/>
                  <a:pt x="28" y="27"/>
                </a:cubicBezTo>
                <a:cubicBezTo>
                  <a:pt x="27" y="28"/>
                  <a:pt x="26" y="28"/>
                  <a:pt x="26" y="28"/>
                </a:cubicBezTo>
                <a:close/>
                <a:moveTo>
                  <a:pt x="26" y="38"/>
                </a:moveTo>
                <a:cubicBezTo>
                  <a:pt x="24" y="42"/>
                  <a:pt x="23" y="46"/>
                  <a:pt x="23" y="50"/>
                </a:cubicBezTo>
                <a:cubicBezTo>
                  <a:pt x="23" y="55"/>
                  <a:pt x="24" y="59"/>
                  <a:pt x="26" y="62"/>
                </a:cubicBezTo>
                <a:cubicBezTo>
                  <a:pt x="26" y="38"/>
                  <a:pt x="26" y="38"/>
                  <a:pt x="26" y="38"/>
                </a:cubicBezTo>
                <a:close/>
                <a:moveTo>
                  <a:pt x="26" y="21"/>
                </a:moveTo>
                <a:cubicBezTo>
                  <a:pt x="26" y="28"/>
                  <a:pt x="26" y="28"/>
                  <a:pt x="26" y="28"/>
                </a:cubicBezTo>
                <a:cubicBezTo>
                  <a:pt x="25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15" y="18"/>
                  <a:pt x="15" y="18"/>
                  <a:pt x="15" y="18"/>
                </a:cubicBezTo>
                <a:cubicBezTo>
                  <a:pt x="14" y="17"/>
                  <a:pt x="14" y="16"/>
                  <a:pt x="15" y="15"/>
                </a:cubicBezTo>
                <a:cubicBezTo>
                  <a:pt x="16" y="14"/>
                  <a:pt x="18" y="14"/>
                  <a:pt x="19" y="15"/>
                </a:cubicBezTo>
                <a:cubicBezTo>
                  <a:pt x="26" y="21"/>
                  <a:pt x="26" y="21"/>
                  <a:pt x="26" y="21"/>
                </a:cubicBezTo>
                <a:close/>
                <a:moveTo>
                  <a:pt x="26" y="73"/>
                </a:moveTo>
                <a:cubicBezTo>
                  <a:pt x="26" y="79"/>
                  <a:pt x="26" y="79"/>
                  <a:pt x="26" y="79"/>
                </a:cubicBezTo>
                <a:cubicBezTo>
                  <a:pt x="19" y="86"/>
                  <a:pt x="19" y="86"/>
                  <a:pt x="19" y="86"/>
                </a:cubicBezTo>
                <a:cubicBezTo>
                  <a:pt x="18" y="87"/>
                  <a:pt x="16" y="87"/>
                  <a:pt x="15" y="86"/>
                </a:cubicBezTo>
                <a:cubicBezTo>
                  <a:pt x="14" y="85"/>
                  <a:pt x="14" y="83"/>
                  <a:pt x="15" y="82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5" y="73"/>
                  <a:pt x="26" y="73"/>
                </a:cubicBezTo>
                <a:close/>
                <a:moveTo>
                  <a:pt x="18" y="50"/>
                </a:moveTo>
                <a:cubicBezTo>
                  <a:pt x="18" y="50"/>
                  <a:pt x="18" y="50"/>
                  <a:pt x="18" y="50"/>
                </a:cubicBezTo>
                <a:cubicBezTo>
                  <a:pt x="18" y="49"/>
                  <a:pt x="17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0"/>
                </a:cubicBezTo>
                <a:cubicBezTo>
                  <a:pt x="0" y="52"/>
                  <a:pt x="2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7" y="53"/>
                  <a:pt x="18" y="52"/>
                  <a:pt x="18" y="5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燕尾形 109"/>
          <p:cNvSpPr/>
          <p:nvPr/>
        </p:nvSpPr>
        <p:spPr>
          <a:xfrm rot="5400000">
            <a:off x="2014211" y="4891992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5" name="直接连接符 110"/>
          <p:cNvCxnSpPr/>
          <p:nvPr/>
        </p:nvCxnSpPr>
        <p:spPr>
          <a:xfrm>
            <a:off x="2137335" y="2516081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矩形 111"/>
          <p:cNvSpPr/>
          <p:nvPr/>
        </p:nvSpPr>
        <p:spPr>
          <a:xfrm>
            <a:off x="1118218" y="1789000"/>
            <a:ext cx="579275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1D0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А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1D0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08" name="燕尾形 113"/>
          <p:cNvSpPr/>
          <p:nvPr/>
        </p:nvSpPr>
        <p:spPr>
          <a:xfrm rot="5400000">
            <a:off x="2014212" y="1916085"/>
            <a:ext cx="398652" cy="637843"/>
          </a:xfrm>
          <a:prstGeom prst="chevron">
            <a:avLst/>
          </a:prstGeom>
          <a:solidFill>
            <a:srgbClr val="F94A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9" name="直接连接符 114"/>
          <p:cNvCxnSpPr/>
          <p:nvPr/>
        </p:nvCxnSpPr>
        <p:spPr>
          <a:xfrm>
            <a:off x="2137335" y="4030957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燕尾形 117"/>
          <p:cNvSpPr/>
          <p:nvPr/>
        </p:nvSpPr>
        <p:spPr>
          <a:xfrm rot="5400000">
            <a:off x="2055590" y="3360837"/>
            <a:ext cx="398652" cy="637843"/>
          </a:xfrm>
          <a:prstGeom prst="chevron">
            <a:avLst/>
          </a:prstGeom>
          <a:solidFill>
            <a:srgbClr val="409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3" name="直接连接符 118"/>
          <p:cNvCxnSpPr/>
          <p:nvPr/>
        </p:nvCxnSpPr>
        <p:spPr>
          <a:xfrm>
            <a:off x="2137335" y="5625565"/>
            <a:ext cx="4026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2">
            <a:extLst>
              <a:ext uri="{FF2B5EF4-FFF2-40B4-BE49-F238E27FC236}">
                <a16:creationId xmlns:a16="http://schemas.microsoft.com/office/drawing/2014/main" xmlns="" id="{83E07B79-A12C-431C-9865-1A07C7608B1A}"/>
              </a:ext>
            </a:extLst>
          </p:cNvPr>
          <p:cNvSpPr/>
          <p:nvPr/>
        </p:nvSpPr>
        <p:spPr>
          <a:xfrm>
            <a:off x="765078" y="340353"/>
            <a:ext cx="35648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4800" b="1" dirty="0">
                <a:solidFill>
                  <a:srgbClr val="007A7D"/>
                </a:solidFill>
                <a:latin typeface="Raleway"/>
              </a:rPr>
              <a:t>ПЕРЕВІРКА</a:t>
            </a:r>
            <a:endParaRPr lang="en-US" sz="4800" b="1" dirty="0">
              <a:solidFill>
                <a:srgbClr val="007A7D"/>
              </a:solidFill>
              <a:latin typeface="Raleway"/>
            </a:endParaRPr>
          </a:p>
        </p:txBody>
      </p:sp>
      <p:sp>
        <p:nvSpPr>
          <p:cNvPr id="119" name="矩形 111">
            <a:extLst>
              <a:ext uri="{FF2B5EF4-FFF2-40B4-BE49-F238E27FC236}">
                <a16:creationId xmlns:a16="http://schemas.microsoft.com/office/drawing/2014/main" xmlns="" id="{1D88A114-A54B-4A15-954C-236FED423943}"/>
              </a:ext>
            </a:extLst>
          </p:cNvPr>
          <p:cNvSpPr/>
          <p:nvPr/>
        </p:nvSpPr>
        <p:spPr>
          <a:xfrm>
            <a:off x="1075071" y="3215831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1D0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Б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1D0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20" name="矩形 111">
            <a:extLst>
              <a:ext uri="{FF2B5EF4-FFF2-40B4-BE49-F238E27FC236}">
                <a16:creationId xmlns:a16="http://schemas.microsoft.com/office/drawing/2014/main" xmlns="" id="{5E76C2ED-90AA-497B-A00D-838D16131649}"/>
              </a:ext>
            </a:extLst>
          </p:cNvPr>
          <p:cNvSpPr/>
          <p:nvPr/>
        </p:nvSpPr>
        <p:spPr>
          <a:xfrm>
            <a:off x="1052266" y="4667293"/>
            <a:ext cx="552024" cy="900222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1D0D"/>
                </a:solidFill>
                <a:effectLst/>
                <a:uLnTx/>
                <a:uFillTx/>
                <a:latin typeface="Raleway"/>
                <a:ea typeface="微软雅黑" pitchFamily="34" charset="-122"/>
              </a:rPr>
              <a:t>В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1D0D"/>
              </a:solidFill>
              <a:effectLst/>
              <a:uLnTx/>
              <a:uFillTx/>
              <a:latin typeface="Raleway"/>
              <a:ea typeface="微软雅黑" pitchFamily="34" charset="-122"/>
            </a:endParaRPr>
          </a:p>
        </p:txBody>
      </p:sp>
      <p:sp>
        <p:nvSpPr>
          <p:cNvPr id="115" name="Овал 114">
            <a:extLst>
              <a:ext uri="{FF2B5EF4-FFF2-40B4-BE49-F238E27FC236}">
                <a16:creationId xmlns:a16="http://schemas.microsoft.com/office/drawing/2014/main" xmlns="" id="{85CB514B-D88E-4B8B-AC5E-63D6073D655C}"/>
              </a:ext>
            </a:extLst>
          </p:cNvPr>
          <p:cNvSpPr/>
          <p:nvPr/>
        </p:nvSpPr>
        <p:spPr>
          <a:xfrm>
            <a:off x="4768577" y="234790"/>
            <a:ext cx="1074919" cy="1014740"/>
          </a:xfrm>
          <a:prstGeom prst="ellipse">
            <a:avLst/>
          </a:prstGeom>
          <a:solidFill>
            <a:srgbClr val="F94A26"/>
          </a:solidFill>
          <a:ln>
            <a:solidFill>
              <a:srgbClr val="F94A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1" name="Прямоугольник 120">
            <a:extLst>
              <a:ext uri="{FF2B5EF4-FFF2-40B4-BE49-F238E27FC236}">
                <a16:creationId xmlns:a16="http://schemas.microsoft.com/office/drawing/2014/main" xmlns="" id="{58D371BE-0B74-4AC2-B45B-439C03FD300C}"/>
              </a:ext>
            </a:extLst>
          </p:cNvPr>
          <p:cNvSpPr/>
          <p:nvPr/>
        </p:nvSpPr>
        <p:spPr>
          <a:xfrm>
            <a:off x="5006770" y="240161"/>
            <a:ext cx="5902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aleway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xmlns="" val="2274717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 Placeholder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19050" y="2392143"/>
                <a:ext cx="5504782" cy="2190750"/>
              </a:xfrm>
            </p:spPr>
            <p:txBody>
              <a:bodyPr>
                <a:normAutofit/>
              </a:bodyPr>
              <a:lstStyle/>
              <a:p>
                <a:r>
                  <a:rPr lang="uk-UA" sz="2800" b="1" dirty="0">
                    <a:latin typeface="Raleway"/>
                  </a:rPr>
                  <a:t>Добутком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2800" b="1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2800" b="1">
                            <a:solidFill>
                              <a:srgbClr val="FFC000"/>
                            </a:solidFill>
                            <a:latin typeface="Raleway"/>
                          </a:rPr>
                          <m:t>а </m:t>
                        </m:r>
                      </m:e>
                    </m:acc>
                    <m:sSub>
                      <m:sSubPr>
                        <m:ctrlPr>
                          <a:rPr lang="uk-UA" sz="2800" b="1" i="1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uk-UA" sz="2800" b="1" dirty="0">
                            <a:solidFill>
                              <a:srgbClr val="FFC000"/>
                            </a:solidFill>
                            <a:latin typeface="Raleway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uk-UA" sz="2800" b="1" i="1" dirty="0" smtClean="0">
                            <a:solidFill>
                              <a:srgbClr val="FFC000"/>
                            </a:solidFill>
                            <a:latin typeface="Raleway"/>
                          </a:rPr>
                          <m:t>а</m:t>
                        </m:r>
                      </m:e>
                      <m:sub>
                        <m:r>
                          <m:rPr>
                            <m:nor/>
                          </m:rPr>
                          <a:rPr lang="uk-UA" sz="2800" b="1" dirty="0">
                            <a:solidFill>
                              <a:srgbClr val="FFC000"/>
                            </a:solidFill>
                            <a:latin typeface="Raleway"/>
                          </a:rPr>
                          <m:t>1</m:t>
                        </m:r>
                      </m:sub>
                    </m:sSub>
                  </m:oMath>
                </a14:m>
                <a:r>
                  <a:rPr lang="uk-UA" sz="2800" b="1" dirty="0">
                    <a:solidFill>
                      <a:srgbClr val="FFC000"/>
                    </a:solidFill>
                    <a:latin typeface="Raleway"/>
                  </a:rPr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2800" b="1" i="1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uk-UA" sz="2800" b="1" i="1" dirty="0" smtClean="0">
                            <a:solidFill>
                              <a:srgbClr val="FFC000"/>
                            </a:solidFill>
                            <a:latin typeface="Raleway"/>
                          </a:rPr>
                          <m:t>а</m:t>
                        </m:r>
                      </m:e>
                      <m:sub>
                        <m:r>
                          <m:rPr>
                            <m:nor/>
                          </m:rPr>
                          <a:rPr lang="uk-UA" sz="2800" b="1" i="1" dirty="0" smtClean="0">
                            <a:solidFill>
                              <a:srgbClr val="FFC000"/>
                            </a:solidFill>
                            <a:latin typeface="Raleway"/>
                          </a:rPr>
                          <m:t>2</m:t>
                        </m:r>
                      </m:sub>
                    </m:sSub>
                  </m:oMath>
                </a14:m>
                <a:r>
                  <a:rPr lang="uk-UA" sz="2800" b="1" dirty="0">
                    <a:solidFill>
                      <a:srgbClr val="FFC000"/>
                    </a:solidFill>
                    <a:latin typeface="Raleway"/>
                  </a:rPr>
                  <a:t>) </a:t>
                </a:r>
                <a:r>
                  <a:rPr lang="uk-UA" sz="2800" b="1" dirty="0">
                    <a:latin typeface="Raleway"/>
                  </a:rPr>
                  <a:t>на число </a:t>
                </a:r>
                <a:r>
                  <a:rPr lang="en-US" sz="2800" b="1" dirty="0">
                    <a:solidFill>
                      <a:srgbClr val="00B050"/>
                    </a:solidFill>
                    <a:latin typeface="Raleway"/>
                  </a:rPr>
                  <a:t>k</a:t>
                </a:r>
                <a:r>
                  <a:rPr lang="uk-UA" sz="2800" b="1" dirty="0">
                    <a:latin typeface="Raleway"/>
                  </a:rPr>
                  <a:t> називається вектор </a:t>
                </a:r>
                <a:r>
                  <a:rPr lang="en-US" sz="2800" b="1" dirty="0">
                    <a:solidFill>
                      <a:srgbClr val="00B050"/>
                    </a:solidFill>
                    <a:latin typeface="Bookman Old Style" panose="02050604050505020204" pitchFamily="18" charset="0"/>
                  </a:rPr>
                  <a:t>k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2800" b="1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2800" b="1">
                            <a:solidFill>
                              <a:srgbClr val="FFC000"/>
                            </a:solidFill>
                            <a:latin typeface="Raleway"/>
                          </a:rPr>
                          <m:t>а </m:t>
                        </m:r>
                      </m:e>
                    </m:acc>
                    <m:sSub>
                      <m:sSubPr>
                        <m:ctrlPr>
                          <a:rPr lang="uk-UA" sz="2800" b="1" i="1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uk-UA" sz="2800" b="1" dirty="0">
                            <a:solidFill>
                              <a:srgbClr val="FFC000"/>
                            </a:solidFill>
                            <a:latin typeface="Raleway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800" b="1" i="0" dirty="0" smtClean="0">
                            <a:solidFill>
                              <a:srgbClr val="00B050"/>
                            </a:solidFill>
                            <a:latin typeface="Raleway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uk-UA" sz="2800" b="1" dirty="0">
                            <a:solidFill>
                              <a:srgbClr val="FFC000"/>
                            </a:solidFill>
                            <a:latin typeface="Raleway"/>
                          </a:rPr>
                          <m:t>а</m:t>
                        </m:r>
                      </m:e>
                      <m:sub>
                        <m:r>
                          <m:rPr>
                            <m:nor/>
                          </m:rPr>
                          <a:rPr lang="uk-UA" sz="2800" b="1" dirty="0">
                            <a:solidFill>
                              <a:srgbClr val="FFC000"/>
                            </a:solidFill>
                            <a:latin typeface="Raleway"/>
                          </a:rPr>
                          <m:t>1</m:t>
                        </m:r>
                      </m:sub>
                    </m:sSub>
                  </m:oMath>
                </a14:m>
                <a:r>
                  <a:rPr lang="uk-UA" sz="2800" b="1" dirty="0">
                    <a:solidFill>
                      <a:srgbClr val="FFC000"/>
                    </a:solidFill>
                    <a:latin typeface="Raleway"/>
                  </a:rPr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2800" b="1" i="1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800" b="1" i="0" dirty="0" smtClean="0">
                            <a:solidFill>
                              <a:srgbClr val="00B050"/>
                            </a:solidFill>
                            <a:latin typeface="Raleway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uk-UA" sz="2800" b="1" dirty="0">
                            <a:solidFill>
                              <a:srgbClr val="FFC000"/>
                            </a:solidFill>
                            <a:latin typeface="Raleway"/>
                          </a:rPr>
                          <m:t>а</m:t>
                        </m:r>
                      </m:e>
                      <m:sub>
                        <m:r>
                          <m:rPr>
                            <m:nor/>
                          </m:rPr>
                          <a:rPr lang="uk-UA" sz="2800" b="1" dirty="0">
                            <a:solidFill>
                              <a:srgbClr val="FFC000"/>
                            </a:solidFill>
                            <a:latin typeface="Raleway"/>
                          </a:rPr>
                          <m:t>2</m:t>
                        </m:r>
                      </m:sub>
                    </m:sSub>
                  </m:oMath>
                </a14:m>
                <a:r>
                  <a:rPr lang="uk-UA" sz="2800" b="1" dirty="0">
                    <a:solidFill>
                      <a:srgbClr val="FFC000"/>
                    </a:solidFill>
                    <a:latin typeface="Raleway"/>
                  </a:rPr>
                  <a:t>) </a:t>
                </a:r>
                <a:endParaRPr lang="en-US" sz="2800" b="1" dirty="0">
                  <a:latin typeface="Raleway"/>
                </a:endParaRPr>
              </a:p>
              <a:p>
                <a:endParaRPr lang="en-US" sz="1800" dirty="0"/>
              </a:p>
            </p:txBody>
          </p:sp>
        </mc:Choice>
        <mc:Fallback>
          <p:sp>
            <p:nvSpPr>
              <p:cNvPr id="5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9050" y="2392143"/>
                <a:ext cx="5504782" cy="2190750"/>
              </a:xfrm>
              <a:blipFill>
                <a:blip r:embed="rId2"/>
                <a:stretch>
                  <a:fillRect l="-1107" r="-2990"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4"/>
          <p:cNvSpPr txBox="1">
            <a:spLocks/>
          </p:cNvSpPr>
          <p:nvPr/>
        </p:nvSpPr>
        <p:spPr>
          <a:xfrm>
            <a:off x="24914" y="1283860"/>
            <a:ext cx="4603568" cy="10647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dirty="0">
                <a:solidFill>
                  <a:srgbClr val="3F3F41"/>
                </a:solidFill>
                <a:latin typeface="+mj-lt"/>
              </a:rPr>
              <a:t>Множення </a:t>
            </a:r>
            <a:r>
              <a:rPr lang="uk-UA" sz="3200" dirty="0">
                <a:solidFill>
                  <a:srgbClr val="FB4039"/>
                </a:solidFill>
                <a:latin typeface="+mj-lt"/>
              </a:rPr>
              <a:t>ВЕКТОРА</a:t>
            </a:r>
            <a:r>
              <a:rPr lang="en" sz="3200" dirty="0">
                <a:solidFill>
                  <a:srgbClr val="3F3F41"/>
                </a:solidFill>
                <a:latin typeface="+mj-lt"/>
              </a:rPr>
              <a:t> </a:t>
            </a:r>
            <a:r>
              <a:rPr lang="uk-UA" sz="3200" dirty="0">
                <a:solidFill>
                  <a:srgbClr val="3F3F41"/>
                </a:solidFill>
                <a:latin typeface="+mj-lt"/>
              </a:rPr>
              <a:t>НА ЧИСЛО</a:t>
            </a:r>
            <a:endParaRPr lang="en" sz="3200" dirty="0">
              <a:solidFill>
                <a:srgbClr val="3F3F41"/>
              </a:solidFill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09AD3BC-2041-4473-8D2B-744BA09798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7102" t="22388" r="35344" b="54142"/>
          <a:stretch/>
        </p:blipFill>
        <p:spPr>
          <a:xfrm rot="10800000">
            <a:off x="5101071" y="2068311"/>
            <a:ext cx="895350" cy="97154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76000"/>
              </a:prstClr>
            </a:outerShdw>
          </a:effectLst>
        </p:spPr>
      </p:pic>
      <p:sp>
        <p:nvSpPr>
          <p:cNvPr id="8" name="Rectangle 7"/>
          <p:cNvSpPr/>
          <p:nvPr/>
        </p:nvSpPr>
        <p:spPr>
          <a:xfrm rot="5400000">
            <a:off x="11692023" y="556334"/>
            <a:ext cx="13692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Slidehood.com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B7BE520-97C8-4140-A074-7E7721F71B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3074" name="Picture 2" descr="Множення вектора на число — урок. Геометрія, 9 клас.">
            <a:extLst>
              <a:ext uri="{FF2B5EF4-FFF2-40B4-BE49-F238E27FC236}">
                <a16:creationId xmlns:a16="http://schemas.microsoft.com/office/drawing/2014/main" xmlns="" id="{E6636DEB-92B0-4CA0-A0EA-36518C8BB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0546" y="1571625"/>
            <a:ext cx="5200650" cy="371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53259255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1032189" y="2027366"/>
            <a:ext cx="8069081" cy="1567696"/>
            <a:chOff x="752617" y="2143480"/>
            <a:chExt cx="8069081" cy="1567696"/>
          </a:xfrm>
        </p:grpSpPr>
        <p:sp>
          <p:nvSpPr>
            <p:cNvPr id="2" name="Shape 129">
              <a:extLst>
                <a:ext uri="{FF2B5EF4-FFF2-40B4-BE49-F238E27FC236}">
                  <a16:creationId xmlns:a16="http://schemas.microsoft.com/office/drawing/2014/main" xmlns="" id="{2E1D2BAA-EC0A-4CC7-ABD6-5538F5A35D71}"/>
                </a:ext>
              </a:extLst>
            </p:cNvPr>
            <p:cNvSpPr txBox="1">
              <a:spLocks/>
            </p:cNvSpPr>
            <p:nvPr/>
          </p:nvSpPr>
          <p:spPr>
            <a:xfrm>
              <a:off x="752617" y="2143480"/>
              <a:ext cx="8069081" cy="964316"/>
            </a:xfrm>
            <a:prstGeom prst="rect">
              <a:avLst/>
            </a:prstGeom>
          </p:spPr>
          <p:txBody>
            <a:bodyPr vert="horz" lIns="91425" tIns="91425" rIns="91425" bIns="91425" rtlCol="0" anchor="b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spcBef>
                  <a:spcPts val="0"/>
                </a:spcBef>
              </a:pPr>
              <a:r>
                <a:rPr lang="uk-UA" sz="7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ВИКОНАТИ</a:t>
              </a:r>
              <a:r>
                <a:rPr lang="en" sz="7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</a:t>
              </a:r>
              <a:r>
                <a:rPr lang="uk-UA" sz="72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 Medium" panose="02000000000000000000" pitchFamily="2" charset="0"/>
                  <a:ea typeface="Roboto Medium" panose="02000000000000000000" pitchFamily="2" charset="0"/>
                </a:rPr>
                <a:t>МНОЖЕННЯ</a:t>
              </a:r>
              <a:endParaRPr lang="en" sz="72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42309D67-9494-45B4-939A-55DD01CAA2D7}"/>
                </a:ext>
              </a:extLst>
            </p:cNvPr>
            <p:cNvSpPr/>
            <p:nvPr/>
          </p:nvSpPr>
          <p:spPr>
            <a:xfrm>
              <a:off x="2345122" y="2941735"/>
              <a:ext cx="3636055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uk-UA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на число </a:t>
              </a:r>
              <a:r>
                <a:rPr lang="uk-UA" sz="4400" b="1" dirty="0">
                  <a:solidFill>
                    <a:srgbClr val="C21F7D"/>
                  </a:solidFill>
                </a:rPr>
                <a:t>-3</a:t>
              </a:r>
              <a:r>
                <a:rPr lang="uk-UA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endParaRPr lang="en-US" sz="36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 rot="5400000">
            <a:off x="11692023" y="556334"/>
            <a:ext cx="13692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Slidehood.com</a:t>
            </a:r>
          </a:p>
        </p:txBody>
      </p:sp>
      <p:grpSp>
        <p:nvGrpSpPr>
          <p:cNvPr id="20" name="Shape 486"/>
          <p:cNvGrpSpPr/>
          <p:nvPr/>
        </p:nvGrpSpPr>
        <p:grpSpPr>
          <a:xfrm>
            <a:off x="6260749" y="710222"/>
            <a:ext cx="768646" cy="1253041"/>
            <a:chOff x="6730350" y="2315900"/>
            <a:chExt cx="257700" cy="420100"/>
          </a:xfrm>
          <a:solidFill>
            <a:srgbClr val="00B050"/>
          </a:solidFill>
        </p:grpSpPr>
        <p:sp>
          <p:nvSpPr>
            <p:cNvPr id="21" name="Shape 487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2" name="Shape 488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3" name="Shape 489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0" t="0" r="0" b="0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4" name="Shape 490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0" t="0" r="0" b="0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5" name="Shape 491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0" t="0" r="0" b="0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434343"/>
                </a:solidFill>
              </a:endParaRPr>
            </a:p>
          </p:txBody>
        </p:sp>
      </p:grp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xmlns="" id="{F28D48D4-D82E-4A5B-9F26-D05FB9210CE5}"/>
              </a:ext>
            </a:extLst>
          </p:cNvPr>
          <p:cNvCxnSpPr>
            <a:cxnSpLocks/>
          </p:cNvCxnSpPr>
          <p:nvPr/>
        </p:nvCxnSpPr>
        <p:spPr>
          <a:xfrm flipV="1">
            <a:off x="9300865" y="853770"/>
            <a:ext cx="1598064" cy="16251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2">
                <a:extLst>
                  <a:ext uri="{FF2B5EF4-FFF2-40B4-BE49-F238E27FC236}">
                    <a16:creationId xmlns:a16="http://schemas.microsoft.com/office/drawing/2014/main" id="{44C31888-73D8-4C3E-ACB7-420218097245}"/>
                  </a:ext>
                </a:extLst>
              </p:cNvPr>
              <p:cNvSpPr/>
              <p:nvPr/>
            </p:nvSpPr>
            <p:spPr>
              <a:xfrm>
                <a:off x="-238248" y="2736182"/>
                <a:ext cx="3636055" cy="8905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4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4400" b="1" i="1">
                            <a:solidFill>
                              <a:prstClr val="black"/>
                            </a:solidFill>
                            <a:latin typeface="Raleway"/>
                          </a:rPr>
                          <m:t>а </m:t>
                        </m:r>
                        <m:r>
                          <m:rPr>
                            <m:nor/>
                          </m:rPr>
                          <a:rPr lang="uk-UA" sz="4400" b="1" i="1" smtClean="0">
                            <a:solidFill>
                              <a:prstClr val="black"/>
                            </a:solidFill>
                            <a:latin typeface="Raleway"/>
                          </a:rPr>
                          <m:t>(</m:t>
                        </m:r>
                      </m:e>
                    </m:acc>
                    <m:r>
                      <a:rPr lang="uk-UA" sz="4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r>
                  <a:rPr lang="uk-UA" sz="4400" b="1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;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uk-UA" sz="4400" b="1" i="0" dirty="0" smtClean="0">
                        <a:solidFill>
                          <a:srgbClr val="00B050"/>
                        </a:solidFill>
                        <a:latin typeface="Raleway"/>
                      </a:rPr>
                      <m:t>−5</m:t>
                    </m:r>
                    <m:r>
                      <m:rPr>
                        <m:nor/>
                      </m:rPr>
                      <a:rPr lang="uk-UA" sz="4400" b="1" i="0" dirty="0" smtClean="0">
                        <a:solidFill>
                          <a:schemeClr val="tx1"/>
                        </a:solidFill>
                        <a:latin typeface="Raleway"/>
                      </a:rPr>
                      <m:t>)</m:t>
                    </m:r>
                  </m:oMath>
                </a14:m>
                <a:endParaRPr lang="en-US" sz="4400" b="1" dirty="0">
                  <a:solidFill>
                    <a:srgbClr val="00B050"/>
                  </a:solidFill>
                  <a:latin typeface="Raleway"/>
                </a:endParaRPr>
              </a:p>
            </p:txBody>
          </p:sp>
        </mc:Choice>
        <mc:Fallback>
          <p:sp>
            <p:nvSpPr>
              <p:cNvPr id="13" name="Rectangle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44C31888-73D8-4C3E-ACB7-4202180972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38248" y="2736182"/>
                <a:ext cx="3636055" cy="890500"/>
              </a:xfrm>
              <a:prstGeom prst="rect">
                <a:avLst/>
              </a:prstGeom>
              <a:blipFill>
                <a:blip r:embed="rId2"/>
                <a:stretch>
                  <a:fillRect t="-685" b="-32192"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2">
                <a:extLst>
                  <a:ext uri="{FF2B5EF4-FFF2-40B4-BE49-F238E27FC236}">
                    <a16:creationId xmlns:a16="http://schemas.microsoft.com/office/drawing/2014/main" id="{F1BE253E-7097-43B6-99B0-3735F79CDDEB}"/>
                  </a:ext>
                </a:extLst>
              </p:cNvPr>
              <p:cNvSpPr/>
              <p:nvPr/>
            </p:nvSpPr>
            <p:spPr>
              <a:xfrm>
                <a:off x="866913" y="3948067"/>
                <a:ext cx="3636055" cy="8905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4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4400" b="1" i="1">
                            <a:solidFill>
                              <a:prstClr val="black"/>
                            </a:solidFill>
                            <a:latin typeface="Raleway"/>
                          </a:rPr>
                          <m:t>а </m:t>
                        </m:r>
                        <m:r>
                          <m:rPr>
                            <m:nor/>
                          </m:rPr>
                          <a:rPr lang="uk-UA" sz="4400" b="1" i="1" smtClean="0">
                            <a:solidFill>
                              <a:prstClr val="black"/>
                            </a:solidFill>
                            <a:latin typeface="Raleway"/>
                          </a:rPr>
                          <m:t>(</m:t>
                        </m:r>
                      </m:e>
                    </m:acc>
                    <m:r>
                      <a:rPr lang="uk-UA" sz="4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r>
                  <a:rPr lang="uk-UA" sz="4400" b="1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;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uk-UA" sz="4400" b="1" i="0" dirty="0" smtClean="0">
                        <a:solidFill>
                          <a:srgbClr val="00B050"/>
                        </a:solidFill>
                        <a:latin typeface="Raleway"/>
                      </a:rPr>
                      <m:t>−5</m:t>
                    </m:r>
                    <m:r>
                      <m:rPr>
                        <m:nor/>
                      </m:rPr>
                      <a:rPr lang="uk-UA" sz="4400" b="1" i="0" dirty="0" smtClean="0">
                        <a:solidFill>
                          <a:schemeClr val="tx1"/>
                        </a:solidFill>
                        <a:latin typeface="Raleway"/>
                      </a:rPr>
                      <m:t>)= </m:t>
                    </m:r>
                  </m:oMath>
                </a14:m>
                <a:endParaRPr lang="en-US" sz="4400" b="1" dirty="0">
                  <a:solidFill>
                    <a:srgbClr val="00B050"/>
                  </a:solidFill>
                  <a:latin typeface="Raleway"/>
                </a:endParaRPr>
              </a:p>
            </p:txBody>
          </p:sp>
        </mc:Choice>
        <mc:Fallback>
          <p:sp>
            <p:nvSpPr>
              <p:cNvPr id="14" name="Rectangle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F1BE253E-7097-43B6-99B0-3735F79CDD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913" y="3948067"/>
                <a:ext cx="3636055" cy="890500"/>
              </a:xfrm>
              <a:prstGeom prst="rect">
                <a:avLst/>
              </a:prstGeom>
              <a:blipFill>
                <a:blip r:embed="rId3"/>
                <a:stretch>
                  <a:fillRect t="-685" b="-32192"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C67D3CC-65A0-4A34-BF12-FB80291A087D}"/>
              </a:ext>
            </a:extLst>
          </p:cNvPr>
          <p:cNvSpPr/>
          <p:nvPr/>
        </p:nvSpPr>
        <p:spPr>
          <a:xfrm>
            <a:off x="924772" y="4104721"/>
            <a:ext cx="8739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400" b="1" dirty="0">
                <a:solidFill>
                  <a:srgbClr val="C21F7D"/>
                </a:solidFill>
              </a:rPr>
              <a:t>-3·</a:t>
            </a:r>
            <a:endParaRPr lang="x-none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Rectangle 2">
                <a:extLst>
                  <a:ext uri="{FF2B5EF4-FFF2-40B4-BE49-F238E27FC236}">
                    <a16:creationId xmlns:a16="http://schemas.microsoft.com/office/drawing/2014/main" id="{040C8210-AB98-46BF-9644-C4DB59E879BF}"/>
                  </a:ext>
                </a:extLst>
              </p:cNvPr>
              <p:cNvSpPr/>
              <p:nvPr/>
            </p:nvSpPr>
            <p:spPr>
              <a:xfrm>
                <a:off x="3057652" y="3912472"/>
                <a:ext cx="4246118" cy="8905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4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4400" b="1" i="1" smtClean="0">
                            <a:solidFill>
                              <a:prstClr val="black"/>
                            </a:solidFill>
                            <a:latin typeface="Raleway"/>
                          </a:rPr>
                          <m:t>с</m:t>
                        </m:r>
                        <m:r>
                          <m:rPr>
                            <m:nor/>
                          </m:rPr>
                          <a:rPr lang="uk-UA" sz="4400" b="1" i="1">
                            <a:solidFill>
                              <a:prstClr val="black"/>
                            </a:solidFill>
                            <a:latin typeface="Raleway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uk-UA" sz="4400" b="1" i="1" smtClean="0">
                            <a:solidFill>
                              <a:prstClr val="black"/>
                            </a:solidFill>
                            <a:latin typeface="Raleway"/>
                          </a:rPr>
                          <m:t>(</m:t>
                        </m:r>
                      </m:e>
                    </m:acc>
                    <m:r>
                      <m:rPr>
                        <m:nor/>
                      </m:rPr>
                      <a:rPr lang="uk-UA" sz="4400" b="1" i="0" smtClean="0">
                        <a:solidFill>
                          <a:srgbClr val="FF0000"/>
                        </a:solidFill>
                      </a:rPr>
                      <m:t>−</m:t>
                    </m:r>
                    <m:r>
                      <m:rPr>
                        <m:nor/>
                      </m:rPr>
                      <a:rPr lang="uk-UA" sz="4400" b="1" i="0" dirty="0" smtClean="0">
                        <a:solidFill>
                          <a:srgbClr val="FF0000"/>
                        </a:solidFill>
                      </a:rPr>
                      <m:t>21</m:t>
                    </m:r>
                  </m:oMath>
                </a14:m>
                <a:r>
                  <a:rPr lang="uk-UA" sz="4400" b="1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;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uk-UA" sz="4400" b="1" i="0" dirty="0" smtClean="0">
                        <a:solidFill>
                          <a:srgbClr val="00B050"/>
                        </a:solidFill>
                        <a:latin typeface="Raleway"/>
                      </a:rPr>
                      <m:t>15</m:t>
                    </m:r>
                    <m:r>
                      <m:rPr>
                        <m:nor/>
                      </m:rPr>
                      <a:rPr lang="uk-UA" sz="4400" b="1" i="0" dirty="0" smtClean="0">
                        <a:solidFill>
                          <a:schemeClr val="tx1"/>
                        </a:solidFill>
                        <a:latin typeface="Raleway"/>
                      </a:rPr>
                      <m:t>) </m:t>
                    </m:r>
                  </m:oMath>
                </a14:m>
                <a:endParaRPr lang="en-US" sz="4400" b="1" dirty="0">
                  <a:solidFill>
                    <a:srgbClr val="00B050"/>
                  </a:solidFill>
                  <a:latin typeface="Raleway"/>
                </a:endParaRPr>
              </a:p>
            </p:txBody>
          </p:sp>
        </mc:Choice>
        <mc:Fallback>
          <p:sp>
            <p:nvSpPr>
              <p:cNvPr id="16" name="Rectangle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040C8210-AB98-46BF-9644-C4DB59E879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7652" y="3912472"/>
                <a:ext cx="4246118" cy="890500"/>
              </a:xfrm>
              <a:prstGeom prst="rect">
                <a:avLst/>
              </a:prstGeom>
              <a:blipFill>
                <a:blip r:embed="rId4"/>
                <a:stretch>
                  <a:fillRect t="-685" b="-32192"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581528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Shape 129">
                <a:extLst>
                  <a:ext uri="{FF2B5EF4-FFF2-40B4-BE49-F238E27FC236}">
                    <a16:creationId xmlns:a16="http://schemas.microsoft.com/office/drawing/2014/main" id="{2E1D2BAA-EC0A-4CC7-ABD6-5538F5A35D7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5114" y="1821470"/>
                <a:ext cx="8069081" cy="964316"/>
              </a:xfrm>
              <a:prstGeom prst="rect">
                <a:avLst/>
              </a:prstGeom>
            </p:spPr>
            <p:txBody>
              <a:bodyPr vert="horz" lIns="91425" tIns="91425" rIns="91425" bIns="91425" rtlCol="0" anchor="b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>
                  <a:spcBef>
                    <a:spcPts val="0"/>
                  </a:spcBef>
                </a:pPr>
                <a:r>
                  <a:rPr lang="uk-UA" sz="7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ЗНАЙТИ</a:t>
                </a:r>
                <a:r>
                  <a:rPr lang="en" sz="7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/>
                </a:r>
                <a:endParaRPr lang="uk-UA" sz="7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uk-UA" sz="7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oboto Medium" panose="02000000000000000000" pitchFamily="2" charset="0"/>
                    <a:ea typeface="Roboto Medium" panose="02000000000000000000" pitchFamily="2" charset="0"/>
                  </a:rPr>
                  <a:t>СУМУ  </a:t>
                </a:r>
                <a:r>
                  <a:rPr lang="uk-UA" sz="7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Roboto Medium" panose="02000000000000000000" pitchFamily="2" charset="0"/>
                  </a:rPr>
                  <a:t>4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7200" b="1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7200" b="1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rPr>
                          <m:t>а</m:t>
                        </m:r>
                      </m:e>
                    </m:acc>
                    <m:r>
                      <m:rPr>
                        <m:nor/>
                      </m:rPr>
                      <a:rPr lang="uk-UA" sz="7200" b="1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m:t>+2</m:t>
                    </m:r>
                    <m:acc>
                      <m:accPr>
                        <m:chr m:val="⃗"/>
                        <m:ctrlPr>
                          <a:rPr lang="uk-UA" sz="7200" b="1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72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rPr>
                          <m:t>с</m:t>
                        </m:r>
                      </m:e>
                    </m:acc>
                  </m:oMath>
                </a14:m>
                <a:endParaRPr lang="en" sz="72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Roboto Medium" panose="02000000000000000000" pitchFamily="2" charset="0"/>
                </a:endParaRPr>
              </a:p>
            </p:txBody>
          </p:sp>
        </mc:Choice>
        <mc:Fallback>
          <p:sp>
            <p:nvSpPr>
              <p:cNvPr id="2" name="Shape 129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2E1D2BAA-EC0A-4CC7-ABD6-5538F5A35D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114" y="1821470"/>
                <a:ext cx="8069081" cy="964316"/>
              </a:xfrm>
              <a:prstGeom prst="rect">
                <a:avLst/>
              </a:prstGeom>
              <a:blipFill>
                <a:blip r:embed="rId2"/>
                <a:stretch>
                  <a:fillRect l="-5816" t="-155696" b="-53797"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 rot="5400000">
            <a:off x="11692023" y="556334"/>
            <a:ext cx="13692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Slidehood.com</a:t>
            </a:r>
          </a:p>
        </p:txBody>
      </p:sp>
      <p:grpSp>
        <p:nvGrpSpPr>
          <p:cNvPr id="20" name="Shape 486"/>
          <p:cNvGrpSpPr/>
          <p:nvPr/>
        </p:nvGrpSpPr>
        <p:grpSpPr>
          <a:xfrm>
            <a:off x="4796388" y="550834"/>
            <a:ext cx="768646" cy="1253041"/>
            <a:chOff x="6730350" y="2315900"/>
            <a:chExt cx="257700" cy="420100"/>
          </a:xfrm>
          <a:solidFill>
            <a:srgbClr val="00B050"/>
          </a:solidFill>
        </p:grpSpPr>
        <p:sp>
          <p:nvSpPr>
            <p:cNvPr id="21" name="Shape 487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2" name="Shape 488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3" name="Shape 489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0" t="0" r="0" b="0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4" name="Shape 490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0" t="0" r="0" b="0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5" name="Shape 491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0" t="0" r="0" b="0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434343"/>
                </a:solidFill>
              </a:endParaRPr>
            </a:p>
          </p:txBody>
        </p:sp>
      </p:grp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xmlns="" id="{F28D48D4-D82E-4A5B-9F26-D05FB9210CE5}"/>
              </a:ext>
            </a:extLst>
          </p:cNvPr>
          <p:cNvCxnSpPr>
            <a:cxnSpLocks/>
          </p:cNvCxnSpPr>
          <p:nvPr/>
        </p:nvCxnSpPr>
        <p:spPr>
          <a:xfrm flipV="1">
            <a:off x="9696205" y="1010732"/>
            <a:ext cx="1598064" cy="16251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2">
                <a:extLst>
                  <a:ext uri="{FF2B5EF4-FFF2-40B4-BE49-F238E27FC236}">
                    <a16:creationId xmlns:a16="http://schemas.microsoft.com/office/drawing/2014/main" id="{44C31888-73D8-4C3E-ACB7-420218097245}"/>
                  </a:ext>
                </a:extLst>
              </p:cNvPr>
              <p:cNvSpPr/>
              <p:nvPr/>
            </p:nvSpPr>
            <p:spPr>
              <a:xfrm>
                <a:off x="337614" y="2682781"/>
                <a:ext cx="4458774" cy="8905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uk-UA" sz="4400" b="1" dirty="0">
                    <a:solidFill>
                      <a:prstClr val="black"/>
                    </a:solidFill>
                  </a:rPr>
                  <a:t>якщо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4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4400" b="1" i="1">
                            <a:solidFill>
                              <a:prstClr val="black"/>
                            </a:solidFill>
                            <a:latin typeface="Raleway"/>
                          </a:rPr>
                          <m:t>а </m:t>
                        </m:r>
                        <m:r>
                          <m:rPr>
                            <m:nor/>
                          </m:rPr>
                          <a:rPr lang="uk-UA" sz="4400" b="1" i="1" smtClean="0">
                            <a:solidFill>
                              <a:prstClr val="black"/>
                            </a:solidFill>
                            <a:latin typeface="Raleway"/>
                          </a:rPr>
                          <m:t>(</m:t>
                        </m:r>
                      </m:e>
                    </m:acc>
                    <m:r>
                      <a:rPr lang="uk-UA" sz="4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r>
                  <a:rPr lang="uk-UA" sz="4400" b="1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;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uk-UA" sz="4400" b="1" i="0" dirty="0" smtClean="0">
                        <a:solidFill>
                          <a:srgbClr val="00B050"/>
                        </a:solidFill>
                        <a:latin typeface="Raleway"/>
                      </a:rPr>
                      <m:t>−5</m:t>
                    </m:r>
                    <m:r>
                      <m:rPr>
                        <m:nor/>
                      </m:rPr>
                      <a:rPr lang="uk-UA" sz="4400" b="1" i="0" dirty="0" smtClean="0">
                        <a:solidFill>
                          <a:schemeClr val="tx1"/>
                        </a:solidFill>
                        <a:latin typeface="Raleway"/>
                      </a:rPr>
                      <m:t>)</m:t>
                    </m:r>
                  </m:oMath>
                </a14:m>
                <a:endParaRPr lang="en-US" sz="4400" b="1" dirty="0">
                  <a:solidFill>
                    <a:srgbClr val="00B050"/>
                  </a:solidFill>
                  <a:latin typeface="Raleway"/>
                </a:endParaRPr>
              </a:p>
            </p:txBody>
          </p:sp>
        </mc:Choice>
        <mc:Fallback>
          <p:sp>
            <p:nvSpPr>
              <p:cNvPr id="13" name="Rectangle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44C31888-73D8-4C3E-ACB7-4202180972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614" y="2682781"/>
                <a:ext cx="4458774" cy="890500"/>
              </a:xfrm>
              <a:prstGeom prst="rect">
                <a:avLst/>
              </a:prstGeom>
              <a:blipFill>
                <a:blip r:embed="rId3"/>
                <a:stretch>
                  <a:fillRect t="-685" b="-32192"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2">
                <a:extLst>
                  <a:ext uri="{FF2B5EF4-FFF2-40B4-BE49-F238E27FC236}">
                    <a16:creationId xmlns:a16="http://schemas.microsoft.com/office/drawing/2014/main" id="{F1BE253E-7097-43B6-99B0-3735F79CDDEB}"/>
                  </a:ext>
                </a:extLst>
              </p:cNvPr>
              <p:cNvSpPr/>
              <p:nvPr/>
            </p:nvSpPr>
            <p:spPr>
              <a:xfrm>
                <a:off x="932674" y="3570818"/>
                <a:ext cx="3636055" cy="8905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4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4400" b="1" i="1">
                            <a:solidFill>
                              <a:prstClr val="black"/>
                            </a:solidFill>
                            <a:latin typeface="Raleway"/>
                          </a:rPr>
                          <m:t>а </m:t>
                        </m:r>
                        <m:r>
                          <m:rPr>
                            <m:nor/>
                          </m:rPr>
                          <a:rPr lang="uk-UA" sz="4400" b="1" i="1" smtClean="0">
                            <a:solidFill>
                              <a:prstClr val="black"/>
                            </a:solidFill>
                            <a:latin typeface="Raleway"/>
                          </a:rPr>
                          <m:t>(</m:t>
                        </m:r>
                      </m:e>
                    </m:acc>
                    <m:r>
                      <a:rPr lang="uk-UA" sz="4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r>
                  <a:rPr lang="uk-UA" sz="4400" b="1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;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uk-UA" sz="4400" b="1" i="0" dirty="0" smtClean="0">
                        <a:solidFill>
                          <a:srgbClr val="00B050"/>
                        </a:solidFill>
                        <a:latin typeface="Raleway"/>
                      </a:rPr>
                      <m:t>−5</m:t>
                    </m:r>
                    <m:r>
                      <m:rPr>
                        <m:nor/>
                      </m:rPr>
                      <a:rPr lang="uk-UA" sz="4400" b="1" i="0" dirty="0" smtClean="0">
                        <a:solidFill>
                          <a:schemeClr val="tx1"/>
                        </a:solidFill>
                        <a:latin typeface="Raleway"/>
                      </a:rPr>
                      <m:t>)=</m:t>
                    </m:r>
                    <m:r>
                      <m:rPr>
                        <m:nor/>
                      </m:rPr>
                      <a:rPr lang="en-US" sz="4400" b="1" i="0" dirty="0" smtClean="0">
                        <a:solidFill>
                          <a:schemeClr val="tx1"/>
                        </a:solidFill>
                        <a:latin typeface="Raleway"/>
                      </a:rPr>
                      <m:t> </m:t>
                    </m:r>
                    <m:r>
                      <m:rPr>
                        <m:nor/>
                      </m:rPr>
                      <a:rPr lang="uk-UA" sz="4400" b="1" i="0" dirty="0" smtClean="0">
                        <a:solidFill>
                          <a:schemeClr val="tx1"/>
                        </a:solidFill>
                        <a:latin typeface="Raleway"/>
                      </a:rPr>
                      <m:t> </m:t>
                    </m:r>
                  </m:oMath>
                </a14:m>
                <a:endParaRPr lang="en-US" sz="4400" b="1" dirty="0">
                  <a:solidFill>
                    <a:srgbClr val="00B050"/>
                  </a:solidFill>
                  <a:latin typeface="Raleway"/>
                </a:endParaRPr>
              </a:p>
            </p:txBody>
          </p:sp>
        </mc:Choice>
        <mc:Fallback>
          <p:sp>
            <p:nvSpPr>
              <p:cNvPr id="14" name="Rectangle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F1BE253E-7097-43B6-99B0-3735F79CDD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674" y="3570818"/>
                <a:ext cx="3636055" cy="890500"/>
              </a:xfrm>
              <a:prstGeom prst="rect">
                <a:avLst/>
              </a:prstGeom>
              <a:blipFill>
                <a:blip r:embed="rId4"/>
                <a:stretch>
                  <a:fillRect t="-685" b="-32192"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C67D3CC-65A0-4A34-BF12-FB80291A087D}"/>
              </a:ext>
            </a:extLst>
          </p:cNvPr>
          <p:cNvSpPr/>
          <p:nvPr/>
        </p:nvSpPr>
        <p:spPr>
          <a:xfrm>
            <a:off x="946338" y="3743468"/>
            <a:ext cx="6864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400" b="1" dirty="0">
                <a:solidFill>
                  <a:srgbClr val="C21F7D"/>
                </a:solidFill>
              </a:rPr>
              <a:t>4·</a:t>
            </a:r>
            <a:endParaRPr lang="x-none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Rectangle 2">
                <a:extLst>
                  <a:ext uri="{FF2B5EF4-FFF2-40B4-BE49-F238E27FC236}">
                    <a16:creationId xmlns:a16="http://schemas.microsoft.com/office/drawing/2014/main" id="{040C8210-AB98-46BF-9644-C4DB59E879BF}"/>
                  </a:ext>
                </a:extLst>
              </p:cNvPr>
              <p:cNvSpPr/>
              <p:nvPr/>
            </p:nvSpPr>
            <p:spPr>
              <a:xfrm>
                <a:off x="3377155" y="3631347"/>
                <a:ext cx="4246118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4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m:rPr>
                            <m:nor/>
                          </m:rPr>
                          <a:rPr lang="uk-UA" sz="4400" b="1" i="1">
                            <a:solidFill>
                              <a:prstClr val="black"/>
                            </a:solidFill>
                            <a:latin typeface="Raleway"/>
                          </a:rPr>
                          <m:t> </m:t>
                        </m:r>
                      </m:e>
                    </m:acc>
                    <m:r>
                      <m:rPr>
                        <m:nor/>
                      </m:rPr>
                      <a:rPr lang="en-US" sz="44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m:rPr>
                        <m:nor/>
                      </m:rPr>
                      <a:rPr lang="uk-UA" sz="4400" b="1" i="0" smtClean="0">
                        <a:solidFill>
                          <a:srgbClr val="FF0000"/>
                        </a:solidFill>
                      </a:rPr>
                      <m:t>28</m:t>
                    </m:r>
                  </m:oMath>
                </a14:m>
                <a:r>
                  <a:rPr lang="uk-UA" sz="4400" b="1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;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uk-UA" sz="4400" b="1" i="0" dirty="0" smtClean="0">
                        <a:solidFill>
                          <a:srgbClr val="00B050"/>
                        </a:solidFill>
                        <a:latin typeface="Raleway"/>
                      </a:rPr>
                      <m:t>−20</m:t>
                    </m:r>
                    <m:r>
                      <m:rPr>
                        <m:nor/>
                      </m:rPr>
                      <a:rPr lang="uk-UA" sz="4400" b="1" i="0" dirty="0" smtClean="0">
                        <a:solidFill>
                          <a:schemeClr val="tx1"/>
                        </a:solidFill>
                        <a:latin typeface="Raleway"/>
                      </a:rPr>
                      <m:t>) </m:t>
                    </m:r>
                  </m:oMath>
                </a14:m>
                <a:endParaRPr lang="en-US" sz="4400" b="1" dirty="0">
                  <a:solidFill>
                    <a:srgbClr val="00B050"/>
                  </a:solidFill>
                  <a:latin typeface="Raleway"/>
                </a:endParaRPr>
              </a:p>
            </p:txBody>
          </p:sp>
        </mc:Choice>
        <mc:Fallback>
          <p:sp>
            <p:nvSpPr>
              <p:cNvPr id="16" name="Rectangle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040C8210-AB98-46BF-9644-C4DB59E879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7155" y="3631347"/>
                <a:ext cx="4246118" cy="769441"/>
              </a:xfrm>
              <a:prstGeom prst="rect">
                <a:avLst/>
              </a:prstGeom>
              <a:blipFill>
                <a:blip r:embed="rId5"/>
                <a:stretch>
                  <a:fillRect t="-16667" b="-37302"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Rectangle 2">
                <a:extLst>
                  <a:ext uri="{FF2B5EF4-FFF2-40B4-BE49-F238E27FC236}">
                    <a16:creationId xmlns:a16="http://schemas.microsoft.com/office/drawing/2014/main" id="{85E3D1B7-B4B1-4A0E-8ADE-D22A8B24C845}"/>
                  </a:ext>
                </a:extLst>
              </p:cNvPr>
              <p:cNvSpPr/>
              <p:nvPr/>
            </p:nvSpPr>
            <p:spPr>
              <a:xfrm>
                <a:off x="4277972" y="2598521"/>
                <a:ext cx="3636055" cy="8905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4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4400" b="1" i="1" smtClean="0">
                            <a:solidFill>
                              <a:prstClr val="black"/>
                            </a:solidFill>
                            <a:latin typeface="Raleway"/>
                          </a:rPr>
                          <m:t>с</m:t>
                        </m:r>
                        <m:r>
                          <m:rPr>
                            <m:nor/>
                          </m:rPr>
                          <a:rPr lang="uk-UA" sz="4400" b="1" i="1">
                            <a:solidFill>
                              <a:prstClr val="black"/>
                            </a:solidFill>
                            <a:latin typeface="Raleway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uk-UA" sz="4400" b="1" i="1" smtClean="0">
                            <a:solidFill>
                              <a:prstClr val="black"/>
                            </a:solidFill>
                            <a:latin typeface="Raleway"/>
                          </a:rPr>
                          <m:t>(</m:t>
                        </m:r>
                      </m:e>
                    </m:acc>
                    <m:r>
                      <m:rPr>
                        <m:nor/>
                      </m:rPr>
                      <a:rPr lang="uk-UA" sz="4400" b="1">
                        <a:solidFill>
                          <a:srgbClr val="FF0000"/>
                        </a:solidFill>
                      </a:rPr>
                      <m:t>−</m:t>
                    </m:r>
                    <m:r>
                      <a:rPr lang="uk-UA" sz="4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uk-UA" sz="4400" b="1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;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uk-UA" sz="4400" b="1" i="0" dirty="0" smtClean="0">
                        <a:solidFill>
                          <a:srgbClr val="00B050"/>
                        </a:solidFill>
                        <a:latin typeface="Raleway"/>
                      </a:rPr>
                      <m:t>−3</m:t>
                    </m:r>
                    <m:r>
                      <m:rPr>
                        <m:nor/>
                      </m:rPr>
                      <a:rPr lang="uk-UA" sz="4400" b="1" i="0" dirty="0" smtClean="0">
                        <a:solidFill>
                          <a:schemeClr val="tx1"/>
                        </a:solidFill>
                        <a:latin typeface="Raleway"/>
                      </a:rPr>
                      <m:t>)</m:t>
                    </m:r>
                  </m:oMath>
                </a14:m>
                <a:endParaRPr lang="en-US" sz="4400" b="1" dirty="0">
                  <a:solidFill>
                    <a:srgbClr val="00B050"/>
                  </a:solidFill>
                  <a:latin typeface="Raleway"/>
                </a:endParaRPr>
              </a:p>
            </p:txBody>
          </p:sp>
        </mc:Choice>
        <mc:Fallback>
          <p:sp>
            <p:nvSpPr>
              <p:cNvPr id="17" name="Rectangle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5E3D1B7-B4B1-4A0E-8ADE-D22A8B24C8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7972" y="2598521"/>
                <a:ext cx="3636055" cy="890500"/>
              </a:xfrm>
              <a:prstGeom prst="rect">
                <a:avLst/>
              </a:prstGeom>
              <a:blipFill>
                <a:blip r:embed="rId6"/>
                <a:stretch>
                  <a:fillRect b="-32192"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434504C0-BB3A-44F5-8D40-A37814DCBA70}"/>
              </a:ext>
            </a:extLst>
          </p:cNvPr>
          <p:cNvSpPr/>
          <p:nvPr/>
        </p:nvSpPr>
        <p:spPr>
          <a:xfrm>
            <a:off x="932674" y="4555467"/>
            <a:ext cx="6864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C21F7D"/>
                </a:solidFill>
              </a:rPr>
              <a:t>2</a:t>
            </a:r>
            <a:r>
              <a:rPr lang="uk-UA" sz="4400" b="1" dirty="0">
                <a:solidFill>
                  <a:srgbClr val="C21F7D"/>
                </a:solidFill>
              </a:rPr>
              <a:t>·</a:t>
            </a:r>
            <a:endParaRPr lang="x-none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9" name="Rectangle 2">
                <a:extLst>
                  <a:ext uri="{FF2B5EF4-FFF2-40B4-BE49-F238E27FC236}">
                    <a16:creationId xmlns:a16="http://schemas.microsoft.com/office/drawing/2014/main" id="{F24A89C6-BAAE-437B-B9CC-DC0B601916F4}"/>
                  </a:ext>
                </a:extLst>
              </p:cNvPr>
              <p:cNvSpPr/>
              <p:nvPr/>
            </p:nvSpPr>
            <p:spPr>
              <a:xfrm>
                <a:off x="946338" y="4452379"/>
                <a:ext cx="3636055" cy="8905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4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4400" b="1" i="1" smtClean="0">
                            <a:solidFill>
                              <a:prstClr val="black"/>
                            </a:solidFill>
                            <a:latin typeface="Raleway"/>
                          </a:rPr>
                          <m:t>с</m:t>
                        </m:r>
                        <m:r>
                          <m:rPr>
                            <m:nor/>
                          </m:rPr>
                          <a:rPr lang="uk-UA" sz="4400" b="1" i="1">
                            <a:solidFill>
                              <a:prstClr val="black"/>
                            </a:solidFill>
                            <a:latin typeface="Raleway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uk-UA" sz="4400" b="1" i="1" smtClean="0">
                            <a:solidFill>
                              <a:prstClr val="black"/>
                            </a:solidFill>
                            <a:latin typeface="Raleway"/>
                          </a:rPr>
                          <m:t>(</m:t>
                        </m:r>
                      </m:e>
                    </m:acc>
                    <m:r>
                      <m:rPr>
                        <m:nor/>
                      </m:rPr>
                      <a:rPr lang="uk-UA" sz="4400" b="1">
                        <a:solidFill>
                          <a:srgbClr val="FF0000"/>
                        </a:solidFill>
                      </a:rPr>
                      <m:t>−</m:t>
                    </m:r>
                    <m:r>
                      <a:rPr lang="uk-UA" sz="4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uk-UA" sz="4400" b="1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;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uk-UA" sz="4400" b="1" i="0" dirty="0" smtClean="0">
                        <a:solidFill>
                          <a:srgbClr val="00B050"/>
                        </a:solidFill>
                        <a:latin typeface="Raleway"/>
                      </a:rPr>
                      <m:t>−3</m:t>
                    </m:r>
                    <m:r>
                      <m:rPr>
                        <m:nor/>
                      </m:rPr>
                      <a:rPr lang="uk-UA" sz="4400" b="1" i="0" dirty="0" smtClean="0">
                        <a:solidFill>
                          <a:schemeClr val="tx1"/>
                        </a:solidFill>
                        <a:latin typeface="Raleway"/>
                      </a:rPr>
                      <m:t>)</m:t>
                    </m:r>
                    <m:r>
                      <m:rPr>
                        <m:nor/>
                      </m:rPr>
                      <a:rPr lang="en-US" sz="4400" b="1" i="0" dirty="0" smtClean="0">
                        <a:solidFill>
                          <a:schemeClr val="tx1"/>
                        </a:solidFill>
                        <a:latin typeface="Raleway"/>
                      </a:rPr>
                      <m:t>=</m:t>
                    </m:r>
                  </m:oMath>
                </a14:m>
                <a:endParaRPr lang="en-US" sz="4400" b="1" dirty="0">
                  <a:solidFill>
                    <a:srgbClr val="00B050"/>
                  </a:solidFill>
                  <a:latin typeface="Raleway"/>
                </a:endParaRPr>
              </a:p>
            </p:txBody>
          </p:sp>
        </mc:Choice>
        <mc:Fallback>
          <p:sp>
            <p:nvSpPr>
              <p:cNvPr id="19" name="Rectangle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F24A89C6-BAAE-437B-B9CC-DC0B601916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338" y="4452379"/>
                <a:ext cx="3636055" cy="890500"/>
              </a:xfrm>
              <a:prstGeom prst="rect">
                <a:avLst/>
              </a:prstGeom>
              <a:blipFill>
                <a:blip r:embed="rId7"/>
                <a:stretch>
                  <a:fillRect b="-32192"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Rectangle 2">
                <a:extLst>
                  <a:ext uri="{FF2B5EF4-FFF2-40B4-BE49-F238E27FC236}">
                    <a16:creationId xmlns:a16="http://schemas.microsoft.com/office/drawing/2014/main" id="{04A69982-AE2F-4A4D-A304-37C7E0FB5450}"/>
                  </a:ext>
                </a:extLst>
              </p:cNvPr>
              <p:cNvSpPr/>
              <p:nvPr/>
            </p:nvSpPr>
            <p:spPr>
              <a:xfrm>
                <a:off x="3057652" y="4495723"/>
                <a:ext cx="4246118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4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m:rPr>
                            <m:nor/>
                          </m:rPr>
                          <a:rPr lang="uk-UA" sz="4400" b="1" i="1">
                            <a:solidFill>
                              <a:prstClr val="black"/>
                            </a:solidFill>
                            <a:latin typeface="Raleway"/>
                          </a:rPr>
                          <m:t> </m:t>
                        </m:r>
                      </m:e>
                    </m:acc>
                    <m:r>
                      <m:rPr>
                        <m:nor/>
                      </m:rPr>
                      <a:rPr lang="en-US" sz="44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m:rPr>
                        <m:nor/>
                      </m:rPr>
                      <a:rPr lang="en-US" sz="4400" b="1" i="0" smtClean="0">
                        <a:solidFill>
                          <a:srgbClr val="FF0000"/>
                        </a:solidFill>
                      </a:rPr>
                      <m:t>−2</m:t>
                    </m:r>
                  </m:oMath>
                </a14:m>
                <a:r>
                  <a:rPr lang="uk-UA" sz="4400" b="1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;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uk-UA" sz="4400" b="1" i="0" dirty="0" smtClean="0">
                        <a:solidFill>
                          <a:srgbClr val="00B050"/>
                        </a:solidFill>
                        <a:latin typeface="Raleway"/>
                      </a:rPr>
                      <m:t>−</m:t>
                    </m:r>
                    <m:r>
                      <m:rPr>
                        <m:nor/>
                      </m:rPr>
                      <a:rPr lang="en-US" sz="4400" b="1" i="0" dirty="0" smtClean="0">
                        <a:solidFill>
                          <a:srgbClr val="00B050"/>
                        </a:solidFill>
                        <a:latin typeface="Raleway"/>
                      </a:rPr>
                      <m:t>6</m:t>
                    </m:r>
                    <m:r>
                      <m:rPr>
                        <m:nor/>
                      </m:rPr>
                      <a:rPr lang="uk-UA" sz="4400" b="1" i="0" dirty="0" smtClean="0">
                        <a:solidFill>
                          <a:schemeClr val="tx1"/>
                        </a:solidFill>
                        <a:latin typeface="Raleway"/>
                      </a:rPr>
                      <m:t>) </m:t>
                    </m:r>
                  </m:oMath>
                </a14:m>
                <a:endParaRPr lang="en-US" sz="4400" b="1" dirty="0">
                  <a:solidFill>
                    <a:srgbClr val="00B050"/>
                  </a:solidFill>
                  <a:latin typeface="Raleway"/>
                </a:endParaRPr>
              </a:p>
            </p:txBody>
          </p:sp>
        </mc:Choice>
        <mc:Fallback>
          <p:sp>
            <p:nvSpPr>
              <p:cNvPr id="27" name="Rectangle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04A69982-AE2F-4A4D-A304-37C7E0FB54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7652" y="4495723"/>
                <a:ext cx="4246118" cy="769441"/>
              </a:xfrm>
              <a:prstGeom prst="rect">
                <a:avLst/>
              </a:prstGeom>
              <a:blipFill>
                <a:blip r:embed="rId8"/>
                <a:stretch>
                  <a:fillRect t="-15748" b="-36220"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Прямоугольник 5">
                <a:extLst>
                  <a:ext uri="{FF2B5EF4-FFF2-40B4-BE49-F238E27FC236}">
                    <a16:creationId xmlns:a16="http://schemas.microsoft.com/office/drawing/2014/main" id="{131CD9D8-514D-420B-A1A0-B9E9B3BF3B56}"/>
                  </a:ext>
                </a:extLst>
              </p:cNvPr>
              <p:cNvSpPr/>
              <p:nvPr/>
            </p:nvSpPr>
            <p:spPr>
              <a:xfrm>
                <a:off x="725114" y="5356211"/>
                <a:ext cx="2558201" cy="8386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uk-UA" sz="4800" b="1" dirty="0">
                    <a:solidFill>
                      <a:prstClr val="black">
                        <a:lumMod val="95000"/>
                        <a:lumOff val="5000"/>
                      </a:prst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Roboto Medium" panose="02000000000000000000" pitchFamily="2" charset="0"/>
                  </a:rPr>
                  <a:t>4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4800" b="1" i="1"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4800" b="1" i="1"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+mj-lt"/>
                          </a:rPr>
                          <m:t>а</m:t>
                        </m:r>
                      </m:e>
                    </m:acc>
                    <m:r>
                      <m:rPr>
                        <m:nor/>
                      </m:rPr>
                      <a:rPr lang="uk-UA" sz="4800" b="1">
                        <a:solidFill>
                          <a:prstClr val="black">
                            <a:lumMod val="95000"/>
                            <a:lumOff val="5000"/>
                          </a:prst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rPr>
                      <m:t>+2</m:t>
                    </m:r>
                    <m:acc>
                      <m:accPr>
                        <m:chr m:val="⃗"/>
                        <m:ctrlPr>
                          <a:rPr lang="uk-UA" sz="4800" b="1" i="1"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4800" b="1"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+mj-lt"/>
                          </a:rPr>
                          <m:t>с</m:t>
                        </m:r>
                      </m:e>
                    </m:acc>
                    <m:r>
                      <a:rPr lang="en-US" sz="4800" b="1" i="1" smtClean="0">
                        <a:solidFill>
                          <a:prstClr val="black">
                            <a:lumMod val="95000"/>
                            <a:lumOff val="5000"/>
                          </a:prst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ru-UA" sz="4800" dirty="0">
                  <a:latin typeface="+mj-lt"/>
                </a:endParaRPr>
              </a:p>
            </p:txBody>
          </p:sp>
        </mc:Choice>
        <mc:Fallback>
          <p:sp>
            <p:nvSpPr>
              <p:cNvPr id="6" name="Прямоугольник 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131CD9D8-514D-420B-A1A0-B9E9B3BF3B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114" y="5356211"/>
                <a:ext cx="2558201" cy="838628"/>
              </a:xfrm>
              <a:prstGeom prst="rect">
                <a:avLst/>
              </a:prstGeom>
              <a:blipFill>
                <a:blip r:embed="rId9"/>
                <a:stretch>
                  <a:fillRect l="-11190" t="-17518" b="-43796"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8" name="Rectangle 2">
                <a:extLst>
                  <a:ext uri="{FF2B5EF4-FFF2-40B4-BE49-F238E27FC236}">
                    <a16:creationId xmlns:a16="http://schemas.microsoft.com/office/drawing/2014/main" id="{85FEEBC7-6CA2-4F95-8856-6CCBCED93C06}"/>
                  </a:ext>
                </a:extLst>
              </p:cNvPr>
              <p:cNvSpPr/>
              <p:nvPr/>
            </p:nvSpPr>
            <p:spPr>
              <a:xfrm>
                <a:off x="1567572" y="5394818"/>
                <a:ext cx="4246118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44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sz="4400" b="1" i="0" smtClean="0">
                        <a:solidFill>
                          <a:srgbClr val="FF0000"/>
                        </a:solidFill>
                      </a:rPr>
                      <m:t>26</m:t>
                    </m:r>
                  </m:oMath>
                </a14:m>
                <a:r>
                  <a:rPr lang="uk-UA" sz="4400" b="1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;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uk-UA" sz="4400" b="1" i="0" dirty="0" smtClean="0">
                        <a:solidFill>
                          <a:srgbClr val="00B050"/>
                        </a:solidFill>
                        <a:latin typeface="Raleway"/>
                      </a:rPr>
                      <m:t>−</m:t>
                    </m:r>
                    <m:r>
                      <m:rPr>
                        <m:nor/>
                      </m:rPr>
                      <a:rPr lang="en-US" sz="4400" b="1" i="0" dirty="0" smtClean="0">
                        <a:solidFill>
                          <a:srgbClr val="00B050"/>
                        </a:solidFill>
                        <a:latin typeface="Raleway"/>
                      </a:rPr>
                      <m:t>26</m:t>
                    </m:r>
                    <m:r>
                      <m:rPr>
                        <m:nor/>
                      </m:rPr>
                      <a:rPr lang="uk-UA" sz="4400" b="1" i="0" dirty="0" smtClean="0">
                        <a:solidFill>
                          <a:schemeClr val="tx1"/>
                        </a:solidFill>
                        <a:latin typeface="Raleway"/>
                      </a:rPr>
                      <m:t>) </m:t>
                    </m:r>
                  </m:oMath>
                </a14:m>
                <a:endParaRPr lang="en-US" sz="4400" b="1" dirty="0">
                  <a:solidFill>
                    <a:srgbClr val="00B050"/>
                  </a:solidFill>
                  <a:latin typeface="Raleway"/>
                </a:endParaRPr>
              </a:p>
            </p:txBody>
          </p:sp>
        </mc:Choice>
        <mc:Fallback>
          <p:sp>
            <p:nvSpPr>
              <p:cNvPr id="28" name="Rectangle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5FEEBC7-6CA2-4F95-8856-6CCBCED93C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7572" y="5394818"/>
                <a:ext cx="4246118" cy="769441"/>
              </a:xfrm>
              <a:prstGeom prst="rect">
                <a:avLst/>
              </a:prstGeom>
              <a:blipFill>
                <a:blip r:embed="rId10"/>
                <a:stretch>
                  <a:fillRect t="-16667" b="-37302"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xmlns="" id="{FC5EF387-2EB9-4540-8BBA-89BDF6A7C814}"/>
              </a:ext>
            </a:extLst>
          </p:cNvPr>
          <p:cNvCxnSpPr/>
          <p:nvPr/>
        </p:nvCxnSpPr>
        <p:spPr>
          <a:xfrm>
            <a:off x="3534791" y="5394818"/>
            <a:ext cx="1949294" cy="0"/>
          </a:xfrm>
          <a:prstGeom prst="straightConnector1">
            <a:avLst/>
          </a:prstGeom>
          <a:ln w="28575">
            <a:solidFill>
              <a:srgbClr val="F94A2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035037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/>
      <p:bldP spid="16" grpId="0" animBg="1"/>
      <p:bldP spid="18" grpId="0"/>
      <p:bldP spid="19" grpId="0" animBg="1"/>
      <p:bldP spid="27" grpId="0" animBg="1"/>
      <p:bldP spid="6" grpId="0" animBg="1"/>
      <p:bldP spid="2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80"/>
          <p:cNvSpPr txBox="1">
            <a:spLocks/>
          </p:cNvSpPr>
          <p:nvPr/>
        </p:nvSpPr>
        <p:spPr>
          <a:xfrm>
            <a:off x="2243647" y="952077"/>
            <a:ext cx="8056617" cy="771892"/>
          </a:xfrm>
          <a:prstGeom prst="rect">
            <a:avLst/>
          </a:prstGeom>
        </p:spPr>
        <p:txBody>
          <a:bodyPr vert="horz" lIns="91425" tIns="91425" rIns="91425" bIns="91425" rtlCol="0" anchor="b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3200" kern="1200">
                <a:solidFill>
                  <a:srgbClr val="131F2B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r>
              <a:rPr lang="uk-UA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ВЛАСТИВОСТІ множення </a:t>
            </a:r>
            <a:r>
              <a:rPr lang="uk-UA" sz="3600" b="1" dirty="0">
                <a:solidFill>
                  <a:srgbClr val="F9690E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ВЕКТОРА </a:t>
            </a:r>
            <a:r>
              <a:rPr lang="uk-UA" sz="3600" b="1" dirty="0">
                <a:solidFill>
                  <a:srgbClr val="595959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на число</a:t>
            </a:r>
            <a:r>
              <a:rPr lang="en" sz="3600" dirty="0">
                <a:solidFill>
                  <a:srgbClr val="595959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  <a:r>
              <a:rPr lang="uk-UA" sz="3600" dirty="0">
                <a:solidFill>
                  <a:srgbClr val="595959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  <a:endParaRPr lang="en" sz="3600" dirty="0">
              <a:solidFill>
                <a:srgbClr val="595959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1FC0428-E6EC-4DBE-9530-F222B75A5F18}"/>
                  </a:ext>
                </a:extLst>
              </p:cNvPr>
              <p:cNvSpPr/>
              <p:nvPr/>
            </p:nvSpPr>
            <p:spPr>
              <a:xfrm>
                <a:off x="2289534" y="2211501"/>
                <a:ext cx="3543466" cy="5887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3200" b="1" i="1" dirty="0" smtClean="0">
                        <a:solidFill>
                          <a:srgbClr val="3F3F41"/>
                        </a:solidFill>
                        <a:latin typeface="Raleway"/>
                      </a:rPr>
                      <m:t>k</m:t>
                    </m:r>
                    <m:acc>
                      <m:accPr>
                        <m:chr m:val="⃗"/>
                        <m:ctrlPr>
                          <a:rPr lang="en-US" sz="3200" b="1" i="1" dirty="0" smtClean="0">
                            <a:solidFill>
                              <a:srgbClr val="3F3F4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3200" b="1" i="1" dirty="0" smtClean="0">
                            <a:solidFill>
                              <a:srgbClr val="3F3F41"/>
                            </a:solidFill>
                            <a:latin typeface="Raleway"/>
                          </a:rPr>
                          <m:t>a</m:t>
                        </m:r>
                      </m:e>
                    </m:acc>
                    <m:r>
                      <m:rPr>
                        <m:nor/>
                      </m:rPr>
                      <a:rPr lang="en-US" sz="3200" b="1" i="1" dirty="0" smtClean="0">
                        <a:solidFill>
                          <a:srgbClr val="3F3F41"/>
                        </a:solidFill>
                        <a:latin typeface="Raleway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3200" b="1" i="1" dirty="0" smtClean="0">
                            <a:solidFill>
                              <a:srgbClr val="3F3F4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3200" b="1" i="1" dirty="0" smtClean="0">
                            <a:solidFill>
                              <a:srgbClr val="3F3F41"/>
                            </a:solidFill>
                            <a:latin typeface="Raleway"/>
                          </a:rPr>
                          <m:t>a</m:t>
                        </m:r>
                      </m:e>
                    </m:acc>
                    <m:r>
                      <m:rPr>
                        <m:nor/>
                      </m:rPr>
                      <a:rPr lang="en-US" sz="3200" b="1" i="1" dirty="0" smtClean="0">
                        <a:solidFill>
                          <a:srgbClr val="3F3F41"/>
                        </a:solidFill>
                        <a:latin typeface="Raleway"/>
                      </a:rPr>
                      <m:t>k</m:t>
                    </m:r>
                  </m:oMath>
                </a14:m>
                <a:r>
                  <a:rPr lang="uk-UA" sz="1400" i="1" dirty="0">
                    <a:solidFill>
                      <a:srgbClr val="3F3F41"/>
                    </a:solidFill>
                    <a:latin typeface="Raleway"/>
                  </a:rPr>
                  <a:t/>
                </a:r>
                <a:endParaRPr lang="en-US" sz="1200" i="1" dirty="0">
                  <a:solidFill>
                    <a:srgbClr val="3F3F41"/>
                  </a:solidFill>
                  <a:latin typeface="Raleway"/>
                </a:endParaRPr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31FC0428-E6EC-4DBE-9530-F222B75A5F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9534" y="2211501"/>
                <a:ext cx="3543466" cy="58875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 rot="5400000">
            <a:off x="11692023" y="556334"/>
            <a:ext cx="13692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Slidehood.com</a:t>
            </a:r>
          </a:p>
        </p:txBody>
      </p:sp>
      <p:grpSp>
        <p:nvGrpSpPr>
          <p:cNvPr id="23" name="Shape 551">
            <a:extLst>
              <a:ext uri="{FF2B5EF4-FFF2-40B4-BE49-F238E27FC236}">
                <a16:creationId xmlns:a16="http://schemas.microsoft.com/office/drawing/2014/main" xmlns="" id="{A4DB94AB-C1FA-4961-B9AE-5A89C5DB814D}"/>
              </a:ext>
            </a:extLst>
          </p:cNvPr>
          <p:cNvGrpSpPr/>
          <p:nvPr/>
        </p:nvGrpSpPr>
        <p:grpSpPr>
          <a:xfrm>
            <a:off x="3791173" y="1683490"/>
            <a:ext cx="420104" cy="420128"/>
            <a:chOff x="570875" y="4322250"/>
            <a:chExt cx="443300" cy="443325"/>
          </a:xfrm>
          <a:solidFill>
            <a:schemeClr val="bg1"/>
          </a:solidFill>
        </p:grpSpPr>
        <p:sp>
          <p:nvSpPr>
            <p:cNvPr id="24" name="Shape 552">
              <a:extLst>
                <a:ext uri="{FF2B5EF4-FFF2-40B4-BE49-F238E27FC236}">
                  <a16:creationId xmlns:a16="http://schemas.microsoft.com/office/drawing/2014/main" xmlns="" id="{6C5A49D4-3608-4759-A2D6-734B309D0FEE}"/>
                </a:ext>
              </a:extLst>
            </p:cNvPr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0" t="0" r="0" b="0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1D0D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  <p:sp>
          <p:nvSpPr>
            <p:cNvPr id="25" name="Shape 553">
              <a:extLst>
                <a:ext uri="{FF2B5EF4-FFF2-40B4-BE49-F238E27FC236}">
                  <a16:creationId xmlns:a16="http://schemas.microsoft.com/office/drawing/2014/main" xmlns="" id="{CB81EB8C-3A1F-4650-B33E-B50409C78FE2}"/>
                </a:ext>
              </a:extLst>
            </p:cNvPr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0" t="0" r="0" b="0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  <p:sp>
          <p:nvSpPr>
            <p:cNvPr id="26" name="Shape 554">
              <a:extLst>
                <a:ext uri="{FF2B5EF4-FFF2-40B4-BE49-F238E27FC236}">
                  <a16:creationId xmlns:a16="http://schemas.microsoft.com/office/drawing/2014/main" xmlns="" id="{62B6CD15-0F15-41B6-BC9A-ADE418F696EF}"/>
                </a:ext>
              </a:extLst>
            </p:cNvPr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0" t="0" r="0" b="0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  <p:sp>
          <p:nvSpPr>
            <p:cNvPr id="27" name="Shape 555">
              <a:extLst>
                <a:ext uri="{FF2B5EF4-FFF2-40B4-BE49-F238E27FC236}">
                  <a16:creationId xmlns:a16="http://schemas.microsoft.com/office/drawing/2014/main" xmlns="" id="{286922E0-92BD-4DDE-A9C4-B0C0A9907590}"/>
                </a:ext>
              </a:extLst>
            </p:cNvPr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0" t="0" r="0" b="0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</p:grpSp>
      <p:grpSp>
        <p:nvGrpSpPr>
          <p:cNvPr id="29" name="Shape 551">
            <a:extLst>
              <a:ext uri="{FF2B5EF4-FFF2-40B4-BE49-F238E27FC236}">
                <a16:creationId xmlns:a16="http://schemas.microsoft.com/office/drawing/2014/main" xmlns="" id="{CC2835A1-B0F3-44FE-A51C-6BB064BCD010}"/>
              </a:ext>
            </a:extLst>
          </p:cNvPr>
          <p:cNvGrpSpPr/>
          <p:nvPr/>
        </p:nvGrpSpPr>
        <p:grpSpPr>
          <a:xfrm>
            <a:off x="3763085" y="3077720"/>
            <a:ext cx="420104" cy="420128"/>
            <a:chOff x="570875" y="4322250"/>
            <a:chExt cx="443300" cy="443325"/>
          </a:xfrm>
          <a:solidFill>
            <a:srgbClr val="2C448D"/>
          </a:solidFill>
        </p:grpSpPr>
        <p:sp>
          <p:nvSpPr>
            <p:cNvPr id="30" name="Shape 552">
              <a:extLst>
                <a:ext uri="{FF2B5EF4-FFF2-40B4-BE49-F238E27FC236}">
                  <a16:creationId xmlns:a16="http://schemas.microsoft.com/office/drawing/2014/main" xmlns="" id="{CCC7D1B0-1CF2-475C-B4E8-F72FD19576CE}"/>
                </a:ext>
              </a:extLst>
            </p:cNvPr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0" t="0" r="0" b="0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  <p:sp>
          <p:nvSpPr>
            <p:cNvPr id="31" name="Shape 553">
              <a:extLst>
                <a:ext uri="{FF2B5EF4-FFF2-40B4-BE49-F238E27FC236}">
                  <a16:creationId xmlns:a16="http://schemas.microsoft.com/office/drawing/2014/main" xmlns="" id="{92F3F3F1-B844-4497-A337-B92406AB19BB}"/>
                </a:ext>
              </a:extLst>
            </p:cNvPr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0" t="0" r="0" b="0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  <p:sp>
          <p:nvSpPr>
            <p:cNvPr id="32" name="Shape 554">
              <a:extLst>
                <a:ext uri="{FF2B5EF4-FFF2-40B4-BE49-F238E27FC236}">
                  <a16:creationId xmlns:a16="http://schemas.microsoft.com/office/drawing/2014/main" xmlns="" id="{1D23C1F3-7231-4A62-88D6-D67F68F8B8A2}"/>
                </a:ext>
              </a:extLst>
            </p:cNvPr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0" t="0" r="0" b="0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  <p:sp>
          <p:nvSpPr>
            <p:cNvPr id="33" name="Shape 555">
              <a:extLst>
                <a:ext uri="{FF2B5EF4-FFF2-40B4-BE49-F238E27FC236}">
                  <a16:creationId xmlns:a16="http://schemas.microsoft.com/office/drawing/2014/main" xmlns="" id="{B0E4DE70-F12C-426E-9E24-301352755274}"/>
                </a:ext>
              </a:extLst>
            </p:cNvPr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0" t="0" r="0" b="0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</p:grpSp>
      <p:grpSp>
        <p:nvGrpSpPr>
          <p:cNvPr id="34" name="Shape 551">
            <a:extLst>
              <a:ext uri="{FF2B5EF4-FFF2-40B4-BE49-F238E27FC236}">
                <a16:creationId xmlns:a16="http://schemas.microsoft.com/office/drawing/2014/main" xmlns="" id="{C548C26B-071D-4A1F-8D3A-A03320E159E9}"/>
              </a:ext>
            </a:extLst>
          </p:cNvPr>
          <p:cNvGrpSpPr/>
          <p:nvPr/>
        </p:nvGrpSpPr>
        <p:grpSpPr>
          <a:xfrm>
            <a:off x="7896348" y="1623289"/>
            <a:ext cx="420104" cy="420128"/>
            <a:chOff x="570875" y="4322250"/>
            <a:chExt cx="443300" cy="443325"/>
          </a:xfrm>
          <a:solidFill>
            <a:srgbClr val="A6A6A6"/>
          </a:solidFill>
        </p:grpSpPr>
        <p:sp>
          <p:nvSpPr>
            <p:cNvPr id="35" name="Shape 552">
              <a:extLst>
                <a:ext uri="{FF2B5EF4-FFF2-40B4-BE49-F238E27FC236}">
                  <a16:creationId xmlns:a16="http://schemas.microsoft.com/office/drawing/2014/main" xmlns="" id="{BC05E605-07E0-49BE-B997-83D5C68C30E3}"/>
                </a:ext>
              </a:extLst>
            </p:cNvPr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0" t="0" r="0" b="0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  <p:sp>
          <p:nvSpPr>
            <p:cNvPr id="36" name="Shape 553">
              <a:extLst>
                <a:ext uri="{FF2B5EF4-FFF2-40B4-BE49-F238E27FC236}">
                  <a16:creationId xmlns:a16="http://schemas.microsoft.com/office/drawing/2014/main" xmlns="" id="{F02DBBA0-5E5E-4505-9C24-41C1CDD55B61}"/>
                </a:ext>
              </a:extLst>
            </p:cNvPr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0" t="0" r="0" b="0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  <p:sp>
          <p:nvSpPr>
            <p:cNvPr id="37" name="Shape 554">
              <a:extLst>
                <a:ext uri="{FF2B5EF4-FFF2-40B4-BE49-F238E27FC236}">
                  <a16:creationId xmlns:a16="http://schemas.microsoft.com/office/drawing/2014/main" xmlns="" id="{1D5F5D26-DF22-4D2B-85C7-8C131BF8ED83}"/>
                </a:ext>
              </a:extLst>
            </p:cNvPr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0" t="0" r="0" b="0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  <p:sp>
          <p:nvSpPr>
            <p:cNvPr id="38" name="Shape 555">
              <a:extLst>
                <a:ext uri="{FF2B5EF4-FFF2-40B4-BE49-F238E27FC236}">
                  <a16:creationId xmlns:a16="http://schemas.microsoft.com/office/drawing/2014/main" xmlns="" id="{22C27988-4E4D-482F-9CCF-84339E144D27}"/>
                </a:ext>
              </a:extLst>
            </p:cNvPr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0" t="0" r="0" b="0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</p:grpSp>
      <p:grpSp>
        <p:nvGrpSpPr>
          <p:cNvPr id="39" name="Shape 551">
            <a:extLst>
              <a:ext uri="{FF2B5EF4-FFF2-40B4-BE49-F238E27FC236}">
                <a16:creationId xmlns:a16="http://schemas.microsoft.com/office/drawing/2014/main" xmlns="" id="{A133BC43-F80C-490B-8793-52611499EE18}"/>
              </a:ext>
            </a:extLst>
          </p:cNvPr>
          <p:cNvGrpSpPr/>
          <p:nvPr/>
        </p:nvGrpSpPr>
        <p:grpSpPr>
          <a:xfrm>
            <a:off x="7906180" y="3046182"/>
            <a:ext cx="420104" cy="420128"/>
            <a:chOff x="570875" y="4322250"/>
            <a:chExt cx="443300" cy="443325"/>
          </a:xfrm>
          <a:solidFill>
            <a:srgbClr val="C21F7D"/>
          </a:solidFill>
        </p:grpSpPr>
        <p:sp>
          <p:nvSpPr>
            <p:cNvPr id="40" name="Shape 552">
              <a:extLst>
                <a:ext uri="{FF2B5EF4-FFF2-40B4-BE49-F238E27FC236}">
                  <a16:creationId xmlns:a16="http://schemas.microsoft.com/office/drawing/2014/main" xmlns="" id="{5B3D7832-81DE-413A-BCFD-4ED7B98E2135}"/>
                </a:ext>
              </a:extLst>
            </p:cNvPr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0" t="0" r="0" b="0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  <p:sp>
          <p:nvSpPr>
            <p:cNvPr id="41" name="Shape 553">
              <a:extLst>
                <a:ext uri="{FF2B5EF4-FFF2-40B4-BE49-F238E27FC236}">
                  <a16:creationId xmlns:a16="http://schemas.microsoft.com/office/drawing/2014/main" xmlns="" id="{9CD7B5D3-DFFF-4655-962D-653FF54B210E}"/>
                </a:ext>
              </a:extLst>
            </p:cNvPr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0" t="0" r="0" b="0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  <p:sp>
          <p:nvSpPr>
            <p:cNvPr id="42" name="Shape 554">
              <a:extLst>
                <a:ext uri="{FF2B5EF4-FFF2-40B4-BE49-F238E27FC236}">
                  <a16:creationId xmlns:a16="http://schemas.microsoft.com/office/drawing/2014/main" xmlns="" id="{9B2C4C51-CEFD-403E-AB55-9F20EE824515}"/>
                </a:ext>
              </a:extLst>
            </p:cNvPr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0" t="0" r="0" b="0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  <p:sp>
          <p:nvSpPr>
            <p:cNvPr id="43" name="Shape 555">
              <a:extLst>
                <a:ext uri="{FF2B5EF4-FFF2-40B4-BE49-F238E27FC236}">
                  <a16:creationId xmlns:a16="http://schemas.microsoft.com/office/drawing/2014/main" xmlns="" id="{8C0134D9-03D0-49E8-8B08-7875FD4C2A54}"/>
                </a:ext>
              </a:extLst>
            </p:cNvPr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0" t="0" r="0" b="0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8" name="Rectangle 7">
                <a:extLst>
                  <a:ext uri="{FF2B5EF4-FFF2-40B4-BE49-F238E27FC236}">
                    <a16:creationId xmlns:a16="http://schemas.microsoft.com/office/drawing/2014/main" id="{10056E6D-5896-433E-8CA7-FF42B964F5CB}"/>
                  </a:ext>
                </a:extLst>
              </p:cNvPr>
              <p:cNvSpPr/>
              <p:nvPr/>
            </p:nvSpPr>
            <p:spPr>
              <a:xfrm>
                <a:off x="2364894" y="3565904"/>
                <a:ext cx="3543466" cy="6703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1" i="1" dirty="0" smtClean="0">
                          <a:solidFill>
                            <a:srgbClr val="3F3F41"/>
                          </a:solidFill>
                          <a:latin typeface="Raleway"/>
                        </a:rPr>
                        <m:t>(</m:t>
                      </m:r>
                      <m:r>
                        <m:rPr>
                          <m:nor/>
                        </m:rPr>
                        <a:rPr lang="en-US" sz="3200" b="1" i="1" dirty="0" smtClean="0">
                          <a:solidFill>
                            <a:srgbClr val="3F3F41"/>
                          </a:solidFill>
                          <a:latin typeface="Raleway"/>
                        </a:rPr>
                        <m:t>km</m:t>
                      </m:r>
                      <m:r>
                        <m:rPr>
                          <m:nor/>
                        </m:rPr>
                        <a:rPr lang="en-US" sz="3200" b="1" i="1" dirty="0" smtClean="0">
                          <a:solidFill>
                            <a:srgbClr val="3F3F41"/>
                          </a:solidFill>
                          <a:latin typeface="Raleway"/>
                        </a:rPr>
                        <m:t>)</m:t>
                      </m:r>
                      <m:acc>
                        <m:accPr>
                          <m:chr m:val="⃗"/>
                          <m:ctrl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Raleway"/>
                            </a:rPr>
                            <m:t>a</m:t>
                          </m:r>
                        </m:e>
                      </m:acc>
                      <m:r>
                        <m:rPr>
                          <m:nor/>
                        </m:rPr>
                        <a:rPr lang="en-US" sz="3200" b="1" i="1" dirty="0">
                          <a:solidFill>
                            <a:srgbClr val="3F3F41"/>
                          </a:solidFill>
                          <a:latin typeface="Raleway"/>
                        </a:rPr>
                        <m:t>=</m:t>
                      </m:r>
                      <m:r>
                        <m:rPr>
                          <m:nor/>
                        </m:rPr>
                        <a:rPr lang="en-US" sz="3200" b="1" i="1" dirty="0">
                          <a:solidFill>
                            <a:srgbClr val="3F3F41"/>
                          </a:solidFill>
                          <a:latin typeface="Raleway"/>
                        </a:rPr>
                        <m:t>k</m:t>
                      </m:r>
                      <m:r>
                        <a:rPr lang="en-US" sz="3200" b="1" i="1" dirty="0" smtClean="0">
                          <a:solidFill>
                            <a:srgbClr val="3F3F4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1" i="1" dirty="0" smtClean="0">
                          <a:solidFill>
                            <a:srgbClr val="3F3F41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acc>
                        <m:accPr>
                          <m:chr m:val="⃗"/>
                          <m:ctrl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Raleway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Raleway"/>
                            </a:rPr>
                            <m:t>)</m:t>
                          </m:r>
                        </m:e>
                      </m:acc>
                    </m:oMath>
                  </m:oMathPara>
                </a14:m>
                <a:endParaRPr lang="en-US" sz="1200" i="1" dirty="0">
                  <a:solidFill>
                    <a:srgbClr val="3F3F41"/>
                  </a:solidFill>
                  <a:latin typeface="Raleway"/>
                </a:endParaRPr>
              </a:p>
            </p:txBody>
          </p:sp>
        </mc:Choice>
        <mc:Fallback>
          <p:sp>
            <p:nvSpPr>
              <p:cNvPr id="28" name="Rectangle 7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10056E6D-5896-433E-8CA7-FF42B964F5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4894" y="3565904"/>
                <a:ext cx="3543466" cy="6703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Shape 551">
            <a:extLst>
              <a:ext uri="{FF2B5EF4-FFF2-40B4-BE49-F238E27FC236}">
                <a16:creationId xmlns:a16="http://schemas.microsoft.com/office/drawing/2014/main" xmlns="" id="{2A791A21-C50E-4D73-8B90-C2CBE4E73A11}"/>
              </a:ext>
            </a:extLst>
          </p:cNvPr>
          <p:cNvGrpSpPr/>
          <p:nvPr/>
        </p:nvGrpSpPr>
        <p:grpSpPr>
          <a:xfrm>
            <a:off x="3837735" y="4597053"/>
            <a:ext cx="420104" cy="420128"/>
            <a:chOff x="570875" y="4322250"/>
            <a:chExt cx="443300" cy="443325"/>
          </a:xfrm>
          <a:solidFill>
            <a:srgbClr val="40937D"/>
          </a:solidFill>
        </p:grpSpPr>
        <p:sp>
          <p:nvSpPr>
            <p:cNvPr id="45" name="Shape 552">
              <a:extLst>
                <a:ext uri="{FF2B5EF4-FFF2-40B4-BE49-F238E27FC236}">
                  <a16:creationId xmlns:a16="http://schemas.microsoft.com/office/drawing/2014/main" xmlns="" id="{9727CCEE-0A5B-4F57-A547-6469050B6C58}"/>
                </a:ext>
              </a:extLst>
            </p:cNvPr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0" t="0" r="0" b="0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  <p:sp>
          <p:nvSpPr>
            <p:cNvPr id="46" name="Shape 553">
              <a:extLst>
                <a:ext uri="{FF2B5EF4-FFF2-40B4-BE49-F238E27FC236}">
                  <a16:creationId xmlns:a16="http://schemas.microsoft.com/office/drawing/2014/main" xmlns="" id="{BAFE6B50-CA26-411E-9464-40D62A09A25F}"/>
                </a:ext>
              </a:extLst>
            </p:cNvPr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0" t="0" r="0" b="0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  <p:sp>
          <p:nvSpPr>
            <p:cNvPr id="47" name="Shape 554">
              <a:extLst>
                <a:ext uri="{FF2B5EF4-FFF2-40B4-BE49-F238E27FC236}">
                  <a16:creationId xmlns:a16="http://schemas.microsoft.com/office/drawing/2014/main" xmlns="" id="{144C5984-5FE0-4A21-9B05-4CF52B0209CD}"/>
                </a:ext>
              </a:extLst>
            </p:cNvPr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0" t="0" r="0" b="0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  <p:sp>
          <p:nvSpPr>
            <p:cNvPr id="48" name="Shape 555">
              <a:extLst>
                <a:ext uri="{FF2B5EF4-FFF2-40B4-BE49-F238E27FC236}">
                  <a16:creationId xmlns:a16="http://schemas.microsoft.com/office/drawing/2014/main" xmlns="" id="{C767650A-2B2A-4480-98C1-276E10FB87E9}"/>
                </a:ext>
              </a:extLst>
            </p:cNvPr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0" t="0" r="0" b="0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9" name="Rectangle 7">
                <a:extLst>
                  <a:ext uri="{FF2B5EF4-FFF2-40B4-BE49-F238E27FC236}">
                    <a16:creationId xmlns:a16="http://schemas.microsoft.com/office/drawing/2014/main" id="{F9A85AD6-AED3-4B14-86BD-42AE4BCA09D7}"/>
                  </a:ext>
                </a:extLst>
              </p:cNvPr>
              <p:cNvSpPr/>
              <p:nvPr/>
            </p:nvSpPr>
            <p:spPr>
              <a:xfrm>
                <a:off x="2289534" y="5174510"/>
                <a:ext cx="3543466" cy="6703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1" i="1" dirty="0" smtClean="0">
                          <a:solidFill>
                            <a:srgbClr val="3F3F41"/>
                          </a:solidFill>
                          <a:latin typeface="Raleway"/>
                        </a:rPr>
                        <m:t>k</m:t>
                      </m:r>
                      <m:acc>
                        <m:accPr>
                          <m:chr m:val="⃗"/>
                          <m:ctrl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Raleway"/>
                            </a:rPr>
                            <m:t>0</m:t>
                          </m:r>
                        </m:e>
                      </m:acc>
                      <m:r>
                        <m:rPr>
                          <m:nor/>
                        </m:rPr>
                        <a:rPr lang="en-US" sz="3200" b="1" i="1" dirty="0">
                          <a:solidFill>
                            <a:srgbClr val="3F3F41"/>
                          </a:solidFill>
                          <a:latin typeface="Raleway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Raleway"/>
                            </a:rPr>
                            <m:t>0</m:t>
                          </m:r>
                        </m:e>
                      </m:acc>
                    </m:oMath>
                  </m:oMathPara>
                </a14:m>
                <a:endParaRPr lang="en-US" sz="1200" i="1" dirty="0">
                  <a:solidFill>
                    <a:srgbClr val="3F3F41"/>
                  </a:solidFill>
                  <a:latin typeface="Raleway"/>
                </a:endParaRPr>
              </a:p>
            </p:txBody>
          </p:sp>
        </mc:Choice>
        <mc:Fallback>
          <p:sp>
            <p:nvSpPr>
              <p:cNvPr id="49" name="Rectangle 7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F9A85AD6-AED3-4B14-86BD-42AE4BCA09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9534" y="5174510"/>
                <a:ext cx="3543466" cy="6703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0" name="Rectangle 7">
                <a:extLst>
                  <a:ext uri="{FF2B5EF4-FFF2-40B4-BE49-F238E27FC236}">
                    <a16:creationId xmlns:a16="http://schemas.microsoft.com/office/drawing/2014/main" id="{4B32E479-549D-4C50-8E3C-CBC3CEDBAD5F}"/>
                  </a:ext>
                </a:extLst>
              </p:cNvPr>
              <p:cNvSpPr/>
              <p:nvPr/>
            </p:nvSpPr>
            <p:spPr>
              <a:xfrm>
                <a:off x="6334667" y="2048501"/>
                <a:ext cx="3543466" cy="6703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1" i="1" dirty="0" smtClean="0">
                          <a:solidFill>
                            <a:srgbClr val="3F3F41"/>
                          </a:solidFill>
                          <a:latin typeface="Raleway"/>
                        </a:rPr>
                        <m:t>0</m:t>
                      </m:r>
                      <m:acc>
                        <m:accPr>
                          <m:chr m:val="⃗"/>
                          <m:ctrl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Raleway"/>
                            </a:rPr>
                            <m:t>a</m:t>
                          </m:r>
                        </m:e>
                      </m:acc>
                      <m:r>
                        <m:rPr>
                          <m:nor/>
                        </m:rPr>
                        <a:rPr lang="en-US" sz="3200" b="1" i="1" dirty="0">
                          <a:solidFill>
                            <a:srgbClr val="3F3F41"/>
                          </a:solidFill>
                          <a:latin typeface="Raleway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Raleway"/>
                            </a:rPr>
                            <m:t>0</m:t>
                          </m:r>
                        </m:e>
                      </m:acc>
                    </m:oMath>
                  </m:oMathPara>
                </a14:m>
                <a:endParaRPr lang="en-US" sz="1200" i="1" dirty="0">
                  <a:solidFill>
                    <a:srgbClr val="3F3F41"/>
                  </a:solidFill>
                  <a:latin typeface="Raleway"/>
                </a:endParaRPr>
              </a:p>
            </p:txBody>
          </p:sp>
        </mc:Choice>
        <mc:Fallback>
          <p:sp>
            <p:nvSpPr>
              <p:cNvPr id="50" name="Rectangle 7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4B32E479-549D-4C50-8E3C-CBC3CEDBAD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4667" y="2048501"/>
                <a:ext cx="3543466" cy="6703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1" name="Rectangle 7">
                <a:extLst>
                  <a:ext uri="{FF2B5EF4-FFF2-40B4-BE49-F238E27FC236}">
                    <a16:creationId xmlns:a16="http://schemas.microsoft.com/office/drawing/2014/main" id="{7660BEAD-C9E3-4692-A109-9D0833686D62}"/>
                  </a:ext>
                </a:extLst>
              </p:cNvPr>
              <p:cNvSpPr/>
              <p:nvPr/>
            </p:nvSpPr>
            <p:spPr>
              <a:xfrm>
                <a:off x="6544719" y="3565904"/>
                <a:ext cx="3543466" cy="5897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1" i="1" dirty="0" smtClean="0">
                          <a:solidFill>
                            <a:srgbClr val="3F3F41"/>
                          </a:solidFill>
                          <a:latin typeface="Raleway"/>
                        </a:rPr>
                        <m:t>(</m:t>
                      </m:r>
                      <m:r>
                        <m:rPr>
                          <m:nor/>
                        </m:rPr>
                        <a:rPr lang="en-US" sz="3200" b="1" i="1" dirty="0" smtClean="0">
                          <a:solidFill>
                            <a:srgbClr val="3F3F41"/>
                          </a:solidFill>
                          <a:latin typeface="Raleway"/>
                        </a:rPr>
                        <m:t>k</m:t>
                      </m:r>
                      <m:r>
                        <m:rPr>
                          <m:nor/>
                        </m:rPr>
                        <a:rPr lang="en-US" sz="3200" b="1" i="1" dirty="0" smtClean="0">
                          <a:solidFill>
                            <a:srgbClr val="3F3F41"/>
                          </a:solidFill>
                          <a:latin typeface="Raleway"/>
                        </a:rPr>
                        <m:t>+</m:t>
                      </m:r>
                      <m:r>
                        <m:rPr>
                          <m:nor/>
                        </m:rPr>
                        <a:rPr lang="en-US" sz="3200" b="1" i="1" dirty="0" smtClean="0">
                          <a:solidFill>
                            <a:srgbClr val="3F3F41"/>
                          </a:solidFill>
                          <a:latin typeface="Raleway"/>
                        </a:rPr>
                        <m:t>m</m:t>
                      </m:r>
                      <m:r>
                        <m:rPr>
                          <m:nor/>
                        </m:rPr>
                        <a:rPr lang="en-US" sz="3200" b="1" i="1" dirty="0" smtClean="0">
                          <a:solidFill>
                            <a:srgbClr val="3F3F41"/>
                          </a:solidFill>
                          <a:latin typeface="Raleway"/>
                        </a:rPr>
                        <m:t>)</m:t>
                      </m:r>
                      <m:acc>
                        <m:accPr>
                          <m:chr m:val="⃗"/>
                          <m:ctrl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Raleway"/>
                            </a:rPr>
                            <m:t>a</m:t>
                          </m:r>
                        </m:e>
                      </m:acc>
                      <m:r>
                        <m:rPr>
                          <m:nor/>
                        </m:rPr>
                        <a:rPr lang="en-US" sz="3200" b="1" i="1" dirty="0">
                          <a:solidFill>
                            <a:srgbClr val="3F3F41"/>
                          </a:solidFill>
                          <a:latin typeface="Raleway"/>
                        </a:rPr>
                        <m:t>=</m:t>
                      </m:r>
                      <m:r>
                        <m:rPr>
                          <m:nor/>
                        </m:rPr>
                        <a:rPr lang="en-US" sz="3200" b="1" i="1" dirty="0">
                          <a:solidFill>
                            <a:srgbClr val="3F3F41"/>
                          </a:solidFill>
                          <a:latin typeface="Raleway"/>
                        </a:rPr>
                        <m:t>k</m:t>
                      </m:r>
                      <m:acc>
                        <m:accPr>
                          <m:chr m:val="⃗"/>
                          <m:ctrlPr>
                            <a:rPr lang="en-US" sz="3200" b="1" i="1" dirty="0">
                              <a:solidFill>
                                <a:srgbClr val="3F3F4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sz="3200" b="1" i="1" dirty="0">
                              <a:solidFill>
                                <a:srgbClr val="3F3F41"/>
                              </a:solidFill>
                              <a:latin typeface="Raleway"/>
                            </a:rPr>
                            <m:t>a</m:t>
                          </m:r>
                        </m:e>
                      </m:acc>
                      <m:r>
                        <a:rPr lang="en-US" sz="3200" b="1" i="1" dirty="0" smtClean="0">
                          <a:solidFill>
                            <a:srgbClr val="3F3F4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1" i="1" dirty="0" smtClean="0">
                          <a:solidFill>
                            <a:srgbClr val="3F3F41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acc>
                        <m:accPr>
                          <m:chr m:val="⃗"/>
                          <m:ctrl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Raleway"/>
                            </a:rPr>
                            <m:t>a</m:t>
                          </m:r>
                        </m:e>
                      </m:acc>
                    </m:oMath>
                  </m:oMathPara>
                </a14:m>
                <a:endParaRPr lang="en-US" sz="1200" i="1" dirty="0">
                  <a:solidFill>
                    <a:srgbClr val="3F3F41"/>
                  </a:solidFill>
                  <a:latin typeface="Raleway"/>
                </a:endParaRPr>
              </a:p>
            </p:txBody>
          </p:sp>
        </mc:Choice>
        <mc:Fallback>
          <p:sp>
            <p:nvSpPr>
              <p:cNvPr id="51" name="Rectangle 7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660BEAD-C9E3-4692-A109-9D0833686D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4719" y="3565904"/>
                <a:ext cx="3543466" cy="5897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" name="Shape 551">
            <a:extLst>
              <a:ext uri="{FF2B5EF4-FFF2-40B4-BE49-F238E27FC236}">
                <a16:creationId xmlns:a16="http://schemas.microsoft.com/office/drawing/2014/main" xmlns="" id="{3E40695F-46BF-470F-9676-03DF6E30FFC5}"/>
              </a:ext>
            </a:extLst>
          </p:cNvPr>
          <p:cNvGrpSpPr/>
          <p:nvPr/>
        </p:nvGrpSpPr>
        <p:grpSpPr>
          <a:xfrm>
            <a:off x="7916012" y="4597053"/>
            <a:ext cx="420104" cy="420128"/>
            <a:chOff x="570875" y="4322250"/>
            <a:chExt cx="443300" cy="443325"/>
          </a:xfrm>
          <a:solidFill>
            <a:srgbClr val="C21F7D"/>
          </a:solidFill>
        </p:grpSpPr>
        <p:sp>
          <p:nvSpPr>
            <p:cNvPr id="53" name="Shape 552">
              <a:extLst>
                <a:ext uri="{FF2B5EF4-FFF2-40B4-BE49-F238E27FC236}">
                  <a16:creationId xmlns:a16="http://schemas.microsoft.com/office/drawing/2014/main" xmlns="" id="{6AF089CB-5F4C-4B56-9891-2BB7AEADC6C3}"/>
                </a:ext>
              </a:extLst>
            </p:cNvPr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0" t="0" r="0" b="0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CB1B4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  <p:sp>
          <p:nvSpPr>
            <p:cNvPr id="54" name="Shape 553">
              <a:extLst>
                <a:ext uri="{FF2B5EF4-FFF2-40B4-BE49-F238E27FC236}">
                  <a16:creationId xmlns:a16="http://schemas.microsoft.com/office/drawing/2014/main" xmlns="" id="{DD8B2BCB-5C22-4DDB-B7E4-903FE459CC3B}"/>
                </a:ext>
              </a:extLst>
            </p:cNvPr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0" t="0" r="0" b="0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  <p:sp>
          <p:nvSpPr>
            <p:cNvPr id="55" name="Shape 554">
              <a:extLst>
                <a:ext uri="{FF2B5EF4-FFF2-40B4-BE49-F238E27FC236}">
                  <a16:creationId xmlns:a16="http://schemas.microsoft.com/office/drawing/2014/main" xmlns="" id="{8129A897-7DF5-4FB3-8FFB-B488733CD9F2}"/>
                </a:ext>
              </a:extLst>
            </p:cNvPr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0" t="0" r="0" b="0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  <p:sp>
          <p:nvSpPr>
            <p:cNvPr id="56" name="Shape 555">
              <a:extLst>
                <a:ext uri="{FF2B5EF4-FFF2-40B4-BE49-F238E27FC236}">
                  <a16:creationId xmlns:a16="http://schemas.microsoft.com/office/drawing/2014/main" xmlns="" id="{52329467-534B-4E6A-8CE2-8A9749CA9CC6}"/>
                </a:ext>
              </a:extLst>
            </p:cNvPr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0" t="0" r="0" b="0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1D0D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7" name="Rectangle 7">
                <a:extLst>
                  <a:ext uri="{FF2B5EF4-FFF2-40B4-BE49-F238E27FC236}">
                    <a16:creationId xmlns:a16="http://schemas.microsoft.com/office/drawing/2014/main" id="{76AD82AE-8EAC-4FE6-A17D-F2ECBB4BC715}"/>
                  </a:ext>
                </a:extLst>
              </p:cNvPr>
              <p:cNvSpPr/>
              <p:nvPr/>
            </p:nvSpPr>
            <p:spPr>
              <a:xfrm>
                <a:off x="6179035" y="5134032"/>
                <a:ext cx="3543466" cy="6737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1" i="1" dirty="0" smtClean="0">
                          <a:solidFill>
                            <a:srgbClr val="3F3F41"/>
                          </a:solidFill>
                          <a:latin typeface="Raleway"/>
                        </a:rPr>
                        <m:t>k</m:t>
                      </m:r>
                      <m:r>
                        <m:rPr>
                          <m:nor/>
                        </m:rPr>
                        <a:rPr lang="en-US" sz="3200" b="1" i="1" dirty="0" smtClean="0">
                          <a:solidFill>
                            <a:srgbClr val="3F3F41"/>
                          </a:solidFill>
                          <a:latin typeface="Raleway"/>
                        </a:rPr>
                        <m:t>(</m:t>
                      </m:r>
                      <m:acc>
                        <m:accPr>
                          <m:chr m:val="⃗"/>
                          <m:ctrl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Raleway"/>
                            </a:rPr>
                            <m:t>b</m:t>
                          </m:r>
                        </m:e>
                      </m:acc>
                      <m:r>
                        <m:rPr>
                          <m:nor/>
                        </m:rPr>
                        <a:rPr lang="en-US" sz="3200" b="1" i="1" dirty="0">
                          <a:solidFill>
                            <a:srgbClr val="3F3F41"/>
                          </a:solidFill>
                          <a:latin typeface="Raleway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Raleway"/>
                            </a:rPr>
                            <m:t>a</m:t>
                          </m:r>
                        </m:e>
                      </m:acc>
                      <m:r>
                        <m:rPr>
                          <m:nor/>
                        </m:rPr>
                        <a:rPr lang="en-US" sz="3200" b="1" i="1" dirty="0">
                          <a:solidFill>
                            <a:srgbClr val="3F3F41"/>
                          </a:solidFill>
                          <a:latin typeface="Raleway"/>
                        </a:rPr>
                        <m:t>)=</m:t>
                      </m:r>
                      <m:r>
                        <m:rPr>
                          <m:nor/>
                        </m:rPr>
                        <a:rPr lang="en-US" sz="3200" b="1" i="1" dirty="0">
                          <a:solidFill>
                            <a:srgbClr val="3F3F41"/>
                          </a:solidFill>
                          <a:latin typeface="Raleway"/>
                        </a:rPr>
                        <m:t>k</m:t>
                      </m:r>
                      <m:acc>
                        <m:accPr>
                          <m:chr m:val="⃗"/>
                          <m:ctrl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Raleway"/>
                            </a:rPr>
                            <m:t>b</m:t>
                          </m:r>
                        </m:e>
                      </m:acc>
                      <m:r>
                        <a:rPr lang="en-US" sz="3200" b="1" i="1" dirty="0" smtClean="0">
                          <a:solidFill>
                            <a:srgbClr val="3F3F4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1" i="1" dirty="0" smtClean="0">
                          <a:solidFill>
                            <a:srgbClr val="3F3F41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acc>
                        <m:accPr>
                          <m:chr m:val="⃗"/>
                          <m:ctrl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sz="3200" b="1" i="1" dirty="0" smtClean="0">
                              <a:solidFill>
                                <a:srgbClr val="3F3F41"/>
                              </a:solidFill>
                              <a:latin typeface="Raleway"/>
                            </a:rPr>
                            <m:t>a</m:t>
                          </m:r>
                        </m:e>
                      </m:acc>
                    </m:oMath>
                  </m:oMathPara>
                </a14:m>
                <a:endParaRPr lang="en-US" sz="1200" i="1" dirty="0">
                  <a:solidFill>
                    <a:srgbClr val="3F3F41"/>
                  </a:solidFill>
                  <a:latin typeface="Raleway"/>
                </a:endParaRPr>
              </a:p>
            </p:txBody>
          </p:sp>
        </mc:Choice>
        <mc:Fallback>
          <p:sp>
            <p:nvSpPr>
              <p:cNvPr id="57" name="Rectangle 7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6AD82AE-8EAC-4FE6-A17D-F2ECBB4BC7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9035" y="5134032"/>
                <a:ext cx="3543466" cy="67371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246848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8" grpId="0" animBg="1"/>
      <p:bldP spid="49" grpId="0" animBg="1"/>
      <p:bldP spid="50" grpId="0" animBg="1"/>
      <p:bldP spid="51" grpId="0" animBg="1"/>
      <p:bldP spid="5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0F5E55E-AFD7-47F6-83A4-64FBFB9C73FB}"/>
              </a:ext>
            </a:extLst>
          </p:cNvPr>
          <p:cNvSpPr/>
          <p:nvPr/>
        </p:nvSpPr>
        <p:spPr>
          <a:xfrm>
            <a:off x="647193" y="1613317"/>
            <a:ext cx="53254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>
                <a:solidFill>
                  <a:srgbClr val="C21F7D"/>
                </a:solidFill>
              </a:rPr>
              <a:t>ГРАФІЧНІ ВПРАВИ</a:t>
            </a:r>
            <a:endParaRPr lang="en-US" sz="3200" b="1" dirty="0">
              <a:solidFill>
                <a:srgbClr val="C21F7D"/>
              </a:solidFill>
            </a:endParaRPr>
          </a:p>
          <a:p>
            <a:endParaRPr lang="en-US" sz="800" dirty="0">
              <a:solidFill>
                <a:srgbClr val="3F3F41"/>
              </a:solidFill>
            </a:endParaRPr>
          </a:p>
          <a:p>
            <a:endParaRPr lang="en-US" sz="800" dirty="0">
              <a:solidFill>
                <a:srgbClr val="3F3F4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5400000">
            <a:off x="11692023" y="556334"/>
            <a:ext cx="13692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Slidehood.com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73ED903-3EC7-4F85-9526-B8B68FBBB31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344" r="17344"/>
          <a:stretch>
            <a:fillRect/>
          </a:stretch>
        </p:blipFill>
        <p:spPr>
          <a:xfrm flipH="1">
            <a:off x="5972613" y="18404"/>
            <a:ext cx="5972175" cy="6858000"/>
          </a:xfrm>
        </p:spPr>
      </p:pic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xmlns="" id="{95A35229-2EB3-43FB-B387-C4E43B6655B4}"/>
              </a:ext>
            </a:extLst>
          </p:cNvPr>
          <p:cNvCxnSpPr>
            <a:cxnSpLocks/>
          </p:cNvCxnSpPr>
          <p:nvPr/>
        </p:nvCxnSpPr>
        <p:spPr>
          <a:xfrm>
            <a:off x="7557418" y="910013"/>
            <a:ext cx="1937102" cy="0"/>
          </a:xfrm>
          <a:prstGeom prst="straightConnector1">
            <a:avLst/>
          </a:prstGeom>
          <a:ln w="76200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xmlns="" id="{1A9D7AEE-CCFF-4B6A-BC41-28A376E884D3}"/>
              </a:ext>
            </a:extLst>
          </p:cNvPr>
          <p:cNvCxnSpPr>
            <a:cxnSpLocks/>
          </p:cNvCxnSpPr>
          <p:nvPr/>
        </p:nvCxnSpPr>
        <p:spPr>
          <a:xfrm>
            <a:off x="7557418" y="1839272"/>
            <a:ext cx="3735422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xmlns="" id="{782CD332-33CE-4588-9DAD-5F6FF08481C7}"/>
              </a:ext>
            </a:extLst>
          </p:cNvPr>
          <p:cNvCxnSpPr>
            <a:cxnSpLocks/>
          </p:cNvCxnSpPr>
          <p:nvPr/>
        </p:nvCxnSpPr>
        <p:spPr>
          <a:xfrm>
            <a:off x="7557418" y="2769293"/>
            <a:ext cx="968551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xmlns="" id="{DD829640-A010-414F-A807-4D0148657AB9}"/>
              </a:ext>
            </a:extLst>
          </p:cNvPr>
          <p:cNvCxnSpPr>
            <a:cxnSpLocks/>
          </p:cNvCxnSpPr>
          <p:nvPr/>
        </p:nvCxnSpPr>
        <p:spPr>
          <a:xfrm flipH="1">
            <a:off x="7995973" y="3622733"/>
            <a:ext cx="1890745" cy="0"/>
          </a:xfrm>
          <a:prstGeom prst="straightConnector1">
            <a:avLst/>
          </a:prstGeom>
          <a:ln w="76200">
            <a:solidFill>
              <a:srgbClr val="F94A2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xmlns="" id="{4090DB84-C806-466E-98B8-5F479D1E3E77}"/>
              </a:ext>
            </a:extLst>
          </p:cNvPr>
          <p:cNvCxnSpPr>
            <a:cxnSpLocks/>
          </p:cNvCxnSpPr>
          <p:nvPr/>
        </p:nvCxnSpPr>
        <p:spPr>
          <a:xfrm flipH="1">
            <a:off x="8941345" y="4567613"/>
            <a:ext cx="2836120" cy="0"/>
          </a:xfrm>
          <a:prstGeom prst="straightConnector1">
            <a:avLst/>
          </a:prstGeom>
          <a:ln w="76200">
            <a:solidFill>
              <a:srgbClr val="4093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Прямоугольник 26">
                <a:extLst>
                  <a:ext uri="{FF2B5EF4-FFF2-40B4-BE49-F238E27FC236}">
                    <a16:creationId xmlns:a16="http://schemas.microsoft.com/office/drawing/2014/main" id="{73E206D7-983D-400B-9744-8BB4F43BB581}"/>
                  </a:ext>
                </a:extLst>
              </p:cNvPr>
              <p:cNvSpPr/>
              <p:nvPr/>
            </p:nvSpPr>
            <p:spPr>
              <a:xfrm>
                <a:off x="8132833" y="240477"/>
                <a:ext cx="825867" cy="7764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uk-UA" sz="4400" b="1" i="1" smtClean="0">
                              <a:solidFill>
                                <a:srgbClr val="C21F7D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uk-UA" sz="4400" b="1" i="1">
                              <a:solidFill>
                                <a:srgbClr val="C21F7D"/>
                              </a:solidFill>
                              <a:latin typeface="Raleway"/>
                            </a:rPr>
                            <m:t>а </m:t>
                          </m:r>
                        </m:e>
                      </m:acc>
                    </m:oMath>
                  </m:oMathPara>
                </a14:m>
                <a:endParaRPr lang="ru-UA" dirty="0"/>
              </a:p>
            </p:txBody>
          </p:sp>
        </mc:Choice>
        <mc:Fallback>
          <p:sp>
            <p:nvSpPr>
              <p:cNvPr id="27" name="Прямоугольник 26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3E206D7-983D-400B-9744-8BB4F43BB5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2833" y="240477"/>
                <a:ext cx="825867" cy="7764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8" name="Прямоугольник 27">
                <a:extLst>
                  <a:ext uri="{FF2B5EF4-FFF2-40B4-BE49-F238E27FC236}">
                    <a16:creationId xmlns:a16="http://schemas.microsoft.com/office/drawing/2014/main" id="{7B06A639-FC69-4072-B895-523A4390732D}"/>
                  </a:ext>
                </a:extLst>
              </p:cNvPr>
              <p:cNvSpPr/>
              <p:nvPr/>
            </p:nvSpPr>
            <p:spPr>
              <a:xfrm>
                <a:off x="8709838" y="1143582"/>
                <a:ext cx="1164101" cy="7764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44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acc>
                        <m:accPr>
                          <m:chr m:val="⃗"/>
                          <m:ctrlPr>
                            <a:rPr lang="uk-UA" sz="4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uk-UA" sz="4400" b="1" i="1">
                              <a:solidFill>
                                <a:srgbClr val="00B050"/>
                              </a:solidFill>
                              <a:latin typeface="Raleway"/>
                            </a:rPr>
                            <m:t>а </m:t>
                          </m:r>
                        </m:e>
                      </m:acc>
                    </m:oMath>
                  </m:oMathPara>
                </a14:m>
                <a:endParaRPr lang="ru-UA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28" name="Прямоугольник 27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B06A639-FC69-4072-B895-523A439073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9838" y="1143582"/>
                <a:ext cx="1164101" cy="7764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9" name="Прямоугольник 28">
                <a:extLst>
                  <a:ext uri="{FF2B5EF4-FFF2-40B4-BE49-F238E27FC236}">
                    <a16:creationId xmlns:a16="http://schemas.microsoft.com/office/drawing/2014/main" id="{F18B475A-006F-41CC-916C-59DF8A779211}"/>
                  </a:ext>
                </a:extLst>
              </p:cNvPr>
              <p:cNvSpPr/>
              <p:nvPr/>
            </p:nvSpPr>
            <p:spPr>
              <a:xfrm>
                <a:off x="7140065" y="1919324"/>
                <a:ext cx="1711815" cy="7764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4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uk-UA" sz="4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uk-UA" sz="4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acc>
                        <m:accPr>
                          <m:chr m:val="⃗"/>
                          <m:ctrlPr>
                            <a:rPr lang="uk-UA" sz="4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uk-UA" sz="4400" b="1" i="1">
                              <a:solidFill>
                                <a:srgbClr val="0070C0"/>
                              </a:solidFill>
                              <a:latin typeface="Raleway"/>
                            </a:rPr>
                            <m:t>а </m:t>
                          </m:r>
                        </m:e>
                      </m:acc>
                    </m:oMath>
                  </m:oMathPara>
                </a14:m>
                <a:endParaRPr lang="ru-UA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29" name="Прямоугольник 2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F18B475A-006F-41CC-916C-59DF8A7792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0065" y="1919324"/>
                <a:ext cx="1711815" cy="7764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0" name="Прямоугольник 29">
                <a:extLst>
                  <a:ext uri="{FF2B5EF4-FFF2-40B4-BE49-F238E27FC236}">
                    <a16:creationId xmlns:a16="http://schemas.microsoft.com/office/drawing/2014/main" id="{194A6C24-9601-4D2B-B20A-5E85C3A2C694}"/>
                  </a:ext>
                </a:extLst>
              </p:cNvPr>
              <p:cNvSpPr/>
              <p:nvPr/>
            </p:nvSpPr>
            <p:spPr>
              <a:xfrm>
                <a:off x="8545766" y="2917828"/>
                <a:ext cx="1247457" cy="7764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4400" b="1" i="1" smtClean="0">
                          <a:solidFill>
                            <a:srgbClr val="F94A26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uk-UA" sz="4400" b="1" i="1" smtClean="0">
                              <a:solidFill>
                                <a:srgbClr val="F94A26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uk-UA" sz="4400" b="1" i="1">
                              <a:solidFill>
                                <a:srgbClr val="F94A26"/>
                              </a:solidFill>
                              <a:latin typeface="Raleway"/>
                            </a:rPr>
                            <m:t>а </m:t>
                          </m:r>
                        </m:e>
                      </m:acc>
                    </m:oMath>
                  </m:oMathPara>
                </a14:m>
                <a:endParaRPr lang="ru-UA" dirty="0"/>
              </a:p>
            </p:txBody>
          </p:sp>
        </mc:Choice>
        <mc:Fallback>
          <p:sp>
            <p:nvSpPr>
              <p:cNvPr id="30" name="Прямоугольник 29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194A6C24-9601-4D2B-B20A-5E85C3A2C6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5766" y="2917828"/>
                <a:ext cx="1247457" cy="7764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1" name="Прямоугольник 30">
                <a:extLst>
                  <a:ext uri="{FF2B5EF4-FFF2-40B4-BE49-F238E27FC236}">
                    <a16:creationId xmlns:a16="http://schemas.microsoft.com/office/drawing/2014/main" id="{F969AF14-147F-4103-9910-B1658F3D3E16}"/>
                  </a:ext>
                </a:extLst>
              </p:cNvPr>
              <p:cNvSpPr/>
              <p:nvPr/>
            </p:nvSpPr>
            <p:spPr>
              <a:xfrm>
                <a:off x="9425129" y="3915643"/>
                <a:ext cx="2133405" cy="7764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4400" b="1" i="1" smtClean="0">
                          <a:solidFill>
                            <a:srgbClr val="40937D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uk-UA" sz="4400" b="1" i="1" smtClean="0">
                          <a:solidFill>
                            <a:srgbClr val="40937D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uk-UA" sz="4400" b="1" i="1" smtClean="0">
                          <a:solidFill>
                            <a:srgbClr val="40937D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uk-UA" sz="4400" b="1" i="1" smtClean="0">
                          <a:solidFill>
                            <a:srgbClr val="40937D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acc>
                        <m:accPr>
                          <m:chr m:val="⃗"/>
                          <m:ctrlPr>
                            <a:rPr lang="uk-UA" sz="4400" b="1" i="1" smtClean="0">
                              <a:solidFill>
                                <a:srgbClr val="40937D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uk-UA" sz="4400" b="1" i="1">
                              <a:solidFill>
                                <a:srgbClr val="40937D"/>
                              </a:solidFill>
                              <a:latin typeface="Raleway"/>
                            </a:rPr>
                            <m:t>а </m:t>
                          </m:r>
                        </m:e>
                      </m:acc>
                    </m:oMath>
                  </m:oMathPara>
                </a14:m>
                <a:endParaRPr lang="ru-UA" dirty="0"/>
              </a:p>
            </p:txBody>
          </p:sp>
        </mc:Choice>
        <mc:Fallback>
          <p:sp>
            <p:nvSpPr>
              <p:cNvPr id="31" name="Прямоугольник 30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F969AF14-147F-4103-9910-B1658F3D3E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5129" y="3915643"/>
                <a:ext cx="2133405" cy="7764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684255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 Placeholder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-198120" y="2454507"/>
                <a:ext cx="5867400" cy="2190750"/>
              </a:xfrm>
            </p:spPr>
            <p:txBody>
              <a:bodyPr>
                <a:normAutofit fontScale="92500"/>
              </a:bodyPr>
              <a:lstStyle/>
              <a:p>
                <a:r>
                  <a:rPr lang="uk-UA" sz="2800" b="1" dirty="0">
                    <a:latin typeface="Raleway"/>
                  </a:rPr>
                  <a:t>Довжина вектора </a:t>
                </a:r>
                <a:r>
                  <a:rPr lang="en-US" sz="2800" b="1" dirty="0">
                    <a:solidFill>
                      <a:srgbClr val="00B050"/>
                    </a:solidFill>
                    <a:latin typeface="Bookman Old Style" panose="02050604050505020204" pitchFamily="18" charset="0"/>
                  </a:rPr>
                  <a:t>k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2800" b="1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2800" b="1">
                            <a:solidFill>
                              <a:srgbClr val="FFC000"/>
                            </a:solidFill>
                            <a:latin typeface="Raleway"/>
                          </a:rPr>
                          <m:t>а </m:t>
                        </m:r>
                      </m:e>
                    </m:acc>
                  </m:oMath>
                </a14:m>
                <a:r>
                  <a:rPr lang="uk-UA" sz="2800" b="1" dirty="0">
                    <a:latin typeface="Raleway"/>
                  </a:rPr>
                  <a:t> дорівнює </a:t>
                </a:r>
                <a:r>
                  <a:rPr lang="uk-UA" sz="2800" b="1" dirty="0">
                    <a:latin typeface="Bookman Old Style" panose="02050604050505020204" pitchFamily="18" charset="0"/>
                  </a:rPr>
                  <a:t>|</a:t>
                </a:r>
                <a:r>
                  <a:rPr lang="en-US" sz="2800" b="1" dirty="0">
                    <a:solidFill>
                      <a:srgbClr val="00B050"/>
                    </a:solidFill>
                    <a:latin typeface="Bookman Old Style" panose="02050604050505020204" pitchFamily="18" charset="0"/>
                  </a:rPr>
                  <a:t>k</a:t>
                </a:r>
                <a:r>
                  <a:rPr lang="uk-UA" sz="2800" b="1" dirty="0">
                    <a:latin typeface="Bookman Old Style" panose="02050604050505020204" pitchFamily="18" charset="0"/>
                  </a:rPr>
                  <a:t>|·|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2800" b="1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2800" b="1">
                            <a:solidFill>
                              <a:srgbClr val="FFC000"/>
                            </a:solidFill>
                            <a:latin typeface="Raleway"/>
                          </a:rPr>
                          <m:t>а </m:t>
                        </m:r>
                      </m:e>
                    </m:acc>
                  </m:oMath>
                </a14:m>
                <a:r>
                  <a:rPr lang="uk-UA" sz="2800" b="1" dirty="0">
                    <a:latin typeface="Bookman Old Style" panose="02050604050505020204" pitchFamily="18" charset="0"/>
                  </a:rPr>
                  <a:t>|. Якщо </a:t>
                </a:r>
                <a:r>
                  <a:rPr lang="en-US" sz="2800" b="1" dirty="0">
                    <a:solidFill>
                      <a:srgbClr val="00B050"/>
                    </a:solidFill>
                    <a:latin typeface="Raleway"/>
                  </a:rPr>
                  <a:t>k</a:t>
                </a:r>
                <a:r>
                  <a:rPr lang="en-US" sz="2800" b="1" dirty="0">
                    <a:latin typeface="Bookman Old Style" panose="02050604050505020204" pitchFamily="18" charset="0"/>
                  </a:rPr>
                  <a:t>&gt;</a:t>
                </a:r>
                <a:r>
                  <a:rPr lang="uk-UA" sz="2800" b="1" dirty="0">
                    <a:latin typeface="Bookman Old Style" panose="02050604050505020204" pitchFamily="18" charset="0"/>
                  </a:rPr>
                  <a:t>0,</a:t>
                </a:r>
                <a:r>
                  <a:rPr lang="uk-UA" sz="2800" b="1" dirty="0">
                    <a:solidFill>
                      <a:srgbClr val="00B050"/>
                    </a:solidFill>
                    <a:latin typeface="Bookman Old Style" panose="02050604050505020204" pitchFamily="18" charset="0"/>
                  </a:rPr>
                  <a:t/>
                </a:r>
                <a:r>
                  <a:rPr lang="uk-UA" sz="2800" b="1" dirty="0">
                    <a:latin typeface="Bookman Old Style" panose="02050604050505020204" pitchFamily="18" charset="0"/>
                  </a:rPr>
                  <a:t/>
                </a:r>
                <a:r>
                  <a:rPr lang="uk-UA" sz="2800" b="1" dirty="0">
                    <a:latin typeface="Raleway"/>
                  </a:rPr>
                  <a:t>то вектор </a:t>
                </a:r>
                <a:r>
                  <a:rPr lang="en-US" sz="2800" b="1" dirty="0">
                    <a:solidFill>
                      <a:srgbClr val="00B050"/>
                    </a:solidFill>
                    <a:latin typeface="Bookman Old Style" panose="02050604050505020204" pitchFamily="18" charset="0"/>
                  </a:rPr>
                  <a:t>k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2800" b="1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2800" b="1">
                            <a:solidFill>
                              <a:srgbClr val="FFC000"/>
                            </a:solidFill>
                            <a:latin typeface="Raleway"/>
                          </a:rPr>
                          <m:t>а </m:t>
                        </m:r>
                      </m:e>
                    </m:acc>
                  </m:oMath>
                </a14:m>
                <a:r>
                  <a:rPr lang="uk-UA" sz="2800" b="1" dirty="0">
                    <a:solidFill>
                      <a:prstClr val="white"/>
                    </a:solidFill>
                    <a:latin typeface="Raleway"/>
                  </a:rPr>
                  <a:t/>
                </a:r>
                <a:r>
                  <a:rPr lang="uk-UA" sz="2800" b="1" dirty="0" err="1">
                    <a:solidFill>
                      <a:prstClr val="white"/>
                    </a:solidFill>
                    <a:latin typeface="Raleway"/>
                  </a:rPr>
                  <a:t>співнапрямлений</a:t>
                </a:r>
                <a:r>
                  <a:rPr lang="uk-UA" sz="2800" b="1" dirty="0">
                    <a:solidFill>
                      <a:prstClr val="white"/>
                    </a:solidFill>
                    <a:latin typeface="Raleway"/>
                  </a:rPr>
                  <a:t> з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2800" b="1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2800" b="1">
                            <a:solidFill>
                              <a:srgbClr val="FFC000"/>
                            </a:solidFill>
                            <a:latin typeface="Raleway"/>
                          </a:rPr>
                          <m:t>а </m:t>
                        </m:r>
                      </m:e>
                    </m:acc>
                  </m:oMath>
                </a14:m>
                <a:r>
                  <a:rPr lang="uk-UA" sz="2800" b="1" dirty="0">
                    <a:latin typeface="Raleway"/>
                  </a:rPr>
                  <a:t>.</a:t>
                </a:r>
                <a:endParaRPr lang="en-US" sz="2800" b="1" dirty="0">
                  <a:latin typeface="Raleway"/>
                </a:endParaRPr>
              </a:p>
              <a:p>
                <a:r>
                  <a:rPr lang="uk-UA" sz="2800" b="1" dirty="0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Якщо </a:t>
                </a:r>
                <a:r>
                  <a:rPr lang="en-US" sz="2800" b="1" dirty="0">
                    <a:solidFill>
                      <a:srgbClr val="00B050"/>
                    </a:solidFill>
                    <a:latin typeface="Raleway"/>
                  </a:rPr>
                  <a:t>k</a:t>
                </a:r>
                <a:r>
                  <a:rPr lang="en-US" sz="2800" b="1" dirty="0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&lt;</a:t>
                </a:r>
                <a:r>
                  <a:rPr lang="uk-UA" sz="2800" b="1" dirty="0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0,</a:t>
                </a:r>
                <a:r>
                  <a:rPr lang="uk-UA" sz="2800" b="1" dirty="0">
                    <a:solidFill>
                      <a:srgbClr val="00B050"/>
                    </a:solidFill>
                    <a:latin typeface="Bookman Old Style" panose="02050604050505020204" pitchFamily="18" charset="0"/>
                  </a:rPr>
                  <a:t/>
                </a:r>
                <a:r>
                  <a:rPr lang="uk-UA" sz="2800" b="1" dirty="0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/>
                </a:r>
                <a:r>
                  <a:rPr lang="uk-UA" sz="2800" b="1" dirty="0">
                    <a:solidFill>
                      <a:prstClr val="white"/>
                    </a:solidFill>
                    <a:latin typeface="Raleway"/>
                  </a:rPr>
                  <a:t>то вектор </a:t>
                </a:r>
                <a:r>
                  <a:rPr lang="en-US" sz="2800" b="1" dirty="0">
                    <a:solidFill>
                      <a:srgbClr val="00B050"/>
                    </a:solidFill>
                    <a:latin typeface="Bookman Old Style" panose="02050604050505020204" pitchFamily="18" charset="0"/>
                  </a:rPr>
                  <a:t>k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2800" b="1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2800" b="1">
                            <a:solidFill>
                              <a:srgbClr val="FFC000"/>
                            </a:solidFill>
                            <a:latin typeface="Raleway"/>
                          </a:rPr>
                          <m:t>а </m:t>
                        </m:r>
                      </m:e>
                    </m:acc>
                  </m:oMath>
                </a14:m>
                <a:r>
                  <a:rPr lang="uk-UA" sz="2800" b="1" dirty="0">
                    <a:solidFill>
                      <a:prstClr val="white"/>
                    </a:solidFill>
                    <a:latin typeface="Raleway"/>
                  </a:rPr>
                  <a:t> протилежно напрямлений з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2800" b="1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2800" b="1">
                            <a:solidFill>
                              <a:srgbClr val="FFC000"/>
                            </a:solidFill>
                            <a:latin typeface="Raleway"/>
                          </a:rPr>
                          <m:t>а </m:t>
                        </m:r>
                      </m:e>
                    </m:acc>
                  </m:oMath>
                </a14:m>
                <a:endParaRPr lang="en-US" sz="1800" dirty="0"/>
              </a:p>
            </p:txBody>
          </p:sp>
        </mc:Choice>
        <mc:Fallback>
          <p:sp>
            <p:nvSpPr>
              <p:cNvPr id="5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-198120" y="2454507"/>
                <a:ext cx="5867400" cy="2190750"/>
              </a:xfrm>
              <a:blipFill>
                <a:blip r:embed="rId2"/>
                <a:stretch>
                  <a:fillRect l="-519" t="-557" r="-2388" b="-4735"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4"/>
          <p:cNvSpPr txBox="1">
            <a:spLocks/>
          </p:cNvSpPr>
          <p:nvPr/>
        </p:nvSpPr>
        <p:spPr>
          <a:xfrm>
            <a:off x="24914" y="1283860"/>
            <a:ext cx="4603568" cy="10647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dirty="0">
                <a:solidFill>
                  <a:srgbClr val="3F3F41"/>
                </a:solidFill>
                <a:latin typeface="+mj-lt"/>
              </a:rPr>
              <a:t>Множення </a:t>
            </a:r>
            <a:r>
              <a:rPr lang="uk-UA" sz="3200" dirty="0">
                <a:solidFill>
                  <a:srgbClr val="FB4039"/>
                </a:solidFill>
                <a:latin typeface="+mj-lt"/>
              </a:rPr>
              <a:t>ВЕКТОРА</a:t>
            </a:r>
            <a:r>
              <a:rPr lang="en" sz="3200" dirty="0">
                <a:solidFill>
                  <a:srgbClr val="3F3F41"/>
                </a:solidFill>
                <a:latin typeface="+mj-lt"/>
              </a:rPr>
              <a:t> </a:t>
            </a:r>
            <a:r>
              <a:rPr lang="uk-UA" sz="3200" dirty="0">
                <a:solidFill>
                  <a:srgbClr val="3F3F41"/>
                </a:solidFill>
                <a:latin typeface="+mj-lt"/>
              </a:rPr>
              <a:t>НА ЧИСЛО</a:t>
            </a:r>
            <a:endParaRPr lang="en" sz="3200" dirty="0">
              <a:solidFill>
                <a:srgbClr val="3F3F41"/>
              </a:solidFill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09AD3BC-2041-4473-8D2B-744BA09798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7102" t="22388" r="35344" b="54142"/>
          <a:stretch/>
        </p:blipFill>
        <p:spPr>
          <a:xfrm rot="10800000">
            <a:off x="5101071" y="2068311"/>
            <a:ext cx="895350" cy="97154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76000"/>
              </a:prstClr>
            </a:outerShdw>
          </a:effectLst>
        </p:spPr>
      </p:pic>
      <p:sp>
        <p:nvSpPr>
          <p:cNvPr id="8" name="Rectangle 7"/>
          <p:cNvSpPr/>
          <p:nvPr/>
        </p:nvSpPr>
        <p:spPr>
          <a:xfrm rot="5400000">
            <a:off x="11692023" y="556334"/>
            <a:ext cx="13692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Slidehood.com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B7BE520-97C8-4140-A074-7E7721F71B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3074" name="Picture 2" descr="Множення вектора на число — урок. Геометрія, 9 клас.">
            <a:extLst>
              <a:ext uri="{FF2B5EF4-FFF2-40B4-BE49-F238E27FC236}">
                <a16:creationId xmlns:a16="http://schemas.microsoft.com/office/drawing/2014/main" xmlns="" id="{E6636DEB-92B0-4CA0-A0EA-36518C8BB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0546" y="1571625"/>
            <a:ext cx="5200650" cy="371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52940481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977485" y="1359459"/>
            <a:ext cx="10401547" cy="1882691"/>
            <a:chOff x="671352" y="1475573"/>
            <a:chExt cx="8069081" cy="1882691"/>
          </a:xfrm>
        </p:grpSpPr>
        <p:sp>
          <p:nvSpPr>
            <p:cNvPr id="2" name="Shape 129">
              <a:extLst>
                <a:ext uri="{FF2B5EF4-FFF2-40B4-BE49-F238E27FC236}">
                  <a16:creationId xmlns:a16="http://schemas.microsoft.com/office/drawing/2014/main" xmlns="" id="{2E1D2BAA-EC0A-4CC7-ABD6-5538F5A35D71}"/>
                </a:ext>
              </a:extLst>
            </p:cNvPr>
            <p:cNvSpPr txBox="1">
              <a:spLocks/>
            </p:cNvSpPr>
            <p:nvPr/>
          </p:nvSpPr>
          <p:spPr>
            <a:xfrm>
              <a:off x="671352" y="1475573"/>
              <a:ext cx="8069081" cy="964316"/>
            </a:xfrm>
            <a:prstGeom prst="rect">
              <a:avLst/>
            </a:prstGeom>
          </p:spPr>
          <p:txBody>
            <a:bodyPr vert="horz" lIns="91425" tIns="91425" rIns="91425" bIns="91425" rtlCol="0" anchor="b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spcBef>
                  <a:spcPts val="0"/>
                </a:spcBef>
              </a:pPr>
              <a:r>
                <a:rPr lang="uk-UA" sz="5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ЗНАЙТИ   </a:t>
              </a:r>
            </a:p>
            <a:p>
              <a:pPr>
                <a:spcBef>
                  <a:spcPts val="0"/>
                </a:spcBef>
              </a:pPr>
              <a:r>
                <a:rPr lang="uk-UA" sz="54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 Medium" panose="02000000000000000000" pitchFamily="2" charset="0"/>
                  <a:ea typeface="Roboto Medium" panose="02000000000000000000" pitchFamily="2" charset="0"/>
                </a:rPr>
                <a:t>МОДУЛЬ ВЕКТОРА</a:t>
              </a:r>
              <a:endParaRPr lang="en" sz="5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42309D67-9494-45B4-939A-55DD01CAA2D7}"/>
                    </a:ext>
                  </a:extLst>
                </p:cNvPr>
                <p:cNvSpPr/>
                <p:nvPr/>
              </p:nvSpPr>
              <p:spPr>
                <a:xfrm>
                  <a:off x="1130783" y="2621844"/>
                  <a:ext cx="5443129" cy="7364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uk-UA" sz="360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uk-UA" sz="3600" b="1" i="0" dirty="0">
                              <a:solidFill>
                                <a:srgbClr val="00B050"/>
                              </a:solidFill>
                            </a:rPr>
                            <m:t>АВ</m:t>
                          </m:r>
                        </m:e>
                      </m:acc>
                    </m:oMath>
                  </a14:m>
                  <a:r>
                    <a:rPr lang="uk-UA" sz="3600" dirty="0">
                      <a:solidFill>
                        <a:srgbClr val="00B050"/>
                      </a:solidFill>
                    </a:rPr>
                    <a:t/>
                  </a:r>
                  <a:r>
                    <a:rPr lang="uk-UA" sz="3600" dirty="0"/>
                    <a:t>, якщо</a:t>
                  </a:r>
                  <a:r>
                    <a:rPr lang="uk-UA" sz="3600" dirty="0">
                      <a:solidFill>
                        <a:srgbClr val="00B050"/>
                      </a:solidFill>
                    </a:rPr>
                    <a:t/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uk-UA" sz="36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uk-UA" sz="3600" b="1" dirty="0">
                              <a:solidFill>
                                <a:srgbClr val="00B050"/>
                              </a:solidFill>
                            </a:rPr>
                            <m:t>АВ</m:t>
                          </m:r>
                        </m:e>
                      </m:acc>
                      <m:r>
                        <m:rPr>
                          <m:nor/>
                        </m:rPr>
                        <a:rPr lang="uk-UA" sz="3600" b="1" i="0" dirty="0" smtClean="0">
                          <a:solidFill>
                            <a:schemeClr val="tx1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uk-UA" sz="3600" b="1" i="0" dirty="0" smtClean="0">
                          <a:solidFill>
                            <a:srgbClr val="00B050"/>
                          </a:solidFill>
                        </a:rPr>
                        <m:t> −7</m:t>
                      </m:r>
                      <m:r>
                        <m:rPr>
                          <m:nor/>
                        </m:rPr>
                        <a:rPr lang="uk-UA" sz="3600" b="1" i="0" dirty="0" smtClean="0">
                          <a:solidFill>
                            <a:schemeClr val="tx1"/>
                          </a:solidFill>
                        </a:rPr>
                        <m:t>;</m:t>
                      </m:r>
                      <m:r>
                        <m:rPr>
                          <m:nor/>
                        </m:rPr>
                        <a:rPr lang="uk-UA" sz="3600" b="1" i="0" dirty="0" smtClean="0">
                          <a:solidFill>
                            <a:srgbClr val="00B050"/>
                          </a:solidFill>
                        </a:rPr>
                        <m:t>10</m:t>
                      </m:r>
                      <m:r>
                        <m:rPr>
                          <m:nor/>
                        </m:rPr>
                        <a:rPr lang="uk-UA" sz="3600" b="1" i="0" dirty="0" smtClean="0">
                          <a:solidFill>
                            <a:schemeClr val="tx1"/>
                          </a:solidFill>
                        </a:rPr>
                        <m:t>)</m:t>
                      </m:r>
                    </m:oMath>
                  </a14:m>
                  <a:r>
                    <a:rPr lang="uk-UA" sz="3600" dirty="0">
                      <a:solidFill>
                        <a:srgbClr val="00B050"/>
                      </a:solidFill>
                    </a:rPr>
                    <a:t/>
                  </a:r>
                  <a:endParaRPr lang="en-US" sz="3600" b="1" dirty="0">
                    <a:solidFill>
                      <a:srgbClr val="00B050"/>
                    </a:solidFill>
                  </a:endParaRPr>
                </a:p>
              </p:txBody>
            </p:sp>
          </mc:Choice>
          <mc:Fallback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42309D67-9494-45B4-939A-55DD01CAA2D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0783" y="2621844"/>
                  <a:ext cx="5443129" cy="736420"/>
                </a:xfrm>
                <a:prstGeom prst="rect">
                  <a:avLst/>
                </a:prstGeom>
                <a:blipFill>
                  <a:blip r:embed="rId2"/>
                  <a:stretch>
                    <a:fillRect b="-30579"/>
                  </a:stretch>
                </a:blipFill>
              </p:spPr>
              <p:txBody>
                <a:bodyPr/>
                <a:lstStyle/>
                <a:p>
                  <a:r>
                    <a:rPr lang="x-non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Rectangle 8"/>
          <p:cNvSpPr/>
          <p:nvPr/>
        </p:nvSpPr>
        <p:spPr>
          <a:xfrm rot="5400000">
            <a:off x="11692023" y="556334"/>
            <a:ext cx="13692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Slidehood.com</a:t>
            </a:r>
          </a:p>
        </p:txBody>
      </p:sp>
      <p:grpSp>
        <p:nvGrpSpPr>
          <p:cNvPr id="20" name="Shape 486"/>
          <p:cNvGrpSpPr/>
          <p:nvPr/>
        </p:nvGrpSpPr>
        <p:grpSpPr>
          <a:xfrm>
            <a:off x="3886029" y="591259"/>
            <a:ext cx="648809" cy="964316"/>
            <a:chOff x="6730350" y="2315900"/>
            <a:chExt cx="257700" cy="420100"/>
          </a:xfrm>
          <a:solidFill>
            <a:srgbClr val="00B050"/>
          </a:solidFill>
        </p:grpSpPr>
        <p:sp>
          <p:nvSpPr>
            <p:cNvPr id="21" name="Shape 487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2" name="Shape 488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3" name="Shape 489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0" t="0" r="0" b="0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4" name="Shape 490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0" t="0" r="0" b="0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5" name="Shape 491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0" t="0" r="0" b="0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434343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2">
                <a:extLst>
                  <a:ext uri="{FF2B5EF4-FFF2-40B4-BE49-F238E27FC236}">
                    <a16:creationId xmlns:a16="http://schemas.microsoft.com/office/drawing/2014/main" id="{83A36C4D-E3AD-4BDD-ABF7-CD0051F6E8A6}"/>
                  </a:ext>
                </a:extLst>
              </p:cNvPr>
              <p:cNvSpPr/>
              <p:nvPr/>
            </p:nvSpPr>
            <p:spPr>
              <a:xfrm>
                <a:off x="0" y="3642140"/>
                <a:ext cx="7273487" cy="9174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uk-UA" sz="3600" i="1" smtClean="0">
                            <a:solidFill>
                              <a:srgbClr val="F94A26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uk-UA" sz="3600" b="1" i="1" smtClean="0">
                                <a:solidFill>
                                  <a:srgbClr val="F94A2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uk-UA" sz="3600" b="1" i="0" smtClean="0">
                                <a:solidFill>
                                  <a:srgbClr val="F94A26"/>
                                </a:solidFill>
                              </a:rPr>
                              <m:t>АВ</m:t>
                            </m:r>
                          </m:e>
                        </m:acc>
                      </m:e>
                    </m:d>
                  </m:oMath>
                </a14:m>
                <a:r>
                  <a:rPr lang="uk-UA" sz="3600" dirty="0"/>
                  <a:t>=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uk-UA" sz="3600" b="1" i="0" dirty="0" smtClean="0"/>
                      <m:t>5</m:t>
                    </m:r>
                    <m:rad>
                      <m:radPr>
                        <m:degHide m:val="on"/>
                        <m:ctrlPr>
                          <a:rPr lang="uk-UA" sz="3600" b="1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uk-UA" sz="3600" b="1" i="0" dirty="0" smtClean="0"/>
                          <m:t>49+100</m:t>
                        </m:r>
                      </m:e>
                    </m:rad>
                    <m:r>
                      <m:rPr>
                        <m:nor/>
                      </m:rPr>
                      <a:rPr lang="uk-UA" sz="3600" b="1" i="0" dirty="0" smtClean="0"/>
                      <m:t>=5</m:t>
                    </m:r>
                    <m:rad>
                      <m:radPr>
                        <m:degHide m:val="on"/>
                        <m:ctrlPr>
                          <a:rPr lang="uk-UA" sz="3600" b="1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uk-UA" sz="3600" b="1" i="0" dirty="0" smtClean="0"/>
                          <m:t>149</m:t>
                        </m:r>
                      </m:e>
                    </m:rad>
                    <m:r>
                      <m:rPr>
                        <m:nor/>
                      </m:rPr>
                      <a:rPr lang="uk-UA" sz="3600" b="1" i="0" dirty="0" smtClean="0"/>
                      <m:t>.</m:t>
                    </m:r>
                  </m:oMath>
                </a14:m>
                <a:endParaRPr lang="en-US" sz="3600" b="1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4" name="Rectangle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3A36C4D-E3AD-4BDD-ABF7-CD0051F6E8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42140"/>
                <a:ext cx="7273487" cy="917431"/>
              </a:xfrm>
              <a:prstGeom prst="rect">
                <a:avLst/>
              </a:prstGeom>
              <a:blipFill>
                <a:blip r:embed="rId3"/>
                <a:stretch>
                  <a:fillRect b="-8609"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D0E1F2C-4DC1-425D-8699-3A45A23537E4}"/>
              </a:ext>
            </a:extLst>
          </p:cNvPr>
          <p:cNvSpPr/>
          <p:nvPr/>
        </p:nvSpPr>
        <p:spPr>
          <a:xfrm>
            <a:off x="1075382" y="2595819"/>
            <a:ext cx="9886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/>
              <a:t>-5</a:t>
            </a:r>
            <a:endParaRPr lang="x-none" sz="3600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D1D09A4D-A85C-4A31-8AE1-CBA648E9D588}"/>
              </a:ext>
            </a:extLst>
          </p:cNvPr>
          <p:cNvSpPr/>
          <p:nvPr/>
        </p:nvSpPr>
        <p:spPr>
          <a:xfrm>
            <a:off x="850111" y="3777689"/>
            <a:ext cx="14392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>
                <a:latin typeface="Bookman Old Style" panose="02050604050505020204" pitchFamily="18" charset="0"/>
              </a:rPr>
              <a:t>|</a:t>
            </a:r>
            <a:r>
              <a:rPr lang="uk-UA" sz="3600" b="1" dirty="0"/>
              <a:t>-5</a:t>
            </a:r>
            <a:r>
              <a:rPr lang="uk-UA" sz="3600" b="1" dirty="0">
                <a:latin typeface="Bookman Old Style" panose="02050604050505020204" pitchFamily="18" charset="0"/>
              </a:rPr>
              <a:t>|</a:t>
            </a:r>
            <a:r>
              <a:rPr lang="uk-UA" sz="3600" dirty="0">
                <a:latin typeface="Bookman Old Style" panose="02050604050505020204" pitchFamily="18" charset="0"/>
              </a:rPr>
              <a:t>·</a:t>
            </a:r>
            <a:endParaRPr lang="x-none" sz="3600" dirty="0"/>
          </a:p>
        </p:txBody>
      </p:sp>
    </p:spTree>
    <p:extLst>
      <p:ext uri="{BB962C8B-B14F-4D97-AF65-F5344CB8AC3E}">
        <p14:creationId xmlns:p14="http://schemas.microsoft.com/office/powerpoint/2010/main" xmlns="" val="13538748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41C1146F-B99D-4FD2-8787-D858461216AF}"/>
              </a:ext>
            </a:extLst>
          </p:cNvPr>
          <p:cNvCxnSpPr/>
          <p:nvPr/>
        </p:nvCxnSpPr>
        <p:spPr>
          <a:xfrm flipV="1">
            <a:off x="1734671" y="1849954"/>
            <a:ext cx="6954695" cy="1084436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Shape 218">
            <a:extLst>
              <a:ext uri="{FF2B5EF4-FFF2-40B4-BE49-F238E27FC236}">
                <a16:creationId xmlns:a16="http://schemas.microsoft.com/office/drawing/2014/main" xmlns="" id="{F8C70935-AD9C-4BB7-845D-9E158701D0E2}"/>
              </a:ext>
            </a:extLst>
          </p:cNvPr>
          <p:cNvSpPr txBox="1">
            <a:spLocks/>
          </p:cNvSpPr>
          <p:nvPr/>
        </p:nvSpPr>
        <p:spPr>
          <a:xfrm>
            <a:off x="3502635" y="471950"/>
            <a:ext cx="5186731" cy="1204992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uk-UA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КОЛІНЕАРНІ </a:t>
            </a:r>
            <a:r>
              <a:rPr lang="uk-UA" sz="3600" b="1" dirty="0">
                <a:solidFill>
                  <a:srgbClr val="40B2F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ВЕКТОРИ</a:t>
            </a:r>
            <a:endParaRPr lang="en" sz="3600" b="1" dirty="0">
              <a:solidFill>
                <a:srgbClr val="40B2F1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 rot="5400000">
            <a:off x="11692023" y="556334"/>
            <a:ext cx="13692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Slidehood.com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xmlns="" id="{8FF71C3A-E596-4003-A815-6D078D2EC901}"/>
              </a:ext>
            </a:extLst>
          </p:cNvPr>
          <p:cNvCxnSpPr>
            <a:cxnSpLocks/>
          </p:cNvCxnSpPr>
          <p:nvPr/>
        </p:nvCxnSpPr>
        <p:spPr>
          <a:xfrm flipV="1">
            <a:off x="1938939" y="2569501"/>
            <a:ext cx="1943676" cy="320228"/>
          </a:xfrm>
          <a:prstGeom prst="straightConnector1">
            <a:avLst/>
          </a:prstGeom>
          <a:ln w="57150">
            <a:solidFill>
              <a:srgbClr val="FF1D0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xmlns="" id="{3C066C50-E0ED-4D98-B80F-2AF4A19D11B8}"/>
              </a:ext>
            </a:extLst>
          </p:cNvPr>
          <p:cNvCxnSpPr>
            <a:cxnSpLocks/>
          </p:cNvCxnSpPr>
          <p:nvPr/>
        </p:nvCxnSpPr>
        <p:spPr>
          <a:xfrm flipH="1">
            <a:off x="6830452" y="1849954"/>
            <a:ext cx="1606233" cy="247283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Shape 218">
                <a:extLst>
                  <a:ext uri="{FF2B5EF4-FFF2-40B4-BE49-F238E27FC236}">
                    <a16:creationId xmlns:a16="http://schemas.microsoft.com/office/drawing/2014/main" id="{838793BA-AA0D-48C1-8592-724FB0C41E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3052" y="4959476"/>
                <a:ext cx="6545846" cy="1204992"/>
              </a:xfrm>
              <a:prstGeom prst="rect">
                <a:avLst/>
              </a:prstGeom>
            </p:spPr>
            <p:txBody>
              <a:bodyPr lIns="91425" tIns="91425" rIns="91425" bIns="91425" anchor="b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spcBef>
                    <a:spcPts val="0"/>
                  </a:spcBef>
                </a:pPr>
                <a:r>
                  <a:rPr lang="uk-UA" sz="3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Roboto Medium" panose="02000000000000000000" pitchFamily="2" charset="0"/>
                  </a:rPr>
                  <a:t>Якщо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3600" i="1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3600" b="1" i="1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ea typeface="Roboto Medium" panose="02000000000000000000" pitchFamily="2" charset="0"/>
                          </a:rPr>
                          <m:t>а</m:t>
                        </m:r>
                      </m:e>
                    </m:acc>
                  </m:oMath>
                </a14:m>
                <a:r>
                  <a:rPr lang="uk-UA" sz="3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Roboto Medium" panose="02000000000000000000" pitchFamily="2" charset="0"/>
                  </a:rPr>
                  <a:t> і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3600" i="1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3600" b="1" i="0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ea typeface="Roboto Medium" panose="02000000000000000000" pitchFamily="2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uk-UA" sz="3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Roboto Medium" panose="02000000000000000000" pitchFamily="2" charset="0"/>
                  </a:rPr>
                  <a:t> – ненульові колінеарні вектори, то існує число </a:t>
                </a:r>
                <a:r>
                  <a:rPr lang="en-US" sz="3600" dirty="0">
                    <a:solidFill>
                      <a:srgbClr val="0070C0"/>
                    </a:solidFill>
                    <a:ea typeface="Roboto Medium" panose="02000000000000000000" pitchFamily="2" charset="0"/>
                  </a:rPr>
                  <a:t>k</a:t>
                </a:r>
                <a:r>
                  <a:rPr lang="uk-UA" sz="3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Roboto Medium" panose="02000000000000000000" pitchFamily="2" charset="0"/>
                  </a:rPr>
                  <a:t>  таке, що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3600" i="1" dirty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3600" b="1" i="0" dirty="0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Roboto Cn"/>
                            <a:ea typeface="Roboto Medium" panose="02000000000000000000" pitchFamily="2" charset="0"/>
                            <a:cs typeface="+mn-cs"/>
                          </a:rPr>
                          <m:t>b</m:t>
                        </m:r>
                      </m:e>
                    </m:acc>
                  </m:oMath>
                </a14:m>
                <a:r>
                  <a:rPr lang="uk-UA" sz="3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Roboto Medium" panose="02000000000000000000" pitchFamily="2" charset="0"/>
                  </a:rPr>
                  <a:t> = </a:t>
                </a:r>
                <a:r>
                  <a:rPr lang="en-US" sz="3600" dirty="0">
                    <a:solidFill>
                      <a:srgbClr val="0070C0"/>
                    </a:solidFill>
                    <a:latin typeface="Roboto Cn"/>
                    <a:ea typeface="Roboto Medium" panose="02000000000000000000" pitchFamily="2" charset="0"/>
                    <a:cs typeface="+mn-cs"/>
                  </a:rPr>
                  <a:t>k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3600" i="1" dirty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3600" b="1" i="1" dirty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a typeface="Roboto Medium" panose="02000000000000000000" pitchFamily="2" charset="0"/>
                            <a:cs typeface="+mn-cs"/>
                          </a:rPr>
                          <m:t>а</m:t>
                        </m:r>
                      </m:e>
                    </m:acc>
                  </m:oMath>
                </a14:m>
                <a:endParaRPr lang="en" sz="3600" b="1" dirty="0">
                  <a:solidFill>
                    <a:srgbClr val="40B2F1"/>
                  </a:solidFill>
                  <a:ea typeface="Roboto Medium" panose="02000000000000000000" pitchFamily="2" charset="0"/>
                </a:endParaRPr>
              </a:p>
            </p:txBody>
          </p:sp>
        </mc:Choice>
        <mc:Fallback>
          <p:sp>
            <p:nvSpPr>
              <p:cNvPr id="8" name="Shape 21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38793BA-AA0D-48C1-8592-724FB0C41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052" y="4959476"/>
                <a:ext cx="6545846" cy="1204992"/>
              </a:xfrm>
              <a:prstGeom prst="rect">
                <a:avLst/>
              </a:prstGeom>
              <a:blipFill>
                <a:blip r:embed="rId2"/>
                <a:stretch>
                  <a:fillRect l="-372" t="-53299" r="-2514" b="-15736"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230498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41C1146F-B99D-4FD2-8787-D858461216AF}"/>
              </a:ext>
            </a:extLst>
          </p:cNvPr>
          <p:cNvCxnSpPr/>
          <p:nvPr/>
        </p:nvCxnSpPr>
        <p:spPr>
          <a:xfrm flipV="1">
            <a:off x="1734671" y="2062595"/>
            <a:ext cx="6954695" cy="1084436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Shape 218">
            <a:extLst>
              <a:ext uri="{FF2B5EF4-FFF2-40B4-BE49-F238E27FC236}">
                <a16:creationId xmlns:a16="http://schemas.microsoft.com/office/drawing/2014/main" xmlns="" id="{F8C70935-AD9C-4BB7-845D-9E158701D0E2}"/>
              </a:ext>
            </a:extLst>
          </p:cNvPr>
          <p:cNvSpPr txBox="1">
            <a:spLocks/>
          </p:cNvSpPr>
          <p:nvPr/>
        </p:nvSpPr>
        <p:spPr>
          <a:xfrm>
            <a:off x="3502635" y="471950"/>
            <a:ext cx="5186731" cy="1204992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uk-UA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КОЛІНЕАРНІ </a:t>
            </a:r>
            <a:r>
              <a:rPr lang="uk-UA" sz="3600" b="1" dirty="0">
                <a:solidFill>
                  <a:srgbClr val="40B2F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ВЕКТОРИ</a:t>
            </a:r>
            <a:endParaRPr lang="en" sz="3600" b="1" dirty="0">
              <a:solidFill>
                <a:srgbClr val="40B2F1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 rot="5400000">
            <a:off x="11692023" y="556334"/>
            <a:ext cx="13692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Slidehood.com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xmlns="" id="{8FF71C3A-E596-4003-A815-6D078D2EC901}"/>
              </a:ext>
            </a:extLst>
          </p:cNvPr>
          <p:cNvCxnSpPr>
            <a:cxnSpLocks/>
          </p:cNvCxnSpPr>
          <p:nvPr/>
        </p:nvCxnSpPr>
        <p:spPr>
          <a:xfrm flipV="1">
            <a:off x="2091339" y="2757898"/>
            <a:ext cx="1943676" cy="320228"/>
          </a:xfrm>
          <a:prstGeom prst="straightConnector1">
            <a:avLst/>
          </a:prstGeom>
          <a:ln w="57150">
            <a:solidFill>
              <a:srgbClr val="FF1D0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xmlns="" id="{A651AFF6-207B-4AFA-8592-99B1D2F9F16B}"/>
              </a:ext>
            </a:extLst>
          </p:cNvPr>
          <p:cNvCxnSpPr>
            <a:cxnSpLocks/>
          </p:cNvCxnSpPr>
          <p:nvPr/>
        </p:nvCxnSpPr>
        <p:spPr>
          <a:xfrm flipV="1">
            <a:off x="4571457" y="2460442"/>
            <a:ext cx="1708320" cy="288741"/>
          </a:xfrm>
          <a:prstGeom prst="straightConnector1">
            <a:avLst/>
          </a:prstGeom>
          <a:ln w="57150">
            <a:solidFill>
              <a:srgbClr val="C21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Shape 218">
                <a:extLst>
                  <a:ext uri="{FF2B5EF4-FFF2-40B4-BE49-F238E27FC236}">
                    <a16:creationId xmlns:a16="http://schemas.microsoft.com/office/drawing/2014/main" id="{838793BA-AA0D-48C1-8592-724FB0C41E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7006" y="4610810"/>
                <a:ext cx="7701154" cy="1204992"/>
              </a:xfrm>
              <a:prstGeom prst="rect">
                <a:avLst/>
              </a:prstGeom>
            </p:spPr>
            <p:txBody>
              <a:bodyPr lIns="91425" tIns="91425" rIns="91425" bIns="91425" anchor="b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spcBef>
                    <a:spcPts val="0"/>
                  </a:spcBef>
                </a:pPr>
                <a:r>
                  <a:rPr lang="uk-UA" sz="3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Я</a:t>
                </a:r>
                <a:r>
                  <a:rPr lang="ru-RU" sz="36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кщо</a:t>
                </a:r>
                <a:r>
                  <a:rPr lang="ru-RU" sz="3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 для будь </a:t>
                </a:r>
                <a:r>
                  <a:rPr lang="ru-RU" sz="36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яких</a:t>
                </a:r>
                <a:r>
                  <a:rPr lang="ru-RU" sz="3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/>
                </a:r>
                <a:r>
                  <a:rPr lang="ru-RU" sz="36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ненульових</a:t>
                </a:r>
                <a:r>
                  <a:rPr lang="ru-RU" sz="3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/>
                </a:r>
                <a:r>
                  <a:rPr lang="ru-RU" sz="36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векторів</a:t>
                </a:r>
                <a:r>
                  <a:rPr lang="ru-RU" sz="3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/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3600" i="1" dirty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3600" b="1" i="1" dirty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a typeface="Roboto Medium" panose="02000000000000000000" pitchFamily="2" charset="0"/>
                            <a:cs typeface="+mn-cs"/>
                          </a:rPr>
                          <m:t>а</m:t>
                        </m:r>
                      </m:e>
                    </m:acc>
                  </m:oMath>
                </a14:m>
                <a:r>
                  <a:rPr lang="uk-UA" sz="36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ea typeface="Roboto Medium" panose="02000000000000000000" pitchFamily="2" charset="0"/>
                    <a:cs typeface="+mn-cs"/>
                  </a:rPr>
                  <a:t> і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3600" i="1" dirty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3600" b="1" dirty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a typeface="Roboto Medium" panose="02000000000000000000" pitchFamily="2" charset="0"/>
                            <a:cs typeface="+mn-cs"/>
                          </a:rPr>
                          <m:t>b</m:t>
                        </m:r>
                      </m:e>
                    </m:acc>
                  </m:oMath>
                </a14:m>
                <a:r>
                  <a:rPr lang="uk-UA" sz="36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ea typeface="Roboto Medium" panose="02000000000000000000" pitchFamily="2" charset="0"/>
                    <a:cs typeface="+mn-cs"/>
                  </a:rPr>
                  <a:t/>
                </a:r>
                <a:r>
                  <a:rPr lang="ru-RU" sz="36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справджується</a:t>
                </a:r>
                <a:r>
                  <a:rPr lang="ru-RU" sz="3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/>
                </a:r>
                <a:r>
                  <a:rPr lang="ru-RU" sz="36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рівність</a:t>
                </a:r>
                <a:r>
                  <a:rPr lang="ru-RU" sz="3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/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3600" i="1" dirty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3600" b="1" dirty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a typeface="Roboto Medium" panose="02000000000000000000" pitchFamily="2" charset="0"/>
                            <a:cs typeface="+mn-cs"/>
                          </a:rPr>
                          <m:t>b</m:t>
                        </m:r>
                      </m:e>
                    </m:acc>
                  </m:oMath>
                </a14:m>
                <a:r>
                  <a:rPr lang="uk-UA" sz="36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ea typeface="Roboto Medium" panose="02000000000000000000" pitchFamily="2" charset="0"/>
                    <a:cs typeface="+mn-cs"/>
                  </a:rPr>
                  <a:t> = </a:t>
                </a:r>
                <a:r>
                  <a:rPr lang="en-US" sz="3600" dirty="0">
                    <a:solidFill>
                      <a:srgbClr val="0070C0"/>
                    </a:solidFill>
                    <a:ea typeface="Roboto Medium" panose="02000000000000000000" pitchFamily="2" charset="0"/>
                    <a:cs typeface="+mn-cs"/>
                  </a:rPr>
                  <a:t>k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3600" i="1" dirty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3600" b="1" i="1" dirty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a typeface="Roboto Medium" panose="02000000000000000000" pitchFamily="2" charset="0"/>
                            <a:cs typeface="+mn-cs"/>
                          </a:rPr>
                          <m:t>а</m:t>
                        </m:r>
                      </m:e>
                    </m:acc>
                  </m:oMath>
                </a14:m>
                <a:r>
                  <a:rPr lang="ru-RU" sz="3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, то </a:t>
                </a:r>
                <a:r>
                  <a:rPr lang="ru-RU" sz="36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вектори</a:t>
                </a:r>
                <a:r>
                  <a:rPr lang="ru-RU" sz="3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/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3600" i="1" dirty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3600" b="1" i="1" dirty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a typeface="Roboto Medium" panose="02000000000000000000" pitchFamily="2" charset="0"/>
                            <a:cs typeface="+mn-cs"/>
                          </a:rPr>
                          <m:t>а</m:t>
                        </m:r>
                      </m:e>
                    </m:acc>
                  </m:oMath>
                </a14:m>
                <a:r>
                  <a:rPr lang="uk-UA" sz="36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ea typeface="Roboto Medium" panose="02000000000000000000" pitchFamily="2" charset="0"/>
                    <a:cs typeface="+mn-cs"/>
                  </a:rPr>
                  <a:t> і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3600" i="1" dirty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3600" b="1" dirty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a typeface="Roboto Medium" panose="02000000000000000000" pitchFamily="2" charset="0"/>
                            <a:cs typeface="+mn-cs"/>
                          </a:rPr>
                          <m:t>b</m:t>
                        </m:r>
                      </m:e>
                    </m:acc>
                  </m:oMath>
                </a14:m>
                <a:r>
                  <a:rPr lang="uk-UA" sz="36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ea typeface="Roboto Medium" panose="02000000000000000000" pitchFamily="2" charset="0"/>
                    <a:cs typeface="+mn-cs"/>
                  </a:rPr>
                  <a:t/>
                </a:r>
                <a:r>
                  <a:rPr lang="ru-RU" sz="3600" dirty="0">
                    <a:solidFill>
                      <a:srgbClr val="0070C0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КОЛІНЕАРНІ</a:t>
                </a:r>
                <a:r>
                  <a:rPr lang="ru-RU" sz="3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.</a:t>
                </a:r>
                <a:endParaRPr lang="en" sz="3600" b="1" dirty="0">
                  <a:solidFill>
                    <a:srgbClr val="40B2F1"/>
                  </a:solidFill>
                  <a:latin typeface="Roboto Medium" panose="02000000000000000000" pitchFamily="2" charset="0"/>
                  <a:ea typeface="Roboto Medium" panose="02000000000000000000" pitchFamily="2" charset="0"/>
                </a:endParaRPr>
              </a:p>
            </p:txBody>
          </p:sp>
        </mc:Choice>
        <mc:Fallback>
          <p:sp>
            <p:nvSpPr>
              <p:cNvPr id="8" name="Shape 21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38793BA-AA0D-48C1-8592-724FB0C41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06" y="4610810"/>
                <a:ext cx="7701154" cy="1204992"/>
              </a:xfrm>
              <a:prstGeom prst="rect">
                <a:avLst/>
              </a:prstGeom>
              <a:blipFill>
                <a:blip r:embed="rId2"/>
                <a:stretch>
                  <a:fillRect t="-103030" b="-15152"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819207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-198120" y="2454507"/>
            <a:ext cx="6294120" cy="2190750"/>
          </a:xfrm>
        </p:spPr>
        <p:txBody>
          <a:bodyPr>
            <a:normAutofit/>
          </a:bodyPr>
          <a:lstStyle/>
          <a:p>
            <a:r>
              <a:rPr lang="uk-UA" sz="2800" b="1" dirty="0">
                <a:latin typeface="Raleway"/>
              </a:rPr>
              <a:t>У колінеарних векторів</a:t>
            </a:r>
          </a:p>
          <a:p>
            <a:r>
              <a:rPr lang="uk-UA" sz="2800" b="1" dirty="0">
                <a:latin typeface="Raleway"/>
              </a:rPr>
              <a:t>відповідні координати ПРОПОРЦІЙНІ. </a:t>
            </a:r>
            <a:endParaRPr lang="en-US" sz="1800" dirty="0"/>
          </a:p>
        </p:txBody>
      </p:sp>
      <p:sp>
        <p:nvSpPr>
          <p:cNvPr id="6" name="Text Placeholder 4"/>
          <p:cNvSpPr txBox="1">
            <a:spLocks/>
          </p:cNvSpPr>
          <p:nvPr/>
        </p:nvSpPr>
        <p:spPr>
          <a:xfrm>
            <a:off x="24914" y="1283860"/>
            <a:ext cx="4603568" cy="10647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dirty="0">
                <a:solidFill>
                  <a:srgbClr val="3F3F41"/>
                </a:solidFill>
                <a:latin typeface="+mj-lt"/>
              </a:rPr>
              <a:t>Умова </a:t>
            </a:r>
            <a:r>
              <a:rPr lang="uk-UA" sz="3200" dirty="0">
                <a:solidFill>
                  <a:srgbClr val="FB4039"/>
                </a:solidFill>
                <a:latin typeface="+mj-lt"/>
              </a:rPr>
              <a:t>КОЛІНЕАРНОСТІ </a:t>
            </a:r>
            <a:r>
              <a:rPr lang="uk-UA" sz="3200" dirty="0">
                <a:solidFill>
                  <a:srgbClr val="3F3F41"/>
                </a:solidFill>
                <a:latin typeface="+mj-lt"/>
              </a:rPr>
              <a:t>ВЕКТОРІВ</a:t>
            </a:r>
            <a:endParaRPr lang="en" sz="3200" dirty="0">
              <a:solidFill>
                <a:srgbClr val="3F3F41"/>
              </a:solidFill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09AD3BC-2041-4473-8D2B-744BA09798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7102" t="22388" r="35344" b="54142"/>
          <a:stretch/>
        </p:blipFill>
        <p:spPr>
          <a:xfrm rot="10800000">
            <a:off x="5101071" y="2068311"/>
            <a:ext cx="895350" cy="97154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76000"/>
              </a:prstClr>
            </a:outerShdw>
          </a:effectLst>
        </p:spPr>
      </p:pic>
      <p:sp>
        <p:nvSpPr>
          <p:cNvPr id="8" name="Rectangle 7"/>
          <p:cNvSpPr/>
          <p:nvPr/>
        </p:nvSpPr>
        <p:spPr>
          <a:xfrm rot="5400000">
            <a:off x="11692023" y="556334"/>
            <a:ext cx="13692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Slidehood.com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B7BE520-97C8-4140-A074-7E7721F71B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3074" name="Picture 2" descr="Множення вектора на число — урок. Геометрія, 9 клас.">
            <a:extLst>
              <a:ext uri="{FF2B5EF4-FFF2-40B4-BE49-F238E27FC236}">
                <a16:creationId xmlns:a16="http://schemas.microsoft.com/office/drawing/2014/main" xmlns="" id="{E6636DEB-92B0-4CA0-A0EA-36518C8BB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0546" y="1571625"/>
            <a:ext cx="5200650" cy="371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53808373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-198120" y="2454507"/>
            <a:ext cx="6294120" cy="2190750"/>
          </a:xfrm>
        </p:spPr>
        <p:txBody>
          <a:bodyPr>
            <a:normAutofit/>
          </a:bodyPr>
          <a:lstStyle/>
          <a:p>
            <a:r>
              <a:rPr lang="uk-UA" sz="2800" b="1" dirty="0">
                <a:latin typeface="Raleway"/>
              </a:rPr>
              <a:t>Якщо у двох векторів відповідні координати пропорційні, то ці вектори КОЛІНЕАРНІ.</a:t>
            </a:r>
            <a:endParaRPr lang="en-US" sz="1800" dirty="0"/>
          </a:p>
        </p:txBody>
      </p:sp>
      <p:sp>
        <p:nvSpPr>
          <p:cNvPr id="6" name="Text Placeholder 4"/>
          <p:cNvSpPr txBox="1">
            <a:spLocks/>
          </p:cNvSpPr>
          <p:nvPr/>
        </p:nvSpPr>
        <p:spPr>
          <a:xfrm>
            <a:off x="24914" y="1283860"/>
            <a:ext cx="4603568" cy="10647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dirty="0">
                <a:solidFill>
                  <a:srgbClr val="3F3F41"/>
                </a:solidFill>
                <a:latin typeface="+mj-lt"/>
              </a:rPr>
              <a:t>Умова </a:t>
            </a:r>
            <a:r>
              <a:rPr lang="uk-UA" sz="3200" dirty="0">
                <a:solidFill>
                  <a:srgbClr val="FB4039"/>
                </a:solidFill>
                <a:latin typeface="+mj-lt"/>
              </a:rPr>
              <a:t>КОЛІНЕАРНОСТІ </a:t>
            </a:r>
            <a:r>
              <a:rPr lang="uk-UA" sz="3200" dirty="0">
                <a:solidFill>
                  <a:srgbClr val="3F3F41"/>
                </a:solidFill>
                <a:latin typeface="+mj-lt"/>
              </a:rPr>
              <a:t>ВЕКТОРІВ</a:t>
            </a:r>
            <a:endParaRPr lang="en" sz="3200" dirty="0">
              <a:solidFill>
                <a:srgbClr val="3F3F41"/>
              </a:solidFill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09AD3BC-2041-4473-8D2B-744BA09798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7102" t="22388" r="35344" b="54142"/>
          <a:stretch/>
        </p:blipFill>
        <p:spPr>
          <a:xfrm rot="10800000">
            <a:off x="5101071" y="2068311"/>
            <a:ext cx="895350" cy="97154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76000"/>
              </a:prstClr>
            </a:outerShdw>
          </a:effectLst>
        </p:spPr>
      </p:pic>
      <p:sp>
        <p:nvSpPr>
          <p:cNvPr id="8" name="Rectangle 7"/>
          <p:cNvSpPr/>
          <p:nvPr/>
        </p:nvSpPr>
        <p:spPr>
          <a:xfrm rot="5400000">
            <a:off x="11692023" y="556334"/>
            <a:ext cx="13692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Slidehood.com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B7BE520-97C8-4140-A074-7E7721F71B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1028" name="Picture 4" descr="Matematika 8 - 6.1 Vektori">
            <a:extLst>
              <a:ext uri="{FF2B5EF4-FFF2-40B4-BE49-F238E27FC236}">
                <a16:creationId xmlns:a16="http://schemas.microsoft.com/office/drawing/2014/main" xmlns="" id="{C8B74CAB-02EB-473D-AEAA-27890D8FC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086196"/>
            <a:ext cx="5162550" cy="252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atematika 8 - 6.1 Vektori">
            <a:extLst>
              <a:ext uri="{FF2B5EF4-FFF2-40B4-BE49-F238E27FC236}">
                <a16:creationId xmlns:a16="http://schemas.microsoft.com/office/drawing/2014/main" xmlns="" id="{42A6A0C5-C466-4173-BF46-25BC28CDF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5314" y="3198332"/>
            <a:ext cx="5162549" cy="252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51064937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29">
            <a:extLst>
              <a:ext uri="{FF2B5EF4-FFF2-40B4-BE49-F238E27FC236}">
                <a16:creationId xmlns:a16="http://schemas.microsoft.com/office/drawing/2014/main" xmlns="" id="{2E1D2BAA-EC0A-4CC7-ABD6-5538F5A35D71}"/>
              </a:ext>
            </a:extLst>
          </p:cNvPr>
          <p:cNvSpPr txBox="1">
            <a:spLocks/>
          </p:cNvSpPr>
          <p:nvPr/>
        </p:nvSpPr>
        <p:spPr>
          <a:xfrm>
            <a:off x="670459" y="1548278"/>
            <a:ext cx="11129272" cy="964316"/>
          </a:xfrm>
          <a:prstGeom prst="rect">
            <a:avLst/>
          </a:prstGeom>
        </p:spPr>
        <p:txBody>
          <a:bodyPr vert="horz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uk-UA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ЗНАЙТИ </a:t>
            </a:r>
            <a:r>
              <a:rPr lang="uk-UA" sz="7200" b="1" i="1" dirty="0">
                <a:solidFill>
                  <a:srgbClr val="00B05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т</a:t>
            </a:r>
            <a:r>
              <a:rPr lang="uk-UA" sz="7200" b="1" i="1" dirty="0">
                <a:latin typeface="Roboto Medium" panose="02000000000000000000" pitchFamily="2" charset="0"/>
                <a:ea typeface="Roboto Medium" panose="02000000000000000000" pitchFamily="2" charset="0"/>
              </a:rPr>
              <a:t>,</a:t>
            </a:r>
            <a:r>
              <a:rPr lang="uk-UA" sz="7200" b="1" i="1" dirty="0">
                <a:solidFill>
                  <a:srgbClr val="00B05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  <a:r>
              <a:rPr lang="en" sz="7200" b="1" i="1" dirty="0">
                <a:solidFill>
                  <a:srgbClr val="00B05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  <a:r>
              <a:rPr lang="uk-UA" sz="6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Medium" panose="02000000000000000000" pitchFamily="2" charset="0"/>
                <a:ea typeface="Roboto Medium" panose="02000000000000000000" pitchFamily="2" charset="0"/>
              </a:rPr>
              <a:t>при якому КОЛІНЕАРНІ  вектори</a:t>
            </a:r>
            <a:endParaRPr lang="en" sz="6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Roboto Medium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 rot="5400000">
            <a:off x="11692023" y="556334"/>
            <a:ext cx="13692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Slidehood.com</a:t>
            </a:r>
          </a:p>
        </p:txBody>
      </p:sp>
      <p:grpSp>
        <p:nvGrpSpPr>
          <p:cNvPr id="20" name="Shape 486"/>
          <p:cNvGrpSpPr/>
          <p:nvPr/>
        </p:nvGrpSpPr>
        <p:grpSpPr>
          <a:xfrm>
            <a:off x="9963084" y="802289"/>
            <a:ext cx="637792" cy="1140835"/>
            <a:chOff x="6730350" y="2315900"/>
            <a:chExt cx="257700" cy="420100"/>
          </a:xfrm>
          <a:solidFill>
            <a:srgbClr val="00B050"/>
          </a:solidFill>
        </p:grpSpPr>
        <p:sp>
          <p:nvSpPr>
            <p:cNvPr id="21" name="Shape 487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2" name="Shape 488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3" name="Shape 489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0" t="0" r="0" b="0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4" name="Shape 490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0" t="0" r="0" b="0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5" name="Shape 491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0" t="0" r="0" b="0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434343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2">
                <a:extLst>
                  <a:ext uri="{FF2B5EF4-FFF2-40B4-BE49-F238E27FC236}">
                    <a16:creationId xmlns:a16="http://schemas.microsoft.com/office/drawing/2014/main" id="{44C31888-73D8-4C3E-ACB7-420218097245}"/>
                  </a:ext>
                </a:extLst>
              </p:cNvPr>
              <p:cNvSpPr/>
              <p:nvPr/>
            </p:nvSpPr>
            <p:spPr>
              <a:xfrm>
                <a:off x="-1023593" y="2469186"/>
                <a:ext cx="5605986" cy="8905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4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4400" b="1" i="1">
                            <a:solidFill>
                              <a:prstClr val="black"/>
                            </a:solidFill>
                            <a:latin typeface="Raleway"/>
                          </a:rPr>
                          <m:t>а </m:t>
                        </m:r>
                        <m:r>
                          <m:rPr>
                            <m:nor/>
                          </m:rPr>
                          <a:rPr lang="uk-UA" sz="4400" b="1" i="1" smtClean="0">
                            <a:solidFill>
                              <a:prstClr val="black"/>
                            </a:solidFill>
                            <a:latin typeface="Raleway"/>
                          </a:rPr>
                          <m:t>(</m:t>
                        </m:r>
                      </m:e>
                    </m:acc>
                    <m:r>
                      <a:rPr lang="uk-UA" sz="4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uk-UA" sz="4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uk-UA" sz="4400" b="1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;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uk-UA" sz="4400" b="1" i="1" dirty="0" smtClean="0">
                        <a:solidFill>
                          <a:srgbClr val="00B050"/>
                        </a:solidFill>
                        <a:latin typeface="Raleway"/>
                      </a:rPr>
                      <m:t>т</m:t>
                    </m:r>
                    <m:r>
                      <m:rPr>
                        <m:nor/>
                      </m:rPr>
                      <a:rPr lang="uk-UA" sz="4400" b="1" i="0" dirty="0" smtClean="0">
                        <a:solidFill>
                          <a:schemeClr val="tx1"/>
                        </a:solidFill>
                        <a:latin typeface="Raleway"/>
                      </a:rPr>
                      <m:t>)  та</m:t>
                    </m:r>
                  </m:oMath>
                </a14:m>
                <a:endParaRPr lang="en-US" sz="4400" b="1" dirty="0">
                  <a:solidFill>
                    <a:srgbClr val="00B050"/>
                  </a:solidFill>
                  <a:latin typeface="Raleway"/>
                </a:endParaRPr>
              </a:p>
            </p:txBody>
          </p:sp>
        </mc:Choice>
        <mc:Fallback>
          <p:sp>
            <p:nvSpPr>
              <p:cNvPr id="13" name="Rectangle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44C31888-73D8-4C3E-ACB7-4202180972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23593" y="2469186"/>
                <a:ext cx="5605986" cy="890500"/>
              </a:xfrm>
              <a:prstGeom prst="rect">
                <a:avLst/>
              </a:prstGeom>
              <a:blipFill>
                <a:blip r:embed="rId2"/>
                <a:stretch>
                  <a:fillRect b="-32192"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Rectangle 2">
                <a:extLst>
                  <a:ext uri="{FF2B5EF4-FFF2-40B4-BE49-F238E27FC236}">
                    <a16:creationId xmlns:a16="http://schemas.microsoft.com/office/drawing/2014/main" id="{85E3D1B7-B4B1-4A0E-8ADE-D22A8B24C845}"/>
                  </a:ext>
                </a:extLst>
              </p:cNvPr>
              <p:cNvSpPr/>
              <p:nvPr/>
            </p:nvSpPr>
            <p:spPr>
              <a:xfrm>
                <a:off x="3176159" y="2500489"/>
                <a:ext cx="3636055" cy="8905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4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uk-UA" sz="4400" b="1" i="1" smtClean="0">
                            <a:solidFill>
                              <a:prstClr val="black"/>
                            </a:solidFill>
                            <a:latin typeface="Raleway"/>
                          </a:rPr>
                          <m:t>с</m:t>
                        </m:r>
                        <m:r>
                          <m:rPr>
                            <m:nor/>
                          </m:rPr>
                          <a:rPr lang="uk-UA" sz="4400" b="1" i="1">
                            <a:solidFill>
                              <a:prstClr val="black"/>
                            </a:solidFill>
                            <a:latin typeface="Raleway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uk-UA" sz="4400" b="1" i="1" smtClean="0">
                            <a:solidFill>
                              <a:prstClr val="black"/>
                            </a:solidFill>
                            <a:latin typeface="Raleway"/>
                          </a:rPr>
                          <m:t>(</m:t>
                        </m:r>
                      </m:e>
                    </m:acc>
                    <m:r>
                      <a:rPr lang="uk-UA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uk-UA" sz="4400" b="1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;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uk-UA" sz="4400" b="1" i="0" dirty="0" smtClean="0">
                        <a:solidFill>
                          <a:srgbClr val="00B050"/>
                        </a:solidFill>
                        <a:latin typeface="Raleway"/>
                      </a:rPr>
                      <m:t>6</m:t>
                    </m:r>
                    <m:r>
                      <m:rPr>
                        <m:nor/>
                      </m:rPr>
                      <a:rPr lang="uk-UA" sz="4400" b="1" i="0" dirty="0" smtClean="0">
                        <a:solidFill>
                          <a:schemeClr val="tx1"/>
                        </a:solidFill>
                        <a:latin typeface="Raleway"/>
                      </a:rPr>
                      <m:t>)</m:t>
                    </m:r>
                  </m:oMath>
                </a14:m>
                <a:endParaRPr lang="en-US" sz="4400" b="1" dirty="0">
                  <a:solidFill>
                    <a:srgbClr val="00B050"/>
                  </a:solidFill>
                  <a:latin typeface="Raleway"/>
                </a:endParaRPr>
              </a:p>
            </p:txBody>
          </p:sp>
        </mc:Choice>
        <mc:Fallback>
          <p:sp>
            <p:nvSpPr>
              <p:cNvPr id="17" name="Rectangle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5E3D1B7-B4B1-4A0E-8ADE-D22A8B24C8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6159" y="2500489"/>
                <a:ext cx="3636055" cy="890500"/>
              </a:xfrm>
              <a:prstGeom prst="rect">
                <a:avLst/>
              </a:prstGeom>
              <a:blipFill>
                <a:blip r:embed="rId3"/>
                <a:stretch>
                  <a:fillRect b="-32192"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8" name="Rectangle 2">
                <a:extLst>
                  <a:ext uri="{FF2B5EF4-FFF2-40B4-BE49-F238E27FC236}">
                    <a16:creationId xmlns:a16="http://schemas.microsoft.com/office/drawing/2014/main" id="{85FEEBC7-6CA2-4F95-8856-6CCBCED93C06}"/>
                  </a:ext>
                </a:extLst>
              </p:cNvPr>
              <p:cNvSpPr/>
              <p:nvPr/>
            </p:nvSpPr>
            <p:spPr>
              <a:xfrm>
                <a:off x="263320" y="3582678"/>
                <a:ext cx="4246118" cy="13958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400" b="1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uk-UA" sz="4400" b="1" i="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m:t>−2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uk-UA" sz="4400" b="1" i="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uk-UA" sz="4400" b="1" i="0" dirty="0" smtClean="0">
                          <a:solidFill>
                            <a:prstClr val="black"/>
                          </a:solidFill>
                          <a:latin typeface="+mj-lt"/>
                        </a:rPr>
                        <m:t>=</m:t>
                      </m:r>
                      <m:f>
                        <m:fPr>
                          <m:ctrlPr>
                            <a:rPr lang="uk-UA" sz="4400" b="1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uk-UA" sz="4400" b="1" i="1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m:t>т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uk-UA" sz="4400" b="1" i="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4400" b="1" dirty="0">
                  <a:solidFill>
                    <a:srgbClr val="00B05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28" name="Rectangle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5FEEBC7-6CA2-4F95-8856-6CCBCED93C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320" y="3582678"/>
                <a:ext cx="4246118" cy="13958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x-non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0E866B6-77FD-4B9A-940C-5C972078145E}"/>
              </a:ext>
            </a:extLst>
          </p:cNvPr>
          <p:cNvSpPr/>
          <p:nvPr/>
        </p:nvSpPr>
        <p:spPr>
          <a:xfrm>
            <a:off x="1600418" y="4855756"/>
            <a:ext cx="264207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6000" b="1" i="1" dirty="0">
                <a:solidFill>
                  <a:srgbClr val="00B05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т </a:t>
            </a:r>
            <a:r>
              <a:rPr lang="uk-UA" sz="6000" b="1" i="1" dirty="0">
                <a:latin typeface="Roboto Medium" panose="02000000000000000000" pitchFamily="2" charset="0"/>
                <a:ea typeface="Roboto Medium" panose="02000000000000000000" pitchFamily="2" charset="0"/>
              </a:rPr>
              <a:t>=</a:t>
            </a:r>
            <a:r>
              <a:rPr lang="uk-UA" sz="6000" b="1" i="1" dirty="0">
                <a:solidFill>
                  <a:srgbClr val="00B05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 -4</a:t>
            </a:r>
            <a:r>
              <a:rPr lang="uk-UA" sz="6000" b="1" i="1" dirty="0">
                <a:latin typeface="Roboto Medium" panose="02000000000000000000" pitchFamily="2" charset="0"/>
                <a:ea typeface="Roboto Medium" panose="02000000000000000000" pitchFamily="2" charset="0"/>
              </a:rPr>
              <a:t>.</a:t>
            </a:r>
            <a:endParaRPr lang="x-none" sz="6000" dirty="0"/>
          </a:p>
        </p:txBody>
      </p:sp>
    </p:spTree>
    <p:extLst>
      <p:ext uri="{BB962C8B-B14F-4D97-AF65-F5344CB8AC3E}">
        <p14:creationId xmlns:p14="http://schemas.microsoft.com/office/powerpoint/2010/main" xmlns="" val="2062353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B0A9C50-B290-4C30-A65A-9D7AB111D154}"/>
              </a:ext>
            </a:extLst>
          </p:cNvPr>
          <p:cNvSpPr txBox="1"/>
          <p:nvPr/>
        </p:nvSpPr>
        <p:spPr>
          <a:xfrm>
            <a:off x="1005566" y="564773"/>
            <a:ext cx="727468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5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Raleway"/>
                <a:ea typeface="Noto Sans" panose="020B0502040504020204" pitchFamily="34"/>
                <a:cs typeface="Noto Sans" panose="020B0502040504020204" pitchFamily="34"/>
              </a:rPr>
              <a:t>Домашнє завдання</a:t>
            </a:r>
            <a:endParaRPr kumimoji="0" lang="en-GB" sz="5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Raleway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016977A-112F-4154-95F5-0608714FBFEE}"/>
              </a:ext>
            </a:extLst>
          </p:cNvPr>
          <p:cNvSpPr txBox="1"/>
          <p:nvPr/>
        </p:nvSpPr>
        <p:spPr>
          <a:xfrm>
            <a:off x="2314506" y="2246323"/>
            <a:ext cx="3271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Raleway"/>
              </a:rPr>
              <a:t>Опрацювати § 9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Raleway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016977A-112F-4154-95F5-0608714FBFEE}"/>
              </a:ext>
            </a:extLst>
          </p:cNvPr>
          <p:cNvSpPr txBox="1"/>
          <p:nvPr/>
        </p:nvSpPr>
        <p:spPr>
          <a:xfrm>
            <a:off x="2314506" y="3503623"/>
            <a:ext cx="50006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Raleway"/>
              </a:rPr>
              <a:t>Розв’язати № 364; 367(4); 376; 379;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Raleway"/>
              </a:rPr>
              <a:t>Додатково № 386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Raleway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016977A-112F-4154-95F5-0608714FBFEE}"/>
              </a:ext>
            </a:extLst>
          </p:cNvPr>
          <p:cNvSpPr txBox="1"/>
          <p:nvPr/>
        </p:nvSpPr>
        <p:spPr>
          <a:xfrm>
            <a:off x="2360892" y="5221249"/>
            <a:ext cx="3271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uk-UA" sz="2800" b="1" dirty="0">
                <a:solidFill>
                  <a:srgbClr val="282F39"/>
                </a:solidFill>
                <a:latin typeface="Raleway"/>
              </a:rPr>
              <a:t>Повторити § 8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Raleway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506323" y="2331267"/>
            <a:ext cx="506366" cy="5063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1" name="Oval 20"/>
          <p:cNvSpPr/>
          <p:nvPr/>
        </p:nvSpPr>
        <p:spPr>
          <a:xfrm>
            <a:off x="1506323" y="3518717"/>
            <a:ext cx="506366" cy="5063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2" name="Oval 21"/>
          <p:cNvSpPr/>
          <p:nvPr/>
        </p:nvSpPr>
        <p:spPr>
          <a:xfrm>
            <a:off x="1569613" y="5243015"/>
            <a:ext cx="506366" cy="50636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BDF6620A-543F-46FB-9694-325B7105F3A7}"/>
              </a:ext>
            </a:extLst>
          </p:cNvPr>
          <p:cNvSpPr/>
          <p:nvPr/>
        </p:nvSpPr>
        <p:spPr>
          <a:xfrm>
            <a:off x="6878755" y="5344328"/>
            <a:ext cx="3964000" cy="303741"/>
          </a:xfrm>
          <a:prstGeom prst="ellipse">
            <a:avLst/>
          </a:pr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 5"/>
          <p:cNvSpPr>
            <a:spLocks noEditPoints="1"/>
          </p:cNvSpPr>
          <p:nvPr/>
        </p:nvSpPr>
        <p:spPr bwMode="auto">
          <a:xfrm>
            <a:off x="7549091" y="975782"/>
            <a:ext cx="2525959" cy="4800601"/>
          </a:xfrm>
          <a:custGeom>
            <a:avLst/>
            <a:gdLst>
              <a:gd name="T0" fmla="*/ 69 w 590"/>
              <a:gd name="T1" fmla="*/ 1055 h 1124"/>
              <a:gd name="T2" fmla="*/ 0 w 590"/>
              <a:gd name="T3" fmla="*/ 1055 h 1124"/>
              <a:gd name="T4" fmla="*/ 0 w 590"/>
              <a:gd name="T5" fmla="*/ 64 h 1124"/>
              <a:gd name="T6" fmla="*/ 11 w 590"/>
              <a:gd name="T7" fmla="*/ 64 h 1124"/>
              <a:gd name="T8" fmla="*/ 173 w 590"/>
              <a:gd name="T9" fmla="*/ 64 h 1124"/>
              <a:gd name="T10" fmla="*/ 183 w 590"/>
              <a:gd name="T11" fmla="*/ 53 h 1124"/>
              <a:gd name="T12" fmla="*/ 183 w 590"/>
              <a:gd name="T13" fmla="*/ 0 h 1124"/>
              <a:gd name="T14" fmla="*/ 217 w 590"/>
              <a:gd name="T15" fmla="*/ 10 h 1124"/>
              <a:gd name="T16" fmla="*/ 376 w 590"/>
              <a:gd name="T17" fmla="*/ 58 h 1124"/>
              <a:gd name="T18" fmla="*/ 464 w 590"/>
              <a:gd name="T19" fmla="*/ 64 h 1124"/>
              <a:gd name="T20" fmla="*/ 590 w 590"/>
              <a:gd name="T21" fmla="*/ 64 h 1124"/>
              <a:gd name="T22" fmla="*/ 590 w 590"/>
              <a:gd name="T23" fmla="*/ 1055 h 1124"/>
              <a:gd name="T24" fmla="*/ 522 w 590"/>
              <a:gd name="T25" fmla="*/ 1055 h 1124"/>
              <a:gd name="T26" fmla="*/ 522 w 590"/>
              <a:gd name="T27" fmla="*/ 1044 h 1124"/>
              <a:gd name="T28" fmla="*/ 521 w 590"/>
              <a:gd name="T29" fmla="*/ 953 h 1124"/>
              <a:gd name="T30" fmla="*/ 516 w 590"/>
              <a:gd name="T31" fmla="*/ 944 h 1124"/>
              <a:gd name="T32" fmla="*/ 511 w 590"/>
              <a:gd name="T33" fmla="*/ 953 h 1124"/>
              <a:gd name="T34" fmla="*/ 511 w 590"/>
              <a:gd name="T35" fmla="*/ 1042 h 1124"/>
              <a:gd name="T36" fmla="*/ 511 w 590"/>
              <a:gd name="T37" fmla="*/ 1055 h 1124"/>
              <a:gd name="T38" fmla="*/ 182 w 590"/>
              <a:gd name="T39" fmla="*/ 1124 h 1124"/>
              <a:gd name="T40" fmla="*/ 182 w 590"/>
              <a:gd name="T41" fmla="*/ 1111 h 1124"/>
              <a:gd name="T42" fmla="*/ 183 w 590"/>
              <a:gd name="T43" fmla="*/ 291 h 1124"/>
              <a:gd name="T44" fmla="*/ 183 w 590"/>
              <a:gd name="T45" fmla="*/ 147 h 1124"/>
              <a:gd name="T46" fmla="*/ 171 w 590"/>
              <a:gd name="T47" fmla="*/ 134 h 1124"/>
              <a:gd name="T48" fmla="*/ 82 w 590"/>
              <a:gd name="T49" fmla="*/ 134 h 1124"/>
              <a:gd name="T50" fmla="*/ 69 w 590"/>
              <a:gd name="T51" fmla="*/ 147 h 1124"/>
              <a:gd name="T52" fmla="*/ 69 w 590"/>
              <a:gd name="T53" fmla="*/ 1040 h 1124"/>
              <a:gd name="T54" fmla="*/ 69 w 590"/>
              <a:gd name="T55" fmla="*/ 1055 h 1124"/>
              <a:gd name="T56" fmla="*/ 511 w 590"/>
              <a:gd name="T57" fmla="*/ 592 h 1124"/>
              <a:gd name="T58" fmla="*/ 511 w 590"/>
              <a:gd name="T59" fmla="*/ 843 h 1124"/>
              <a:gd name="T60" fmla="*/ 516 w 590"/>
              <a:gd name="T61" fmla="*/ 857 h 1124"/>
              <a:gd name="T62" fmla="*/ 521 w 590"/>
              <a:gd name="T63" fmla="*/ 844 h 1124"/>
              <a:gd name="T64" fmla="*/ 521 w 590"/>
              <a:gd name="T65" fmla="*/ 342 h 1124"/>
              <a:gd name="T66" fmla="*/ 516 w 590"/>
              <a:gd name="T67" fmla="*/ 329 h 1124"/>
              <a:gd name="T68" fmla="*/ 511 w 590"/>
              <a:gd name="T69" fmla="*/ 342 h 1124"/>
              <a:gd name="T70" fmla="*/ 511 w 590"/>
              <a:gd name="T71" fmla="*/ 592 h 1124"/>
              <a:gd name="T72" fmla="*/ 321 w 590"/>
              <a:gd name="T73" fmla="*/ 634 h 1124"/>
              <a:gd name="T74" fmla="*/ 317 w 590"/>
              <a:gd name="T75" fmla="*/ 632 h 1124"/>
              <a:gd name="T76" fmla="*/ 240 w 590"/>
              <a:gd name="T77" fmla="*/ 627 h 1124"/>
              <a:gd name="T78" fmla="*/ 225 w 590"/>
              <a:gd name="T79" fmla="*/ 641 h 1124"/>
              <a:gd name="T80" fmla="*/ 242 w 590"/>
              <a:gd name="T81" fmla="*/ 653 h 1124"/>
              <a:gd name="T82" fmla="*/ 281 w 590"/>
              <a:gd name="T83" fmla="*/ 644 h 1124"/>
              <a:gd name="T84" fmla="*/ 321 w 590"/>
              <a:gd name="T85" fmla="*/ 634 h 1124"/>
              <a:gd name="T86" fmla="*/ 521 w 590"/>
              <a:gd name="T87" fmla="*/ 190 h 1124"/>
              <a:gd name="T88" fmla="*/ 521 w 590"/>
              <a:gd name="T89" fmla="*/ 143 h 1124"/>
              <a:gd name="T90" fmla="*/ 517 w 590"/>
              <a:gd name="T91" fmla="*/ 134 h 1124"/>
              <a:gd name="T92" fmla="*/ 511 w 590"/>
              <a:gd name="T93" fmla="*/ 142 h 1124"/>
              <a:gd name="T94" fmla="*/ 511 w 590"/>
              <a:gd name="T95" fmla="*/ 238 h 1124"/>
              <a:gd name="T96" fmla="*/ 516 w 590"/>
              <a:gd name="T97" fmla="*/ 246 h 1124"/>
              <a:gd name="T98" fmla="*/ 521 w 590"/>
              <a:gd name="T99" fmla="*/ 238 h 1124"/>
              <a:gd name="T100" fmla="*/ 521 w 590"/>
              <a:gd name="T101" fmla="*/ 190 h 1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90" h="1124">
                <a:moveTo>
                  <a:pt x="69" y="1055"/>
                </a:moveTo>
                <a:cubicBezTo>
                  <a:pt x="45" y="1055"/>
                  <a:pt x="23" y="1055"/>
                  <a:pt x="0" y="1055"/>
                </a:cubicBezTo>
                <a:cubicBezTo>
                  <a:pt x="0" y="725"/>
                  <a:pt x="0" y="395"/>
                  <a:pt x="0" y="64"/>
                </a:cubicBezTo>
                <a:cubicBezTo>
                  <a:pt x="3" y="64"/>
                  <a:pt x="7" y="64"/>
                  <a:pt x="11" y="64"/>
                </a:cubicBezTo>
                <a:cubicBezTo>
                  <a:pt x="65" y="64"/>
                  <a:pt x="119" y="64"/>
                  <a:pt x="173" y="64"/>
                </a:cubicBezTo>
                <a:cubicBezTo>
                  <a:pt x="181" y="64"/>
                  <a:pt x="184" y="61"/>
                  <a:pt x="183" y="53"/>
                </a:cubicBezTo>
                <a:cubicBezTo>
                  <a:pt x="183" y="36"/>
                  <a:pt x="183" y="19"/>
                  <a:pt x="183" y="0"/>
                </a:cubicBezTo>
                <a:cubicBezTo>
                  <a:pt x="196" y="3"/>
                  <a:pt x="207" y="6"/>
                  <a:pt x="217" y="10"/>
                </a:cubicBezTo>
                <a:cubicBezTo>
                  <a:pt x="270" y="26"/>
                  <a:pt x="323" y="41"/>
                  <a:pt x="376" y="58"/>
                </a:cubicBezTo>
                <a:cubicBezTo>
                  <a:pt x="405" y="68"/>
                  <a:pt x="434" y="63"/>
                  <a:pt x="464" y="64"/>
                </a:cubicBezTo>
                <a:cubicBezTo>
                  <a:pt x="506" y="65"/>
                  <a:pt x="547" y="64"/>
                  <a:pt x="590" y="64"/>
                </a:cubicBezTo>
                <a:cubicBezTo>
                  <a:pt x="590" y="394"/>
                  <a:pt x="590" y="724"/>
                  <a:pt x="590" y="1055"/>
                </a:cubicBezTo>
                <a:cubicBezTo>
                  <a:pt x="568" y="1055"/>
                  <a:pt x="545" y="1055"/>
                  <a:pt x="522" y="1055"/>
                </a:cubicBezTo>
                <a:cubicBezTo>
                  <a:pt x="522" y="1051"/>
                  <a:pt x="522" y="1047"/>
                  <a:pt x="522" y="1044"/>
                </a:cubicBezTo>
                <a:cubicBezTo>
                  <a:pt x="521" y="1014"/>
                  <a:pt x="522" y="983"/>
                  <a:pt x="521" y="953"/>
                </a:cubicBezTo>
                <a:cubicBezTo>
                  <a:pt x="521" y="950"/>
                  <a:pt x="518" y="947"/>
                  <a:pt x="516" y="944"/>
                </a:cubicBezTo>
                <a:cubicBezTo>
                  <a:pt x="515" y="947"/>
                  <a:pt x="511" y="950"/>
                  <a:pt x="511" y="953"/>
                </a:cubicBezTo>
                <a:cubicBezTo>
                  <a:pt x="511" y="982"/>
                  <a:pt x="511" y="1012"/>
                  <a:pt x="511" y="1042"/>
                </a:cubicBezTo>
                <a:cubicBezTo>
                  <a:pt x="511" y="1046"/>
                  <a:pt x="511" y="1050"/>
                  <a:pt x="511" y="1055"/>
                </a:cubicBezTo>
                <a:cubicBezTo>
                  <a:pt x="401" y="1078"/>
                  <a:pt x="292" y="1101"/>
                  <a:pt x="182" y="1124"/>
                </a:cubicBezTo>
                <a:cubicBezTo>
                  <a:pt x="182" y="1119"/>
                  <a:pt x="182" y="1115"/>
                  <a:pt x="182" y="1111"/>
                </a:cubicBezTo>
                <a:cubicBezTo>
                  <a:pt x="182" y="838"/>
                  <a:pt x="183" y="564"/>
                  <a:pt x="183" y="291"/>
                </a:cubicBezTo>
                <a:cubicBezTo>
                  <a:pt x="183" y="243"/>
                  <a:pt x="183" y="195"/>
                  <a:pt x="183" y="147"/>
                </a:cubicBezTo>
                <a:cubicBezTo>
                  <a:pt x="183" y="137"/>
                  <a:pt x="180" y="134"/>
                  <a:pt x="171" y="134"/>
                </a:cubicBezTo>
                <a:cubicBezTo>
                  <a:pt x="141" y="135"/>
                  <a:pt x="111" y="135"/>
                  <a:pt x="82" y="134"/>
                </a:cubicBezTo>
                <a:cubicBezTo>
                  <a:pt x="71" y="134"/>
                  <a:pt x="69" y="137"/>
                  <a:pt x="69" y="147"/>
                </a:cubicBezTo>
                <a:cubicBezTo>
                  <a:pt x="69" y="445"/>
                  <a:pt x="69" y="743"/>
                  <a:pt x="69" y="1040"/>
                </a:cubicBezTo>
                <a:cubicBezTo>
                  <a:pt x="69" y="1045"/>
                  <a:pt x="69" y="1050"/>
                  <a:pt x="69" y="1055"/>
                </a:cubicBezTo>
                <a:close/>
                <a:moveTo>
                  <a:pt x="511" y="592"/>
                </a:moveTo>
                <a:cubicBezTo>
                  <a:pt x="511" y="676"/>
                  <a:pt x="511" y="760"/>
                  <a:pt x="511" y="843"/>
                </a:cubicBezTo>
                <a:cubicBezTo>
                  <a:pt x="511" y="848"/>
                  <a:pt x="508" y="857"/>
                  <a:pt x="516" y="857"/>
                </a:cubicBezTo>
                <a:cubicBezTo>
                  <a:pt x="525" y="858"/>
                  <a:pt x="521" y="849"/>
                  <a:pt x="521" y="844"/>
                </a:cubicBezTo>
                <a:cubicBezTo>
                  <a:pt x="522" y="677"/>
                  <a:pt x="522" y="509"/>
                  <a:pt x="521" y="342"/>
                </a:cubicBezTo>
                <a:cubicBezTo>
                  <a:pt x="521" y="337"/>
                  <a:pt x="525" y="330"/>
                  <a:pt x="516" y="329"/>
                </a:cubicBezTo>
                <a:cubicBezTo>
                  <a:pt x="515" y="329"/>
                  <a:pt x="511" y="338"/>
                  <a:pt x="511" y="342"/>
                </a:cubicBezTo>
                <a:cubicBezTo>
                  <a:pt x="511" y="426"/>
                  <a:pt x="511" y="509"/>
                  <a:pt x="511" y="592"/>
                </a:cubicBezTo>
                <a:close/>
                <a:moveTo>
                  <a:pt x="321" y="634"/>
                </a:moveTo>
                <a:cubicBezTo>
                  <a:pt x="319" y="633"/>
                  <a:pt x="318" y="632"/>
                  <a:pt x="317" y="632"/>
                </a:cubicBezTo>
                <a:cubicBezTo>
                  <a:pt x="291" y="630"/>
                  <a:pt x="265" y="628"/>
                  <a:pt x="240" y="627"/>
                </a:cubicBezTo>
                <a:cubicBezTo>
                  <a:pt x="231" y="627"/>
                  <a:pt x="224" y="634"/>
                  <a:pt x="225" y="641"/>
                </a:cubicBezTo>
                <a:cubicBezTo>
                  <a:pt x="225" y="650"/>
                  <a:pt x="233" y="655"/>
                  <a:pt x="242" y="653"/>
                </a:cubicBezTo>
                <a:cubicBezTo>
                  <a:pt x="255" y="650"/>
                  <a:pt x="268" y="647"/>
                  <a:pt x="281" y="644"/>
                </a:cubicBezTo>
                <a:cubicBezTo>
                  <a:pt x="294" y="641"/>
                  <a:pt x="307" y="638"/>
                  <a:pt x="321" y="634"/>
                </a:cubicBezTo>
                <a:close/>
                <a:moveTo>
                  <a:pt x="521" y="190"/>
                </a:moveTo>
                <a:cubicBezTo>
                  <a:pt x="521" y="174"/>
                  <a:pt x="522" y="159"/>
                  <a:pt x="521" y="143"/>
                </a:cubicBezTo>
                <a:cubicBezTo>
                  <a:pt x="521" y="140"/>
                  <a:pt x="518" y="137"/>
                  <a:pt x="517" y="134"/>
                </a:cubicBezTo>
                <a:cubicBezTo>
                  <a:pt x="515" y="137"/>
                  <a:pt x="511" y="140"/>
                  <a:pt x="511" y="142"/>
                </a:cubicBezTo>
                <a:cubicBezTo>
                  <a:pt x="511" y="174"/>
                  <a:pt x="511" y="206"/>
                  <a:pt x="511" y="238"/>
                </a:cubicBezTo>
                <a:cubicBezTo>
                  <a:pt x="511" y="240"/>
                  <a:pt x="514" y="243"/>
                  <a:pt x="516" y="246"/>
                </a:cubicBezTo>
                <a:cubicBezTo>
                  <a:pt x="518" y="243"/>
                  <a:pt x="521" y="240"/>
                  <a:pt x="521" y="238"/>
                </a:cubicBezTo>
                <a:cubicBezTo>
                  <a:pt x="522" y="222"/>
                  <a:pt x="521" y="206"/>
                  <a:pt x="521" y="19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374">
            <a:extLst>
              <a:ext uri="{FF2B5EF4-FFF2-40B4-BE49-F238E27FC236}">
                <a16:creationId xmlns:a16="http://schemas.microsoft.com/office/drawing/2014/main" xmlns="" id="{83937E5B-4AC9-4EDB-894F-4BF81C59D00E}"/>
              </a:ext>
            </a:extLst>
          </p:cNvPr>
          <p:cNvSpPr/>
          <p:nvPr/>
        </p:nvSpPr>
        <p:spPr>
          <a:xfrm>
            <a:off x="85770" y="652330"/>
            <a:ext cx="919796" cy="686659"/>
          </a:xfrm>
          <a:custGeom>
            <a:avLst/>
            <a:gdLst/>
            <a:ahLst/>
            <a:cxnLst/>
            <a:rect l="0" t="0" r="0" b="0"/>
            <a:pathLst>
              <a:path w="18416" h="16072" extrusionOk="0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01C5A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01C5A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7900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">
      <a:majorFont>
        <a:latin typeface="Raleway"/>
        <a:ea typeface=""/>
        <a:cs typeface=""/>
      </a:majorFont>
      <a:minorFont>
        <a:latin typeface="Roboto C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5">
      <a:dk1>
        <a:srgbClr val="282F39"/>
      </a:dk1>
      <a:lt1>
        <a:srgbClr val="FFFFFF"/>
      </a:lt1>
      <a:dk2>
        <a:srgbClr val="000000"/>
      </a:dk2>
      <a:lt2>
        <a:srgbClr val="EEEEEE"/>
      </a:lt2>
      <a:accent1>
        <a:srgbClr val="C2C923"/>
      </a:accent1>
      <a:accent2>
        <a:srgbClr val="42AFB6"/>
      </a:accent2>
      <a:accent3>
        <a:srgbClr val="074D67"/>
      </a:accent3>
      <a:accent4>
        <a:srgbClr val="CB1B4A"/>
      </a:accent4>
      <a:accent5>
        <a:srgbClr val="FCB414"/>
      </a:accent5>
      <a:accent6>
        <a:srgbClr val="007A7D"/>
      </a:accent6>
      <a:hlink>
        <a:srgbClr val="1EB7EF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3459</TotalTime>
  <Words>391</Words>
  <Application>Microsoft Office PowerPoint</Application>
  <PresentationFormat>Произвольный</PresentationFormat>
  <Paragraphs>160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27</vt:i4>
      </vt:variant>
    </vt:vector>
  </HeadingPairs>
  <TitlesOfParts>
    <vt:vector size="30" baseType="lpstr">
      <vt:lpstr>Office Theme</vt:lpstr>
      <vt:lpstr>1_Office Theme</vt:lpstr>
      <vt:lpstr>2_Office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Slidehood.com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Slidehood.com</dc:creator>
  <cp:lastModifiedBy>Sch</cp:lastModifiedBy>
  <cp:revision>342</cp:revision>
  <dcterms:created xsi:type="dcterms:W3CDTF">2017-08-02T20:41:11Z</dcterms:created>
  <dcterms:modified xsi:type="dcterms:W3CDTF">2023-02-06T11:34:03Z</dcterms:modified>
</cp:coreProperties>
</file>