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9" r:id="rId3"/>
    <p:sldId id="260" r:id="rId4"/>
    <p:sldId id="261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6" r:id="rId15"/>
    <p:sldId id="275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>
        <p:scale>
          <a:sx n="96" d="100"/>
          <a:sy n="96" d="100"/>
        </p:scale>
        <p:origin x="-206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15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409B0-8AC5-4972-B928-B810ED7C4C64}" type="datetimeFigureOut">
              <a:rPr lang="ru-RU" smtClean="0"/>
              <a:t>09.02.2023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C4A6D-6AC2-47E9-AEA1-B2364D54DA3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149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9F228-FD28-4486-B12E-CC8CCDA7B98E}" type="datetimeFigureOut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B0A17-C634-4E0C-9850-802A7E30DA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452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0" y="1904999"/>
            <a:ext cx="5486400" cy="2888381"/>
          </a:xfrm>
        </p:spPr>
        <p:txBody>
          <a:bodyPr anchor="b">
            <a:normAutofit/>
          </a:bodyPr>
          <a:lstStyle>
            <a:lvl1pPr algn="l">
              <a:defRPr sz="5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5029200"/>
            <a:ext cx="5486400" cy="825583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187440" y="4860758"/>
            <a:ext cx="53035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06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3574-5682-4D4A-B7D7-D09D32527D76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889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588168"/>
            <a:ext cx="12192000" cy="4584032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олилиния 21"/>
          <p:cNvSpPr>
            <a:spLocks noEditPoints="1"/>
          </p:cNvSpPr>
          <p:nvPr/>
        </p:nvSpPr>
        <p:spPr bwMode="auto">
          <a:xfrm>
            <a:off x="9644514" y="197815"/>
            <a:ext cx="2333552" cy="6276549"/>
          </a:xfrm>
          <a:custGeom>
            <a:avLst/>
            <a:gdLst>
              <a:gd name="T0" fmla="*/ 520 w 728"/>
              <a:gd name="T1" fmla="*/ 954 h 1962"/>
              <a:gd name="T2" fmla="*/ 367 w 728"/>
              <a:gd name="T3" fmla="*/ 755 h 1962"/>
              <a:gd name="T4" fmla="*/ 440 w 728"/>
              <a:gd name="T5" fmla="*/ 671 h 1962"/>
              <a:gd name="T6" fmla="*/ 519 w 728"/>
              <a:gd name="T7" fmla="*/ 526 h 1962"/>
              <a:gd name="T8" fmla="*/ 536 w 728"/>
              <a:gd name="T9" fmla="*/ 215 h 1962"/>
              <a:gd name="T10" fmla="*/ 452 w 728"/>
              <a:gd name="T11" fmla="*/ 15 h 1962"/>
              <a:gd name="T12" fmla="*/ 294 w 728"/>
              <a:gd name="T13" fmla="*/ 205 h 1962"/>
              <a:gd name="T14" fmla="*/ 286 w 728"/>
              <a:gd name="T15" fmla="*/ 539 h 1962"/>
              <a:gd name="T16" fmla="*/ 128 w 728"/>
              <a:gd name="T17" fmla="*/ 793 h 1962"/>
              <a:gd name="T18" fmla="*/ 4 w 728"/>
              <a:gd name="T19" fmla="*/ 1131 h 1962"/>
              <a:gd name="T20" fmla="*/ 285 w 728"/>
              <a:gd name="T21" fmla="*/ 1491 h 1962"/>
              <a:gd name="T22" fmla="*/ 488 w 728"/>
              <a:gd name="T23" fmla="*/ 1551 h 1962"/>
              <a:gd name="T24" fmla="*/ 278 w 728"/>
              <a:gd name="T25" fmla="*/ 1894 h 1962"/>
              <a:gd name="T26" fmla="*/ 266 w 728"/>
              <a:gd name="T27" fmla="*/ 1869 h 1962"/>
              <a:gd name="T28" fmla="*/ 292 w 728"/>
              <a:gd name="T29" fmla="*/ 1866 h 1962"/>
              <a:gd name="T30" fmla="*/ 374 w 728"/>
              <a:gd name="T31" fmla="*/ 1777 h 1962"/>
              <a:gd name="T32" fmla="*/ 339 w 728"/>
              <a:gd name="T33" fmla="*/ 1681 h 1962"/>
              <a:gd name="T34" fmla="*/ 267 w 728"/>
              <a:gd name="T35" fmla="*/ 1653 h 1962"/>
              <a:gd name="T36" fmla="*/ 153 w 728"/>
              <a:gd name="T37" fmla="*/ 1776 h 1962"/>
              <a:gd name="T38" fmla="*/ 218 w 728"/>
              <a:gd name="T39" fmla="*/ 1908 h 1962"/>
              <a:gd name="T40" fmla="*/ 504 w 728"/>
              <a:gd name="T41" fmla="*/ 1889 h 1962"/>
              <a:gd name="T42" fmla="*/ 508 w 728"/>
              <a:gd name="T43" fmla="*/ 1473 h 1962"/>
              <a:gd name="T44" fmla="*/ 643 w 728"/>
              <a:gd name="T45" fmla="*/ 1050 h 1962"/>
              <a:gd name="T46" fmla="*/ 340 w 728"/>
              <a:gd name="T47" fmla="*/ 298 h 1962"/>
              <a:gd name="T48" fmla="*/ 445 w 728"/>
              <a:gd name="T49" fmla="*/ 174 h 1962"/>
              <a:gd name="T50" fmla="*/ 501 w 728"/>
              <a:gd name="T51" fmla="*/ 316 h 1962"/>
              <a:gd name="T52" fmla="*/ 333 w 728"/>
              <a:gd name="T53" fmla="*/ 576 h 1962"/>
              <a:gd name="T54" fmla="*/ 326 w 728"/>
              <a:gd name="T55" fmla="*/ 347 h 1962"/>
              <a:gd name="T56" fmla="*/ 360 w 728"/>
              <a:gd name="T57" fmla="*/ 1465 h 1962"/>
              <a:gd name="T58" fmla="*/ 188 w 728"/>
              <a:gd name="T59" fmla="*/ 1402 h 1962"/>
              <a:gd name="T60" fmla="*/ 110 w 728"/>
              <a:gd name="T61" fmla="*/ 1060 h 1962"/>
              <a:gd name="T62" fmla="*/ 298 w 728"/>
              <a:gd name="T63" fmla="*/ 818 h 1962"/>
              <a:gd name="T64" fmla="*/ 335 w 728"/>
              <a:gd name="T65" fmla="*/ 783 h 1962"/>
              <a:gd name="T66" fmla="*/ 262 w 728"/>
              <a:gd name="T67" fmla="*/ 1036 h 1962"/>
              <a:gd name="T68" fmla="*/ 273 w 728"/>
              <a:gd name="T69" fmla="*/ 1320 h 1962"/>
              <a:gd name="T70" fmla="*/ 340 w 728"/>
              <a:gd name="T71" fmla="*/ 1368 h 1962"/>
              <a:gd name="T72" fmla="*/ 374 w 728"/>
              <a:gd name="T73" fmla="*/ 1364 h 1962"/>
              <a:gd name="T74" fmla="*/ 303 w 728"/>
              <a:gd name="T75" fmla="*/ 1305 h 1962"/>
              <a:gd name="T76" fmla="*/ 394 w 728"/>
              <a:gd name="T77" fmla="*/ 1079 h 1962"/>
              <a:gd name="T78" fmla="*/ 429 w 728"/>
              <a:gd name="T79" fmla="*/ 1461 h 1962"/>
              <a:gd name="T80" fmla="*/ 580 w 728"/>
              <a:gd name="T81" fmla="*/ 1366 h 1962"/>
              <a:gd name="T82" fmla="*/ 428 w 728"/>
              <a:gd name="T83" fmla="*/ 1073 h 1962"/>
              <a:gd name="T84" fmla="*/ 607 w 728"/>
              <a:gd name="T85" fmla="*/ 1302 h 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8" h="1962">
                <a:moveTo>
                  <a:pt x="643" y="1050"/>
                </a:moveTo>
                <a:cubicBezTo>
                  <a:pt x="611" y="1003"/>
                  <a:pt x="572" y="969"/>
                  <a:pt x="520" y="954"/>
                </a:cubicBezTo>
                <a:cubicBezTo>
                  <a:pt x="456" y="933"/>
                  <a:pt x="404" y="946"/>
                  <a:pt x="404" y="946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80" y="743"/>
                  <a:pt x="392" y="729"/>
                  <a:pt x="405" y="714"/>
                </a:cubicBezTo>
                <a:cubicBezTo>
                  <a:pt x="417" y="700"/>
                  <a:pt x="429" y="685"/>
                  <a:pt x="440" y="671"/>
                </a:cubicBezTo>
                <a:cubicBezTo>
                  <a:pt x="452" y="652"/>
                  <a:pt x="452" y="652"/>
                  <a:pt x="452" y="652"/>
                </a:cubicBezTo>
                <a:cubicBezTo>
                  <a:pt x="480" y="612"/>
                  <a:pt x="502" y="570"/>
                  <a:pt x="519" y="526"/>
                </a:cubicBezTo>
                <a:cubicBezTo>
                  <a:pt x="547" y="452"/>
                  <a:pt x="561" y="360"/>
                  <a:pt x="550" y="281"/>
                </a:cubicBezTo>
                <a:cubicBezTo>
                  <a:pt x="547" y="260"/>
                  <a:pt x="542" y="238"/>
                  <a:pt x="536" y="215"/>
                </a:cubicBezTo>
                <a:cubicBezTo>
                  <a:pt x="522" y="164"/>
                  <a:pt x="504" y="113"/>
                  <a:pt x="482" y="65"/>
                </a:cubicBezTo>
                <a:cubicBezTo>
                  <a:pt x="474" y="48"/>
                  <a:pt x="467" y="28"/>
                  <a:pt x="452" y="15"/>
                </a:cubicBezTo>
                <a:cubicBezTo>
                  <a:pt x="433" y="0"/>
                  <a:pt x="405" y="10"/>
                  <a:pt x="388" y="24"/>
                </a:cubicBezTo>
                <a:cubicBezTo>
                  <a:pt x="338" y="67"/>
                  <a:pt x="313" y="144"/>
                  <a:pt x="294" y="205"/>
                </a:cubicBezTo>
                <a:cubicBezTo>
                  <a:pt x="286" y="232"/>
                  <a:pt x="280" y="259"/>
                  <a:pt x="277" y="286"/>
                </a:cubicBezTo>
                <a:cubicBezTo>
                  <a:pt x="267" y="370"/>
                  <a:pt x="271" y="455"/>
                  <a:pt x="286" y="539"/>
                </a:cubicBezTo>
                <a:cubicBezTo>
                  <a:pt x="289" y="561"/>
                  <a:pt x="297" y="585"/>
                  <a:pt x="302" y="607"/>
                </a:cubicBezTo>
                <a:cubicBezTo>
                  <a:pt x="302" y="607"/>
                  <a:pt x="173" y="740"/>
                  <a:pt x="128" y="793"/>
                </a:cubicBezTo>
                <a:cubicBezTo>
                  <a:pt x="110" y="814"/>
                  <a:pt x="94" y="837"/>
                  <a:pt x="78" y="860"/>
                </a:cubicBezTo>
                <a:cubicBezTo>
                  <a:pt x="24" y="942"/>
                  <a:pt x="0" y="1034"/>
                  <a:pt x="4" y="1131"/>
                </a:cubicBezTo>
                <a:cubicBezTo>
                  <a:pt x="9" y="1231"/>
                  <a:pt x="56" y="1328"/>
                  <a:pt x="125" y="1398"/>
                </a:cubicBezTo>
                <a:cubicBezTo>
                  <a:pt x="171" y="1445"/>
                  <a:pt x="227" y="1476"/>
                  <a:pt x="285" y="1491"/>
                </a:cubicBezTo>
                <a:cubicBezTo>
                  <a:pt x="386" y="1517"/>
                  <a:pt x="472" y="1487"/>
                  <a:pt x="472" y="1487"/>
                </a:cubicBezTo>
                <a:cubicBezTo>
                  <a:pt x="472" y="1487"/>
                  <a:pt x="487" y="1547"/>
                  <a:pt x="488" y="1551"/>
                </a:cubicBezTo>
                <a:cubicBezTo>
                  <a:pt x="508" y="1647"/>
                  <a:pt x="549" y="1780"/>
                  <a:pt x="477" y="1862"/>
                </a:cubicBezTo>
                <a:cubicBezTo>
                  <a:pt x="432" y="1915"/>
                  <a:pt x="337" y="1932"/>
                  <a:pt x="278" y="1894"/>
                </a:cubicBezTo>
                <a:cubicBezTo>
                  <a:pt x="268" y="1888"/>
                  <a:pt x="262" y="1879"/>
                  <a:pt x="259" y="1869"/>
                </a:cubicBezTo>
                <a:cubicBezTo>
                  <a:pt x="261" y="1869"/>
                  <a:pt x="264" y="1869"/>
                  <a:pt x="266" y="1869"/>
                </a:cubicBezTo>
                <a:cubicBezTo>
                  <a:pt x="273" y="1869"/>
                  <a:pt x="279" y="1869"/>
                  <a:pt x="285" y="1868"/>
                </a:cubicBezTo>
                <a:cubicBezTo>
                  <a:pt x="287" y="1868"/>
                  <a:pt x="290" y="1867"/>
                  <a:pt x="292" y="1866"/>
                </a:cubicBezTo>
                <a:cubicBezTo>
                  <a:pt x="317" y="1860"/>
                  <a:pt x="339" y="1845"/>
                  <a:pt x="354" y="1825"/>
                </a:cubicBezTo>
                <a:cubicBezTo>
                  <a:pt x="365" y="1812"/>
                  <a:pt x="372" y="1796"/>
                  <a:pt x="374" y="1777"/>
                </a:cubicBezTo>
                <a:cubicBezTo>
                  <a:pt x="374" y="1772"/>
                  <a:pt x="375" y="1767"/>
                  <a:pt x="375" y="1762"/>
                </a:cubicBezTo>
                <a:cubicBezTo>
                  <a:pt x="375" y="1730"/>
                  <a:pt x="361" y="1701"/>
                  <a:pt x="339" y="1681"/>
                </a:cubicBezTo>
                <a:cubicBezTo>
                  <a:pt x="332" y="1674"/>
                  <a:pt x="324" y="1669"/>
                  <a:pt x="316" y="1665"/>
                </a:cubicBezTo>
                <a:cubicBezTo>
                  <a:pt x="301" y="1657"/>
                  <a:pt x="285" y="1653"/>
                  <a:pt x="267" y="1653"/>
                </a:cubicBezTo>
                <a:cubicBezTo>
                  <a:pt x="217" y="1653"/>
                  <a:pt x="174" y="1687"/>
                  <a:pt x="162" y="1734"/>
                </a:cubicBezTo>
                <a:cubicBezTo>
                  <a:pt x="157" y="1748"/>
                  <a:pt x="154" y="1762"/>
                  <a:pt x="153" y="1776"/>
                </a:cubicBezTo>
                <a:cubicBezTo>
                  <a:pt x="151" y="1800"/>
                  <a:pt x="156" y="1824"/>
                  <a:pt x="167" y="1845"/>
                </a:cubicBezTo>
                <a:cubicBezTo>
                  <a:pt x="179" y="1867"/>
                  <a:pt x="198" y="1894"/>
                  <a:pt x="218" y="1908"/>
                </a:cubicBezTo>
                <a:cubicBezTo>
                  <a:pt x="241" y="1924"/>
                  <a:pt x="267" y="1936"/>
                  <a:pt x="294" y="1943"/>
                </a:cubicBezTo>
                <a:cubicBezTo>
                  <a:pt x="364" y="1962"/>
                  <a:pt x="453" y="1943"/>
                  <a:pt x="504" y="1889"/>
                </a:cubicBezTo>
                <a:cubicBezTo>
                  <a:pt x="574" y="1816"/>
                  <a:pt x="559" y="1712"/>
                  <a:pt x="535" y="1605"/>
                </a:cubicBezTo>
                <a:cubicBezTo>
                  <a:pt x="530" y="1581"/>
                  <a:pt x="508" y="1477"/>
                  <a:pt x="508" y="1473"/>
                </a:cubicBezTo>
                <a:cubicBezTo>
                  <a:pt x="558" y="1450"/>
                  <a:pt x="601" y="1419"/>
                  <a:pt x="632" y="1377"/>
                </a:cubicBezTo>
                <a:cubicBezTo>
                  <a:pt x="728" y="1250"/>
                  <a:pt x="686" y="1113"/>
                  <a:pt x="643" y="1050"/>
                </a:cubicBezTo>
                <a:close/>
                <a:moveTo>
                  <a:pt x="326" y="347"/>
                </a:moveTo>
                <a:cubicBezTo>
                  <a:pt x="330" y="330"/>
                  <a:pt x="334" y="314"/>
                  <a:pt x="340" y="298"/>
                </a:cubicBezTo>
                <a:cubicBezTo>
                  <a:pt x="349" y="273"/>
                  <a:pt x="361" y="248"/>
                  <a:pt x="374" y="225"/>
                </a:cubicBezTo>
                <a:cubicBezTo>
                  <a:pt x="392" y="195"/>
                  <a:pt x="416" y="178"/>
                  <a:pt x="445" y="174"/>
                </a:cubicBezTo>
                <a:cubicBezTo>
                  <a:pt x="466" y="174"/>
                  <a:pt x="482" y="182"/>
                  <a:pt x="492" y="196"/>
                </a:cubicBezTo>
                <a:cubicBezTo>
                  <a:pt x="516" y="230"/>
                  <a:pt x="510" y="278"/>
                  <a:pt x="501" y="316"/>
                </a:cubicBezTo>
                <a:cubicBezTo>
                  <a:pt x="487" y="376"/>
                  <a:pt x="460" y="434"/>
                  <a:pt x="420" y="482"/>
                </a:cubicBezTo>
                <a:cubicBezTo>
                  <a:pt x="366" y="548"/>
                  <a:pt x="335" y="574"/>
                  <a:pt x="333" y="576"/>
                </a:cubicBezTo>
                <a:cubicBezTo>
                  <a:pt x="331" y="569"/>
                  <a:pt x="318" y="523"/>
                  <a:pt x="316" y="490"/>
                </a:cubicBezTo>
                <a:cubicBezTo>
                  <a:pt x="312" y="442"/>
                  <a:pt x="315" y="394"/>
                  <a:pt x="326" y="347"/>
                </a:cubicBezTo>
                <a:close/>
                <a:moveTo>
                  <a:pt x="429" y="1461"/>
                </a:moveTo>
                <a:cubicBezTo>
                  <a:pt x="406" y="1465"/>
                  <a:pt x="383" y="1466"/>
                  <a:pt x="360" y="1465"/>
                </a:cubicBezTo>
                <a:cubicBezTo>
                  <a:pt x="329" y="1464"/>
                  <a:pt x="298" y="1456"/>
                  <a:pt x="269" y="1446"/>
                </a:cubicBezTo>
                <a:cubicBezTo>
                  <a:pt x="240" y="1436"/>
                  <a:pt x="212" y="1420"/>
                  <a:pt x="188" y="1402"/>
                </a:cubicBezTo>
                <a:cubicBezTo>
                  <a:pt x="137" y="1364"/>
                  <a:pt x="98" y="1306"/>
                  <a:pt x="87" y="1244"/>
                </a:cubicBezTo>
                <a:cubicBezTo>
                  <a:pt x="76" y="1182"/>
                  <a:pt x="86" y="1118"/>
                  <a:pt x="110" y="1060"/>
                </a:cubicBezTo>
                <a:cubicBezTo>
                  <a:pt x="140" y="986"/>
                  <a:pt x="190" y="921"/>
                  <a:pt x="246" y="865"/>
                </a:cubicBezTo>
                <a:cubicBezTo>
                  <a:pt x="263" y="849"/>
                  <a:pt x="281" y="834"/>
                  <a:pt x="298" y="818"/>
                </a:cubicBezTo>
                <a:cubicBezTo>
                  <a:pt x="304" y="811"/>
                  <a:pt x="310" y="806"/>
                  <a:pt x="317" y="800"/>
                </a:cubicBezTo>
                <a:cubicBezTo>
                  <a:pt x="323" y="795"/>
                  <a:pt x="329" y="790"/>
                  <a:pt x="335" y="783"/>
                </a:cubicBezTo>
                <a:cubicBezTo>
                  <a:pt x="342" y="816"/>
                  <a:pt x="371" y="952"/>
                  <a:pt x="369" y="953"/>
                </a:cubicBezTo>
                <a:cubicBezTo>
                  <a:pt x="329" y="968"/>
                  <a:pt x="293" y="995"/>
                  <a:pt x="262" y="1036"/>
                </a:cubicBezTo>
                <a:cubicBezTo>
                  <a:pt x="214" y="1098"/>
                  <a:pt x="199" y="1188"/>
                  <a:pt x="234" y="1260"/>
                </a:cubicBezTo>
                <a:cubicBezTo>
                  <a:pt x="244" y="1281"/>
                  <a:pt x="257" y="1303"/>
                  <a:pt x="273" y="1320"/>
                </a:cubicBezTo>
                <a:cubicBezTo>
                  <a:pt x="280" y="1328"/>
                  <a:pt x="287" y="1335"/>
                  <a:pt x="294" y="1341"/>
                </a:cubicBezTo>
                <a:cubicBezTo>
                  <a:pt x="308" y="1352"/>
                  <a:pt x="323" y="1360"/>
                  <a:pt x="340" y="1368"/>
                </a:cubicBezTo>
                <a:cubicBezTo>
                  <a:pt x="347" y="1371"/>
                  <a:pt x="355" y="1375"/>
                  <a:pt x="362" y="1375"/>
                </a:cubicBezTo>
                <a:cubicBezTo>
                  <a:pt x="368" y="1375"/>
                  <a:pt x="374" y="1370"/>
                  <a:pt x="374" y="1364"/>
                </a:cubicBezTo>
                <a:cubicBezTo>
                  <a:pt x="374" y="1358"/>
                  <a:pt x="368" y="1354"/>
                  <a:pt x="364" y="1352"/>
                </a:cubicBezTo>
                <a:cubicBezTo>
                  <a:pt x="341" y="1342"/>
                  <a:pt x="321" y="1326"/>
                  <a:pt x="303" y="1305"/>
                </a:cubicBezTo>
                <a:cubicBezTo>
                  <a:pt x="259" y="1253"/>
                  <a:pt x="274" y="1176"/>
                  <a:pt x="318" y="1129"/>
                </a:cubicBezTo>
                <a:cubicBezTo>
                  <a:pt x="341" y="1104"/>
                  <a:pt x="366" y="1087"/>
                  <a:pt x="394" y="1079"/>
                </a:cubicBezTo>
                <a:cubicBezTo>
                  <a:pt x="464" y="1453"/>
                  <a:pt x="464" y="1453"/>
                  <a:pt x="464" y="1453"/>
                </a:cubicBezTo>
                <a:cubicBezTo>
                  <a:pt x="450" y="1457"/>
                  <a:pt x="441" y="1459"/>
                  <a:pt x="429" y="1461"/>
                </a:cubicBezTo>
                <a:close/>
                <a:moveTo>
                  <a:pt x="607" y="1302"/>
                </a:moveTo>
                <a:cubicBezTo>
                  <a:pt x="602" y="1324"/>
                  <a:pt x="592" y="1347"/>
                  <a:pt x="580" y="1366"/>
                </a:cubicBezTo>
                <a:cubicBezTo>
                  <a:pt x="554" y="1408"/>
                  <a:pt x="502" y="1441"/>
                  <a:pt x="502" y="1441"/>
                </a:cubicBezTo>
                <a:cubicBezTo>
                  <a:pt x="428" y="1073"/>
                  <a:pt x="428" y="1073"/>
                  <a:pt x="428" y="1073"/>
                </a:cubicBezTo>
                <a:cubicBezTo>
                  <a:pt x="472" y="1073"/>
                  <a:pt x="510" y="1086"/>
                  <a:pt x="543" y="1111"/>
                </a:cubicBezTo>
                <a:cubicBezTo>
                  <a:pt x="598" y="1155"/>
                  <a:pt x="626" y="1234"/>
                  <a:pt x="607" y="1302"/>
                </a:cubicBezTo>
                <a:close/>
              </a:path>
            </a:pathLst>
          </a:custGeom>
          <a:gradFill>
            <a:gsLst>
              <a:gs pos="20000">
                <a:schemeClr val="bg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1905000"/>
            <a:ext cx="7772399" cy="2743200"/>
          </a:xfrm>
        </p:spPr>
        <p:txBody>
          <a:bodyPr anchor="b">
            <a:normAutofit/>
          </a:bodyPr>
          <a:lstStyle>
            <a:lvl1pPr>
              <a:defRPr sz="5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599" y="5029200"/>
            <a:ext cx="7772400" cy="822960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463038" y="4860758"/>
            <a:ext cx="75895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96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71601" y="1904999"/>
            <a:ext cx="4297680" cy="4419601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22720" y="1904999"/>
            <a:ext cx="4297680" cy="4419601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55E9A-42F9-486F-9660-92EBA8EB8FE1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1703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1905000"/>
            <a:ext cx="4416552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71600" y="2800952"/>
            <a:ext cx="4416552" cy="3523648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03848" y="1905000"/>
            <a:ext cx="4416552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03848" y="2800952"/>
            <a:ext cx="4416552" cy="3523648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32E85-1C3E-47BF-9080-3288461E28F3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78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36C9-2413-4908-B4FF-B601868ED00B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978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7"/>
          <p:cNvSpPr>
            <a:spLocks noChangeAspect="1" noEditPoints="1"/>
          </p:cNvSpPr>
          <p:nvPr userDrawn="1"/>
        </p:nvSpPr>
        <p:spPr bwMode="auto">
          <a:xfrm>
            <a:off x="0" y="0"/>
            <a:ext cx="1118052" cy="4114800"/>
          </a:xfrm>
          <a:custGeom>
            <a:avLst/>
            <a:gdLst>
              <a:gd name="T0" fmla="*/ 217 w 358"/>
              <a:gd name="T1" fmla="*/ 645 h 1327"/>
              <a:gd name="T2" fmla="*/ 113 w 358"/>
              <a:gd name="T3" fmla="*/ 511 h 1327"/>
              <a:gd name="T4" fmla="*/ 162 w 358"/>
              <a:gd name="T5" fmla="*/ 454 h 1327"/>
              <a:gd name="T6" fmla="*/ 216 w 358"/>
              <a:gd name="T7" fmla="*/ 356 h 1327"/>
              <a:gd name="T8" fmla="*/ 228 w 358"/>
              <a:gd name="T9" fmla="*/ 146 h 1327"/>
              <a:gd name="T10" fmla="*/ 171 w 358"/>
              <a:gd name="T11" fmla="*/ 11 h 1327"/>
              <a:gd name="T12" fmla="*/ 64 w 358"/>
              <a:gd name="T13" fmla="*/ 139 h 1327"/>
              <a:gd name="T14" fmla="*/ 58 w 358"/>
              <a:gd name="T15" fmla="*/ 365 h 1327"/>
              <a:gd name="T16" fmla="*/ 8 w 358"/>
              <a:gd name="T17" fmla="*/ 475 h 1327"/>
              <a:gd name="T18" fmla="*/ 32 w 358"/>
              <a:gd name="T19" fmla="*/ 585 h 1327"/>
              <a:gd name="T20" fmla="*/ 79 w 358"/>
              <a:gd name="T21" fmla="*/ 542 h 1327"/>
              <a:gd name="T22" fmla="*/ 115 w 358"/>
              <a:gd name="T23" fmla="*/ 645 h 1327"/>
              <a:gd name="T24" fmla="*/ 23 w 358"/>
              <a:gd name="T25" fmla="*/ 852 h 1327"/>
              <a:gd name="T26" fmla="*/ 64 w 358"/>
              <a:gd name="T27" fmla="*/ 907 h 1327"/>
              <a:gd name="T28" fmla="*/ 110 w 358"/>
              <a:gd name="T29" fmla="*/ 930 h 1327"/>
              <a:gd name="T30" fmla="*/ 111 w 358"/>
              <a:gd name="T31" fmla="*/ 915 h 1327"/>
              <a:gd name="T32" fmla="*/ 80 w 358"/>
              <a:gd name="T33" fmla="*/ 764 h 1327"/>
              <a:gd name="T34" fmla="*/ 179 w 358"/>
              <a:gd name="T35" fmla="*/ 983 h 1327"/>
              <a:gd name="T36" fmla="*/ 108 w 358"/>
              <a:gd name="T37" fmla="*/ 991 h 1327"/>
              <a:gd name="T38" fmla="*/ 8 w 358"/>
              <a:gd name="T39" fmla="*/ 959 h 1327"/>
              <a:gd name="T40" fmla="*/ 58 w 358"/>
              <a:gd name="T41" fmla="*/ 1009 h 1327"/>
              <a:gd name="T42" fmla="*/ 195 w 358"/>
              <a:gd name="T43" fmla="*/ 1049 h 1327"/>
              <a:gd name="T44" fmla="*/ 53 w 358"/>
              <a:gd name="T45" fmla="*/ 1281 h 1327"/>
              <a:gd name="T46" fmla="*/ 45 w 358"/>
              <a:gd name="T47" fmla="*/ 1265 h 1327"/>
              <a:gd name="T48" fmla="*/ 62 w 358"/>
              <a:gd name="T49" fmla="*/ 1263 h 1327"/>
              <a:gd name="T50" fmla="*/ 118 w 358"/>
              <a:gd name="T51" fmla="*/ 1202 h 1327"/>
              <a:gd name="T52" fmla="*/ 94 w 358"/>
              <a:gd name="T53" fmla="*/ 1137 h 1327"/>
              <a:gd name="T54" fmla="*/ 46 w 358"/>
              <a:gd name="T55" fmla="*/ 1118 h 1327"/>
              <a:gd name="T56" fmla="*/ 8 w 358"/>
              <a:gd name="T57" fmla="*/ 1287 h 1327"/>
              <a:gd name="T58" fmla="*/ 64 w 358"/>
              <a:gd name="T59" fmla="*/ 1314 h 1327"/>
              <a:gd name="T60" fmla="*/ 227 w 358"/>
              <a:gd name="T61" fmla="*/ 1086 h 1327"/>
              <a:gd name="T62" fmla="*/ 293 w 358"/>
              <a:gd name="T63" fmla="*/ 932 h 1327"/>
              <a:gd name="T64" fmla="*/ 91 w 358"/>
              <a:gd name="T65" fmla="*/ 390 h 1327"/>
              <a:gd name="T66" fmla="*/ 85 w 358"/>
              <a:gd name="T67" fmla="*/ 235 h 1327"/>
              <a:gd name="T68" fmla="*/ 118 w 358"/>
              <a:gd name="T69" fmla="*/ 153 h 1327"/>
              <a:gd name="T70" fmla="*/ 198 w 358"/>
              <a:gd name="T71" fmla="*/ 133 h 1327"/>
              <a:gd name="T72" fmla="*/ 149 w 358"/>
              <a:gd name="T73" fmla="*/ 326 h 1327"/>
              <a:gd name="T74" fmla="*/ 276 w 358"/>
              <a:gd name="T75" fmla="*/ 881 h 1327"/>
              <a:gd name="T76" fmla="*/ 204 w 358"/>
              <a:gd name="T77" fmla="*/ 975 h 1327"/>
              <a:gd name="T78" fmla="*/ 232 w 358"/>
              <a:gd name="T79" fmla="*/ 752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" h="1327">
                <a:moveTo>
                  <a:pt x="300" y="711"/>
                </a:moveTo>
                <a:cubicBezTo>
                  <a:pt x="278" y="678"/>
                  <a:pt x="252" y="656"/>
                  <a:pt x="217" y="645"/>
                </a:cubicBezTo>
                <a:cubicBezTo>
                  <a:pt x="174" y="631"/>
                  <a:pt x="138" y="640"/>
                  <a:pt x="138" y="640"/>
                </a:cubicBezTo>
                <a:cubicBezTo>
                  <a:pt x="113" y="511"/>
                  <a:pt x="113" y="511"/>
                  <a:pt x="113" y="511"/>
                </a:cubicBezTo>
                <a:cubicBezTo>
                  <a:pt x="122" y="502"/>
                  <a:pt x="130" y="493"/>
                  <a:pt x="139" y="483"/>
                </a:cubicBezTo>
                <a:cubicBezTo>
                  <a:pt x="147" y="474"/>
                  <a:pt x="155" y="464"/>
                  <a:pt x="162" y="454"/>
                </a:cubicBezTo>
                <a:cubicBezTo>
                  <a:pt x="171" y="441"/>
                  <a:pt x="171" y="441"/>
                  <a:pt x="171" y="441"/>
                </a:cubicBezTo>
                <a:cubicBezTo>
                  <a:pt x="189" y="414"/>
                  <a:pt x="204" y="386"/>
                  <a:pt x="216" y="356"/>
                </a:cubicBezTo>
                <a:cubicBezTo>
                  <a:pt x="235" y="306"/>
                  <a:pt x="245" y="244"/>
                  <a:pt x="237" y="191"/>
                </a:cubicBezTo>
                <a:cubicBezTo>
                  <a:pt x="235" y="176"/>
                  <a:pt x="232" y="162"/>
                  <a:pt x="228" y="146"/>
                </a:cubicBezTo>
                <a:cubicBezTo>
                  <a:pt x="218" y="111"/>
                  <a:pt x="206" y="77"/>
                  <a:pt x="191" y="44"/>
                </a:cubicBezTo>
                <a:cubicBezTo>
                  <a:pt x="185" y="33"/>
                  <a:pt x="181" y="19"/>
                  <a:pt x="171" y="11"/>
                </a:cubicBezTo>
                <a:cubicBezTo>
                  <a:pt x="158" y="0"/>
                  <a:pt x="139" y="7"/>
                  <a:pt x="128" y="17"/>
                </a:cubicBezTo>
                <a:cubicBezTo>
                  <a:pt x="93" y="46"/>
                  <a:pt x="77" y="98"/>
                  <a:pt x="64" y="139"/>
                </a:cubicBezTo>
                <a:cubicBezTo>
                  <a:pt x="58" y="157"/>
                  <a:pt x="54" y="175"/>
                  <a:pt x="52" y="194"/>
                </a:cubicBezTo>
                <a:cubicBezTo>
                  <a:pt x="46" y="251"/>
                  <a:pt x="49" y="308"/>
                  <a:pt x="58" y="365"/>
                </a:cubicBezTo>
                <a:cubicBezTo>
                  <a:pt x="61" y="380"/>
                  <a:pt x="66" y="396"/>
                  <a:pt x="69" y="411"/>
                </a:cubicBezTo>
                <a:cubicBezTo>
                  <a:pt x="69" y="411"/>
                  <a:pt x="39" y="442"/>
                  <a:pt x="8" y="475"/>
                </a:cubicBezTo>
                <a:cubicBezTo>
                  <a:pt x="8" y="610"/>
                  <a:pt x="8" y="610"/>
                  <a:pt x="8" y="610"/>
                </a:cubicBezTo>
                <a:cubicBezTo>
                  <a:pt x="16" y="602"/>
                  <a:pt x="24" y="593"/>
                  <a:pt x="32" y="585"/>
                </a:cubicBezTo>
                <a:cubicBezTo>
                  <a:pt x="43" y="574"/>
                  <a:pt x="55" y="564"/>
                  <a:pt x="66" y="553"/>
                </a:cubicBezTo>
                <a:cubicBezTo>
                  <a:pt x="71" y="549"/>
                  <a:pt x="75" y="545"/>
                  <a:pt x="79" y="542"/>
                </a:cubicBezTo>
                <a:cubicBezTo>
                  <a:pt x="83" y="538"/>
                  <a:pt x="88" y="534"/>
                  <a:pt x="92" y="530"/>
                </a:cubicBezTo>
                <a:cubicBezTo>
                  <a:pt x="97" y="552"/>
                  <a:pt x="116" y="644"/>
                  <a:pt x="115" y="645"/>
                </a:cubicBezTo>
                <a:cubicBezTo>
                  <a:pt x="88" y="655"/>
                  <a:pt x="64" y="673"/>
                  <a:pt x="42" y="701"/>
                </a:cubicBezTo>
                <a:cubicBezTo>
                  <a:pt x="10" y="743"/>
                  <a:pt x="0" y="803"/>
                  <a:pt x="23" y="852"/>
                </a:cubicBezTo>
                <a:cubicBezTo>
                  <a:pt x="30" y="866"/>
                  <a:pt x="39" y="882"/>
                  <a:pt x="50" y="893"/>
                </a:cubicBezTo>
                <a:cubicBezTo>
                  <a:pt x="54" y="898"/>
                  <a:pt x="59" y="903"/>
                  <a:pt x="64" y="907"/>
                </a:cubicBezTo>
                <a:cubicBezTo>
                  <a:pt x="74" y="915"/>
                  <a:pt x="84" y="920"/>
                  <a:pt x="95" y="925"/>
                </a:cubicBezTo>
                <a:cubicBezTo>
                  <a:pt x="100" y="927"/>
                  <a:pt x="105" y="930"/>
                  <a:pt x="110" y="930"/>
                </a:cubicBezTo>
                <a:cubicBezTo>
                  <a:pt x="114" y="930"/>
                  <a:pt x="118" y="926"/>
                  <a:pt x="118" y="923"/>
                </a:cubicBezTo>
                <a:cubicBezTo>
                  <a:pt x="118" y="919"/>
                  <a:pt x="114" y="916"/>
                  <a:pt x="111" y="915"/>
                </a:cubicBezTo>
                <a:cubicBezTo>
                  <a:pt x="96" y="908"/>
                  <a:pt x="82" y="897"/>
                  <a:pt x="70" y="883"/>
                </a:cubicBezTo>
                <a:cubicBezTo>
                  <a:pt x="40" y="847"/>
                  <a:pt x="51" y="796"/>
                  <a:pt x="80" y="764"/>
                </a:cubicBezTo>
                <a:cubicBezTo>
                  <a:pt x="96" y="747"/>
                  <a:pt x="113" y="736"/>
                  <a:pt x="131" y="730"/>
                </a:cubicBezTo>
                <a:cubicBezTo>
                  <a:pt x="179" y="983"/>
                  <a:pt x="179" y="983"/>
                  <a:pt x="179" y="983"/>
                </a:cubicBezTo>
                <a:cubicBezTo>
                  <a:pt x="170" y="986"/>
                  <a:pt x="164" y="987"/>
                  <a:pt x="155" y="988"/>
                </a:cubicBezTo>
                <a:cubicBezTo>
                  <a:pt x="140" y="991"/>
                  <a:pt x="124" y="992"/>
                  <a:pt x="108" y="991"/>
                </a:cubicBezTo>
                <a:cubicBezTo>
                  <a:pt x="87" y="990"/>
                  <a:pt x="67" y="985"/>
                  <a:pt x="47" y="978"/>
                </a:cubicBezTo>
                <a:cubicBezTo>
                  <a:pt x="33" y="973"/>
                  <a:pt x="21" y="967"/>
                  <a:pt x="8" y="959"/>
                </a:cubicBezTo>
                <a:cubicBezTo>
                  <a:pt x="8" y="989"/>
                  <a:pt x="8" y="989"/>
                  <a:pt x="8" y="989"/>
                </a:cubicBezTo>
                <a:cubicBezTo>
                  <a:pt x="24" y="998"/>
                  <a:pt x="41" y="1004"/>
                  <a:pt x="58" y="1009"/>
                </a:cubicBezTo>
                <a:cubicBezTo>
                  <a:pt x="126" y="1026"/>
                  <a:pt x="184" y="1006"/>
                  <a:pt x="184" y="1006"/>
                </a:cubicBezTo>
                <a:cubicBezTo>
                  <a:pt x="184" y="1006"/>
                  <a:pt x="195" y="1047"/>
                  <a:pt x="195" y="1049"/>
                </a:cubicBezTo>
                <a:cubicBezTo>
                  <a:pt x="209" y="1114"/>
                  <a:pt x="236" y="1204"/>
                  <a:pt x="188" y="1260"/>
                </a:cubicBezTo>
                <a:cubicBezTo>
                  <a:pt x="157" y="1295"/>
                  <a:pt x="93" y="1307"/>
                  <a:pt x="53" y="1281"/>
                </a:cubicBezTo>
                <a:cubicBezTo>
                  <a:pt x="46" y="1277"/>
                  <a:pt x="42" y="1271"/>
                  <a:pt x="40" y="1264"/>
                </a:cubicBezTo>
                <a:cubicBezTo>
                  <a:pt x="42" y="1264"/>
                  <a:pt x="43" y="1265"/>
                  <a:pt x="45" y="1265"/>
                </a:cubicBezTo>
                <a:cubicBezTo>
                  <a:pt x="50" y="1265"/>
                  <a:pt x="54" y="1264"/>
                  <a:pt x="58" y="1263"/>
                </a:cubicBezTo>
                <a:cubicBezTo>
                  <a:pt x="59" y="1263"/>
                  <a:pt x="61" y="1263"/>
                  <a:pt x="62" y="1263"/>
                </a:cubicBezTo>
                <a:cubicBezTo>
                  <a:pt x="80" y="1258"/>
                  <a:pt x="94" y="1248"/>
                  <a:pt x="105" y="1234"/>
                </a:cubicBezTo>
                <a:cubicBezTo>
                  <a:pt x="112" y="1226"/>
                  <a:pt x="116" y="1215"/>
                  <a:pt x="118" y="1202"/>
                </a:cubicBezTo>
                <a:cubicBezTo>
                  <a:pt x="118" y="1199"/>
                  <a:pt x="119" y="1195"/>
                  <a:pt x="119" y="1192"/>
                </a:cubicBezTo>
                <a:cubicBezTo>
                  <a:pt x="119" y="1170"/>
                  <a:pt x="109" y="1151"/>
                  <a:pt x="94" y="1137"/>
                </a:cubicBezTo>
                <a:cubicBezTo>
                  <a:pt x="90" y="1133"/>
                  <a:pt x="84" y="1129"/>
                  <a:pt x="79" y="1126"/>
                </a:cubicBezTo>
                <a:cubicBezTo>
                  <a:pt x="69" y="1121"/>
                  <a:pt x="58" y="1118"/>
                  <a:pt x="46" y="1118"/>
                </a:cubicBezTo>
                <a:cubicBezTo>
                  <a:pt x="32" y="1118"/>
                  <a:pt x="19" y="1122"/>
                  <a:pt x="8" y="1129"/>
                </a:cubicBezTo>
                <a:cubicBezTo>
                  <a:pt x="8" y="1287"/>
                  <a:pt x="8" y="1287"/>
                  <a:pt x="8" y="1287"/>
                </a:cubicBezTo>
                <a:cubicBezTo>
                  <a:pt x="10" y="1288"/>
                  <a:pt x="11" y="1290"/>
                  <a:pt x="13" y="1291"/>
                </a:cubicBezTo>
                <a:cubicBezTo>
                  <a:pt x="28" y="1302"/>
                  <a:pt x="46" y="1309"/>
                  <a:pt x="64" y="1314"/>
                </a:cubicBezTo>
                <a:cubicBezTo>
                  <a:pt x="111" y="1327"/>
                  <a:pt x="171" y="1314"/>
                  <a:pt x="206" y="1278"/>
                </a:cubicBezTo>
                <a:cubicBezTo>
                  <a:pt x="253" y="1228"/>
                  <a:pt x="243" y="1158"/>
                  <a:pt x="227" y="1086"/>
                </a:cubicBezTo>
                <a:cubicBezTo>
                  <a:pt x="224" y="1070"/>
                  <a:pt x="208" y="999"/>
                  <a:pt x="209" y="996"/>
                </a:cubicBezTo>
                <a:cubicBezTo>
                  <a:pt x="243" y="981"/>
                  <a:pt x="271" y="960"/>
                  <a:pt x="293" y="932"/>
                </a:cubicBezTo>
                <a:cubicBezTo>
                  <a:pt x="358" y="846"/>
                  <a:pt x="329" y="753"/>
                  <a:pt x="300" y="711"/>
                </a:cubicBezTo>
                <a:close/>
                <a:moveTo>
                  <a:pt x="91" y="390"/>
                </a:moveTo>
                <a:cubicBezTo>
                  <a:pt x="89" y="385"/>
                  <a:pt x="80" y="354"/>
                  <a:pt x="79" y="332"/>
                </a:cubicBezTo>
                <a:cubicBezTo>
                  <a:pt x="76" y="299"/>
                  <a:pt x="78" y="267"/>
                  <a:pt x="85" y="235"/>
                </a:cubicBezTo>
                <a:cubicBezTo>
                  <a:pt x="88" y="224"/>
                  <a:pt x="91" y="213"/>
                  <a:pt x="95" y="202"/>
                </a:cubicBezTo>
                <a:cubicBezTo>
                  <a:pt x="101" y="185"/>
                  <a:pt x="109" y="168"/>
                  <a:pt x="118" y="153"/>
                </a:cubicBezTo>
                <a:cubicBezTo>
                  <a:pt x="130" y="132"/>
                  <a:pt x="146" y="121"/>
                  <a:pt x="166" y="118"/>
                </a:cubicBezTo>
                <a:cubicBezTo>
                  <a:pt x="180" y="118"/>
                  <a:pt x="191" y="123"/>
                  <a:pt x="198" y="133"/>
                </a:cubicBezTo>
                <a:cubicBezTo>
                  <a:pt x="214" y="156"/>
                  <a:pt x="210" y="188"/>
                  <a:pt x="204" y="214"/>
                </a:cubicBezTo>
                <a:cubicBezTo>
                  <a:pt x="195" y="255"/>
                  <a:pt x="176" y="294"/>
                  <a:pt x="149" y="326"/>
                </a:cubicBezTo>
                <a:cubicBezTo>
                  <a:pt x="113" y="371"/>
                  <a:pt x="92" y="388"/>
                  <a:pt x="91" y="390"/>
                </a:cubicBezTo>
                <a:close/>
                <a:moveTo>
                  <a:pt x="276" y="881"/>
                </a:moveTo>
                <a:cubicBezTo>
                  <a:pt x="272" y="896"/>
                  <a:pt x="266" y="911"/>
                  <a:pt x="258" y="924"/>
                </a:cubicBezTo>
                <a:cubicBezTo>
                  <a:pt x="240" y="952"/>
                  <a:pt x="204" y="975"/>
                  <a:pt x="204" y="975"/>
                </a:cubicBezTo>
                <a:cubicBezTo>
                  <a:pt x="155" y="726"/>
                  <a:pt x="155" y="726"/>
                  <a:pt x="155" y="726"/>
                </a:cubicBezTo>
                <a:cubicBezTo>
                  <a:pt x="184" y="726"/>
                  <a:pt x="210" y="735"/>
                  <a:pt x="232" y="752"/>
                </a:cubicBezTo>
                <a:cubicBezTo>
                  <a:pt x="270" y="781"/>
                  <a:pt x="288" y="835"/>
                  <a:pt x="276" y="881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2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10925-201A-4743-8853-90813EDB94FD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772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0501" y="1905000"/>
            <a:ext cx="621792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1" y="1905000"/>
            <a:ext cx="2781700" cy="4419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BC20-88B9-463E-BD09-C473B6CD8F2E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646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477000" y="1597795"/>
            <a:ext cx="5715000" cy="5260206"/>
          </a:xfrm>
        </p:spPr>
        <p:txBody>
          <a:bodyPr tIns="36576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1" y="1905000"/>
            <a:ext cx="4648200" cy="4419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185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B9F-04DD-4BEC-B746-E3998C50229B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576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906000" y="0"/>
            <a:ext cx="2286000" cy="6858000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210800" y="495300"/>
            <a:ext cx="1371600" cy="58293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6017" y="495300"/>
            <a:ext cx="8527983" cy="5829300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84123-CFCC-4353-8B30-DE0CCE4E62CF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502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1600200"/>
          </a:xfrm>
          <a:prstGeom prst="rect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олилиния 17"/>
          <p:cNvSpPr>
            <a:spLocks noChangeAspect="1" noEditPoints="1"/>
          </p:cNvSpPr>
          <p:nvPr userDrawn="1"/>
        </p:nvSpPr>
        <p:spPr bwMode="auto">
          <a:xfrm>
            <a:off x="0" y="0"/>
            <a:ext cx="1118052" cy="4114800"/>
          </a:xfrm>
          <a:custGeom>
            <a:avLst/>
            <a:gdLst>
              <a:gd name="T0" fmla="*/ 217 w 358"/>
              <a:gd name="T1" fmla="*/ 645 h 1327"/>
              <a:gd name="T2" fmla="*/ 113 w 358"/>
              <a:gd name="T3" fmla="*/ 511 h 1327"/>
              <a:gd name="T4" fmla="*/ 162 w 358"/>
              <a:gd name="T5" fmla="*/ 454 h 1327"/>
              <a:gd name="T6" fmla="*/ 216 w 358"/>
              <a:gd name="T7" fmla="*/ 356 h 1327"/>
              <a:gd name="T8" fmla="*/ 228 w 358"/>
              <a:gd name="T9" fmla="*/ 146 h 1327"/>
              <a:gd name="T10" fmla="*/ 171 w 358"/>
              <a:gd name="T11" fmla="*/ 11 h 1327"/>
              <a:gd name="T12" fmla="*/ 64 w 358"/>
              <a:gd name="T13" fmla="*/ 139 h 1327"/>
              <a:gd name="T14" fmla="*/ 58 w 358"/>
              <a:gd name="T15" fmla="*/ 365 h 1327"/>
              <a:gd name="T16" fmla="*/ 8 w 358"/>
              <a:gd name="T17" fmla="*/ 475 h 1327"/>
              <a:gd name="T18" fmla="*/ 32 w 358"/>
              <a:gd name="T19" fmla="*/ 585 h 1327"/>
              <a:gd name="T20" fmla="*/ 79 w 358"/>
              <a:gd name="T21" fmla="*/ 542 h 1327"/>
              <a:gd name="T22" fmla="*/ 115 w 358"/>
              <a:gd name="T23" fmla="*/ 645 h 1327"/>
              <a:gd name="T24" fmla="*/ 23 w 358"/>
              <a:gd name="T25" fmla="*/ 852 h 1327"/>
              <a:gd name="T26" fmla="*/ 64 w 358"/>
              <a:gd name="T27" fmla="*/ 907 h 1327"/>
              <a:gd name="T28" fmla="*/ 110 w 358"/>
              <a:gd name="T29" fmla="*/ 930 h 1327"/>
              <a:gd name="T30" fmla="*/ 111 w 358"/>
              <a:gd name="T31" fmla="*/ 915 h 1327"/>
              <a:gd name="T32" fmla="*/ 80 w 358"/>
              <a:gd name="T33" fmla="*/ 764 h 1327"/>
              <a:gd name="T34" fmla="*/ 179 w 358"/>
              <a:gd name="T35" fmla="*/ 983 h 1327"/>
              <a:gd name="T36" fmla="*/ 108 w 358"/>
              <a:gd name="T37" fmla="*/ 991 h 1327"/>
              <a:gd name="T38" fmla="*/ 8 w 358"/>
              <a:gd name="T39" fmla="*/ 959 h 1327"/>
              <a:gd name="T40" fmla="*/ 58 w 358"/>
              <a:gd name="T41" fmla="*/ 1009 h 1327"/>
              <a:gd name="T42" fmla="*/ 195 w 358"/>
              <a:gd name="T43" fmla="*/ 1049 h 1327"/>
              <a:gd name="T44" fmla="*/ 53 w 358"/>
              <a:gd name="T45" fmla="*/ 1281 h 1327"/>
              <a:gd name="T46" fmla="*/ 45 w 358"/>
              <a:gd name="T47" fmla="*/ 1265 h 1327"/>
              <a:gd name="T48" fmla="*/ 62 w 358"/>
              <a:gd name="T49" fmla="*/ 1263 h 1327"/>
              <a:gd name="T50" fmla="*/ 118 w 358"/>
              <a:gd name="T51" fmla="*/ 1202 h 1327"/>
              <a:gd name="T52" fmla="*/ 94 w 358"/>
              <a:gd name="T53" fmla="*/ 1137 h 1327"/>
              <a:gd name="T54" fmla="*/ 46 w 358"/>
              <a:gd name="T55" fmla="*/ 1118 h 1327"/>
              <a:gd name="T56" fmla="*/ 8 w 358"/>
              <a:gd name="T57" fmla="*/ 1287 h 1327"/>
              <a:gd name="T58" fmla="*/ 64 w 358"/>
              <a:gd name="T59" fmla="*/ 1314 h 1327"/>
              <a:gd name="T60" fmla="*/ 227 w 358"/>
              <a:gd name="T61" fmla="*/ 1086 h 1327"/>
              <a:gd name="T62" fmla="*/ 293 w 358"/>
              <a:gd name="T63" fmla="*/ 932 h 1327"/>
              <a:gd name="T64" fmla="*/ 91 w 358"/>
              <a:gd name="T65" fmla="*/ 390 h 1327"/>
              <a:gd name="T66" fmla="*/ 85 w 358"/>
              <a:gd name="T67" fmla="*/ 235 h 1327"/>
              <a:gd name="T68" fmla="*/ 118 w 358"/>
              <a:gd name="T69" fmla="*/ 153 h 1327"/>
              <a:gd name="T70" fmla="*/ 198 w 358"/>
              <a:gd name="T71" fmla="*/ 133 h 1327"/>
              <a:gd name="T72" fmla="*/ 149 w 358"/>
              <a:gd name="T73" fmla="*/ 326 h 1327"/>
              <a:gd name="T74" fmla="*/ 276 w 358"/>
              <a:gd name="T75" fmla="*/ 881 h 1327"/>
              <a:gd name="T76" fmla="*/ 204 w 358"/>
              <a:gd name="T77" fmla="*/ 975 h 1327"/>
              <a:gd name="T78" fmla="*/ 232 w 358"/>
              <a:gd name="T79" fmla="*/ 752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" h="1327">
                <a:moveTo>
                  <a:pt x="300" y="711"/>
                </a:moveTo>
                <a:cubicBezTo>
                  <a:pt x="278" y="678"/>
                  <a:pt x="252" y="656"/>
                  <a:pt x="217" y="645"/>
                </a:cubicBezTo>
                <a:cubicBezTo>
                  <a:pt x="174" y="631"/>
                  <a:pt x="138" y="640"/>
                  <a:pt x="138" y="640"/>
                </a:cubicBezTo>
                <a:cubicBezTo>
                  <a:pt x="113" y="511"/>
                  <a:pt x="113" y="511"/>
                  <a:pt x="113" y="511"/>
                </a:cubicBezTo>
                <a:cubicBezTo>
                  <a:pt x="122" y="502"/>
                  <a:pt x="130" y="493"/>
                  <a:pt x="139" y="483"/>
                </a:cubicBezTo>
                <a:cubicBezTo>
                  <a:pt x="147" y="474"/>
                  <a:pt x="155" y="464"/>
                  <a:pt x="162" y="454"/>
                </a:cubicBezTo>
                <a:cubicBezTo>
                  <a:pt x="171" y="441"/>
                  <a:pt x="171" y="441"/>
                  <a:pt x="171" y="441"/>
                </a:cubicBezTo>
                <a:cubicBezTo>
                  <a:pt x="189" y="414"/>
                  <a:pt x="204" y="386"/>
                  <a:pt x="216" y="356"/>
                </a:cubicBezTo>
                <a:cubicBezTo>
                  <a:pt x="235" y="306"/>
                  <a:pt x="245" y="244"/>
                  <a:pt x="237" y="191"/>
                </a:cubicBezTo>
                <a:cubicBezTo>
                  <a:pt x="235" y="176"/>
                  <a:pt x="232" y="162"/>
                  <a:pt x="228" y="146"/>
                </a:cubicBezTo>
                <a:cubicBezTo>
                  <a:pt x="218" y="111"/>
                  <a:pt x="206" y="77"/>
                  <a:pt x="191" y="44"/>
                </a:cubicBezTo>
                <a:cubicBezTo>
                  <a:pt x="185" y="33"/>
                  <a:pt x="181" y="19"/>
                  <a:pt x="171" y="11"/>
                </a:cubicBezTo>
                <a:cubicBezTo>
                  <a:pt x="158" y="0"/>
                  <a:pt x="139" y="7"/>
                  <a:pt x="128" y="17"/>
                </a:cubicBezTo>
                <a:cubicBezTo>
                  <a:pt x="93" y="46"/>
                  <a:pt x="77" y="98"/>
                  <a:pt x="64" y="139"/>
                </a:cubicBezTo>
                <a:cubicBezTo>
                  <a:pt x="58" y="157"/>
                  <a:pt x="54" y="175"/>
                  <a:pt x="52" y="194"/>
                </a:cubicBezTo>
                <a:cubicBezTo>
                  <a:pt x="46" y="251"/>
                  <a:pt x="49" y="308"/>
                  <a:pt x="58" y="365"/>
                </a:cubicBezTo>
                <a:cubicBezTo>
                  <a:pt x="61" y="380"/>
                  <a:pt x="66" y="396"/>
                  <a:pt x="69" y="411"/>
                </a:cubicBezTo>
                <a:cubicBezTo>
                  <a:pt x="69" y="411"/>
                  <a:pt x="39" y="442"/>
                  <a:pt x="8" y="475"/>
                </a:cubicBezTo>
                <a:cubicBezTo>
                  <a:pt x="8" y="610"/>
                  <a:pt x="8" y="610"/>
                  <a:pt x="8" y="610"/>
                </a:cubicBezTo>
                <a:cubicBezTo>
                  <a:pt x="16" y="602"/>
                  <a:pt x="24" y="593"/>
                  <a:pt x="32" y="585"/>
                </a:cubicBezTo>
                <a:cubicBezTo>
                  <a:pt x="43" y="574"/>
                  <a:pt x="55" y="564"/>
                  <a:pt x="66" y="553"/>
                </a:cubicBezTo>
                <a:cubicBezTo>
                  <a:pt x="71" y="549"/>
                  <a:pt x="75" y="545"/>
                  <a:pt x="79" y="542"/>
                </a:cubicBezTo>
                <a:cubicBezTo>
                  <a:pt x="83" y="538"/>
                  <a:pt x="88" y="534"/>
                  <a:pt x="92" y="530"/>
                </a:cubicBezTo>
                <a:cubicBezTo>
                  <a:pt x="97" y="552"/>
                  <a:pt x="116" y="644"/>
                  <a:pt x="115" y="645"/>
                </a:cubicBezTo>
                <a:cubicBezTo>
                  <a:pt x="88" y="655"/>
                  <a:pt x="64" y="673"/>
                  <a:pt x="42" y="701"/>
                </a:cubicBezTo>
                <a:cubicBezTo>
                  <a:pt x="10" y="743"/>
                  <a:pt x="0" y="803"/>
                  <a:pt x="23" y="852"/>
                </a:cubicBezTo>
                <a:cubicBezTo>
                  <a:pt x="30" y="866"/>
                  <a:pt x="39" y="882"/>
                  <a:pt x="50" y="893"/>
                </a:cubicBezTo>
                <a:cubicBezTo>
                  <a:pt x="54" y="898"/>
                  <a:pt x="59" y="903"/>
                  <a:pt x="64" y="907"/>
                </a:cubicBezTo>
                <a:cubicBezTo>
                  <a:pt x="74" y="915"/>
                  <a:pt x="84" y="920"/>
                  <a:pt x="95" y="925"/>
                </a:cubicBezTo>
                <a:cubicBezTo>
                  <a:pt x="100" y="927"/>
                  <a:pt x="105" y="930"/>
                  <a:pt x="110" y="930"/>
                </a:cubicBezTo>
                <a:cubicBezTo>
                  <a:pt x="114" y="930"/>
                  <a:pt x="118" y="926"/>
                  <a:pt x="118" y="923"/>
                </a:cubicBezTo>
                <a:cubicBezTo>
                  <a:pt x="118" y="919"/>
                  <a:pt x="114" y="916"/>
                  <a:pt x="111" y="915"/>
                </a:cubicBezTo>
                <a:cubicBezTo>
                  <a:pt x="96" y="908"/>
                  <a:pt x="82" y="897"/>
                  <a:pt x="70" y="883"/>
                </a:cubicBezTo>
                <a:cubicBezTo>
                  <a:pt x="40" y="847"/>
                  <a:pt x="51" y="796"/>
                  <a:pt x="80" y="764"/>
                </a:cubicBezTo>
                <a:cubicBezTo>
                  <a:pt x="96" y="747"/>
                  <a:pt x="113" y="736"/>
                  <a:pt x="131" y="730"/>
                </a:cubicBezTo>
                <a:cubicBezTo>
                  <a:pt x="179" y="983"/>
                  <a:pt x="179" y="983"/>
                  <a:pt x="179" y="983"/>
                </a:cubicBezTo>
                <a:cubicBezTo>
                  <a:pt x="170" y="986"/>
                  <a:pt x="164" y="987"/>
                  <a:pt x="155" y="988"/>
                </a:cubicBezTo>
                <a:cubicBezTo>
                  <a:pt x="140" y="991"/>
                  <a:pt x="124" y="992"/>
                  <a:pt x="108" y="991"/>
                </a:cubicBezTo>
                <a:cubicBezTo>
                  <a:pt x="87" y="990"/>
                  <a:pt x="67" y="985"/>
                  <a:pt x="47" y="978"/>
                </a:cubicBezTo>
                <a:cubicBezTo>
                  <a:pt x="33" y="973"/>
                  <a:pt x="21" y="967"/>
                  <a:pt x="8" y="959"/>
                </a:cubicBezTo>
                <a:cubicBezTo>
                  <a:pt x="8" y="989"/>
                  <a:pt x="8" y="989"/>
                  <a:pt x="8" y="989"/>
                </a:cubicBezTo>
                <a:cubicBezTo>
                  <a:pt x="24" y="998"/>
                  <a:pt x="41" y="1004"/>
                  <a:pt x="58" y="1009"/>
                </a:cubicBezTo>
                <a:cubicBezTo>
                  <a:pt x="126" y="1026"/>
                  <a:pt x="184" y="1006"/>
                  <a:pt x="184" y="1006"/>
                </a:cubicBezTo>
                <a:cubicBezTo>
                  <a:pt x="184" y="1006"/>
                  <a:pt x="195" y="1047"/>
                  <a:pt x="195" y="1049"/>
                </a:cubicBezTo>
                <a:cubicBezTo>
                  <a:pt x="209" y="1114"/>
                  <a:pt x="236" y="1204"/>
                  <a:pt x="188" y="1260"/>
                </a:cubicBezTo>
                <a:cubicBezTo>
                  <a:pt x="157" y="1295"/>
                  <a:pt x="93" y="1307"/>
                  <a:pt x="53" y="1281"/>
                </a:cubicBezTo>
                <a:cubicBezTo>
                  <a:pt x="46" y="1277"/>
                  <a:pt x="42" y="1271"/>
                  <a:pt x="40" y="1264"/>
                </a:cubicBezTo>
                <a:cubicBezTo>
                  <a:pt x="42" y="1264"/>
                  <a:pt x="43" y="1265"/>
                  <a:pt x="45" y="1265"/>
                </a:cubicBezTo>
                <a:cubicBezTo>
                  <a:pt x="50" y="1265"/>
                  <a:pt x="54" y="1264"/>
                  <a:pt x="58" y="1263"/>
                </a:cubicBezTo>
                <a:cubicBezTo>
                  <a:pt x="59" y="1263"/>
                  <a:pt x="61" y="1263"/>
                  <a:pt x="62" y="1263"/>
                </a:cubicBezTo>
                <a:cubicBezTo>
                  <a:pt x="80" y="1258"/>
                  <a:pt x="94" y="1248"/>
                  <a:pt x="105" y="1234"/>
                </a:cubicBezTo>
                <a:cubicBezTo>
                  <a:pt x="112" y="1226"/>
                  <a:pt x="116" y="1215"/>
                  <a:pt x="118" y="1202"/>
                </a:cubicBezTo>
                <a:cubicBezTo>
                  <a:pt x="118" y="1199"/>
                  <a:pt x="119" y="1195"/>
                  <a:pt x="119" y="1192"/>
                </a:cubicBezTo>
                <a:cubicBezTo>
                  <a:pt x="119" y="1170"/>
                  <a:pt x="109" y="1151"/>
                  <a:pt x="94" y="1137"/>
                </a:cubicBezTo>
                <a:cubicBezTo>
                  <a:pt x="90" y="1133"/>
                  <a:pt x="84" y="1129"/>
                  <a:pt x="79" y="1126"/>
                </a:cubicBezTo>
                <a:cubicBezTo>
                  <a:pt x="69" y="1121"/>
                  <a:pt x="58" y="1118"/>
                  <a:pt x="46" y="1118"/>
                </a:cubicBezTo>
                <a:cubicBezTo>
                  <a:pt x="32" y="1118"/>
                  <a:pt x="19" y="1122"/>
                  <a:pt x="8" y="1129"/>
                </a:cubicBezTo>
                <a:cubicBezTo>
                  <a:pt x="8" y="1287"/>
                  <a:pt x="8" y="1287"/>
                  <a:pt x="8" y="1287"/>
                </a:cubicBezTo>
                <a:cubicBezTo>
                  <a:pt x="10" y="1288"/>
                  <a:pt x="11" y="1290"/>
                  <a:pt x="13" y="1291"/>
                </a:cubicBezTo>
                <a:cubicBezTo>
                  <a:pt x="28" y="1302"/>
                  <a:pt x="46" y="1309"/>
                  <a:pt x="64" y="1314"/>
                </a:cubicBezTo>
                <a:cubicBezTo>
                  <a:pt x="111" y="1327"/>
                  <a:pt x="171" y="1314"/>
                  <a:pt x="206" y="1278"/>
                </a:cubicBezTo>
                <a:cubicBezTo>
                  <a:pt x="253" y="1228"/>
                  <a:pt x="243" y="1158"/>
                  <a:pt x="227" y="1086"/>
                </a:cubicBezTo>
                <a:cubicBezTo>
                  <a:pt x="224" y="1070"/>
                  <a:pt x="208" y="999"/>
                  <a:pt x="209" y="996"/>
                </a:cubicBezTo>
                <a:cubicBezTo>
                  <a:pt x="243" y="981"/>
                  <a:pt x="271" y="960"/>
                  <a:pt x="293" y="932"/>
                </a:cubicBezTo>
                <a:cubicBezTo>
                  <a:pt x="358" y="846"/>
                  <a:pt x="329" y="753"/>
                  <a:pt x="300" y="711"/>
                </a:cubicBezTo>
                <a:close/>
                <a:moveTo>
                  <a:pt x="91" y="390"/>
                </a:moveTo>
                <a:cubicBezTo>
                  <a:pt x="89" y="385"/>
                  <a:pt x="80" y="354"/>
                  <a:pt x="79" y="332"/>
                </a:cubicBezTo>
                <a:cubicBezTo>
                  <a:pt x="76" y="299"/>
                  <a:pt x="78" y="267"/>
                  <a:pt x="85" y="235"/>
                </a:cubicBezTo>
                <a:cubicBezTo>
                  <a:pt x="88" y="224"/>
                  <a:pt x="91" y="213"/>
                  <a:pt x="95" y="202"/>
                </a:cubicBezTo>
                <a:cubicBezTo>
                  <a:pt x="101" y="185"/>
                  <a:pt x="109" y="168"/>
                  <a:pt x="118" y="153"/>
                </a:cubicBezTo>
                <a:cubicBezTo>
                  <a:pt x="130" y="132"/>
                  <a:pt x="146" y="121"/>
                  <a:pt x="166" y="118"/>
                </a:cubicBezTo>
                <a:cubicBezTo>
                  <a:pt x="180" y="118"/>
                  <a:pt x="191" y="123"/>
                  <a:pt x="198" y="133"/>
                </a:cubicBezTo>
                <a:cubicBezTo>
                  <a:pt x="214" y="156"/>
                  <a:pt x="210" y="188"/>
                  <a:pt x="204" y="214"/>
                </a:cubicBezTo>
                <a:cubicBezTo>
                  <a:pt x="195" y="255"/>
                  <a:pt x="176" y="294"/>
                  <a:pt x="149" y="326"/>
                </a:cubicBezTo>
                <a:cubicBezTo>
                  <a:pt x="113" y="371"/>
                  <a:pt x="92" y="388"/>
                  <a:pt x="91" y="390"/>
                </a:cubicBezTo>
                <a:close/>
                <a:moveTo>
                  <a:pt x="276" y="881"/>
                </a:moveTo>
                <a:cubicBezTo>
                  <a:pt x="272" y="896"/>
                  <a:pt x="266" y="911"/>
                  <a:pt x="258" y="924"/>
                </a:cubicBezTo>
                <a:cubicBezTo>
                  <a:pt x="240" y="952"/>
                  <a:pt x="204" y="975"/>
                  <a:pt x="204" y="975"/>
                </a:cubicBezTo>
                <a:cubicBezTo>
                  <a:pt x="155" y="726"/>
                  <a:pt x="155" y="726"/>
                  <a:pt x="155" y="726"/>
                </a:cubicBezTo>
                <a:cubicBezTo>
                  <a:pt x="184" y="726"/>
                  <a:pt x="210" y="735"/>
                  <a:pt x="232" y="752"/>
                </a:cubicBezTo>
                <a:cubicBezTo>
                  <a:pt x="270" y="781"/>
                  <a:pt x="288" y="835"/>
                  <a:pt x="276" y="881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2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1904998"/>
            <a:ext cx="9448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  <a:p>
            <a:pPr lvl="5"/>
            <a:r>
              <a:rPr lang="ru-RU" noProof="0" dirty="0" smtClean="0"/>
              <a:t>Шесть</a:t>
            </a:r>
          </a:p>
          <a:p>
            <a:pPr lvl="6"/>
            <a:r>
              <a:rPr lang="ru-RU" noProof="0" dirty="0" smtClean="0"/>
              <a:t>Семь</a:t>
            </a:r>
          </a:p>
          <a:p>
            <a:pPr lvl="7"/>
            <a:r>
              <a:rPr lang="ru-RU" noProof="0" dirty="0" smtClean="0"/>
              <a:t>Восемь</a:t>
            </a:r>
          </a:p>
          <a:p>
            <a:pPr lvl="8"/>
            <a:r>
              <a:rPr lang="ru-RU" noProof="0" dirty="0" smtClean="0"/>
              <a:t>Девять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36691" y="6516130"/>
            <a:ext cx="1371600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5499-8E1A-487C-B00A-20F31C550463}" type="datetime1">
              <a:rPr lang="ru-RU" noProof="0" smtClean="0"/>
              <a:t>09.02.2023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71600" y="6516130"/>
            <a:ext cx="6767382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6000" y="6516130"/>
            <a:ext cx="914400" cy="2053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75EF-0962-46B2-8C21-C0889BAC0DFA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98120"/>
            <a:ext cx="94488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598980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"/>
              </a:spcBef>
              <a:buNone/>
            </a:pPr>
            <a:r>
              <a:rPr lang="uk-UA" sz="5400" dirty="0" err="1" smtClean="0">
                <a:latin typeface="Garamond"/>
              </a:rPr>
              <a:t>Мельпомена</a:t>
            </a:r>
            <a:endParaRPr lang="uk-UA" sz="5400" b="1" i="0" dirty="0">
              <a:solidFill>
                <a:schemeClr val="tx1"/>
              </a:solidFill>
              <a:latin typeface="Garamond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30310" y="1622739"/>
            <a:ext cx="5705341" cy="4701862"/>
          </a:xfrm>
        </p:spPr>
        <p:txBody>
          <a:bodyPr>
            <a:normAutofit fontScale="92500"/>
          </a:bodyPr>
          <a:lstStyle/>
          <a:p>
            <a:r>
              <a:rPr lang="ru-RU" sz="3200" b="1" dirty="0" err="1">
                <a:latin typeface="+mj-lt"/>
              </a:rPr>
              <a:t>Мельпоме́на</a:t>
            </a:r>
            <a:r>
              <a:rPr lang="ru-RU" sz="3200" dirty="0">
                <a:latin typeface="+mj-lt"/>
              </a:rPr>
              <a:t> (</a:t>
            </a:r>
            <a:r>
              <a:rPr lang="ru-RU" sz="3200" dirty="0" err="1">
                <a:latin typeface="+mj-lt"/>
              </a:rPr>
              <a:t>грец</a:t>
            </a:r>
            <a:r>
              <a:rPr lang="ru-RU" sz="3200" dirty="0" smtClean="0">
                <a:latin typeface="+mj-lt"/>
              </a:rPr>
              <a:t>.</a:t>
            </a:r>
            <a:r>
              <a:rPr lang="el-GR" sz="3200" dirty="0" smtClean="0">
                <a:latin typeface="+mj-lt"/>
              </a:rPr>
              <a:t>— </a:t>
            </a:r>
            <a:r>
              <a:rPr lang="el-GR" sz="3200" dirty="0">
                <a:latin typeface="+mj-lt"/>
              </a:rPr>
              <a:t>«</a:t>
            </a:r>
            <a:r>
              <a:rPr lang="ru-RU" sz="3200" dirty="0" err="1">
                <a:latin typeface="+mj-lt"/>
              </a:rPr>
              <a:t>співати</a:t>
            </a:r>
            <a:r>
              <a:rPr lang="ru-RU" sz="3200" dirty="0">
                <a:latin typeface="+mj-lt"/>
              </a:rPr>
              <a:t>» </a:t>
            </a:r>
            <a:r>
              <a:rPr lang="ru-RU" sz="3200" dirty="0" err="1">
                <a:latin typeface="+mj-lt"/>
              </a:rPr>
              <a:t>або</a:t>
            </a:r>
            <a:r>
              <a:rPr lang="ru-RU" sz="3200" dirty="0">
                <a:latin typeface="+mj-lt"/>
              </a:rPr>
              <a:t> «</a:t>
            </a:r>
            <a:r>
              <a:rPr lang="ru-RU" sz="3200" dirty="0" err="1">
                <a:latin typeface="+mj-lt"/>
              </a:rPr>
              <a:t>мелодійний</a:t>
            </a:r>
            <a:r>
              <a:rPr lang="ru-RU" sz="3200" dirty="0">
                <a:latin typeface="+mj-lt"/>
              </a:rPr>
              <a:t>») — одна з 9 </a:t>
            </a:r>
            <a:r>
              <a:rPr lang="ru-RU" sz="3200" dirty="0" err="1">
                <a:latin typeface="+mj-lt"/>
              </a:rPr>
              <a:t>дочок</a:t>
            </a:r>
            <a:r>
              <a:rPr lang="ru-RU" sz="3200" dirty="0">
                <a:latin typeface="+mj-lt"/>
              </a:rPr>
              <a:t> Зевса і </a:t>
            </a:r>
            <a:r>
              <a:rPr lang="ru-RU" sz="3200" dirty="0" err="1">
                <a:latin typeface="+mj-lt"/>
              </a:rPr>
              <a:t>Мнемосіни</a:t>
            </a:r>
            <a:r>
              <a:rPr lang="ru-RU" sz="3200" dirty="0">
                <a:latin typeface="+mj-lt"/>
              </a:rPr>
              <a:t>, муза </a:t>
            </a:r>
            <a:r>
              <a:rPr lang="ru-RU" sz="3200" dirty="0" err="1">
                <a:latin typeface="+mj-lt"/>
              </a:rPr>
              <a:t>трагедії</a:t>
            </a:r>
            <a:r>
              <a:rPr lang="ru-RU" sz="3200" dirty="0">
                <a:latin typeface="+mj-lt"/>
              </a:rPr>
              <a:t>, </a:t>
            </a:r>
            <a:r>
              <a:rPr lang="ru-RU" sz="3200" dirty="0" err="1">
                <a:latin typeface="+mj-lt"/>
              </a:rPr>
              <a:t>мати</a:t>
            </a:r>
            <a:r>
              <a:rPr lang="ru-RU" sz="3200" dirty="0">
                <a:latin typeface="+mj-lt"/>
              </a:rPr>
              <a:t> сирен. </a:t>
            </a:r>
            <a:r>
              <a:rPr lang="ru-RU" sz="3200" dirty="0" err="1">
                <a:latin typeface="+mj-lt"/>
              </a:rPr>
              <a:t>Спершу</a:t>
            </a:r>
            <a:r>
              <a:rPr lang="ru-RU" sz="3200" dirty="0">
                <a:latin typeface="+mj-lt"/>
              </a:rPr>
              <a:t> Мельпомену </a:t>
            </a:r>
            <a:r>
              <a:rPr lang="ru-RU" sz="3200" dirty="0" err="1">
                <a:latin typeface="+mj-lt"/>
              </a:rPr>
              <a:t>вважали</a:t>
            </a:r>
            <a:r>
              <a:rPr lang="ru-RU" sz="3200" dirty="0">
                <a:latin typeface="+mj-lt"/>
              </a:rPr>
              <a:t> музою </a:t>
            </a:r>
            <a:r>
              <a:rPr lang="ru-RU" sz="3200" dirty="0" err="1">
                <a:latin typeface="+mj-lt"/>
              </a:rPr>
              <a:t>пісні</a:t>
            </a:r>
            <a:r>
              <a:rPr lang="ru-RU" sz="3200" dirty="0">
                <a:latin typeface="+mj-lt"/>
              </a:rPr>
              <a:t> </a:t>
            </a:r>
            <a:r>
              <a:rPr lang="ru-RU" sz="3200" dirty="0" err="1">
                <a:latin typeface="+mj-lt"/>
              </a:rPr>
              <a:t>взагалі</a:t>
            </a:r>
            <a:r>
              <a:rPr lang="ru-RU" sz="3200" dirty="0">
                <a:latin typeface="+mj-lt"/>
              </a:rPr>
              <a:t>, </a:t>
            </a:r>
            <a:r>
              <a:rPr lang="ru-RU" sz="3200" dirty="0" err="1">
                <a:latin typeface="+mj-lt"/>
              </a:rPr>
              <a:t>згодом</a:t>
            </a:r>
            <a:r>
              <a:rPr lang="ru-RU" sz="3200" dirty="0">
                <a:latin typeface="+mj-lt"/>
              </a:rPr>
              <a:t> — </a:t>
            </a:r>
            <a:r>
              <a:rPr lang="ru-RU" sz="3200" dirty="0" err="1">
                <a:latin typeface="+mj-lt"/>
              </a:rPr>
              <a:t>журливої</a:t>
            </a:r>
            <a:r>
              <a:rPr lang="ru-RU" sz="3200" dirty="0">
                <a:latin typeface="+mj-lt"/>
              </a:rPr>
              <a:t> </a:t>
            </a:r>
            <a:r>
              <a:rPr lang="ru-RU" sz="3200" dirty="0" err="1">
                <a:latin typeface="+mj-lt"/>
              </a:rPr>
              <a:t>пісні</a:t>
            </a:r>
            <a:r>
              <a:rPr lang="ru-RU" sz="3200" dirty="0">
                <a:latin typeface="+mj-lt"/>
              </a:rPr>
              <a:t> та </a:t>
            </a:r>
            <a:r>
              <a:rPr lang="ru-RU" sz="3200" dirty="0" err="1">
                <a:latin typeface="+mj-lt"/>
              </a:rPr>
              <a:t>трагедії</a:t>
            </a:r>
            <a:r>
              <a:rPr lang="ru-RU" sz="3200" dirty="0">
                <a:latin typeface="+mj-lt"/>
              </a:rPr>
              <a:t>. ... </a:t>
            </a:r>
            <a:endParaRPr lang="ru-RU" sz="3200" dirty="0" smtClean="0">
              <a:latin typeface="+mj-lt"/>
            </a:endParaRPr>
          </a:p>
          <a:p>
            <a:r>
              <a:rPr lang="ru-RU" sz="3200" dirty="0" smtClean="0">
                <a:latin typeface="+mj-lt"/>
              </a:rPr>
              <a:t>У </a:t>
            </a:r>
            <a:r>
              <a:rPr lang="ru-RU" sz="3200" dirty="0">
                <a:latin typeface="+mj-lt"/>
              </a:rPr>
              <a:t>переносному </a:t>
            </a:r>
            <a:r>
              <a:rPr lang="ru-RU" sz="3200" dirty="0" err="1">
                <a:latin typeface="+mj-lt"/>
              </a:rPr>
              <a:t>значенні</a:t>
            </a:r>
            <a:r>
              <a:rPr lang="ru-RU" sz="3200" dirty="0">
                <a:latin typeface="+mj-lt"/>
              </a:rPr>
              <a:t> </a:t>
            </a:r>
            <a:r>
              <a:rPr lang="ru-RU" sz="3200" b="1" dirty="0">
                <a:latin typeface="+mj-lt"/>
              </a:rPr>
              <a:t>Мельпомена</a:t>
            </a:r>
            <a:r>
              <a:rPr lang="ru-RU" sz="3200" dirty="0">
                <a:latin typeface="+mj-lt"/>
              </a:rPr>
              <a:t> — театр, </a:t>
            </a:r>
            <a:r>
              <a:rPr lang="ru-RU" sz="3200" dirty="0" err="1">
                <a:latin typeface="+mj-lt"/>
              </a:rPr>
              <a:t>сценічне</a:t>
            </a:r>
            <a:r>
              <a:rPr lang="ru-RU" sz="3200" dirty="0">
                <a:latin typeface="+mj-lt"/>
              </a:rPr>
              <a:t> </a:t>
            </a:r>
            <a:r>
              <a:rPr lang="ru-RU" sz="3200" dirty="0" err="1">
                <a:latin typeface="+mj-lt"/>
              </a:rPr>
              <a:t>втілення</a:t>
            </a:r>
            <a:r>
              <a:rPr lang="ru-RU" sz="3200" dirty="0">
                <a:latin typeface="+mj-lt"/>
              </a:rPr>
              <a:t> </a:t>
            </a:r>
            <a:r>
              <a:rPr lang="ru-RU" sz="3200" dirty="0" err="1">
                <a:latin typeface="+mj-lt"/>
              </a:rPr>
              <a:t>трагедії</a:t>
            </a:r>
            <a:r>
              <a:rPr lang="ru-RU" sz="3200" dirty="0">
                <a:latin typeface="+mj-lt"/>
              </a:rPr>
              <a:t>.</a:t>
            </a:r>
            <a:endParaRPr lang="uk-UA" sz="3200" dirty="0">
              <a:latin typeface="+mj-lt"/>
            </a:endParaRPr>
          </a:p>
        </p:txBody>
      </p:sp>
      <p:pic>
        <p:nvPicPr>
          <p:cNvPr id="5" name="Picture 2" descr="Результат пошуку зображень за запитом мельпомена - ц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048" y="1622739"/>
            <a:ext cx="3747751" cy="470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17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9854" y="1"/>
            <a:ext cx="11217498" cy="1648494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Театр – </a:t>
            </a:r>
            <a:r>
              <a:rPr lang="uk-UA" sz="5400" dirty="0" smtClean="0"/>
              <a:t>особливий вид мистецтва</a:t>
            </a:r>
            <a:br>
              <a:rPr lang="uk-UA" sz="5400" dirty="0" smtClean="0"/>
            </a:br>
            <a:r>
              <a:rPr lang="uk-UA" sz="2800" dirty="0" smtClean="0"/>
              <a:t>Розрізняють драматичний, ляльковий і музичний театри, а також театр пантоміми</a:t>
            </a:r>
            <a:endParaRPr lang="uk-UA" sz="5400" dirty="0"/>
          </a:p>
        </p:txBody>
      </p:sp>
      <p:pic>
        <p:nvPicPr>
          <p:cNvPr id="3" name="Picture 2" descr="Результат пошуку зображень за запитом драматичний театр в києві украина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" b="11434"/>
          <a:stretch/>
        </p:blipFill>
        <p:spPr bwMode="auto">
          <a:xfrm>
            <a:off x="0" y="1204175"/>
            <a:ext cx="4297363" cy="28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ьтат пошуку зображень за запитом лялькопий театр в києві укра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391" y="2163650"/>
            <a:ext cx="447675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Результат пошуку зображень за запитом музичний театр в києві украин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r="30378"/>
          <a:stretch/>
        </p:blipFill>
        <p:spPr bwMode="auto">
          <a:xfrm>
            <a:off x="7715250" y="3990921"/>
            <a:ext cx="4476750" cy="286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Результат пошуку зображень за запитом театр пантоміми в києві украи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22" y="5424460"/>
            <a:ext cx="3400000" cy="13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15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127" y="198120"/>
            <a:ext cx="11243256" cy="1334466"/>
          </a:xfrm>
        </p:spPr>
        <p:txBody>
          <a:bodyPr>
            <a:normAutofit/>
          </a:bodyPr>
          <a:lstStyle/>
          <a:p>
            <a:pPr algn="ctr">
              <a:spcBef>
                <a:spcPts val="1"/>
              </a:spcBef>
            </a:pPr>
            <a:r>
              <a:rPr lang="uk-UA" dirty="0" smtClean="0">
                <a:cs typeface="Arial" panose="020B0604020202020204" pitchFamily="34" charset="0"/>
              </a:rPr>
              <a:t>У драматичному театрі щовечора на сцену виходять актори, щоб розповісти про життя героїв, яких вони зображують.</a:t>
            </a:r>
            <a:endParaRPr lang="uk-UA" b="1" i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076" name="Picture 4" descr="Результат пошуку зображень за запитом актори  драматичного театру в києві укра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772" y="1622738"/>
            <a:ext cx="8654603" cy="523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98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98119"/>
            <a:ext cx="9448800" cy="137310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dirty="0" smtClean="0"/>
              <a:t/>
            </a:r>
            <a:br>
              <a:rPr lang="uk-UA" sz="5400" dirty="0" smtClean="0"/>
            </a:br>
            <a:r>
              <a:rPr lang="uk-UA" sz="5400" dirty="0"/>
              <a:t/>
            </a:r>
            <a:br>
              <a:rPr lang="uk-UA" sz="5400" dirty="0"/>
            </a:br>
            <a:r>
              <a:rPr lang="uk-UA" sz="5400" dirty="0" smtClean="0"/>
              <a:t/>
            </a:r>
            <a:br>
              <a:rPr lang="uk-UA" sz="5400" dirty="0" smtClean="0"/>
            </a:br>
            <a:r>
              <a:rPr lang="ru-RU" dirty="0" err="1"/>
              <a:t>Діючими</a:t>
            </a:r>
            <a:r>
              <a:rPr lang="ru-RU" dirty="0"/>
              <a:t> особами </a:t>
            </a:r>
            <a:r>
              <a:rPr lang="ru-RU" dirty="0" err="1"/>
              <a:t>лялькового</a:t>
            </a:r>
            <a:r>
              <a:rPr lang="ru-RU" dirty="0"/>
              <a:t> театру є ляльки,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керують</a:t>
            </a:r>
            <a:r>
              <a:rPr lang="ru-RU" dirty="0"/>
              <a:t> </a:t>
            </a:r>
            <a:r>
              <a:rPr lang="ru-RU" dirty="0" err="1"/>
              <a:t>актори-ляльководи</a:t>
            </a:r>
            <a:r>
              <a:rPr lang="ru-RU" dirty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4098" name="Picture 2" descr="Результат пошуку зображень за запитом актори-ляльково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35" y="1809481"/>
            <a:ext cx="5788025" cy="404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езультат пошуку зображень за запитом актори-ляльковод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760" y="1809481"/>
            <a:ext cx="4656741" cy="481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6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10615" y="198120"/>
            <a:ext cx="10457644" cy="1398860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cs typeface="Arial" panose="020B0604020202020204" pitchFamily="34" charset="0"/>
              </a:rPr>
              <a:t>У музичному театрі сюжет розкривається мовою співу, інструментальної музики і танцю</a:t>
            </a:r>
            <a:r>
              <a:rPr lang="ru-RU" sz="3600" dirty="0" smtClean="0">
                <a:cs typeface="Arial" panose="020B0604020202020204" pitchFamily="34" charset="0"/>
              </a:rPr>
              <a:t>.</a:t>
            </a:r>
            <a:endParaRPr lang="ru-RU" sz="3600" dirty="0">
              <a:cs typeface="Arial" panose="020B0604020202020204" pitchFamily="34" charset="0"/>
            </a:endParaRPr>
          </a:p>
        </p:txBody>
      </p:sp>
      <p:pic>
        <p:nvPicPr>
          <p:cNvPr id="5122" name="Picture 2" descr="Результат пошуку зображень за запитом сцени з музичного теат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8" y="1596980"/>
            <a:ext cx="6254839" cy="39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Результат пошуку зображень за запитом оркестрова яма  музичного театр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30" y="2943226"/>
            <a:ext cx="6254839" cy="39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6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err="1">
                <a:cs typeface="Arial" panose="020B0604020202020204" pitchFamily="34" charset="0"/>
              </a:rPr>
              <a:t>Пантоміма</a:t>
            </a:r>
            <a:endParaRPr lang="uk-UA" sz="4800" dirty="0"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94704" y="1571223"/>
            <a:ext cx="5048519" cy="4753377"/>
          </a:xfrm>
        </p:spPr>
        <p:txBody>
          <a:bodyPr>
            <a:normAutofit lnSpcReduction="10000"/>
          </a:bodyPr>
          <a:lstStyle/>
          <a:p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належить до виду сценічного мистецтва, у якому для передачі змісту і створення художнього образу використовуються </a:t>
            </a:r>
            <a:r>
              <a:rPr lang="uk-UA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пластично</a:t>
            </a:r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виразні рухи, жести й міміка. </a:t>
            </a:r>
          </a:p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Пантоміма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входить до театрального і циркового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мистецького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синтезу, вона є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складовою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балетної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вистави</a:t>
            </a:r>
            <a:r>
              <a:rPr lang="ru-RU" sz="2800" dirty="0"/>
              <a:t>.</a:t>
            </a:r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 descr="Результат пошуку зображень за запитом пантомім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98052"/>
            <a:ext cx="5885645" cy="472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1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53037" y="1"/>
            <a:ext cx="11062951" cy="1687132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cs typeface="Arial" panose="020B0604020202020204" pitchFamily="34" charset="0"/>
              </a:rPr>
              <a:t>Театральна вистава відбувається на спеціальному майданчику — сцені. Найближчі до сцени глядачі сидять у партері, за ними на поступовому підвищенні розташований амфітеатр, над ним — бельетаж, а вище — балкон.</a:t>
            </a:r>
            <a:endParaRPr lang="uk-UA" sz="2800" dirty="0">
              <a:cs typeface="Arial" panose="020B0604020202020204" pitchFamily="34" charset="0"/>
            </a:endParaRPr>
          </a:p>
        </p:txBody>
      </p:sp>
      <p:pic>
        <p:nvPicPr>
          <p:cNvPr id="7170" name="Picture 2" descr="Результат пошуку зображень за запитом схема глядацької зали теат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3" y="1687133"/>
            <a:ext cx="7521262" cy="517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8946" y="198119"/>
            <a:ext cx="10844012" cy="1295829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Мистецтво театру відродилося в Італії, але в іншій формі, яка називалася комедія </a:t>
            </a:r>
            <a:r>
              <a:rPr lang="uk-UA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дель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арте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Результат пошуку зображень за запитом арлекіно, пєро, коломбін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8"/>
          <a:stretch/>
        </p:blipFill>
        <p:spPr bwMode="auto">
          <a:xfrm>
            <a:off x="2562896" y="1584102"/>
            <a:ext cx="7701566" cy="512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86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/>
              <a:t/>
            </a:r>
            <a:br>
              <a:rPr lang="uk-UA" sz="6000" dirty="0"/>
            </a:b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3100" dirty="0" smtClean="0"/>
              <a:t>Образи цих театральних персонажів яскраво передав німецький композитор </a:t>
            </a:r>
            <a:r>
              <a:rPr lang="uk-UA" sz="3100" dirty="0" smtClean="0">
                <a:cs typeface="Arial" panose="020B0604020202020204" pitchFamily="34" charset="0"/>
              </a:rPr>
              <a:t>Роберт </a:t>
            </a:r>
            <a:r>
              <a:rPr lang="uk-UA" sz="3100" dirty="0" err="1" smtClean="0">
                <a:cs typeface="Arial" panose="020B0604020202020204" pitchFamily="34" charset="0"/>
              </a:rPr>
              <a:t>Шуман</a:t>
            </a:r>
            <a:r>
              <a:rPr lang="uk-UA" sz="3100" dirty="0" smtClean="0">
                <a:cs typeface="Arial" panose="020B0604020202020204" pitchFamily="34" charset="0"/>
              </a:rPr>
              <a:t> у музиці фортепіанного циклу «Карнавал».</a:t>
            </a:r>
            <a:endParaRPr lang="uk-UA" sz="3100" dirty="0">
              <a:cs typeface="Arial" panose="020B0604020202020204" pitchFamily="34" charset="0"/>
            </a:endParaRPr>
          </a:p>
        </p:txBody>
      </p:sp>
      <p:pic>
        <p:nvPicPr>
          <p:cNvPr id="9218" name="Picture 2" descr="Результат пошуку зображень за запитом роберт шуман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018" y="1660301"/>
            <a:ext cx="3255963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50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490" y="198120"/>
            <a:ext cx="10972800" cy="948100"/>
          </a:xfrm>
        </p:spPr>
        <p:txBody>
          <a:bodyPr/>
          <a:lstStyle/>
          <a:p>
            <a:pPr algn="ctr"/>
            <a:r>
              <a:rPr lang="uk-UA" dirty="0" smtClean="0"/>
              <a:t>Р. </a:t>
            </a:r>
            <a:r>
              <a:rPr lang="uk-UA" dirty="0" err="1" smtClean="0"/>
              <a:t>Шуман</a:t>
            </a:r>
            <a:r>
              <a:rPr lang="uk-UA" dirty="0" smtClean="0"/>
              <a:t>  (Цикл «Карнавал»)</a:t>
            </a:r>
            <a:endParaRPr lang="uk-UA" dirty="0"/>
          </a:p>
        </p:txBody>
      </p:sp>
      <p:pic>
        <p:nvPicPr>
          <p:cNvPr id="6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68525" y="1596980"/>
            <a:ext cx="7856538" cy="4636395"/>
          </a:xfrm>
        </p:spPr>
      </p:pic>
    </p:spTree>
    <p:extLst>
      <p:ext uri="{BB962C8B-B14F-4D97-AF65-F5344CB8AC3E}">
        <p14:creationId xmlns:p14="http://schemas.microsoft.com/office/powerpoint/2010/main" val="335565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Мистецька скарбничка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latin typeface="+mj-lt"/>
              </a:rPr>
              <a:t>Атрибут (від лат. — властивість) — властивість предмета, об’єкта. </a:t>
            </a:r>
          </a:p>
          <a:p>
            <a:r>
              <a:rPr lang="uk-UA" sz="2400" dirty="0" smtClean="0">
                <a:latin typeface="+mj-lt"/>
              </a:rPr>
              <a:t>Бельетаж — перший ярус лож у глядацькій залі театру, розташований над амфітеатром. </a:t>
            </a:r>
          </a:p>
          <a:p>
            <a:r>
              <a:rPr lang="uk-UA" sz="2400" dirty="0" smtClean="0">
                <a:latin typeface="+mj-lt"/>
              </a:rPr>
              <a:t>Партер — нижній поверх глядацької зали з місцями перед сценою. </a:t>
            </a:r>
          </a:p>
          <a:p>
            <a:r>
              <a:rPr lang="uk-UA" sz="2400" dirty="0" smtClean="0">
                <a:latin typeface="+mj-lt"/>
              </a:rPr>
              <a:t>Театр (з </a:t>
            </a:r>
            <a:r>
              <a:rPr lang="uk-UA" sz="2400" dirty="0" err="1" smtClean="0">
                <a:latin typeface="+mj-lt"/>
              </a:rPr>
              <a:t>грец</a:t>
            </a:r>
            <a:r>
              <a:rPr lang="uk-UA" sz="2400" dirty="0" smtClean="0">
                <a:latin typeface="+mj-lt"/>
              </a:rPr>
              <a:t>. — місце для огляду, видовищ) — вид мистецтва, основою якого є сценічна дія, виступ акторів перед глядачами; також споруда для театральних постановок. </a:t>
            </a:r>
          </a:p>
          <a:p>
            <a:r>
              <a:rPr lang="uk-UA" sz="2400" dirty="0" smtClean="0">
                <a:latin typeface="+mj-lt"/>
              </a:rPr>
              <a:t>Афіша (з </a:t>
            </a:r>
            <a:r>
              <a:rPr lang="uk-UA" sz="2400" dirty="0" err="1" smtClean="0">
                <a:latin typeface="+mj-lt"/>
              </a:rPr>
              <a:t>франц</a:t>
            </a:r>
            <a:r>
              <a:rPr lang="uk-UA" sz="2400" dirty="0" smtClean="0">
                <a:latin typeface="+mj-lt"/>
              </a:rPr>
              <a:t>. — оголошення, прибите до стіни) — вид реклами, оголошення про театральну та циркову виставу або концерт. </a:t>
            </a:r>
            <a:endParaRPr lang="uk-UA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76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ТЕАТРАЛЬНА   </a:t>
            </a:r>
            <a:r>
              <a:rPr lang="ru-RU" dirty="0"/>
              <a:t>АФІША </a:t>
            </a:r>
            <a:r>
              <a:rPr lang="ru-RU" dirty="0" smtClean="0"/>
              <a:t> ПОВІДОМЛЯЄ 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184856" y="1622739"/>
            <a:ext cx="5318975" cy="470186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j-lt"/>
              </a:rPr>
              <a:t>Афіша, програмка і буклет, як і зазвичай гарно ілюстровані, — це своєрідні друковані путівники по театру.</a:t>
            </a:r>
          </a:p>
          <a:p>
            <a:r>
              <a:rPr lang="uk-UA" sz="2400" dirty="0" smtClean="0">
                <a:latin typeface="+mj-lt"/>
              </a:rPr>
              <a:t>Кольорова гама має посилювати виразність афіші. Тому художник уникає використання великої кількості барв та </a:t>
            </a:r>
            <a:r>
              <a:rPr lang="uk-UA" sz="2400" dirty="0" err="1" smtClean="0">
                <a:latin typeface="+mj-lt"/>
              </a:rPr>
              <a:t>нюансних</a:t>
            </a:r>
            <a:r>
              <a:rPr lang="uk-UA" sz="2400" dirty="0" smtClean="0">
                <a:latin typeface="+mj-lt"/>
              </a:rPr>
              <a:t> кольорових сполучень.</a:t>
            </a:r>
          </a:p>
          <a:p>
            <a:r>
              <a:rPr lang="uk-UA" sz="2400" dirty="0" smtClean="0">
                <a:latin typeface="+mj-lt"/>
              </a:rPr>
              <a:t>Текст повинен бути стислим і гармонійно поєднуватися із зображенням, шрифт — відповідати змісту і легко </a:t>
            </a:r>
            <a:r>
              <a:rPr lang="uk-UA" sz="2400" dirty="0" err="1" smtClean="0">
                <a:latin typeface="+mj-lt"/>
              </a:rPr>
              <a:t>читатися</a:t>
            </a:r>
            <a:r>
              <a:rPr lang="uk-UA" sz="2400" dirty="0" smtClean="0">
                <a:latin typeface="+mj-lt"/>
              </a:rPr>
              <a:t>.</a:t>
            </a:r>
            <a:endParaRPr lang="uk-UA" sz="2400" dirty="0">
              <a:latin typeface="+mj-lt"/>
            </a:endParaRPr>
          </a:p>
        </p:txBody>
      </p:sp>
      <p:pic>
        <p:nvPicPr>
          <p:cNvPr id="11268" name="Picture 4" descr="Результат пошуку зображень за запитом театральна афі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3" y="1622739"/>
            <a:ext cx="3798395" cy="504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5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Результат пошуку зображень за запитом стовп театральна афі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66670"/>
            <a:ext cx="9105363" cy="583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512935" y="5795492"/>
            <a:ext cx="2421228" cy="6053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9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Результат пошуку зображень за запитом театральна афіша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90" y="206062"/>
            <a:ext cx="7559899" cy="665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99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Домашня робота</a:t>
            </a:r>
            <a:br>
              <a:rPr lang="uk-UA" dirty="0" smtClean="0"/>
            </a:br>
            <a:r>
              <a:rPr lang="uk-UA" sz="2800" dirty="0" err="1" smtClean="0"/>
              <a:t>Обери</a:t>
            </a:r>
            <a:r>
              <a:rPr lang="uk-UA" sz="2800" dirty="0" smtClean="0"/>
              <a:t> один із трьох варіантів і виконай завдання у зошиті</a:t>
            </a:r>
            <a:endParaRPr lang="uk-UA" dirty="0"/>
          </a:p>
        </p:txBody>
      </p:sp>
      <p:pic>
        <p:nvPicPr>
          <p:cNvPr id="10244" name="Picture 4" descr="Результат пошуку зображень за запитом театральна афіш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37" y="1609859"/>
            <a:ext cx="4810371" cy="40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371600" y="1609859"/>
            <a:ext cx="4836017" cy="4369305"/>
          </a:xfrm>
        </p:spPr>
        <p:txBody>
          <a:bodyPr/>
          <a:lstStyle/>
          <a:p>
            <a:r>
              <a:rPr lang="uk-UA" sz="2800" dirty="0" smtClean="0"/>
              <a:t>1. Чому символом театру є дві маски? (письмово в зошиті).</a:t>
            </a:r>
          </a:p>
          <a:p>
            <a:r>
              <a:rPr lang="uk-UA" sz="2800" dirty="0" smtClean="0"/>
              <a:t>2. Придумайте і створіть афішу для театру юного глядача (зразок афіші наведений слайдом вище).</a:t>
            </a:r>
          </a:p>
          <a:p>
            <a:r>
              <a:rPr lang="uk-UA" sz="2800" dirty="0" smtClean="0"/>
              <a:t>3. Самостійно </a:t>
            </a:r>
            <a:r>
              <a:rPr lang="uk-UA" sz="2800" dirty="0" err="1" smtClean="0"/>
              <a:t>дослідіть</a:t>
            </a:r>
            <a:r>
              <a:rPr lang="uk-UA" sz="2800" dirty="0" smtClean="0"/>
              <a:t> репертуар дитячого театру (на власний вибір).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8992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оты: 16 x 9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usic Score_16x9_TP103896547" id="{13BD9F89-B38E-4405-9F44-368138EA2B74}" vid="{EC59A5CD-E73B-4783-AC56-44742FC29DBB}"/>
    </a:ext>
  </a:extLst>
</a:theme>
</file>

<file path=ppt/theme/theme2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34E3DA7-0DFA-4BD3-BB8A-18E58D1B0D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музыкальном стиле (макет со скрипичным ключом)</Template>
  <TotalTime>0</TotalTime>
  <Words>343</Words>
  <Application>Microsoft Office PowerPoint</Application>
  <PresentationFormat>Произвольный</PresentationFormat>
  <Paragraphs>28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Ноты: 16 x 9</vt:lpstr>
      <vt:lpstr>Мельпомена</vt:lpstr>
      <vt:lpstr>Театр – особливий вид мистецтва Розрізняють драматичний, ляльковий і музичний театри, а також театр пантоміми</vt:lpstr>
      <vt:lpstr>У драматичному театрі щовечора на сцену виходять актори, щоб розповісти про життя героїв, яких вони зображують.</vt:lpstr>
      <vt:lpstr>   Діючими особами лялькового театру є ляльки, якими керують актори-ляльководи. </vt:lpstr>
      <vt:lpstr>У музичному театрі сюжет розкривається мовою співу, інструментальної музики і танцю.</vt:lpstr>
      <vt:lpstr>Пантоміма</vt:lpstr>
      <vt:lpstr>Театральна вистава відбувається на спеціальному майданчику — сцені. Найближчі до сцени глядачі сидять у партері, за ними на поступовому підвищенні розташований амфітеатр, над ним — бельетаж, а вище — балкон.</vt:lpstr>
      <vt:lpstr>Мистецтво театру відродилося в Італії, але в іншій формі, яка називалася комедія дель арте. </vt:lpstr>
      <vt:lpstr>   Образи цих театральних персонажів яскраво передав німецький композитор Роберт Шуман у музиці фортепіанного циклу «Карнавал».</vt:lpstr>
      <vt:lpstr>Р. Шуман  (Цикл «Карнавал»)</vt:lpstr>
      <vt:lpstr>Мистецька скарбничка</vt:lpstr>
      <vt:lpstr>ТЕАТРАЛЬНА   АФІША  ПОВІДОМЛЯЄ </vt:lpstr>
      <vt:lpstr>Презентация PowerPoint</vt:lpstr>
      <vt:lpstr>Презентация PowerPoint</vt:lpstr>
      <vt:lpstr>Домашня робота Обери один із трьох варіантів і виконай завдання у зошиті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2020-09-10T21:29:55Z</dcterms:created>
  <dcterms:modified xsi:type="dcterms:W3CDTF">2023-02-09T08:15:54Z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TC038965509991</vt:lpwstr>
  </property>
</Properties>
</file>