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0" r:id="rId10"/>
    <p:sldId id="264" r:id="rId11"/>
    <p:sldId id="281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82" r:id="rId20"/>
    <p:sldId id="283" r:id="rId21"/>
    <p:sldId id="272" r:id="rId22"/>
    <p:sldId id="284" r:id="rId23"/>
    <p:sldId id="273" r:id="rId24"/>
    <p:sldId id="274" r:id="rId25"/>
    <p:sldId id="285" r:id="rId26"/>
    <p:sldId id="286" r:id="rId27"/>
    <p:sldId id="275" r:id="rId28"/>
    <p:sldId id="276" r:id="rId29"/>
    <p:sldId id="277" r:id="rId30"/>
    <p:sldId id="278" r:id="rId31"/>
    <p:sldId id="279" r:id="rId32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390291-780C-43A1-8F07-8CF475134519}" type="doc">
      <dgm:prSet loTypeId="urn:microsoft.com/office/officeart/2005/8/layout/radial6" loCatId="relationship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uk-UA"/>
        </a:p>
      </dgm:t>
    </dgm:pt>
    <dgm:pt modelId="{B80377D5-D765-40B5-9278-D39D07A1E0A5}">
      <dgm:prSet phldrT="[Текст]"/>
      <dgm:spPr/>
      <dgm:t>
        <a:bodyPr/>
        <a:lstStyle/>
        <a:p>
          <a:r>
            <a:rPr lang="uk-UA" dirty="0" smtClean="0"/>
            <a:t>Рок група </a:t>
          </a:r>
          <a:endParaRPr lang="uk-UA" dirty="0"/>
        </a:p>
      </dgm:t>
    </dgm:pt>
    <dgm:pt modelId="{C22FB493-AD7B-4AB4-89A5-ABB69C269A06}" type="parTrans" cxnId="{5CE283B9-847D-4DD5-BF49-46AFFB17CEA0}">
      <dgm:prSet/>
      <dgm:spPr/>
      <dgm:t>
        <a:bodyPr/>
        <a:lstStyle/>
        <a:p>
          <a:endParaRPr lang="uk-UA"/>
        </a:p>
      </dgm:t>
    </dgm:pt>
    <dgm:pt modelId="{39E294D5-C9F8-4799-8F27-96D8207E1F36}" type="sibTrans" cxnId="{5CE283B9-847D-4DD5-BF49-46AFFB17CEA0}">
      <dgm:prSet/>
      <dgm:spPr/>
      <dgm:t>
        <a:bodyPr/>
        <a:lstStyle/>
        <a:p>
          <a:endParaRPr lang="uk-UA"/>
        </a:p>
      </dgm:t>
    </dgm:pt>
    <dgm:pt modelId="{BE89A14E-4793-4BFE-BC8A-1791A533F832}">
      <dgm:prSet phldrT="[Текст]"/>
      <dgm:spPr/>
      <dgm:t>
        <a:bodyPr/>
        <a:lstStyle/>
        <a:p>
          <a:r>
            <a:rPr lang="uk-UA" dirty="0" smtClean="0"/>
            <a:t>вокаліст</a:t>
          </a:r>
          <a:endParaRPr lang="uk-UA" dirty="0"/>
        </a:p>
      </dgm:t>
    </dgm:pt>
    <dgm:pt modelId="{0B7BF0EC-E8CF-409D-8E53-38E48D74A9BC}" type="parTrans" cxnId="{7B825CB8-35F7-4BEB-BAAC-61ADC292CFD0}">
      <dgm:prSet/>
      <dgm:spPr/>
      <dgm:t>
        <a:bodyPr/>
        <a:lstStyle/>
        <a:p>
          <a:endParaRPr lang="uk-UA"/>
        </a:p>
      </dgm:t>
    </dgm:pt>
    <dgm:pt modelId="{AA46615D-38DD-4EAC-91CB-DF643652E8A9}" type="sibTrans" cxnId="{7B825CB8-35F7-4BEB-BAAC-61ADC292CFD0}">
      <dgm:prSet/>
      <dgm:spPr/>
      <dgm:t>
        <a:bodyPr/>
        <a:lstStyle/>
        <a:p>
          <a:endParaRPr lang="uk-UA"/>
        </a:p>
      </dgm:t>
    </dgm:pt>
    <dgm:pt modelId="{1801D2BB-1348-4C90-B47A-9B338518B54A}">
      <dgm:prSet phldrT="[Текст]"/>
      <dgm:spPr/>
      <dgm:t>
        <a:bodyPr/>
        <a:lstStyle/>
        <a:p>
          <a:r>
            <a:rPr lang="uk-UA" dirty="0" smtClean="0"/>
            <a:t>Гітарист </a:t>
          </a:r>
          <a:endParaRPr lang="uk-UA" dirty="0"/>
        </a:p>
      </dgm:t>
    </dgm:pt>
    <dgm:pt modelId="{6B3F7B52-5C1C-493C-A8A5-50C37DC3B58E}" type="parTrans" cxnId="{4B2318C3-BF36-4801-9181-67028768FB58}">
      <dgm:prSet/>
      <dgm:spPr/>
      <dgm:t>
        <a:bodyPr/>
        <a:lstStyle/>
        <a:p>
          <a:endParaRPr lang="uk-UA"/>
        </a:p>
      </dgm:t>
    </dgm:pt>
    <dgm:pt modelId="{F023E225-E388-4A7B-858D-0133EC3B73F2}" type="sibTrans" cxnId="{4B2318C3-BF36-4801-9181-67028768FB58}">
      <dgm:prSet/>
      <dgm:spPr/>
      <dgm:t>
        <a:bodyPr/>
        <a:lstStyle/>
        <a:p>
          <a:endParaRPr lang="uk-UA"/>
        </a:p>
      </dgm:t>
    </dgm:pt>
    <dgm:pt modelId="{B6517CD1-4B9D-4617-AA2A-A86DF3AED817}">
      <dgm:prSet phldrT="[Текст]"/>
      <dgm:spPr/>
      <dgm:t>
        <a:bodyPr/>
        <a:lstStyle/>
        <a:p>
          <a:r>
            <a:rPr lang="uk-UA" dirty="0" smtClean="0"/>
            <a:t>Бас</a:t>
          </a:r>
        </a:p>
        <a:p>
          <a:r>
            <a:rPr lang="uk-UA" dirty="0" smtClean="0"/>
            <a:t>Гітарист </a:t>
          </a:r>
          <a:endParaRPr lang="uk-UA" dirty="0"/>
        </a:p>
      </dgm:t>
    </dgm:pt>
    <dgm:pt modelId="{63CF8E68-E03B-4B1F-8949-CF37EB5E26E1}" type="parTrans" cxnId="{99A7D741-5616-4F18-B811-A053EA682D26}">
      <dgm:prSet/>
      <dgm:spPr/>
      <dgm:t>
        <a:bodyPr/>
        <a:lstStyle/>
        <a:p>
          <a:endParaRPr lang="uk-UA"/>
        </a:p>
      </dgm:t>
    </dgm:pt>
    <dgm:pt modelId="{30708784-21FD-4DB5-A74B-9D2290A4280C}" type="sibTrans" cxnId="{99A7D741-5616-4F18-B811-A053EA682D26}">
      <dgm:prSet/>
      <dgm:spPr/>
      <dgm:t>
        <a:bodyPr/>
        <a:lstStyle/>
        <a:p>
          <a:endParaRPr lang="uk-UA"/>
        </a:p>
      </dgm:t>
    </dgm:pt>
    <dgm:pt modelId="{6859BCA4-E8B5-445E-A53A-C9C410400D2C}">
      <dgm:prSet phldrT="[Текст]"/>
      <dgm:spPr/>
      <dgm:t>
        <a:bodyPr/>
        <a:lstStyle/>
        <a:p>
          <a:r>
            <a:rPr lang="uk-UA" dirty="0" smtClean="0"/>
            <a:t>Барабанщик </a:t>
          </a:r>
          <a:endParaRPr lang="uk-UA" dirty="0"/>
        </a:p>
      </dgm:t>
    </dgm:pt>
    <dgm:pt modelId="{E8B0F213-1F05-4FBC-B3C6-92A24AA25F91}" type="parTrans" cxnId="{1F87E94F-78F1-44CE-AF6C-EE79F57B5930}">
      <dgm:prSet/>
      <dgm:spPr/>
      <dgm:t>
        <a:bodyPr/>
        <a:lstStyle/>
        <a:p>
          <a:endParaRPr lang="uk-UA"/>
        </a:p>
      </dgm:t>
    </dgm:pt>
    <dgm:pt modelId="{04922D72-661A-42C9-BA94-B245ECA30A1B}" type="sibTrans" cxnId="{1F87E94F-78F1-44CE-AF6C-EE79F57B5930}">
      <dgm:prSet/>
      <dgm:spPr/>
      <dgm:t>
        <a:bodyPr/>
        <a:lstStyle/>
        <a:p>
          <a:endParaRPr lang="uk-UA"/>
        </a:p>
      </dgm:t>
    </dgm:pt>
    <dgm:pt modelId="{D88EB02C-1E9A-4581-B0E5-51AA839D745C}">
      <dgm:prSet phldrT="[Текст]"/>
      <dgm:spPr/>
      <dgm:t>
        <a:bodyPr/>
        <a:lstStyle/>
        <a:p>
          <a:r>
            <a:rPr lang="uk-UA" dirty="0" err="1" smtClean="0"/>
            <a:t>Клавішник</a:t>
          </a:r>
          <a:r>
            <a:rPr lang="uk-UA" dirty="0" smtClean="0"/>
            <a:t> </a:t>
          </a:r>
          <a:endParaRPr lang="uk-UA" dirty="0"/>
        </a:p>
      </dgm:t>
    </dgm:pt>
    <dgm:pt modelId="{C9404860-4E58-4329-9E9C-883E44DAC891}" type="parTrans" cxnId="{E468729E-DEA3-49AC-905E-D18E0CD0C3D4}">
      <dgm:prSet/>
      <dgm:spPr/>
      <dgm:t>
        <a:bodyPr/>
        <a:lstStyle/>
        <a:p>
          <a:endParaRPr lang="uk-UA"/>
        </a:p>
      </dgm:t>
    </dgm:pt>
    <dgm:pt modelId="{AE8D8726-0F59-45EB-B7AB-859B9ADC9B2E}" type="sibTrans" cxnId="{E468729E-DEA3-49AC-905E-D18E0CD0C3D4}">
      <dgm:prSet/>
      <dgm:spPr/>
      <dgm:t>
        <a:bodyPr/>
        <a:lstStyle/>
        <a:p>
          <a:endParaRPr lang="uk-UA"/>
        </a:p>
      </dgm:t>
    </dgm:pt>
    <dgm:pt modelId="{7C868FCC-ECB8-4D73-AA4D-87AEBA3F38B5}" type="pres">
      <dgm:prSet presAssocID="{34390291-780C-43A1-8F07-8CF47513451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BD3C046-5531-4C8A-9BCB-6FAA28CD8C39}" type="pres">
      <dgm:prSet presAssocID="{B80377D5-D765-40B5-9278-D39D07A1E0A5}" presName="centerShape" presStyleLbl="node0" presStyleIdx="0" presStyleCnt="1"/>
      <dgm:spPr/>
      <dgm:t>
        <a:bodyPr/>
        <a:lstStyle/>
        <a:p>
          <a:endParaRPr lang="ru-RU"/>
        </a:p>
      </dgm:t>
    </dgm:pt>
    <dgm:pt modelId="{08A804B8-1DB9-4C48-927A-2547228D6702}" type="pres">
      <dgm:prSet presAssocID="{BE89A14E-4793-4BFE-BC8A-1791A533F83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3EF9B9-2B02-4410-AEFB-97FDBBF23826}" type="pres">
      <dgm:prSet presAssocID="{BE89A14E-4793-4BFE-BC8A-1791A533F832}" presName="dummy" presStyleCnt="0"/>
      <dgm:spPr/>
    </dgm:pt>
    <dgm:pt modelId="{D7A2C2E6-7B13-44F4-8F86-A94A0BDED512}" type="pres">
      <dgm:prSet presAssocID="{AA46615D-38DD-4EAC-91CB-DF643652E8A9}" presName="sibTrans" presStyleLbl="sibTrans2D1" presStyleIdx="0" presStyleCnt="5"/>
      <dgm:spPr/>
      <dgm:t>
        <a:bodyPr/>
        <a:lstStyle/>
        <a:p>
          <a:endParaRPr lang="ru-RU"/>
        </a:p>
      </dgm:t>
    </dgm:pt>
    <dgm:pt modelId="{01AFF92B-92E6-4861-B2FE-DC5F8E2112BE}" type="pres">
      <dgm:prSet presAssocID="{1801D2BB-1348-4C90-B47A-9B338518B54A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C630E4-6C80-4102-A5F3-8A1616C2C6CA}" type="pres">
      <dgm:prSet presAssocID="{1801D2BB-1348-4C90-B47A-9B338518B54A}" presName="dummy" presStyleCnt="0"/>
      <dgm:spPr/>
    </dgm:pt>
    <dgm:pt modelId="{4F16A280-730B-48BA-A22D-68E6E1E12D5B}" type="pres">
      <dgm:prSet presAssocID="{F023E225-E388-4A7B-858D-0133EC3B73F2}" presName="sibTrans" presStyleLbl="sibTrans2D1" presStyleIdx="1" presStyleCnt="5"/>
      <dgm:spPr/>
      <dgm:t>
        <a:bodyPr/>
        <a:lstStyle/>
        <a:p>
          <a:endParaRPr lang="ru-RU"/>
        </a:p>
      </dgm:t>
    </dgm:pt>
    <dgm:pt modelId="{10965E6A-89A4-4384-954D-E13A92F18281}" type="pres">
      <dgm:prSet presAssocID="{B6517CD1-4B9D-4617-AA2A-A86DF3AED81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0A41CC-EA0C-4019-A636-3BC6CFCD8D26}" type="pres">
      <dgm:prSet presAssocID="{B6517CD1-4B9D-4617-AA2A-A86DF3AED817}" presName="dummy" presStyleCnt="0"/>
      <dgm:spPr/>
    </dgm:pt>
    <dgm:pt modelId="{4254389E-60F9-40A5-8501-2C180565C80C}" type="pres">
      <dgm:prSet presAssocID="{30708784-21FD-4DB5-A74B-9D2290A4280C}" presName="sibTrans" presStyleLbl="sibTrans2D1" presStyleIdx="2" presStyleCnt="5"/>
      <dgm:spPr/>
      <dgm:t>
        <a:bodyPr/>
        <a:lstStyle/>
        <a:p>
          <a:endParaRPr lang="ru-RU"/>
        </a:p>
      </dgm:t>
    </dgm:pt>
    <dgm:pt modelId="{3E2CA555-7333-44B7-8CC1-92197D6FE849}" type="pres">
      <dgm:prSet presAssocID="{6859BCA4-E8B5-445E-A53A-C9C410400D2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9F7EE5-47E1-4202-BD75-3B32190F72F3}" type="pres">
      <dgm:prSet presAssocID="{6859BCA4-E8B5-445E-A53A-C9C410400D2C}" presName="dummy" presStyleCnt="0"/>
      <dgm:spPr/>
    </dgm:pt>
    <dgm:pt modelId="{A235C9E8-C507-46F0-BDE6-AFE37BAF0907}" type="pres">
      <dgm:prSet presAssocID="{04922D72-661A-42C9-BA94-B245ECA30A1B}" presName="sibTrans" presStyleLbl="sibTrans2D1" presStyleIdx="3" presStyleCnt="5"/>
      <dgm:spPr/>
      <dgm:t>
        <a:bodyPr/>
        <a:lstStyle/>
        <a:p>
          <a:endParaRPr lang="ru-RU"/>
        </a:p>
      </dgm:t>
    </dgm:pt>
    <dgm:pt modelId="{A356E609-B839-433E-A3F9-DCD642474363}" type="pres">
      <dgm:prSet presAssocID="{D88EB02C-1E9A-4581-B0E5-51AA839D745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78D1A5-7399-4B9D-99A0-8A0EF687403F}" type="pres">
      <dgm:prSet presAssocID="{D88EB02C-1E9A-4581-B0E5-51AA839D745C}" presName="dummy" presStyleCnt="0"/>
      <dgm:spPr/>
    </dgm:pt>
    <dgm:pt modelId="{C033E84A-F880-486C-BCD3-FF1C4DE93486}" type="pres">
      <dgm:prSet presAssocID="{AE8D8726-0F59-45EB-B7AB-859B9ADC9B2E}" presName="sibTrans" presStyleLbl="sibTrans2D1" presStyleIdx="4" presStyleCnt="5"/>
      <dgm:spPr/>
      <dgm:t>
        <a:bodyPr/>
        <a:lstStyle/>
        <a:p>
          <a:endParaRPr lang="ru-RU"/>
        </a:p>
      </dgm:t>
    </dgm:pt>
  </dgm:ptLst>
  <dgm:cxnLst>
    <dgm:cxn modelId="{5CE283B9-847D-4DD5-BF49-46AFFB17CEA0}" srcId="{34390291-780C-43A1-8F07-8CF475134519}" destId="{B80377D5-D765-40B5-9278-D39D07A1E0A5}" srcOrd="0" destOrd="0" parTransId="{C22FB493-AD7B-4AB4-89A5-ABB69C269A06}" sibTransId="{39E294D5-C9F8-4799-8F27-96D8207E1F36}"/>
    <dgm:cxn modelId="{B5A688CC-2E16-477E-A39B-FCD93607DD33}" type="presOf" srcId="{BE89A14E-4793-4BFE-BC8A-1791A533F832}" destId="{08A804B8-1DB9-4C48-927A-2547228D6702}" srcOrd="0" destOrd="0" presId="urn:microsoft.com/office/officeart/2005/8/layout/radial6"/>
    <dgm:cxn modelId="{7B825CB8-35F7-4BEB-BAAC-61ADC292CFD0}" srcId="{B80377D5-D765-40B5-9278-D39D07A1E0A5}" destId="{BE89A14E-4793-4BFE-BC8A-1791A533F832}" srcOrd="0" destOrd="0" parTransId="{0B7BF0EC-E8CF-409D-8E53-38E48D74A9BC}" sibTransId="{AA46615D-38DD-4EAC-91CB-DF643652E8A9}"/>
    <dgm:cxn modelId="{0B29C9D0-ED4C-4944-A1A1-4E9A8D4CFF56}" type="presOf" srcId="{30708784-21FD-4DB5-A74B-9D2290A4280C}" destId="{4254389E-60F9-40A5-8501-2C180565C80C}" srcOrd="0" destOrd="0" presId="urn:microsoft.com/office/officeart/2005/8/layout/radial6"/>
    <dgm:cxn modelId="{C37AB2EC-1E58-40DB-A055-3AEB15AA1F40}" type="presOf" srcId="{B80377D5-D765-40B5-9278-D39D07A1E0A5}" destId="{0BD3C046-5531-4C8A-9BCB-6FAA28CD8C39}" srcOrd="0" destOrd="0" presId="urn:microsoft.com/office/officeart/2005/8/layout/radial6"/>
    <dgm:cxn modelId="{39D2EF96-2B55-428C-B748-1A441E19B7C6}" type="presOf" srcId="{04922D72-661A-42C9-BA94-B245ECA30A1B}" destId="{A235C9E8-C507-46F0-BDE6-AFE37BAF0907}" srcOrd="0" destOrd="0" presId="urn:microsoft.com/office/officeart/2005/8/layout/radial6"/>
    <dgm:cxn modelId="{A93FD376-2551-4F2C-8EF7-2920ED06485D}" type="presOf" srcId="{B6517CD1-4B9D-4617-AA2A-A86DF3AED817}" destId="{10965E6A-89A4-4384-954D-E13A92F18281}" srcOrd="0" destOrd="0" presId="urn:microsoft.com/office/officeart/2005/8/layout/radial6"/>
    <dgm:cxn modelId="{80C60831-3825-47A8-8B6F-826A9F8444D2}" type="presOf" srcId="{AA46615D-38DD-4EAC-91CB-DF643652E8A9}" destId="{D7A2C2E6-7B13-44F4-8F86-A94A0BDED512}" srcOrd="0" destOrd="0" presId="urn:microsoft.com/office/officeart/2005/8/layout/radial6"/>
    <dgm:cxn modelId="{F3CF5137-955A-450D-9C8E-5B5AB30D6C7E}" type="presOf" srcId="{6859BCA4-E8B5-445E-A53A-C9C410400D2C}" destId="{3E2CA555-7333-44B7-8CC1-92197D6FE849}" srcOrd="0" destOrd="0" presId="urn:microsoft.com/office/officeart/2005/8/layout/radial6"/>
    <dgm:cxn modelId="{99A7D741-5616-4F18-B811-A053EA682D26}" srcId="{B80377D5-D765-40B5-9278-D39D07A1E0A5}" destId="{B6517CD1-4B9D-4617-AA2A-A86DF3AED817}" srcOrd="2" destOrd="0" parTransId="{63CF8E68-E03B-4B1F-8949-CF37EB5E26E1}" sibTransId="{30708784-21FD-4DB5-A74B-9D2290A4280C}"/>
    <dgm:cxn modelId="{E468729E-DEA3-49AC-905E-D18E0CD0C3D4}" srcId="{B80377D5-D765-40B5-9278-D39D07A1E0A5}" destId="{D88EB02C-1E9A-4581-B0E5-51AA839D745C}" srcOrd="4" destOrd="0" parTransId="{C9404860-4E58-4329-9E9C-883E44DAC891}" sibTransId="{AE8D8726-0F59-45EB-B7AB-859B9ADC9B2E}"/>
    <dgm:cxn modelId="{4BC9A442-BF92-4C4D-89A9-458EF113D536}" type="presOf" srcId="{1801D2BB-1348-4C90-B47A-9B338518B54A}" destId="{01AFF92B-92E6-4861-B2FE-DC5F8E2112BE}" srcOrd="0" destOrd="0" presId="urn:microsoft.com/office/officeart/2005/8/layout/radial6"/>
    <dgm:cxn modelId="{23001966-FDFF-4DDF-8B52-C5CE20D067CE}" type="presOf" srcId="{34390291-780C-43A1-8F07-8CF475134519}" destId="{7C868FCC-ECB8-4D73-AA4D-87AEBA3F38B5}" srcOrd="0" destOrd="0" presId="urn:microsoft.com/office/officeart/2005/8/layout/radial6"/>
    <dgm:cxn modelId="{9481F9FA-1A89-45A2-8DA6-12E804A904E3}" type="presOf" srcId="{AE8D8726-0F59-45EB-B7AB-859B9ADC9B2E}" destId="{C033E84A-F880-486C-BCD3-FF1C4DE93486}" srcOrd="0" destOrd="0" presId="urn:microsoft.com/office/officeart/2005/8/layout/radial6"/>
    <dgm:cxn modelId="{4B2318C3-BF36-4801-9181-67028768FB58}" srcId="{B80377D5-D765-40B5-9278-D39D07A1E0A5}" destId="{1801D2BB-1348-4C90-B47A-9B338518B54A}" srcOrd="1" destOrd="0" parTransId="{6B3F7B52-5C1C-493C-A8A5-50C37DC3B58E}" sibTransId="{F023E225-E388-4A7B-858D-0133EC3B73F2}"/>
    <dgm:cxn modelId="{D980CF23-75B0-49EC-BD1F-40958CE810E7}" type="presOf" srcId="{D88EB02C-1E9A-4581-B0E5-51AA839D745C}" destId="{A356E609-B839-433E-A3F9-DCD642474363}" srcOrd="0" destOrd="0" presId="urn:microsoft.com/office/officeart/2005/8/layout/radial6"/>
    <dgm:cxn modelId="{1F87E94F-78F1-44CE-AF6C-EE79F57B5930}" srcId="{B80377D5-D765-40B5-9278-D39D07A1E0A5}" destId="{6859BCA4-E8B5-445E-A53A-C9C410400D2C}" srcOrd="3" destOrd="0" parTransId="{E8B0F213-1F05-4FBC-B3C6-92A24AA25F91}" sibTransId="{04922D72-661A-42C9-BA94-B245ECA30A1B}"/>
    <dgm:cxn modelId="{EA3E238D-4246-4281-B53B-2122CAB81B51}" type="presOf" srcId="{F023E225-E388-4A7B-858D-0133EC3B73F2}" destId="{4F16A280-730B-48BA-A22D-68E6E1E12D5B}" srcOrd="0" destOrd="0" presId="urn:microsoft.com/office/officeart/2005/8/layout/radial6"/>
    <dgm:cxn modelId="{3A6FA83C-5F36-4574-8EF6-BF12DBA8A015}" type="presParOf" srcId="{7C868FCC-ECB8-4D73-AA4D-87AEBA3F38B5}" destId="{0BD3C046-5531-4C8A-9BCB-6FAA28CD8C39}" srcOrd="0" destOrd="0" presId="urn:microsoft.com/office/officeart/2005/8/layout/radial6"/>
    <dgm:cxn modelId="{8E6D830F-D842-4B13-9A74-36FC17868FC9}" type="presParOf" srcId="{7C868FCC-ECB8-4D73-AA4D-87AEBA3F38B5}" destId="{08A804B8-1DB9-4C48-927A-2547228D6702}" srcOrd="1" destOrd="0" presId="urn:microsoft.com/office/officeart/2005/8/layout/radial6"/>
    <dgm:cxn modelId="{1AE70B3F-E291-4F37-AB78-98469CA64B6F}" type="presParOf" srcId="{7C868FCC-ECB8-4D73-AA4D-87AEBA3F38B5}" destId="{0E3EF9B9-2B02-4410-AEFB-97FDBBF23826}" srcOrd="2" destOrd="0" presId="urn:microsoft.com/office/officeart/2005/8/layout/radial6"/>
    <dgm:cxn modelId="{15E1498B-23D4-4CEA-B2A5-D7330F7CF327}" type="presParOf" srcId="{7C868FCC-ECB8-4D73-AA4D-87AEBA3F38B5}" destId="{D7A2C2E6-7B13-44F4-8F86-A94A0BDED512}" srcOrd="3" destOrd="0" presId="urn:microsoft.com/office/officeart/2005/8/layout/radial6"/>
    <dgm:cxn modelId="{5E34706F-2E16-48DD-8982-30034F5970E1}" type="presParOf" srcId="{7C868FCC-ECB8-4D73-AA4D-87AEBA3F38B5}" destId="{01AFF92B-92E6-4861-B2FE-DC5F8E2112BE}" srcOrd="4" destOrd="0" presId="urn:microsoft.com/office/officeart/2005/8/layout/radial6"/>
    <dgm:cxn modelId="{BB5EF0A5-1AF7-4DEC-B8AA-30DF0803F70E}" type="presParOf" srcId="{7C868FCC-ECB8-4D73-AA4D-87AEBA3F38B5}" destId="{A8C630E4-6C80-4102-A5F3-8A1616C2C6CA}" srcOrd="5" destOrd="0" presId="urn:microsoft.com/office/officeart/2005/8/layout/radial6"/>
    <dgm:cxn modelId="{4D6C53BF-F822-4A9B-856C-3B71A1FEB3B9}" type="presParOf" srcId="{7C868FCC-ECB8-4D73-AA4D-87AEBA3F38B5}" destId="{4F16A280-730B-48BA-A22D-68E6E1E12D5B}" srcOrd="6" destOrd="0" presId="urn:microsoft.com/office/officeart/2005/8/layout/radial6"/>
    <dgm:cxn modelId="{C4A43729-883B-4047-97A7-A4D1B5AD3284}" type="presParOf" srcId="{7C868FCC-ECB8-4D73-AA4D-87AEBA3F38B5}" destId="{10965E6A-89A4-4384-954D-E13A92F18281}" srcOrd="7" destOrd="0" presId="urn:microsoft.com/office/officeart/2005/8/layout/radial6"/>
    <dgm:cxn modelId="{2BBFFD87-66FD-4D2D-990D-CC0CBD93B0B2}" type="presParOf" srcId="{7C868FCC-ECB8-4D73-AA4D-87AEBA3F38B5}" destId="{6D0A41CC-EA0C-4019-A636-3BC6CFCD8D26}" srcOrd="8" destOrd="0" presId="urn:microsoft.com/office/officeart/2005/8/layout/radial6"/>
    <dgm:cxn modelId="{B8457897-6804-402E-BEBC-45545E117E84}" type="presParOf" srcId="{7C868FCC-ECB8-4D73-AA4D-87AEBA3F38B5}" destId="{4254389E-60F9-40A5-8501-2C180565C80C}" srcOrd="9" destOrd="0" presId="urn:microsoft.com/office/officeart/2005/8/layout/radial6"/>
    <dgm:cxn modelId="{32A1B718-F089-4350-B6D8-E0A353F35D8D}" type="presParOf" srcId="{7C868FCC-ECB8-4D73-AA4D-87AEBA3F38B5}" destId="{3E2CA555-7333-44B7-8CC1-92197D6FE849}" srcOrd="10" destOrd="0" presId="urn:microsoft.com/office/officeart/2005/8/layout/radial6"/>
    <dgm:cxn modelId="{2A3492E3-931A-4FDA-9BA0-2B5020CBFFE4}" type="presParOf" srcId="{7C868FCC-ECB8-4D73-AA4D-87AEBA3F38B5}" destId="{299F7EE5-47E1-4202-BD75-3B32190F72F3}" srcOrd="11" destOrd="0" presId="urn:microsoft.com/office/officeart/2005/8/layout/radial6"/>
    <dgm:cxn modelId="{32676868-7E00-41F9-918C-853CBC8398F8}" type="presParOf" srcId="{7C868FCC-ECB8-4D73-AA4D-87AEBA3F38B5}" destId="{A235C9E8-C507-46F0-BDE6-AFE37BAF0907}" srcOrd="12" destOrd="0" presId="urn:microsoft.com/office/officeart/2005/8/layout/radial6"/>
    <dgm:cxn modelId="{8E765E35-86CD-4668-8B06-0BAEBD5A8777}" type="presParOf" srcId="{7C868FCC-ECB8-4D73-AA4D-87AEBA3F38B5}" destId="{A356E609-B839-433E-A3F9-DCD642474363}" srcOrd="13" destOrd="0" presId="urn:microsoft.com/office/officeart/2005/8/layout/radial6"/>
    <dgm:cxn modelId="{E68F91D6-52CE-41A8-8C2D-E752C15D257C}" type="presParOf" srcId="{7C868FCC-ECB8-4D73-AA4D-87AEBA3F38B5}" destId="{0478D1A5-7399-4B9D-99A0-8A0EF687403F}" srcOrd="14" destOrd="0" presId="urn:microsoft.com/office/officeart/2005/8/layout/radial6"/>
    <dgm:cxn modelId="{A711493C-FA1F-4C81-81AF-2AAB7A6CDA07}" type="presParOf" srcId="{7C868FCC-ECB8-4D73-AA4D-87AEBA3F38B5}" destId="{C033E84A-F880-486C-BCD3-FF1C4DE93486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33E84A-F880-486C-BCD3-FF1C4DE93486}">
      <dsp:nvSpPr>
        <dsp:cNvPr id="0" name=""/>
        <dsp:cNvSpPr/>
      </dsp:nvSpPr>
      <dsp:spPr>
        <a:xfrm>
          <a:off x="830123" y="844577"/>
          <a:ext cx="5648057" cy="5648057"/>
        </a:xfrm>
        <a:prstGeom prst="blockArc">
          <a:avLst>
            <a:gd name="adj1" fmla="val 11880000"/>
            <a:gd name="adj2" fmla="val 16200000"/>
            <a:gd name="adj3" fmla="val 4636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6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accent6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235C9E8-C507-46F0-BDE6-AFE37BAF0907}">
      <dsp:nvSpPr>
        <dsp:cNvPr id="0" name=""/>
        <dsp:cNvSpPr/>
      </dsp:nvSpPr>
      <dsp:spPr>
        <a:xfrm>
          <a:off x="830123" y="844577"/>
          <a:ext cx="5648057" cy="5648057"/>
        </a:xfrm>
        <a:prstGeom prst="blockArc">
          <a:avLst>
            <a:gd name="adj1" fmla="val 7560000"/>
            <a:gd name="adj2" fmla="val 11880000"/>
            <a:gd name="adj3" fmla="val 4636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5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accent5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254389E-60F9-40A5-8501-2C180565C80C}">
      <dsp:nvSpPr>
        <dsp:cNvPr id="0" name=""/>
        <dsp:cNvSpPr/>
      </dsp:nvSpPr>
      <dsp:spPr>
        <a:xfrm>
          <a:off x="830123" y="844577"/>
          <a:ext cx="5648057" cy="5648057"/>
        </a:xfrm>
        <a:prstGeom prst="blockArc">
          <a:avLst>
            <a:gd name="adj1" fmla="val 3240000"/>
            <a:gd name="adj2" fmla="val 7560000"/>
            <a:gd name="adj3" fmla="val 4636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4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accent4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F16A280-730B-48BA-A22D-68E6E1E12D5B}">
      <dsp:nvSpPr>
        <dsp:cNvPr id="0" name=""/>
        <dsp:cNvSpPr/>
      </dsp:nvSpPr>
      <dsp:spPr>
        <a:xfrm>
          <a:off x="830123" y="844577"/>
          <a:ext cx="5648057" cy="5648057"/>
        </a:xfrm>
        <a:prstGeom prst="blockArc">
          <a:avLst>
            <a:gd name="adj1" fmla="val 20520000"/>
            <a:gd name="adj2" fmla="val 3240000"/>
            <a:gd name="adj3" fmla="val 4636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3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accent3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7A2C2E6-7B13-44F4-8F86-A94A0BDED512}">
      <dsp:nvSpPr>
        <dsp:cNvPr id="0" name=""/>
        <dsp:cNvSpPr/>
      </dsp:nvSpPr>
      <dsp:spPr>
        <a:xfrm>
          <a:off x="830123" y="844577"/>
          <a:ext cx="5648057" cy="5648057"/>
        </a:xfrm>
        <a:prstGeom prst="blockArc">
          <a:avLst>
            <a:gd name="adj1" fmla="val 16200000"/>
            <a:gd name="adj2" fmla="val 20520000"/>
            <a:gd name="adj3" fmla="val 4636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2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accent2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BD3C046-5531-4C8A-9BCB-6FAA28CD8C39}">
      <dsp:nvSpPr>
        <dsp:cNvPr id="0" name=""/>
        <dsp:cNvSpPr/>
      </dsp:nvSpPr>
      <dsp:spPr>
        <a:xfrm>
          <a:off x="2355215" y="2369668"/>
          <a:ext cx="2597873" cy="259787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accent1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9690" tIns="59690" rIns="59690" bIns="5969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700" kern="1200" dirty="0" smtClean="0"/>
            <a:t>Рок група </a:t>
          </a:r>
          <a:endParaRPr lang="uk-UA" sz="4700" kern="1200" dirty="0"/>
        </a:p>
      </dsp:txBody>
      <dsp:txXfrm>
        <a:off x="2735665" y="2750118"/>
        <a:ext cx="1836973" cy="1836973"/>
      </dsp:txXfrm>
    </dsp:sp>
    <dsp:sp modelId="{08A804B8-1DB9-4C48-927A-2547228D6702}">
      <dsp:nvSpPr>
        <dsp:cNvPr id="0" name=""/>
        <dsp:cNvSpPr/>
      </dsp:nvSpPr>
      <dsp:spPr>
        <a:xfrm>
          <a:off x="2744896" y="787"/>
          <a:ext cx="1818511" cy="181851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2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accent2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вокаліст</a:t>
          </a:r>
          <a:endParaRPr lang="uk-UA" sz="1400" kern="1200" dirty="0"/>
        </a:p>
      </dsp:txBody>
      <dsp:txXfrm>
        <a:off x="3011211" y="267102"/>
        <a:ext cx="1285881" cy="1285881"/>
      </dsp:txXfrm>
    </dsp:sp>
    <dsp:sp modelId="{01AFF92B-92E6-4861-B2FE-DC5F8E2112BE}">
      <dsp:nvSpPr>
        <dsp:cNvPr id="0" name=""/>
        <dsp:cNvSpPr/>
      </dsp:nvSpPr>
      <dsp:spPr>
        <a:xfrm>
          <a:off x="5368444" y="1906907"/>
          <a:ext cx="1818511" cy="181851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3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accent3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Гітарист </a:t>
          </a:r>
          <a:endParaRPr lang="uk-UA" sz="1400" kern="1200" dirty="0"/>
        </a:p>
      </dsp:txBody>
      <dsp:txXfrm>
        <a:off x="5634759" y="2173222"/>
        <a:ext cx="1285881" cy="1285881"/>
      </dsp:txXfrm>
    </dsp:sp>
    <dsp:sp modelId="{10965E6A-89A4-4384-954D-E13A92F18281}">
      <dsp:nvSpPr>
        <dsp:cNvPr id="0" name=""/>
        <dsp:cNvSpPr/>
      </dsp:nvSpPr>
      <dsp:spPr>
        <a:xfrm>
          <a:off x="4366338" y="4991073"/>
          <a:ext cx="1818511" cy="181851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4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accent4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Бас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Гітарист </a:t>
          </a:r>
          <a:endParaRPr lang="uk-UA" sz="1400" kern="1200" dirty="0"/>
        </a:p>
      </dsp:txBody>
      <dsp:txXfrm>
        <a:off x="4632653" y="5257388"/>
        <a:ext cx="1285881" cy="1285881"/>
      </dsp:txXfrm>
    </dsp:sp>
    <dsp:sp modelId="{3E2CA555-7333-44B7-8CC1-92197D6FE849}">
      <dsp:nvSpPr>
        <dsp:cNvPr id="0" name=""/>
        <dsp:cNvSpPr/>
      </dsp:nvSpPr>
      <dsp:spPr>
        <a:xfrm>
          <a:off x="1123454" y="4991073"/>
          <a:ext cx="1818511" cy="181851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5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accent5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Барабанщик </a:t>
          </a:r>
          <a:endParaRPr lang="uk-UA" sz="1400" kern="1200" dirty="0"/>
        </a:p>
      </dsp:txBody>
      <dsp:txXfrm>
        <a:off x="1389769" y="5257388"/>
        <a:ext cx="1285881" cy="1285881"/>
      </dsp:txXfrm>
    </dsp:sp>
    <dsp:sp modelId="{A356E609-B839-433E-A3F9-DCD642474363}">
      <dsp:nvSpPr>
        <dsp:cNvPr id="0" name=""/>
        <dsp:cNvSpPr/>
      </dsp:nvSpPr>
      <dsp:spPr>
        <a:xfrm>
          <a:off x="121347" y="1906907"/>
          <a:ext cx="1818511" cy="1818511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6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accent6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err="1" smtClean="0"/>
            <a:t>Клавішник</a:t>
          </a:r>
          <a:r>
            <a:rPr lang="uk-UA" sz="1400" kern="1200" dirty="0" smtClean="0"/>
            <a:t> </a:t>
          </a:r>
          <a:endParaRPr lang="uk-UA" sz="1400" kern="1200" dirty="0"/>
        </a:p>
      </dsp:txBody>
      <dsp:txXfrm>
        <a:off x="387662" y="2173222"/>
        <a:ext cx="1285881" cy="12858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9D78B4-39E1-4CCF-9E89-B1BD968DF2BA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A31E8-DD16-4CFD-9AA2-8735B9192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370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1BB2410E-CA18-47E8-81B9-5D54910CBF93}" type="datetime1">
              <a:rPr lang="uk-UA" smtClean="0"/>
              <a:t>20.02.2023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9011BFB4-CAEF-4F47-818C-E7EA240B674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806679B9-0AFD-4E8C-AB08-336768D5C2B5}" type="datetime1">
              <a:rPr lang="uk-UA" smtClean="0"/>
              <a:t>20.02.2023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BFB4-CAEF-4F47-818C-E7EA240B674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12784C39-E920-4A62-82A2-05FE354C7864}" type="datetime1">
              <a:rPr lang="uk-UA" smtClean="0"/>
              <a:t>20.02.2023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9011BFB4-CAEF-4F47-818C-E7EA240B6742}" type="slidenum">
              <a:rPr lang="uk-UA" smtClean="0"/>
              <a:t>‹#›</a:t>
            </a:fld>
            <a:endParaRPr lang="uk-UA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F7EB1550-5F86-4B14-A4BD-76E7D0E2DF06}" type="datetime1">
              <a:rPr lang="uk-UA" smtClean="0"/>
              <a:t>20.02.2023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9011BFB4-CAEF-4F47-818C-E7EA240B674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4D7A421D-2E46-4789-9128-657C1A86B512}" type="datetime1">
              <a:rPr lang="uk-UA" smtClean="0"/>
              <a:t>20.02.2023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9011BFB4-CAEF-4F47-818C-E7EA240B6742}" type="slidenum">
              <a:rPr lang="uk-UA" smtClean="0"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D5EC2-B2F2-454B-A2D6-7509E6956D71}" type="datetime1">
              <a:rPr lang="uk-UA" smtClean="0"/>
              <a:t>20.02.2023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BFB4-CAEF-4F47-818C-E7EA240B674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FE67814-0F0F-4F35-86C5-BF5F6EDB1B0B}" type="datetime1">
              <a:rPr lang="uk-UA" smtClean="0"/>
              <a:t>20.02.2023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9011BFB4-CAEF-4F47-818C-E7EA240B674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EF42CAC9-017F-42E0-A4E5-92A9B5BD4EB2}" type="datetime1">
              <a:rPr lang="uk-UA" smtClean="0"/>
              <a:t>20.02.2023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9011BFB4-CAEF-4F47-818C-E7EA240B6742}" type="slidenum">
              <a:rPr lang="uk-UA" smtClean="0"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E5A288C2-9E4D-4A88-A4B8-25A9E3ADA8EE}" type="datetime1">
              <a:rPr lang="uk-UA" smtClean="0"/>
              <a:t>20.02.2023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9011BFB4-CAEF-4F47-818C-E7EA240B6742}" type="slidenum">
              <a:rPr lang="uk-UA" smtClean="0"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7A82B-8C82-4C0C-8423-86054085EE99}" type="datetime1">
              <a:rPr lang="uk-UA" smtClean="0"/>
              <a:t>20.02.2023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BFB4-CAEF-4F47-818C-E7EA240B674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9625E-E2D9-4680-9039-776F739826B8}" type="datetime1">
              <a:rPr lang="uk-UA" smtClean="0"/>
              <a:t>20.02.2023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BFB4-CAEF-4F47-818C-E7EA240B674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84699234-F7EA-4276-AA57-75AD52BD62C4}" type="datetime1">
              <a:rPr lang="uk-UA" smtClean="0"/>
              <a:t>20.02.2023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9011BFB4-CAEF-4F47-818C-E7EA240B6742}" type="slidenum">
              <a:rPr lang="uk-UA" smtClean="0"/>
              <a:t>‹#›</a:t>
            </a:fld>
            <a:endParaRPr lang="uk-U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02322" cy="6858000"/>
          </a:xfr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608511" cy="5112568"/>
          </a:xfrm>
          <a:prstGeom prst="rect">
            <a:avLst/>
          </a:prstGeo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Музикознавці </a:t>
            </a:r>
            <a:endParaRPr lang="uk-UA" dirty="0"/>
          </a:p>
        </p:txBody>
      </p:sp>
      <p:pic>
        <p:nvPicPr>
          <p:cNvPr id="4" name="Содержимое 3" descr="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41277" y="1196752"/>
            <a:ext cx="5197390" cy="4933928"/>
          </a:xfr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4.pn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 b="26407"/>
          <a:stretch>
            <a:fillRect/>
          </a:stretch>
        </p:blipFill>
        <p:spPr>
          <a:xfrm>
            <a:off x="5724525" y="0"/>
            <a:ext cx="3419475" cy="1844675"/>
          </a:xfrm>
        </p:spPr>
      </p:pic>
      <p:graphicFrame>
        <p:nvGraphicFramePr>
          <p:cNvPr id="5" name="Схема 4"/>
          <p:cNvGraphicFramePr/>
          <p:nvPr/>
        </p:nvGraphicFramePr>
        <p:xfrm>
          <a:off x="0" y="0"/>
          <a:ext cx="7308304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Рисунок 5" descr="4.png"/>
          <p:cNvPicPr>
            <a:picLocks noChangeAspect="1"/>
          </p:cNvPicPr>
          <p:nvPr/>
        </p:nvPicPr>
        <p:blipFill>
          <a:blip r:embed="rId2" cstate="print"/>
          <a:srcRect t="73602"/>
          <a:stretch>
            <a:fillRect/>
          </a:stretch>
        </p:blipFill>
        <p:spPr>
          <a:xfrm>
            <a:off x="4788024" y="4005064"/>
            <a:ext cx="4355976" cy="743082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Історики</a:t>
            </a:r>
            <a:endParaRPr lang="uk-UA" dirty="0"/>
          </a:p>
        </p:txBody>
      </p:sp>
      <p:pic>
        <p:nvPicPr>
          <p:cNvPr id="5" name="Содержимое 4" descr="7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692696"/>
            <a:ext cx="9144000" cy="6237441"/>
          </a:xfr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  <a:solidFill>
            <a:schemeClr val="accent6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Музикознавці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4" name="Содержимое 3" descr="8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548680"/>
            <a:ext cx="9157438" cy="6309320"/>
          </a:xfr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solidFill>
            <a:schemeClr val="accent6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uk-UA" dirty="0" smtClean="0"/>
              <a:t>Історики </a:t>
            </a:r>
            <a:endParaRPr lang="uk-U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068961"/>
            <a:ext cx="8640960" cy="14401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  <a:solidFill>
            <a:schemeClr val="accent6">
              <a:lumMod val="75000"/>
            </a:schemeClr>
          </a:solidFill>
        </p:spPr>
        <p:txBody>
          <a:bodyPr/>
          <a:lstStyle/>
          <a:p>
            <a:r>
              <a:rPr lang="uk-UA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Музикознавці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4" name="Содержимое 3" descr="9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764704"/>
            <a:ext cx="9157438" cy="6093296"/>
          </a:xfr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r>
              <a:rPr lang="uk-UA" dirty="0" smtClean="0"/>
              <a:t>Історики </a:t>
            </a:r>
            <a:endParaRPr lang="uk-UA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448" y="2492896"/>
            <a:ext cx="7949007" cy="1899717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r>
              <a:rPr lang="uk-UA" dirty="0" smtClean="0"/>
              <a:t>Історики</a:t>
            </a:r>
            <a:endParaRPr lang="uk-UA" dirty="0"/>
          </a:p>
        </p:txBody>
      </p:sp>
      <p:pic>
        <p:nvPicPr>
          <p:cNvPr id="4" name="Содержимое 3" descr="1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21650"/>
          <a:stretch>
            <a:fillRect/>
          </a:stretch>
        </p:blipFill>
        <p:spPr>
          <a:xfrm>
            <a:off x="0" y="764704"/>
            <a:ext cx="9163897" cy="6093296"/>
          </a:xfr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  <a:solidFill>
            <a:schemeClr val="accent5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uk-UA" dirty="0" smtClean="0"/>
              <a:t>Історики </a:t>
            </a:r>
            <a:endParaRPr lang="uk-UA" dirty="0"/>
          </a:p>
        </p:txBody>
      </p:sp>
      <p:pic>
        <p:nvPicPr>
          <p:cNvPr id="4" name="Содержимое 3" descr="1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1196752"/>
            <a:ext cx="9290813" cy="5661248"/>
          </a:xfr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r>
              <a:rPr lang="uk-UA" dirty="0" smtClean="0"/>
              <a:t>Історики </a:t>
            </a:r>
            <a:endParaRPr lang="uk-UA" dirty="0"/>
          </a:p>
        </p:txBody>
      </p:sp>
      <p:pic>
        <p:nvPicPr>
          <p:cNvPr id="4" name="Содержимое 3" descr="1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340768"/>
            <a:ext cx="9160199" cy="5517232"/>
          </a:xfr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Історики </a:t>
            </a:r>
            <a:endParaRPr lang="uk-UA" dirty="0"/>
          </a:p>
        </p:txBody>
      </p:sp>
      <p:pic>
        <p:nvPicPr>
          <p:cNvPr id="4" name="Содержимое 3" descr="1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764704"/>
            <a:ext cx="9166304" cy="6093296"/>
          </a:xfr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solidFill>
            <a:schemeClr val="accent5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uk-UA" dirty="0" smtClean="0"/>
              <a:t>Музикознавці </a:t>
            </a:r>
            <a:endParaRPr lang="uk-UA" dirty="0"/>
          </a:p>
        </p:txBody>
      </p:sp>
      <p:pic>
        <p:nvPicPr>
          <p:cNvPr id="4" name="Содержимое 3" descr="1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764704"/>
            <a:ext cx="9166304" cy="6093296"/>
          </a:xfr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r>
              <a:rPr lang="uk-UA" dirty="0" smtClean="0"/>
              <a:t>Історики </a:t>
            </a:r>
            <a:endParaRPr lang="uk-UA" dirty="0"/>
          </a:p>
        </p:txBody>
      </p:sp>
      <p:pic>
        <p:nvPicPr>
          <p:cNvPr id="4" name="Содержимое 3" descr="1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764704"/>
            <a:ext cx="9157438" cy="6093296"/>
          </a:xfr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chemeClr val="accent5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uk-UA" dirty="0" smtClean="0"/>
              <a:t>Історики </a:t>
            </a:r>
            <a:endParaRPr lang="uk-UA" dirty="0"/>
          </a:p>
        </p:txBody>
      </p:sp>
      <p:pic>
        <p:nvPicPr>
          <p:cNvPr id="4" name="Содержимое 3" descr="16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980728"/>
            <a:ext cx="9185791" cy="5877272"/>
          </a:xfr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accent5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uk-UA" dirty="0" smtClean="0"/>
              <a:t>Музикознавці </a:t>
            </a:r>
            <a:endParaRPr lang="uk-UA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722" y="1340768"/>
            <a:ext cx="8002710" cy="4752528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r>
              <a:rPr lang="uk-UA" dirty="0" smtClean="0"/>
              <a:t>Музикознавці </a:t>
            </a:r>
            <a:endParaRPr lang="uk-UA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84784"/>
            <a:ext cx="8568951" cy="4673685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19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66304" cy="6858000"/>
          </a:xfr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Слухання музичних творів </a:t>
            </a:r>
            <a:endParaRPr lang="uk-UA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276872"/>
            <a:ext cx="7776864" cy="324036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2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63897" cy="6858000"/>
          </a:xfr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2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1055" cy="6858000"/>
          </a:xfr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r>
              <a:rPr lang="uk-UA" dirty="0" smtClean="0"/>
              <a:t>Музикознавці </a:t>
            </a:r>
            <a:endParaRPr lang="uk-UA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24744"/>
            <a:ext cx="8352928" cy="3096344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221088"/>
            <a:ext cx="8352928" cy="2448272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75000"/>
            </a:schemeClr>
          </a:solidFill>
        </p:spPr>
        <p:txBody>
          <a:bodyPr/>
          <a:lstStyle/>
          <a:p>
            <a:r>
              <a:rPr lang="uk-UA" dirty="0" smtClean="0"/>
              <a:t>Слухання музики</a:t>
            </a:r>
            <a:endParaRPr lang="uk-UA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060848"/>
            <a:ext cx="8191857" cy="1008112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2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23424" cy="6858000"/>
          </a:xfr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2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237047" cy="6858000"/>
          </a:xfr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26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27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27375" cy="6858000"/>
          </a:xfr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28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61483" cy="6858000"/>
          </a:xfr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57</TotalTime>
  <Words>122</Words>
  <Application>Microsoft Office PowerPoint</Application>
  <PresentationFormat>Экран (4:3)</PresentationFormat>
  <Paragraphs>56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Яркая</vt:lpstr>
      <vt:lpstr>Презентация PowerPoint</vt:lpstr>
      <vt:lpstr>Презентация PowerPoint</vt:lpstr>
      <vt:lpstr>Презентация PowerPoint</vt:lpstr>
      <vt:lpstr>Презентация PowerPoint</vt:lpstr>
      <vt:lpstr>Музикознавці </vt:lpstr>
      <vt:lpstr>Презентация PowerPoint</vt:lpstr>
      <vt:lpstr>Історики</vt:lpstr>
      <vt:lpstr>Музикознавці </vt:lpstr>
      <vt:lpstr>Історики </vt:lpstr>
      <vt:lpstr>Музикознавці </vt:lpstr>
      <vt:lpstr>Історики </vt:lpstr>
      <vt:lpstr>Історики</vt:lpstr>
      <vt:lpstr>Історики </vt:lpstr>
      <vt:lpstr>Історики </vt:lpstr>
      <vt:lpstr>Історики </vt:lpstr>
      <vt:lpstr>Музикознавці </vt:lpstr>
      <vt:lpstr>Історики </vt:lpstr>
      <vt:lpstr>Історики </vt:lpstr>
      <vt:lpstr>Музикознавці </vt:lpstr>
      <vt:lpstr>Музикознавці </vt:lpstr>
      <vt:lpstr>Презентация PowerPoint</vt:lpstr>
      <vt:lpstr>Слухання музичних творів </vt:lpstr>
      <vt:lpstr>Презентация PowerPoint</vt:lpstr>
      <vt:lpstr>Презентация PowerPoint</vt:lpstr>
      <vt:lpstr>Музикознавці </vt:lpstr>
      <vt:lpstr>Слухання музики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таня</dc:creator>
  <cp:lastModifiedBy>TPCUSer</cp:lastModifiedBy>
  <cp:revision>7</cp:revision>
  <dcterms:created xsi:type="dcterms:W3CDTF">2019-02-02T20:04:11Z</dcterms:created>
  <dcterms:modified xsi:type="dcterms:W3CDTF">2023-02-20T10:59:53Z</dcterms:modified>
</cp:coreProperties>
</file>