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cf35e6754c33c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cf35e6754c33c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rEr5-7KXt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Професії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https://youtu.be/arEr5-7KXtw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34680" l="11047" r="36866" t="4078"/>
          <a:stretch/>
        </p:blipFill>
        <p:spPr>
          <a:xfrm>
            <a:off x="1918006" y="1398454"/>
            <a:ext cx="4366675" cy="320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