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15fc36ca4473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15fc36ca4473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wi-hQWvckp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Професії членів родини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https://youtu.be/wi-hQWvckpg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984775" y="445025"/>
            <a:ext cx="4847400" cy="23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3, ст. 53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12583" l="53737" r="0" t="17544"/>
          <a:stretch/>
        </p:blipFill>
        <p:spPr>
          <a:xfrm>
            <a:off x="828921" y="0"/>
            <a:ext cx="2128503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