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dde6a391db41c9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dde6a391db41c9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jcFwtHl4dj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Здоров'я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https://youtu.be/jcFwtHl4djg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1, ст. 42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25293" l="0" r="46802" t="32710"/>
          <a:stretch/>
        </p:blipFill>
        <p:spPr>
          <a:xfrm>
            <a:off x="3656750" y="1254550"/>
            <a:ext cx="2847024" cy="3595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