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QpF04R63H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Одяг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https://youtu.be/nQpF04R63HA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