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uG8jaaVDhM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Поради щодо здоров'я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https://youtu.be/uG8jaaVDhM8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