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05078-9B9E-4505-A748-CA0AA245269B}" type="datetimeFigureOut">
              <a:rPr lang="uk-UA" smtClean="0"/>
              <a:t>05.03.2020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BF00-D02D-41B9-9976-71B581102A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671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05078-9B9E-4505-A748-CA0AA245269B}" type="datetimeFigureOut">
              <a:rPr lang="uk-UA" smtClean="0"/>
              <a:t>05.03.2020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4BF00-D02D-41B9-9976-71B581102A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557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0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8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51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9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8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1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49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23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26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6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9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04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68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03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33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0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7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7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45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73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93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16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32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18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46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81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19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69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08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92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36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84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92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0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72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46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48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44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968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</dc:creator>
  <cp:lastModifiedBy>Алена</cp:lastModifiedBy>
  <cp:revision>1</cp:revision>
  <dcterms:created xsi:type="dcterms:W3CDTF">2020-03-05T19:07:54Z</dcterms:created>
  <dcterms:modified xsi:type="dcterms:W3CDTF">2020-03-05T19:07:54Z</dcterms:modified>
</cp:coreProperties>
</file>