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9" r:id="rId1"/>
    <p:sldMasterId id="2147484068" r:id="rId2"/>
    <p:sldMasterId id="2147484253" r:id="rId3"/>
  </p:sldMasterIdLst>
  <p:notesMasterIdLst>
    <p:notesMasterId r:id="rId30"/>
  </p:notesMasterIdLst>
  <p:sldIdLst>
    <p:sldId id="343" r:id="rId4"/>
    <p:sldId id="356" r:id="rId5"/>
    <p:sldId id="337" r:id="rId6"/>
    <p:sldId id="346" r:id="rId7"/>
    <p:sldId id="294" r:id="rId8"/>
    <p:sldId id="338" r:id="rId9"/>
    <p:sldId id="326" r:id="rId10"/>
    <p:sldId id="327" r:id="rId11"/>
    <p:sldId id="348" r:id="rId12"/>
    <p:sldId id="350" r:id="rId13"/>
    <p:sldId id="325" r:id="rId14"/>
    <p:sldId id="358" r:id="rId15"/>
    <p:sldId id="329" r:id="rId16"/>
    <p:sldId id="331" r:id="rId17"/>
    <p:sldId id="332" r:id="rId18"/>
    <p:sldId id="320" r:id="rId19"/>
    <p:sldId id="341" r:id="rId20"/>
    <p:sldId id="324" r:id="rId21"/>
    <p:sldId id="339" r:id="rId22"/>
    <p:sldId id="317" r:id="rId23"/>
    <p:sldId id="351" r:id="rId24"/>
    <p:sldId id="352" r:id="rId25"/>
    <p:sldId id="353" r:id="rId26"/>
    <p:sldId id="354" r:id="rId27"/>
    <p:sldId id="321" r:id="rId28"/>
    <p:sldId id="344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9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0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4B2B22-4261-4620-BA67-8B6F4FFD7130}" type="doc">
      <dgm:prSet loTypeId="urn:microsoft.com/office/officeart/2005/8/layout/cycle5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uk-UA"/>
        </a:p>
      </dgm:t>
    </dgm:pt>
    <dgm:pt modelId="{03D5D757-FBFC-4C2F-B1AD-A1B93D281B4A}">
      <dgm:prSet phldrT="[Текст]"/>
      <dgm:spPr/>
      <dgm:t>
        <a:bodyPr/>
        <a:lstStyle/>
        <a:p>
          <a:pPr algn="ctr"/>
          <a:r>
            <a:rPr lang="uk-UA" b="1" i="1" dirty="0" smtClean="0"/>
            <a:t>Дажбог</a:t>
          </a:r>
        </a:p>
        <a:p>
          <a:pPr algn="ctr"/>
          <a:r>
            <a:rPr lang="uk-UA" dirty="0" smtClean="0"/>
            <a:t>Бог</a:t>
          </a:r>
          <a:r>
            <a:rPr lang="uk-UA" baseline="0" dirty="0" smtClean="0"/>
            <a:t> сонця</a:t>
          </a:r>
          <a:endParaRPr lang="uk-UA" dirty="0"/>
        </a:p>
      </dgm:t>
    </dgm:pt>
    <dgm:pt modelId="{D49BA1FD-D4E9-4F3F-B944-D6C2BC710914}" type="parTrans" cxnId="{AFDD4338-5C98-4535-B8ED-D52EF30C2B36}">
      <dgm:prSet/>
      <dgm:spPr/>
      <dgm:t>
        <a:bodyPr/>
        <a:lstStyle/>
        <a:p>
          <a:endParaRPr lang="uk-UA"/>
        </a:p>
      </dgm:t>
    </dgm:pt>
    <dgm:pt modelId="{9A39CC72-856C-4933-A15A-38839FA23AFD}" type="sibTrans" cxnId="{AFDD4338-5C98-4535-B8ED-D52EF30C2B36}">
      <dgm:prSet/>
      <dgm:spPr/>
      <dgm:t>
        <a:bodyPr/>
        <a:lstStyle/>
        <a:p>
          <a:endParaRPr lang="uk-UA"/>
        </a:p>
      </dgm:t>
    </dgm:pt>
    <dgm:pt modelId="{19482315-E9BC-40CA-AF2C-64515196EF37}">
      <dgm:prSet phldrT="[Текст]"/>
      <dgm:spPr/>
      <dgm:t>
        <a:bodyPr/>
        <a:lstStyle/>
        <a:p>
          <a:r>
            <a:rPr lang="uk-UA" b="1" i="1" dirty="0" smtClean="0"/>
            <a:t>Сварог</a:t>
          </a:r>
          <a:r>
            <a:rPr lang="uk-UA" dirty="0" smtClean="0"/>
            <a:t> </a:t>
          </a:r>
        </a:p>
        <a:p>
          <a:r>
            <a:rPr lang="uk-UA" dirty="0" smtClean="0"/>
            <a:t>бог неба</a:t>
          </a:r>
          <a:endParaRPr lang="uk-UA" dirty="0"/>
        </a:p>
      </dgm:t>
    </dgm:pt>
    <dgm:pt modelId="{E0CA5832-3DC5-4529-8316-534BBC95A964}" type="parTrans" cxnId="{1454E97E-1E7F-4B66-8901-D64539A9BBE1}">
      <dgm:prSet/>
      <dgm:spPr/>
      <dgm:t>
        <a:bodyPr/>
        <a:lstStyle/>
        <a:p>
          <a:endParaRPr lang="uk-UA"/>
        </a:p>
      </dgm:t>
    </dgm:pt>
    <dgm:pt modelId="{18856B22-1883-46CF-8B67-D91953E6B55E}" type="sibTrans" cxnId="{1454E97E-1E7F-4B66-8901-D64539A9BBE1}">
      <dgm:prSet/>
      <dgm:spPr/>
      <dgm:t>
        <a:bodyPr/>
        <a:lstStyle/>
        <a:p>
          <a:endParaRPr lang="uk-UA"/>
        </a:p>
      </dgm:t>
    </dgm:pt>
    <dgm:pt modelId="{F61E16D1-BEC9-4359-ADB9-07ABC41F1EA4}">
      <dgm:prSet phldrT="[Текст]"/>
      <dgm:spPr/>
      <dgm:t>
        <a:bodyPr/>
        <a:lstStyle/>
        <a:p>
          <a:r>
            <a:rPr lang="uk-UA" b="1" i="1" dirty="0" smtClean="0"/>
            <a:t>Велес</a:t>
          </a:r>
          <a:r>
            <a:rPr lang="uk-UA" dirty="0" smtClean="0"/>
            <a:t> покровитель скотарства</a:t>
          </a:r>
          <a:endParaRPr lang="uk-UA" dirty="0"/>
        </a:p>
      </dgm:t>
    </dgm:pt>
    <dgm:pt modelId="{C561026F-5002-4512-91BF-B429642F1961}" type="parTrans" cxnId="{18C79174-03F8-4B52-AD9D-93715B16CA9E}">
      <dgm:prSet/>
      <dgm:spPr/>
      <dgm:t>
        <a:bodyPr/>
        <a:lstStyle/>
        <a:p>
          <a:endParaRPr lang="uk-UA"/>
        </a:p>
      </dgm:t>
    </dgm:pt>
    <dgm:pt modelId="{3F018C44-4610-42F9-A94C-24BEC9BA5ED6}" type="sibTrans" cxnId="{18C79174-03F8-4B52-AD9D-93715B16CA9E}">
      <dgm:prSet/>
      <dgm:spPr/>
      <dgm:t>
        <a:bodyPr/>
        <a:lstStyle/>
        <a:p>
          <a:endParaRPr lang="uk-UA"/>
        </a:p>
      </dgm:t>
    </dgm:pt>
    <dgm:pt modelId="{B078E142-9DD5-4012-81B3-0FA617E522DF}">
      <dgm:prSet phldrT="[Текст]"/>
      <dgm:spPr/>
      <dgm:t>
        <a:bodyPr/>
        <a:lstStyle/>
        <a:p>
          <a:r>
            <a:rPr lang="uk-UA" b="1" i="1" dirty="0" err="1" smtClean="0"/>
            <a:t>Стрибог</a:t>
          </a:r>
          <a:endParaRPr lang="uk-UA" b="1" i="1" dirty="0" smtClean="0"/>
        </a:p>
        <a:p>
          <a:r>
            <a:rPr lang="uk-UA" dirty="0" smtClean="0"/>
            <a:t> бог вітру</a:t>
          </a:r>
          <a:endParaRPr lang="uk-UA" dirty="0"/>
        </a:p>
      </dgm:t>
    </dgm:pt>
    <dgm:pt modelId="{8EC87EB5-8E9A-4E0B-86E0-6E2A7FB7B558}" type="parTrans" cxnId="{E6A8B20F-8C9C-4713-B734-149FB4E0A122}">
      <dgm:prSet/>
      <dgm:spPr/>
      <dgm:t>
        <a:bodyPr/>
        <a:lstStyle/>
        <a:p>
          <a:endParaRPr lang="uk-UA"/>
        </a:p>
      </dgm:t>
    </dgm:pt>
    <dgm:pt modelId="{DC5A098C-0B48-4ED8-A4FF-414EE484A938}" type="sibTrans" cxnId="{E6A8B20F-8C9C-4713-B734-149FB4E0A122}">
      <dgm:prSet/>
      <dgm:spPr/>
      <dgm:t>
        <a:bodyPr/>
        <a:lstStyle/>
        <a:p>
          <a:endParaRPr lang="uk-UA"/>
        </a:p>
      </dgm:t>
    </dgm:pt>
    <dgm:pt modelId="{8C253575-3B51-4C3F-A389-2C920661E6B5}">
      <dgm:prSet phldrT="[Текст]"/>
      <dgm:spPr/>
      <dgm:t>
        <a:bodyPr/>
        <a:lstStyle/>
        <a:p>
          <a:r>
            <a:rPr lang="uk-UA" b="1" i="1" smtClean="0"/>
            <a:t>Перун</a:t>
          </a:r>
        </a:p>
        <a:p>
          <a:r>
            <a:rPr lang="uk-UA" smtClean="0"/>
            <a:t> бог грому, блискавки</a:t>
          </a:r>
          <a:endParaRPr lang="uk-UA" dirty="0"/>
        </a:p>
      </dgm:t>
    </dgm:pt>
    <dgm:pt modelId="{18037A27-2DD4-4545-9A8E-CBB40A53964F}" type="parTrans" cxnId="{D6F0DF1B-447E-4166-AA86-A8DA575DEE73}">
      <dgm:prSet/>
      <dgm:spPr/>
      <dgm:t>
        <a:bodyPr/>
        <a:lstStyle/>
        <a:p>
          <a:endParaRPr lang="uk-UA"/>
        </a:p>
      </dgm:t>
    </dgm:pt>
    <dgm:pt modelId="{57ADE259-648B-4C1A-9A89-80EF9D811DFA}" type="sibTrans" cxnId="{D6F0DF1B-447E-4166-AA86-A8DA575DEE73}">
      <dgm:prSet/>
      <dgm:spPr/>
      <dgm:t>
        <a:bodyPr/>
        <a:lstStyle/>
        <a:p>
          <a:endParaRPr lang="uk-UA"/>
        </a:p>
      </dgm:t>
    </dgm:pt>
    <dgm:pt modelId="{039E9478-BACA-44E8-94EC-A074403841C6}" type="pres">
      <dgm:prSet presAssocID="{384B2B22-4261-4620-BA67-8B6F4FFD713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083C09E-6F8B-4799-A167-DE326D66F7D5}" type="pres">
      <dgm:prSet presAssocID="{03D5D757-FBFC-4C2F-B1AD-A1B93D281B4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3BE3313-17BE-4733-9C94-11CA51FB912E}" type="pres">
      <dgm:prSet presAssocID="{03D5D757-FBFC-4C2F-B1AD-A1B93D281B4A}" presName="spNode" presStyleCnt="0"/>
      <dgm:spPr/>
    </dgm:pt>
    <dgm:pt modelId="{3DA01CE2-3357-4D3E-BDB0-FCFA75A5538A}" type="pres">
      <dgm:prSet presAssocID="{9A39CC72-856C-4933-A15A-38839FA23AFD}" presName="sibTrans" presStyleLbl="sibTrans1D1" presStyleIdx="0" presStyleCnt="5"/>
      <dgm:spPr/>
      <dgm:t>
        <a:bodyPr/>
        <a:lstStyle/>
        <a:p>
          <a:endParaRPr lang="uk-UA"/>
        </a:p>
      </dgm:t>
    </dgm:pt>
    <dgm:pt modelId="{8F99605E-10FD-45D2-8B61-32EABF3240A5}" type="pres">
      <dgm:prSet presAssocID="{19482315-E9BC-40CA-AF2C-64515196EF3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4CBC2EE-8002-4D33-8B48-21DD9463AE2D}" type="pres">
      <dgm:prSet presAssocID="{19482315-E9BC-40CA-AF2C-64515196EF37}" presName="spNode" presStyleCnt="0"/>
      <dgm:spPr/>
    </dgm:pt>
    <dgm:pt modelId="{EA85CA77-E529-4619-B702-12596112BEFC}" type="pres">
      <dgm:prSet presAssocID="{18856B22-1883-46CF-8B67-D91953E6B55E}" presName="sibTrans" presStyleLbl="sibTrans1D1" presStyleIdx="1" presStyleCnt="5"/>
      <dgm:spPr/>
      <dgm:t>
        <a:bodyPr/>
        <a:lstStyle/>
        <a:p>
          <a:endParaRPr lang="uk-UA"/>
        </a:p>
      </dgm:t>
    </dgm:pt>
    <dgm:pt modelId="{5FF255BC-EC62-4584-978D-25DE33A05D76}" type="pres">
      <dgm:prSet presAssocID="{F61E16D1-BEC9-4359-ADB9-07ABC41F1EA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A28B3C0-CDA3-46A5-BC9E-20290528BECA}" type="pres">
      <dgm:prSet presAssocID="{F61E16D1-BEC9-4359-ADB9-07ABC41F1EA4}" presName="spNode" presStyleCnt="0"/>
      <dgm:spPr/>
    </dgm:pt>
    <dgm:pt modelId="{983C7656-9010-45BB-B23A-704A6D731798}" type="pres">
      <dgm:prSet presAssocID="{3F018C44-4610-42F9-A94C-24BEC9BA5ED6}" presName="sibTrans" presStyleLbl="sibTrans1D1" presStyleIdx="2" presStyleCnt="5"/>
      <dgm:spPr/>
      <dgm:t>
        <a:bodyPr/>
        <a:lstStyle/>
        <a:p>
          <a:endParaRPr lang="uk-UA"/>
        </a:p>
      </dgm:t>
    </dgm:pt>
    <dgm:pt modelId="{B0F57B01-C13C-48B1-A055-96B13868EE95}" type="pres">
      <dgm:prSet presAssocID="{B078E142-9DD5-4012-81B3-0FA617E522D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AA86402-025E-4DF2-9538-A4375AC3D9A3}" type="pres">
      <dgm:prSet presAssocID="{B078E142-9DD5-4012-81B3-0FA617E522DF}" presName="spNode" presStyleCnt="0"/>
      <dgm:spPr/>
    </dgm:pt>
    <dgm:pt modelId="{08B676A3-372D-41BC-BF2E-164F42133964}" type="pres">
      <dgm:prSet presAssocID="{DC5A098C-0B48-4ED8-A4FF-414EE484A938}" presName="sibTrans" presStyleLbl="sibTrans1D1" presStyleIdx="3" presStyleCnt="5"/>
      <dgm:spPr/>
      <dgm:t>
        <a:bodyPr/>
        <a:lstStyle/>
        <a:p>
          <a:endParaRPr lang="uk-UA"/>
        </a:p>
      </dgm:t>
    </dgm:pt>
    <dgm:pt modelId="{0D8B227B-74C6-4B2C-94AD-0809C72F629F}" type="pres">
      <dgm:prSet presAssocID="{8C253575-3B51-4C3F-A389-2C920661E6B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F44B68F-D28F-4CC9-90D3-22FEB5FF4ECF}" type="pres">
      <dgm:prSet presAssocID="{8C253575-3B51-4C3F-A389-2C920661E6B5}" presName="spNode" presStyleCnt="0"/>
      <dgm:spPr/>
    </dgm:pt>
    <dgm:pt modelId="{3B26AA5F-7090-42AE-8467-5BE893104768}" type="pres">
      <dgm:prSet presAssocID="{57ADE259-648B-4C1A-9A89-80EF9D811DFA}" presName="sibTrans" presStyleLbl="sibTrans1D1" presStyleIdx="4" presStyleCnt="5"/>
      <dgm:spPr/>
      <dgm:t>
        <a:bodyPr/>
        <a:lstStyle/>
        <a:p>
          <a:endParaRPr lang="uk-UA"/>
        </a:p>
      </dgm:t>
    </dgm:pt>
  </dgm:ptLst>
  <dgm:cxnLst>
    <dgm:cxn modelId="{18C79174-03F8-4B52-AD9D-93715B16CA9E}" srcId="{384B2B22-4261-4620-BA67-8B6F4FFD7130}" destId="{F61E16D1-BEC9-4359-ADB9-07ABC41F1EA4}" srcOrd="2" destOrd="0" parTransId="{C561026F-5002-4512-91BF-B429642F1961}" sibTransId="{3F018C44-4610-42F9-A94C-24BEC9BA5ED6}"/>
    <dgm:cxn modelId="{406C4BE7-3651-467C-9875-BF83BF06A199}" type="presOf" srcId="{384B2B22-4261-4620-BA67-8B6F4FFD7130}" destId="{039E9478-BACA-44E8-94EC-A074403841C6}" srcOrd="0" destOrd="0" presId="urn:microsoft.com/office/officeart/2005/8/layout/cycle5"/>
    <dgm:cxn modelId="{DA7799F7-6ADF-40E3-9AC4-29FF7B7535B6}" type="presOf" srcId="{57ADE259-648B-4C1A-9A89-80EF9D811DFA}" destId="{3B26AA5F-7090-42AE-8467-5BE893104768}" srcOrd="0" destOrd="0" presId="urn:microsoft.com/office/officeart/2005/8/layout/cycle5"/>
    <dgm:cxn modelId="{1454E97E-1E7F-4B66-8901-D64539A9BBE1}" srcId="{384B2B22-4261-4620-BA67-8B6F4FFD7130}" destId="{19482315-E9BC-40CA-AF2C-64515196EF37}" srcOrd="1" destOrd="0" parTransId="{E0CA5832-3DC5-4529-8316-534BBC95A964}" sibTransId="{18856B22-1883-46CF-8B67-D91953E6B55E}"/>
    <dgm:cxn modelId="{AFDD4338-5C98-4535-B8ED-D52EF30C2B36}" srcId="{384B2B22-4261-4620-BA67-8B6F4FFD7130}" destId="{03D5D757-FBFC-4C2F-B1AD-A1B93D281B4A}" srcOrd="0" destOrd="0" parTransId="{D49BA1FD-D4E9-4F3F-B944-D6C2BC710914}" sibTransId="{9A39CC72-856C-4933-A15A-38839FA23AFD}"/>
    <dgm:cxn modelId="{B5538DA0-1DE9-4B00-9E95-104ED2BAE28A}" type="presOf" srcId="{03D5D757-FBFC-4C2F-B1AD-A1B93D281B4A}" destId="{3083C09E-6F8B-4799-A167-DE326D66F7D5}" srcOrd="0" destOrd="0" presId="urn:microsoft.com/office/officeart/2005/8/layout/cycle5"/>
    <dgm:cxn modelId="{ADFAD7E1-F80E-49B4-841E-806423B8E6E0}" type="presOf" srcId="{3F018C44-4610-42F9-A94C-24BEC9BA5ED6}" destId="{983C7656-9010-45BB-B23A-704A6D731798}" srcOrd="0" destOrd="0" presId="urn:microsoft.com/office/officeart/2005/8/layout/cycle5"/>
    <dgm:cxn modelId="{1775CF15-053E-486E-B35A-5C07AF1CE946}" type="presOf" srcId="{19482315-E9BC-40CA-AF2C-64515196EF37}" destId="{8F99605E-10FD-45D2-8B61-32EABF3240A5}" srcOrd="0" destOrd="0" presId="urn:microsoft.com/office/officeart/2005/8/layout/cycle5"/>
    <dgm:cxn modelId="{10069755-1089-4552-A46A-A6273877745F}" type="presOf" srcId="{18856B22-1883-46CF-8B67-D91953E6B55E}" destId="{EA85CA77-E529-4619-B702-12596112BEFC}" srcOrd="0" destOrd="0" presId="urn:microsoft.com/office/officeart/2005/8/layout/cycle5"/>
    <dgm:cxn modelId="{83FC6080-CB42-499C-BCA0-BDDE5992FE59}" type="presOf" srcId="{B078E142-9DD5-4012-81B3-0FA617E522DF}" destId="{B0F57B01-C13C-48B1-A055-96B13868EE95}" srcOrd="0" destOrd="0" presId="urn:microsoft.com/office/officeart/2005/8/layout/cycle5"/>
    <dgm:cxn modelId="{EDB2BBA5-F528-4E33-AA15-5C641F9F0982}" type="presOf" srcId="{9A39CC72-856C-4933-A15A-38839FA23AFD}" destId="{3DA01CE2-3357-4D3E-BDB0-FCFA75A5538A}" srcOrd="0" destOrd="0" presId="urn:microsoft.com/office/officeart/2005/8/layout/cycle5"/>
    <dgm:cxn modelId="{267ADBED-67F1-49E1-9184-DFEDCDAC1878}" type="presOf" srcId="{DC5A098C-0B48-4ED8-A4FF-414EE484A938}" destId="{08B676A3-372D-41BC-BF2E-164F42133964}" srcOrd="0" destOrd="0" presId="urn:microsoft.com/office/officeart/2005/8/layout/cycle5"/>
    <dgm:cxn modelId="{17F6E9A8-648E-479F-BD0A-BEEC0128303A}" type="presOf" srcId="{F61E16D1-BEC9-4359-ADB9-07ABC41F1EA4}" destId="{5FF255BC-EC62-4584-978D-25DE33A05D76}" srcOrd="0" destOrd="0" presId="urn:microsoft.com/office/officeart/2005/8/layout/cycle5"/>
    <dgm:cxn modelId="{534D5930-DF98-45CC-B023-94DB9F9D392B}" type="presOf" srcId="{8C253575-3B51-4C3F-A389-2C920661E6B5}" destId="{0D8B227B-74C6-4B2C-94AD-0809C72F629F}" srcOrd="0" destOrd="0" presId="urn:microsoft.com/office/officeart/2005/8/layout/cycle5"/>
    <dgm:cxn modelId="{D6F0DF1B-447E-4166-AA86-A8DA575DEE73}" srcId="{384B2B22-4261-4620-BA67-8B6F4FFD7130}" destId="{8C253575-3B51-4C3F-A389-2C920661E6B5}" srcOrd="4" destOrd="0" parTransId="{18037A27-2DD4-4545-9A8E-CBB40A53964F}" sibTransId="{57ADE259-648B-4C1A-9A89-80EF9D811DFA}"/>
    <dgm:cxn modelId="{E6A8B20F-8C9C-4713-B734-149FB4E0A122}" srcId="{384B2B22-4261-4620-BA67-8B6F4FFD7130}" destId="{B078E142-9DD5-4012-81B3-0FA617E522DF}" srcOrd="3" destOrd="0" parTransId="{8EC87EB5-8E9A-4E0B-86E0-6E2A7FB7B558}" sibTransId="{DC5A098C-0B48-4ED8-A4FF-414EE484A938}"/>
    <dgm:cxn modelId="{EEA01A46-DF26-4331-8F16-82B3B859B7C8}" type="presParOf" srcId="{039E9478-BACA-44E8-94EC-A074403841C6}" destId="{3083C09E-6F8B-4799-A167-DE326D66F7D5}" srcOrd="0" destOrd="0" presId="urn:microsoft.com/office/officeart/2005/8/layout/cycle5"/>
    <dgm:cxn modelId="{06D9D228-A997-443A-906E-0095A0B03D6D}" type="presParOf" srcId="{039E9478-BACA-44E8-94EC-A074403841C6}" destId="{23BE3313-17BE-4733-9C94-11CA51FB912E}" srcOrd="1" destOrd="0" presId="urn:microsoft.com/office/officeart/2005/8/layout/cycle5"/>
    <dgm:cxn modelId="{914D65DB-2538-4609-9093-CCA4A4E68CAA}" type="presParOf" srcId="{039E9478-BACA-44E8-94EC-A074403841C6}" destId="{3DA01CE2-3357-4D3E-BDB0-FCFA75A5538A}" srcOrd="2" destOrd="0" presId="urn:microsoft.com/office/officeart/2005/8/layout/cycle5"/>
    <dgm:cxn modelId="{F794B69C-1CDF-4B7C-8F6E-EC89E9287871}" type="presParOf" srcId="{039E9478-BACA-44E8-94EC-A074403841C6}" destId="{8F99605E-10FD-45D2-8B61-32EABF3240A5}" srcOrd="3" destOrd="0" presId="urn:microsoft.com/office/officeart/2005/8/layout/cycle5"/>
    <dgm:cxn modelId="{6BD96952-11F1-450F-8509-E14305A8B3B7}" type="presParOf" srcId="{039E9478-BACA-44E8-94EC-A074403841C6}" destId="{04CBC2EE-8002-4D33-8B48-21DD9463AE2D}" srcOrd="4" destOrd="0" presId="urn:microsoft.com/office/officeart/2005/8/layout/cycle5"/>
    <dgm:cxn modelId="{B3FFCBBC-15D1-4EC0-9EF3-3B34256C05D9}" type="presParOf" srcId="{039E9478-BACA-44E8-94EC-A074403841C6}" destId="{EA85CA77-E529-4619-B702-12596112BEFC}" srcOrd="5" destOrd="0" presId="urn:microsoft.com/office/officeart/2005/8/layout/cycle5"/>
    <dgm:cxn modelId="{2D7D3074-0C53-435C-98D6-51842E7FE926}" type="presParOf" srcId="{039E9478-BACA-44E8-94EC-A074403841C6}" destId="{5FF255BC-EC62-4584-978D-25DE33A05D76}" srcOrd="6" destOrd="0" presId="urn:microsoft.com/office/officeart/2005/8/layout/cycle5"/>
    <dgm:cxn modelId="{309EB865-D971-487B-AE37-40EB4F263EFC}" type="presParOf" srcId="{039E9478-BACA-44E8-94EC-A074403841C6}" destId="{4A28B3C0-CDA3-46A5-BC9E-20290528BECA}" srcOrd="7" destOrd="0" presId="urn:microsoft.com/office/officeart/2005/8/layout/cycle5"/>
    <dgm:cxn modelId="{6004F860-776A-427A-93B3-45DF4B89AC59}" type="presParOf" srcId="{039E9478-BACA-44E8-94EC-A074403841C6}" destId="{983C7656-9010-45BB-B23A-704A6D731798}" srcOrd="8" destOrd="0" presId="urn:microsoft.com/office/officeart/2005/8/layout/cycle5"/>
    <dgm:cxn modelId="{04C7FA18-BB9C-4C24-A724-0C07E634B7A8}" type="presParOf" srcId="{039E9478-BACA-44E8-94EC-A074403841C6}" destId="{B0F57B01-C13C-48B1-A055-96B13868EE95}" srcOrd="9" destOrd="0" presId="urn:microsoft.com/office/officeart/2005/8/layout/cycle5"/>
    <dgm:cxn modelId="{CA276244-D58D-4064-8740-D47D04C089CF}" type="presParOf" srcId="{039E9478-BACA-44E8-94EC-A074403841C6}" destId="{5AA86402-025E-4DF2-9538-A4375AC3D9A3}" srcOrd="10" destOrd="0" presId="urn:microsoft.com/office/officeart/2005/8/layout/cycle5"/>
    <dgm:cxn modelId="{F84E2368-34A3-4DCB-BFF1-BB8BB92BB20D}" type="presParOf" srcId="{039E9478-BACA-44E8-94EC-A074403841C6}" destId="{08B676A3-372D-41BC-BF2E-164F42133964}" srcOrd="11" destOrd="0" presId="urn:microsoft.com/office/officeart/2005/8/layout/cycle5"/>
    <dgm:cxn modelId="{AF2F90B3-0415-4898-97E1-B226D1B7B368}" type="presParOf" srcId="{039E9478-BACA-44E8-94EC-A074403841C6}" destId="{0D8B227B-74C6-4B2C-94AD-0809C72F629F}" srcOrd="12" destOrd="0" presId="urn:microsoft.com/office/officeart/2005/8/layout/cycle5"/>
    <dgm:cxn modelId="{2ED6B1EC-A94D-4551-9940-7A5C500C2C75}" type="presParOf" srcId="{039E9478-BACA-44E8-94EC-A074403841C6}" destId="{1F44B68F-D28F-4CC9-90D3-22FEB5FF4ECF}" srcOrd="13" destOrd="0" presId="urn:microsoft.com/office/officeart/2005/8/layout/cycle5"/>
    <dgm:cxn modelId="{F43EA7B1-2780-4EC0-8925-3B4A927EFBDD}" type="presParOf" srcId="{039E9478-BACA-44E8-94EC-A074403841C6}" destId="{3B26AA5F-7090-42AE-8467-5BE893104768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3C09E-6F8B-4799-A167-DE326D66F7D5}">
      <dsp:nvSpPr>
        <dsp:cNvPr id="0" name=""/>
        <dsp:cNvSpPr/>
      </dsp:nvSpPr>
      <dsp:spPr>
        <a:xfrm>
          <a:off x="3226620" y="117"/>
          <a:ext cx="1644943" cy="106921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/>
            <a:t>Дажбог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Бог</a:t>
          </a:r>
          <a:r>
            <a:rPr lang="uk-UA" sz="1800" kern="1200" baseline="0" dirty="0" smtClean="0"/>
            <a:t> сонця</a:t>
          </a:r>
          <a:endParaRPr lang="uk-UA" sz="1800" kern="1200" dirty="0"/>
        </a:p>
      </dsp:txBody>
      <dsp:txXfrm>
        <a:off x="3278815" y="52312"/>
        <a:ext cx="1540553" cy="964823"/>
      </dsp:txXfrm>
    </dsp:sp>
    <dsp:sp modelId="{3DA01CE2-3357-4D3E-BDB0-FCFA75A5538A}">
      <dsp:nvSpPr>
        <dsp:cNvPr id="0" name=""/>
        <dsp:cNvSpPr/>
      </dsp:nvSpPr>
      <dsp:spPr>
        <a:xfrm>
          <a:off x="1910862" y="534723"/>
          <a:ext cx="4276460" cy="4276460"/>
        </a:xfrm>
        <a:custGeom>
          <a:avLst/>
          <a:gdLst/>
          <a:ahLst/>
          <a:cxnLst/>
          <a:rect l="0" t="0" r="0" b="0"/>
          <a:pathLst>
            <a:path>
              <a:moveTo>
                <a:pt x="3181571" y="271825"/>
              </a:moveTo>
              <a:arcTo wR="2138230" hR="2138230" stAng="17952341" swAng="1213277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99605E-10FD-45D2-8B61-32EABF3240A5}">
      <dsp:nvSpPr>
        <dsp:cNvPr id="0" name=""/>
        <dsp:cNvSpPr/>
      </dsp:nvSpPr>
      <dsp:spPr>
        <a:xfrm>
          <a:off x="5260198" y="1477597"/>
          <a:ext cx="1644943" cy="106921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/>
            <a:t>Сварог</a:t>
          </a:r>
          <a:r>
            <a:rPr lang="uk-UA" sz="1800" kern="1200" dirty="0" smtClean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бог неба</a:t>
          </a:r>
          <a:endParaRPr lang="uk-UA" sz="1800" kern="1200" dirty="0"/>
        </a:p>
      </dsp:txBody>
      <dsp:txXfrm>
        <a:off x="5312393" y="1529792"/>
        <a:ext cx="1540553" cy="964823"/>
      </dsp:txXfrm>
    </dsp:sp>
    <dsp:sp modelId="{EA85CA77-E529-4619-B702-12596112BEFC}">
      <dsp:nvSpPr>
        <dsp:cNvPr id="0" name=""/>
        <dsp:cNvSpPr/>
      </dsp:nvSpPr>
      <dsp:spPr>
        <a:xfrm>
          <a:off x="1910862" y="534723"/>
          <a:ext cx="4276460" cy="4276460"/>
        </a:xfrm>
        <a:custGeom>
          <a:avLst/>
          <a:gdLst/>
          <a:ahLst/>
          <a:cxnLst/>
          <a:rect l="0" t="0" r="0" b="0"/>
          <a:pathLst>
            <a:path>
              <a:moveTo>
                <a:pt x="4271356" y="2285890"/>
              </a:moveTo>
              <a:arcTo wR="2138230" hR="2138230" stAng="21837590" swAng="1361071"/>
            </a:path>
          </a:pathLst>
        </a:custGeom>
        <a:noFill/>
        <a:ln w="9525" cap="flat" cmpd="sng" algn="ctr">
          <a:solidFill>
            <a:schemeClr val="accent2">
              <a:shade val="90000"/>
              <a:hueOff val="-10250"/>
              <a:satOff val="-1736"/>
              <a:lumOff val="802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255BC-EC62-4584-978D-25DE33A05D76}">
      <dsp:nvSpPr>
        <dsp:cNvPr id="0" name=""/>
        <dsp:cNvSpPr/>
      </dsp:nvSpPr>
      <dsp:spPr>
        <a:xfrm>
          <a:off x="4483440" y="3868212"/>
          <a:ext cx="1644943" cy="106921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/>
            <a:t>Велес</a:t>
          </a:r>
          <a:r>
            <a:rPr lang="uk-UA" sz="1800" kern="1200" dirty="0" smtClean="0"/>
            <a:t> покровитель скотарства</a:t>
          </a:r>
          <a:endParaRPr lang="uk-UA" sz="1800" kern="1200" dirty="0"/>
        </a:p>
      </dsp:txBody>
      <dsp:txXfrm>
        <a:off x="4535635" y="3920407"/>
        <a:ext cx="1540553" cy="964823"/>
      </dsp:txXfrm>
    </dsp:sp>
    <dsp:sp modelId="{983C7656-9010-45BB-B23A-704A6D731798}">
      <dsp:nvSpPr>
        <dsp:cNvPr id="0" name=""/>
        <dsp:cNvSpPr/>
      </dsp:nvSpPr>
      <dsp:spPr>
        <a:xfrm>
          <a:off x="1910862" y="534723"/>
          <a:ext cx="4276460" cy="4276460"/>
        </a:xfrm>
        <a:custGeom>
          <a:avLst/>
          <a:gdLst/>
          <a:ahLst/>
          <a:cxnLst/>
          <a:rect l="0" t="0" r="0" b="0"/>
          <a:pathLst>
            <a:path>
              <a:moveTo>
                <a:pt x="2401215" y="4260226"/>
              </a:moveTo>
              <a:arcTo wR="2138230" hR="2138230" stAng="4976111" swAng="847778"/>
            </a:path>
          </a:pathLst>
        </a:custGeom>
        <a:noFill/>
        <a:ln w="9525" cap="flat" cmpd="sng" algn="ctr">
          <a:solidFill>
            <a:schemeClr val="accent2">
              <a:shade val="90000"/>
              <a:hueOff val="-20501"/>
              <a:satOff val="-3472"/>
              <a:lumOff val="1605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F57B01-C13C-48B1-A055-96B13868EE95}">
      <dsp:nvSpPr>
        <dsp:cNvPr id="0" name=""/>
        <dsp:cNvSpPr/>
      </dsp:nvSpPr>
      <dsp:spPr>
        <a:xfrm>
          <a:off x="1969800" y="3868212"/>
          <a:ext cx="1644943" cy="106921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err="1" smtClean="0"/>
            <a:t>Стрибог</a:t>
          </a:r>
          <a:endParaRPr lang="uk-UA" sz="1800" b="1" i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 бог вітру</a:t>
          </a:r>
          <a:endParaRPr lang="uk-UA" sz="1800" kern="1200" dirty="0"/>
        </a:p>
      </dsp:txBody>
      <dsp:txXfrm>
        <a:off x="2021995" y="3920407"/>
        <a:ext cx="1540553" cy="964823"/>
      </dsp:txXfrm>
    </dsp:sp>
    <dsp:sp modelId="{08B676A3-372D-41BC-BF2E-164F42133964}">
      <dsp:nvSpPr>
        <dsp:cNvPr id="0" name=""/>
        <dsp:cNvSpPr/>
      </dsp:nvSpPr>
      <dsp:spPr>
        <a:xfrm>
          <a:off x="1910862" y="534723"/>
          <a:ext cx="4276460" cy="4276460"/>
        </a:xfrm>
        <a:custGeom>
          <a:avLst/>
          <a:gdLst/>
          <a:ahLst/>
          <a:cxnLst/>
          <a:rect l="0" t="0" r="0" b="0"/>
          <a:pathLst>
            <a:path>
              <a:moveTo>
                <a:pt x="227064" y="3097122"/>
              </a:moveTo>
              <a:arcTo wR="2138230" hR="2138230" stAng="9201339" swAng="1361071"/>
            </a:path>
          </a:pathLst>
        </a:custGeom>
        <a:noFill/>
        <a:ln w="9525" cap="flat" cmpd="sng" algn="ctr">
          <a:solidFill>
            <a:schemeClr val="accent2">
              <a:shade val="90000"/>
              <a:hueOff val="-30751"/>
              <a:satOff val="-5208"/>
              <a:lumOff val="2408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8B227B-74C6-4B2C-94AD-0809C72F629F}">
      <dsp:nvSpPr>
        <dsp:cNvPr id="0" name=""/>
        <dsp:cNvSpPr/>
      </dsp:nvSpPr>
      <dsp:spPr>
        <a:xfrm>
          <a:off x="1193042" y="1477597"/>
          <a:ext cx="1644943" cy="106921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smtClean="0"/>
            <a:t>Перун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 бог грому, блискавки</a:t>
          </a:r>
          <a:endParaRPr lang="uk-UA" sz="1800" kern="1200" dirty="0"/>
        </a:p>
      </dsp:txBody>
      <dsp:txXfrm>
        <a:off x="1245237" y="1529792"/>
        <a:ext cx="1540553" cy="964823"/>
      </dsp:txXfrm>
    </dsp:sp>
    <dsp:sp modelId="{3B26AA5F-7090-42AE-8467-5BE893104768}">
      <dsp:nvSpPr>
        <dsp:cNvPr id="0" name=""/>
        <dsp:cNvSpPr/>
      </dsp:nvSpPr>
      <dsp:spPr>
        <a:xfrm>
          <a:off x="1910862" y="534723"/>
          <a:ext cx="4276460" cy="4276460"/>
        </a:xfrm>
        <a:custGeom>
          <a:avLst/>
          <a:gdLst/>
          <a:ahLst/>
          <a:cxnLst/>
          <a:rect l="0" t="0" r="0" b="0"/>
          <a:pathLst>
            <a:path>
              <a:moveTo>
                <a:pt x="514079" y="747489"/>
              </a:moveTo>
              <a:arcTo wR="2138230" hR="2138230" stAng="13234383" swAng="1213277"/>
            </a:path>
          </a:pathLst>
        </a:custGeom>
        <a:noFill/>
        <a:ln w="9525" cap="flat" cmpd="sng" algn="ctr">
          <a:solidFill>
            <a:schemeClr val="accent2">
              <a:shade val="90000"/>
              <a:hueOff val="-41001"/>
              <a:satOff val="-6944"/>
              <a:lumOff val="3211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171512C-3129-475A-8616-363809D232FF}" type="datetimeFigureOut">
              <a:rPr lang="uk-UA"/>
              <a:pPr>
                <a:defRPr/>
              </a:pPr>
              <a:t>09.03.2015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AD4384-D95D-406E-90D8-EBB92D134C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0594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EBAE-D428-4C5D-B3DA-9B3DF254E5F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9C1F4-66AD-41A0-840B-F7045B67C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45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D6CAD-B2E1-4835-BF55-DE30D61D7F5D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321D-AA2B-45E3-B651-859FF8202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5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2999D-6C00-4036-91E2-9336D2415EB5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887E5-FEF9-409F-A5D5-B93D30FCB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82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9F39C-2AB5-4913-9318-F2D0DF7AF08E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6732F-A02F-4C53-B210-2B674A8BF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07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D869B-8BD4-4FCA-85B1-51D6F70BAF8E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86672-925E-456E-8CB7-E419636743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668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96341-FAC9-4ABC-90D6-3B794144BABE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24E2D-F6AA-42BA-8EFD-FE1C763DC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14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EF1DB-0105-4C18-9802-BD863F984D79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6EEB0-74CE-4B7D-9CFA-31CF574CF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70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0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CAE19-9E96-4F71-AD84-8A585897A4E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7BC7B-18E9-412C-AB04-11F12BA83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555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72488-5D1E-4BB3-A408-BAE9ED4C57E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223F5-0841-47DF-B9D3-CE7264C360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17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325CB-70A8-4AF0-AC6E-57AB3134A86A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D186B-1A0F-4F01-AA14-3051B92DE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44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39731-300A-4ACB-8014-7C0E365E0509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63F7F-E9B2-4D85-A299-C6DCC20CF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382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28784-C1FF-4C6A-AE71-CA9D20AE7EF8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D15B9-140A-422C-B1C5-65E6627C6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804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6F32C-C7E0-40C1-BFE3-0069DC19552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97853-077C-4190-B6DC-2853BC04DA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027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996C5-331E-4E9F-B629-647709E5507B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F677-E7A2-402D-9193-5BCBD695D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692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A940A-548E-4223-B110-A0BFF3DE9D7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DAA22-4030-4DED-A99B-CE435F0A1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843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CBFC4-6430-4B52-B12C-B711E4899814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D902A-FEC7-4E0C-9C46-F1576C952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069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912D-F993-4C48-9C0B-A4C97D6C4FE9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55F0A-598F-439A-A882-9F9329585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18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2342A-5BC2-4B46-9741-6AC36C2DA09A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8FAF-5845-415E-AB7D-98ABEDC5DF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875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3A4BC-7018-4D76-9E17-3A9AEFDE386A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6E820-9709-4977-AC2C-3689288C1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671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44129-021A-4DB9-8360-36BB6FF6B60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1E0A1-2269-4BCC-9E97-3C2F3A4BD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415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67FE5-5D52-4CE8-82B1-C34695ED8267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09FAC-33C7-4F96-B309-8B2F0EF82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103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EE0A0-4E8C-4C1B-A82B-2444B54EB47B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4E1F2-EA00-487E-B86E-4A073FD66E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994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24364-693D-450F-8673-E1F1D5A072B7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AE34F-3871-4744-8299-44CEC34D8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223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63F9E-729D-4D43-AFF5-946D2DF08DF2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EB0A6-28A0-48BD-A288-86449989B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511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B823-C83B-4D13-A8F6-419972E40A05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90EF-AE2E-4674-8FF0-A6C01BFDE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03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3DEDD-5472-4F0F-BE8D-C96A4337D34F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DC768-0058-4A9A-A64B-5D043BD838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486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793FF-997C-4364-AB34-100322872AD9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704EA-694F-41F2-AD2D-84437075F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5486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C396E-CFFB-42E8-BDD8-3C2D8FCD4B6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17454-F0B1-44D3-8F7A-584C49D5E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239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ldw_af_p (1)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5" name="Picture 2" descr="Осенние рамки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037512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http://img-fotki.yandex.ru/get/6411/159303434.176/0_8950f_40ff20fd_XL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00400"/>
            <a:ext cx="7620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http://img-fotki.yandex.ru/get/6412/159303434.174/0_894a3_c8e36d0c_S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7720">
            <a:off x="1071563" y="127000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 descr="http://img-fotki.yandex.ru/get/6511/159303434.174/0_894cd_26c2cac7_S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37063"/>
            <a:ext cx="10763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 descr="http://img-fotki.yandex.ru/get/6511/159303434.174/0_894cd_26c2cac7_S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8621">
            <a:off x="5502275" y="347663"/>
            <a:ext cx="10763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http://img-fotki.yandex.ru/get/6612/159303434.175/0_894dd_c5e58a2b_S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14287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http://img-fotki.yandex.ru/get/6612/159303434.174/0_894c2_9d790af9_S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00959">
            <a:off x="20638" y="174625"/>
            <a:ext cx="10953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ldw_af_ (49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3241">
            <a:off x="323850" y="260350"/>
            <a:ext cx="3333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ttp://img-fotki.yandex.ru/get/6412/159303434.174/0_894a3_c8e36d0c_S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46369">
            <a:off x="-25400" y="839788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 descr="http://img-fotki.yandex.ru/get/6510/159303434.174/0_894cf_759e3ad5_S.jp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65175"/>
            <a:ext cx="11525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6" descr="http://img-fotki.yandex.ru/get/6511/159303434.176/0_89516_da26a319_XL.jp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9"/>
          <a:stretch>
            <a:fillRect/>
          </a:stretch>
        </p:blipFill>
        <p:spPr bwMode="auto">
          <a:xfrm>
            <a:off x="1187450" y="981075"/>
            <a:ext cx="6572250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5CA1D76E-746B-42A2-A1F5-01C4358C87D1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1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71388495-2B79-42C1-AECD-72561DCD5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71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ldw_af_p (1)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5" name="Picture 4" descr="http://img-fotki.yandex.ru/get/6411/159303434.176/0_8950f_40ff20fd_XL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333375"/>
            <a:ext cx="2879726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img-fotki.yandex.ru/get/6612/159303434.175/0_894dd_c5e58a2b_S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5949950"/>
            <a:ext cx="14287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6" descr="http://img-fotki.yandex.ru/get/6511/159303434.176/0_89516_da26a319_XL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9"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63A667DE-83F0-440A-B6FF-F849589CE389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46A1972B-3296-4ED7-B4A4-11856DA34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780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E079E0E8-A041-4069-9A03-9A2780405417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D75461CE-3FA8-4381-ABDF-34DD3D4DFF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85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6F299048-AE23-4CFA-8B0A-BF0F921EDA9A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EFDBCF4A-3C56-423F-8ACD-4601BAFE5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712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78F41088-010C-433E-B673-2F48768F91D4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F4EE76C6-37E6-47DB-9A98-492F8203B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3202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251AC349-F2F6-4291-9DA6-C9904807A453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9B43CAED-529F-485A-85A6-756482913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9024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6A6E01D6-B9A9-43FC-B349-90AF19931C9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2F92B1F2-04D0-45AD-83FB-9DF1AC9F2D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5047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D142FB30-BE4F-4DE0-9CF4-563B5C48932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BFE2614B-7485-4B94-9355-4AF28EBA2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349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84F1A34B-7A6B-413A-A18C-15A4989712B3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4F7D3A2B-EB0B-4136-90EE-B29697BB2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3914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7A71BCBF-36AF-498A-BC52-7E2014AA9173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A7AFEA01-569E-4AA6-A118-09826D7FFF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746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2F85F62F-01E1-4998-AEEE-1AFEABA4E9FE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2DE066F7-9CCD-43BD-88C9-F6D048683C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911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73DC7204-6743-45B5-8C83-59AF2A770ADF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7236FAAA-EE6E-483D-83BB-70CC40259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4056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E801B0BA-C550-43FB-94AE-DEF9A3F882C1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D528A3D0-112A-4FC7-9418-8DEC2AFC7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91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EA56BB42-78C4-43A2-9006-DCFCA6889EA5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4F91C089-AA11-4BB3-8A38-CC83FE73D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2704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92DC4710-6D58-4F68-9C47-5FFE926CEAA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D0111089-C911-46ED-9E46-B92A64F73A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6723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017DEE57-BADD-46DA-92B0-61E9EAB7628F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E3849E59-55D3-436D-B4F1-2CA7A605F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197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8DE73A94-866D-41F6-B901-58EE204D9E5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BF2D12F0-E559-411D-BDFF-621B15F14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196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159CBE64-CEF5-425E-850C-3EA90A732914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5BFD6ED7-4CD6-4E02-B3FB-DB74495F1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9823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73E8B67C-6201-4998-AC60-FF6EF8A227EF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759C5485-331D-4154-9369-FB76AD51B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1248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301F140B-80BA-4A3C-948D-D153B4A5581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188193E6-6F35-4CD5-AC4E-25B870557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0690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9ACFB232-70E1-42A4-8173-96F93307A5C2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07EFA03D-DD93-4B19-BCC8-FC9D6947D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470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86105601-9345-4182-A948-D594ACA0844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355B1C04-2459-47E3-A6E6-B933CEFE1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7569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CB9C7-693F-4853-93EB-FE1E06D18C9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4AF8A-C26F-4525-83B3-9BA43CB48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8721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D5167-F013-4399-A978-129F94188A27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87284-D773-4236-962A-27C9BA1D0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1147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373F7-EBF9-4585-B473-44FA345B8333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1D35-D03C-4263-8060-981C1E544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74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35C2B-AC7F-48A6-BC0F-3A406DEE07A7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5DE3F-54C5-4D9A-A819-EEABBCC48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7985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7997C-0097-4199-A848-B7C0B1E2001D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F7137-CB67-4E1D-95B3-E6CB55D07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4836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54D09-01B3-4E8F-8F1D-11971D86C92C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5DE92-8D09-428B-A202-AEB8002EEF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714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8D2AE-3016-4EA1-9DE1-1E8D78B2DFC4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79197-F46B-4033-8611-B8EABE421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415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0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5521A-06D0-4C08-93F2-FD0655ACA71F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EE1B3-5C2B-4D93-9E60-791D4CE37A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560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5D1B-2BA9-4FD8-AC70-3CBFEB53E07D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D4598-E89A-4A5A-96DA-B24FAF1200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998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5AB7C-E5B3-48BC-9D38-AD5125FCA498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AD30E-7791-4E38-9B2C-4375458CB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9115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3CBA7-D04A-4C16-868B-F66C9969086C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26C33-4923-4422-A9B5-C52EF3D3D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436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CC7D3-6EC4-480C-ACE9-E03FFD7BC2E2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F7C15-E407-496C-AC4D-1AD0A7949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151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B4EC6-2035-45C3-932B-5ADF32B208EC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84B3F-DA27-45D0-86B4-FAACDF9ED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1682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4C2EE-9942-4CA9-9CFF-6B5F674CEBAC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E7535-3361-422E-94AD-227AA7AD8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256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8CB31-A4C3-4782-A203-AA5DBBE1123F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24EBC-B5C8-4162-843D-EB70379CD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0350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E89E2-5402-4DCE-9490-B0D52AB96D0C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C8B53-1B8A-4077-A012-015407C619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371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86E09-8A2C-4D53-9A95-6D587A80E40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634DD-7D60-4260-B96C-B8A3F65C4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323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28277-30F6-4BAF-9EDC-35BF32F6437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70CF4-5A5D-4896-BA4B-404855E4E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3779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3999D-02E1-42B2-8E53-1175E3A634EA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D8B91-9030-4A58-9BEC-330117B30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6932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CDBD9-CEF9-4D64-BEFF-7EE6F418AC53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BE3A2-0D09-4480-8524-D8BD4636A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7621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13744-2B41-4A16-A402-6F5F66497491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159EF-25B9-49D6-BF0C-B72D6B8B0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1817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AFD8D-4F38-42F9-BF25-DC6F49A5C874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14AA-1328-4B13-BFCD-024DD0E734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748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1B91A-CB73-4ACA-B042-DC06A08A5A09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1E92E-8FFC-4347-B90E-AFE3A94082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758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4A7D4-4829-4504-817E-C5C432408A20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5209D-3567-4F4E-860E-BAFA27219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57410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B002F-2A4D-457A-8529-05374880BB4D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0183-A051-4B55-BF82-AFC1559E0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7959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98DD-0138-4A38-8DB8-1D8DAA867E5E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FE427-6B8F-473B-88F0-B5747F841A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915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D2748-48B5-4497-B96C-A6224F35011B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EFBDF-091A-450C-9523-61DA0886E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8125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5B8D5-57B2-4060-82CF-2F7CAECD2FE6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5B01C-DE6C-403B-9A16-208A40CE8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3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76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28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slideLayout" Target="../slideLayouts/slideLayout77.xml"/><Relationship Id="rId30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3AF0E1-1466-4AE4-8896-0A2A196AC4B3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003B3A-0EB6-4678-BEB7-A12D8D3CC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23" r:id="rId12"/>
    <p:sldLayoutId id="2147484213" r:id="rId13"/>
    <p:sldLayoutId id="2147484214" r:id="rId14"/>
    <p:sldLayoutId id="2147484224" r:id="rId15"/>
    <p:sldLayoutId id="2147484215" r:id="rId16"/>
    <p:sldLayoutId id="2147484225" r:id="rId17"/>
    <p:sldLayoutId id="2147484226" r:id="rId18"/>
    <p:sldLayoutId id="2147484216" r:id="rId19"/>
    <p:sldLayoutId id="2147484217" r:id="rId20"/>
    <p:sldLayoutId id="2147484227" r:id="rId21"/>
    <p:sldLayoutId id="2147484218" r:id="rId22"/>
    <p:sldLayoutId id="2147484219" r:id="rId23"/>
    <p:sldLayoutId id="2147484220" r:id="rId24"/>
    <p:sldLayoutId id="2147484228" r:id="rId25"/>
    <p:sldLayoutId id="2147484229" r:id="rId26"/>
    <p:sldLayoutId id="2147484221" r:id="rId27"/>
    <p:sldLayoutId id="2147484230" r:id="rId2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0283B536-1EE9-484B-9CC3-764E8FF9A1B1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10AF705B-F0B5-4CC7-A06C-530424689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  <p:sldLayoutId id="2147484242" r:id="rId12"/>
    <p:sldLayoutId id="2147484243" r:id="rId13"/>
    <p:sldLayoutId id="2147484244" r:id="rId14"/>
    <p:sldLayoutId id="2147484245" r:id="rId15"/>
    <p:sldLayoutId id="2147484246" r:id="rId16"/>
    <p:sldLayoutId id="2147484247" r:id="rId17"/>
    <p:sldLayoutId id="2147484248" r:id="rId18"/>
    <p:sldLayoutId id="2147484249" r:id="rId19"/>
    <p:sldLayoutId id="2147484250" r:id="rId20"/>
    <p:sldLayoutId id="2147484251" r:id="rId21"/>
    <p:sldLayoutId id="2147484252" r:id="rId2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18C7F3-C18C-44B1-A1AB-23557CD26579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ADAA9E-B082-45D5-BA59-222F4EA140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36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  <p:sldLayoutId id="2147484265" r:id="rId12"/>
    <p:sldLayoutId id="2147484266" r:id="rId13"/>
    <p:sldLayoutId id="2147484267" r:id="rId14"/>
    <p:sldLayoutId id="2147484268" r:id="rId15"/>
    <p:sldLayoutId id="2147484269" r:id="rId16"/>
    <p:sldLayoutId id="2147484270" r:id="rId17"/>
    <p:sldLayoutId id="2147484271" r:id="rId18"/>
    <p:sldLayoutId id="2147484272" r:id="rId19"/>
    <p:sldLayoutId id="2147484273" r:id="rId20"/>
    <p:sldLayoutId id="2147484274" r:id="rId21"/>
    <p:sldLayoutId id="2147484275" r:id="rId22"/>
    <p:sldLayoutId id="2147484276" r:id="rId23"/>
    <p:sldLayoutId id="2147484277" r:id="rId24"/>
    <p:sldLayoutId id="2147484278" r:id="rId25"/>
    <p:sldLayoutId id="2147484279" r:id="rId26"/>
    <p:sldLayoutId id="2147484280" r:id="rId27"/>
    <p:sldLayoutId id="2147484281" r:id="rId2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4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image" Target="../media/image27.jpeg"/><Relationship Id="rId5" Type="http://schemas.openxmlformats.org/officeDocument/2006/relationships/image" Target="../media/image26.jpg"/><Relationship Id="rId10" Type="http://schemas.microsoft.com/office/2007/relationships/diagramDrawing" Target="../diagrams/drawing1.xml"/><Relationship Id="rId4" Type="http://schemas.openxmlformats.org/officeDocument/2006/relationships/image" Target="../media/image25.jpeg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&#1042;&#1080;&#1073;&#1110;&#1088;%20&#1074;&#1110;&#1088;&#1080;%20&#1082;&#1085;&#1103;&#1079;&#1077;&#1084;%20&#1042;&#1086;&#1083;&#1086;&#1076;&#1080;&#1084;&#1080;&#1088;&#1086;&#1084;.mp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57.xml"/><Relationship Id="rId1" Type="http://schemas.openxmlformats.org/officeDocument/2006/relationships/video" Target="file:///C:\Users\kravchenko1\Desktop\5%20&#1082;&#1083;&#1072;&#1089;%20&#1030;&#1089;&#1090;&#1086;&#1088;&#1080;&#1095;&#1085;&#1077;%20&#1084;&#1080;&#1085;&#1091;&#1083;&#1077;%20&#1085;&#1072;&#1096;&#1086;&#1075;&#1086;%20&#1085;&#1072;&#1088;&#1086;&#1076;&#1091;\&#1059;&#1088;&#1086;&#1082;%20&#8470;2.%20&#1051;&#1110;&#1090;&#1086;&#1087;&#1080;&#1089;&#1085;&#1072;%20&#1086;&#1087;&#1086;&#1074;&#1110;&#1076;&#1100;%20&#1042;&#1086;&#1083;&#1086;&#1076;&#1080;&#1084;&#1080;&#1088;%20&#1074;&#1080;&#1073;&#1080;&#1088;&#1072;&#1108;%20&#1074;&#1110;&#1088;&#1091;\&#1042;&#1080;&#1073;&#1110;&#1088;%20&#1074;&#1110;&#1088;&#1080;%20&#1082;&#1085;&#1103;&#1079;&#1077;&#1084;%20&#1042;&#1086;&#1083;&#1086;&#1076;&#1080;&#1084;&#1080;&#1088;&#1086;&#1084;.mp4" TargetMode="Externa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5fan.ru/wievjob.php?id=919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 txBox="1">
            <a:spLocks/>
          </p:cNvSpPr>
          <p:nvPr/>
        </p:nvSpPr>
        <p:spPr bwMode="auto">
          <a:xfrm>
            <a:off x="1547813" y="1052513"/>
            <a:ext cx="61198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endParaRPr lang="uk-UA" sz="6000">
              <a:solidFill>
                <a:srgbClr val="953735"/>
              </a:solidFill>
            </a:endParaRPr>
          </a:p>
        </p:txBody>
      </p:sp>
      <p:sp>
        <p:nvSpPr>
          <p:cNvPr id="34819" name="Прямоугольник 4"/>
          <p:cNvSpPr>
            <a:spLocks noChangeArrowheads="1"/>
          </p:cNvSpPr>
          <p:nvPr/>
        </p:nvSpPr>
        <p:spPr bwMode="auto">
          <a:xfrm>
            <a:off x="804863" y="4581525"/>
            <a:ext cx="1944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b="1" i="1">
                <a:solidFill>
                  <a:srgbClr val="C00000"/>
                </a:solidFill>
                <a:latin typeface="Constantia" pitchFamily="18" charset="0"/>
              </a:rPr>
              <a:t>“Повість минулих літ”… </a:t>
            </a:r>
            <a:endParaRPr lang="uk-UA" sz="240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800" y="831850"/>
            <a:ext cx="8353425" cy="4813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+mn-cs"/>
              </a:rPr>
              <a:t>ІСТОРИЧНЕ МИНУЛЕ НАШОГО НАРОДУ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>
                <a:solidFill>
                  <a:schemeClr val="accent2">
                    <a:lumMod val="75000"/>
                  </a:schemeClr>
                </a:solidFill>
                <a:latin typeface="Arial"/>
                <a:cs typeface="+mn-cs"/>
              </a:rPr>
              <a:t>Урок №2.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Літописна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оповідь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з «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Повісті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минулих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літ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» «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Володимир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вибирає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віру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».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Любов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руських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князів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до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своєї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землі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,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їхня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 сила духу, воля, благородство,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сміливість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, </a:t>
            </a:r>
            <a:r>
              <a:rPr lang="ru-RU" sz="2800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вірність</a:t>
            </a:r>
            <a:r>
              <a:rPr lang="uk-UA" sz="2400" kern="0" dirty="0">
                <a:solidFill>
                  <a:srgbClr val="FF0000"/>
                </a:solidFill>
                <a:latin typeface="+mn-lt"/>
                <a:cs typeface="+mn-cs"/>
              </a:rPr>
              <a:t/>
            </a:r>
            <a:br>
              <a:rPr lang="uk-UA" sz="2400" kern="0" dirty="0">
                <a:solidFill>
                  <a:srgbClr val="FF0000"/>
                </a:solidFill>
                <a:latin typeface="+mn-lt"/>
                <a:cs typeface="+mn-cs"/>
              </a:rPr>
            </a:br>
            <a:r>
              <a:rPr lang="uk-UA" sz="2400" b="1" kern="0" dirty="0">
                <a:solidFill>
                  <a:srgbClr val="FF0000"/>
                </a:solidFill>
                <a:latin typeface="+mn-lt"/>
                <a:cs typeface="+mn-cs"/>
              </a:rPr>
              <a:t> 5 клас</a:t>
            </a:r>
          </a:p>
          <a:p>
            <a:pPr marL="2880000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400" kern="0" dirty="0">
                <a:solidFill>
                  <a:srgbClr val="FF0000"/>
                </a:solidFill>
                <a:latin typeface="+mn-lt"/>
                <a:cs typeface="+mn-cs"/>
              </a:rPr>
              <a:t/>
            </a:r>
            <a:br>
              <a:rPr lang="uk-UA" sz="2400" kern="0" dirty="0">
                <a:solidFill>
                  <a:srgbClr val="FF0000"/>
                </a:solidFill>
                <a:latin typeface="+mn-lt"/>
                <a:cs typeface="+mn-cs"/>
              </a:rPr>
            </a:br>
            <a:r>
              <a:rPr lang="uk-UA" sz="2000" kern="0" dirty="0">
                <a:solidFill>
                  <a:srgbClr val="FF0000"/>
                </a:solidFill>
                <a:latin typeface="+mn-lt"/>
                <a:cs typeface="+mn-cs"/>
              </a:rPr>
              <a:t>     </a:t>
            </a:r>
          </a:p>
          <a:p>
            <a:pPr marL="2880000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uk-UA" sz="2000" kern="0" dirty="0">
              <a:solidFill>
                <a:srgbClr val="FF0000"/>
              </a:solidFill>
              <a:latin typeface="+mn-lt"/>
              <a:cs typeface="+mn-cs"/>
            </a:endParaRPr>
          </a:p>
          <a:p>
            <a:pPr marL="288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kern="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 Кравченко Людмила Петрівна,</a:t>
            </a:r>
            <a:br>
              <a:rPr lang="uk-UA" kern="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</a:br>
            <a:r>
              <a:rPr lang="uk-UA" kern="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 учитель </a:t>
            </a:r>
            <a:r>
              <a:rPr lang="uk-UA" kern="0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Христинівської</a:t>
            </a:r>
            <a:r>
              <a:rPr lang="uk-UA" kern="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ЗОШ І-ІІІ ступенів №2     </a:t>
            </a:r>
          </a:p>
          <a:p>
            <a:pPr marL="288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kern="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  </a:t>
            </a:r>
            <a:r>
              <a:rPr lang="uk-UA" kern="0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Христинівської</a:t>
            </a:r>
            <a:r>
              <a:rPr lang="uk-UA" kern="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районної  ради Черкаської обл</a:t>
            </a:r>
            <a:r>
              <a:rPr lang="uk-UA" sz="2000" kern="0" dirty="0">
                <a:solidFill>
                  <a:srgbClr val="002060"/>
                </a:solidFill>
                <a:latin typeface="+mn-lt"/>
                <a:cs typeface="+mn-cs"/>
              </a:rPr>
              <a:t>.</a:t>
            </a:r>
            <a:endParaRPr lang="uk-UA" sz="2000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9"/>
            <a:ext cx="7128792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>Нумо, діти, підведіться!</a:t>
            </a:r>
            <a: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/>
            </a:r>
            <a:b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</a:br>
            <a:r>
              <a:rPr lang="uk-UA" sz="3600" b="1" i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>Всі приємно посміхніться.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3600" b="1" i="1" kern="0" dirty="0">
              <a:ln w="1905"/>
              <a:gradFill>
                <a:gsLst>
                  <a:gs pos="0">
                    <a:srgbClr val="E78A5C">
                      <a:shade val="20000"/>
                      <a:satMod val="200000"/>
                    </a:srgbClr>
                  </a:gs>
                  <a:gs pos="78000">
                    <a:srgbClr val="E78A5C">
                      <a:tint val="90000"/>
                      <a:shade val="89000"/>
                      <a:satMod val="220000"/>
                    </a:srgbClr>
                  </a:gs>
                  <a:gs pos="100000">
                    <a:srgbClr val="E78A5C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glow rad="228600">
                  <a:srgbClr val="FBDF53">
                    <a:satMod val="175000"/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kern="0" dirty="0">
              <a:ln w="1905"/>
              <a:gradFill>
                <a:gsLst>
                  <a:gs pos="0">
                    <a:srgbClr val="E78A5C">
                      <a:shade val="20000"/>
                      <a:satMod val="200000"/>
                    </a:srgbClr>
                  </a:gs>
                  <a:gs pos="78000">
                    <a:srgbClr val="E78A5C">
                      <a:tint val="90000"/>
                      <a:shade val="89000"/>
                      <a:satMod val="220000"/>
                    </a:srgbClr>
                  </a:gs>
                  <a:gs pos="100000">
                    <a:srgbClr val="E78A5C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glow rad="228600">
                  <a:srgbClr val="FBDF53">
                    <a:satMod val="175000"/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kern="0" dirty="0">
              <a:ln w="1905"/>
              <a:gradFill>
                <a:gsLst>
                  <a:gs pos="0">
                    <a:srgbClr val="E78A5C">
                      <a:shade val="20000"/>
                      <a:satMod val="200000"/>
                    </a:srgbClr>
                  </a:gs>
                  <a:gs pos="78000">
                    <a:srgbClr val="E78A5C">
                      <a:tint val="90000"/>
                      <a:shade val="89000"/>
                      <a:satMod val="220000"/>
                    </a:srgbClr>
                  </a:gs>
                  <a:gs pos="100000">
                    <a:srgbClr val="E78A5C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glow rad="228600">
                  <a:srgbClr val="FBDF53">
                    <a:satMod val="175000"/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/>
            </a:r>
            <a:b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</a:br>
            <a: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>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>Продзвенів уже дзвінок,</a:t>
            </a:r>
            <a: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/>
            </a:r>
            <a:b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</a:br>
            <a:r>
              <a:rPr lang="ru-RU" sz="3600" b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>              </a:t>
            </a:r>
            <a:r>
              <a:rPr lang="uk-UA" sz="3600" b="1" i="1" kern="0" dirty="0">
                <a:ln w="1905"/>
                <a:gradFill>
                  <a:gsLst>
                    <a:gs pos="0">
                      <a:srgbClr val="E78A5C">
                        <a:shade val="20000"/>
                        <a:satMod val="200000"/>
                      </a:srgbClr>
                    </a:gs>
                    <a:gs pos="78000">
                      <a:srgbClr val="E78A5C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8A5C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228600">
                    <a:srgbClr val="FBDF53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>Починаємо урок!</a:t>
            </a:r>
            <a:endParaRPr lang="uk-UA" sz="3600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pic>
        <p:nvPicPr>
          <p:cNvPr id="35843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1196975"/>
            <a:ext cx="3290887" cy="31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3" y="4316413"/>
            <a:ext cx="1873250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Yann_Tiersen_-_kazkova_melod_ya...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8344" y="60293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675" y="620692"/>
            <a:ext cx="5740675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Правила уроку</a:t>
            </a:r>
          </a:p>
        </p:txBody>
      </p:sp>
      <p:sp>
        <p:nvSpPr>
          <p:cNvPr id="36867" name="Прямоугольник 2"/>
          <p:cNvSpPr>
            <a:spLocks noChangeArrowheads="1"/>
          </p:cNvSpPr>
          <p:nvPr/>
        </p:nvSpPr>
        <p:spPr bwMode="auto">
          <a:xfrm>
            <a:off x="533400" y="1204913"/>
            <a:ext cx="80708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.</a:t>
            </a:r>
            <a:endParaRPr lang="uk-UA"/>
          </a:p>
        </p:txBody>
      </p:sp>
      <p:sp>
        <p:nvSpPr>
          <p:cNvPr id="36868" name="Прямоугольник 5"/>
          <p:cNvSpPr>
            <a:spLocks noChangeArrowheads="1"/>
          </p:cNvSpPr>
          <p:nvPr/>
        </p:nvSpPr>
        <p:spPr bwMode="auto">
          <a:xfrm>
            <a:off x="2411413" y="1989138"/>
            <a:ext cx="6481762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бути уважними;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працювати активно;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не заважати іншим;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не соромитися відповідати;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уміти слухати інших;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не забувати про «правило піднятої руки»;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пам‘ятати, що кожна думка має право на існування.</a:t>
            </a:r>
          </a:p>
        </p:txBody>
      </p:sp>
      <p:pic>
        <p:nvPicPr>
          <p:cNvPr id="36869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466725"/>
            <a:ext cx="2840038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23728" y="476672"/>
            <a:ext cx="4572000" cy="1077219"/>
          </a:xfrm>
          <a:prstGeom prst="rect">
            <a:avLst/>
          </a:prstGeom>
        </p:spPr>
        <p:txBody>
          <a:bodyPr spcFirstLastPara="1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Експрес-опитування</a:t>
            </a:r>
          </a:p>
        </p:txBody>
      </p:sp>
      <p:sp>
        <p:nvSpPr>
          <p:cNvPr id="37891" name="Прямоугольник 3"/>
          <p:cNvSpPr>
            <a:spLocks noChangeArrowheads="1"/>
          </p:cNvSpPr>
          <p:nvPr/>
        </p:nvSpPr>
        <p:spPr bwMode="auto">
          <a:xfrm>
            <a:off x="611188" y="1981200"/>
            <a:ext cx="8281987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4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Що таке літопис?</a:t>
            </a:r>
          </a:p>
          <a:p>
            <a:pPr>
              <a:lnSpc>
                <a:spcPct val="114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 Хто працював над літописами в часи Київської Русі?</a:t>
            </a:r>
          </a:p>
          <a:p>
            <a:pPr>
              <a:lnSpc>
                <a:spcPct val="114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 Який літопис є найбільш відомим?</a:t>
            </a:r>
          </a:p>
          <a:p>
            <a:pPr>
              <a:lnSpc>
                <a:spcPct val="114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 Коли цей літопис було створено?</a:t>
            </a:r>
          </a:p>
          <a:p>
            <a:pPr>
              <a:lnSpc>
                <a:spcPct val="114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 Хто є його автором? Що ви про нього знаєте?</a:t>
            </a:r>
          </a:p>
          <a:p>
            <a:pPr>
              <a:lnSpc>
                <a:spcPct val="114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 про що розповідається в літописі </a:t>
            </a: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«Три брати – Кий,   </a:t>
            </a:r>
          </a:p>
          <a:p>
            <a:pPr>
              <a:lnSpc>
                <a:spcPct val="114000"/>
              </a:lnSpc>
            </a:pP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     Щек, Хорив і сестра їхня  Либідь»?</a:t>
            </a:r>
            <a:endParaRPr lang="uk-UA" sz="2400" i="1">
              <a:solidFill>
                <a:srgbClr val="632523"/>
              </a:solidFill>
              <a:latin typeface="Constantia" pitchFamily="18" charset="0"/>
            </a:endParaRPr>
          </a:p>
          <a:p>
            <a:pPr>
              <a:lnSpc>
                <a:spcPct val="114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 Що ви дізналися про князя Святослава з «Повісті   </a:t>
            </a:r>
          </a:p>
          <a:p>
            <a:pPr>
              <a:lnSpc>
                <a:spcPct val="114000"/>
              </a:lnSpc>
            </a:pP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              минулих літ»?</a:t>
            </a:r>
            <a:endParaRPr lang="uk-UA"/>
          </a:p>
        </p:txBody>
      </p:sp>
      <p:pic>
        <p:nvPicPr>
          <p:cNvPr id="37892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571500"/>
            <a:ext cx="264795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550" y="765175"/>
            <a:ext cx="7488238" cy="2547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err="1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Літописна</a:t>
            </a:r>
            <a:r>
              <a:rPr lang="ru-RU" sz="2800" b="1" i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оповідь</a:t>
            </a:r>
            <a:r>
              <a:rPr lang="ru-RU" sz="2800" b="1" i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 з «</a:t>
            </a:r>
            <a:r>
              <a:rPr lang="ru-RU" sz="2800" b="1" i="1" dirty="0" err="1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Повісті</a:t>
            </a:r>
            <a:r>
              <a:rPr lang="ru-RU" sz="2800" b="1" i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минулих</a:t>
            </a:r>
            <a:r>
              <a:rPr lang="ru-RU" sz="2800" b="1" i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літ</a:t>
            </a:r>
            <a:r>
              <a:rPr lang="ru-RU" sz="2800" b="1" i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» 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«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Володимир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вибирає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віру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».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Любов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руських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князів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 до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своєї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землі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,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їхня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 сила духу, воля, благородство,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сміливість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,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+mj-cs"/>
              </a:rPr>
              <a:t>вірність</a:t>
            </a:r>
            <a:endParaRPr lang="uk-UA" sz="2800" dirty="0">
              <a:latin typeface="+mn-lt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79838" y="3609975"/>
            <a:ext cx="4572000" cy="1811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«Прийдіть вірні, заспіваймо духовну пісню і прославмо Христа, який світло прославив чесного Володимира Великого князя». </a:t>
            </a:r>
          </a:p>
          <a:p>
            <a:pPr algn="r">
              <a:lnSpc>
                <a:spcPct val="114000"/>
              </a:lnSpc>
              <a:defRPr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( Канон утрені празника )</a:t>
            </a:r>
          </a:p>
        </p:txBody>
      </p:sp>
      <p:sp>
        <p:nvSpPr>
          <p:cNvPr id="38916" name="Прямоугольник 3"/>
          <p:cNvSpPr>
            <a:spLocks noChangeArrowheads="1"/>
          </p:cNvSpPr>
          <p:nvPr/>
        </p:nvSpPr>
        <p:spPr bwMode="auto">
          <a:xfrm>
            <a:off x="179388" y="5445125"/>
            <a:ext cx="12239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b="1" i="1">
                <a:solidFill>
                  <a:srgbClr val="C00000"/>
                </a:solidFill>
                <a:latin typeface="Constantia" pitchFamily="18" charset="0"/>
              </a:rPr>
              <a:t>“</a:t>
            </a:r>
            <a:r>
              <a:rPr lang="uk-UA" sz="1600" b="1" i="1">
                <a:solidFill>
                  <a:srgbClr val="C00000"/>
                </a:solidFill>
                <a:latin typeface="Constantia" pitchFamily="18" charset="0"/>
              </a:rPr>
              <a:t>Повість минулих літ”… </a:t>
            </a:r>
            <a:endParaRPr lang="uk-UA" sz="16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675" y="620692"/>
            <a:ext cx="5740675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Завдання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уроку</a:t>
            </a:r>
          </a:p>
        </p:txBody>
      </p:sp>
      <p:sp>
        <p:nvSpPr>
          <p:cNvPr id="39939" name="Прямоугольник 2"/>
          <p:cNvSpPr>
            <a:spLocks noChangeArrowheads="1"/>
          </p:cNvSpPr>
          <p:nvPr/>
        </p:nvSpPr>
        <p:spPr bwMode="auto">
          <a:xfrm>
            <a:off x="533400" y="1204913"/>
            <a:ext cx="80708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.</a:t>
            </a:r>
            <a:endParaRPr lang="uk-UA"/>
          </a:p>
        </p:txBody>
      </p:sp>
      <p:sp>
        <p:nvSpPr>
          <p:cNvPr id="39940" name="Прямоугольник 5"/>
          <p:cNvSpPr>
            <a:spLocks noChangeArrowheads="1"/>
          </p:cNvSpPr>
          <p:nvPr/>
        </p:nvSpPr>
        <p:spPr bwMode="auto">
          <a:xfrm>
            <a:off x="1403350" y="2636838"/>
            <a:ext cx="7199313" cy="264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опрацювати зміст літописної оповіді;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охарактеризувати образ князя Володимира;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виразно читати текст;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uk-UA" sz="2400" i="1">
                <a:solidFill>
                  <a:srgbClr val="632523"/>
                </a:solidFill>
                <a:cs typeface="Times New Roman" pitchFamily="18" charset="0"/>
              </a:rPr>
              <a:t>з’ясувати, яке значення має літописання для нащадків.</a:t>
            </a:r>
          </a:p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endParaRPr lang="uk-UA" sz="2400" i="1">
              <a:solidFill>
                <a:srgbClr val="632523"/>
              </a:solidFill>
              <a:cs typeface="Times New Roman" pitchFamily="18" charset="0"/>
            </a:endParaRPr>
          </a:p>
        </p:txBody>
      </p:sp>
      <p:pic>
        <p:nvPicPr>
          <p:cNvPr id="39941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598488"/>
            <a:ext cx="2622550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052513"/>
            <a:ext cx="253682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Прямоугольник 1"/>
          <p:cNvSpPr>
            <a:spLocks noChangeArrowheads="1"/>
          </p:cNvSpPr>
          <p:nvPr/>
        </p:nvSpPr>
        <p:spPr bwMode="auto">
          <a:xfrm>
            <a:off x="1047750" y="2708275"/>
            <a:ext cx="70739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i="1" dirty="0">
                <a:solidFill>
                  <a:srgbClr val="632523"/>
                </a:solidFill>
                <a:latin typeface="Constantia" pitchFamily="18" charset="0"/>
              </a:rPr>
              <a:t>Сьогодні ми полинемо у далеке минуле… </a:t>
            </a:r>
            <a:endParaRPr lang="uk-UA" sz="2400" i="1" dirty="0" smtClean="0">
              <a:solidFill>
                <a:srgbClr val="632523"/>
              </a:solidFill>
              <a:latin typeface="Constantia" pitchFamily="18" charset="0"/>
            </a:endParaRPr>
          </a:p>
          <a:p>
            <a:pPr algn="ctr"/>
            <a:r>
              <a:rPr lang="uk-UA" sz="2400" i="1" dirty="0" smtClean="0">
                <a:solidFill>
                  <a:srgbClr val="632523"/>
                </a:solidFill>
                <a:latin typeface="Constantia" pitchFamily="18" charset="0"/>
              </a:rPr>
              <a:t>Рік 988. </a:t>
            </a:r>
          </a:p>
          <a:p>
            <a:pPr algn="ctr"/>
            <a:r>
              <a:rPr lang="uk-UA" sz="2400" i="1" dirty="0" smtClean="0">
                <a:solidFill>
                  <a:srgbClr val="632523"/>
                </a:solidFill>
                <a:latin typeface="Constantia" pitchFamily="18" charset="0"/>
              </a:rPr>
              <a:t>Київська </a:t>
            </a:r>
            <a:r>
              <a:rPr lang="uk-UA" sz="2400" i="1" dirty="0">
                <a:solidFill>
                  <a:srgbClr val="632523"/>
                </a:solidFill>
                <a:latin typeface="Constantia" pitchFamily="18" charset="0"/>
              </a:rPr>
              <a:t>Русь міцніла, їй  дедалі частіше доводилося мати стосунки з іноземними країнами, у яких державною релігією було християнство. </a:t>
            </a:r>
            <a:r>
              <a:rPr lang="ru-RU" sz="2400" i="1" dirty="0">
                <a:solidFill>
                  <a:srgbClr val="632523"/>
                </a:solidFill>
                <a:latin typeface="Constantia" pitchFamily="18" charset="0"/>
              </a:rPr>
              <a:t>А </a:t>
            </a:r>
            <a:r>
              <a:rPr lang="uk-UA" sz="2400" i="1" dirty="0">
                <a:solidFill>
                  <a:srgbClr val="632523"/>
                </a:solidFill>
                <a:latin typeface="Constantia" pitchFamily="18" charset="0"/>
              </a:rPr>
              <a:t>Київська Русь залишалася язичницькою</a:t>
            </a:r>
            <a:r>
              <a:rPr lang="ru-RU" sz="2400" i="1" dirty="0">
                <a:solidFill>
                  <a:srgbClr val="632523"/>
                </a:solidFill>
                <a:latin typeface="Constantia" pitchFamily="18" charset="0"/>
              </a:rPr>
              <a:t>, </a:t>
            </a:r>
            <a:r>
              <a:rPr lang="ru-RU" sz="2400" i="1" dirty="0" err="1">
                <a:solidFill>
                  <a:srgbClr val="632523"/>
                </a:solidFill>
                <a:latin typeface="Constantia" pitchFamily="18" charset="0"/>
              </a:rPr>
              <a:t>тобто</a:t>
            </a:r>
            <a:r>
              <a:rPr lang="ru-RU" sz="2400" i="1" dirty="0">
                <a:solidFill>
                  <a:srgbClr val="632523"/>
                </a:solidFill>
                <a:latin typeface="Constantia" pitchFamily="18" charset="0"/>
              </a:rPr>
              <a:t> люди в </a:t>
            </a:r>
            <a:r>
              <a:rPr lang="ru-RU" sz="2400" i="1" dirty="0" err="1">
                <a:solidFill>
                  <a:srgbClr val="632523"/>
                </a:solidFill>
                <a:latin typeface="Constantia" pitchFamily="18" charset="0"/>
              </a:rPr>
              <a:t>ній</a:t>
            </a:r>
            <a:r>
              <a:rPr lang="ru-RU" sz="2400" i="1" dirty="0">
                <a:solidFill>
                  <a:srgbClr val="632523"/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632523"/>
                </a:solidFill>
                <a:latin typeface="Constantia" pitchFamily="18" charset="0"/>
              </a:rPr>
              <a:t>вірили</a:t>
            </a:r>
            <a:r>
              <a:rPr lang="ru-RU" sz="2400" i="1" dirty="0">
                <a:solidFill>
                  <a:srgbClr val="632523"/>
                </a:solidFill>
                <a:latin typeface="Constantia" pitchFamily="18" charset="0"/>
              </a:rPr>
              <a:t> в </a:t>
            </a:r>
            <a:r>
              <a:rPr lang="ru-RU" sz="2400" i="1" dirty="0" err="1">
                <a:solidFill>
                  <a:srgbClr val="632523"/>
                </a:solidFill>
                <a:latin typeface="Constantia" pitchFamily="18" charset="0"/>
              </a:rPr>
              <a:t>багатьох</a:t>
            </a:r>
            <a:r>
              <a:rPr lang="ru-RU" sz="2400" i="1" dirty="0">
                <a:solidFill>
                  <a:srgbClr val="632523"/>
                </a:solidFill>
                <a:latin typeface="Constantia" pitchFamily="18" charset="0"/>
              </a:rPr>
              <a:t> </a:t>
            </a:r>
            <a:r>
              <a:rPr lang="ru-RU" sz="2400" i="1" dirty="0" err="1">
                <a:solidFill>
                  <a:srgbClr val="632523"/>
                </a:solidFill>
                <a:latin typeface="Constantia" pitchFamily="18" charset="0"/>
              </a:rPr>
              <a:t>богів</a:t>
            </a:r>
            <a:r>
              <a:rPr lang="ru-RU" sz="2400" i="1" dirty="0">
                <a:solidFill>
                  <a:srgbClr val="632523"/>
                </a:solidFill>
                <a:latin typeface="Constantia" pitchFamily="18" charset="0"/>
              </a:rPr>
              <a:t>.</a:t>
            </a:r>
            <a:endParaRPr lang="uk-UA" sz="2400" i="1" dirty="0">
              <a:solidFill>
                <a:srgbClr val="632523"/>
              </a:solidFill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0130" y="764711"/>
            <a:ext cx="6288901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Запросини</a:t>
            </a:r>
            <a:r>
              <a:rPr lang="ru-RU" sz="32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до </a:t>
            </a:r>
            <a:r>
              <a:rPr lang="ru-RU" sz="32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подорожі</a:t>
            </a:r>
            <a:endParaRPr lang="ru-RU" sz="32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" name="Сказка - Музыка из к ф Три орешка для Золушки  (audiopoisk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7902" y="575060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[Изображение: 0_2c890_19187efb_XL.jpg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20890"/>
            <a:ext cx="1465076" cy="2215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9.63 К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1431958" cy="2019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f.mypage.ru/e09b82995f084bb208b6806aca3d3567_43f5fccdaa916718e2fb45b71c049d5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8" y="4005064"/>
            <a:ext cx="2286669" cy="1902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364" y="3989355"/>
            <a:ext cx="1948783" cy="215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Схема 3"/>
          <p:cNvGraphicFramePr/>
          <p:nvPr/>
        </p:nvGraphicFramePr>
        <p:xfrm>
          <a:off x="535370" y="1485009"/>
          <a:ext cx="8098185" cy="5008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30" name="Picture 6" descr="1276672363_svarog (475x650, 82Kb)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299" y="1046087"/>
            <a:ext cx="1434575" cy="1963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51679" y="548683"/>
            <a:ext cx="4370107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Вірування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слов’ян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otyk.in.ua/makhniy_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" y="1989138"/>
            <a:ext cx="4314825" cy="2879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7188" y="5080000"/>
            <a:ext cx="457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Arial"/>
                <a:cs typeface="+mn-cs"/>
              </a:rPr>
              <a:t>Давньослов'янські язичницькі ідоли Ярило, Перун, Велес</a:t>
            </a:r>
            <a:r>
              <a:rPr lang="uk-UA" i="1" dirty="0">
                <a:solidFill>
                  <a:schemeClr val="accent2">
                    <a:lumMod val="75000"/>
                  </a:schemeClr>
                </a:solidFill>
                <a:latin typeface="Arial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accent2">
                    <a:lumMod val="75000"/>
                  </a:schemeClr>
                </a:solidFill>
                <a:latin typeface="Arial"/>
                <a:cs typeface="+mn-cs"/>
              </a:rPr>
              <a:t> Ялта. Галявина казок</a:t>
            </a:r>
            <a:endParaRPr lang="uk-UA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1679" y="548683"/>
            <a:ext cx="4370107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Вірування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слов’ян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8" y="1066800"/>
            <a:ext cx="847248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Часто люди виготовляли фігури богів з дерева і каменю. Торкаючись цих фігур, вони вірили, що їхня молитва буде почута. </a:t>
            </a:r>
          </a:p>
        </p:txBody>
      </p:sp>
      <p:pic>
        <p:nvPicPr>
          <p:cNvPr id="2054" name="Picture 6" descr="slav2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006600"/>
            <a:ext cx="3387725" cy="430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88" y="920750"/>
            <a:ext cx="83534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Тому в 988 р. князь Володимир прийняв нову віру й охрестився. Давні язичницькі боги назавжди відійшли в минуле.</a:t>
            </a:r>
          </a:p>
        </p:txBody>
      </p:sp>
      <p:pic>
        <p:nvPicPr>
          <p:cNvPr id="3074" name="Picture 2" descr="http://www.chaltlib.ru/images/ubilei2013/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844675"/>
            <a:ext cx="4498975" cy="3024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haltlib.ru/images/ubilei2013/4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682750"/>
            <a:ext cx="3200400" cy="3951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5696" y="659886"/>
            <a:ext cx="5664050" cy="52322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+mn-cs"/>
              </a:rPr>
              <a:t>Володимир прийняв нову віру </a:t>
            </a:r>
            <a:endParaRPr lang="uk-U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+mn-cs"/>
            </a:endParaRPr>
          </a:p>
        </p:txBody>
      </p:sp>
      <p:sp>
        <p:nvSpPr>
          <p:cNvPr id="44038" name="Прямоугольник 3"/>
          <p:cNvSpPr>
            <a:spLocks noChangeArrowheads="1"/>
          </p:cNvSpPr>
          <p:nvPr/>
        </p:nvSpPr>
        <p:spPr bwMode="auto">
          <a:xfrm>
            <a:off x="5032375" y="5599113"/>
            <a:ext cx="3860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i="1">
                <a:solidFill>
                  <a:srgbClr val="4F5854"/>
                </a:solidFill>
                <a:latin typeface="Constantia" pitchFamily="18" charset="0"/>
              </a:rPr>
              <a:t>Фреска «Хрещення князя Володимира».</a:t>
            </a:r>
            <a:r>
              <a:rPr lang="ru-RU" sz="1600">
                <a:latin typeface="Constantia" pitchFamily="18" charset="0"/>
              </a:rPr>
              <a:t/>
            </a:r>
            <a:br>
              <a:rPr lang="ru-RU" sz="1600">
                <a:latin typeface="Constantia" pitchFamily="18" charset="0"/>
              </a:rPr>
            </a:br>
            <a:r>
              <a:rPr lang="ru-RU" sz="1600" i="1">
                <a:solidFill>
                  <a:srgbClr val="4F5854"/>
                </a:solidFill>
                <a:latin typeface="Constantia" pitchFamily="18" charset="0"/>
              </a:rPr>
              <a:t>В.М.Васнецов Володимирський собор (Київ)</a:t>
            </a:r>
            <a:endParaRPr lang="uk-UA" sz="1600">
              <a:latin typeface="Constantia" pitchFamily="18" charset="0"/>
            </a:endParaRPr>
          </a:p>
        </p:txBody>
      </p:sp>
      <p:sp>
        <p:nvSpPr>
          <p:cNvPr id="44039" name="Прямоугольник 4"/>
          <p:cNvSpPr>
            <a:spLocks noChangeArrowheads="1"/>
          </p:cNvSpPr>
          <p:nvPr/>
        </p:nvSpPr>
        <p:spPr bwMode="auto">
          <a:xfrm>
            <a:off x="714375" y="4862513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i="1">
                <a:solidFill>
                  <a:srgbClr val="4F5854"/>
                </a:solidFill>
                <a:latin typeface="Constantia" pitchFamily="18" charset="0"/>
              </a:rPr>
              <a:t>Хрещення князя Володимира.</a:t>
            </a:r>
            <a:r>
              <a:rPr lang="ru-RU" sz="1600">
                <a:latin typeface="Constantia" pitchFamily="18" charset="0"/>
              </a:rPr>
              <a:t/>
            </a:r>
            <a:br>
              <a:rPr lang="ru-RU" sz="1600">
                <a:latin typeface="Constantia" pitchFamily="18" charset="0"/>
              </a:rPr>
            </a:br>
            <a:r>
              <a:rPr lang="ru-RU" sz="1600" i="1">
                <a:solidFill>
                  <a:srgbClr val="4F5854"/>
                </a:solidFill>
                <a:latin typeface="Constantia" pitchFamily="18" charset="0"/>
              </a:rPr>
              <a:t>Бронніков Фєдір.</a:t>
            </a:r>
            <a:endParaRPr lang="uk-UA" sz="1600">
              <a:latin typeface="Constantia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219450" y="1268760"/>
            <a:ext cx="524301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Син Святослава, онук Ольги, правив державою впродовж 35 років</a:t>
            </a:r>
            <a:r>
              <a:rPr lang="uk-UA" i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;</a:t>
            </a:r>
            <a:endParaRPr lang="uk-UA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заснував велику державу, яка об'єднала майже всі східнослов'янські племена: українські, білоруські, московські; </a:t>
            </a: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почав карбувати перші давньоруські монети — злотники  й срібники; </a:t>
            </a: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будував міста-фортеці для захисту південних кордонів</a:t>
            </a:r>
            <a:r>
              <a:rPr lang="uk-UA" i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;</a:t>
            </a:r>
            <a:endParaRPr lang="uk-UA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велику увагу приділяв освіті і культурі населення</a:t>
            </a:r>
            <a:r>
              <a:rPr lang="uk-UA" i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.</a:t>
            </a:r>
            <a:endParaRPr lang="uk-UA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найвизначніша споруда Києва Х ст. - церква Богородиці - Десятинна</a:t>
            </a:r>
            <a:r>
              <a:rPr lang="uk-UA" i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;</a:t>
            </a:r>
            <a:endParaRPr lang="uk-UA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988 р. запровадив християнство.</a:t>
            </a:r>
          </a:p>
        </p:txBody>
      </p:sp>
      <p:pic>
        <p:nvPicPr>
          <p:cNvPr id="2" name="Рисунок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972839"/>
            <a:ext cx="2175842" cy="3263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060" name="Прямоугольник 2"/>
          <p:cNvSpPr>
            <a:spLocks noChangeArrowheads="1"/>
          </p:cNvSpPr>
          <p:nvPr/>
        </p:nvSpPr>
        <p:spPr bwMode="auto">
          <a:xfrm>
            <a:off x="256183" y="4365104"/>
            <a:ext cx="3959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i="1" dirty="0">
                <a:solidFill>
                  <a:srgbClr val="953735"/>
                </a:solidFill>
                <a:latin typeface="Constantia" pitchFamily="18" charset="0"/>
                <a:cs typeface="Times New Roman" pitchFamily="18" charset="0"/>
              </a:rPr>
              <a:t>980-1015 рр.</a:t>
            </a:r>
          </a:p>
          <a:p>
            <a:pPr algn="ctr"/>
            <a:r>
              <a:rPr lang="uk-UA" i="1" dirty="0">
                <a:solidFill>
                  <a:srgbClr val="953735"/>
                </a:solidFill>
                <a:latin typeface="Constantia" pitchFamily="18" charset="0"/>
                <a:cs typeface="Times New Roman" pitchFamily="18" charset="0"/>
              </a:rPr>
              <a:t>- князювання</a:t>
            </a:r>
          </a:p>
          <a:p>
            <a:pPr algn="ctr"/>
            <a:r>
              <a:rPr lang="uk-UA" i="1" dirty="0">
                <a:solidFill>
                  <a:srgbClr val="953735"/>
                </a:solidFill>
                <a:latin typeface="Constantia" pitchFamily="18" charset="0"/>
                <a:cs typeface="Times New Roman" pitchFamily="18" charset="0"/>
              </a:rPr>
              <a:t> Володимира Великого</a:t>
            </a:r>
            <a:endParaRPr lang="uk-UA" i="1" dirty="0">
              <a:solidFill>
                <a:srgbClr val="953735"/>
              </a:solidFill>
              <a:latin typeface="Constantia" pitchFamily="18" charset="0"/>
            </a:endParaRPr>
          </a:p>
        </p:txBody>
      </p:sp>
      <p:pic>
        <p:nvPicPr>
          <p:cNvPr id="45061" name="Picture 2" descr="Одежда для детей от 2 до 7 лет (98 - 122 см) на Totoshik.ru …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4724400"/>
            <a:ext cx="17367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87434" y="472319"/>
            <a:ext cx="3916457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Для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допитливих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бір віри князем Володимиром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15816" y="1916832"/>
            <a:ext cx="5784643" cy="4338482"/>
          </a:xfrm>
          <a:prstGeom prst="rect">
            <a:avLst/>
          </a:prstGeom>
        </p:spPr>
      </p:pic>
      <p:pic>
        <p:nvPicPr>
          <p:cNvPr id="4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14460"/>
            <a:ext cx="2987824" cy="259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79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5238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0101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97250" y="3006725"/>
            <a:ext cx="513873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64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- Автор.  </a:t>
            </a:r>
          </a:p>
          <a:p>
            <a:pPr marL="864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- Князь </a:t>
            </a:r>
            <a:r>
              <a:rPr lang="ru-RU" sz="2400" b="1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Володимир</a:t>
            </a:r>
            <a:r>
              <a:rPr lang="ru-RU" sz="2400" b="1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. </a:t>
            </a:r>
          </a:p>
          <a:p>
            <a:pPr marL="864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- </a:t>
            </a:r>
            <a:r>
              <a:rPr lang="ru-RU" sz="2400" b="1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Представники</a:t>
            </a:r>
            <a:r>
              <a:rPr lang="ru-RU" sz="2400" b="1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b="1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різних</a:t>
            </a:r>
            <a:r>
              <a:rPr lang="ru-RU" sz="2400" b="1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b="1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вір</a:t>
            </a:r>
            <a:r>
              <a:rPr lang="ru-RU" sz="2400" b="1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.</a:t>
            </a:r>
            <a:endParaRPr lang="ru-RU" sz="2400" i="1" kern="0" dirty="0">
              <a:solidFill>
                <a:srgbClr val="9F2936">
                  <a:lumMod val="75000"/>
                </a:srgbClr>
              </a:solidFill>
              <a:latin typeface="Constantia" pitchFamily="18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226" y="1835137"/>
            <a:ext cx="7635433" cy="1569660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Виразне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читання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літописної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оповіді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Володимир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вибирає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віру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>
                <a:ln w="0"/>
                <a:gradFill flip="none">
                  <a:gsLst>
                    <a:gs pos="0">
                      <a:srgbClr val="F07F09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07F09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07F09">
                        <a:shade val="65000"/>
                        <a:satMod val="130000"/>
                      </a:srgbClr>
                    </a:gs>
                    <a:gs pos="92000">
                      <a:srgbClr val="F07F09">
                        <a:shade val="50000"/>
                        <a:satMod val="120000"/>
                      </a:srgbClr>
                    </a:gs>
                    <a:gs pos="100000">
                      <a:srgbClr val="F07F09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</a:t>
            </a:r>
            <a:endParaRPr lang="uk-UA" b="1" cap="all" dirty="0">
              <a:ln w="0"/>
              <a:gradFill flip="none">
                <a:gsLst>
                  <a:gs pos="0">
                    <a:srgbClr val="F07F09">
                      <a:tint val="75000"/>
                      <a:shade val="75000"/>
                      <a:satMod val="170000"/>
                    </a:srgbClr>
                  </a:gs>
                  <a:gs pos="49000">
                    <a:srgbClr val="F07F09">
                      <a:tint val="88000"/>
                      <a:shade val="65000"/>
                      <a:satMod val="172000"/>
                    </a:srgbClr>
                  </a:gs>
                  <a:gs pos="50000">
                    <a:srgbClr val="F07F09">
                      <a:shade val="65000"/>
                      <a:satMod val="130000"/>
                    </a:srgbClr>
                  </a:gs>
                  <a:gs pos="92000">
                    <a:srgbClr val="F07F09">
                      <a:shade val="50000"/>
                      <a:satMod val="120000"/>
                    </a:srgbClr>
                  </a:gs>
                  <a:gs pos="100000">
                    <a:srgbClr val="F07F09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7" name="Picture 2" descr="C:\Users\Алла\Desktop\Картинки\Урок 2\4e6e2c87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4365625"/>
            <a:ext cx="5256212" cy="217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11420" y="3190907"/>
            <a:ext cx="2943434" cy="830997"/>
          </a:xfrm>
          <a:prstGeom prst="rect">
            <a:avLst/>
          </a:prstGeom>
          <a:noFill/>
        </p:spPr>
        <p:txBody>
          <a:bodyPr spcFirstLastPara="1"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  <a:cs typeface="+mn-cs"/>
              </a:rPr>
              <a:t>Читання</a:t>
            </a:r>
            <a:r>
              <a:rPr lang="ru-RU" sz="2400" b="1" i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  <a:cs typeface="+mn-cs"/>
              </a:rPr>
              <a:t> </a:t>
            </a:r>
            <a:r>
              <a:rPr lang="ru-RU" sz="2400" b="1" i="1" kern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  <a:cs typeface="+mn-cs"/>
              </a:rPr>
              <a:t>оповіді</a:t>
            </a:r>
            <a:r>
              <a:rPr lang="ru-RU" sz="2400" b="1" i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  <a:cs typeface="+mn-cs"/>
              </a:rPr>
              <a:t>за особами:</a:t>
            </a:r>
            <a:endParaRPr lang="uk-UA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7750" y="752475"/>
            <a:ext cx="7462838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Християнству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в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Україні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вже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більше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тисячоліття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. А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чи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знаєте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ви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,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що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довелося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пережити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Володимирові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,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вибираючи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віру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для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своєї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 </a:t>
            </a:r>
            <a:r>
              <a:rPr lang="ru-RU" sz="22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країни</a:t>
            </a:r>
            <a:r>
              <a:rPr lang="ru-RU" sz="22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</a:rPr>
              <a:t>?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675" y="620692"/>
            <a:ext cx="5740675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Попрацюй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зі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словником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1200150"/>
            <a:ext cx="2074863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крутяк\Вибіркова робота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444500"/>
            <a:ext cx="135413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984625" y="1557338"/>
            <a:ext cx="4714875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2400" b="1" i="1">
                <a:solidFill>
                  <a:srgbClr val="632523"/>
                </a:solidFill>
                <a:latin typeface="Constantia" pitchFamily="18" charset="0"/>
              </a:rPr>
              <a:t>Закон</a:t>
            </a: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 – віра, релігія.</a:t>
            </a:r>
          </a:p>
          <a:p>
            <a:pPr algn="just">
              <a:lnSpc>
                <a:spcPct val="114000"/>
              </a:lnSpc>
            </a:pPr>
            <a:r>
              <a:rPr lang="ru-RU" sz="2400" b="1" i="1">
                <a:solidFill>
                  <a:srgbClr val="632523"/>
                </a:solidFill>
                <a:latin typeface="Constantia" pitchFamily="18" charset="0"/>
              </a:rPr>
              <a:t>Магомет </a:t>
            </a: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– пророк, засновник ісламу.</a:t>
            </a:r>
          </a:p>
          <a:p>
            <a:pPr algn="just">
              <a:lnSpc>
                <a:spcPct val="114000"/>
              </a:lnSpc>
            </a:pPr>
            <a:r>
              <a:rPr lang="ru-RU" sz="2400" b="1" i="1">
                <a:solidFill>
                  <a:srgbClr val="632523"/>
                </a:solidFill>
                <a:latin typeface="Constantia" pitchFamily="18" charset="0"/>
              </a:rPr>
              <a:t>Німець</a:t>
            </a: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 – чужинець. Німцями літописець називає всіх, хто говорив чужою мовою. </a:t>
            </a:r>
          </a:p>
          <a:p>
            <a:pPr algn="just">
              <a:lnSpc>
                <a:spcPct val="114000"/>
              </a:lnSpc>
            </a:pPr>
            <a:r>
              <a:rPr lang="ru-RU" sz="2400" b="1" i="1">
                <a:solidFill>
                  <a:srgbClr val="632523"/>
                </a:solidFill>
                <a:latin typeface="Constantia" pitchFamily="18" charset="0"/>
              </a:rPr>
              <a:t>Хозарські євреї </a:t>
            </a: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– хозари прийняли іудейську віру.</a:t>
            </a:r>
          </a:p>
          <a:p>
            <a:pPr algn="just">
              <a:lnSpc>
                <a:spcPct val="114000"/>
              </a:lnSpc>
            </a:pPr>
            <a:r>
              <a:rPr lang="ru-RU" sz="2400" b="1" i="1">
                <a:solidFill>
                  <a:srgbClr val="632523"/>
                </a:solidFill>
                <a:latin typeface="Constantia" pitchFamily="18" charset="0"/>
              </a:rPr>
              <a:t>Філософ </a:t>
            </a: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– людина, що вчить основні принципи пізнання і буття.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58888" y="1262063"/>
          <a:ext cx="7129462" cy="3903662"/>
        </p:xfrm>
        <a:graphic>
          <a:graphicData uri="http://schemas.openxmlformats.org/drawingml/2006/table">
            <a:tbl>
              <a:tblPr/>
              <a:tblGrid>
                <a:gridCol w="2628900"/>
                <a:gridCol w="4500562"/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У кого були?</a:t>
                      </a:r>
                      <a:endParaRPr kumimoji="0" lang="uk-UA" sz="1900" b="1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Що побачили?</a:t>
                      </a:r>
                      <a:endParaRPr kumimoji="0" lang="uk-UA" sz="1900" b="1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9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</a:b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У болгар</a:t>
                      </a:r>
                      <a:endParaRPr kumimoji="0" lang="uk-UA" sz="1900" b="0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«… нема в них веселощів, а тільки печаль велика».</a:t>
                      </a:r>
                      <a:endParaRPr kumimoji="0" lang="uk-UA" sz="1900" b="0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80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</a:b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У німців</a:t>
                      </a:r>
                      <a:endParaRPr kumimoji="0" lang="uk-UA" sz="1900" b="0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«… бачили в храмах різну службу, але краси не бачили ніякої».</a:t>
                      </a:r>
                      <a:endParaRPr kumimoji="0" lang="uk-UA" sz="1900" b="0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80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</a:b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У греків</a:t>
                      </a:r>
                      <a:endParaRPr kumimoji="0" lang="uk-UA" sz="1900" b="0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«Знаємо тільки, що служба у них краща, ніж у всіх інших землях».</a:t>
                      </a:r>
                      <a:endParaRPr kumimoji="0" lang="uk-UA" sz="1900" b="0" i="1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675" marR="66675" marT="66675" marB="6667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17483" y="980730"/>
            <a:ext cx="4759290" cy="753473"/>
          </a:xfrm>
          <a:prstGeom prst="rect">
            <a:avLst/>
          </a:prstGeom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uk-UA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Гра  «Посли  нової  віри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908175" y="5151438"/>
            <a:ext cx="6731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000" b="1" i="1">
                <a:solidFill>
                  <a:srgbClr val="C00000"/>
                </a:solidFill>
                <a:cs typeface="Times New Roman" pitchFamily="18" charset="0"/>
              </a:rPr>
              <a:t>Висновок.</a:t>
            </a:r>
          </a:p>
          <a:p>
            <a:pPr algn="ctr"/>
            <a:r>
              <a:rPr lang="uk-UA" sz="2000" b="1" i="1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uk-UA" sz="2000" i="1">
                <a:solidFill>
                  <a:srgbClr val="632523"/>
                </a:solidFill>
                <a:cs typeface="Times New Roman" pitchFamily="18" charset="0"/>
              </a:rPr>
              <a:t>Володимир підготував основу для формування майбутньої християнської держави.</a:t>
            </a:r>
            <a:endParaRPr lang="uk-UA" sz="2000" i="1">
              <a:solidFill>
                <a:srgbClr val="632523"/>
              </a:solidFill>
            </a:endParaRPr>
          </a:p>
        </p:txBody>
      </p:sp>
      <p:pic>
        <p:nvPicPr>
          <p:cNvPr id="48141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3887788"/>
            <a:ext cx="1335088" cy="269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Прямоугольник 1"/>
          <p:cNvSpPr>
            <a:spLocks noChangeArrowheads="1"/>
          </p:cNvSpPr>
          <p:nvPr/>
        </p:nvSpPr>
        <p:spPr bwMode="auto">
          <a:xfrm>
            <a:off x="477838" y="3167063"/>
            <a:ext cx="8064500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200" i="1">
                <a:solidFill>
                  <a:srgbClr val="632523"/>
                </a:solidFill>
                <a:latin typeface="Constantia" pitchFamily="18" charset="0"/>
              </a:rPr>
              <a:t>   Чому далекою і чужою виявилася для Володимира магометанська віра?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i="1">
                <a:solidFill>
                  <a:srgbClr val="632523"/>
                </a:solidFill>
                <a:latin typeface="Constantia" pitchFamily="18" charset="0"/>
              </a:rPr>
              <a:t>   Чому не вдалося іноземцям з Рима переконати київського князя у перевазі своєї віри?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i="1">
                <a:solidFill>
                  <a:srgbClr val="632523"/>
                </a:solidFill>
                <a:latin typeface="Constantia" pitchFamily="18" charset="0"/>
              </a:rPr>
              <a:t>   Чим зумовлена відмова Володимира прийняти віру хозарських євреїв?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i="1">
                <a:solidFill>
                  <a:srgbClr val="632523"/>
                </a:solidFill>
                <a:latin typeface="Constantia" pitchFamily="18" charset="0"/>
              </a:rPr>
              <a:t>   Як вважаєте, грецький філософ зумів переконати чи тільки зацікавив Володимира у силі своєї віри?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endParaRPr lang="uk-UA" i="1"/>
          </a:p>
        </p:txBody>
      </p:sp>
      <p:sp>
        <p:nvSpPr>
          <p:cNvPr id="4" name="Прямоугольник 3"/>
          <p:cNvSpPr/>
          <p:nvPr/>
        </p:nvSpPr>
        <p:spPr>
          <a:xfrm>
            <a:off x="2520810" y="499706"/>
            <a:ext cx="4102405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Бесіда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за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змістом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Picture 2" descr="В Калуге поставят памятник крестителю Руси Новости Калуги и Калужской облас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2413" y="831850"/>
            <a:ext cx="3435350" cy="2316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Прямоугольник 1"/>
          <p:cNvSpPr>
            <a:spLocks noChangeArrowheads="1"/>
          </p:cNvSpPr>
          <p:nvPr/>
        </p:nvSpPr>
        <p:spPr bwMode="auto">
          <a:xfrm>
            <a:off x="4211638" y="1368425"/>
            <a:ext cx="4430712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   Чи можна сказати, що прийняття християнства – нелегкий іспит для Володимира? Доведіть свою думку.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   Яким повинен бути правитель, щоб змінити усталений уклад життя людства?</a:t>
            </a:r>
            <a:endParaRPr lang="ru-RU" sz="2200" i="1">
              <a:solidFill>
                <a:srgbClr val="632523"/>
              </a:solidFill>
              <a:latin typeface="Constantia" pitchFamily="18" charset="0"/>
            </a:endParaRPr>
          </a:p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endParaRPr lang="ru-RU" sz="2200" i="1">
              <a:solidFill>
                <a:srgbClr val="632523"/>
              </a:solidFill>
              <a:latin typeface="Constantia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ru-RU" sz="2200" i="1">
                <a:solidFill>
                  <a:srgbClr val="632523"/>
                </a:solidFill>
                <a:latin typeface="Constantia" pitchFamily="18" charset="0"/>
              </a:rPr>
              <a:t>                         </a:t>
            </a:r>
            <a:endParaRPr lang="uk-UA" i="1"/>
          </a:p>
        </p:txBody>
      </p:sp>
      <p:sp>
        <p:nvSpPr>
          <p:cNvPr id="4" name="Прямоугольник 3"/>
          <p:cNvSpPr/>
          <p:nvPr/>
        </p:nvSpPr>
        <p:spPr>
          <a:xfrm>
            <a:off x="2520810" y="499706"/>
            <a:ext cx="4102405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Я так думаю…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368425"/>
            <a:ext cx="3530600" cy="3486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288" y="4868863"/>
            <a:ext cx="3687762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Ф. Зав’ялов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0" hangingPunct="0">
              <a:defRPr/>
            </a:pP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Times New Roman" pitchFamily="18" charset="0"/>
              </a:rPr>
              <a:t>В</a:t>
            </a: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и</a:t>
            </a: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Times New Roman" pitchFamily="18" charset="0"/>
              </a:rPr>
              <a:t>б</a:t>
            </a: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і</a:t>
            </a: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Times New Roman" pitchFamily="18" charset="0"/>
              </a:rPr>
              <a:t>р в</a:t>
            </a: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іри</a:t>
            </a: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Times New Roman" pitchFamily="18" charset="0"/>
              </a:rPr>
              <a:t> князем Володимиром.</a:t>
            </a:r>
            <a:endParaRPr lang="uk-UA" sz="16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0" hangingPunct="0">
              <a:defRPr/>
            </a:pPr>
            <a:r>
              <a:rPr lang="uk-UA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1847 рік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913" y="2100263"/>
            <a:ext cx="2959100" cy="363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5449888" y="5732463"/>
            <a:ext cx="27209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Пам'ятник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Володимирові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algn="ctr"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Великому в </a:t>
            </a: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Києві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2100263"/>
            <a:ext cx="2703512" cy="360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2339975" y="5700713"/>
            <a:ext cx="25606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Пам'ятник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Володимиру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algn="ctr"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I Великому в </a:t>
            </a: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Лондоні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323850" y="860425"/>
            <a:ext cx="84296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uk-UA" sz="2400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Що спільного та відмінного в скульптурних зображеннях пам’ятників князю Володимиру, що встановлені в різних країнах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66119" y="404664"/>
            <a:ext cx="3539751" cy="646331"/>
          </a:xfrm>
          <a:prstGeom prst="rect">
            <a:avLst/>
          </a:prstGeom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Дослідження</a:t>
            </a:r>
          </a:p>
        </p:txBody>
      </p:sp>
      <p:pic>
        <p:nvPicPr>
          <p:cNvPr id="51208" name="Picture 2" descr="Одежда для детей от 2 до 7 лет (98 - 122 см) на Totoshik.ru …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538"/>
            <a:ext cx="2339975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лла\Desktop\Картинки\Урок 2\im_kl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2314575"/>
            <a:ext cx="5707063" cy="428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227" name="Прямоугольник 2"/>
          <p:cNvSpPr>
            <a:spLocks noChangeArrowheads="1"/>
          </p:cNvSpPr>
          <p:nvPr/>
        </p:nvSpPr>
        <p:spPr bwMode="auto">
          <a:xfrm>
            <a:off x="657225" y="1125538"/>
            <a:ext cx="809942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uk-UA" sz="2000" i="1">
                <a:solidFill>
                  <a:srgbClr val="632523"/>
                </a:solidFill>
                <a:cs typeface="Times New Roman" pitchFamily="18" charset="0"/>
              </a:rPr>
              <a:t>Пам’ятник «Князь Володимир обирає віру» знаходиться на території МАУПУ в Києві. Розгляньте ілюстрацію і визначте, який саме епізод з оповіді відтворено у пам’ятнику?</a:t>
            </a:r>
            <a:endParaRPr lang="uk-UA" sz="2000" i="1">
              <a:solidFill>
                <a:srgbClr val="632523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662103"/>
            <a:ext cx="5454352" cy="584775"/>
          </a:xfrm>
          <a:prstGeom prst="rect">
            <a:avLst/>
          </a:prstGeom>
        </p:spPr>
        <p:txBody>
          <a:bodyPr spcFirstLastPara="1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Мистецька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хвилинка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76658" y="5301208"/>
            <a:ext cx="2514813" cy="10772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defRPr/>
            </a:pPr>
            <a:r>
              <a:rPr lang="uk-UA" sz="1600" i="1" smtClean="0">
                <a:solidFill>
                  <a:srgbClr val="632523"/>
                </a:solidFill>
                <a:cs typeface="Times New Roman" pitchFamily="18" charset="0"/>
              </a:rPr>
              <a:t>Фотоілюстрація пам’ятника «Князь Володимир обирає віру» </a:t>
            </a:r>
            <a:endParaRPr lang="uk-UA" sz="16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675" y="620692"/>
            <a:ext cx="5740675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Вправа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«</a:t>
            </a: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Мікрофон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»</a:t>
            </a:r>
          </a:p>
        </p:txBody>
      </p:sp>
      <p:sp>
        <p:nvSpPr>
          <p:cNvPr id="53251" name="Прямоугольник 2"/>
          <p:cNvSpPr>
            <a:spLocks noChangeArrowheads="1"/>
          </p:cNvSpPr>
          <p:nvPr/>
        </p:nvSpPr>
        <p:spPr bwMode="auto">
          <a:xfrm>
            <a:off x="533400" y="1204913"/>
            <a:ext cx="80708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.</a:t>
            </a:r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682625" y="1060450"/>
            <a:ext cx="7772400" cy="4302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i="1" dirty="0">
              <a:solidFill>
                <a:srgbClr val="C0504D">
                  <a:lumMod val="50000"/>
                </a:srgbClr>
              </a:solidFill>
              <a:latin typeface="Constantia" pitchFamily="18" charset="0"/>
              <a:cs typeface="+mn-cs"/>
            </a:endParaRP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«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Після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прочитання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цієї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оповіді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я знаю…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розумію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…»</a:t>
            </a: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i="1" dirty="0">
              <a:solidFill>
                <a:srgbClr val="C0504D">
                  <a:lumMod val="50000"/>
                </a:srgbClr>
              </a:solidFill>
              <a:latin typeface="Constantia" pitchFamily="18" charset="0"/>
              <a:cs typeface="+mn-cs"/>
            </a:endParaRP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Якими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були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наші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предки? </a:t>
            </a: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	</a:t>
            </a: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Що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вони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заповідали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нам? </a:t>
            </a: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	</a:t>
            </a: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Яку роль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зіграло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запровадження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християнства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на </a:t>
            </a:r>
            <a:r>
              <a:rPr lang="ru-RU" sz="2400" i="1" dirty="0" err="1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Русі</a:t>
            </a:r>
            <a:r>
              <a:rPr lang="ru-RU" sz="24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? </a:t>
            </a: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i="1" dirty="0">
              <a:solidFill>
                <a:srgbClr val="C0504D">
                  <a:lumMod val="50000"/>
                </a:srgbClr>
              </a:solidFill>
              <a:latin typeface="Constantia" pitchFamily="18" charset="0"/>
              <a:cs typeface="+mn-cs"/>
            </a:endParaRPr>
          </a:p>
        </p:txBody>
      </p:sp>
      <p:pic>
        <p:nvPicPr>
          <p:cNvPr id="53253" name="Picture 3" descr="D:\Украинский язык\крутяк\Опитування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508500"/>
            <a:ext cx="38893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820738" y="2636838"/>
            <a:ext cx="3311525" cy="576262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а) німці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;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uk-UA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4787900" y="2686050"/>
            <a:ext cx="3313113" cy="549275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б) англійці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827088" y="3673475"/>
            <a:ext cx="3313112" cy="576263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в) євреї;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4787900" y="3629025"/>
            <a:ext cx="3313113" cy="576263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г) греки.</a:t>
            </a:r>
          </a:p>
        </p:txBody>
      </p:sp>
      <p:pic>
        <p:nvPicPr>
          <p:cNvPr id="5427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9850"/>
            <a:ext cx="12588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4897438"/>
            <a:ext cx="125888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4838" y="1200150"/>
            <a:ext cx="7937500" cy="935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1.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Хто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не приходив до князя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Володимира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з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пропозицією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прийняти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їхню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віру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?</a:t>
            </a:r>
          </a:p>
        </p:txBody>
      </p:sp>
      <p:pic>
        <p:nvPicPr>
          <p:cNvPr id="54282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4638675"/>
            <a:ext cx="185896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95146" y="589857"/>
            <a:ext cx="4076757" cy="584775"/>
          </a:xfrm>
          <a:prstGeom prst="rect">
            <a:avLst/>
          </a:prstGeom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Тестові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завдання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build="allAtOnce" animBg="1"/>
      <p:bldP spid="5131" grpId="0" build="allAtOnce" animBg="1"/>
      <p:bldP spid="5132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820738" y="2636838"/>
            <a:ext cx="3311525" cy="576262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а) 988 році; 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838200" y="3627438"/>
            <a:ext cx="3313113" cy="547687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в) 987 році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4791075" y="2636838"/>
            <a:ext cx="3313113" cy="576262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б) 887 році;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uk-UA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4787900" y="3629025"/>
            <a:ext cx="3313113" cy="576263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г) 989 році;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uk-UA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0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9850"/>
            <a:ext cx="12588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4897438"/>
            <a:ext cx="125888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4838" y="1200150"/>
            <a:ext cx="7937500" cy="935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2.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Описані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в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легенді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події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відбувалися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в:</a:t>
            </a:r>
          </a:p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endParaRPr lang="ru-RU" sz="2000" i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5306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4638675"/>
            <a:ext cx="185896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95146" y="615970"/>
            <a:ext cx="4076757" cy="584775"/>
          </a:xfrm>
          <a:prstGeom prst="rect">
            <a:avLst/>
          </a:prstGeom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Тестові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завдання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build="allAtOnce" animBg="1"/>
      <p:bldP spid="5131" grpId="0" build="allAtOnce" animBg="1"/>
      <p:bldP spid="5132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733425" y="2492375"/>
            <a:ext cx="3900488" cy="865188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а)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служба в них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краща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ніж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у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інших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землях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;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uk-UA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4981575" y="4035425"/>
            <a:ext cx="3578225" cy="814388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г)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у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грецькій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землі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всі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живуть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заможно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644525" y="3789363"/>
            <a:ext cx="3971925" cy="906462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в)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кожна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людина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скуштувавши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раз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солодкого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, не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візьме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потім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гіркого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4981575" y="2636838"/>
            <a:ext cx="3578225" cy="720725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б)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цей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закон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перейняла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його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баба.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uk-UA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9850"/>
            <a:ext cx="12588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5300663"/>
            <a:ext cx="125888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4838" y="1200150"/>
            <a:ext cx="7937500" cy="935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3.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Який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з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доказів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не наводили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бояри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щоб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переконати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князя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прийняти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християнство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?</a:t>
            </a:r>
          </a:p>
        </p:txBody>
      </p:sp>
      <p:pic>
        <p:nvPicPr>
          <p:cNvPr id="56329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4819650"/>
            <a:ext cx="1685925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10067" y="615970"/>
            <a:ext cx="4076757" cy="584775"/>
          </a:xfrm>
          <a:prstGeom prst="rect">
            <a:avLst/>
          </a:prstGeom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Тестові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завдання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build="allAtOnce" animBg="1"/>
      <p:bldP spid="5131" grpId="0" build="allAtOnce" animBg="1"/>
      <p:bldP spid="5132" grpId="0" build="allAtOnce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733425" y="2492375"/>
            <a:ext cx="3767138" cy="576263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а) князь Ігор; </a:t>
            </a:r>
            <a:endParaRPr lang="uk-UA" sz="28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4981575" y="4035425"/>
            <a:ext cx="3578225" cy="546100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г) княгиня Ольга. </a:t>
            </a:r>
            <a:endParaRPr lang="ru-RU" sz="28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644525" y="3789363"/>
            <a:ext cx="3856038" cy="519112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в) князь Святослав; </a:t>
            </a:r>
            <a:endParaRPr lang="ru-RU" sz="20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5076825" y="2636838"/>
            <a:ext cx="3482975" cy="576262"/>
          </a:xfrm>
          <a:prstGeom prst="rect">
            <a:avLst/>
          </a:prstGeom>
          <a:solidFill>
            <a:srgbClr val="B2B2B2"/>
          </a:solidFill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б) князь Олег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5735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9850"/>
            <a:ext cx="12588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5300663"/>
            <a:ext cx="125888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4525" y="1200150"/>
            <a:ext cx="7937500" cy="935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4. Кого з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родичів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Володимира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згадано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в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легенді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:</a:t>
            </a:r>
          </a:p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</a:p>
        </p:txBody>
      </p:sp>
      <p:pic>
        <p:nvPicPr>
          <p:cNvPr id="57353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4819650"/>
            <a:ext cx="1685925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4466" y="615970"/>
            <a:ext cx="4076757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Тестові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завдання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build="allAtOnce" animBg="1"/>
      <p:bldP spid="5131" grpId="0" build="allAtOnce" animBg="1"/>
      <p:bldP spid="5132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363"/>
            <a:ext cx="9036050" cy="587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07105" y="611983"/>
            <a:ext cx="4549643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Домашнє</a:t>
            </a: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завдання</a:t>
            </a:r>
            <a:endParaRPr lang="ru-RU" sz="3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8325" y="1163638"/>
            <a:ext cx="5688013" cy="3232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На </a:t>
            </a:r>
            <a:r>
              <a:rPr lang="ru-RU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наступний</a:t>
            </a:r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 урок: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Читати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«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Володимир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вибирає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віру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», знати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основні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події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та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персонажів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.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розшукати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інформацію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,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які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є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пам’ятники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князю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Володимиру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та Ярославу в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Україні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та 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усьому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світі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bg1"/>
              </a:solidFill>
              <a:latin typeface="Constant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На </a:t>
            </a:r>
            <a:r>
              <a:rPr lang="ru-RU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цілий</a:t>
            </a:r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 </a:t>
            </a:r>
            <a:r>
              <a:rPr lang="ru-RU" b="1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рік</a:t>
            </a:r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nstantia" pitchFamily="18" charset="0"/>
                <a:cs typeface="+mn-cs"/>
              </a:rPr>
              <a:t>          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упродовж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року веди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літопис</a:t>
            </a:r>
            <a:endParaRPr lang="ru-RU" i="1" dirty="0">
              <a:solidFill>
                <a:schemeClr val="bg1"/>
              </a:solidFill>
              <a:latin typeface="Constant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     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шкільних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подій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,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записуючи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їх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та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ілюструючи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фотографіями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, </a:t>
            </a:r>
            <a:r>
              <a:rPr lang="ru-RU" i="1" dirty="0" err="1">
                <a:solidFill>
                  <a:schemeClr val="bg1"/>
                </a:solidFill>
                <a:latin typeface="Constantia" pitchFamily="18" charset="0"/>
                <a:cs typeface="+mn-cs"/>
              </a:rPr>
              <a:t>малюнками</a:t>
            </a:r>
            <a:r>
              <a:rPr lang="ru-RU" i="1" dirty="0">
                <a:solidFill>
                  <a:schemeClr val="bg1"/>
                </a:solidFill>
                <a:latin typeface="Constantia" pitchFamily="18" charset="0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i="1" dirty="0">
              <a:solidFill>
                <a:schemeClr val="bg1"/>
              </a:solidFill>
              <a:latin typeface="Constantia" pitchFamily="18" charset="0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Прямоугольник 2"/>
          <p:cNvSpPr>
            <a:spLocks noChangeArrowheads="1"/>
          </p:cNvSpPr>
          <p:nvPr/>
        </p:nvSpPr>
        <p:spPr bwMode="auto">
          <a:xfrm>
            <a:off x="395288" y="476250"/>
            <a:ext cx="8353425" cy="64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b="1">
                <a:solidFill>
                  <a:srgbClr val="953735"/>
                </a:solidFill>
                <a:cs typeface="Times New Roman" pitchFamily="18" charset="0"/>
              </a:rPr>
              <a:t>СПИСОК ВИКОРИСТАНИХ ДЖЕРЕЛ:</a:t>
            </a:r>
          </a:p>
          <a:p>
            <a:pPr algn="ctr">
              <a:lnSpc>
                <a:spcPct val="150000"/>
              </a:lnSpc>
            </a:pPr>
            <a:r>
              <a:rPr lang="uk-UA" b="1">
                <a:solidFill>
                  <a:srgbClr val="953735"/>
                </a:solidFill>
                <a:cs typeface="Times New Roman" pitchFamily="18" charset="0"/>
              </a:rPr>
              <a:t>Література:</a:t>
            </a:r>
          </a:p>
          <a:p>
            <a:pPr algn="just">
              <a:lnSpc>
                <a:spcPct val="114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uk-UA">
                <a:solidFill>
                  <a:srgbClr val="000000"/>
                </a:solidFill>
              </a:rPr>
              <a:t>Авраменко О. М. Українська література: підруч. для 5 кл. загальноосвітн. навч. закл. – К.: Грамота, 2013. – 288с.</a:t>
            </a:r>
            <a:endParaRPr lang="ru-RU">
              <a:solidFill>
                <a:srgbClr val="000000"/>
              </a:solidFill>
            </a:endParaRPr>
          </a:p>
          <a:p>
            <a:pPr algn="just">
              <a:lnSpc>
                <a:spcPct val="114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uk-UA">
                <a:solidFill>
                  <a:srgbClr val="000000"/>
                </a:solidFill>
              </a:rPr>
              <a:t>Мовчан Р. В. Українська література: підруч. для 5 кл. загальноосвітн. навч. закл. – К.: Генеза, 20005. – 240 с.: іл..</a:t>
            </a:r>
            <a:endParaRPr lang="ru-RU">
              <a:solidFill>
                <a:srgbClr val="000000"/>
              </a:solidFill>
            </a:endParaRPr>
          </a:p>
          <a:p>
            <a:pPr algn="just">
              <a:lnSpc>
                <a:spcPct val="114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uk-UA">
                <a:solidFill>
                  <a:srgbClr val="000000"/>
                </a:solidFill>
              </a:rPr>
              <a:t>Слюніна О. В. Українська література. 5 клас (за підручником О. М. Авраменка) / О. В Слюніна. – Х.: Вид. група «Основа», 2013. – 144с. – (Серія «Мій конспект»).</a:t>
            </a:r>
            <a:endParaRPr lang="ru-RU">
              <a:solidFill>
                <a:srgbClr val="000000"/>
              </a:solidFill>
            </a:endParaRPr>
          </a:p>
          <a:p>
            <a:pPr algn="just">
              <a:lnSpc>
                <a:spcPct val="114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uk-UA">
                <a:solidFill>
                  <a:srgbClr val="000000"/>
                </a:solidFill>
              </a:rPr>
              <a:t>Смолянко Л. Я. Українська література. 5 клас: Навч. посібник. – Х.: Країна мрій,2006. – 160с.</a:t>
            </a:r>
            <a:endParaRPr lang="uk-UA" sz="1600" b="1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b="1">
                <a:solidFill>
                  <a:srgbClr val="953735"/>
                </a:solidFill>
                <a:cs typeface="Times New Roman" pitchFamily="18" charset="0"/>
              </a:rPr>
              <a:t>Інтернет-ресурси: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uk-UA" sz="1600" b="1">
                <a:solidFill>
                  <a:srgbClr val="953735"/>
                </a:solidFill>
              </a:rPr>
              <a:t> </a:t>
            </a:r>
            <a:r>
              <a:rPr lang="en-US" sz="1600" b="1">
                <a:solidFill>
                  <a:srgbClr val="953735"/>
                </a:solidFill>
                <a:hlinkClick r:id="rId2"/>
              </a:rPr>
              <a:t>http://5fan.ru/wievjob.php?id=9197</a:t>
            </a:r>
            <a:endParaRPr lang="uk-UA" sz="1600" b="1">
              <a:solidFill>
                <a:srgbClr val="953735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>
                <a:solidFill>
                  <a:srgbClr val="953735"/>
                </a:solidFill>
              </a:rPr>
              <a:t>http://www.chaltlib.ru/articles/resurs/jubilei_goda/god_rossiiskoy_istorii/1025__let_kresheniu_rusi/kreshenie_rusi/</a:t>
            </a:r>
            <a:endParaRPr lang="uk-UA" sz="1600" b="1">
              <a:solidFill>
                <a:srgbClr val="953735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>
                <a:solidFill>
                  <a:srgbClr val="953735"/>
                </a:solidFill>
              </a:rPr>
              <a:t>http://ldihtyrenko.at.ua/vivchennja_teoriji_literaturi_u_5_klasi.swf</a:t>
            </a:r>
            <a:endParaRPr lang="uk-UA" sz="1600" b="1">
              <a:solidFill>
                <a:srgbClr val="953735"/>
              </a:solidFill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uk-UA" sz="1600" b="1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uk-UA" sz="1600">
              <a:solidFill>
                <a:srgbClr val="95373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9_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0_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4038</TotalTime>
  <Words>1179</Words>
  <Application>Microsoft Office PowerPoint</Application>
  <PresentationFormat>Экран (4:3)</PresentationFormat>
  <Paragraphs>176</Paragraphs>
  <Slides>26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19_Тема Office</vt:lpstr>
      <vt:lpstr>3_Тема Office</vt:lpstr>
      <vt:lpstr>20_Тема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аня</dc:creator>
  <cp:lastModifiedBy>kravchenko1</cp:lastModifiedBy>
  <cp:revision>119</cp:revision>
  <dcterms:created xsi:type="dcterms:W3CDTF">2012-01-11T18:14:07Z</dcterms:created>
  <dcterms:modified xsi:type="dcterms:W3CDTF">2015-03-09T19:06:02Z</dcterms:modified>
</cp:coreProperties>
</file>