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037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38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32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33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08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40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10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94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894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53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476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731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753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317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046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481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18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2E4F32-65D6-4482-81D1-2E0F16822EE4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769E9F-2FA1-4809-9FC9-D0529E9D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30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59F0D-AFC6-6360-DAFB-9C89450E9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786597"/>
            <a:ext cx="6815669" cy="2729132"/>
          </a:xfrm>
        </p:spPr>
        <p:txBody>
          <a:bodyPr/>
          <a:lstStyle/>
          <a:p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dirty="0"/>
              <a:t>Двадцять восьме березня</a:t>
            </a:r>
            <a:br>
              <a:rPr lang="uk-UA" dirty="0"/>
            </a:br>
            <a:r>
              <a:rPr lang="uk-UA" dirty="0"/>
              <a:t>Дистанційна робота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727587-DFF3-60BA-C3E4-DD32E4408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5785470"/>
            <a:ext cx="6815669" cy="967021"/>
          </a:xfrm>
        </p:spPr>
        <p:txBody>
          <a:bodyPr>
            <a:normAutofit/>
          </a:bodyPr>
          <a:lstStyle/>
          <a:p>
            <a:r>
              <a:rPr lang="uk-UA" dirty="0"/>
              <a:t> </a:t>
            </a:r>
            <a:r>
              <a:rPr lang="uk-UA" b="1" dirty="0"/>
              <a:t>Перейдіть за покликанням </a:t>
            </a:r>
            <a:r>
              <a:rPr lang="en-US" dirty="0"/>
              <a:t>https://www.youtube.com/watch?v=3Yn2lCHI5n4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589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2E353D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31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        Двадцять восьме березня Дистанційна робота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Двадцять восьме березня Дистанційна робота</dc:title>
  <dc:creator>Olga</dc:creator>
  <cp:lastModifiedBy>Olga</cp:lastModifiedBy>
  <cp:revision>1</cp:revision>
  <dcterms:created xsi:type="dcterms:W3CDTF">2023-03-27T09:51:15Z</dcterms:created>
  <dcterms:modified xsi:type="dcterms:W3CDTF">2023-03-27T09:53:35Z</dcterms:modified>
</cp:coreProperties>
</file>