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4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4" r:id="rId9"/>
    <p:sldId id="263" r:id="rId10"/>
  </p:sldIdLst>
  <p:sldSz cx="12192000" cy="6858000"/>
  <p:notesSz cx="10021888" cy="68897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7F98-7894-46CA-B777-669918FB0D4D}" type="datetimeFigureOut">
              <a:rPr lang="ru-UA" smtClean="0"/>
              <a:t>23.01.2021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B603-1323-494B-AED8-1C3F0BE0301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48135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7F98-7894-46CA-B777-669918FB0D4D}" type="datetimeFigureOut">
              <a:rPr lang="ru-UA" smtClean="0"/>
              <a:t>23.01.2021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B603-1323-494B-AED8-1C3F0BE0301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80458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7F98-7894-46CA-B777-669918FB0D4D}" type="datetimeFigureOut">
              <a:rPr lang="ru-UA" smtClean="0"/>
              <a:t>23.01.2021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B603-1323-494B-AED8-1C3F0BE0301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31510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7F98-7894-46CA-B777-669918FB0D4D}" type="datetimeFigureOut">
              <a:rPr lang="ru-UA" smtClean="0"/>
              <a:t>23.01.2021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B603-1323-494B-AED8-1C3F0BE0301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46810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7F98-7894-46CA-B777-669918FB0D4D}" type="datetimeFigureOut">
              <a:rPr lang="ru-UA" smtClean="0"/>
              <a:t>23.01.2021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B603-1323-494B-AED8-1C3F0BE0301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718742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7F98-7894-46CA-B777-669918FB0D4D}" type="datetimeFigureOut">
              <a:rPr lang="ru-UA" smtClean="0"/>
              <a:t>23.01.2021</a:t>
            </a:fld>
            <a:endParaRPr lang="ru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B603-1323-494B-AED8-1C3F0BE0301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511349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7F98-7894-46CA-B777-669918FB0D4D}" type="datetimeFigureOut">
              <a:rPr lang="ru-UA" smtClean="0"/>
              <a:t>23.01.2021</a:t>
            </a:fld>
            <a:endParaRPr lang="ru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B603-1323-494B-AED8-1C3F0BE0301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82459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7F98-7894-46CA-B777-669918FB0D4D}" type="datetimeFigureOut">
              <a:rPr lang="ru-UA" smtClean="0"/>
              <a:t>23.01.2021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B603-1323-494B-AED8-1C3F0BE0301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53274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B603-1323-494B-AED8-1C3F0BE03011}" type="slidenum">
              <a:rPr lang="ru-UA" smtClean="0"/>
              <a:t>‹#›</a:t>
            </a:fld>
            <a:endParaRPr lang="ru-U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7F98-7894-46CA-B777-669918FB0D4D}" type="datetimeFigureOut">
              <a:rPr lang="ru-UA" smtClean="0"/>
              <a:t>23.01.2021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67734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7F98-7894-46CA-B777-669918FB0D4D}" type="datetimeFigureOut">
              <a:rPr lang="ru-UA" smtClean="0"/>
              <a:t>23.01.2021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B603-1323-494B-AED8-1C3F0BE0301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647069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7F98-7894-46CA-B777-669918FB0D4D}" type="datetimeFigureOut">
              <a:rPr lang="ru-UA" smtClean="0"/>
              <a:t>23.01.2021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B603-1323-494B-AED8-1C3F0BE03011}" type="slidenum">
              <a:rPr lang="ru-UA" smtClean="0"/>
              <a:t>‹#›</a:t>
            </a:fld>
            <a:endParaRPr lang="ru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132035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7F98-7894-46CA-B777-669918FB0D4D}" type="datetimeFigureOut">
              <a:rPr lang="ru-UA" smtClean="0"/>
              <a:t>23.01.2021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B603-1323-494B-AED8-1C3F0BE0301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83181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7F98-7894-46CA-B777-669918FB0D4D}" type="datetimeFigureOut">
              <a:rPr lang="ru-UA" smtClean="0"/>
              <a:t>23.01.2021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B603-1323-494B-AED8-1C3F0BE03011}" type="slidenum">
              <a:rPr lang="ru-UA" smtClean="0"/>
              <a:t>‹#›</a:t>
            </a:fld>
            <a:endParaRPr lang="ru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265006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7F98-7894-46CA-B777-669918FB0D4D}" type="datetimeFigureOut">
              <a:rPr lang="ru-UA" smtClean="0"/>
              <a:t>23.01.2021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B603-1323-494B-AED8-1C3F0BE0301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9182374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7F98-7894-46CA-B777-669918FB0D4D}" type="datetimeFigureOut">
              <a:rPr lang="ru-UA" smtClean="0"/>
              <a:t>23.01.2021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B603-1323-494B-AED8-1C3F0BE0301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8290269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7F98-7894-46CA-B777-669918FB0D4D}" type="datetimeFigureOut">
              <a:rPr lang="ru-UA" smtClean="0"/>
              <a:t>23.01.2021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B603-1323-494B-AED8-1C3F0BE0301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524856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27F98-7894-46CA-B777-669918FB0D4D}" type="datetimeFigureOut">
              <a:rPr lang="ru-UA" smtClean="0"/>
              <a:t>23.01.2021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996B603-1323-494B-AED8-1C3F0BE0301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4689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  <p:sldLayoutId id="2147483959" r:id="rId5"/>
    <p:sldLayoutId id="2147483960" r:id="rId6"/>
    <p:sldLayoutId id="2147483961" r:id="rId7"/>
    <p:sldLayoutId id="2147483962" r:id="rId8"/>
    <p:sldLayoutId id="2147483963" r:id="rId9"/>
    <p:sldLayoutId id="2147483964" r:id="rId10"/>
    <p:sldLayoutId id="2147483965" r:id="rId11"/>
    <p:sldLayoutId id="2147483966" r:id="rId12"/>
    <p:sldLayoutId id="2147483967" r:id="rId13"/>
    <p:sldLayoutId id="2147483968" r:id="rId14"/>
    <p:sldLayoutId id="2147483969" r:id="rId15"/>
    <p:sldLayoutId id="214748397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ebpen.com.ua/pages/Pravopys_Pryholosnyh/apostrophe.html" TargetMode="External"/><Relationship Id="rId2" Type="http://schemas.openxmlformats.org/officeDocument/2006/relationships/hyperlink" Target="https://webpen.com.ua/pages/Pravopys_Pryholosnyh/soft_mark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CADE09-A38F-47AD-A598-B2197AD202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uk-UA" sz="3600" dirty="0">
                <a:solidFill>
                  <a:srgbClr val="00B050"/>
                </a:solidFill>
              </a:rPr>
              <a:t>Тренувальні вправи .</a:t>
            </a:r>
            <a:br>
              <a:rPr lang="uk-UA" sz="3600" dirty="0">
                <a:solidFill>
                  <a:srgbClr val="00B050"/>
                </a:solidFill>
              </a:rPr>
            </a:br>
            <a:r>
              <a:rPr lang="uk-UA" dirty="0">
                <a:solidFill>
                  <a:srgbClr val="7030A0"/>
                </a:solidFill>
              </a:rPr>
              <a:t>Правила вживання апострофа і </a:t>
            </a:r>
            <a:r>
              <a:rPr lang="uk-UA" dirty="0" err="1">
                <a:solidFill>
                  <a:srgbClr val="7030A0"/>
                </a:solidFill>
              </a:rPr>
              <a:t>знака</a:t>
            </a:r>
            <a:r>
              <a:rPr lang="uk-UA" dirty="0">
                <a:solidFill>
                  <a:srgbClr val="7030A0"/>
                </a:solidFill>
              </a:rPr>
              <a:t> м’якшення</a:t>
            </a:r>
            <a:endParaRPr lang="ru-UA" dirty="0">
              <a:solidFill>
                <a:srgbClr val="7030A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8DFC12B-C101-4107-8E72-99AE620D59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94852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09F9876-642B-40F8-9FFB-03D391897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473" y="578499"/>
            <a:ext cx="8611529" cy="5462864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3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М’який знак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2800" b="1" i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1.Спишіть слова, де треба вставляючи м’який знак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Француз..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кий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дон..чин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лял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..ка, тон..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кий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калинон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..ка,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берізон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..ці,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..ший, різ..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бяр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помил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..ці,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оболон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..ці,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смієш..ся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підвод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..ся, громадян..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ство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Уман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щина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зозул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..ці,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сватают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..ся,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нен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..чин, міс..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кий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бас..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кий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нян.чити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жен..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шень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завдан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лагідніс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ть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радіст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..ю,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шампан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ський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полонян..ці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дівчин..ці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знан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 .</a:t>
            </a:r>
            <a:endParaRPr lang="ru-U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608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9A004BF-6E5F-45E8-AF85-E409E6A128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301" y="555723"/>
            <a:ext cx="8438675" cy="6013028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20000"/>
              </a:lnSpc>
              <a:spcAft>
                <a:spcPts val="800"/>
              </a:spcAft>
              <a:buNone/>
            </a:pPr>
            <a:r>
              <a:rPr lang="uk-UA" sz="2800" b="1" i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uk-UA" sz="2800" b="1" i="1" u="sn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Уставте</a:t>
            </a:r>
            <a:r>
              <a:rPr lang="uk-UA" sz="2800" b="1" i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де треба м’який знак і запишіть слова в два стовпчики: 1) з м’яким знаком; 2) без м’якого </a:t>
            </a:r>
            <a:r>
              <a:rPr lang="uk-UA" sz="2800" b="1" i="1" u="sn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знака</a:t>
            </a:r>
            <a:r>
              <a:rPr lang="uk-UA" sz="2800" b="1" i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UA" sz="2800" b="1" i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lnSpc>
                <a:spcPct val="120000"/>
              </a:lnSpc>
              <a:spcAft>
                <a:spcPts val="800"/>
              </a:spcAft>
              <a:buNone/>
            </a:pP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Ансамбл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одягнеш..ся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корін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..ці,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батал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йон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облич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.., промін..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чик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вуз..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кий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кін..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ський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скрин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..ка, пал..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різ..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блення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управлін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..ня,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стіл..ці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класич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..ний,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тон.ший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крил..ця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бджіл..ці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гуцул..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ський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дивуєш..ся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здивуют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..ся.</a:t>
            </a:r>
            <a:endParaRPr lang="ru-U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022711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90E32F5-A9DE-4BED-9363-9A6D2676E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7920" y="798319"/>
            <a:ext cx="9847597" cy="5649134"/>
          </a:xfrm>
        </p:spPr>
        <p:txBody>
          <a:bodyPr/>
          <a:lstStyle/>
          <a:p>
            <a:pPr marL="0" lv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uk-UA" sz="2800" b="1" i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uk-UA" sz="2800" b="1" i="1" u="sn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Спишіть</a:t>
            </a:r>
            <a:r>
              <a:rPr lang="uk-UA" sz="2800" b="1" i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слова, </a:t>
            </a:r>
            <a:r>
              <a:rPr lang="uk-UA" sz="2800" b="1" i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</a:t>
            </a:r>
            <a:r>
              <a:rPr lang="uk-UA" sz="2800" b="1" i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 треба вставляючи м’який знак.</a:t>
            </a:r>
            <a:endParaRPr lang="uk-UA" sz="2800" b="1" i="1" u="sng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Селян..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ський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братс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кий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тон..ший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нен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..ці, красун..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чик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змагаєш..ся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смієт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..ся,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гордіс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ть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нян.чити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погод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..ся,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азовс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кий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..ший,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уман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ський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різ..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бяр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посол..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ський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чотир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..ох, барабан..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щик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брин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..чати,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крад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..кома,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плас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кий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слиз..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кий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стеблин..ці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сієт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..ся,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бат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ківс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кий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мелітопол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..с..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кий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вуз..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кий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оболон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ський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п’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ят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сот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ремін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чик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павіл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йон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206712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7D4521B-0ECE-46BA-9C9F-F9801FFDC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559837"/>
            <a:ext cx="10127515" cy="54815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b="1" i="1" u="sng" dirty="0">
                <a:latin typeface="Calibri" panose="020F0502020204030204" pitchFamily="34" charset="0"/>
                <a:cs typeface="Calibri" panose="020F0502020204030204" pitchFamily="34" charset="0"/>
              </a:rPr>
              <a:t>4. На </a:t>
            </a:r>
            <a:r>
              <a:rPr lang="ru-RU" sz="3200" b="1" i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місці</a:t>
            </a:r>
            <a:r>
              <a:rPr lang="ru-RU" sz="3200" b="1" i="1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b="1" i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крапок</a:t>
            </a:r>
            <a:r>
              <a:rPr lang="ru-RU" sz="3200" b="1" i="1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b="1" i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поставте</a:t>
            </a:r>
            <a:r>
              <a:rPr lang="ru-RU" sz="3200" b="1" i="1" u="sng" dirty="0">
                <a:latin typeface="Calibri" panose="020F0502020204030204" pitchFamily="34" charset="0"/>
                <a:cs typeface="Calibri" panose="020F0502020204030204" pitchFamily="34" charset="0"/>
              </a:rPr>
              <a:t>, де </a:t>
            </a:r>
            <a:r>
              <a:rPr lang="ru-RU" sz="3200" b="1" i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потрібно</a:t>
            </a:r>
            <a:r>
              <a:rPr lang="ru-RU" sz="3200" b="1" i="1" u="sng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3200" b="1" i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м'який</a:t>
            </a:r>
            <a:r>
              <a:rPr lang="ru-RU" sz="3200" b="1" i="1" u="sng" dirty="0">
                <a:latin typeface="Calibri" panose="020F0502020204030204" pitchFamily="34" charset="0"/>
                <a:cs typeface="Calibri" panose="020F0502020204030204" pitchFamily="34" charset="0"/>
              </a:rPr>
              <a:t> знак. </a:t>
            </a:r>
          </a:p>
          <a:p>
            <a:pPr marL="0" indent="0">
              <a:buNone/>
            </a:pP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Кіл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кіс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..т.., 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сіл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с..кий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чукот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с..кий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міц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ніс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..т.., 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діял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ніс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..т.., 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від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ділен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.., Кос..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тя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, с..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міливіст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.., 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щас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тя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, с..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вятковий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, пал..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ці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радіс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..т.., 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віс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тю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, Нас..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тя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, з..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ріліс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..т.., 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Кол..с..кий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Іл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..ля, 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всес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віт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ня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вугіл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..ля, 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піз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ня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майбут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нє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, Курил..с..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кі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галуз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зю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гордіс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..т.., 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весіл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..я, в 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намис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ті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вітал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ня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, читал..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ня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, плат..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ня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, Трет..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яковс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..ка, 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Трет..як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, Ул..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яна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урал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с..кий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майбут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нє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Олен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..чин, 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кан..йон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виход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..те, 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Гор..кий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Хар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ків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ател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..є, жен..</a:t>
            </a:r>
            <a:r>
              <a:rPr lang="ru-R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шен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.. .</a:t>
            </a:r>
            <a:endParaRPr lang="ru-UA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622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4CA5872-F0AD-4689-8D86-5D569F68D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301" y="447870"/>
            <a:ext cx="9707637" cy="5574831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Уживання </a:t>
            </a:r>
            <a:r>
              <a:rPr lang="uk-UA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апосторофа</a:t>
            </a:r>
            <a:endParaRPr lang="ru-U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2800" b="1" i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uk-UA" sz="2800" b="1" i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Запишіть правильно слова. </a:t>
            </a:r>
          </a:p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Лук..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ян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цв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ях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з..юрбитися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різьб...яр, п..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ятниця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ім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..я, мавп..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ячий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слов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янський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ято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від..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їзд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м..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ята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звір..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ячий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під..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йомник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єса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пір..я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торф..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яний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від..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їжджати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солов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..ї, В..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ячеслав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бур..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ян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без..ядерний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дерев..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яний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854367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D8D04A0-F723-492E-9522-916F86A6F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606491"/>
            <a:ext cx="9623663" cy="5434872"/>
          </a:xfrm>
        </p:spPr>
        <p:txBody>
          <a:bodyPr>
            <a:normAutofit lnSpcReduction="10000"/>
          </a:bodyPr>
          <a:lstStyle/>
          <a:p>
            <a:pPr marL="0" lv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3000" b="1" i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uk-UA" sz="3000" b="1" i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.Розподільна робота. Записати слова в два стовпчики: 1) з апострофом; 2) без апострофа</a:t>
            </a:r>
            <a:endParaRPr lang="ru-UA" sz="3000" b="1" i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Реп..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ях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ято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ятдесят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цв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ях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з..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ясовано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мавп..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яча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сузір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..я,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вар..яг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від..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їзд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Солов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йов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арф..яр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черв..як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без..ядерний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духм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яний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без..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язикі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дзв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якнути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під..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їзд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бур..як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дев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ятсот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хутор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янин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зів..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янув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посерй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ознішав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м..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ята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536018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540E29-33C8-4089-916F-552BF9B17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Інтерактивна вправа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D64B00-EB70-495A-A969-DEA76EB577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https://webpen.com.ua/pages/Pravopys_Pryholosnyh/soft_mark.html</a:t>
            </a:r>
            <a:endParaRPr lang="uk-UA" dirty="0">
              <a:solidFill>
                <a:srgbClr val="7030A0"/>
              </a:solidFill>
            </a:endParaRPr>
          </a:p>
          <a:p>
            <a:r>
              <a:rPr lang="en-US" dirty="0">
                <a:solidFill>
                  <a:srgbClr val="7030A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https://webpen.com.ua/pages/Pravopys_Pryholosnyh/apostrophe.html</a:t>
            </a:r>
            <a:endParaRPr lang="ru-UA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077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1A7AF05-A89E-4389-A2B8-49B0D854C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765111"/>
            <a:ext cx="8596668" cy="5276252"/>
          </a:xfrm>
        </p:spPr>
        <p:txBody>
          <a:bodyPr>
            <a:normAutofit/>
          </a:bodyPr>
          <a:lstStyle/>
          <a:p>
            <a:r>
              <a:rPr lang="uk-UA" sz="3200" dirty="0">
                <a:solidFill>
                  <a:srgbClr val="0070C0"/>
                </a:solidFill>
              </a:rPr>
              <a:t>Домашнє завдання</a:t>
            </a:r>
          </a:p>
          <a:p>
            <a:endParaRPr lang="uk-UA" sz="32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uk-UA" sz="3200" dirty="0">
                <a:solidFill>
                  <a:srgbClr val="0070C0"/>
                </a:solidFill>
              </a:rPr>
              <a:t>1.Повторити правила.</a:t>
            </a:r>
          </a:p>
          <a:p>
            <a:pPr marL="0" indent="0">
              <a:buNone/>
            </a:pPr>
            <a:endParaRPr lang="uk-UA" sz="32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uk-UA" sz="3200" dirty="0">
                <a:solidFill>
                  <a:srgbClr val="0070C0"/>
                </a:solidFill>
              </a:rPr>
              <a:t>2. Скласти 5 речень із словами , де вживається м’який знак.</a:t>
            </a:r>
          </a:p>
          <a:p>
            <a:pPr marL="0" indent="0">
              <a:buNone/>
            </a:pPr>
            <a:endParaRPr lang="uk-UA" sz="32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uk-UA" sz="3200" dirty="0">
                <a:solidFill>
                  <a:srgbClr val="0070C0"/>
                </a:solidFill>
              </a:rPr>
              <a:t>3. Скласти 5 речень із слова з апострофом.</a:t>
            </a:r>
            <a:endParaRPr lang="ru-UA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100023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52</TotalTime>
  <Words>848</Words>
  <Application>Microsoft Office PowerPoint</Application>
  <PresentationFormat>Широкоэкранный</PresentationFormat>
  <Paragraphs>25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Times New Roman</vt:lpstr>
      <vt:lpstr>Trebuchet MS</vt:lpstr>
      <vt:lpstr>Wingdings 3</vt:lpstr>
      <vt:lpstr>Аспект</vt:lpstr>
      <vt:lpstr>Тренувальні вправи . Правила вживання апострофа і знака м’якшення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Інтерактивна вправа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Тренувальні вправи . Правила вживання апострофа і знака м’якшення</dc:title>
  <dc:creator>comfy190920202@gmail.com</dc:creator>
  <cp:lastModifiedBy>comfy190920202@gmail.com</cp:lastModifiedBy>
  <cp:revision>9</cp:revision>
  <cp:lastPrinted>2021-01-23T15:28:10Z</cp:lastPrinted>
  <dcterms:created xsi:type="dcterms:W3CDTF">2021-01-23T14:58:37Z</dcterms:created>
  <dcterms:modified xsi:type="dcterms:W3CDTF">2021-01-23T17:53:15Z</dcterms:modified>
</cp:coreProperties>
</file>