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63" r:id="rId8"/>
    <p:sldId id="264" r:id="rId9"/>
    <p:sldId id="268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8EABA-1328-4557-A45B-DFB8D23D5E3A}" v="1064" dt="2022-02-10T11:57:49.505"/>
    <p1510:client id="{D32C2C60-0D63-45D7-9DC7-3E4302EC5B55}" v="116" dt="2022-02-10T07:48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якушко татьяна" userId="d6fbe8e2b7535d64" providerId="Windows Live" clId="Web-{1648EABA-1328-4557-A45B-DFB8D23D5E3A}"/>
    <pc:docChg chg="addSld modSld">
      <pc:chgData name="якушко татьяна" userId="d6fbe8e2b7535d64" providerId="Windows Live" clId="Web-{1648EABA-1328-4557-A45B-DFB8D23D5E3A}" dt="2022-02-10T11:57:49.505" v="801" actId="14100"/>
      <pc:docMkLst>
        <pc:docMk/>
      </pc:docMkLst>
      <pc:sldChg chg="addSp modSp">
        <pc:chgData name="якушко татьяна" userId="d6fbe8e2b7535d64" providerId="Windows Live" clId="Web-{1648EABA-1328-4557-A45B-DFB8D23D5E3A}" dt="2022-02-10T09:17:12.841" v="310" actId="20577"/>
        <pc:sldMkLst>
          <pc:docMk/>
          <pc:sldMk cId="1298295253" sldId="260"/>
        </pc:sldMkLst>
        <pc:spChg chg="add mod">
          <ac:chgData name="якушко татьяна" userId="d6fbe8e2b7535d64" providerId="Windows Live" clId="Web-{1648EABA-1328-4557-A45B-DFB8D23D5E3A}" dt="2022-02-10T09:11:38.291" v="147" actId="20577"/>
          <ac:spMkLst>
            <pc:docMk/>
            <pc:sldMk cId="1298295253" sldId="260"/>
            <ac:spMk id="3" creationId="{37B229C7-3C48-4F12-BD51-2A94AF4144A9}"/>
          </ac:spMkLst>
        </pc:spChg>
        <pc:spChg chg="add mod">
          <ac:chgData name="якушко татьяна" userId="d6fbe8e2b7535d64" providerId="Windows Live" clId="Web-{1648EABA-1328-4557-A45B-DFB8D23D5E3A}" dt="2022-02-10T09:11:24.603" v="146" actId="20577"/>
          <ac:spMkLst>
            <pc:docMk/>
            <pc:sldMk cId="1298295253" sldId="260"/>
            <ac:spMk id="4" creationId="{0B3494BB-EB85-4183-9505-5B7C6EBE0827}"/>
          </ac:spMkLst>
        </pc:spChg>
        <pc:spChg chg="add mod">
          <ac:chgData name="якушко татьяна" userId="d6fbe8e2b7535d64" providerId="Windows Live" clId="Web-{1648EABA-1328-4557-A45B-DFB8D23D5E3A}" dt="2022-02-10T09:11:17.274" v="145" actId="20577"/>
          <ac:spMkLst>
            <pc:docMk/>
            <pc:sldMk cId="1298295253" sldId="260"/>
            <ac:spMk id="5" creationId="{3F458C57-5890-4FFB-A3E7-DB70A57940CF}"/>
          </ac:spMkLst>
        </pc:spChg>
        <pc:spChg chg="add mod">
          <ac:chgData name="якушко татьяна" userId="d6fbe8e2b7535d64" providerId="Windows Live" clId="Web-{1648EABA-1328-4557-A45B-DFB8D23D5E3A}" dt="2022-02-10T09:13:56.409" v="204" actId="20577"/>
          <ac:spMkLst>
            <pc:docMk/>
            <pc:sldMk cId="1298295253" sldId="260"/>
            <ac:spMk id="6" creationId="{A0D5696E-20FF-4F52-AF38-F3C40AEB706B}"/>
          </ac:spMkLst>
        </pc:spChg>
        <pc:spChg chg="add mod">
          <ac:chgData name="якушко татьяна" userId="d6fbe8e2b7535d64" providerId="Windows Live" clId="Web-{1648EABA-1328-4557-A45B-DFB8D23D5E3A}" dt="2022-02-10T09:17:12.841" v="310" actId="20577"/>
          <ac:spMkLst>
            <pc:docMk/>
            <pc:sldMk cId="1298295253" sldId="260"/>
            <ac:spMk id="7" creationId="{B3404AAE-9D3B-4F13-9891-BD44701330B5}"/>
          </ac:spMkLst>
        </pc:spChg>
      </pc:sldChg>
      <pc:sldChg chg="addSp modSp new">
        <pc:chgData name="якушко татьяна" userId="d6fbe8e2b7535d64" providerId="Windows Live" clId="Web-{1648EABA-1328-4557-A45B-DFB8D23D5E3A}" dt="2022-02-10T09:30:19.151" v="395" actId="1076"/>
        <pc:sldMkLst>
          <pc:docMk/>
          <pc:sldMk cId="3938212524" sldId="261"/>
        </pc:sldMkLst>
        <pc:spChg chg="add mod">
          <ac:chgData name="якушко татьяна" userId="d6fbe8e2b7535d64" providerId="Windows Live" clId="Web-{1648EABA-1328-4557-A45B-DFB8D23D5E3A}" dt="2022-02-10T09:28:57.115" v="392" actId="20577"/>
          <ac:spMkLst>
            <pc:docMk/>
            <pc:sldMk cId="3938212524" sldId="261"/>
            <ac:spMk id="3" creationId="{B60FC855-5A0C-41ED-B5C1-D0AF513D3AFF}"/>
          </ac:spMkLst>
        </pc:spChg>
        <pc:picChg chg="add mod">
          <ac:chgData name="якушко татьяна" userId="d6fbe8e2b7535d64" providerId="Windows Live" clId="Web-{1648EABA-1328-4557-A45B-DFB8D23D5E3A}" dt="2022-02-10T09:26:54.155" v="360" actId="14100"/>
          <ac:picMkLst>
            <pc:docMk/>
            <pc:sldMk cId="3938212524" sldId="261"/>
            <ac:picMk id="2" creationId="{81E6FF91-2FAA-4669-9C5B-5289403BA4E7}"/>
          </ac:picMkLst>
        </pc:picChg>
        <pc:picChg chg="add mod">
          <ac:chgData name="якушко татьяна" userId="d6fbe8e2b7535d64" providerId="Windows Live" clId="Web-{1648EABA-1328-4557-A45B-DFB8D23D5E3A}" dt="2022-02-10T09:30:19.151" v="395" actId="1076"/>
          <ac:picMkLst>
            <pc:docMk/>
            <pc:sldMk cId="3938212524" sldId="261"/>
            <ac:picMk id="4" creationId="{37CD8BFE-B8CA-41A5-ACAF-68889DAC70B9}"/>
          </ac:picMkLst>
        </pc:picChg>
      </pc:sldChg>
      <pc:sldChg chg="addSp modSp new">
        <pc:chgData name="якушко татьяна" userId="d6fbe8e2b7535d64" providerId="Windows Live" clId="Web-{1648EABA-1328-4557-A45B-DFB8D23D5E3A}" dt="2022-02-10T09:25:11.634" v="355" actId="1076"/>
        <pc:sldMkLst>
          <pc:docMk/>
          <pc:sldMk cId="2654953667" sldId="262"/>
        </pc:sldMkLst>
        <pc:spChg chg="add mod">
          <ac:chgData name="якушко татьяна" userId="d6fbe8e2b7535d64" providerId="Windows Live" clId="Web-{1648EABA-1328-4557-A45B-DFB8D23D5E3A}" dt="2022-02-10T09:23:32.394" v="352" actId="20577"/>
          <ac:spMkLst>
            <pc:docMk/>
            <pc:sldMk cId="2654953667" sldId="262"/>
            <ac:spMk id="3" creationId="{16863E74-FEE6-4E0A-A69B-F1F622088D04}"/>
          </ac:spMkLst>
        </pc:spChg>
        <pc:spChg chg="add mod">
          <ac:chgData name="якушко татьяна" userId="d6fbe8e2b7535d64" providerId="Windows Live" clId="Web-{1648EABA-1328-4557-A45B-DFB8D23D5E3A}" dt="2022-02-10T09:23:00.705" v="346" actId="20577"/>
          <ac:spMkLst>
            <pc:docMk/>
            <pc:sldMk cId="2654953667" sldId="262"/>
            <ac:spMk id="4" creationId="{969C4F03-E684-4486-A4E7-91F1680C5117}"/>
          </ac:spMkLst>
        </pc:spChg>
        <pc:picChg chg="add mod">
          <ac:chgData name="якушко татьяна" userId="d6fbe8e2b7535d64" providerId="Windows Live" clId="Web-{1648EABA-1328-4557-A45B-DFB8D23D5E3A}" dt="2022-02-10T09:21:34.012" v="317" actId="14100"/>
          <ac:picMkLst>
            <pc:docMk/>
            <pc:sldMk cId="2654953667" sldId="262"/>
            <ac:picMk id="2" creationId="{B031470D-5BCC-459C-A7E5-E74BBD6CBAF1}"/>
          </ac:picMkLst>
        </pc:picChg>
        <pc:picChg chg="add mod">
          <ac:chgData name="якушко татьяна" userId="d6fbe8e2b7535d64" providerId="Windows Live" clId="Web-{1648EABA-1328-4557-A45B-DFB8D23D5E3A}" dt="2022-02-10T09:25:11.634" v="355" actId="1076"/>
          <ac:picMkLst>
            <pc:docMk/>
            <pc:sldMk cId="2654953667" sldId="262"/>
            <ac:picMk id="5" creationId="{73CA374D-1C7E-4B74-8F02-DC61273171FC}"/>
          </ac:picMkLst>
        </pc:picChg>
      </pc:sldChg>
      <pc:sldChg chg="addSp delSp modSp add replId">
        <pc:chgData name="якушко татьяна" userId="d6fbe8e2b7535d64" providerId="Windows Live" clId="Web-{1648EABA-1328-4557-A45B-DFB8D23D5E3A}" dt="2022-02-10T09:41:12.204" v="461" actId="14100"/>
        <pc:sldMkLst>
          <pc:docMk/>
          <pc:sldMk cId="1519528231" sldId="263"/>
        </pc:sldMkLst>
        <pc:spChg chg="mod">
          <ac:chgData name="якушко татьяна" userId="d6fbe8e2b7535d64" providerId="Windows Live" clId="Web-{1648EABA-1328-4557-A45B-DFB8D23D5E3A}" dt="2022-02-10T09:31:57.563" v="398" actId="20577"/>
          <ac:spMkLst>
            <pc:docMk/>
            <pc:sldMk cId="1519528231" sldId="263"/>
            <ac:spMk id="3" creationId="{B60FC855-5A0C-41ED-B5C1-D0AF513D3AFF}"/>
          </ac:spMkLst>
        </pc:spChg>
        <pc:spChg chg="add mod">
          <ac:chgData name="якушко татьяна" userId="d6fbe8e2b7535d64" providerId="Windows Live" clId="Web-{1648EABA-1328-4557-A45B-DFB8D23D5E3A}" dt="2022-02-10T09:36:05.171" v="444" actId="14100"/>
          <ac:spMkLst>
            <pc:docMk/>
            <pc:sldMk cId="1519528231" sldId="263"/>
            <ac:spMk id="6" creationId="{BB70AF2E-4D83-44D6-A68A-C6F7648ECD84}"/>
          </ac:spMkLst>
        </pc:spChg>
        <pc:picChg chg="del">
          <ac:chgData name="якушко татьяна" userId="d6fbe8e2b7535d64" providerId="Windows Live" clId="Web-{1648EABA-1328-4557-A45B-DFB8D23D5E3A}" dt="2022-02-10T09:32:03.610" v="399"/>
          <ac:picMkLst>
            <pc:docMk/>
            <pc:sldMk cId="1519528231" sldId="263"/>
            <ac:picMk id="4" creationId="{37CD8BFE-B8CA-41A5-ACAF-68889DAC70B9}"/>
          </ac:picMkLst>
        </pc:picChg>
        <pc:picChg chg="add mod">
          <ac:chgData name="якушко татьяна" userId="d6fbe8e2b7535d64" providerId="Windows Live" clId="Web-{1648EABA-1328-4557-A45B-DFB8D23D5E3A}" dt="2022-02-10T09:33:35.631" v="401" actId="1076"/>
          <ac:picMkLst>
            <pc:docMk/>
            <pc:sldMk cId="1519528231" sldId="263"/>
            <ac:picMk id="5" creationId="{64693EF3-247A-4F5F-A321-4B1800C02AA2}"/>
          </ac:picMkLst>
        </pc:picChg>
        <pc:picChg chg="add mod">
          <ac:chgData name="якушко татьяна" userId="d6fbe8e2b7535d64" providerId="Windows Live" clId="Web-{1648EABA-1328-4557-A45B-DFB8D23D5E3A}" dt="2022-02-10T09:36:11.280" v="445" actId="1076"/>
          <ac:picMkLst>
            <pc:docMk/>
            <pc:sldMk cId="1519528231" sldId="263"/>
            <ac:picMk id="7" creationId="{42AFAA67-E111-4B69-9059-DAFE1709BA50}"/>
          </ac:picMkLst>
        </pc:picChg>
        <pc:picChg chg="add mod">
          <ac:chgData name="якушко татьяна" userId="d6fbe8e2b7535d64" providerId="Windows Live" clId="Web-{1648EABA-1328-4557-A45B-DFB8D23D5E3A}" dt="2022-02-10T09:38:01.396" v="451" actId="1076"/>
          <ac:picMkLst>
            <pc:docMk/>
            <pc:sldMk cId="1519528231" sldId="263"/>
            <ac:picMk id="8" creationId="{5B99A68F-E630-4CF4-A151-BE3E7BC62722}"/>
          </ac:picMkLst>
        </pc:picChg>
        <pc:picChg chg="add del mod">
          <ac:chgData name="якушко татьяна" userId="d6fbe8e2b7535d64" providerId="Windows Live" clId="Web-{1648EABA-1328-4557-A45B-DFB8D23D5E3A}" dt="2022-02-10T09:39:19.775" v="453"/>
          <ac:picMkLst>
            <pc:docMk/>
            <pc:sldMk cId="1519528231" sldId="263"/>
            <ac:picMk id="9" creationId="{01593230-7F0D-49C6-B473-8C68AEBA66AA}"/>
          </ac:picMkLst>
        </pc:picChg>
        <pc:picChg chg="add mod">
          <ac:chgData name="якушко татьяна" userId="d6fbe8e2b7535d64" providerId="Windows Live" clId="Web-{1648EABA-1328-4557-A45B-DFB8D23D5E3A}" dt="2022-02-10T09:39:34.839" v="457" actId="14100"/>
          <ac:picMkLst>
            <pc:docMk/>
            <pc:sldMk cId="1519528231" sldId="263"/>
            <ac:picMk id="10" creationId="{A49CF017-FCDB-4FCA-B0B8-A3D113C2E794}"/>
          </ac:picMkLst>
        </pc:picChg>
        <pc:picChg chg="add mod">
          <ac:chgData name="якушко татьяна" userId="d6fbe8e2b7535d64" providerId="Windows Live" clId="Web-{1648EABA-1328-4557-A45B-DFB8D23D5E3A}" dt="2022-02-10T09:41:12.204" v="461" actId="14100"/>
          <ac:picMkLst>
            <pc:docMk/>
            <pc:sldMk cId="1519528231" sldId="263"/>
            <ac:picMk id="11" creationId="{403A387A-2681-4113-A632-F2A63EBC1A19}"/>
          </ac:picMkLst>
        </pc:picChg>
      </pc:sldChg>
      <pc:sldChg chg="addSp delSp modSp new">
        <pc:chgData name="якушко татьяна" userId="d6fbe8e2b7535d64" providerId="Windows Live" clId="Web-{1648EABA-1328-4557-A45B-DFB8D23D5E3A}" dt="2022-02-10T09:48:48.557" v="497" actId="14100"/>
        <pc:sldMkLst>
          <pc:docMk/>
          <pc:sldMk cId="4032705433" sldId="264"/>
        </pc:sldMkLst>
        <pc:spChg chg="add mod">
          <ac:chgData name="якушко татьяна" userId="d6fbe8e2b7535d64" providerId="Windows Live" clId="Web-{1648EABA-1328-4557-A45B-DFB8D23D5E3A}" dt="2022-02-10T09:48:48.557" v="497" actId="14100"/>
          <ac:spMkLst>
            <pc:docMk/>
            <pc:sldMk cId="4032705433" sldId="264"/>
            <ac:spMk id="6" creationId="{094AE415-476B-4A25-AC91-6EFBFA38D3D3}"/>
          </ac:spMkLst>
        </pc:spChg>
        <pc:picChg chg="add del mod">
          <ac:chgData name="якушко татьяна" userId="d6fbe8e2b7535d64" providerId="Windows Live" clId="Web-{1648EABA-1328-4557-A45B-DFB8D23D5E3A}" dt="2022-02-10T09:43:13.195" v="469"/>
          <ac:picMkLst>
            <pc:docMk/>
            <pc:sldMk cId="4032705433" sldId="264"/>
            <ac:picMk id="2" creationId="{F87F3CCB-3C05-46D6-9E06-7478B7526574}"/>
          </ac:picMkLst>
        </pc:picChg>
        <pc:picChg chg="add del mod">
          <ac:chgData name="якушко татьяна" userId="d6fbe8e2b7535d64" providerId="Windows Live" clId="Web-{1648EABA-1328-4557-A45B-DFB8D23D5E3A}" dt="2022-02-10T09:44:54.888" v="475"/>
          <ac:picMkLst>
            <pc:docMk/>
            <pc:sldMk cId="4032705433" sldId="264"/>
            <ac:picMk id="3" creationId="{0678F2B7-1776-4117-B351-6706BC491B5A}"/>
          </ac:picMkLst>
        </pc:picChg>
        <pc:picChg chg="add del mod">
          <ac:chgData name="якушко татьяна" userId="d6fbe8e2b7535d64" providerId="Windows Live" clId="Web-{1648EABA-1328-4557-A45B-DFB8D23D5E3A}" dt="2022-02-10T09:45:36.656" v="482"/>
          <ac:picMkLst>
            <pc:docMk/>
            <pc:sldMk cId="4032705433" sldId="264"/>
            <ac:picMk id="4" creationId="{C0BF5648-8851-4F06-9255-D548290448FB}"/>
          </ac:picMkLst>
        </pc:picChg>
        <pc:picChg chg="add mod">
          <ac:chgData name="якушко татьяна" userId="d6fbe8e2b7535d64" providerId="Windows Live" clId="Web-{1648EABA-1328-4557-A45B-DFB8D23D5E3A}" dt="2022-02-10T09:47:01.911" v="488" actId="14100"/>
          <ac:picMkLst>
            <pc:docMk/>
            <pc:sldMk cId="4032705433" sldId="264"/>
            <ac:picMk id="5" creationId="{5C665B77-49A1-4E29-A0FD-2F44C3C2DEA7}"/>
          </ac:picMkLst>
        </pc:picChg>
      </pc:sldChg>
      <pc:sldChg chg="addSp modSp new">
        <pc:chgData name="якушко татьяна" userId="d6fbe8e2b7535d64" providerId="Windows Live" clId="Web-{1648EABA-1328-4557-A45B-DFB8D23D5E3A}" dt="2022-02-10T09:51:40.176" v="519" actId="14100"/>
        <pc:sldMkLst>
          <pc:docMk/>
          <pc:sldMk cId="3696083683" sldId="265"/>
        </pc:sldMkLst>
        <pc:spChg chg="add mod">
          <ac:chgData name="якушко татьяна" userId="d6fbe8e2b7535d64" providerId="Windows Live" clId="Web-{1648EABA-1328-4557-A45B-DFB8D23D5E3A}" dt="2022-02-10T09:51:40.176" v="519" actId="14100"/>
          <ac:spMkLst>
            <pc:docMk/>
            <pc:sldMk cId="3696083683" sldId="265"/>
            <ac:spMk id="3" creationId="{9A843B55-7239-4299-BC9B-12E78B49B966}"/>
          </ac:spMkLst>
        </pc:spChg>
        <pc:picChg chg="add mod">
          <ac:chgData name="якушко татьяна" userId="d6fbe8e2b7535d64" providerId="Windows Live" clId="Web-{1648EABA-1328-4557-A45B-DFB8D23D5E3A}" dt="2022-02-10T09:50:01.280" v="503" actId="14100"/>
          <ac:picMkLst>
            <pc:docMk/>
            <pc:sldMk cId="3696083683" sldId="265"/>
            <ac:picMk id="2" creationId="{282CD3AE-217F-4A95-AB40-14AC4AA6A688}"/>
          </ac:picMkLst>
        </pc:picChg>
      </pc:sldChg>
      <pc:sldChg chg="addSp modSp new">
        <pc:chgData name="якушко татьяна" userId="d6fbe8e2b7535d64" providerId="Windows Live" clId="Web-{1648EABA-1328-4557-A45B-DFB8D23D5E3A}" dt="2022-02-10T11:31:26.151" v="612" actId="20577"/>
        <pc:sldMkLst>
          <pc:docMk/>
          <pc:sldMk cId="3500762461" sldId="266"/>
        </pc:sldMkLst>
        <pc:spChg chg="add mod">
          <ac:chgData name="якушко татьяна" userId="d6fbe8e2b7535d64" providerId="Windows Live" clId="Web-{1648EABA-1328-4557-A45B-DFB8D23D5E3A}" dt="2022-02-10T11:31:26.151" v="612" actId="20577"/>
          <ac:spMkLst>
            <pc:docMk/>
            <pc:sldMk cId="3500762461" sldId="266"/>
            <ac:spMk id="3" creationId="{8ECBC5F6-1DF2-486F-AB68-B4E66D5D126B}"/>
          </ac:spMkLst>
        </pc:spChg>
        <pc:spChg chg="add mod">
          <ac:chgData name="якушко татьяна" userId="d6fbe8e2b7535d64" providerId="Windows Live" clId="Web-{1648EABA-1328-4557-A45B-DFB8D23D5E3A}" dt="2022-02-10T11:31:06.385" v="606" actId="20577"/>
          <ac:spMkLst>
            <pc:docMk/>
            <pc:sldMk cId="3500762461" sldId="266"/>
            <ac:spMk id="4" creationId="{BF08954D-B6AD-48F0-A67F-A5BBFEABB32E}"/>
          </ac:spMkLst>
        </pc:spChg>
        <pc:picChg chg="add mod">
          <ac:chgData name="якушко татьяна" userId="d6fbe8e2b7535d64" providerId="Windows Live" clId="Web-{1648EABA-1328-4557-A45B-DFB8D23D5E3A}" dt="2022-02-10T11:19:47.930" v="525" actId="14100"/>
          <ac:picMkLst>
            <pc:docMk/>
            <pc:sldMk cId="3500762461" sldId="266"/>
            <ac:picMk id="2" creationId="{68F7D813-0885-4D86-B3E6-1512F958513F}"/>
          </ac:picMkLst>
        </pc:picChg>
      </pc:sldChg>
      <pc:sldChg chg="addSp modSp new">
        <pc:chgData name="якушко татьяна" userId="d6fbe8e2b7535d64" providerId="Windows Live" clId="Web-{1648EABA-1328-4557-A45B-DFB8D23D5E3A}" dt="2022-02-10T11:44:08.515" v="708" actId="20577"/>
        <pc:sldMkLst>
          <pc:docMk/>
          <pc:sldMk cId="2281073905" sldId="267"/>
        </pc:sldMkLst>
        <pc:spChg chg="add mod">
          <ac:chgData name="якушко татьяна" userId="d6fbe8e2b7535d64" providerId="Windows Live" clId="Web-{1648EABA-1328-4557-A45B-DFB8D23D5E3A}" dt="2022-02-10T11:44:08.515" v="708" actId="20577"/>
          <ac:spMkLst>
            <pc:docMk/>
            <pc:sldMk cId="2281073905" sldId="267"/>
            <ac:spMk id="4" creationId="{4647067C-3593-4959-9B05-62DB74D88289}"/>
          </ac:spMkLst>
        </pc:spChg>
        <pc:picChg chg="add mod">
          <ac:chgData name="якушко татьяна" userId="d6fbe8e2b7535d64" providerId="Windows Live" clId="Web-{1648EABA-1328-4557-A45B-DFB8D23D5E3A}" dt="2022-02-10T11:38:16.177" v="617" actId="14100"/>
          <ac:picMkLst>
            <pc:docMk/>
            <pc:sldMk cId="2281073905" sldId="267"/>
            <ac:picMk id="2" creationId="{37D05519-28D9-4B2A-8DB7-7206D3E6D87D}"/>
          </ac:picMkLst>
        </pc:picChg>
        <pc:picChg chg="add mod">
          <ac:chgData name="якушко татьяна" userId="d6fbe8e2b7535d64" providerId="Windows Live" clId="Web-{1648EABA-1328-4557-A45B-DFB8D23D5E3A}" dt="2022-02-10T11:38:49.350" v="619" actId="1076"/>
          <ac:picMkLst>
            <pc:docMk/>
            <pc:sldMk cId="2281073905" sldId="267"/>
            <ac:picMk id="3" creationId="{DF28C3BA-7676-41F2-8B92-6E1544C775A2}"/>
          </ac:picMkLst>
        </pc:picChg>
      </pc:sldChg>
      <pc:sldChg chg="addSp delSp modSp new">
        <pc:chgData name="якушко татьяна" userId="d6fbe8e2b7535d64" providerId="Windows Live" clId="Web-{1648EABA-1328-4557-A45B-DFB8D23D5E3A}" dt="2022-02-10T11:55:05.766" v="764" actId="14100"/>
        <pc:sldMkLst>
          <pc:docMk/>
          <pc:sldMk cId="1375929384" sldId="268"/>
        </pc:sldMkLst>
        <pc:spChg chg="add del mod">
          <ac:chgData name="якушко татьяна" userId="d6fbe8e2b7535d64" providerId="Windows Live" clId="Web-{1648EABA-1328-4557-A45B-DFB8D23D5E3A}" dt="2022-02-10T11:52:54.154" v="720"/>
          <ac:spMkLst>
            <pc:docMk/>
            <pc:sldMk cId="1375929384" sldId="268"/>
            <ac:spMk id="4" creationId="{E1960A3F-5A7F-44F0-8E42-223A4D7B340A}"/>
          </ac:spMkLst>
        </pc:spChg>
        <pc:spChg chg="add mod">
          <ac:chgData name="якушко татьяна" userId="d6fbe8e2b7535d64" providerId="Windows Live" clId="Web-{1648EABA-1328-4557-A45B-DFB8D23D5E3A}" dt="2022-02-10T11:54:54" v="762" actId="14100"/>
          <ac:spMkLst>
            <pc:docMk/>
            <pc:sldMk cId="1375929384" sldId="268"/>
            <ac:spMk id="5" creationId="{9F58A132-4B70-4949-BD24-60A39872E6CE}"/>
          </ac:spMkLst>
        </pc:spChg>
        <pc:spChg chg="add mod">
          <ac:chgData name="якушко татьяна" userId="d6fbe8e2b7535d64" providerId="Windows Live" clId="Web-{1648EABA-1328-4557-A45B-DFB8D23D5E3A}" dt="2022-02-10T11:54:43.719" v="760" actId="20577"/>
          <ac:spMkLst>
            <pc:docMk/>
            <pc:sldMk cId="1375929384" sldId="268"/>
            <ac:spMk id="6" creationId="{3CD2ACAD-72DA-4A1F-8647-3A8E02A39FFE}"/>
          </ac:spMkLst>
        </pc:spChg>
        <pc:picChg chg="add mod">
          <ac:chgData name="якушко татьяна" userId="d6fbe8e2b7535d64" providerId="Windows Live" clId="Web-{1648EABA-1328-4557-A45B-DFB8D23D5E3A}" dt="2022-02-10T11:49:13.163" v="714" actId="14100"/>
          <ac:picMkLst>
            <pc:docMk/>
            <pc:sldMk cId="1375929384" sldId="268"/>
            <ac:picMk id="2" creationId="{9B9E1BE4-B1C3-47A9-A6F7-924180A35FA9}"/>
          </ac:picMkLst>
        </pc:picChg>
        <pc:picChg chg="add mod">
          <ac:chgData name="якушко татьяна" userId="d6fbe8e2b7535d64" providerId="Windows Live" clId="Web-{1648EABA-1328-4557-A45B-DFB8D23D5E3A}" dt="2022-02-10T11:55:05.766" v="764" actId="14100"/>
          <ac:picMkLst>
            <pc:docMk/>
            <pc:sldMk cId="1375929384" sldId="268"/>
            <ac:picMk id="3" creationId="{0F41D888-4B85-437E-AF58-CC450792310B}"/>
          </ac:picMkLst>
        </pc:picChg>
      </pc:sldChg>
      <pc:sldChg chg="addSp modSp new">
        <pc:chgData name="якушко татьяна" userId="d6fbe8e2b7535d64" providerId="Windows Live" clId="Web-{1648EABA-1328-4557-A45B-DFB8D23D5E3A}" dt="2022-02-10T11:57:49.505" v="801" actId="14100"/>
        <pc:sldMkLst>
          <pc:docMk/>
          <pc:sldMk cId="4206871038" sldId="269"/>
        </pc:sldMkLst>
        <pc:spChg chg="add mod">
          <ac:chgData name="якушко татьяна" userId="d6fbe8e2b7535d64" providerId="Windows Live" clId="Web-{1648EABA-1328-4557-A45B-DFB8D23D5E3A}" dt="2022-02-10T11:57:49.505" v="801" actId="14100"/>
          <ac:spMkLst>
            <pc:docMk/>
            <pc:sldMk cId="4206871038" sldId="269"/>
            <ac:spMk id="4" creationId="{88A8AA1F-BAA4-4BEC-B983-B65AB137E3EC}"/>
          </ac:spMkLst>
        </pc:spChg>
        <pc:picChg chg="add mod">
          <ac:chgData name="якушко татьяна" userId="d6fbe8e2b7535d64" providerId="Windows Live" clId="Web-{1648EABA-1328-4557-A45B-DFB8D23D5E3A}" dt="2022-02-10T11:56:11.534" v="770" actId="14100"/>
          <ac:picMkLst>
            <pc:docMk/>
            <pc:sldMk cId="4206871038" sldId="269"/>
            <ac:picMk id="2" creationId="{414CB6EF-9358-4617-B49D-BDD7C7B8D249}"/>
          </ac:picMkLst>
        </pc:picChg>
        <pc:picChg chg="add mod">
          <ac:chgData name="якушко татьяна" userId="d6fbe8e2b7535d64" providerId="Windows Live" clId="Web-{1648EABA-1328-4557-A45B-DFB8D23D5E3A}" dt="2022-02-10T11:57:12.567" v="776" actId="14100"/>
          <ac:picMkLst>
            <pc:docMk/>
            <pc:sldMk cId="4206871038" sldId="269"/>
            <ac:picMk id="3" creationId="{64A62C81-74D5-4C41-BA18-D46EFD6DCD9A}"/>
          </ac:picMkLst>
        </pc:picChg>
      </pc:sldChg>
    </pc:docChg>
  </pc:docChgLst>
  <pc:docChgLst>
    <pc:chgData name="якушко татьяна" userId="d6fbe8e2b7535d64" providerId="Windows Live" clId="Web-{D32C2C60-0D63-45D7-9DC7-3E4302EC5B55}"/>
    <pc:docChg chg="addSld delSld modSld">
      <pc:chgData name="якушко татьяна" userId="d6fbe8e2b7535d64" providerId="Windows Live" clId="Web-{D32C2C60-0D63-45D7-9DC7-3E4302EC5B55}" dt="2022-02-10T07:48:05.558" v="87"/>
      <pc:docMkLst>
        <pc:docMk/>
      </pc:docMkLst>
      <pc:sldChg chg="del">
        <pc:chgData name="якушко татьяна" userId="d6fbe8e2b7535d64" providerId="Windows Live" clId="Web-{D32C2C60-0D63-45D7-9DC7-3E4302EC5B55}" dt="2022-02-10T07:28:30.279" v="1"/>
        <pc:sldMkLst>
          <pc:docMk/>
          <pc:sldMk cId="1351651579" sldId="256"/>
        </pc:sldMkLst>
      </pc:sldChg>
      <pc:sldChg chg="addSp modSp new">
        <pc:chgData name="якушко татьяна" userId="d6fbe8e2b7535d64" providerId="Windows Live" clId="Web-{D32C2C60-0D63-45D7-9DC7-3E4302EC5B55}" dt="2022-02-10T07:33:42.112" v="35" actId="1076"/>
        <pc:sldMkLst>
          <pc:docMk/>
          <pc:sldMk cId="564808095" sldId="257"/>
        </pc:sldMkLst>
        <pc:spChg chg="add mod">
          <ac:chgData name="якушко татьяна" userId="d6fbe8e2b7535d64" providerId="Windows Live" clId="Web-{D32C2C60-0D63-45D7-9DC7-3E4302EC5B55}" dt="2022-02-10T07:32:08.231" v="30" actId="20577"/>
          <ac:spMkLst>
            <pc:docMk/>
            <pc:sldMk cId="564808095" sldId="257"/>
            <ac:spMk id="3" creationId="{C9BFB54B-209B-4FD6-9839-6A923CFBA064}"/>
          </ac:spMkLst>
        </pc:spChg>
        <pc:picChg chg="add mod">
          <ac:chgData name="якушко татьяна" userId="d6fbe8e2b7535d64" providerId="Windows Live" clId="Web-{D32C2C60-0D63-45D7-9DC7-3E4302EC5B55}" dt="2022-02-10T07:30:18.067" v="6" actId="14100"/>
          <ac:picMkLst>
            <pc:docMk/>
            <pc:sldMk cId="564808095" sldId="257"/>
            <ac:picMk id="2" creationId="{3C5BEA9C-9257-4B05-826D-410B6F27622C}"/>
          </ac:picMkLst>
        </pc:picChg>
        <pc:picChg chg="add mod">
          <ac:chgData name="якушко татьяна" userId="d6fbe8e2b7535d64" providerId="Windows Live" clId="Web-{D32C2C60-0D63-45D7-9DC7-3E4302EC5B55}" dt="2022-02-10T07:33:42.112" v="35" actId="1076"/>
          <ac:picMkLst>
            <pc:docMk/>
            <pc:sldMk cId="564808095" sldId="257"/>
            <ac:picMk id="4" creationId="{48E5C60F-4915-4783-BA36-92271F97AA27}"/>
          </ac:picMkLst>
        </pc:picChg>
      </pc:sldChg>
      <pc:sldChg chg="addSp delSp modSp new">
        <pc:chgData name="якушко татьяна" userId="d6fbe8e2b7535d64" providerId="Windows Live" clId="Web-{D32C2C60-0D63-45D7-9DC7-3E4302EC5B55}" dt="2022-02-10T07:39:04.476" v="51" actId="14100"/>
        <pc:sldMkLst>
          <pc:docMk/>
          <pc:sldMk cId="1853507030" sldId="258"/>
        </pc:sldMkLst>
        <pc:picChg chg="add del mod">
          <ac:chgData name="якушко татьяна" userId="d6fbe8e2b7535d64" providerId="Windows Live" clId="Web-{D32C2C60-0D63-45D7-9DC7-3E4302EC5B55}" dt="2022-02-10T07:34:46.772" v="38"/>
          <ac:picMkLst>
            <pc:docMk/>
            <pc:sldMk cId="1853507030" sldId="258"/>
            <ac:picMk id="2" creationId="{30FEC4CF-A685-4047-B62F-723ADC51DF0E}"/>
          </ac:picMkLst>
        </pc:picChg>
        <pc:picChg chg="add mod">
          <ac:chgData name="якушко татьяна" userId="d6fbe8e2b7535d64" providerId="Windows Live" clId="Web-{D32C2C60-0D63-45D7-9DC7-3E4302EC5B55}" dt="2022-02-10T07:37:33.095" v="44" actId="14100"/>
          <ac:picMkLst>
            <pc:docMk/>
            <pc:sldMk cId="1853507030" sldId="258"/>
            <ac:picMk id="3" creationId="{CAB87A56-19D8-497C-AE78-5B6184E91091}"/>
          </ac:picMkLst>
        </pc:picChg>
        <pc:picChg chg="add mod">
          <ac:chgData name="якушко татьяна" userId="d6fbe8e2b7535d64" providerId="Windows Live" clId="Web-{D32C2C60-0D63-45D7-9DC7-3E4302EC5B55}" dt="2022-02-10T07:39:04.476" v="51" actId="14100"/>
          <ac:picMkLst>
            <pc:docMk/>
            <pc:sldMk cId="1853507030" sldId="258"/>
            <ac:picMk id="4" creationId="{0AF75684-FDA5-4DA9-ABC5-E0B5392A8B6F}"/>
          </ac:picMkLst>
        </pc:picChg>
      </pc:sldChg>
      <pc:sldChg chg="addSp delSp modSp new">
        <pc:chgData name="якушко татьяна" userId="d6fbe8e2b7535d64" providerId="Windows Live" clId="Web-{D32C2C60-0D63-45D7-9DC7-3E4302EC5B55}" dt="2022-02-10T07:48:05.558" v="87"/>
        <pc:sldMkLst>
          <pc:docMk/>
          <pc:sldMk cId="1870973453" sldId="259"/>
        </pc:sldMkLst>
        <pc:spChg chg="add mod">
          <ac:chgData name="якушко татьяна" userId="d6fbe8e2b7535d64" providerId="Windows Live" clId="Web-{D32C2C60-0D63-45D7-9DC7-3E4302EC5B55}" dt="2022-02-10T07:46:23.832" v="71" actId="20577"/>
          <ac:spMkLst>
            <pc:docMk/>
            <pc:sldMk cId="1870973453" sldId="259"/>
            <ac:spMk id="3" creationId="{1FAF861A-410D-44E2-992F-2EA37608B998}"/>
          </ac:spMkLst>
        </pc:spChg>
        <pc:picChg chg="add mod">
          <ac:chgData name="якушко татьяна" userId="d6fbe8e2b7535d64" providerId="Windows Live" clId="Web-{D32C2C60-0D63-45D7-9DC7-3E4302EC5B55}" dt="2022-02-10T07:46:33.864" v="73" actId="14100"/>
          <ac:picMkLst>
            <pc:docMk/>
            <pc:sldMk cId="1870973453" sldId="259"/>
            <ac:picMk id="2" creationId="{754D9CA7-C45C-43D9-A29F-24D75EC4E82C}"/>
          </ac:picMkLst>
        </pc:picChg>
        <pc:picChg chg="add del mod">
          <ac:chgData name="якушко татьяна" userId="d6fbe8e2b7535d64" providerId="Windows Live" clId="Web-{D32C2C60-0D63-45D7-9DC7-3E4302EC5B55}" dt="2022-02-10T07:48:05.558" v="87"/>
          <ac:picMkLst>
            <pc:docMk/>
            <pc:sldMk cId="1870973453" sldId="259"/>
            <ac:picMk id="4" creationId="{EA43B4EB-FA72-498D-A5D5-3CA0B87E0038}"/>
          </ac:picMkLst>
        </pc:picChg>
      </pc:sldChg>
      <pc:sldChg chg="addSp modSp new">
        <pc:chgData name="якушко татьяна" userId="d6fbe8e2b7535d64" providerId="Windows Live" clId="Web-{D32C2C60-0D63-45D7-9DC7-3E4302EC5B55}" dt="2022-02-10T07:47:22.039" v="79" actId="14100"/>
        <pc:sldMkLst>
          <pc:docMk/>
          <pc:sldMk cId="1298295253" sldId="260"/>
        </pc:sldMkLst>
        <pc:picChg chg="add mod">
          <ac:chgData name="якушко татьяна" userId="d6fbe8e2b7535d64" providerId="Windows Live" clId="Web-{D32C2C60-0D63-45D7-9DC7-3E4302EC5B55}" dt="2022-02-10T07:47:22.039" v="79" actId="14100"/>
          <ac:picMkLst>
            <pc:docMk/>
            <pc:sldMk cId="1298295253" sldId="260"/>
            <ac:picMk id="2" creationId="{BE5F52D8-9F3C-4434-8DE7-3E080E387E9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3C5BEA9C-9257-4B05-826D-410B6F276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2336"/>
            <a:ext cx="12030972" cy="6862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BFB54B-209B-4FD6-9839-6A923CFBA064}"/>
              </a:ext>
            </a:extLst>
          </p:cNvPr>
          <p:cNvSpPr txBox="1"/>
          <p:nvPr/>
        </p:nvSpPr>
        <p:spPr>
          <a:xfrm>
            <a:off x="3042250" y="2007080"/>
            <a:ext cx="824972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6000" b="1" dirty="0" err="1">
                <a:solidFill>
                  <a:srgbClr val="FF0000"/>
                </a:solidFill>
                <a:latin typeface="Times New Roman"/>
                <a:cs typeface="Calibri"/>
              </a:rPr>
              <a:t>Вживання</a:t>
            </a:r>
            <a:r>
              <a:rPr lang="ru-RU" sz="6000" b="1" dirty="0">
                <a:solidFill>
                  <a:srgbClr val="FF0000"/>
                </a:solidFill>
                <a:latin typeface="Times New Roman"/>
                <a:cs typeface="Calibri"/>
              </a:rPr>
              <a:t> апострофа</a:t>
            </a:r>
          </a:p>
        </p:txBody>
      </p:sp>
      <p:pic>
        <p:nvPicPr>
          <p:cNvPr id="4" name="Рисунок 4" descr="Изображение выглядит как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48E5C60F-4915-4783-BA36-92271F97A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381" y="3262942"/>
            <a:ext cx="5244860" cy="342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80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зонт, векторная графика,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B031470D-5BCC-459C-A7E5-E74BBD6CB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3144"/>
            <a:ext cx="12692331" cy="68642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863E74-FEE6-4E0A-A69B-F1F622088D04}"/>
              </a:ext>
            </a:extLst>
          </p:cNvPr>
          <p:cNvSpPr txBox="1"/>
          <p:nvPr/>
        </p:nvSpPr>
        <p:spPr>
          <a:xfrm>
            <a:off x="3559835" y="1791419"/>
            <a:ext cx="8494141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Повторити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систематизувати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й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узагальнити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знання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учнів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про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апостроф,удосконалити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навички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правильної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вимови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та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написання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слів</a:t>
            </a:r>
            <a:r>
              <a:rPr lang="en-US" sz="3200" dirty="0">
                <a:solidFill>
                  <a:srgbClr val="002060"/>
                </a:solidFill>
                <a:latin typeface="Times New Roman"/>
                <a:cs typeface="Times New Roman"/>
              </a:rPr>
              <a:t> з </a:t>
            </a:r>
            <a:r>
              <a:rPr lang="en-US" sz="3200" dirty="0" err="1">
                <a:solidFill>
                  <a:srgbClr val="002060"/>
                </a:solidFill>
                <a:latin typeface="Times New Roman"/>
                <a:cs typeface="Times New Roman"/>
              </a:rPr>
              <a:t>апострофом</a:t>
            </a:r>
            <a:endParaRPr lang="en-US" sz="32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9C4F03-E684-4486-A4E7-91F1680C5117}"/>
              </a:ext>
            </a:extLst>
          </p:cNvPr>
          <p:cNvSpPr txBox="1"/>
          <p:nvPr/>
        </p:nvSpPr>
        <p:spPr>
          <a:xfrm>
            <a:off x="4077419" y="411194"/>
            <a:ext cx="517297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Times New Roman"/>
                <a:cs typeface="Calibri"/>
              </a:rPr>
              <a:t>Мета уроку</a:t>
            </a:r>
            <a:endParaRPr lang="ru-RU" sz="4800">
              <a:solidFill>
                <a:srgbClr val="FF0000"/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73CA374D-1C7E-4B74-8F02-DC6127317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249" y="369641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5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CAB87A56-19D8-497C-AE78-5B6184E91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718"/>
            <a:ext cx="12318520" cy="6859436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AF75684-FDA5-4DA9-ABC5-E0B5392A8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6430" y="-1181278"/>
            <a:ext cx="12778595" cy="819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07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54D9CA7-C45C-43D9-A29F-24D75EC4E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3515867"/>
            <a:ext cx="4410973" cy="32624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AF861A-410D-44E2-992F-2EA37608B998}"/>
              </a:ext>
            </a:extLst>
          </p:cNvPr>
          <p:cNvSpPr txBox="1"/>
          <p:nvPr/>
        </p:nvSpPr>
        <p:spPr>
          <a:xfrm>
            <a:off x="1791420" y="655609"/>
            <a:ext cx="10262557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Апостроф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не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пишеться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у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словах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: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Свято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святий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святкувати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святковий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Святослав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морквяний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мавпячий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цвях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тьмяний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духмяний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медвяний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дзвякнути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.</a:t>
            </a:r>
            <a:endParaRPr lang="en-US"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0973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BE5F52D8-9F3C-4434-8DE7-3E080E387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718"/>
            <a:ext cx="12217878" cy="685943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7B229C7-3C48-4F12-BD51-2A94AF4144A9}"/>
              </a:ext>
            </a:extLst>
          </p:cNvPr>
          <p:cNvSpPr/>
          <p:nvPr/>
        </p:nvSpPr>
        <p:spPr>
          <a:xfrm>
            <a:off x="2691442" y="96329"/>
            <a:ext cx="6469809" cy="948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600" b="1" dirty="0">
                <a:latin typeface="Times New Roman"/>
                <a:cs typeface="Calibri"/>
              </a:rPr>
              <a:t>Апостроф не </a:t>
            </a:r>
            <a:r>
              <a:rPr lang="ru-RU" sz="3600" b="1" dirty="0" err="1">
                <a:latin typeface="Times New Roman"/>
                <a:cs typeface="Calibri"/>
              </a:rPr>
              <a:t>пишеться</a:t>
            </a:r>
            <a:endParaRPr lang="ru-RU" sz="3600" b="1">
              <a:latin typeface="Times New Roman"/>
              <a:cs typeface="Times New Roman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B3494BB-EB85-4183-9505-5B7C6EBE0827}"/>
              </a:ext>
            </a:extLst>
          </p:cNvPr>
          <p:cNvSpPr/>
          <p:nvPr/>
        </p:nvSpPr>
        <p:spPr>
          <a:xfrm>
            <a:off x="246392" y="1389392"/>
            <a:ext cx="5420262" cy="1408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dirty="0" err="1">
                <a:latin typeface="Times New Roman"/>
                <a:cs typeface="Calibri"/>
              </a:rPr>
              <a:t>Якщо</a:t>
            </a:r>
            <a:r>
              <a:rPr lang="ru-RU" sz="2800" dirty="0">
                <a:latin typeface="Times New Roman"/>
                <a:cs typeface="Calibri"/>
              </a:rPr>
              <a:t> звук р </a:t>
            </a:r>
            <a:r>
              <a:rPr lang="ru-RU" sz="2800" dirty="0" err="1">
                <a:latin typeface="Times New Roman"/>
                <a:cs typeface="Calibri"/>
              </a:rPr>
              <a:t>м'який</a:t>
            </a:r>
            <a:r>
              <a:rPr lang="ru-RU" sz="2800" dirty="0">
                <a:latin typeface="Times New Roman"/>
                <a:cs typeface="Calibri"/>
              </a:rPr>
              <a:t> : </a:t>
            </a:r>
            <a:r>
              <a:rPr lang="ru-RU" sz="2800" dirty="0" err="1">
                <a:latin typeface="Times New Roman"/>
                <a:cs typeface="Calibri"/>
              </a:rPr>
              <a:t>буряк</a:t>
            </a:r>
            <a:r>
              <a:rPr lang="ru-RU" sz="2800" dirty="0">
                <a:latin typeface="Times New Roman"/>
                <a:cs typeface="Calibri"/>
              </a:rPr>
              <a:t>, </a:t>
            </a:r>
            <a:r>
              <a:rPr lang="ru-RU" sz="2800" dirty="0" err="1">
                <a:latin typeface="Times New Roman"/>
                <a:cs typeface="Calibri"/>
              </a:rPr>
              <a:t>рясно</a:t>
            </a:r>
            <a:r>
              <a:rPr lang="ru-RU" sz="2800" dirty="0">
                <a:latin typeface="Times New Roman"/>
                <a:cs typeface="Calibri"/>
              </a:rPr>
              <a:t>, крючок</a:t>
            </a:r>
            <a:endParaRPr lang="ru-RU" sz="2800">
              <a:latin typeface="Times New Roman"/>
              <a:cs typeface="Times New Roman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F458C57-5890-4FFB-A3E7-DB70A57940CF}"/>
              </a:ext>
            </a:extLst>
          </p:cNvPr>
          <p:cNvSpPr/>
          <p:nvPr/>
        </p:nvSpPr>
        <p:spPr>
          <a:xfrm>
            <a:off x="6470890" y="1388494"/>
            <a:ext cx="5477772" cy="1408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/>
                <a:cs typeface="Calibri"/>
              </a:rPr>
              <a:t>Перед </a:t>
            </a:r>
            <a:r>
              <a:rPr lang="ru-RU" sz="2800" dirty="0" err="1">
                <a:latin typeface="Times New Roman"/>
                <a:cs typeface="Calibri"/>
              </a:rPr>
              <a:t>буквосполученням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йо</a:t>
            </a:r>
            <a:r>
              <a:rPr lang="ru-RU" sz="2800" dirty="0">
                <a:latin typeface="Times New Roman"/>
                <a:cs typeface="Calibri"/>
              </a:rPr>
              <a:t>: </a:t>
            </a:r>
            <a:r>
              <a:rPr lang="ru-RU" sz="2800" dirty="0" err="1">
                <a:latin typeface="Times New Roman"/>
                <a:cs typeface="Calibri"/>
              </a:rPr>
              <a:t>серйозний</a:t>
            </a:r>
            <a:r>
              <a:rPr lang="ru-RU" sz="2800" dirty="0">
                <a:latin typeface="Times New Roman"/>
                <a:cs typeface="Calibri"/>
              </a:rPr>
              <a:t>, </a:t>
            </a:r>
            <a:r>
              <a:rPr lang="ru-RU" sz="2800" dirty="0" err="1">
                <a:latin typeface="Times New Roman"/>
                <a:cs typeface="Calibri"/>
              </a:rPr>
              <a:t>курйозний</a:t>
            </a:r>
            <a:r>
              <a:rPr lang="ru-RU" sz="2800" dirty="0">
                <a:latin typeface="Times New Roman"/>
                <a:cs typeface="Calibri"/>
              </a:rPr>
              <a:t>, </a:t>
            </a:r>
            <a:r>
              <a:rPr lang="ru-RU" sz="2800" dirty="0" err="1">
                <a:latin typeface="Times New Roman"/>
                <a:cs typeface="Calibri"/>
              </a:rPr>
              <a:t>підйом</a:t>
            </a:r>
            <a:endParaRPr lang="ru-RU" sz="2800">
              <a:latin typeface="Times New Roman"/>
              <a:cs typeface="Times New Roman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0D5696E-20FF-4F52-AF38-F3C40AEB706B}"/>
              </a:ext>
            </a:extLst>
          </p:cNvPr>
          <p:cNvSpPr/>
          <p:nvPr/>
        </p:nvSpPr>
        <p:spPr>
          <a:xfrm>
            <a:off x="244596" y="3156010"/>
            <a:ext cx="5420262" cy="13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/>
                <a:cs typeface="Calibri"/>
              </a:rPr>
              <a:t>У словах </a:t>
            </a:r>
            <a:r>
              <a:rPr lang="ru-RU" sz="2800" dirty="0" err="1">
                <a:latin typeface="Times New Roman"/>
                <a:cs typeface="Calibri"/>
              </a:rPr>
              <a:t>іншомовного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походження</a:t>
            </a:r>
            <a:r>
              <a:rPr lang="ru-RU" sz="2800" dirty="0">
                <a:latin typeface="Times New Roman"/>
                <a:cs typeface="Calibri"/>
              </a:rPr>
              <a:t>: пюре, бюро, резюме</a:t>
            </a:r>
            <a:endParaRPr lang="ru-RU" sz="2800">
              <a:latin typeface="Times New Roman"/>
              <a:cs typeface="Times New Roman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3404AAE-9D3B-4F13-9891-BD44701330B5}"/>
              </a:ext>
            </a:extLst>
          </p:cNvPr>
          <p:cNvSpPr/>
          <p:nvPr/>
        </p:nvSpPr>
        <p:spPr>
          <a:xfrm>
            <a:off x="6469093" y="3155112"/>
            <a:ext cx="5420263" cy="13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/>
                <a:cs typeface="Calibri"/>
              </a:rPr>
              <a:t>Після</a:t>
            </a:r>
            <a:r>
              <a:rPr lang="ru-RU" sz="2400" dirty="0">
                <a:latin typeface="Times New Roman"/>
                <a:cs typeface="Calibri"/>
              </a:rPr>
              <a:t> </a:t>
            </a:r>
            <a:r>
              <a:rPr lang="ru-RU" sz="2400" dirty="0" err="1">
                <a:latin typeface="Times New Roman"/>
                <a:cs typeface="Calibri"/>
              </a:rPr>
              <a:t>префіксів</a:t>
            </a:r>
            <a:r>
              <a:rPr lang="ru-RU" sz="2400" dirty="0">
                <a:latin typeface="Times New Roman"/>
                <a:cs typeface="Calibri"/>
              </a:rPr>
              <a:t> з </a:t>
            </a:r>
            <a:r>
              <a:rPr lang="ru-RU" sz="2400" dirty="0" err="1">
                <a:latin typeface="Times New Roman"/>
                <a:cs typeface="Calibri"/>
              </a:rPr>
              <a:t>кінцевим</a:t>
            </a:r>
            <a:r>
              <a:rPr lang="ru-RU" sz="2400" dirty="0">
                <a:latin typeface="Times New Roman"/>
                <a:cs typeface="Calibri"/>
              </a:rPr>
              <a:t> </a:t>
            </a:r>
            <a:r>
              <a:rPr lang="ru-RU" sz="2400" dirty="0" err="1">
                <a:latin typeface="Times New Roman"/>
                <a:cs typeface="Calibri"/>
              </a:rPr>
              <a:t>приголосним</a:t>
            </a:r>
            <a:r>
              <a:rPr lang="ru-RU" sz="2400" dirty="0">
                <a:latin typeface="Times New Roman"/>
                <a:cs typeface="Calibri"/>
              </a:rPr>
              <a:t> перед </a:t>
            </a:r>
            <a:r>
              <a:rPr lang="ru-RU" sz="2400" dirty="0" err="1">
                <a:latin typeface="Times New Roman"/>
                <a:cs typeface="Calibri"/>
              </a:rPr>
              <a:t>наступними</a:t>
            </a:r>
            <a:r>
              <a:rPr lang="ru-RU" sz="2400" dirty="0">
                <a:latin typeface="Times New Roman"/>
                <a:cs typeface="Calibri"/>
              </a:rPr>
              <a:t> </a:t>
            </a:r>
            <a:r>
              <a:rPr lang="ru-RU" sz="2400" dirty="0" err="1">
                <a:latin typeface="Times New Roman"/>
                <a:cs typeface="Calibri"/>
              </a:rPr>
              <a:t>нолосними</a:t>
            </a:r>
            <a:r>
              <a:rPr lang="ru-RU" sz="2400" dirty="0">
                <a:latin typeface="Times New Roman"/>
                <a:cs typeface="Calibri"/>
              </a:rPr>
              <a:t> </a:t>
            </a:r>
            <a:r>
              <a:rPr lang="ru-RU" sz="2400" dirty="0" err="1">
                <a:latin typeface="Times New Roman"/>
                <a:cs typeface="Calibri"/>
              </a:rPr>
              <a:t>а,о,і,у,е</a:t>
            </a:r>
            <a:r>
              <a:rPr lang="ru-RU" sz="2400" dirty="0">
                <a:latin typeface="Times New Roman"/>
                <a:cs typeface="Calibri"/>
              </a:rPr>
              <a:t>: </a:t>
            </a:r>
            <a:r>
              <a:rPr lang="ru-RU" sz="2400" dirty="0" err="1">
                <a:latin typeface="Times New Roman"/>
                <a:cs typeface="Calibri"/>
              </a:rPr>
              <a:t>безіменний,зекономити</a:t>
            </a:r>
            <a:endParaRPr lang="ru-RU"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8295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1E6FF91-2FAA-4669-9C5B-5289403BA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67486" y="-45468"/>
            <a:ext cx="15165236" cy="69058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0FC855-5A0C-41ED-B5C1-D0AF513D3AFF}"/>
              </a:ext>
            </a:extLst>
          </p:cNvPr>
          <p:cNvSpPr txBox="1"/>
          <p:nvPr/>
        </p:nvSpPr>
        <p:spPr>
          <a:xfrm>
            <a:off x="2122099" y="497457"/>
            <a:ext cx="7904670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/>
                <a:cs typeface="Times New Roman"/>
              </a:rPr>
              <a:t>ЗАПАМ’ЯТАЙТЕ! </a:t>
            </a:r>
            <a:endParaRPr lang="ru-RU" sz="4800" b="1">
              <a:solidFill>
                <a:srgbClr val="FF0000"/>
              </a:solidFill>
              <a:latin typeface="Times New Roman"/>
              <a:cs typeface="Calibri" panose="020F0502020204030204"/>
            </a:endParaRPr>
          </a:p>
          <a:p>
            <a:pPr algn="ctr"/>
            <a:endParaRPr lang="en-US" sz="3600" b="1" dirty="0">
              <a:solidFill>
                <a:srgbClr val="FF0000"/>
              </a:solidFill>
              <a:latin typeface="Times New Roman"/>
              <a:cs typeface="Calibri" panose="020F0502020204030204"/>
            </a:endParaRPr>
          </a:p>
          <a:p>
            <a:pPr algn="ctr"/>
            <a:r>
              <a:rPr lang="en-US" sz="3600" dirty="0" err="1">
                <a:latin typeface="Times New Roman"/>
                <a:cs typeface="Times New Roman"/>
              </a:rPr>
              <a:t>При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переносі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апостроф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не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відокремлюється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від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попередньої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букви</a:t>
            </a:r>
            <a:r>
              <a:rPr lang="en-US" sz="3600" dirty="0">
                <a:latin typeface="Times New Roman"/>
                <a:cs typeface="Times New Roman"/>
              </a:rPr>
              <a:t>: </a:t>
            </a:r>
            <a:endParaRPr lang="ru-RU" sz="3600">
              <a:latin typeface="Times New Roman"/>
              <a:cs typeface="Times New Roman"/>
            </a:endParaRPr>
          </a:p>
          <a:p>
            <a:pPr algn="ctr"/>
            <a:r>
              <a:rPr lang="en-US" sz="3600" dirty="0">
                <a:latin typeface="Times New Roman"/>
                <a:cs typeface="Times New Roman"/>
              </a:rPr>
              <a:t>БУР’-ЯН, </a:t>
            </a:r>
            <a:endParaRPr lang="ru-RU" sz="3600">
              <a:latin typeface="Times New Roman"/>
              <a:cs typeface="Times New Roman"/>
            </a:endParaRPr>
          </a:p>
          <a:p>
            <a:pPr algn="ctr"/>
            <a:r>
              <a:rPr lang="en-US" sz="3600" dirty="0">
                <a:latin typeface="Times New Roman"/>
                <a:cs typeface="Times New Roman"/>
              </a:rPr>
              <a:t>КОМП’-ЮТЕР, </a:t>
            </a:r>
            <a:endParaRPr lang="ru-RU" sz="3600">
              <a:latin typeface="Times New Roman"/>
              <a:cs typeface="Times New Roman"/>
            </a:endParaRPr>
          </a:p>
          <a:p>
            <a:pPr algn="ctr"/>
            <a:r>
              <a:rPr lang="en-US" sz="3600" dirty="0">
                <a:latin typeface="Times New Roman"/>
                <a:cs typeface="Times New Roman"/>
              </a:rPr>
              <a:t>СОЛОВ’-ЇНИЙ. </a:t>
            </a:r>
            <a:endParaRPr lang="ru-RU" sz="3600">
              <a:latin typeface="Times New Roman"/>
              <a:cs typeface="Times New Roman"/>
            </a:endParaRPr>
          </a:p>
        </p:txBody>
      </p:sp>
      <p:pic>
        <p:nvPicPr>
          <p:cNvPr id="4" name="Рисунок 4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37CD8BFE-B8CA-41A5-ACAF-68889DAC7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249" y="2844860"/>
            <a:ext cx="2743200" cy="36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12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1E6FF91-2FAA-4669-9C5B-5289403BA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67486" y="-45468"/>
            <a:ext cx="15165236" cy="69058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0FC855-5A0C-41ED-B5C1-D0AF513D3AFF}"/>
              </a:ext>
            </a:extLst>
          </p:cNvPr>
          <p:cNvSpPr txBox="1"/>
          <p:nvPr/>
        </p:nvSpPr>
        <p:spPr>
          <a:xfrm>
            <a:off x="2122099" y="497457"/>
            <a:ext cx="790467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4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4693EF3-247A-4F5F-A321-4B1800C02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1449" y="1036608"/>
            <a:ext cx="2743200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70AF2E-4D83-44D6-A68A-C6F7648ECD84}"/>
              </a:ext>
            </a:extLst>
          </p:cNvPr>
          <p:cNvSpPr txBox="1"/>
          <p:nvPr/>
        </p:nvSpPr>
        <p:spPr>
          <a:xfrm>
            <a:off x="2539042" y="166778"/>
            <a:ext cx="698451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Times New Roman"/>
                <a:cs typeface="Calibri"/>
              </a:rPr>
              <a:t>Тут </a:t>
            </a:r>
            <a:r>
              <a:rPr lang="ru-RU" sz="4800" b="1" dirty="0" err="1">
                <a:solidFill>
                  <a:srgbClr val="FF0000"/>
                </a:solidFill>
                <a:latin typeface="Times New Roman"/>
                <a:cs typeface="Calibri"/>
              </a:rPr>
              <a:t>заховався</a:t>
            </a:r>
            <a:r>
              <a:rPr lang="ru-RU" sz="4800" b="1" dirty="0">
                <a:solidFill>
                  <a:srgbClr val="FF0000"/>
                </a:solidFill>
                <a:latin typeface="Times New Roman"/>
                <a:cs typeface="Calibri"/>
              </a:rPr>
              <a:t> апостроф</a:t>
            </a:r>
          </a:p>
        </p:txBody>
      </p:sp>
      <p:pic>
        <p:nvPicPr>
          <p:cNvPr id="7" name="Рисунок 7" descr="Изображение выглядит как растение, зеленый, лист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42AFAA67-E111-4B69-9059-DAFE1709B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533" y="1231726"/>
            <a:ext cx="3375803" cy="2554246"/>
          </a:xfrm>
          <a:prstGeom prst="rect">
            <a:avLst/>
          </a:prstGeom>
        </p:spPr>
      </p:pic>
      <p:pic>
        <p:nvPicPr>
          <p:cNvPr id="8" name="Рисунок 8" descr="Изображение выглядит как аксессуар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B99A68F-E630-4CF4-A151-BE3E7BC62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8136" y="1205707"/>
            <a:ext cx="2412521" cy="2203719"/>
          </a:xfrm>
          <a:prstGeom prst="rect">
            <a:avLst/>
          </a:prstGeom>
        </p:spPr>
      </p:pic>
      <p:pic>
        <p:nvPicPr>
          <p:cNvPr id="10" name="Рисунок 10" descr="Изображение выглядит как млекопитающее, грызун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A49CF017-FCDB-4FCA-B0B8-A3D113C2E7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042" y="3661527"/>
            <a:ext cx="3835879" cy="3776267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403A387A-2681-4113-A632-F2A63EBC1A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4136" y="3831595"/>
            <a:ext cx="3490822" cy="264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2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 descr="Изображение выглядит как текст, канцелярские товары, письменная принадлежность, карандаш&#10;&#10;Автоматически созданное описание">
            <a:extLst>
              <a:ext uri="{FF2B5EF4-FFF2-40B4-BE49-F238E27FC236}">
                <a16:creationId xmlns:a16="http://schemas.microsoft.com/office/drawing/2014/main" id="{5C665B77-49A1-4E29-A0FD-2F44C3C2D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1361"/>
            <a:ext cx="12203500" cy="68607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4AE415-476B-4A25-AC91-6EFBFA38D3D3}"/>
              </a:ext>
            </a:extLst>
          </p:cNvPr>
          <p:cNvSpPr txBox="1"/>
          <p:nvPr/>
        </p:nvSpPr>
        <p:spPr>
          <a:xfrm>
            <a:off x="1575760" y="957533"/>
            <a:ext cx="914112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i="1" dirty="0" err="1">
                <a:latin typeface="Times New Roman"/>
                <a:cs typeface="Times New Roman"/>
              </a:rPr>
              <a:t>Подані</a:t>
            </a:r>
            <a:r>
              <a:rPr lang="en-US" sz="4000" i="1" dirty="0">
                <a:latin typeface="Times New Roman"/>
                <a:cs typeface="Times New Roman"/>
              </a:rPr>
              <a:t> в </a:t>
            </a:r>
            <a:r>
              <a:rPr lang="en-US" sz="4000" i="1" dirty="0" err="1">
                <a:latin typeface="Times New Roman"/>
                <a:cs typeface="Times New Roman"/>
              </a:rPr>
              <a:t>транскрипції</a:t>
            </a:r>
            <a:r>
              <a:rPr lang="en-US" sz="4000" i="1" dirty="0">
                <a:latin typeface="Times New Roman"/>
                <a:cs typeface="Times New Roman"/>
              </a:rPr>
              <a:t> </a:t>
            </a:r>
            <a:r>
              <a:rPr lang="en-US" sz="4000" i="1" dirty="0" err="1">
                <a:latin typeface="Times New Roman"/>
                <a:cs typeface="Times New Roman"/>
              </a:rPr>
              <a:t>слова</a:t>
            </a:r>
            <a:r>
              <a:rPr lang="en-US" sz="4000" i="1" dirty="0">
                <a:latin typeface="Times New Roman"/>
                <a:cs typeface="Times New Roman"/>
              </a:rPr>
              <a:t> </a:t>
            </a:r>
            <a:r>
              <a:rPr lang="en-US" sz="4000" i="1" dirty="0" err="1">
                <a:latin typeface="Times New Roman"/>
                <a:cs typeface="Times New Roman"/>
              </a:rPr>
              <a:t>записати</a:t>
            </a:r>
            <a:r>
              <a:rPr lang="en-US" sz="4000" i="1" dirty="0">
                <a:latin typeface="Times New Roman"/>
                <a:cs typeface="Times New Roman"/>
              </a:rPr>
              <a:t> </a:t>
            </a:r>
            <a:r>
              <a:rPr lang="en-US" sz="4000" i="1" dirty="0" err="1">
                <a:latin typeface="Times New Roman"/>
                <a:cs typeface="Times New Roman"/>
              </a:rPr>
              <a:t>відповідно</a:t>
            </a:r>
            <a:r>
              <a:rPr lang="en-US" sz="4000" i="1" dirty="0">
                <a:latin typeface="Times New Roman"/>
                <a:cs typeface="Times New Roman"/>
              </a:rPr>
              <a:t> </a:t>
            </a:r>
            <a:r>
              <a:rPr lang="en-US" sz="4000" i="1" dirty="0" err="1">
                <a:latin typeface="Times New Roman"/>
                <a:cs typeface="Times New Roman"/>
              </a:rPr>
              <a:t>до</a:t>
            </a:r>
            <a:r>
              <a:rPr lang="en-US" sz="4000" i="1" dirty="0">
                <a:latin typeface="Times New Roman"/>
                <a:cs typeface="Times New Roman"/>
              </a:rPr>
              <a:t> </a:t>
            </a:r>
            <a:r>
              <a:rPr lang="en-US" sz="4000" i="1" dirty="0" err="1">
                <a:latin typeface="Times New Roman"/>
                <a:cs typeface="Times New Roman"/>
              </a:rPr>
              <a:t>орфографічних</a:t>
            </a:r>
            <a:r>
              <a:rPr lang="en-US" sz="4000" i="1" dirty="0">
                <a:latin typeface="Times New Roman"/>
                <a:cs typeface="Times New Roman"/>
              </a:rPr>
              <a:t> </a:t>
            </a:r>
            <a:r>
              <a:rPr lang="en-US" sz="4000" i="1" dirty="0" err="1">
                <a:latin typeface="Times New Roman"/>
                <a:cs typeface="Times New Roman"/>
              </a:rPr>
              <a:t>норм</a:t>
            </a:r>
            <a:endParaRPr lang="en-US" sz="4000" i="1" dirty="0">
              <a:latin typeface="Times New Roman"/>
              <a:cs typeface="Times New Roman"/>
            </a:endParaRPr>
          </a:p>
          <a:p>
            <a:r>
              <a:rPr lang="en-US" sz="4000" b="1" dirty="0">
                <a:latin typeface="Times New Roman"/>
                <a:cs typeface="Times New Roman"/>
              </a:rPr>
              <a:t>[</a:t>
            </a:r>
            <a:r>
              <a:rPr lang="en-US" sz="4000" b="1" dirty="0" err="1">
                <a:latin typeface="Times New Roman"/>
                <a:cs typeface="Times New Roman"/>
              </a:rPr>
              <a:t>пйут</a:t>
            </a:r>
            <a:r>
              <a:rPr lang="en-US" sz="4000" b="1" dirty="0">
                <a:latin typeface="Times New Roman"/>
                <a:cs typeface="Times New Roman"/>
              </a:rPr>
              <a:t>'], [</a:t>
            </a:r>
            <a:r>
              <a:rPr lang="en-US" sz="4000" b="1" dirty="0" err="1">
                <a:latin typeface="Times New Roman"/>
                <a:cs typeface="Times New Roman"/>
              </a:rPr>
              <a:t>арфйарка</a:t>
            </a:r>
            <a:r>
              <a:rPr lang="en-US" sz="4000" b="1" dirty="0">
                <a:latin typeface="Times New Roman"/>
                <a:cs typeface="Times New Roman"/>
              </a:rPr>
              <a:t>], [</a:t>
            </a:r>
            <a:r>
              <a:rPr lang="en-US" sz="4000" b="1" dirty="0" err="1">
                <a:latin typeface="Times New Roman"/>
                <a:cs typeface="Times New Roman"/>
              </a:rPr>
              <a:t>р'із'б’ар</a:t>
            </a:r>
            <a:r>
              <a:rPr lang="en-US" sz="4000" b="1" dirty="0">
                <a:latin typeface="Times New Roman"/>
                <a:cs typeface="Times New Roman"/>
              </a:rPr>
              <a:t>], [</a:t>
            </a:r>
            <a:r>
              <a:rPr lang="en-US" sz="4000" b="1" dirty="0" err="1">
                <a:latin typeface="Times New Roman"/>
                <a:cs typeface="Times New Roman"/>
              </a:rPr>
              <a:t>подв’ірйа</a:t>
            </a:r>
            <a:r>
              <a:rPr lang="en-US" sz="4000" b="1" dirty="0">
                <a:latin typeface="Times New Roman"/>
                <a:cs typeface="Times New Roman"/>
              </a:rPr>
              <a:t>], [</a:t>
            </a:r>
            <a:r>
              <a:rPr lang="en-US" sz="4000" b="1" dirty="0" err="1">
                <a:latin typeface="Times New Roman"/>
                <a:cs typeface="Times New Roman"/>
              </a:rPr>
              <a:t>п’івйаблука</a:t>
            </a:r>
            <a:r>
              <a:rPr lang="en-US" sz="4000" b="1" dirty="0">
                <a:latin typeface="Times New Roman"/>
                <a:cs typeface="Times New Roman"/>
              </a:rPr>
              <a:t>], [</a:t>
            </a:r>
            <a:r>
              <a:rPr lang="en-US" sz="4000" b="1" dirty="0" err="1">
                <a:latin typeface="Times New Roman"/>
                <a:cs typeface="Times New Roman"/>
              </a:rPr>
              <a:t>звйазати</a:t>
            </a:r>
            <a:r>
              <a:rPr lang="en-US" sz="4000" b="1" dirty="0">
                <a:latin typeface="Times New Roman"/>
                <a:cs typeface="Times New Roman"/>
              </a:rPr>
              <a:t>], [</a:t>
            </a:r>
            <a:r>
              <a:rPr lang="en-US" sz="4000" b="1" dirty="0" err="1">
                <a:latin typeface="Times New Roman"/>
                <a:cs typeface="Times New Roman"/>
              </a:rPr>
              <a:t>кавйарн'а</a:t>
            </a:r>
            <a:r>
              <a:rPr lang="en-US" sz="4000" b="1" dirty="0">
                <a:latin typeface="Times New Roman"/>
                <a:cs typeface="Times New Roman"/>
              </a:rPr>
              <a:t>], [</a:t>
            </a:r>
            <a:r>
              <a:rPr lang="en-US" sz="4000" b="1" dirty="0" err="1">
                <a:latin typeface="Times New Roman"/>
                <a:cs typeface="Times New Roman"/>
              </a:rPr>
              <a:t>бур'ак</a:t>
            </a:r>
            <a:r>
              <a:rPr lang="en-US" sz="4000" b="1" dirty="0">
                <a:latin typeface="Times New Roman"/>
                <a:cs typeface="Times New Roman"/>
              </a:rPr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403270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письменная принадлежность, канцелярские товары, карандаш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B9E1BE4-B1C3-47A9-A6F7-924180A35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2446"/>
            <a:ext cx="12203501" cy="6910618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0F41D888-4B85-437E-AF58-CC4507923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268" y="2087922"/>
            <a:ext cx="2383767" cy="18195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58A132-4B70-4949-BD24-60A39872E6CE}"/>
              </a:ext>
            </a:extLst>
          </p:cNvPr>
          <p:cNvSpPr txBox="1"/>
          <p:nvPr/>
        </p:nvSpPr>
        <p:spPr>
          <a:xfrm>
            <a:off x="2582175" y="612475"/>
            <a:ext cx="4468482" cy="37712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 </a:t>
            </a:r>
            <a:r>
              <a:rPr lang="en-US" sz="2400" dirty="0" err="1">
                <a:latin typeface="Times New Roman"/>
                <a:cs typeface="Times New Roman"/>
              </a:rPr>
              <a:t>Раз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два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всі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присіли</a:t>
            </a:r>
            <a:r>
              <a:rPr lang="en-US" sz="2400" dirty="0">
                <a:latin typeface="Times New Roman"/>
                <a:cs typeface="Times New Roman"/>
              </a:rPr>
              <a:t>,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потім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вгору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підлетіли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Три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чотири</a:t>
            </a:r>
            <a:r>
              <a:rPr lang="en-US" sz="2400" dirty="0">
                <a:latin typeface="Times New Roman"/>
                <a:cs typeface="Times New Roman"/>
              </a:rPr>
              <a:t> – </a:t>
            </a:r>
            <a:r>
              <a:rPr lang="en-US" sz="2400" dirty="0" err="1">
                <a:latin typeface="Times New Roman"/>
                <a:cs typeface="Times New Roman"/>
              </a:rPr>
              <a:t>нахилились</a:t>
            </a:r>
            <a:r>
              <a:rPr lang="en-US" sz="2400" dirty="0">
                <a:latin typeface="Times New Roman"/>
                <a:cs typeface="Times New Roman"/>
              </a:rPr>
              <a:t>,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Із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струмочка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гарно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вмились</a:t>
            </a:r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dirty="0" err="1">
                <a:latin typeface="Times New Roman"/>
                <a:cs typeface="Times New Roman"/>
              </a:rPr>
              <a:t>П’ять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шість</a:t>
            </a:r>
            <a:r>
              <a:rPr lang="en-US" sz="2400" dirty="0">
                <a:latin typeface="Times New Roman"/>
                <a:cs typeface="Times New Roman"/>
              </a:rPr>
              <a:t> – </a:t>
            </a:r>
            <a:r>
              <a:rPr lang="en-US" sz="2400" dirty="0" err="1">
                <a:latin typeface="Times New Roman"/>
                <a:cs typeface="Times New Roman"/>
              </a:rPr>
              <a:t>усі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веселі</a:t>
            </a:r>
            <a:r>
              <a:rPr lang="en-US" sz="2400" dirty="0">
                <a:latin typeface="Times New Roman"/>
                <a:cs typeface="Times New Roman"/>
              </a:rPr>
              <a:t>,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Летимо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на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каруселі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Сім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вісім</a:t>
            </a:r>
            <a:r>
              <a:rPr lang="en-US" sz="2400" dirty="0">
                <a:latin typeface="Times New Roman"/>
                <a:cs typeface="Times New Roman"/>
              </a:rPr>
              <a:t> – в </a:t>
            </a:r>
            <a:r>
              <a:rPr lang="en-US" sz="2400" dirty="0" err="1">
                <a:latin typeface="Times New Roman"/>
                <a:cs typeface="Times New Roman"/>
              </a:rPr>
              <a:t>поїзд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сіли</a:t>
            </a:r>
            <a:r>
              <a:rPr lang="en-US" sz="2400" dirty="0">
                <a:latin typeface="Times New Roman"/>
                <a:cs typeface="Times New Roman"/>
              </a:rPr>
              <a:t>,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Ніжками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затупотіли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err="1">
                <a:latin typeface="Times New Roman"/>
                <a:cs typeface="Times New Roman"/>
              </a:rPr>
              <a:t>Дев’ять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десять</a:t>
            </a:r>
            <a:r>
              <a:rPr lang="en-US" sz="2400" dirty="0">
                <a:latin typeface="Times New Roman"/>
                <a:cs typeface="Times New Roman"/>
              </a:rPr>
              <a:t> – </a:t>
            </a:r>
            <a:r>
              <a:rPr lang="en-US" sz="2400" dirty="0" err="1">
                <a:latin typeface="Times New Roman"/>
                <a:cs typeface="Times New Roman"/>
              </a:rPr>
              <a:t>відпочили</a:t>
            </a:r>
            <a:r>
              <a:rPr lang="en-US" sz="2400" dirty="0">
                <a:latin typeface="Times New Roman"/>
                <a:cs typeface="Times New Roman"/>
              </a:rPr>
              <a:t> –</a:t>
            </a:r>
          </a:p>
          <a:p>
            <a:r>
              <a:rPr lang="en-US" sz="2400" dirty="0">
                <a:latin typeface="Times New Roman"/>
                <a:cs typeface="Times New Roman"/>
              </a:rPr>
              <a:t>І </a:t>
            </a:r>
            <a:r>
              <a:rPr lang="en-US" sz="2400" dirty="0" err="1">
                <a:latin typeface="Times New Roman"/>
                <a:cs typeface="Times New Roman"/>
              </a:rPr>
              <a:t>за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парти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дружно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сіли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2ACAD-72DA-4A1F-8647-3A8E02A39FFE}"/>
              </a:ext>
            </a:extLst>
          </p:cNvPr>
          <p:cNvSpPr txBox="1"/>
          <p:nvPr/>
        </p:nvSpPr>
        <p:spPr>
          <a:xfrm>
            <a:off x="2007080" y="94891"/>
            <a:ext cx="546052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/>
                <a:cs typeface="Calibri"/>
              </a:rPr>
              <a:t>ФІЗКУЛЬТХВИЛИНКА</a:t>
            </a:r>
          </a:p>
        </p:txBody>
      </p:sp>
    </p:spTree>
    <p:extLst>
      <p:ext uri="{BB962C8B-B14F-4D97-AF65-F5344CB8AC3E}">
        <p14:creationId xmlns:p14="http://schemas.microsoft.com/office/powerpoint/2010/main" val="1375929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письменная принадлежность, карандаш, канцелярские товары&#10;&#10;Автоматически созданное описание">
            <a:extLst>
              <a:ext uri="{FF2B5EF4-FFF2-40B4-BE49-F238E27FC236}">
                <a16:creationId xmlns:a16="http://schemas.microsoft.com/office/drawing/2014/main" id="{282CD3AE-217F-4A95-AB40-14AC4AA6A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718"/>
            <a:ext cx="12289765" cy="68594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43B55-7239-4299-BC9B-12E78B49B966}"/>
              </a:ext>
            </a:extLst>
          </p:cNvPr>
          <p:cNvSpPr txBox="1"/>
          <p:nvPr/>
        </p:nvSpPr>
        <p:spPr>
          <a:xfrm>
            <a:off x="66137" y="1489495"/>
            <a:ext cx="12893613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i="1" u="sng" dirty="0" err="1">
                <a:solidFill>
                  <a:srgbClr val="FF0000"/>
                </a:solidFill>
                <a:latin typeface="Times New Roman"/>
                <a:cs typeface="Times New Roman"/>
              </a:rPr>
              <a:t>Вправа</a:t>
            </a:r>
            <a:r>
              <a:rPr lang="en-US" sz="3600" b="1" i="1" u="sng" dirty="0">
                <a:solidFill>
                  <a:srgbClr val="FF0000"/>
                </a:solidFill>
                <a:latin typeface="Times New Roman"/>
                <a:cs typeface="Times New Roman"/>
              </a:rPr>
              <a:t> з </a:t>
            </a:r>
            <a:r>
              <a:rPr lang="en-US" sz="3600" b="1" i="1" u="sng" dirty="0" err="1">
                <a:solidFill>
                  <a:srgbClr val="FF0000"/>
                </a:solidFill>
                <a:latin typeface="Times New Roman"/>
                <a:cs typeface="Times New Roman"/>
              </a:rPr>
              <a:t>ключем</a:t>
            </a:r>
            <a:endParaRPr lang="en-US" sz="3600" b="1" i="1" u="sng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800" dirty="0" err="1">
                <a:latin typeface="Times New Roman"/>
                <a:cs typeface="Times New Roman"/>
              </a:rPr>
              <a:t>Запишіть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слова</a:t>
            </a:r>
            <a:r>
              <a:rPr lang="en-US" sz="2800" dirty="0">
                <a:latin typeface="Times New Roman"/>
                <a:cs typeface="Times New Roman"/>
              </a:rPr>
              <a:t> у </a:t>
            </a:r>
            <a:r>
              <a:rPr lang="en-US" sz="2800" dirty="0" err="1">
                <a:latin typeface="Times New Roman"/>
                <a:cs typeface="Times New Roman"/>
              </a:rPr>
              <a:t>дві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колонки</a:t>
            </a:r>
            <a:r>
              <a:rPr lang="en-US" sz="2800" dirty="0">
                <a:latin typeface="Times New Roman"/>
                <a:cs typeface="Times New Roman"/>
              </a:rPr>
              <a:t>:</a:t>
            </a:r>
          </a:p>
          <a:p>
            <a:r>
              <a:rPr lang="en-US" sz="2800" dirty="0">
                <a:latin typeface="Times New Roman"/>
                <a:cs typeface="Times New Roman"/>
              </a:rPr>
              <a:t>1) </a:t>
            </a:r>
            <a:r>
              <a:rPr lang="en-US" sz="2800" dirty="0" err="1">
                <a:latin typeface="Times New Roman"/>
                <a:cs typeface="Times New Roman"/>
              </a:rPr>
              <a:t>слова</a:t>
            </a:r>
            <a:r>
              <a:rPr lang="en-US" sz="2800" dirty="0">
                <a:latin typeface="Times New Roman"/>
                <a:cs typeface="Times New Roman"/>
              </a:rPr>
              <a:t> з </a:t>
            </a:r>
            <a:r>
              <a:rPr lang="en-US" sz="2800" dirty="0" err="1">
                <a:latin typeface="Times New Roman"/>
                <a:cs typeface="Times New Roman"/>
              </a:rPr>
              <a:t>апострофом</a:t>
            </a:r>
            <a:r>
              <a:rPr lang="en-US" sz="2800" dirty="0">
                <a:latin typeface="Times New Roman"/>
                <a:cs typeface="Times New Roman"/>
              </a:rPr>
              <a:t>;</a:t>
            </a:r>
          </a:p>
          <a:p>
            <a:r>
              <a:rPr lang="en-US" sz="2800" dirty="0">
                <a:latin typeface="Times New Roman"/>
                <a:cs typeface="Times New Roman"/>
              </a:rPr>
              <a:t>2) </a:t>
            </a:r>
            <a:r>
              <a:rPr lang="en-US" sz="2800" dirty="0" err="1">
                <a:latin typeface="Times New Roman"/>
                <a:cs typeface="Times New Roman"/>
              </a:rPr>
              <a:t>слова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без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апострофа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r>
              <a:rPr lang="en-US" sz="2800" b="1" dirty="0" err="1">
                <a:latin typeface="Times New Roman"/>
                <a:cs typeface="Times New Roman"/>
              </a:rPr>
              <a:t>Медв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яний</a:t>
            </a:r>
            <a:r>
              <a:rPr lang="en-US" sz="2800" b="1" dirty="0">
                <a:latin typeface="Times New Roman"/>
                <a:cs typeface="Times New Roman"/>
              </a:rPr>
              <a:t>, п...</a:t>
            </a:r>
            <a:r>
              <a:rPr lang="en-US" sz="2800" b="1" dirty="0" err="1">
                <a:latin typeface="Times New Roman"/>
                <a:cs typeface="Times New Roman"/>
              </a:rPr>
              <a:t>ятсот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арф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яр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посер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йознішав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дзв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якнути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розв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язано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помор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янин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св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ято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сузір</a:t>
            </a:r>
            <a:r>
              <a:rPr lang="en-US" sz="2800" b="1" dirty="0">
                <a:latin typeface="Times New Roman"/>
                <a:cs typeface="Times New Roman"/>
              </a:rPr>
              <a:t>...я, </a:t>
            </a:r>
            <a:r>
              <a:rPr lang="en-US" sz="2800" b="1" dirty="0" err="1">
                <a:latin typeface="Times New Roman"/>
                <a:cs typeface="Times New Roman"/>
              </a:rPr>
              <a:t>харків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янин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вар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яг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від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їзд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різьб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яр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мавп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яча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роз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ятрити</a:t>
            </a:r>
            <a:r>
              <a:rPr lang="en-US" sz="2800" b="1" dirty="0">
                <a:latin typeface="Times New Roman"/>
                <a:cs typeface="Times New Roman"/>
              </a:rPr>
              <a:t>, </a:t>
            </a:r>
            <a:r>
              <a:rPr lang="en-US" sz="2800" b="1" dirty="0" err="1">
                <a:latin typeface="Times New Roman"/>
                <a:cs typeface="Times New Roman"/>
              </a:rPr>
              <a:t>при</a:t>
            </a:r>
            <a:r>
              <a:rPr lang="en-US" sz="2800" b="1" dirty="0">
                <a:latin typeface="Times New Roman"/>
                <a:cs typeface="Times New Roman"/>
              </a:rPr>
              <a:t>...</a:t>
            </a:r>
            <a:r>
              <a:rPr lang="en-US" sz="2800" b="1" dirty="0" err="1">
                <a:latin typeface="Times New Roman"/>
                <a:cs typeface="Times New Roman"/>
              </a:rPr>
              <a:t>їзд</a:t>
            </a:r>
            <a:r>
              <a:rPr lang="en-US" sz="2800" b="1" dirty="0">
                <a:latin typeface="Times New Roman"/>
                <a:cs typeface="Times New Roman"/>
              </a:rPr>
              <a:t>.</a:t>
            </a:r>
          </a:p>
          <a:p>
            <a:r>
              <a:rPr lang="en-US" sz="2800" b="1" dirty="0" err="1">
                <a:latin typeface="Times New Roman"/>
                <a:cs typeface="Times New Roman"/>
              </a:rPr>
              <a:t>Ключ</a:t>
            </a:r>
            <a:r>
              <a:rPr lang="en-US" sz="2800" b="1" dirty="0">
                <a:latin typeface="Times New Roman"/>
                <a:cs typeface="Times New Roman"/>
              </a:rPr>
              <a:t>.</a:t>
            </a:r>
            <a:r>
              <a:rPr lang="en-US" sz="2800" dirty="0">
                <a:latin typeface="Times New Roman"/>
                <a:cs typeface="Times New Roman"/>
              </a:rPr>
              <a:t> З </a:t>
            </a:r>
            <a:r>
              <a:rPr lang="en-US" sz="2800" dirty="0" err="1">
                <a:latin typeface="Times New Roman"/>
                <a:cs typeface="Times New Roman"/>
              </a:rPr>
              <a:t>останніх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букв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обох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колонок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прочитайте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назву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вірша</a:t>
            </a:r>
            <a:r>
              <a:rPr lang="en-US" sz="2800" dirty="0">
                <a:latin typeface="Times New Roman"/>
                <a:cs typeface="Times New Roman"/>
              </a:rPr>
              <a:t> М. </a:t>
            </a:r>
            <a:r>
              <a:rPr lang="en-US" sz="2800" dirty="0" err="1">
                <a:latin typeface="Times New Roman"/>
                <a:cs typeface="Times New Roman"/>
              </a:rPr>
              <a:t>Рильського</a:t>
            </a:r>
            <a:r>
              <a:rPr lang="en-US" sz="2800" dirty="0">
                <a:latin typeface="Times New Roman"/>
                <a:cs typeface="Times New Roman"/>
              </a:rPr>
              <a:t> </a:t>
            </a:r>
          </a:p>
          <a:p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6083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карандаш, канцелярские товары, письменная принадлежность&#10;&#10;Автоматически созданное описание">
            <a:extLst>
              <a:ext uri="{FF2B5EF4-FFF2-40B4-BE49-F238E27FC236}">
                <a16:creationId xmlns:a16="http://schemas.microsoft.com/office/drawing/2014/main" id="{68F7D813-0885-4D86-B3E6-1512F958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718"/>
            <a:ext cx="12275387" cy="68594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CBC5F6-1DF2-486F-AB68-B4E66D5D126B}"/>
              </a:ext>
            </a:extLst>
          </p:cNvPr>
          <p:cNvSpPr txBox="1"/>
          <p:nvPr/>
        </p:nvSpPr>
        <p:spPr>
          <a:xfrm>
            <a:off x="2639684" y="152401"/>
            <a:ext cx="84366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Відредагуй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і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запиши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речення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.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08954D-B6AD-48F0-A67F-A5BBFEABB32E}"/>
              </a:ext>
            </a:extLst>
          </p:cNvPr>
          <p:cNvSpPr txBox="1"/>
          <p:nvPr/>
        </p:nvSpPr>
        <p:spPr>
          <a:xfrm>
            <a:off x="2539042" y="1719534"/>
            <a:ext cx="9414294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Times New Roman"/>
                <a:cs typeface="Times New Roman"/>
              </a:rPr>
              <a:t>1.У </a:t>
            </a:r>
            <a:r>
              <a:rPr lang="en-US" sz="3200" dirty="0" err="1">
                <a:latin typeface="Times New Roman"/>
                <a:cs typeface="Times New Roman"/>
              </a:rPr>
              <a:t>гніздечку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вивелись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маленькі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ластівята</a:t>
            </a:r>
            <a:r>
              <a:rPr lang="en-US" sz="3200" dirty="0">
                <a:latin typeface="Times New Roman"/>
                <a:cs typeface="Times New Roman"/>
              </a:rPr>
              <a:t>. 2.Соловї </a:t>
            </a:r>
            <a:r>
              <a:rPr lang="en-US" sz="3200" dirty="0" err="1">
                <a:latin typeface="Times New Roman"/>
                <a:cs typeface="Times New Roman"/>
              </a:rPr>
              <a:t>живуть</a:t>
            </a:r>
            <a:r>
              <a:rPr lang="en-US" sz="3200" dirty="0">
                <a:latin typeface="Times New Roman"/>
                <a:cs typeface="Times New Roman"/>
              </a:rPr>
              <a:t> у </a:t>
            </a:r>
            <a:r>
              <a:rPr lang="en-US" sz="3200" dirty="0" err="1">
                <a:latin typeface="Times New Roman"/>
                <a:cs typeface="Times New Roman"/>
              </a:rPr>
              <a:t>лісах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та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парках</a:t>
            </a:r>
            <a:r>
              <a:rPr lang="en-US" sz="3200" dirty="0">
                <a:latin typeface="Times New Roman"/>
                <a:cs typeface="Times New Roman"/>
              </a:rPr>
              <a:t>, </a:t>
            </a:r>
            <a:r>
              <a:rPr lang="en-US" sz="3200" dirty="0" err="1">
                <a:latin typeface="Times New Roman"/>
                <a:cs typeface="Times New Roman"/>
              </a:rPr>
              <a:t>де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вють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свої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гнізда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та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співають</a:t>
            </a:r>
            <a:r>
              <a:rPr lang="en-US" sz="3200" dirty="0">
                <a:latin typeface="Times New Roman"/>
                <a:cs typeface="Times New Roman"/>
              </a:rPr>
              <a:t>. 3. У </a:t>
            </a:r>
            <a:r>
              <a:rPr lang="en-US" sz="3200" dirty="0" err="1">
                <a:latin typeface="Times New Roman"/>
                <a:cs typeface="Times New Roman"/>
              </a:rPr>
              <a:t>дідуся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над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вікном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вється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виноград</a:t>
            </a:r>
            <a:r>
              <a:rPr lang="en-US" sz="3200" dirty="0">
                <a:latin typeface="Times New Roman"/>
                <a:cs typeface="Times New Roman"/>
              </a:rPr>
              <a:t>. 4. </a:t>
            </a:r>
            <a:r>
              <a:rPr lang="en-US" sz="3200" dirty="0" err="1">
                <a:latin typeface="Times New Roman"/>
                <a:cs typeface="Times New Roman"/>
              </a:rPr>
              <a:t>Стиглі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та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румяні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яблука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 err="1">
                <a:latin typeface="Times New Roman"/>
                <a:cs typeface="Times New Roman"/>
              </a:rPr>
              <a:t>звисають</a:t>
            </a:r>
            <a:r>
              <a:rPr lang="en-US" sz="3200" dirty="0">
                <a:latin typeface="Times New Roman"/>
                <a:cs typeface="Times New Roman"/>
              </a:rPr>
              <a:t> з гілок.</a:t>
            </a:r>
            <a:r>
              <a:rPr lang="en-US" sz="3200" dirty="0">
                <a:latin typeface="Times New Roman"/>
                <a:ea typeface="+mn-lt"/>
                <a:cs typeface="+mn-lt"/>
              </a:rPr>
              <a:t>5.Мій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хомяк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з’їв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обїдки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яблука.6.У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кавярні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біля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дому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я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завжди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замовляю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чай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з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мятою</a:t>
            </a:r>
            <a:r>
              <a:rPr lang="en-US" sz="3200" dirty="0">
                <a:latin typeface="Times New Roman"/>
                <a:ea typeface="+mn-lt"/>
                <a:cs typeface="+mn-lt"/>
              </a:rPr>
              <a:t>. 7.О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пятій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годині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початок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спектаклю</a:t>
            </a:r>
            <a:r>
              <a:rPr lang="en-US" sz="3200" dirty="0">
                <a:latin typeface="Times New Roman"/>
                <a:ea typeface="+mn-lt"/>
                <a:cs typeface="+mn-lt"/>
              </a:rPr>
              <a:t> у </a:t>
            </a:r>
            <a:r>
              <a:rPr lang="en-US" sz="3200" dirty="0" err="1">
                <a:latin typeface="Times New Roman"/>
                <a:ea typeface="+mn-lt"/>
                <a:cs typeface="+mn-lt"/>
              </a:rPr>
              <a:t>театрі</a:t>
            </a:r>
            <a:r>
              <a:rPr lang="en-US" sz="3200" dirty="0">
                <a:latin typeface="Times New Roman"/>
                <a:ea typeface="+mn-lt"/>
                <a:cs typeface="+mn-lt"/>
              </a:rPr>
              <a:t>.</a:t>
            </a:r>
            <a:endParaRPr lang="en-US" sz="3200" dirty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0762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письменная принадлежность, карандаш, канцелярские товары&#10;&#10;Автоматически созданное описание">
            <a:extLst>
              <a:ext uri="{FF2B5EF4-FFF2-40B4-BE49-F238E27FC236}">
                <a16:creationId xmlns:a16="http://schemas.microsoft.com/office/drawing/2014/main" id="{37D05519-28D9-4B2A-8DB7-7206D3E6D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1437"/>
            <a:ext cx="7473350" cy="6788987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DF28C3BA-7676-41F2-8B92-6E1544C77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6438" y="2987040"/>
            <a:ext cx="2743200" cy="3931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47067C-3593-4959-9B05-62DB74D88289}"/>
              </a:ext>
            </a:extLst>
          </p:cNvPr>
          <p:cNvSpPr txBox="1"/>
          <p:nvPr/>
        </p:nvSpPr>
        <p:spPr>
          <a:xfrm>
            <a:off x="1460740" y="1388854"/>
            <a:ext cx="7401463" cy="42165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Розділи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у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дві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колонки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апостроф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пишемо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апостроф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не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пишемо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Open Sans"/>
                <a:cs typeface="Open Sans"/>
              </a:rPr>
              <a:t> </a:t>
            </a:r>
            <a:endParaRPr lang="ru-RU" sz="2800" b="1">
              <a:solidFill>
                <a:srgbClr val="FF0000"/>
              </a:solidFill>
              <a:latin typeface="Times New Roman"/>
              <a:ea typeface="Open Sans"/>
              <a:cs typeface="Calibri"/>
            </a:endParaRPr>
          </a:p>
          <a:p>
            <a:r>
              <a:rPr lang="en-US" sz="2800" dirty="0" err="1">
                <a:latin typeface="Times New Roman"/>
                <a:ea typeface="Open Sans"/>
                <a:cs typeface="Open Sans"/>
              </a:rPr>
              <a:t>Моркв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яний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торф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яний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кав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ярня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мавп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ячий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присв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ята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зав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язь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св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ято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цв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ях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р..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ясно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п..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юре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Times New Roman"/>
                <a:ea typeface="Open Sans"/>
                <a:cs typeface="Open Sans"/>
              </a:rPr>
              <a:t>здоров</a:t>
            </a:r>
            <a:r>
              <a:rPr lang="en-US" sz="2800" dirty="0">
                <a:latin typeface="Times New Roman"/>
                <a:ea typeface="Open Sans"/>
                <a:cs typeface="Open Sans"/>
              </a:rPr>
              <a:t>..я, 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бур’ян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б’ю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без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ядерний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безриб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я,б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язь</a:t>
            </a:r>
            <a:r>
              <a:rPr lang="en-US" sz="2800" dirty="0">
                <a:latin typeface="Times New Roman"/>
                <a:ea typeface="+mn-lt"/>
                <a:cs typeface="+mn-lt"/>
              </a:rPr>
              <a:t>; б...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юджет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б...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юро,багатослів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...я,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б’ється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бур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янище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без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..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язикий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</a:t>
            </a:r>
            <a:endParaRPr lang="ru-RU" sz="2800">
              <a:latin typeface="Times New Roman"/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solidFill>
                <a:srgbClr val="676767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81073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414CB6EF-9358-4617-B49D-BDD7C7B8D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883" y="-2336"/>
            <a:ext cx="12246633" cy="7006445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64A62C81-74D5-4C41-BA18-D46EFD6DC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985" y="3286021"/>
            <a:ext cx="5201727" cy="29745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A8AA1F-BAA4-4BEC-B983-B65AB137E3EC}"/>
              </a:ext>
            </a:extLst>
          </p:cNvPr>
          <p:cNvSpPr txBox="1"/>
          <p:nvPr/>
        </p:nvSpPr>
        <p:spPr>
          <a:xfrm>
            <a:off x="2869721" y="871268"/>
            <a:ext cx="730082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Times New Roman"/>
                <a:cs typeface="Calibri"/>
              </a:rPr>
              <a:t>ДЯКУЮ ЗА РОБОТУ</a:t>
            </a:r>
          </a:p>
        </p:txBody>
      </p:sp>
    </p:spTree>
    <p:extLst>
      <p:ext uri="{BB962C8B-B14F-4D97-AF65-F5344CB8AC3E}">
        <p14:creationId xmlns:p14="http://schemas.microsoft.com/office/powerpoint/2010/main" val="4206871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392</cp:revision>
  <dcterms:created xsi:type="dcterms:W3CDTF">2022-02-10T07:28:13Z</dcterms:created>
  <dcterms:modified xsi:type="dcterms:W3CDTF">2022-02-10T11:57:49Z</dcterms:modified>
</cp:coreProperties>
</file>