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layfair Display" charset="-52"/>
      <p:regular r:id="rId11"/>
      <p:bold r:id="rId12"/>
      <p:italic r:id="rId13"/>
      <p:boldItalic r:id="rId14"/>
    </p:embeddedFont>
    <p:embeddedFont>
      <p:font typeface="Lato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72" y="-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31dc9af5b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31dc9af5b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231dc9af5b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231dc9af5b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231dc9af5b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231dc9af5b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231dc9af5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231dc9af5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31dc9af5b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31dc9af5b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31dc9af5b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31dc9af5b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31dc9af5b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231dc9af5b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0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FFFFFF"/>
                </a:solidFill>
              </a:rPr>
              <a:t>Задачі на відсотки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125" y="1560725"/>
            <a:ext cx="4744250" cy="161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55" b="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Записати відсотки у вигляді десяткових дробів.</a:t>
            </a:r>
            <a:endParaRPr sz="3755"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>
            <a:off x="311700" y="1468025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743400" y="1557125"/>
            <a:ext cx="76953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b="1">
                <a:solidFill>
                  <a:srgbClr val="CC0000"/>
                </a:solidFill>
                <a:highlight>
                  <a:srgbClr val="F5F5F5"/>
                </a:highlight>
              </a:rPr>
              <a:t>Поділити на 100</a:t>
            </a:r>
            <a:endParaRPr sz="2500" b="1">
              <a:solidFill>
                <a:srgbClr val="CC0000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CC0000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a)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10%=0,10          (оскільки 10:100=0,10);</a:t>
            </a:r>
            <a:endParaRPr sz="2500">
              <a:solidFill>
                <a:srgbClr val="080B47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b)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35%=0,35          (оскільки 35:100=0,35);</a:t>
            </a:r>
            <a:endParaRPr sz="2500">
              <a:solidFill>
                <a:srgbClr val="080B47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c)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2%=0,02            (так як 2:100=0,02);</a:t>
            </a:r>
            <a:endParaRPr sz="2500">
              <a:solidFill>
                <a:srgbClr val="080B47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d)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0,3%=0,003       (так як 0,3:100=0,003);</a:t>
            </a:r>
            <a:endParaRPr sz="2500">
              <a:solidFill>
                <a:srgbClr val="080B47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e)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230%=2,3          (230:100=2,3);</a:t>
            </a:r>
            <a:endParaRPr sz="2500">
              <a:solidFill>
                <a:srgbClr val="080B47"/>
              </a:solidFill>
              <a:highlight>
                <a:srgbClr val="F5F5F5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FFFFFF"/>
                </a:solidFill>
                <a:highlight>
                  <a:srgbClr val="8CC7BF"/>
                </a:highlight>
              </a:rPr>
              <a:t>f)</a:t>
            </a:r>
            <a:r>
              <a:rPr lang="uk" sz="2500">
                <a:solidFill>
                  <a:srgbClr val="080B47"/>
                </a:solidFill>
                <a:highlight>
                  <a:srgbClr val="F5F5F5"/>
                </a:highlight>
              </a:rPr>
              <a:t> 500%=5             (500:100=5).</a:t>
            </a:r>
            <a:endParaRPr sz="27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425" y="181375"/>
            <a:ext cx="8209150" cy="46205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/>
          <p:nvPr/>
        </p:nvSpPr>
        <p:spPr>
          <a:xfrm>
            <a:off x="5545375" y="863950"/>
            <a:ext cx="2863200" cy="35964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3727000" y="361625"/>
            <a:ext cx="472200" cy="23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00" y="180825"/>
            <a:ext cx="8255399" cy="464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FF0000"/>
                </a:solidFill>
              </a:rPr>
              <a:t>Перетворити  у відсотки</a:t>
            </a:r>
            <a:endParaRPr b="0">
              <a:solidFill>
                <a:srgbClr val="FF0000"/>
              </a:solidFill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6292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70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 0,2 =                               20% (оскільки 0,2•100=20);</a:t>
            </a:r>
            <a:endParaRPr sz="2700">
              <a:solidFill>
                <a:srgbClr val="080B47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70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 0,005 =                            0,5% (так як 0,005•100=0,5);</a:t>
            </a:r>
            <a:endParaRPr sz="2700">
              <a:solidFill>
                <a:srgbClr val="080B47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70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 0,1 =                                   10% (оскільки 0,1•100=10);</a:t>
            </a:r>
            <a:endParaRPr sz="2700">
              <a:solidFill>
                <a:srgbClr val="080B47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70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 0,95 =                                95% (0,95•100=95);</a:t>
            </a:r>
            <a:endParaRPr sz="2700">
              <a:solidFill>
                <a:srgbClr val="080B47"/>
              </a:solidFill>
              <a:highlight>
                <a:srgbClr val="F5F5F5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700">
                <a:solidFill>
                  <a:srgbClr val="080B47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1,15=                                115% (1,15•100 = 115).</a:t>
            </a:r>
            <a:endParaRPr sz="3300"/>
          </a:p>
        </p:txBody>
      </p:sp>
      <p:sp>
        <p:nvSpPr>
          <p:cNvPr id="96" name="Google Shape;96;p17"/>
          <p:cNvSpPr/>
          <p:nvPr/>
        </p:nvSpPr>
        <p:spPr>
          <a:xfrm>
            <a:off x="5043025" y="1270350"/>
            <a:ext cx="4329900" cy="34458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7875" y="-12"/>
            <a:ext cx="6667500" cy="50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71438"/>
            <a:ext cx="6667500" cy="50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Домашнє завдання 1519, 1521</a:t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3502" y="1537002"/>
            <a:ext cx="4028425" cy="315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3900" y="1537000"/>
            <a:ext cx="2437098" cy="31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PresentationFormat>Экран (16:9)</PresentationFormat>
  <Paragraphs>17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Playfair Display</vt:lpstr>
      <vt:lpstr>Lato</vt:lpstr>
      <vt:lpstr>Blue &amp; Gold</vt:lpstr>
      <vt:lpstr>Задачі на відсотки</vt:lpstr>
      <vt:lpstr>Записати відсотки у вигляді десяткових дробів.</vt:lpstr>
      <vt:lpstr>Слайд 3</vt:lpstr>
      <vt:lpstr>Слайд 4</vt:lpstr>
      <vt:lpstr>Перетворити  у відсотки</vt:lpstr>
      <vt:lpstr>Слайд 6</vt:lpstr>
      <vt:lpstr>Слайд 7</vt:lpstr>
      <vt:lpstr>Домашнє завдання 1519, 1521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Задачі на відсотки</dc:title>
  <cp:lastModifiedBy>Sch</cp:lastModifiedBy>
  <cp:revision>1</cp:revision>
  <dcterms:modified xsi:type="dcterms:W3CDTF">2023-03-07T06:49:44Z</dcterms:modified>
</cp:coreProperties>
</file>