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9" r:id="rId4"/>
    <p:sldId id="261" r:id="rId5"/>
    <p:sldId id="262" r:id="rId6"/>
    <p:sldId id="258" r:id="rId7"/>
    <p:sldId id="263" r:id="rId8"/>
    <p:sldId id="260" r:id="rId9"/>
    <p:sldId id="265" r:id="rId10"/>
    <p:sldId id="264" r:id="rId11"/>
    <p:sldId id="266" r:id="rId12"/>
    <p:sldId id="267" r:id="rId13"/>
    <p:sldId id="274" r:id="rId14"/>
    <p:sldId id="270" r:id="rId15"/>
    <p:sldId id="269" r:id="rId16"/>
    <p:sldId id="268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15947-1194-4C01-9992-F668A3C529DC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593D4-CE13-4156-9787-B257DD16990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1021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4C1B7-21CE-4920-B750-8169F2F6A042}" type="datetime1">
              <a:rPr lang="uk-UA" smtClean="0"/>
              <a:t>27.03.2023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8385-923C-4140-93A8-33C59625B5F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1C1F8-C7F8-46B7-941E-042B195C6627}" type="datetime1">
              <a:rPr lang="uk-UA" smtClean="0"/>
              <a:t>27.03.2023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8385-923C-4140-93A8-33C59625B5F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1DCA-F8CD-4C04-96B7-01A2D356A49F}" type="datetime1">
              <a:rPr lang="uk-UA" smtClean="0"/>
              <a:t>27.03.2023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8385-923C-4140-93A8-33C59625B5F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5EF8-B10A-4A89-A9DB-BFA64ADB0B75}" type="datetime1">
              <a:rPr lang="uk-UA" smtClean="0"/>
              <a:t>27.03.2023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8385-923C-4140-93A8-33C59625B5F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89F5B-A88E-4F38-A834-917CDBF69AD5}" type="datetime1">
              <a:rPr lang="uk-UA" smtClean="0"/>
              <a:t>27.03.2023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8385-923C-4140-93A8-33C59625B5F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3D49-49F1-44D1-A614-293FBE4FE6F5}" type="datetime1">
              <a:rPr lang="uk-UA" smtClean="0"/>
              <a:t>27.03.2023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8385-923C-4140-93A8-33C59625B5F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1F95-F943-4087-B123-4E4D66CC833B}" type="datetime1">
              <a:rPr lang="uk-UA" smtClean="0"/>
              <a:t>27.03.2023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8385-923C-4140-93A8-33C59625B5F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73B61-5E4F-47DA-A1BD-31704B1AE06B}" type="datetime1">
              <a:rPr lang="uk-UA" smtClean="0"/>
              <a:t>27.03.2023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8385-923C-4140-93A8-33C59625B5F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D3286-CF92-4866-9942-E1098FF6E1E6}" type="datetime1">
              <a:rPr lang="uk-UA" smtClean="0"/>
              <a:t>27.03.2023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8385-923C-4140-93A8-33C59625B5F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B3E1-A9E9-410C-8631-C8AC5599E856}" type="datetime1">
              <a:rPr lang="uk-UA" smtClean="0"/>
              <a:t>27.03.2023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8385-923C-4140-93A8-33C59625B5F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CA95B-2189-4F37-BA3D-029B7FB8C57E}" type="datetime1">
              <a:rPr lang="uk-UA" smtClean="0"/>
              <a:t>27.03.2023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8385-923C-4140-93A8-33C59625B5F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5B90F-547C-447F-9F0C-3E4DC6A4EEE9}" type="datetime1">
              <a:rPr lang="uk-UA" smtClean="0"/>
              <a:t>27.03.2023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08385-923C-4140-93A8-33C59625B5F1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2&#1082;&#1083;\23\&#1091;&#1088;&#1086;&#1082;\&#1075;&#1088;&#1072;%20&#1085;&#1072;%20&#1073;&#1091;&#1073;&#1085;&#1110;%20&#1061;&#1072;&#1095;&#1072;&#1090;&#1091;&#1088;&#1103;&#1085;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file:///D:\&#1052;&#1052;\2&#1082;&#1083;\23\&#1091;&#1088;&#1086;&#1082;\&#1055;&#1086;&#1089;&#1087;&#1110;&#1074;&#1082;&#1072;%20&#1082;&#1088;&#1072;&#1087;-&#1082;&#1088;&#1072;&#1087;.mp3" TargetMode="External"/><Relationship Id="rId1" Type="http://schemas.openxmlformats.org/officeDocument/2006/relationships/audio" Target="file:///D:\&#1052;&#1052;\2&#1082;&#1083;\23\&#1091;&#1088;&#1086;&#1082;\&#1086;&#1081;%20&#1084;&#1080;&#1085;&#1091;&#1083;&#1072;%20&#1074;&#1078;&#1077;%20&#1079;&#1080;&#1084;&#1072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52;\2&#1082;&#1083;\23\&#1091;&#1088;&#1086;&#1082;\&#1084;&#1077;&#1083;&#1086;&#1076;&#1110;&#1103;%20&#1056;&#1091;&#1073;&#1110;&#1085;&#1096;&#1090;&#1077;&#1081;&#1085;.mp3" TargetMode="Externa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2&#1082;&#1083;\23\&#1091;&#1088;&#1086;&#1082;\&#1074;&#1080;&#1096;&#1080;&#1074;&#1072;&#1085;&#1082;&#1072;.mp3" TargetMode="Externa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file:///D:\&#1052;&#1052;\2&#1082;&#1083;\23\&#1091;&#1088;&#1086;&#1082;\&#1056;&#1086;&#1079;&#1076;&#1091;&#1084;&#1080;%20&#1052;&#1072;&#1081;&#1082;&#1072;&#1087;&#1072;&#1088;.mp3" TargetMode="External"/><Relationship Id="rId1" Type="http://schemas.openxmlformats.org/officeDocument/2006/relationships/audio" Target="file:///D:\&#1052;&#1052;\2&#1082;&#1083;\23\&#1091;&#1088;&#1086;&#1082;\&#1064;&#1091;&#1084;&#1072;&#1085;%20&#1055;&#1077;&#1088;&#1074;&#1072;&#1103;%20&#1091;&#1090;&#1088;&#1072;&#1090;&#1072;.mp3" TargetMode="Externa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2&#1082;&#1083;\23\&#1091;&#1088;&#1086;&#1082;\&#1084;&#1077;&#1083;&#1086;&#1076;&#1110;&#1103;%20&#1056;&#1091;&#1073;&#1110;&#1085;&#1096;&#1090;&#1077;&#1081;&#1085;.mp3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2&#1082;&#1083;\23\&#1091;&#1088;&#1086;&#1082;\&#1075;&#1088;&#1072;.mp3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2&#1082;&#1083;\23\&#1091;&#1088;&#1086;&#1082;\&#1082;&#1088;&#1072;&#1087;&#1077;&#1083;&#1100;&#1082;&#1080;.mp3" TargetMode="Externa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16832" y="5287814"/>
            <a:ext cx="7427168" cy="1570186"/>
          </a:xfrm>
        </p:spPr>
        <p:txBody>
          <a:bodyPr>
            <a:normAutofit/>
          </a:bodyPr>
          <a:lstStyle/>
          <a:p>
            <a:r>
              <a:rPr lang="uk-UA" sz="2000" dirty="0" smtClean="0"/>
              <a:t>Урок музичного мистецтва</a:t>
            </a:r>
            <a:br>
              <a:rPr lang="uk-UA" sz="2000" dirty="0" smtClean="0"/>
            </a:br>
            <a:r>
              <a:rPr lang="uk-UA" sz="2000" dirty="0" smtClean="0"/>
              <a:t> №23 в 2 класі</a:t>
            </a:r>
            <a:br>
              <a:rPr lang="uk-UA" sz="2000" dirty="0" smtClean="0"/>
            </a:br>
            <a:endParaRPr lang="uk-UA" sz="2000" dirty="0"/>
          </a:p>
        </p:txBody>
      </p:sp>
      <p:pic>
        <p:nvPicPr>
          <p:cNvPr id="5" name="Содержимое 3" descr="0.pn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 b="67548"/>
          <a:stretch>
            <a:fillRect/>
          </a:stretch>
        </p:blipFill>
        <p:spPr>
          <a:xfrm>
            <a:off x="179512" y="1124744"/>
            <a:ext cx="6121400" cy="259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гра на бубні Хачатуря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588224" y="3068960"/>
            <a:ext cx="304800" cy="304800"/>
          </a:xfrm>
          <a:prstGeom prst="rect">
            <a:avLst/>
          </a:prstGeo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4077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b="38869"/>
          <a:stretch>
            <a:fillRect/>
          </a:stretch>
        </p:blipFill>
        <p:spPr>
          <a:xfrm>
            <a:off x="0" y="1484784"/>
            <a:ext cx="7740650" cy="2448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29399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png"/>
          <p:cNvPicPr>
            <a:picLocks noChangeAspect="1"/>
          </p:cNvPicPr>
          <p:nvPr/>
        </p:nvPicPr>
        <p:blipFill>
          <a:blip r:embed="rId4" cstate="print"/>
          <a:srcRect l="11413" t="21924" r="12988" b="22672"/>
          <a:stretch>
            <a:fillRect/>
          </a:stretch>
        </p:blipFill>
        <p:spPr>
          <a:xfrm>
            <a:off x="0" y="0"/>
            <a:ext cx="6912768" cy="3024336"/>
          </a:xfrm>
          <a:prstGeom prst="rect">
            <a:avLst/>
          </a:prstGeom>
        </p:spPr>
      </p:pic>
      <p:pic>
        <p:nvPicPr>
          <p:cNvPr id="3" name="Рисунок 2" descr="8.png"/>
          <p:cNvPicPr>
            <a:picLocks noChangeAspect="1"/>
          </p:cNvPicPr>
          <p:nvPr/>
        </p:nvPicPr>
        <p:blipFill>
          <a:blip r:embed="rId5" cstate="print"/>
          <a:srcRect t="10960"/>
          <a:stretch>
            <a:fillRect/>
          </a:stretch>
        </p:blipFill>
        <p:spPr>
          <a:xfrm>
            <a:off x="4211960" y="2204864"/>
            <a:ext cx="4694665" cy="4293096"/>
          </a:xfrm>
          <a:prstGeom prst="rect">
            <a:avLst/>
          </a:prstGeom>
        </p:spPr>
      </p:pic>
      <p:pic>
        <p:nvPicPr>
          <p:cNvPr id="4" name="Рисунок 3" descr="7.png"/>
          <p:cNvPicPr>
            <a:picLocks noChangeAspect="1"/>
          </p:cNvPicPr>
          <p:nvPr/>
        </p:nvPicPr>
        <p:blipFill>
          <a:blip r:embed="rId6" cstate="print"/>
          <a:srcRect t="20742"/>
          <a:stretch>
            <a:fillRect/>
          </a:stretch>
        </p:blipFill>
        <p:spPr>
          <a:xfrm>
            <a:off x="0" y="3284984"/>
            <a:ext cx="4355976" cy="3573016"/>
          </a:xfrm>
          <a:prstGeom prst="rect">
            <a:avLst/>
          </a:prstGeom>
        </p:spPr>
      </p:pic>
      <p:pic>
        <p:nvPicPr>
          <p:cNvPr id="5" name="ой минула вже зим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8460432" y="2492896"/>
            <a:ext cx="304800" cy="304800"/>
          </a:xfrm>
          <a:prstGeom prst="rect">
            <a:avLst/>
          </a:prstGeom>
        </p:spPr>
      </p:pic>
      <p:pic>
        <p:nvPicPr>
          <p:cNvPr id="6" name="Поспівка крап-крап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 cstate="print"/>
          <a:stretch>
            <a:fillRect/>
          </a:stretch>
        </p:blipFill>
        <p:spPr>
          <a:xfrm>
            <a:off x="611560" y="3140968"/>
            <a:ext cx="304800" cy="304800"/>
          </a:xfrm>
          <a:prstGeom prst="rect">
            <a:avLst/>
          </a:prstGeo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8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Загадка .</a:t>
            </a:r>
            <a:endParaRPr lang="uk-UA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7647" t="46771" r="11312"/>
          <a:stretch>
            <a:fillRect/>
          </a:stretch>
        </p:blipFill>
        <p:spPr>
          <a:xfrm>
            <a:off x="2799705" y="2492896"/>
            <a:ext cx="3788519" cy="4176464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png"/>
          <p:cNvPicPr>
            <a:picLocks noChangeAspect="1"/>
          </p:cNvPicPr>
          <p:nvPr/>
        </p:nvPicPr>
        <p:blipFill>
          <a:blip r:embed="rId2" cstate="print"/>
          <a:srcRect t="59375" b="23767"/>
          <a:stretch>
            <a:fillRect/>
          </a:stretch>
        </p:blipFill>
        <p:spPr>
          <a:xfrm>
            <a:off x="0" y="0"/>
            <a:ext cx="9144000" cy="371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ова музик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6752"/>
            <a:ext cx="7164288" cy="5661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png"/>
          <p:cNvPicPr>
            <a:picLocks noChangeAspect="1"/>
          </p:cNvPicPr>
          <p:nvPr/>
        </p:nvPicPr>
        <p:blipFill>
          <a:blip r:embed="rId2" cstate="print"/>
          <a:srcRect l="10626" t="76233" b="16015"/>
          <a:stretch>
            <a:fillRect/>
          </a:stretch>
        </p:blipFill>
        <p:spPr>
          <a:xfrm>
            <a:off x="0" y="2348880"/>
            <a:ext cx="7524328" cy="1080120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Поміркуйте</a:t>
            </a:r>
            <a:endParaRPr lang="uk-UA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1.png"/>
          <p:cNvPicPr>
            <a:picLocks noChangeAspect="1"/>
          </p:cNvPicPr>
          <p:nvPr/>
        </p:nvPicPr>
        <p:blipFill>
          <a:blip r:embed="rId2" cstate="print"/>
          <a:srcRect t="85157"/>
          <a:stretch>
            <a:fillRect/>
          </a:stretch>
        </p:blipFill>
        <p:spPr>
          <a:xfrm>
            <a:off x="2771800" y="4797153"/>
            <a:ext cx="6372200" cy="2060848"/>
          </a:xfrm>
          <a:prstGeom prst="rect">
            <a:avLst/>
          </a:prstGeom>
          <a:ln w="57150">
            <a:solidFill>
              <a:srgbClr val="92D050"/>
            </a:solidFill>
          </a:ln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.png"/>
          <p:cNvPicPr>
            <a:picLocks noChangeAspect="1"/>
          </p:cNvPicPr>
          <p:nvPr/>
        </p:nvPicPr>
        <p:blipFill>
          <a:blip r:embed="rId3" cstate="print"/>
          <a:srcRect b="65524"/>
          <a:stretch>
            <a:fillRect/>
          </a:stretch>
        </p:blipFill>
        <p:spPr>
          <a:xfrm>
            <a:off x="0" y="0"/>
            <a:ext cx="9210959" cy="6858000"/>
          </a:xfrm>
          <a:prstGeom prst="rect">
            <a:avLst/>
          </a:prstGeom>
        </p:spPr>
      </p:pic>
      <p:pic>
        <p:nvPicPr>
          <p:cNvPr id="4" name="мелодія Рубінштей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876256" y="476672"/>
            <a:ext cx="304800" cy="304800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.png"/>
          <p:cNvPicPr>
            <a:picLocks noChangeAspect="1"/>
          </p:cNvPicPr>
          <p:nvPr/>
        </p:nvPicPr>
        <p:blipFill>
          <a:blip r:embed="rId2" cstate="print"/>
          <a:srcRect t="34476" b="27312"/>
          <a:stretch>
            <a:fillRect/>
          </a:stretch>
        </p:blipFill>
        <p:spPr>
          <a:xfrm>
            <a:off x="0" y="0"/>
            <a:ext cx="9082081" cy="6669360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.png"/>
          <p:cNvPicPr>
            <a:picLocks noChangeAspect="1"/>
          </p:cNvPicPr>
          <p:nvPr/>
        </p:nvPicPr>
        <p:blipFill>
          <a:blip r:embed="rId2" cstate="print"/>
          <a:srcRect t="72688"/>
          <a:stretch>
            <a:fillRect/>
          </a:stretch>
        </p:blipFill>
        <p:spPr>
          <a:xfrm>
            <a:off x="0" y="1412776"/>
            <a:ext cx="9144000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  <a:ln w="38100">
            <a:solidFill>
              <a:srgbClr val="FFFF00"/>
            </a:solidFill>
          </a:ln>
        </p:spPr>
        <p:txBody>
          <a:bodyPr/>
          <a:lstStyle/>
          <a:p>
            <a:r>
              <a:rPr lang="uk-UA" b="1" dirty="0" err="1" smtClean="0">
                <a:solidFill>
                  <a:srgbClr val="00B050"/>
                </a:solidFill>
              </a:rPr>
              <a:t>Запам</a:t>
            </a:r>
            <a:r>
              <a:rPr lang="en-US" b="1" dirty="0" smtClean="0">
                <a:solidFill>
                  <a:srgbClr val="00B050"/>
                </a:solidFill>
              </a:rPr>
              <a:t>’</a:t>
            </a:r>
            <a:r>
              <a:rPr lang="uk-UA" b="1" dirty="0" err="1" smtClean="0">
                <a:solidFill>
                  <a:srgbClr val="00B050"/>
                </a:solidFill>
              </a:rPr>
              <a:t>ятай</a:t>
            </a:r>
            <a:r>
              <a:rPr lang="uk-UA" b="1" dirty="0" smtClean="0">
                <a:solidFill>
                  <a:srgbClr val="00B050"/>
                </a:solidFill>
              </a:rPr>
              <a:t>!</a:t>
            </a:r>
            <a:endParaRPr lang="uk-UA" b="1" dirty="0">
              <a:solidFill>
                <a:srgbClr val="00B050"/>
              </a:solidFill>
            </a:endParaRPr>
          </a:p>
        </p:txBody>
      </p:sp>
      <p:pic>
        <p:nvPicPr>
          <p:cNvPr id="5" name="Рисунок 4" descr="4.png"/>
          <p:cNvPicPr>
            <a:picLocks noChangeAspect="1"/>
          </p:cNvPicPr>
          <p:nvPr/>
        </p:nvPicPr>
        <p:blipFill>
          <a:blip r:embed="rId3" cstate="print"/>
          <a:srcRect b="86901"/>
          <a:stretch>
            <a:fillRect/>
          </a:stretch>
        </p:blipFill>
        <p:spPr>
          <a:xfrm>
            <a:off x="0" y="4653136"/>
            <a:ext cx="9144000" cy="2204864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Фізкультхвилинка</a:t>
            </a:r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pic>
        <p:nvPicPr>
          <p:cNvPr id="4" name="Рисунок 3" descr="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92896"/>
            <a:ext cx="6372200" cy="4365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 descr="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вишиван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39552" y="1052736"/>
            <a:ext cx="304800" cy="304800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png"/>
          <p:cNvPicPr>
            <a:picLocks noChangeAspect="1"/>
          </p:cNvPicPr>
          <p:nvPr/>
        </p:nvPicPr>
        <p:blipFill>
          <a:blip r:embed="rId4" cstate="print"/>
          <a:srcRect t="15479"/>
          <a:stretch>
            <a:fillRect/>
          </a:stretch>
        </p:blipFill>
        <p:spPr>
          <a:xfrm>
            <a:off x="2843808" y="836712"/>
            <a:ext cx="6300192" cy="6021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908720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- композитор</a:t>
            </a:r>
            <a:endParaRPr lang="uk-UA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Шуман Первая утрат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884368" y="2060848"/>
            <a:ext cx="304800" cy="304800"/>
          </a:xfrm>
          <a:prstGeom prst="rect">
            <a:avLst/>
          </a:prstGeom>
        </p:spPr>
      </p:pic>
      <p:pic>
        <p:nvPicPr>
          <p:cNvPr id="5" name="Роздуми Майкапа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3491880" y="5157192"/>
            <a:ext cx="304800" cy="304800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8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49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268760"/>
          </a:xfrm>
        </p:spPr>
        <p:txBody>
          <a:bodyPr>
            <a:normAutofit fontScale="90000"/>
          </a:bodyPr>
          <a:lstStyle/>
          <a:p>
            <a:pPr algn="l"/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Рефлексія. </a:t>
            </a:r>
            <a:br>
              <a:rPr lang="uk-UA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Сьогодні на уроці я…</a:t>
            </a:r>
            <a:endParaRPr lang="uk-UA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2.png"/>
          <p:cNvPicPr>
            <a:picLocks noChangeAspect="1"/>
          </p:cNvPicPr>
          <p:nvPr/>
        </p:nvPicPr>
        <p:blipFill>
          <a:blip r:embed="rId3" cstate="print"/>
          <a:srcRect t="72688"/>
          <a:stretch>
            <a:fillRect/>
          </a:stretch>
        </p:blipFill>
        <p:spPr>
          <a:xfrm>
            <a:off x="0" y="1412776"/>
            <a:ext cx="6012160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3.png"/>
          <p:cNvPicPr>
            <a:picLocks noChangeAspect="1"/>
          </p:cNvPicPr>
          <p:nvPr/>
        </p:nvPicPr>
        <p:blipFill>
          <a:blip r:embed="rId4" cstate="print"/>
          <a:srcRect l="6688" t="11151" r="3538" b="22700"/>
          <a:stretch>
            <a:fillRect/>
          </a:stretch>
        </p:blipFill>
        <p:spPr>
          <a:xfrm>
            <a:off x="0" y="2996952"/>
            <a:ext cx="4510955" cy="3861048"/>
          </a:xfrm>
          <a:prstGeom prst="rect">
            <a:avLst/>
          </a:prstGeom>
        </p:spPr>
      </p:pic>
      <p:pic>
        <p:nvPicPr>
          <p:cNvPr id="6" name="Рисунок 5" descr="2.png"/>
          <p:cNvPicPr>
            <a:picLocks noChangeAspect="1"/>
          </p:cNvPicPr>
          <p:nvPr/>
        </p:nvPicPr>
        <p:blipFill>
          <a:blip r:embed="rId3" cstate="print"/>
          <a:srcRect t="1672" r="3458" b="75160"/>
          <a:stretch>
            <a:fillRect/>
          </a:stretch>
        </p:blipFill>
        <p:spPr>
          <a:xfrm>
            <a:off x="4558815" y="4337720"/>
            <a:ext cx="4585185" cy="2520280"/>
          </a:xfrm>
          <a:prstGeom prst="rect">
            <a:avLst/>
          </a:prstGeom>
        </p:spPr>
      </p:pic>
      <p:pic>
        <p:nvPicPr>
          <p:cNvPr id="7" name="Рисунок 6" descr="4.png"/>
          <p:cNvPicPr>
            <a:picLocks noChangeAspect="1"/>
          </p:cNvPicPr>
          <p:nvPr/>
        </p:nvPicPr>
        <p:blipFill>
          <a:blip r:embed="rId5" cstate="print"/>
          <a:srcRect l="20573" t="22554" r="21137" b="9723"/>
          <a:stretch>
            <a:fillRect/>
          </a:stretch>
        </p:blipFill>
        <p:spPr>
          <a:xfrm>
            <a:off x="5876121" y="0"/>
            <a:ext cx="3267879" cy="429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мелодія Рубінштей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7668344" y="4653136"/>
            <a:ext cx="304800" cy="304800"/>
          </a:xfrm>
          <a:prstGeom prst="rect">
            <a:avLst/>
          </a:prstGeom>
        </p:spPr>
      </p:pic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Співаймо!</a:t>
            </a:r>
            <a:endParaRPr lang="uk-U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9.png"/>
          <p:cNvPicPr>
            <a:picLocks noChangeAspect="1"/>
          </p:cNvPicPr>
          <p:nvPr/>
        </p:nvPicPr>
        <p:blipFill>
          <a:blip r:embed="rId3" cstate="print"/>
          <a:srcRect l="10606" t="11205" r="10125"/>
          <a:stretch>
            <a:fillRect/>
          </a:stretch>
        </p:blipFill>
        <p:spPr>
          <a:xfrm>
            <a:off x="0" y="1340768"/>
            <a:ext cx="4032448" cy="5517232"/>
          </a:xfrm>
          <a:prstGeom prst="rect">
            <a:avLst/>
          </a:prstGeom>
        </p:spPr>
      </p:pic>
      <p:pic>
        <p:nvPicPr>
          <p:cNvPr id="5" name="Рисунок 4" descr="10.png"/>
          <p:cNvPicPr>
            <a:picLocks noChangeAspect="1"/>
          </p:cNvPicPr>
          <p:nvPr/>
        </p:nvPicPr>
        <p:blipFill>
          <a:blip r:embed="rId4" cstate="print"/>
          <a:srcRect t="12126"/>
          <a:stretch>
            <a:fillRect/>
          </a:stretch>
        </p:blipFill>
        <p:spPr>
          <a:xfrm>
            <a:off x="4139952" y="1196752"/>
            <a:ext cx="5004048" cy="3976327"/>
          </a:xfrm>
          <a:prstGeom prst="rect">
            <a:avLst/>
          </a:prstGeom>
        </p:spPr>
      </p:pic>
      <p:pic>
        <p:nvPicPr>
          <p:cNvPr id="6" name="гр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380312" y="620688"/>
            <a:ext cx="304800" cy="304800"/>
          </a:xfrm>
          <a:prstGeom prst="rect">
            <a:avLst/>
          </a:prstGeo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 descr="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020272" cy="680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рапельк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308304" y="1484784"/>
            <a:ext cx="304800" cy="304800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за урок!</a:t>
            </a:r>
            <a:endParaRPr lang="uk-UA" sz="54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3453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3356992"/>
            <a:ext cx="4572000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2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Тема21</Template>
  <TotalTime>106</TotalTime>
  <Words>79</Words>
  <Application>Microsoft Office PowerPoint</Application>
  <PresentationFormat>Экран (4:3)</PresentationFormat>
  <Paragraphs>28</Paragraphs>
  <Slides>19</Slides>
  <Notes>0</Notes>
  <HiddenSlides>0</HiddenSlides>
  <MMClips>10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Тема21</vt:lpstr>
      <vt:lpstr>Урок музичного мистецтва  №23 в 2 класі 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Загадка .</vt:lpstr>
      <vt:lpstr>Презентация PowerPoint</vt:lpstr>
      <vt:lpstr>Презентация PowerPoint</vt:lpstr>
      <vt:lpstr>Поміркуйте</vt:lpstr>
      <vt:lpstr>Презентация PowerPoint</vt:lpstr>
      <vt:lpstr>Презентация PowerPoint</vt:lpstr>
      <vt:lpstr>Запам’ятай!</vt:lpstr>
      <vt:lpstr>Фізкультхвилинка</vt:lpstr>
      <vt:lpstr>Презентация PowerPoint</vt:lpstr>
      <vt:lpstr>Я - композитор</vt:lpstr>
      <vt:lpstr>Рефлексія.  Сьогодні на уроці я…</vt:lpstr>
      <vt:lpstr>Співаймо!</vt:lpstr>
      <vt:lpstr>Презентация PowerPoint</vt:lpstr>
      <vt:lpstr>Дякую за урок!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музичного мистецтва  №23 в 2 класі</dc:title>
  <dc:creator>таня</dc:creator>
  <cp:lastModifiedBy>TPCUSer</cp:lastModifiedBy>
  <cp:revision>10</cp:revision>
  <dcterms:created xsi:type="dcterms:W3CDTF">2019-02-22T14:09:27Z</dcterms:created>
  <dcterms:modified xsi:type="dcterms:W3CDTF">2023-03-27T09:47:16Z</dcterms:modified>
</cp:coreProperties>
</file>