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8" r:id="rId3"/>
    <p:sldId id="263" r:id="rId4"/>
    <p:sldId id="259" r:id="rId5"/>
    <p:sldId id="260" r:id="rId6"/>
    <p:sldId id="257" r:id="rId7"/>
    <p:sldId id="261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118"/>
  </p:normalViewPr>
  <p:slideViewPr>
    <p:cSldViewPr snapToGrid="0" snapToObjects="1">
      <p:cViewPr>
        <p:scale>
          <a:sx n="95" d="100"/>
          <a:sy n="95" d="100"/>
        </p:scale>
        <p:origin x="1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05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3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29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4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6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7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0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3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9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3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7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dufuture.biz/index.php?title=%D0%A2%D0%B5%D0%BC%D0%B0_18._%D0%A1%D0%BF%D1%96%D0%BB%D1%8C%D0%BD%D0%BE%D0%BA%D0%BE%D1%80%D0%B5%D0%BD%D0%B5%D0%B2%D1%96_%D1%81%D0%BB%D0%BE%D0%B2%D0%B0._%D0%9A%D0%BE%D1%80%D1%96%D0%BD%D1%8C_%D1%81%D0%BB%D0%BE%D0%B2%D0%B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5F1BC-5448-E545-9F40-590966CA8D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36F231-424E-1F47-97E9-3E86DAE96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4694" y="4840940"/>
            <a:ext cx="2502842" cy="43467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ᐈ Счастливое лицо картинки фото, фотографии счастливое лицо | скачать на  Depositphotos®">
            <a:extLst>
              <a:ext uri="{FF2B5EF4-FFF2-40B4-BE49-F238E27FC236}">
                <a16:creationId xmlns:a16="http://schemas.microsoft.com/office/drawing/2014/main" id="{212E1AAF-8B58-CC4D-BFE7-F48AFCBD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4" y="5392270"/>
            <a:ext cx="1922930" cy="146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72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а мова 5 клас. Чергування голосних звуків - YouTube">
            <a:extLst>
              <a:ext uri="{FF2B5EF4-FFF2-40B4-BE49-F238E27FC236}">
                <a16:creationId xmlns:a16="http://schemas.microsoft.com/office/drawing/2014/main" id="{69218813-94A4-C547-BB6A-10E990586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9779"/>
          <a:stretch/>
        </p:blipFill>
        <p:spPr bwMode="auto">
          <a:xfrm>
            <a:off x="0" y="0"/>
            <a:ext cx="95070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76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190C43-A5E6-B047-A610-698B1C45BF3B}"/>
              </a:ext>
            </a:extLst>
          </p:cNvPr>
          <p:cNvSpPr/>
          <p:nvPr/>
        </p:nvSpPr>
        <p:spPr>
          <a:xfrm>
            <a:off x="632011" y="2136339"/>
            <a:ext cx="76648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roboto"/>
              </a:rPr>
              <a:t>   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ж, ч, ш, й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вживається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 - перед складом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твердим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приголосним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пшоно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 е -  перед складом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м’яким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приголосним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з е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вечеря,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четвертий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е </a:t>
            </a:r>
            <a:r>
              <a:rPr lang="ru-RU" sz="2400" b="1" dirty="0" err="1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solidFill>
                  <a:srgbClr val="4682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- перед складом з и: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пшениця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122" name="Picture 2" descr="Транспортный налог — Audi A6, 3.2 л., 2007 года на DRIVE2">
            <a:extLst>
              <a:ext uri="{FF2B5EF4-FFF2-40B4-BE49-F238E27FC236}">
                <a16:creationId xmlns:a16="http://schemas.microsoft.com/office/drawing/2014/main" id="{641CB87C-C211-754B-B45D-19AD5A180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2202">
            <a:off x="6466757" y="413405"/>
            <a:ext cx="2073407" cy="184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ᐈ Счастливое лицо картинки фото, фотографии счастливое лицо | скачать на  Depositphotos®">
            <a:extLst>
              <a:ext uri="{FF2B5EF4-FFF2-40B4-BE49-F238E27FC236}">
                <a16:creationId xmlns:a16="http://schemas.microsoft.com/office/drawing/2014/main" id="{F01B3EEA-977F-DF49-B5FC-92C02102C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48" y="4562348"/>
            <a:ext cx="2568607" cy="197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9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чергування голосних">
            <a:extLst>
              <a:ext uri="{FF2B5EF4-FFF2-40B4-BE49-F238E27FC236}">
                <a16:creationId xmlns:a16="http://schemas.microsoft.com/office/drawing/2014/main" id="{AE365B1B-73FF-0E46-8B9C-A9F1802F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31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extLst>
              <a:ext uri="{FF2B5EF4-FFF2-40B4-BE49-F238E27FC236}">
                <a16:creationId xmlns:a16="http://schemas.microsoft.com/office/drawing/2014/main" id="{48BED9B3-D19E-2746-B49E-4C4E025BE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130" y="1277471"/>
            <a:ext cx="2641600" cy="390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8D5A603-FC87-8849-BCB1-91E0BD2106C3}"/>
              </a:ext>
            </a:extLst>
          </p:cNvPr>
          <p:cNvSpPr/>
          <p:nvPr/>
        </p:nvSpPr>
        <p:spPr>
          <a:xfrm>
            <a:off x="2743199" y="900954"/>
            <a:ext cx="26415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...гати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...тати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...рати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...рати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...гати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пити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чити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пати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лити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ріть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...рати</a:t>
            </a:r>
          </a:p>
        </p:txBody>
      </p:sp>
      <p:pic>
        <p:nvPicPr>
          <p:cNvPr id="3077" name="Picture 5" descr="500+ лучших изображений доски «Открытки.» в 2020 г | открытки, веселые  картинки, смешные открытки">
            <a:extLst>
              <a:ext uri="{FF2B5EF4-FFF2-40B4-BE49-F238E27FC236}">
                <a16:creationId xmlns:a16="http://schemas.microsoft.com/office/drawing/2014/main" id="{563D7A65-3448-2749-9992-3ECE8CD6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" y="3429000"/>
            <a:ext cx="2641599" cy="299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48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2C2C8-C54C-574F-8EC6-5E50526F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4" y="2931458"/>
            <a:ext cx="3133752" cy="1883417"/>
          </a:xfrm>
        </p:spPr>
        <p:txBody>
          <a:bodyPr>
            <a:normAutofit fontScale="90000"/>
          </a:bodyPr>
          <a:lstStyle/>
          <a:p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рядках.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7317AB-4535-044D-A5AC-A8532FF72D98}"/>
              </a:ext>
            </a:extLst>
          </p:cNvPr>
          <p:cNvSpPr/>
          <p:nvPr/>
        </p:nvSpPr>
        <p:spPr>
          <a:xfrm>
            <a:off x="3980330" y="124167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(е//и).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Гонити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клонитися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кроїти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схопити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Камінь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братів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вів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лебідь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Дерти, перу,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простерти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клену.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Жонатий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шестеро, вечеря,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Почну,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увімкну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загнути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одного.</a:t>
            </a:r>
          </a:p>
        </p:txBody>
      </p:sp>
    </p:spTree>
    <p:extLst>
      <p:ext uri="{BB962C8B-B14F-4D97-AF65-F5344CB8AC3E}">
        <p14:creationId xmlns:p14="http://schemas.microsoft.com/office/powerpoint/2010/main" val="287770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AEF25-E8C9-BA46-803A-EF29E994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Спишіть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поставивши слова в дужках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89CA1A-209A-5646-B258-B30F20EC0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їстимеш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пиріг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шукає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Два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одному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мішку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помиряться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(ворота).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сиди на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84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425DCB-DFEC-6D46-B332-169A7418F7DC}"/>
              </a:ext>
            </a:extLst>
          </p:cNvPr>
          <p:cNvSpPr/>
          <p:nvPr/>
        </p:nvSpPr>
        <p:spPr>
          <a:xfrm>
            <a:off x="322730" y="349624"/>
            <a:ext cx="82968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коренях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[о] - [і] [е] - [і] 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голосних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коренях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Село, гори, носик,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дзвін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воля,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поданих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утворіть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словосполучення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Підкресліть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букви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звуки,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чергуються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книжка на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нагодувати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розлігся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(ворота).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15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AD39C26-D21F-A54E-88BE-10077C648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036" y="709056"/>
            <a:ext cx="4091410" cy="5248622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так,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 у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Тема 18. Спільнокореневі слова. Корінь слова"/>
              </a:rPr>
              <a:t>корені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...    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...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...       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воли — ...       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...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болю — ...      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...       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громи — ...</a:t>
            </a:r>
          </a:p>
        </p:txBody>
      </p:sp>
      <p:pic>
        <p:nvPicPr>
          <p:cNvPr id="4098" name="Picture 2" descr="Группа «Улыбка» — МБДОУ &quot;Филимоновский детский сад&quot;">
            <a:extLst>
              <a:ext uri="{FF2B5EF4-FFF2-40B4-BE49-F238E27FC236}">
                <a16:creationId xmlns:a16="http://schemas.microsoft.com/office/drawing/2014/main" id="{9B570659-7015-4C4A-9DFB-0ED50B8A2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2" y="1331258"/>
            <a:ext cx="3644154" cy="392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052980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Пользовательские 4">
      <a:dk1>
        <a:srgbClr val="000000"/>
      </a:dk1>
      <a:lt1>
        <a:srgbClr val="FFFFFF"/>
      </a:lt1>
      <a:dk2>
        <a:srgbClr val="171312"/>
      </a:dk2>
      <a:lt2>
        <a:srgbClr val="F7FFF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59</TotalTime>
  <Words>451</Words>
  <Application>Microsoft Macintosh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 Light</vt:lpstr>
      <vt:lpstr>roboto</vt:lpstr>
      <vt:lpstr>Rockwell</vt:lpstr>
      <vt:lpstr>Times New Roman</vt:lpstr>
      <vt:lpstr>Wingdings</vt:lpstr>
      <vt:lpstr>Атлас</vt:lpstr>
      <vt:lpstr>Чергування голосних звуків в українській мові</vt:lpstr>
      <vt:lpstr>Презентация PowerPoint</vt:lpstr>
      <vt:lpstr>Презентация PowerPoint</vt:lpstr>
      <vt:lpstr>Презентация PowerPoint</vt:lpstr>
      <vt:lpstr>Презентация PowerPoint</vt:lpstr>
      <vt:lpstr>Утворюючи нові слова або форми слів, дослідіть, які чергування відбуваються в рядках.  </vt:lpstr>
      <vt:lpstr>Спишіть речення, поставивши слова в дужках у потрібну форму. Поясніть чергування.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Nastia Kolesnikova</dc:creator>
  <cp:lastModifiedBy>Nastia Kolesnikova</cp:lastModifiedBy>
  <cp:revision>14</cp:revision>
  <dcterms:created xsi:type="dcterms:W3CDTF">2020-11-30T16:27:45Z</dcterms:created>
  <dcterms:modified xsi:type="dcterms:W3CDTF">2020-11-30T17:27:10Z</dcterms:modified>
</cp:coreProperties>
</file>