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</p:sldMasterIdLst>
  <p:notesMasterIdLst>
    <p:notesMasterId r:id="rId14"/>
  </p:notesMasterIdLst>
  <p:sldIdLst>
    <p:sldId id="256" r:id="rId2"/>
    <p:sldId id="260" r:id="rId3"/>
    <p:sldId id="261" r:id="rId4"/>
    <p:sldId id="295" r:id="rId5"/>
    <p:sldId id="289" r:id="rId6"/>
    <p:sldId id="288" r:id="rId7"/>
    <p:sldId id="296" r:id="rId8"/>
    <p:sldId id="300" r:id="rId9"/>
    <p:sldId id="301" r:id="rId10"/>
    <p:sldId id="299" r:id="rId11"/>
    <p:sldId id="290" r:id="rId12"/>
    <p:sldId id="292" r:id="rId13"/>
  </p:sldIdLst>
  <p:sldSz cx="9144000" cy="5143500" type="screen16x9"/>
  <p:notesSz cx="6858000" cy="9144000"/>
  <p:embeddedFontLst>
    <p:embeddedFont>
      <p:font typeface="Tahoma" panose="020B0604030504040204" pitchFamily="34" charset="0"/>
      <p:regular r:id="rId15"/>
      <p:bold r:id="rId16"/>
    </p:embeddedFont>
    <p:embeddedFont>
      <p:font typeface="Raleway" panose="020B0604020202020204" charset="-52"/>
      <p:regular r:id="rId17"/>
      <p:bold r:id="rId18"/>
      <p:italic r:id="rId19"/>
      <p:boldItalic r:id="rId20"/>
    </p:embeddedFont>
    <p:embeddedFont>
      <p:font typeface="Nunito Light" panose="020B0604020202020204" charset="-52"/>
      <p:regular r:id="rId21"/>
      <p:italic r:id="rId22"/>
    </p:embeddedFont>
    <p:embeddedFont>
      <p:font typeface="Kanit" panose="020B0604020202020204" charset="-34"/>
      <p:regular r:id="rId23"/>
      <p:bold r:id="rId24"/>
      <p:italic r:id="rId25"/>
      <p:boldItalic r:id="rId26"/>
    </p:embeddedFont>
    <p:embeddedFont>
      <p:font typeface="Kanit Medium" panose="020B0604020202020204" charset="-34"/>
      <p:regular r:id="rId27"/>
      <p:bold r:id="rId28"/>
      <p:italic r:id="rId29"/>
      <p:boldItalic r:id="rId30"/>
    </p:embeddedFont>
    <p:embeddedFont>
      <p:font typeface="Bebas Neue" panose="020B0604020202020204" charset="0"/>
      <p:regular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117D2F6E-9FBE-4EA1-9265-AADEB7332142}">
  <a:tblStyle styleId="{117D2F6E-9FBE-4EA1-9265-AADEB733214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>
        <p:scale>
          <a:sx n="99" d="100"/>
          <a:sy n="99" d="100"/>
        </p:scale>
        <p:origin x="-316" y="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675562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9421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8899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6689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8765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6990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35439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48283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7255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23738" y="1304101"/>
            <a:ext cx="699875" cy="697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0" name="Google Shape;1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1563" y="142500"/>
            <a:ext cx="1079403" cy="108139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1" name="Google Shape;11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9350" y="3633551"/>
            <a:ext cx="405150" cy="4051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2" name="Google Shape;12;p2"/>
          <p:cNvSpPr/>
          <p:nvPr/>
        </p:nvSpPr>
        <p:spPr>
          <a:xfrm>
            <a:off x="622200" y="464100"/>
            <a:ext cx="7899600" cy="4215300"/>
          </a:xfrm>
          <a:prstGeom prst="roundRect">
            <a:avLst>
              <a:gd name="adj" fmla="val 3544"/>
            </a:avLst>
          </a:prstGeom>
          <a:solidFill>
            <a:srgbClr val="FFFFFF">
              <a:alpha val="19640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050575" y="2544950"/>
            <a:ext cx="7380300" cy="92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 b="1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050575" y="3647175"/>
            <a:ext cx="4159500" cy="4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283075" y="29945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3918425" y="2636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8966000" y="27214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1018700" y="48558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420300" y="39937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" name="Google Shape;20;p2"/>
          <p:cNvGrpSpPr/>
          <p:nvPr/>
        </p:nvGrpSpPr>
        <p:grpSpPr>
          <a:xfrm>
            <a:off x="237025" y="4613300"/>
            <a:ext cx="137100" cy="137100"/>
            <a:chOff x="237975" y="2448650"/>
            <a:chExt cx="137100" cy="137100"/>
          </a:xfrm>
        </p:grpSpPr>
        <p:sp>
          <p:nvSpPr>
            <p:cNvPr id="21" name="Google Shape;21;p2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23;p2"/>
          <p:cNvGrpSpPr/>
          <p:nvPr/>
        </p:nvGrpSpPr>
        <p:grpSpPr>
          <a:xfrm>
            <a:off x="8686675" y="3633550"/>
            <a:ext cx="137100" cy="137100"/>
            <a:chOff x="237975" y="2448650"/>
            <a:chExt cx="137100" cy="137100"/>
          </a:xfrm>
        </p:grpSpPr>
        <p:sp>
          <p:nvSpPr>
            <p:cNvPr id="24" name="Google Shape;24;p2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0552" y="4211175"/>
            <a:ext cx="787958" cy="7856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6" name="Google Shape;106;p7"/>
          <p:cNvSpPr/>
          <p:nvPr/>
        </p:nvSpPr>
        <p:spPr>
          <a:xfrm>
            <a:off x="616550" y="1127625"/>
            <a:ext cx="4227300" cy="3551700"/>
          </a:xfrm>
          <a:prstGeom prst="roundRect">
            <a:avLst>
              <a:gd name="adj" fmla="val 3544"/>
            </a:avLst>
          </a:prstGeom>
          <a:solidFill>
            <a:srgbClr val="FFFFFF">
              <a:alpha val="19640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7"/>
          <p:cNvSpPr txBox="1">
            <a:spLocks noGrp="1"/>
          </p:cNvSpPr>
          <p:nvPr>
            <p:ph type="subTitle" idx="1"/>
          </p:nvPr>
        </p:nvSpPr>
        <p:spPr>
          <a:xfrm>
            <a:off x="723600" y="1275950"/>
            <a:ext cx="3907500" cy="30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08" name="Google Shape;108;p7"/>
          <p:cNvSpPr>
            <a:spLocks noGrp="1"/>
          </p:cNvSpPr>
          <p:nvPr>
            <p:ph type="pic" idx="2"/>
          </p:nvPr>
        </p:nvSpPr>
        <p:spPr>
          <a:xfrm>
            <a:off x="5072275" y="1127625"/>
            <a:ext cx="3358500" cy="3551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7"/>
          <p:cNvSpPr/>
          <p:nvPr/>
        </p:nvSpPr>
        <p:spPr>
          <a:xfrm>
            <a:off x="7004975" y="26575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0" name="Google Shape;110;p7"/>
          <p:cNvGrpSpPr/>
          <p:nvPr/>
        </p:nvGrpSpPr>
        <p:grpSpPr>
          <a:xfrm>
            <a:off x="8723225" y="4074075"/>
            <a:ext cx="137100" cy="137100"/>
            <a:chOff x="237975" y="2448650"/>
            <a:chExt cx="137100" cy="137100"/>
          </a:xfrm>
        </p:grpSpPr>
        <p:sp>
          <p:nvSpPr>
            <p:cNvPr id="111" name="Google Shape;111;p7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7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" name="Google Shape;113;p7"/>
          <p:cNvSpPr/>
          <p:nvPr/>
        </p:nvSpPr>
        <p:spPr>
          <a:xfrm>
            <a:off x="434700" y="142855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" name="Google Shape;114;p7"/>
          <p:cNvGrpSpPr/>
          <p:nvPr/>
        </p:nvGrpSpPr>
        <p:grpSpPr>
          <a:xfrm>
            <a:off x="145325" y="4074075"/>
            <a:ext cx="137100" cy="137100"/>
            <a:chOff x="237975" y="2448650"/>
            <a:chExt cx="137100" cy="137100"/>
          </a:xfrm>
        </p:grpSpPr>
        <p:sp>
          <p:nvSpPr>
            <p:cNvPr id="115" name="Google Shape;115;p7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7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117;p7"/>
          <p:cNvSpPr/>
          <p:nvPr/>
        </p:nvSpPr>
        <p:spPr>
          <a:xfrm>
            <a:off x="8871950" y="21562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7"/>
          <p:cNvSpPr/>
          <p:nvPr/>
        </p:nvSpPr>
        <p:spPr>
          <a:xfrm>
            <a:off x="1381425" y="488135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7"/>
          <p:cNvSpPr/>
          <p:nvPr/>
        </p:nvSpPr>
        <p:spPr>
          <a:xfrm>
            <a:off x="848475" y="2402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0" name="Google Shape;120;p7"/>
          <p:cNvGrpSpPr/>
          <p:nvPr/>
        </p:nvGrpSpPr>
        <p:grpSpPr>
          <a:xfrm>
            <a:off x="251025" y="1056425"/>
            <a:ext cx="137100" cy="137100"/>
            <a:chOff x="237975" y="2448650"/>
            <a:chExt cx="137100" cy="137100"/>
          </a:xfrm>
        </p:grpSpPr>
        <p:sp>
          <p:nvSpPr>
            <p:cNvPr id="121" name="Google Shape;121;p7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7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" name="Google Shape;123;p7"/>
          <p:cNvSpPr/>
          <p:nvPr/>
        </p:nvSpPr>
        <p:spPr>
          <a:xfrm>
            <a:off x="237425" y="28829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"/>
          <p:cNvSpPr/>
          <p:nvPr/>
        </p:nvSpPr>
        <p:spPr>
          <a:xfrm>
            <a:off x="5480775" y="4450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7"/>
          <p:cNvSpPr/>
          <p:nvPr/>
        </p:nvSpPr>
        <p:spPr>
          <a:xfrm>
            <a:off x="5951625" y="488135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6" name="Google Shape;126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498" y="265750"/>
            <a:ext cx="338525" cy="3391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27" name="Google Shape;127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"/>
          <p:cNvSpPr txBox="1">
            <a:spLocks noGrp="1"/>
          </p:cNvSpPr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1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80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288250"/>
            <a:ext cx="6576000" cy="19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52" name="Google Shape;152;p11"/>
          <p:cNvSpPr txBox="1">
            <a:spLocks noGrp="1"/>
          </p:cNvSpPr>
          <p:nvPr>
            <p:ph type="subTitle" idx="1"/>
          </p:nvPr>
        </p:nvSpPr>
        <p:spPr>
          <a:xfrm>
            <a:off x="1284000" y="3259075"/>
            <a:ext cx="65760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03299" y="3195636"/>
            <a:ext cx="1641524" cy="16445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45" name="Google Shape;24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9150" y="3604874"/>
            <a:ext cx="826049" cy="82604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46" name="Google Shape;246;p17"/>
          <p:cNvSpPr/>
          <p:nvPr/>
        </p:nvSpPr>
        <p:spPr>
          <a:xfrm>
            <a:off x="777700" y="1116450"/>
            <a:ext cx="7600500" cy="2910600"/>
          </a:xfrm>
          <a:prstGeom prst="roundRect">
            <a:avLst>
              <a:gd name="adj" fmla="val 3544"/>
            </a:avLst>
          </a:prstGeom>
          <a:solidFill>
            <a:srgbClr val="FFFFFF">
              <a:alpha val="19640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7"/>
          <p:cNvSpPr txBox="1">
            <a:spLocks noGrp="1"/>
          </p:cNvSpPr>
          <p:nvPr>
            <p:ph type="title"/>
          </p:nvPr>
        </p:nvSpPr>
        <p:spPr>
          <a:xfrm>
            <a:off x="3557400" y="3100275"/>
            <a:ext cx="4360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48" name="Google Shape;248;p17"/>
          <p:cNvSpPr txBox="1">
            <a:spLocks noGrp="1"/>
          </p:cNvSpPr>
          <p:nvPr>
            <p:ph type="subTitle" idx="1"/>
          </p:nvPr>
        </p:nvSpPr>
        <p:spPr>
          <a:xfrm>
            <a:off x="1226400" y="1511300"/>
            <a:ext cx="6691200" cy="14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49" name="Google Shape;249;p17"/>
          <p:cNvSpPr/>
          <p:nvPr/>
        </p:nvSpPr>
        <p:spPr>
          <a:xfrm>
            <a:off x="470375" y="40720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0" name="Google Shape;250;p17"/>
          <p:cNvGrpSpPr/>
          <p:nvPr/>
        </p:nvGrpSpPr>
        <p:grpSpPr>
          <a:xfrm>
            <a:off x="3058950" y="4743025"/>
            <a:ext cx="137100" cy="137100"/>
            <a:chOff x="237975" y="2448650"/>
            <a:chExt cx="137100" cy="137100"/>
          </a:xfrm>
        </p:grpSpPr>
        <p:sp>
          <p:nvSpPr>
            <p:cNvPr id="251" name="Google Shape;251;p17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7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3" name="Google Shape;253;p17"/>
          <p:cNvSpPr/>
          <p:nvPr/>
        </p:nvSpPr>
        <p:spPr>
          <a:xfrm>
            <a:off x="7283200" y="44309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7"/>
          <p:cNvSpPr/>
          <p:nvPr/>
        </p:nvSpPr>
        <p:spPr>
          <a:xfrm>
            <a:off x="8681425" y="33437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5" name="Google Shape;255;p17"/>
          <p:cNvGrpSpPr/>
          <p:nvPr/>
        </p:nvGrpSpPr>
        <p:grpSpPr>
          <a:xfrm>
            <a:off x="424325" y="1062325"/>
            <a:ext cx="137100" cy="137100"/>
            <a:chOff x="237975" y="2448650"/>
            <a:chExt cx="137100" cy="137100"/>
          </a:xfrm>
        </p:grpSpPr>
        <p:sp>
          <p:nvSpPr>
            <p:cNvPr id="256" name="Google Shape;256;p17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7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8" name="Google Shape;258;p17"/>
          <p:cNvSpPr/>
          <p:nvPr/>
        </p:nvSpPr>
        <p:spPr>
          <a:xfrm>
            <a:off x="6805225" y="5170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9" name="Google Shape;259;p17"/>
          <p:cNvGrpSpPr/>
          <p:nvPr/>
        </p:nvGrpSpPr>
        <p:grpSpPr>
          <a:xfrm>
            <a:off x="6568800" y="669600"/>
            <a:ext cx="137100" cy="137100"/>
            <a:chOff x="237975" y="2448650"/>
            <a:chExt cx="137100" cy="137100"/>
          </a:xfrm>
        </p:grpSpPr>
        <p:sp>
          <p:nvSpPr>
            <p:cNvPr id="260" name="Google Shape;260;p17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7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2" name="Google Shape;262;p17"/>
          <p:cNvSpPr/>
          <p:nvPr/>
        </p:nvSpPr>
        <p:spPr>
          <a:xfrm>
            <a:off x="3416650" y="34037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7"/>
          <p:cNvSpPr/>
          <p:nvPr/>
        </p:nvSpPr>
        <p:spPr>
          <a:xfrm>
            <a:off x="4814900" y="8067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7"/>
          <p:cNvSpPr/>
          <p:nvPr/>
        </p:nvSpPr>
        <p:spPr>
          <a:xfrm>
            <a:off x="5128775" y="43288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7"/>
          <p:cNvSpPr/>
          <p:nvPr/>
        </p:nvSpPr>
        <p:spPr>
          <a:xfrm>
            <a:off x="3316775" y="45815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7"/>
          <p:cNvSpPr/>
          <p:nvPr/>
        </p:nvSpPr>
        <p:spPr>
          <a:xfrm>
            <a:off x="8852650" y="178917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03299" y="3195636"/>
            <a:ext cx="1641524" cy="16445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06" name="Google Shape;3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9150" y="3604874"/>
            <a:ext cx="826049" cy="82604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07" name="Google Shape;307;p20"/>
          <p:cNvSpPr/>
          <p:nvPr/>
        </p:nvSpPr>
        <p:spPr>
          <a:xfrm>
            <a:off x="777700" y="1116450"/>
            <a:ext cx="7600500" cy="2910600"/>
          </a:xfrm>
          <a:prstGeom prst="roundRect">
            <a:avLst>
              <a:gd name="adj" fmla="val 3544"/>
            </a:avLst>
          </a:prstGeom>
          <a:solidFill>
            <a:srgbClr val="FFFFFF">
              <a:alpha val="19640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20"/>
          <p:cNvSpPr/>
          <p:nvPr/>
        </p:nvSpPr>
        <p:spPr>
          <a:xfrm>
            <a:off x="470375" y="40720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9" name="Google Shape;309;p20"/>
          <p:cNvGrpSpPr/>
          <p:nvPr/>
        </p:nvGrpSpPr>
        <p:grpSpPr>
          <a:xfrm>
            <a:off x="3058950" y="4743025"/>
            <a:ext cx="137100" cy="137100"/>
            <a:chOff x="237975" y="2448650"/>
            <a:chExt cx="137100" cy="137100"/>
          </a:xfrm>
        </p:grpSpPr>
        <p:sp>
          <p:nvSpPr>
            <p:cNvPr id="310" name="Google Shape;310;p20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0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2" name="Google Shape;312;p20"/>
          <p:cNvSpPr/>
          <p:nvPr/>
        </p:nvSpPr>
        <p:spPr>
          <a:xfrm>
            <a:off x="7283200" y="44309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0"/>
          <p:cNvSpPr/>
          <p:nvPr/>
        </p:nvSpPr>
        <p:spPr>
          <a:xfrm>
            <a:off x="8681425" y="33437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4" name="Google Shape;314;p20"/>
          <p:cNvGrpSpPr/>
          <p:nvPr/>
        </p:nvGrpSpPr>
        <p:grpSpPr>
          <a:xfrm>
            <a:off x="424325" y="1062325"/>
            <a:ext cx="137100" cy="137100"/>
            <a:chOff x="237975" y="2448650"/>
            <a:chExt cx="137100" cy="137100"/>
          </a:xfrm>
        </p:grpSpPr>
        <p:sp>
          <p:nvSpPr>
            <p:cNvPr id="315" name="Google Shape;315;p20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0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7" name="Google Shape;317;p20"/>
          <p:cNvSpPr/>
          <p:nvPr/>
        </p:nvSpPr>
        <p:spPr>
          <a:xfrm>
            <a:off x="6805225" y="5170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8" name="Google Shape;318;p20"/>
          <p:cNvGrpSpPr/>
          <p:nvPr/>
        </p:nvGrpSpPr>
        <p:grpSpPr>
          <a:xfrm>
            <a:off x="6568800" y="669600"/>
            <a:ext cx="137100" cy="137100"/>
            <a:chOff x="237975" y="2448650"/>
            <a:chExt cx="137100" cy="137100"/>
          </a:xfrm>
        </p:grpSpPr>
        <p:sp>
          <p:nvSpPr>
            <p:cNvPr id="319" name="Google Shape;319;p20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0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1" name="Google Shape;321;p20"/>
          <p:cNvSpPr/>
          <p:nvPr/>
        </p:nvSpPr>
        <p:spPr>
          <a:xfrm>
            <a:off x="3416650" y="34037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20"/>
          <p:cNvSpPr/>
          <p:nvPr/>
        </p:nvSpPr>
        <p:spPr>
          <a:xfrm>
            <a:off x="4814900" y="8067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0"/>
          <p:cNvSpPr/>
          <p:nvPr/>
        </p:nvSpPr>
        <p:spPr>
          <a:xfrm>
            <a:off x="5128775" y="43288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0"/>
          <p:cNvSpPr/>
          <p:nvPr/>
        </p:nvSpPr>
        <p:spPr>
          <a:xfrm>
            <a:off x="3316775" y="45815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20"/>
          <p:cNvSpPr/>
          <p:nvPr/>
        </p:nvSpPr>
        <p:spPr>
          <a:xfrm>
            <a:off x="8852650" y="178917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3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23738" y="1304101"/>
            <a:ext cx="699875" cy="697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28" name="Google Shape;32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1563" y="142500"/>
            <a:ext cx="1079403" cy="108139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29" name="Google Shape;32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9350" y="3633551"/>
            <a:ext cx="405150" cy="4051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30" name="Google Shape;330;p21"/>
          <p:cNvSpPr/>
          <p:nvPr/>
        </p:nvSpPr>
        <p:spPr>
          <a:xfrm>
            <a:off x="622200" y="464100"/>
            <a:ext cx="7899600" cy="4215300"/>
          </a:xfrm>
          <a:prstGeom prst="roundRect">
            <a:avLst>
              <a:gd name="adj" fmla="val 3544"/>
            </a:avLst>
          </a:prstGeom>
          <a:solidFill>
            <a:srgbClr val="FFFFFF">
              <a:alpha val="19640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1"/>
          <p:cNvSpPr/>
          <p:nvPr/>
        </p:nvSpPr>
        <p:spPr>
          <a:xfrm>
            <a:off x="283075" y="29945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1"/>
          <p:cNvSpPr/>
          <p:nvPr/>
        </p:nvSpPr>
        <p:spPr>
          <a:xfrm>
            <a:off x="3918425" y="2636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21"/>
          <p:cNvSpPr/>
          <p:nvPr/>
        </p:nvSpPr>
        <p:spPr>
          <a:xfrm>
            <a:off x="8966000" y="27214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1"/>
          <p:cNvSpPr/>
          <p:nvPr/>
        </p:nvSpPr>
        <p:spPr>
          <a:xfrm>
            <a:off x="1018700" y="48558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1"/>
          <p:cNvSpPr/>
          <p:nvPr/>
        </p:nvSpPr>
        <p:spPr>
          <a:xfrm>
            <a:off x="420300" y="39937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6" name="Google Shape;336;p21"/>
          <p:cNvGrpSpPr/>
          <p:nvPr/>
        </p:nvGrpSpPr>
        <p:grpSpPr>
          <a:xfrm>
            <a:off x="237025" y="4613300"/>
            <a:ext cx="137100" cy="137100"/>
            <a:chOff x="237975" y="2448650"/>
            <a:chExt cx="137100" cy="137100"/>
          </a:xfrm>
        </p:grpSpPr>
        <p:sp>
          <p:nvSpPr>
            <p:cNvPr id="337" name="Google Shape;337;p21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1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9" name="Google Shape;339;p21"/>
          <p:cNvGrpSpPr/>
          <p:nvPr/>
        </p:nvGrpSpPr>
        <p:grpSpPr>
          <a:xfrm>
            <a:off x="8686675" y="3633550"/>
            <a:ext cx="137100" cy="137100"/>
            <a:chOff x="237975" y="2448650"/>
            <a:chExt cx="137100" cy="137100"/>
          </a:xfrm>
        </p:grpSpPr>
        <p:sp>
          <p:nvSpPr>
            <p:cNvPr id="340" name="Google Shape;340;p21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1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2" name="Google Shape;342;p21"/>
          <p:cNvSpPr/>
          <p:nvPr/>
        </p:nvSpPr>
        <p:spPr>
          <a:xfrm>
            <a:off x="7044500" y="3721100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21"/>
          <p:cNvSpPr/>
          <p:nvPr/>
        </p:nvSpPr>
        <p:spPr>
          <a:xfrm rot="-8999666">
            <a:off x="8093642" y="292785"/>
            <a:ext cx="1938274" cy="1938274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1"/>
          <p:cNvSpPr/>
          <p:nvPr/>
        </p:nvSpPr>
        <p:spPr>
          <a:xfrm>
            <a:off x="-244975" y="1518513"/>
            <a:ext cx="1263900" cy="12639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21"/>
          <p:cNvSpPr/>
          <p:nvPr/>
        </p:nvSpPr>
        <p:spPr>
          <a:xfrm>
            <a:off x="6365925" y="-560825"/>
            <a:ext cx="1615500" cy="16155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21"/>
          <p:cNvSpPr/>
          <p:nvPr/>
        </p:nvSpPr>
        <p:spPr>
          <a:xfrm>
            <a:off x="1408775" y="-1286875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1"/>
          <p:cNvSpPr/>
          <p:nvPr/>
        </p:nvSpPr>
        <p:spPr>
          <a:xfrm>
            <a:off x="7593600" y="-467900"/>
            <a:ext cx="1193700" cy="11937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1"/>
          <p:cNvSpPr/>
          <p:nvPr/>
        </p:nvSpPr>
        <p:spPr>
          <a:xfrm>
            <a:off x="2288650" y="4604000"/>
            <a:ext cx="1257300" cy="12573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dk2"/>
            </a:gs>
            <a:gs pos="50000">
              <a:schemeClr val="lt1"/>
            </a:gs>
            <a:gs pos="100000">
              <a:schemeClr val="lt2"/>
            </a:gs>
          </a:gsLst>
          <a:lin ang="18900044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it"/>
              <a:buNone/>
              <a:defRPr sz="35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4" r:id="rId3"/>
    <p:sldLayoutId id="2147483655" r:id="rId4"/>
    <p:sldLayoutId id="2147483657" r:id="rId5"/>
    <p:sldLayoutId id="2147483658" r:id="rId6"/>
    <p:sldLayoutId id="2147483663" r:id="rId7"/>
    <p:sldLayoutId id="2147483666" r:id="rId8"/>
    <p:sldLayoutId id="2147483667" r:id="rId9"/>
  </p:sldLayoutIdLst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5"/>
          <p:cNvSpPr/>
          <p:nvPr/>
        </p:nvSpPr>
        <p:spPr>
          <a:xfrm>
            <a:off x="7044500" y="3721100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25"/>
          <p:cNvSpPr/>
          <p:nvPr/>
        </p:nvSpPr>
        <p:spPr>
          <a:xfrm rot="-8999666">
            <a:off x="7996863" y="549376"/>
            <a:ext cx="1938274" cy="1938274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5"/>
          <p:cNvSpPr/>
          <p:nvPr/>
        </p:nvSpPr>
        <p:spPr>
          <a:xfrm>
            <a:off x="-244975" y="1518513"/>
            <a:ext cx="1263900" cy="12639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5"/>
          <p:cNvSpPr/>
          <p:nvPr/>
        </p:nvSpPr>
        <p:spPr>
          <a:xfrm>
            <a:off x="6365925" y="-560825"/>
            <a:ext cx="1615500" cy="16155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5"/>
          <p:cNvSpPr/>
          <p:nvPr/>
        </p:nvSpPr>
        <p:spPr>
          <a:xfrm>
            <a:off x="1408775" y="-1286875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5"/>
          <p:cNvSpPr/>
          <p:nvPr/>
        </p:nvSpPr>
        <p:spPr>
          <a:xfrm>
            <a:off x="7593600" y="-467900"/>
            <a:ext cx="1193700" cy="11937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5"/>
          <p:cNvSpPr txBox="1">
            <a:spLocks noGrp="1"/>
          </p:cNvSpPr>
          <p:nvPr>
            <p:ph type="ctrTitle"/>
          </p:nvPr>
        </p:nvSpPr>
        <p:spPr>
          <a:xfrm>
            <a:off x="1050575" y="1806388"/>
            <a:ext cx="7380300" cy="16619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0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Мистецтво </a:t>
            </a:r>
            <a:br>
              <a:rPr lang="uk-UA" sz="60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uk-UA" sz="60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крізь віки</a:t>
            </a:r>
            <a:endParaRPr lang="uk-UA" sz="60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6" name="Google Shape;366;p25"/>
          <p:cNvSpPr/>
          <p:nvPr/>
        </p:nvSpPr>
        <p:spPr>
          <a:xfrm>
            <a:off x="944467" y="3632931"/>
            <a:ext cx="2601483" cy="4758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5"/>
          <p:cNvSpPr txBox="1">
            <a:spLocks noGrp="1"/>
          </p:cNvSpPr>
          <p:nvPr>
            <p:ph type="subTitle" idx="1"/>
          </p:nvPr>
        </p:nvSpPr>
        <p:spPr>
          <a:xfrm>
            <a:off x="1050575" y="3647175"/>
            <a:ext cx="2601483" cy="4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dirty="0"/>
              <a:t>4 КЛАС  - </a:t>
            </a:r>
            <a:r>
              <a:rPr lang="uk-UA" sz="2000" b="1" dirty="0" err="1"/>
              <a:t>нуш</a:t>
            </a:r>
            <a:endParaRPr sz="2000" b="1" dirty="0"/>
          </a:p>
        </p:txBody>
      </p:sp>
      <p:sp>
        <p:nvSpPr>
          <p:cNvPr id="368" name="Google Shape;368;p25"/>
          <p:cNvSpPr txBox="1"/>
          <p:nvPr/>
        </p:nvSpPr>
        <p:spPr>
          <a:xfrm>
            <a:off x="1050574" y="819600"/>
            <a:ext cx="4807965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Старовинні українські народні інструменти.</a:t>
            </a:r>
            <a:endParaRPr sz="3000" b="1" dirty="0">
              <a:solidFill>
                <a:schemeClr val="tx1"/>
              </a:solidFill>
              <a:latin typeface="Kanit Medium"/>
              <a:ea typeface="Kanit Medium"/>
              <a:cs typeface="Kanit Medium"/>
              <a:sym typeface="Kanit Medium"/>
            </a:endParaRPr>
          </a:p>
        </p:txBody>
      </p:sp>
      <p:sp>
        <p:nvSpPr>
          <p:cNvPr id="369" name="Google Shape;369;p25"/>
          <p:cNvSpPr/>
          <p:nvPr/>
        </p:nvSpPr>
        <p:spPr>
          <a:xfrm>
            <a:off x="221625" y="5395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0" name="Google Shape;370;p25"/>
          <p:cNvGrpSpPr/>
          <p:nvPr/>
        </p:nvGrpSpPr>
        <p:grpSpPr>
          <a:xfrm>
            <a:off x="485100" y="278150"/>
            <a:ext cx="137100" cy="137100"/>
            <a:chOff x="237975" y="2448650"/>
            <a:chExt cx="137100" cy="137100"/>
          </a:xfrm>
        </p:grpSpPr>
        <p:sp>
          <p:nvSpPr>
            <p:cNvPr id="371" name="Google Shape;371;p25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5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3" name="Google Shape;373;p25"/>
          <p:cNvSpPr/>
          <p:nvPr/>
        </p:nvSpPr>
        <p:spPr>
          <a:xfrm>
            <a:off x="2288650" y="4604000"/>
            <a:ext cx="1257300" cy="12573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" name="Google Shape;4703;p50">
            <a:extLst>
              <a:ext uri="{FF2B5EF4-FFF2-40B4-BE49-F238E27FC236}">
                <a16:creationId xmlns:a16="http://schemas.microsoft.com/office/drawing/2014/main" xmlns="" id="{4602A182-4444-4091-907E-98D127A1C0DB}"/>
              </a:ext>
            </a:extLst>
          </p:cNvPr>
          <p:cNvGrpSpPr/>
          <p:nvPr/>
        </p:nvGrpSpPr>
        <p:grpSpPr>
          <a:xfrm>
            <a:off x="5296896" y="2135263"/>
            <a:ext cx="1535983" cy="1703102"/>
            <a:chOff x="924450" y="2028975"/>
            <a:chExt cx="425975" cy="479750"/>
          </a:xfrm>
        </p:grpSpPr>
        <p:sp>
          <p:nvSpPr>
            <p:cNvPr id="20" name="Google Shape;4704;p50">
              <a:extLst>
                <a:ext uri="{FF2B5EF4-FFF2-40B4-BE49-F238E27FC236}">
                  <a16:creationId xmlns:a16="http://schemas.microsoft.com/office/drawing/2014/main" xmlns="" id="{6B45B57E-99C1-4FEE-A787-0415491F07B4}"/>
                </a:ext>
              </a:extLst>
            </p:cNvPr>
            <p:cNvSpPr/>
            <p:nvPr/>
          </p:nvSpPr>
          <p:spPr>
            <a:xfrm>
              <a:off x="1035500" y="2028975"/>
              <a:ext cx="314925" cy="153075"/>
            </a:xfrm>
            <a:custGeom>
              <a:avLst/>
              <a:gdLst/>
              <a:ahLst/>
              <a:cxnLst/>
              <a:rect l="l" t="t" r="r" b="b"/>
              <a:pathLst>
                <a:path w="12597" h="6123" extrusionOk="0">
                  <a:moveTo>
                    <a:pt x="12036" y="0"/>
                  </a:moveTo>
                  <a:cubicBezTo>
                    <a:pt x="11993" y="0"/>
                    <a:pt x="11948" y="5"/>
                    <a:pt x="11904" y="16"/>
                  </a:cubicBezTo>
                  <a:lnTo>
                    <a:pt x="437" y="2696"/>
                  </a:lnTo>
                  <a:cubicBezTo>
                    <a:pt x="181" y="2753"/>
                    <a:pt x="0" y="2982"/>
                    <a:pt x="0" y="3244"/>
                  </a:cubicBezTo>
                  <a:lnTo>
                    <a:pt x="0" y="6123"/>
                  </a:lnTo>
                  <a:lnTo>
                    <a:pt x="12596" y="3181"/>
                  </a:lnTo>
                  <a:lnTo>
                    <a:pt x="12596" y="564"/>
                  </a:lnTo>
                  <a:cubicBezTo>
                    <a:pt x="12596" y="245"/>
                    <a:pt x="12338" y="0"/>
                    <a:pt x="12036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" name="Google Shape;4705;p50">
              <a:extLst>
                <a:ext uri="{FF2B5EF4-FFF2-40B4-BE49-F238E27FC236}">
                  <a16:creationId xmlns:a16="http://schemas.microsoft.com/office/drawing/2014/main" xmlns="" id="{85758365-41EB-44D9-8F78-2D75D91D5780}"/>
                </a:ext>
              </a:extLst>
            </p:cNvPr>
            <p:cNvSpPr/>
            <p:nvPr/>
          </p:nvSpPr>
          <p:spPr>
            <a:xfrm>
              <a:off x="1212475" y="2137450"/>
              <a:ext cx="137950" cy="304275"/>
            </a:xfrm>
            <a:custGeom>
              <a:avLst/>
              <a:gdLst/>
              <a:ahLst/>
              <a:cxnLst/>
              <a:rect l="l" t="t" r="r" b="b"/>
              <a:pathLst>
                <a:path w="5518" h="12171" extrusionOk="0">
                  <a:moveTo>
                    <a:pt x="5517" y="1"/>
                  </a:moveTo>
                  <a:lnTo>
                    <a:pt x="4388" y="266"/>
                  </a:lnTo>
                  <a:lnTo>
                    <a:pt x="4388" y="7345"/>
                  </a:lnTo>
                  <a:cubicBezTo>
                    <a:pt x="3943" y="7029"/>
                    <a:pt x="3410" y="6861"/>
                    <a:pt x="2865" y="6861"/>
                  </a:cubicBezTo>
                  <a:cubicBezTo>
                    <a:pt x="1790" y="6861"/>
                    <a:pt x="823" y="7508"/>
                    <a:pt x="410" y="8499"/>
                  </a:cubicBezTo>
                  <a:cubicBezTo>
                    <a:pt x="1" y="9492"/>
                    <a:pt x="227" y="10634"/>
                    <a:pt x="986" y="11392"/>
                  </a:cubicBezTo>
                  <a:cubicBezTo>
                    <a:pt x="1495" y="11900"/>
                    <a:pt x="2174" y="12170"/>
                    <a:pt x="2865" y="12170"/>
                  </a:cubicBezTo>
                  <a:cubicBezTo>
                    <a:pt x="3207" y="12170"/>
                    <a:pt x="3551" y="12104"/>
                    <a:pt x="3879" y="11968"/>
                  </a:cubicBezTo>
                  <a:cubicBezTo>
                    <a:pt x="4873" y="11558"/>
                    <a:pt x="5517" y="10588"/>
                    <a:pt x="5517" y="9516"/>
                  </a:cubicBezTo>
                  <a:lnTo>
                    <a:pt x="5517" y="1"/>
                  </a:ln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2" name="Google Shape;4706;p50">
              <a:extLst>
                <a:ext uri="{FF2B5EF4-FFF2-40B4-BE49-F238E27FC236}">
                  <a16:creationId xmlns:a16="http://schemas.microsoft.com/office/drawing/2014/main" xmlns="" id="{C1F9D97A-A25B-4E44-96F9-67894BB5987E}"/>
                </a:ext>
              </a:extLst>
            </p:cNvPr>
            <p:cNvSpPr/>
            <p:nvPr/>
          </p:nvSpPr>
          <p:spPr>
            <a:xfrm>
              <a:off x="924450" y="2204450"/>
              <a:ext cx="139300" cy="304275"/>
            </a:xfrm>
            <a:custGeom>
              <a:avLst/>
              <a:gdLst/>
              <a:ahLst/>
              <a:cxnLst/>
              <a:rect l="l" t="t" r="r" b="b"/>
              <a:pathLst>
                <a:path w="5572" h="12171" extrusionOk="0">
                  <a:moveTo>
                    <a:pt x="5572" y="1"/>
                  </a:moveTo>
                  <a:lnTo>
                    <a:pt x="4442" y="263"/>
                  </a:lnTo>
                  <a:lnTo>
                    <a:pt x="4442" y="7345"/>
                  </a:lnTo>
                  <a:cubicBezTo>
                    <a:pt x="3982" y="7023"/>
                    <a:pt x="3449" y="6864"/>
                    <a:pt x="2917" y="6864"/>
                  </a:cubicBezTo>
                  <a:cubicBezTo>
                    <a:pt x="2291" y="6864"/>
                    <a:pt x="1668" y="7085"/>
                    <a:pt x="1169" y="7520"/>
                  </a:cubicBezTo>
                  <a:cubicBezTo>
                    <a:pt x="251" y="8327"/>
                    <a:pt x="1" y="9655"/>
                    <a:pt x="564" y="10742"/>
                  </a:cubicBezTo>
                  <a:cubicBezTo>
                    <a:pt x="1030" y="11634"/>
                    <a:pt x="1946" y="12171"/>
                    <a:pt x="2916" y="12171"/>
                  </a:cubicBezTo>
                  <a:cubicBezTo>
                    <a:pt x="3126" y="12171"/>
                    <a:pt x="3338" y="12146"/>
                    <a:pt x="3548" y="12094"/>
                  </a:cubicBezTo>
                  <a:cubicBezTo>
                    <a:pt x="4738" y="11802"/>
                    <a:pt x="5572" y="10739"/>
                    <a:pt x="5572" y="9516"/>
                  </a:cubicBezTo>
                  <a:lnTo>
                    <a:pt x="5572" y="1"/>
                  </a:ln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9"/>
          <p:cNvSpPr txBox="1">
            <a:spLocks noGrp="1"/>
          </p:cNvSpPr>
          <p:nvPr>
            <p:ph type="subTitle" idx="1"/>
          </p:nvPr>
        </p:nvSpPr>
        <p:spPr>
          <a:xfrm>
            <a:off x="4955400" y="116221"/>
            <a:ext cx="4188599" cy="42112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err="1"/>
              <a:t>Народні</a:t>
            </a:r>
            <a:r>
              <a:rPr lang="ru-RU" sz="3200" b="1" dirty="0"/>
              <a:t> </a:t>
            </a:r>
            <a:r>
              <a:rPr lang="ru-RU" sz="3200" b="1" dirty="0" err="1"/>
              <a:t>мелодії</a:t>
            </a:r>
            <a:r>
              <a:rPr lang="ru-RU" sz="3200" b="1" dirty="0"/>
              <a:t> та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err="1"/>
              <a:t>народні</a:t>
            </a:r>
            <a:r>
              <a:rPr lang="ru-RU" sz="3200" b="1" dirty="0"/>
              <a:t> </a:t>
            </a:r>
            <a:r>
              <a:rPr lang="ru-RU" sz="3200" b="1" dirty="0" err="1"/>
              <a:t>музичні</a:t>
            </a:r>
            <a:r>
              <a:rPr lang="ru-RU" sz="3200" b="1" dirty="0"/>
              <a:t> </a:t>
            </a:r>
            <a:r>
              <a:rPr lang="ru-RU" sz="3200" b="1" dirty="0" err="1"/>
              <a:t>інструменти</a:t>
            </a:r>
            <a:r>
              <a:rPr lang="ru-RU" sz="3200" b="1" dirty="0"/>
              <a:t> - </a:t>
            </a:r>
            <a:r>
              <a:rPr lang="ru-RU" sz="3200" b="1" dirty="0" err="1"/>
              <a:t>це</a:t>
            </a:r>
            <a:r>
              <a:rPr lang="ru-RU" sz="3200" b="1" dirty="0"/>
              <a:t> не </a:t>
            </a:r>
            <a:r>
              <a:rPr lang="ru-RU" sz="3200" b="1" dirty="0" err="1"/>
              <a:t>спомин</a:t>
            </a:r>
            <a:r>
              <a:rPr lang="ru-RU" sz="3200" b="1" dirty="0"/>
              <a:t> </a:t>
            </a:r>
            <a:r>
              <a:rPr lang="ru-RU" sz="3200" b="1" dirty="0" err="1"/>
              <a:t>давнини</a:t>
            </a:r>
            <a:r>
              <a:rPr lang="ru-RU" sz="3200" b="1" dirty="0"/>
              <a:t>. Вони </a:t>
            </a:r>
            <a:r>
              <a:rPr lang="ru-RU" sz="3200" b="1" dirty="0" err="1"/>
              <a:t>радують</a:t>
            </a:r>
            <a:endParaRPr lang="ru-RU" sz="32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err="1"/>
              <a:t>своїм</a:t>
            </a:r>
            <a:r>
              <a:rPr lang="ru-RU" sz="3200" b="1" dirty="0"/>
              <a:t> </a:t>
            </a:r>
            <a:r>
              <a:rPr lang="ru-RU" sz="3200" b="1" dirty="0" err="1"/>
              <a:t>звучанням</a:t>
            </a:r>
            <a:r>
              <a:rPr lang="ru-RU" sz="3200" b="1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/>
              <a:t>й у </a:t>
            </a:r>
            <a:r>
              <a:rPr lang="ru-RU" sz="3200" b="1" dirty="0" err="1"/>
              <a:t>нашому</a:t>
            </a:r>
            <a:r>
              <a:rPr lang="ru-RU" sz="3200" b="1" dirty="0"/>
              <a:t> </a:t>
            </a:r>
            <a:r>
              <a:rPr lang="ru-RU" sz="3200" b="1" dirty="0" err="1"/>
              <a:t>повсякденні</a:t>
            </a:r>
            <a:r>
              <a:rPr lang="ru-RU" sz="3200" b="1" dirty="0"/>
              <a:t>.</a:t>
            </a:r>
            <a:endParaRPr sz="1400" b="1" dirty="0"/>
          </a:p>
        </p:txBody>
      </p:sp>
      <p:sp>
        <p:nvSpPr>
          <p:cNvPr id="433" name="Google Shape;433;p29"/>
          <p:cNvSpPr/>
          <p:nvPr/>
        </p:nvSpPr>
        <p:spPr>
          <a:xfrm>
            <a:off x="7454975" y="4176050"/>
            <a:ext cx="1305600" cy="13056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CD2A117-116C-41E9-9165-67E45E32C8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788" t="26264" r="40577" b="29897"/>
          <a:stretch/>
        </p:blipFill>
        <p:spPr>
          <a:xfrm>
            <a:off x="463228" y="952877"/>
            <a:ext cx="4289872" cy="30662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34" name="Google Shape;434;p29"/>
          <p:cNvSpPr/>
          <p:nvPr/>
        </p:nvSpPr>
        <p:spPr>
          <a:xfrm>
            <a:off x="-632014" y="528526"/>
            <a:ext cx="1498406" cy="1469192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444;p30">
            <a:extLst>
              <a:ext uri="{FF2B5EF4-FFF2-40B4-BE49-F238E27FC236}">
                <a16:creationId xmlns:a16="http://schemas.microsoft.com/office/drawing/2014/main" xmlns="" id="{0E3879C3-AC32-44EB-BE65-7BCB4CEFFCA3}"/>
              </a:ext>
            </a:extLst>
          </p:cNvPr>
          <p:cNvSpPr/>
          <p:nvPr/>
        </p:nvSpPr>
        <p:spPr>
          <a:xfrm>
            <a:off x="-632014" y="3566800"/>
            <a:ext cx="2190484" cy="2170542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441;p30">
            <a:extLst>
              <a:ext uri="{FF2B5EF4-FFF2-40B4-BE49-F238E27FC236}">
                <a16:creationId xmlns:a16="http://schemas.microsoft.com/office/drawing/2014/main" xmlns="" id="{8DE726AF-8C96-4A0B-A59D-1032CC32E5E2}"/>
              </a:ext>
            </a:extLst>
          </p:cNvPr>
          <p:cNvSpPr/>
          <p:nvPr/>
        </p:nvSpPr>
        <p:spPr>
          <a:xfrm rot="7200205">
            <a:off x="-106708" y="-849441"/>
            <a:ext cx="1946199" cy="1946199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0"/>
          <p:cNvSpPr txBox="1">
            <a:spLocks noGrp="1"/>
          </p:cNvSpPr>
          <p:nvPr>
            <p:ph type="title"/>
          </p:nvPr>
        </p:nvSpPr>
        <p:spPr>
          <a:xfrm>
            <a:off x="2387596" y="1232550"/>
            <a:ext cx="6014372" cy="26586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dirty="0"/>
              <a:t>Старовинні </a:t>
            </a:r>
            <a:br>
              <a:rPr lang="uk-UA" sz="4000" dirty="0"/>
            </a:br>
            <a:r>
              <a:rPr lang="uk-UA" sz="4000" dirty="0"/>
              <a:t>українські народні</a:t>
            </a:r>
            <a:br>
              <a:rPr lang="uk-UA" sz="4000" dirty="0"/>
            </a:br>
            <a:r>
              <a:rPr lang="uk-UA" sz="4000" dirty="0"/>
              <a:t>інструменти -</a:t>
            </a:r>
            <a:endParaRPr sz="4000" dirty="0"/>
          </a:p>
        </p:txBody>
      </p:sp>
      <p:sp>
        <p:nvSpPr>
          <p:cNvPr id="441" name="Google Shape;441;p30"/>
          <p:cNvSpPr/>
          <p:nvPr/>
        </p:nvSpPr>
        <p:spPr>
          <a:xfrm rot="7200205">
            <a:off x="7596972" y="-433599"/>
            <a:ext cx="1946199" cy="1946199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30"/>
          <p:cNvSpPr/>
          <p:nvPr/>
        </p:nvSpPr>
        <p:spPr>
          <a:xfrm>
            <a:off x="3301153" y="29315"/>
            <a:ext cx="1410000" cy="14100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30"/>
          <p:cNvSpPr/>
          <p:nvPr/>
        </p:nvSpPr>
        <p:spPr>
          <a:xfrm>
            <a:off x="-937695" y="0"/>
            <a:ext cx="2465100" cy="24651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0"/>
          <p:cNvSpPr/>
          <p:nvPr/>
        </p:nvSpPr>
        <p:spPr>
          <a:xfrm>
            <a:off x="1002725" y="-199700"/>
            <a:ext cx="1478400" cy="14784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D27DD7EC-3811-4475-A431-B4790047FAED}"/>
              </a:ext>
            </a:extLst>
          </p:cNvPr>
          <p:cNvSpPr/>
          <p:nvPr/>
        </p:nvSpPr>
        <p:spPr>
          <a:xfrm>
            <a:off x="3020805" y="4147622"/>
            <a:ext cx="61382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ПРО ЯКІ ТИ ЧУВ?</a:t>
            </a:r>
            <a:endParaRPr lang="uk-UA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A56BC44-E3DE-4F03-8F53-D29CA408E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94411" y="668851"/>
            <a:ext cx="4443631" cy="44436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0"/>
          <p:cNvSpPr txBox="1">
            <a:spLocks noGrp="1"/>
          </p:cNvSpPr>
          <p:nvPr>
            <p:ph type="title"/>
          </p:nvPr>
        </p:nvSpPr>
        <p:spPr>
          <a:xfrm>
            <a:off x="1139150" y="1079409"/>
            <a:ext cx="6014372" cy="26586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0" dirty="0"/>
              <a:t/>
            </a:r>
            <a:br>
              <a:rPr lang="uk-UA" sz="8000" dirty="0"/>
            </a:br>
            <a:r>
              <a:rPr lang="uk-UA" sz="8000" dirty="0"/>
              <a:t> </a:t>
            </a:r>
            <a:r>
              <a:rPr lang="uk-UA" sz="8800" dirty="0"/>
              <a:t>Кобза </a:t>
            </a:r>
            <a:r>
              <a:rPr lang="uk-UA" sz="7200" dirty="0"/>
              <a:t/>
            </a:r>
            <a:br>
              <a:rPr lang="uk-UA" sz="7200" dirty="0"/>
            </a:br>
            <a:endParaRPr sz="6600" dirty="0"/>
          </a:p>
        </p:txBody>
      </p:sp>
      <p:sp>
        <p:nvSpPr>
          <p:cNvPr id="441" name="Google Shape;441;p30"/>
          <p:cNvSpPr/>
          <p:nvPr/>
        </p:nvSpPr>
        <p:spPr>
          <a:xfrm rot="7200205">
            <a:off x="7596972" y="-433599"/>
            <a:ext cx="1946199" cy="1946199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30"/>
          <p:cNvSpPr/>
          <p:nvPr/>
        </p:nvSpPr>
        <p:spPr>
          <a:xfrm>
            <a:off x="7614575" y="3526575"/>
            <a:ext cx="1410000" cy="14100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30"/>
          <p:cNvSpPr/>
          <p:nvPr/>
        </p:nvSpPr>
        <p:spPr>
          <a:xfrm>
            <a:off x="-1325950" y="1403175"/>
            <a:ext cx="2465100" cy="24651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0"/>
          <p:cNvSpPr/>
          <p:nvPr/>
        </p:nvSpPr>
        <p:spPr>
          <a:xfrm>
            <a:off x="1002725" y="-199700"/>
            <a:ext cx="1478400" cy="14784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4" name="Picture 6" descr="Кобза png | PNGWing">
            <a:extLst>
              <a:ext uri="{FF2B5EF4-FFF2-40B4-BE49-F238E27FC236}">
                <a16:creationId xmlns:a16="http://schemas.microsoft.com/office/drawing/2014/main" xmlns="" id="{E0C41BA0-B1FE-450F-A205-54F6B0928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59" b="97550" l="10000" r="90000">
                        <a14:foregroundMark x1="87778" y1="6459" x2="79444" y2="22272"/>
                        <a14:foregroundMark x1="79444" y1="22272" x2="49722" y2="50111"/>
                        <a14:foregroundMark x1="9444" y1="73942" x2="12222" y2="86192"/>
                        <a14:foregroundMark x1="12222" y1="86192" x2="42778" y2="90869"/>
                        <a14:foregroundMark x1="25556" y1="96659" x2="40000" y2="92650"/>
                        <a14:foregroundMark x1="40000" y1="92650" x2="40278" y2="91982"/>
                        <a14:foregroundMark x1="28889" y1="97550" x2="36667" y2="95100"/>
                        <a14:foregroundMark x1="88056" y1="8241" x2="71667" y2="21604"/>
                        <a14:foregroundMark x1="86389" y1="20935" x2="72222" y2="23385"/>
                        <a14:foregroundMark x1="72222" y1="23385" x2="86389" y2="10690"/>
                        <a14:foregroundMark x1="86389" y1="10690" x2="85833" y2="80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252" y="0"/>
            <a:ext cx="3936598" cy="490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5605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0"/>
          <p:cNvSpPr/>
          <p:nvPr/>
        </p:nvSpPr>
        <p:spPr>
          <a:xfrm rot="7200205">
            <a:off x="7596972" y="-433599"/>
            <a:ext cx="1946199" cy="1946199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30"/>
          <p:cNvSpPr/>
          <p:nvPr/>
        </p:nvSpPr>
        <p:spPr>
          <a:xfrm>
            <a:off x="7614575" y="3526575"/>
            <a:ext cx="1410000" cy="14100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30"/>
          <p:cNvSpPr/>
          <p:nvPr/>
        </p:nvSpPr>
        <p:spPr>
          <a:xfrm>
            <a:off x="-674554" y="3263506"/>
            <a:ext cx="2465100" cy="24651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0"/>
          <p:cNvSpPr/>
          <p:nvPr/>
        </p:nvSpPr>
        <p:spPr>
          <a:xfrm>
            <a:off x="4578451" y="382772"/>
            <a:ext cx="1173936" cy="1127051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98C722-8165-46E1-A640-FA4EFAE5A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460" y="1278700"/>
            <a:ext cx="4360200" cy="1903228"/>
          </a:xfrm>
        </p:spPr>
        <p:txBody>
          <a:bodyPr/>
          <a:lstStyle/>
          <a:p>
            <a:pPr algn="l"/>
            <a:r>
              <a:rPr lang="uk-UA" sz="6600" dirty="0"/>
              <a:t>колісна ліра</a:t>
            </a:r>
            <a:endParaRPr lang="x-none" sz="6600" dirty="0"/>
          </a:p>
        </p:txBody>
      </p:sp>
      <p:pic>
        <p:nvPicPr>
          <p:cNvPr id="3084" name="Picture 12" descr="Колесная лира. Подробное описание экспоната, аудиогид, интересные факты.  Официальный сайт Artefact">
            <a:extLst>
              <a:ext uri="{FF2B5EF4-FFF2-40B4-BE49-F238E27FC236}">
                <a16:creationId xmlns:a16="http://schemas.microsoft.com/office/drawing/2014/main" xmlns="" id="{F5F6539B-0011-4943-8E44-FAD220D3E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290" b="89071" l="9455" r="93455">
                        <a14:foregroundMark x1="89091" y1="53552" x2="90545" y2="71585"/>
                        <a14:foregroundMark x1="90545" y1="71585" x2="90182" y2="72678"/>
                        <a14:foregroundMark x1="11636" y1="45902" x2="11273" y2="46448"/>
                        <a14:foregroundMark x1="92727" y1="55191" x2="93455" y2="644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57500">
            <a:off x="2871821" y="-78446"/>
            <a:ext cx="6117745" cy="407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Google Shape;442;p30">
            <a:extLst>
              <a:ext uri="{FF2B5EF4-FFF2-40B4-BE49-F238E27FC236}">
                <a16:creationId xmlns:a16="http://schemas.microsoft.com/office/drawing/2014/main" xmlns="" id="{C7AB0908-DE0E-4A76-8445-2E7AD4B0A1B8}"/>
              </a:ext>
            </a:extLst>
          </p:cNvPr>
          <p:cNvSpPr/>
          <p:nvPr/>
        </p:nvSpPr>
        <p:spPr>
          <a:xfrm>
            <a:off x="80309" y="134050"/>
            <a:ext cx="1240424" cy="12103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90064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0"/>
          <p:cNvSpPr txBox="1">
            <a:spLocks noGrp="1"/>
          </p:cNvSpPr>
          <p:nvPr>
            <p:ph type="title"/>
          </p:nvPr>
        </p:nvSpPr>
        <p:spPr>
          <a:xfrm>
            <a:off x="1139150" y="1079409"/>
            <a:ext cx="6014372" cy="26586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0" dirty="0"/>
              <a:t/>
            </a:r>
            <a:br>
              <a:rPr lang="uk-UA" sz="8000" dirty="0"/>
            </a:br>
            <a:r>
              <a:rPr lang="uk-UA" sz="8000" dirty="0"/>
              <a:t> Кобза </a:t>
            </a:r>
            <a:r>
              <a:rPr lang="uk-UA" sz="6600" dirty="0"/>
              <a:t/>
            </a:r>
            <a:br>
              <a:rPr lang="uk-UA" sz="6600" dirty="0"/>
            </a:br>
            <a:endParaRPr sz="6600" dirty="0"/>
          </a:p>
        </p:txBody>
      </p:sp>
      <p:sp>
        <p:nvSpPr>
          <p:cNvPr id="443" name="Google Shape;443;p30"/>
          <p:cNvSpPr/>
          <p:nvPr/>
        </p:nvSpPr>
        <p:spPr>
          <a:xfrm>
            <a:off x="-1325950" y="1403175"/>
            <a:ext cx="2465100" cy="24651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0"/>
          <p:cNvSpPr/>
          <p:nvPr/>
        </p:nvSpPr>
        <p:spPr>
          <a:xfrm>
            <a:off x="1002725" y="-199700"/>
            <a:ext cx="1478400" cy="14784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video_2024-09-15_18-28-31">
            <a:hlinkClick r:id="" action="ppaction://media"/>
            <a:extLst>
              <a:ext uri="{FF2B5EF4-FFF2-40B4-BE49-F238E27FC236}">
                <a16:creationId xmlns:a16="http://schemas.microsoft.com/office/drawing/2014/main" xmlns="" id="{01374BBF-F6D5-40C3-889C-17ED0305C9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0" y="639350"/>
            <a:ext cx="3864800" cy="3864800"/>
          </a:xfrm>
          <a:prstGeom prst="rect">
            <a:avLst/>
          </a:prstGeom>
          <a:ln w="127000" cap="flat">
            <a:solidFill>
              <a:srgbClr val="D9D9D9"/>
            </a:solidFill>
            <a:miter lim="800000"/>
          </a:ln>
          <a:effectLst>
            <a:outerShdw blurRad="190500" dist="25400" dir="5400000" sx="104000" sy="104000" kx="100000" ky="100000" algn="t" rotWithShape="0">
              <a:srgbClr val="000000">
                <a:alpha val="18000"/>
              </a:srgbClr>
            </a:outerShdw>
          </a:effectLst>
          <a:scene3d>
            <a:camera prst="orthographicFront"/>
            <a:lightRig rig="threePt" dir="t"/>
          </a:scene3d>
          <a:sp3d contourW="25400">
            <a:contourClr>
              <a:srgbClr val="FFFFFF"/>
            </a:contourClr>
          </a:sp3d>
        </p:spPr>
      </p:pic>
      <p:sp>
        <p:nvSpPr>
          <p:cNvPr id="441" name="Google Shape;441;p30"/>
          <p:cNvSpPr/>
          <p:nvPr/>
        </p:nvSpPr>
        <p:spPr>
          <a:xfrm rot="7200205">
            <a:off x="7596972" y="-433599"/>
            <a:ext cx="1946199" cy="1946199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30"/>
          <p:cNvSpPr/>
          <p:nvPr/>
        </p:nvSpPr>
        <p:spPr>
          <a:xfrm>
            <a:off x="7614575" y="3526575"/>
            <a:ext cx="1410000" cy="14100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27256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0"/>
          <p:cNvSpPr/>
          <p:nvPr/>
        </p:nvSpPr>
        <p:spPr>
          <a:xfrm>
            <a:off x="-1325950" y="1403175"/>
            <a:ext cx="2465100" cy="24651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0"/>
          <p:cNvSpPr/>
          <p:nvPr/>
        </p:nvSpPr>
        <p:spPr>
          <a:xfrm>
            <a:off x="1002725" y="-199700"/>
            <a:ext cx="1478400" cy="14784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98C722-8165-46E1-A640-FA4EFAE5A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460" y="1278700"/>
            <a:ext cx="4360200" cy="1903228"/>
          </a:xfrm>
        </p:spPr>
        <p:txBody>
          <a:bodyPr/>
          <a:lstStyle/>
          <a:p>
            <a:pPr algn="l"/>
            <a:r>
              <a:rPr lang="uk-UA" sz="6000" dirty="0"/>
              <a:t>колісна ліра</a:t>
            </a:r>
            <a:endParaRPr lang="x-none" sz="6000" dirty="0"/>
          </a:p>
        </p:txBody>
      </p:sp>
      <p:pic>
        <p:nvPicPr>
          <p:cNvPr id="3" name="video_2024-09-15_18-28-46">
            <a:hlinkClick r:id="" action="ppaction://media"/>
            <a:extLst>
              <a:ext uri="{FF2B5EF4-FFF2-40B4-BE49-F238E27FC236}">
                <a16:creationId xmlns:a16="http://schemas.microsoft.com/office/drawing/2014/main" xmlns="" id="{20834348-FD22-4525-955F-D0122E2182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0" y="852074"/>
            <a:ext cx="3367863" cy="3367863"/>
          </a:xfrm>
          <a:prstGeom prst="rect">
            <a:avLst/>
          </a:prstGeom>
          <a:ln w="127000" cap="flat">
            <a:solidFill>
              <a:srgbClr val="D9D9D9"/>
            </a:solidFill>
            <a:miter lim="800000"/>
          </a:ln>
          <a:effectLst>
            <a:outerShdw blurRad="190500" dist="25400" dir="5400000" sx="104000" sy="104000" kx="100000" ky="100000" algn="t" rotWithShape="0">
              <a:srgbClr val="000000">
                <a:alpha val="18000"/>
              </a:srgbClr>
            </a:outerShdw>
          </a:effectLst>
          <a:scene3d>
            <a:camera prst="orthographicFront"/>
            <a:lightRig rig="threePt" dir="t"/>
          </a:scene3d>
          <a:sp3d contourW="25400">
            <a:contourClr>
              <a:srgbClr val="FFFFFF"/>
            </a:contourClr>
          </a:sp3d>
        </p:spPr>
      </p:pic>
      <p:sp>
        <p:nvSpPr>
          <p:cNvPr id="441" name="Google Shape;441;p30"/>
          <p:cNvSpPr/>
          <p:nvPr/>
        </p:nvSpPr>
        <p:spPr>
          <a:xfrm rot="7200205">
            <a:off x="7596972" y="-433599"/>
            <a:ext cx="1946199" cy="1946199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2" name="Google Shape;442;p30"/>
          <p:cNvSpPr/>
          <p:nvPr/>
        </p:nvSpPr>
        <p:spPr>
          <a:xfrm>
            <a:off x="7614575" y="3526575"/>
            <a:ext cx="1410000" cy="14100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55153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5"/>
          <p:cNvSpPr/>
          <p:nvPr/>
        </p:nvSpPr>
        <p:spPr>
          <a:xfrm>
            <a:off x="-354368" y="3527533"/>
            <a:ext cx="2265161" cy="2107934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25"/>
          <p:cNvSpPr/>
          <p:nvPr/>
        </p:nvSpPr>
        <p:spPr>
          <a:xfrm rot="-8999666">
            <a:off x="7425263" y="-278975"/>
            <a:ext cx="1938274" cy="1938274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5"/>
          <p:cNvSpPr/>
          <p:nvPr/>
        </p:nvSpPr>
        <p:spPr>
          <a:xfrm>
            <a:off x="-365325" y="2076230"/>
            <a:ext cx="1263900" cy="12639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5"/>
          <p:cNvSpPr/>
          <p:nvPr/>
        </p:nvSpPr>
        <p:spPr>
          <a:xfrm>
            <a:off x="1408775" y="-1286875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5"/>
          <p:cNvSpPr txBox="1"/>
          <p:nvPr/>
        </p:nvSpPr>
        <p:spPr>
          <a:xfrm>
            <a:off x="778213" y="562000"/>
            <a:ext cx="7104598" cy="1514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dirty="0">
                <a:solidFill>
                  <a:srgbClr val="FF0000"/>
                </a:solidFill>
                <a:latin typeface="Kanit Medium"/>
                <a:ea typeface="Kanit Medium"/>
                <a:cs typeface="Kanit Medium"/>
                <a:sym typeface="Kanit Medium"/>
              </a:rPr>
              <a:t>Послухайте: </a:t>
            </a:r>
            <a:r>
              <a:rPr lang="uk-UA" sz="3000" b="1" dirty="0" err="1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Антоніо</a:t>
            </a:r>
            <a:r>
              <a:rPr lang="uk-UA" sz="3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 </a:t>
            </a:r>
            <a:r>
              <a:rPr lang="uk-UA" sz="3000" b="1" dirty="0" err="1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Вівальді</a:t>
            </a:r>
            <a:r>
              <a:rPr lang="uk-UA" sz="3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. «Гроза» із сюїти «Пори року»</a:t>
            </a: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(сучасні </a:t>
            </a:r>
            <a:r>
              <a:rPr lang="uk-UA" sz="2400" b="1" dirty="0" err="1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кавери</a:t>
            </a:r>
            <a:r>
              <a:rPr lang="uk-UA" sz="24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 гуртів: </a:t>
            </a:r>
            <a:r>
              <a:rPr lang="en-US" sz="24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B&amp;B Project</a:t>
            </a:r>
            <a:endParaRPr lang="uk-UA" sz="2400" b="1" dirty="0">
              <a:solidFill>
                <a:schemeClr val="tx1"/>
              </a:solidFill>
              <a:latin typeface="Kanit Medium"/>
              <a:ea typeface="Kanit Medium"/>
              <a:cs typeface="Kanit Medium"/>
              <a:sym typeface="Kanit Medium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 (баян і бандура).</a:t>
            </a:r>
          </a:p>
        </p:txBody>
      </p:sp>
      <p:sp>
        <p:nvSpPr>
          <p:cNvPr id="369" name="Google Shape;369;p25"/>
          <p:cNvSpPr/>
          <p:nvPr/>
        </p:nvSpPr>
        <p:spPr>
          <a:xfrm>
            <a:off x="221625" y="5395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0" name="Google Shape;370;p25"/>
          <p:cNvGrpSpPr/>
          <p:nvPr/>
        </p:nvGrpSpPr>
        <p:grpSpPr>
          <a:xfrm>
            <a:off x="485100" y="278150"/>
            <a:ext cx="137100" cy="137100"/>
            <a:chOff x="237975" y="2448650"/>
            <a:chExt cx="137100" cy="137100"/>
          </a:xfrm>
        </p:grpSpPr>
        <p:sp>
          <p:nvSpPr>
            <p:cNvPr id="371" name="Google Shape;371;p25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5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3" name="Google Shape;373;p25"/>
          <p:cNvSpPr/>
          <p:nvPr/>
        </p:nvSpPr>
        <p:spPr>
          <a:xfrm>
            <a:off x="2288650" y="4604000"/>
            <a:ext cx="1257300" cy="12573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video_2024-09-15_20-31-28">
            <a:hlinkClick r:id="" action="ppaction://media"/>
            <a:extLst>
              <a:ext uri="{FF2B5EF4-FFF2-40B4-BE49-F238E27FC236}">
                <a16:creationId xmlns:a16="http://schemas.microsoft.com/office/drawing/2014/main" xmlns="" id="{D3A4CF18-5735-4078-8468-640ED649E2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26252" y="2279495"/>
            <a:ext cx="5943600" cy="2526030"/>
          </a:xfrm>
          <a:prstGeom prst="rect">
            <a:avLst/>
          </a:prstGeom>
          <a:ln w="127000" cap="flat">
            <a:solidFill>
              <a:srgbClr val="D9D9D9"/>
            </a:solidFill>
            <a:miter lim="800000"/>
          </a:ln>
          <a:effectLst>
            <a:outerShdw blurRad="190500" dist="25400" dir="5400000" sx="104000" sy="104000" kx="100000" ky="100000" algn="t" rotWithShape="0">
              <a:srgbClr val="000000">
                <a:alpha val="18000"/>
              </a:srgbClr>
            </a:outerShdw>
          </a:effectLst>
          <a:scene3d>
            <a:camera prst="orthographicFront"/>
            <a:lightRig rig="threePt" dir="t"/>
          </a:scene3d>
          <a:sp3d contourW="25400"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409877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9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5"/>
          <p:cNvSpPr/>
          <p:nvPr/>
        </p:nvSpPr>
        <p:spPr>
          <a:xfrm>
            <a:off x="3545950" y="3855082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25"/>
          <p:cNvSpPr/>
          <p:nvPr/>
        </p:nvSpPr>
        <p:spPr>
          <a:xfrm rot="-8999666">
            <a:off x="7847612" y="2522795"/>
            <a:ext cx="1938274" cy="1938274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5"/>
          <p:cNvSpPr/>
          <p:nvPr/>
        </p:nvSpPr>
        <p:spPr>
          <a:xfrm>
            <a:off x="-97798" y="3792221"/>
            <a:ext cx="1519400" cy="1623558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5"/>
          <p:cNvSpPr/>
          <p:nvPr/>
        </p:nvSpPr>
        <p:spPr>
          <a:xfrm>
            <a:off x="7187376" y="-340457"/>
            <a:ext cx="1615500" cy="16155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5"/>
          <p:cNvSpPr/>
          <p:nvPr/>
        </p:nvSpPr>
        <p:spPr>
          <a:xfrm>
            <a:off x="-960750" y="-826123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5"/>
          <p:cNvSpPr/>
          <p:nvPr/>
        </p:nvSpPr>
        <p:spPr>
          <a:xfrm>
            <a:off x="8255601" y="539500"/>
            <a:ext cx="1193700" cy="11937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5"/>
          <p:cNvSpPr txBox="1"/>
          <p:nvPr/>
        </p:nvSpPr>
        <p:spPr>
          <a:xfrm>
            <a:off x="784112" y="539500"/>
            <a:ext cx="7232189" cy="3090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Поділися емоційними враженнями</a:t>
            </a:r>
          </a:p>
          <a:p>
            <a:pPr marL="0" lvl="0" indent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від прослуханої </a:t>
            </a:r>
          </a:p>
          <a:p>
            <a:pPr marL="0" lvl="0" indent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музики. 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sz="3000" b="1" dirty="0">
              <a:solidFill>
                <a:schemeClr val="tx1"/>
              </a:solidFill>
              <a:latin typeface="Kanit Medium"/>
              <a:ea typeface="Kanit Medium"/>
              <a:cs typeface="Kanit Medium"/>
              <a:sym typeface="Kanit Medium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sz="3000" b="1" dirty="0">
              <a:solidFill>
                <a:schemeClr val="tx1"/>
              </a:solidFill>
              <a:latin typeface="Kanit Medium"/>
              <a:ea typeface="Kanit Medium"/>
              <a:cs typeface="Kanit Medium"/>
              <a:sym typeface="Kanit Medium"/>
            </a:endParaRPr>
          </a:p>
        </p:txBody>
      </p:sp>
      <p:sp>
        <p:nvSpPr>
          <p:cNvPr id="369" name="Google Shape;369;p25"/>
          <p:cNvSpPr/>
          <p:nvPr/>
        </p:nvSpPr>
        <p:spPr>
          <a:xfrm>
            <a:off x="221625" y="5395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0" name="Google Shape;370;p25"/>
          <p:cNvGrpSpPr/>
          <p:nvPr/>
        </p:nvGrpSpPr>
        <p:grpSpPr>
          <a:xfrm>
            <a:off x="485100" y="278150"/>
            <a:ext cx="137100" cy="137100"/>
            <a:chOff x="237975" y="2448650"/>
            <a:chExt cx="137100" cy="137100"/>
          </a:xfrm>
        </p:grpSpPr>
        <p:sp>
          <p:nvSpPr>
            <p:cNvPr id="371" name="Google Shape;371;p25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5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3" name="Google Shape;373;p25"/>
          <p:cNvSpPr/>
          <p:nvPr/>
        </p:nvSpPr>
        <p:spPr>
          <a:xfrm>
            <a:off x="1855126" y="4256229"/>
            <a:ext cx="1257300" cy="12573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F38CFF-F9A6-42C4-BD70-6267D8ED1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668" y="2062075"/>
            <a:ext cx="2753757" cy="275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967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5"/>
          <p:cNvSpPr/>
          <p:nvPr/>
        </p:nvSpPr>
        <p:spPr>
          <a:xfrm>
            <a:off x="661936" y="3896891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25"/>
          <p:cNvSpPr/>
          <p:nvPr/>
        </p:nvSpPr>
        <p:spPr>
          <a:xfrm rot="-8999666">
            <a:off x="-1129848" y="3124003"/>
            <a:ext cx="1938274" cy="1938274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5"/>
          <p:cNvSpPr/>
          <p:nvPr/>
        </p:nvSpPr>
        <p:spPr>
          <a:xfrm>
            <a:off x="8142815" y="407507"/>
            <a:ext cx="1263900" cy="12639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5"/>
          <p:cNvSpPr/>
          <p:nvPr/>
        </p:nvSpPr>
        <p:spPr>
          <a:xfrm>
            <a:off x="6365925" y="-560825"/>
            <a:ext cx="1615500" cy="16155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5"/>
          <p:cNvSpPr/>
          <p:nvPr/>
        </p:nvSpPr>
        <p:spPr>
          <a:xfrm>
            <a:off x="1408775" y="-1286875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5"/>
          <p:cNvSpPr/>
          <p:nvPr/>
        </p:nvSpPr>
        <p:spPr>
          <a:xfrm>
            <a:off x="7593600" y="-467900"/>
            <a:ext cx="1193700" cy="11937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5"/>
          <p:cNvSpPr txBox="1"/>
          <p:nvPr/>
        </p:nvSpPr>
        <p:spPr>
          <a:xfrm>
            <a:off x="756001" y="584518"/>
            <a:ext cx="7232189" cy="2523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Які відомі тобі інструменти 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звучали в сучасних 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обробках 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і </a:t>
            </a:r>
            <a:r>
              <a:rPr lang="uk-UA" sz="4000" b="1" dirty="0" err="1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кавер</a:t>
            </a:r>
            <a:r>
              <a:rPr lang="uk-UA" sz="4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-версіях? 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tx1"/>
              </a:solidFill>
              <a:latin typeface="Kanit Medium"/>
              <a:ea typeface="Kanit Medium"/>
              <a:cs typeface="Kanit Medium"/>
              <a:sym typeface="Kanit Medium"/>
            </a:endParaRPr>
          </a:p>
        </p:txBody>
      </p:sp>
      <p:sp>
        <p:nvSpPr>
          <p:cNvPr id="369" name="Google Shape;369;p25"/>
          <p:cNvSpPr/>
          <p:nvPr/>
        </p:nvSpPr>
        <p:spPr>
          <a:xfrm>
            <a:off x="221625" y="5395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0" name="Google Shape;370;p25"/>
          <p:cNvGrpSpPr/>
          <p:nvPr/>
        </p:nvGrpSpPr>
        <p:grpSpPr>
          <a:xfrm>
            <a:off x="485100" y="278150"/>
            <a:ext cx="137100" cy="137100"/>
            <a:chOff x="237975" y="2448650"/>
            <a:chExt cx="137100" cy="137100"/>
          </a:xfrm>
        </p:grpSpPr>
        <p:sp>
          <p:nvSpPr>
            <p:cNvPr id="371" name="Google Shape;371;p25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5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3" name="Google Shape;373;p25"/>
          <p:cNvSpPr/>
          <p:nvPr/>
        </p:nvSpPr>
        <p:spPr>
          <a:xfrm>
            <a:off x="-123990" y="3981184"/>
            <a:ext cx="1257300" cy="12573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420AADF4-542E-4297-AB1E-081572D60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587" y="1404375"/>
            <a:ext cx="4414016" cy="441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800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0"/>
          <p:cNvSpPr txBox="1">
            <a:spLocks noGrp="1"/>
          </p:cNvSpPr>
          <p:nvPr>
            <p:ph type="title"/>
          </p:nvPr>
        </p:nvSpPr>
        <p:spPr>
          <a:xfrm>
            <a:off x="1497500" y="999355"/>
            <a:ext cx="6694856" cy="330595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/>
              <a:t>Два - Дует; </a:t>
            </a:r>
            <a:br>
              <a:rPr lang="ru-RU" sz="4800" dirty="0"/>
            </a:br>
            <a:r>
              <a:rPr lang="ru-RU" sz="4800" dirty="0"/>
              <a:t>три - </a:t>
            </a:r>
            <a:r>
              <a:rPr lang="ru-RU" sz="4800" dirty="0" err="1"/>
              <a:t>тріо</a:t>
            </a:r>
            <a:r>
              <a:rPr lang="ru-RU" sz="4800" dirty="0"/>
              <a:t>; </a:t>
            </a:r>
            <a:br>
              <a:rPr lang="ru-RU" sz="4800" dirty="0"/>
            </a:br>
            <a:r>
              <a:rPr lang="ru-RU" sz="4800" dirty="0" err="1"/>
              <a:t>чотири</a:t>
            </a:r>
            <a:r>
              <a:rPr lang="ru-RU" sz="4800" dirty="0"/>
              <a:t> - квартет.</a:t>
            </a:r>
            <a:r>
              <a:rPr lang="uk-UA" sz="4800" dirty="0"/>
              <a:t> </a:t>
            </a:r>
            <a:br>
              <a:rPr lang="uk-UA" sz="4800" dirty="0"/>
            </a:br>
            <a:endParaRPr sz="4800" dirty="0"/>
          </a:p>
        </p:txBody>
      </p:sp>
      <p:sp>
        <p:nvSpPr>
          <p:cNvPr id="441" name="Google Shape;441;p30"/>
          <p:cNvSpPr/>
          <p:nvPr/>
        </p:nvSpPr>
        <p:spPr>
          <a:xfrm rot="7200205">
            <a:off x="7544295" y="1424210"/>
            <a:ext cx="1946199" cy="1946199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30"/>
          <p:cNvSpPr/>
          <p:nvPr/>
        </p:nvSpPr>
        <p:spPr>
          <a:xfrm>
            <a:off x="-404265" y="1161750"/>
            <a:ext cx="1410000" cy="14100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30"/>
          <p:cNvSpPr/>
          <p:nvPr/>
        </p:nvSpPr>
        <p:spPr>
          <a:xfrm>
            <a:off x="7154888" y="2818586"/>
            <a:ext cx="2465100" cy="24651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0"/>
          <p:cNvSpPr/>
          <p:nvPr/>
        </p:nvSpPr>
        <p:spPr>
          <a:xfrm>
            <a:off x="-156839" y="-109419"/>
            <a:ext cx="1478400" cy="14784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Підзаголовок 2">
            <a:extLst>
              <a:ext uri="{FF2B5EF4-FFF2-40B4-BE49-F238E27FC236}">
                <a16:creationId xmlns:a16="http://schemas.microsoft.com/office/drawing/2014/main" xmlns="" id="{79D1E8D2-82AA-4864-9410-904560819F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5396" y="-209960"/>
            <a:ext cx="6691200" cy="1478400"/>
          </a:xfrm>
        </p:spPr>
        <p:txBody>
          <a:bodyPr/>
          <a:lstStyle/>
          <a:p>
            <a:pPr algn="ctr"/>
            <a:r>
              <a:rPr lang="uk-UA" sz="4800" b="1" dirty="0" err="1"/>
              <a:t>Музисна</a:t>
            </a:r>
            <a:r>
              <a:rPr lang="uk-UA" sz="4800" b="1" dirty="0"/>
              <a:t> грамота </a:t>
            </a:r>
            <a:endParaRPr lang="x-none" sz="4800" b="1" dirty="0"/>
          </a:p>
        </p:txBody>
      </p:sp>
    </p:spTree>
    <p:extLst>
      <p:ext uri="{BB962C8B-B14F-4D97-AF65-F5344CB8AC3E}">
        <p14:creationId xmlns:p14="http://schemas.microsoft.com/office/powerpoint/2010/main" val="9847908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0E90D120-E196-44DD-9984-17B8F65A7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5396" y="-209960"/>
            <a:ext cx="6691200" cy="1478400"/>
          </a:xfrm>
        </p:spPr>
        <p:txBody>
          <a:bodyPr/>
          <a:lstStyle/>
          <a:p>
            <a:pPr algn="ctr"/>
            <a:r>
              <a:rPr lang="uk-UA" sz="4800" b="1" dirty="0" err="1"/>
              <a:t>Музисна</a:t>
            </a:r>
            <a:r>
              <a:rPr lang="uk-UA" sz="4800" b="1" dirty="0"/>
              <a:t> грамота </a:t>
            </a:r>
            <a:endParaRPr lang="x-none" sz="48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7DDFB40-0C6E-4AB6-83B4-5CD54FB657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3" t="30801" r="1387" b="22349"/>
          <a:stretch/>
        </p:blipFill>
        <p:spPr>
          <a:xfrm>
            <a:off x="520995" y="1112914"/>
            <a:ext cx="8335925" cy="22564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Google Shape;443;p30">
            <a:extLst>
              <a:ext uri="{FF2B5EF4-FFF2-40B4-BE49-F238E27FC236}">
                <a16:creationId xmlns:a16="http://schemas.microsoft.com/office/drawing/2014/main" xmlns="" id="{A6311C65-2512-4BE0-81F3-9B2D57A809B7}"/>
              </a:ext>
            </a:extLst>
          </p:cNvPr>
          <p:cNvSpPr/>
          <p:nvPr/>
        </p:nvSpPr>
        <p:spPr>
          <a:xfrm>
            <a:off x="7392748" y="2902366"/>
            <a:ext cx="2465100" cy="24651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" name="Google Shape;4703;p50">
            <a:extLst>
              <a:ext uri="{FF2B5EF4-FFF2-40B4-BE49-F238E27FC236}">
                <a16:creationId xmlns:a16="http://schemas.microsoft.com/office/drawing/2014/main" xmlns="" id="{8CFDFA56-436B-46AE-BD9B-7EDA18427310}"/>
              </a:ext>
            </a:extLst>
          </p:cNvPr>
          <p:cNvGrpSpPr/>
          <p:nvPr/>
        </p:nvGrpSpPr>
        <p:grpSpPr>
          <a:xfrm>
            <a:off x="1046116" y="174680"/>
            <a:ext cx="841541" cy="709119"/>
            <a:chOff x="924450" y="2028975"/>
            <a:chExt cx="425975" cy="479750"/>
          </a:xfrm>
        </p:grpSpPr>
        <p:sp>
          <p:nvSpPr>
            <p:cNvPr id="7" name="Google Shape;4704;p50">
              <a:extLst>
                <a:ext uri="{FF2B5EF4-FFF2-40B4-BE49-F238E27FC236}">
                  <a16:creationId xmlns:a16="http://schemas.microsoft.com/office/drawing/2014/main" xmlns="" id="{5DADB6B4-49B9-4CCF-B9C9-B0377C649D4B}"/>
                </a:ext>
              </a:extLst>
            </p:cNvPr>
            <p:cNvSpPr/>
            <p:nvPr/>
          </p:nvSpPr>
          <p:spPr>
            <a:xfrm>
              <a:off x="1035500" y="2028975"/>
              <a:ext cx="314925" cy="153075"/>
            </a:xfrm>
            <a:custGeom>
              <a:avLst/>
              <a:gdLst/>
              <a:ahLst/>
              <a:cxnLst/>
              <a:rect l="l" t="t" r="r" b="b"/>
              <a:pathLst>
                <a:path w="12597" h="6123" extrusionOk="0">
                  <a:moveTo>
                    <a:pt x="12036" y="0"/>
                  </a:moveTo>
                  <a:cubicBezTo>
                    <a:pt x="11993" y="0"/>
                    <a:pt x="11948" y="5"/>
                    <a:pt x="11904" y="16"/>
                  </a:cubicBezTo>
                  <a:lnTo>
                    <a:pt x="437" y="2696"/>
                  </a:lnTo>
                  <a:cubicBezTo>
                    <a:pt x="181" y="2753"/>
                    <a:pt x="0" y="2982"/>
                    <a:pt x="0" y="3244"/>
                  </a:cubicBezTo>
                  <a:lnTo>
                    <a:pt x="0" y="6123"/>
                  </a:lnTo>
                  <a:lnTo>
                    <a:pt x="12596" y="3181"/>
                  </a:lnTo>
                  <a:lnTo>
                    <a:pt x="12596" y="564"/>
                  </a:lnTo>
                  <a:cubicBezTo>
                    <a:pt x="12596" y="245"/>
                    <a:pt x="12338" y="0"/>
                    <a:pt x="12036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" name="Google Shape;4705;p50">
              <a:extLst>
                <a:ext uri="{FF2B5EF4-FFF2-40B4-BE49-F238E27FC236}">
                  <a16:creationId xmlns:a16="http://schemas.microsoft.com/office/drawing/2014/main" xmlns="" id="{E87BC9B6-494B-405C-A2A7-131C758C3658}"/>
                </a:ext>
              </a:extLst>
            </p:cNvPr>
            <p:cNvSpPr/>
            <p:nvPr/>
          </p:nvSpPr>
          <p:spPr>
            <a:xfrm>
              <a:off x="1212475" y="2137450"/>
              <a:ext cx="137950" cy="304275"/>
            </a:xfrm>
            <a:custGeom>
              <a:avLst/>
              <a:gdLst/>
              <a:ahLst/>
              <a:cxnLst/>
              <a:rect l="l" t="t" r="r" b="b"/>
              <a:pathLst>
                <a:path w="5518" h="12171" extrusionOk="0">
                  <a:moveTo>
                    <a:pt x="5517" y="1"/>
                  </a:moveTo>
                  <a:lnTo>
                    <a:pt x="4388" y="266"/>
                  </a:lnTo>
                  <a:lnTo>
                    <a:pt x="4388" y="7345"/>
                  </a:lnTo>
                  <a:cubicBezTo>
                    <a:pt x="3943" y="7029"/>
                    <a:pt x="3410" y="6861"/>
                    <a:pt x="2865" y="6861"/>
                  </a:cubicBezTo>
                  <a:cubicBezTo>
                    <a:pt x="1790" y="6861"/>
                    <a:pt x="823" y="7508"/>
                    <a:pt x="410" y="8499"/>
                  </a:cubicBezTo>
                  <a:cubicBezTo>
                    <a:pt x="1" y="9492"/>
                    <a:pt x="227" y="10634"/>
                    <a:pt x="986" y="11392"/>
                  </a:cubicBezTo>
                  <a:cubicBezTo>
                    <a:pt x="1495" y="11900"/>
                    <a:pt x="2174" y="12170"/>
                    <a:pt x="2865" y="12170"/>
                  </a:cubicBezTo>
                  <a:cubicBezTo>
                    <a:pt x="3207" y="12170"/>
                    <a:pt x="3551" y="12104"/>
                    <a:pt x="3879" y="11968"/>
                  </a:cubicBezTo>
                  <a:cubicBezTo>
                    <a:pt x="4873" y="11558"/>
                    <a:pt x="5517" y="10588"/>
                    <a:pt x="5517" y="9516"/>
                  </a:cubicBezTo>
                  <a:lnTo>
                    <a:pt x="5517" y="1"/>
                  </a:ln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" name="Google Shape;4706;p50">
              <a:extLst>
                <a:ext uri="{FF2B5EF4-FFF2-40B4-BE49-F238E27FC236}">
                  <a16:creationId xmlns:a16="http://schemas.microsoft.com/office/drawing/2014/main" xmlns="" id="{2F60E737-1008-4F8D-8C52-3C97E01597B9}"/>
                </a:ext>
              </a:extLst>
            </p:cNvPr>
            <p:cNvSpPr/>
            <p:nvPr/>
          </p:nvSpPr>
          <p:spPr>
            <a:xfrm>
              <a:off x="924450" y="2204450"/>
              <a:ext cx="139300" cy="304275"/>
            </a:xfrm>
            <a:custGeom>
              <a:avLst/>
              <a:gdLst/>
              <a:ahLst/>
              <a:cxnLst/>
              <a:rect l="l" t="t" r="r" b="b"/>
              <a:pathLst>
                <a:path w="5572" h="12171" extrusionOk="0">
                  <a:moveTo>
                    <a:pt x="5572" y="1"/>
                  </a:moveTo>
                  <a:lnTo>
                    <a:pt x="4442" y="263"/>
                  </a:lnTo>
                  <a:lnTo>
                    <a:pt x="4442" y="7345"/>
                  </a:lnTo>
                  <a:cubicBezTo>
                    <a:pt x="3982" y="7023"/>
                    <a:pt x="3449" y="6864"/>
                    <a:pt x="2917" y="6864"/>
                  </a:cubicBezTo>
                  <a:cubicBezTo>
                    <a:pt x="2291" y="6864"/>
                    <a:pt x="1668" y="7085"/>
                    <a:pt x="1169" y="7520"/>
                  </a:cubicBezTo>
                  <a:cubicBezTo>
                    <a:pt x="251" y="8327"/>
                    <a:pt x="1" y="9655"/>
                    <a:pt x="564" y="10742"/>
                  </a:cubicBezTo>
                  <a:cubicBezTo>
                    <a:pt x="1030" y="11634"/>
                    <a:pt x="1946" y="12171"/>
                    <a:pt x="2916" y="12171"/>
                  </a:cubicBezTo>
                  <a:cubicBezTo>
                    <a:pt x="3126" y="12171"/>
                    <a:pt x="3338" y="12146"/>
                    <a:pt x="3548" y="12094"/>
                  </a:cubicBezTo>
                  <a:cubicBezTo>
                    <a:pt x="4738" y="11802"/>
                    <a:pt x="5572" y="10739"/>
                    <a:pt x="5572" y="9516"/>
                  </a:cubicBezTo>
                  <a:lnTo>
                    <a:pt x="5572" y="1"/>
                  </a:ln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" name="Google Shape;4703;p50">
            <a:extLst>
              <a:ext uri="{FF2B5EF4-FFF2-40B4-BE49-F238E27FC236}">
                <a16:creationId xmlns:a16="http://schemas.microsoft.com/office/drawing/2014/main" xmlns="" id="{63C062CB-E481-4D30-96DA-B7DA267B510C}"/>
              </a:ext>
            </a:extLst>
          </p:cNvPr>
          <p:cNvGrpSpPr/>
          <p:nvPr/>
        </p:nvGrpSpPr>
        <p:grpSpPr>
          <a:xfrm>
            <a:off x="7530523" y="125773"/>
            <a:ext cx="887570" cy="809859"/>
            <a:chOff x="924450" y="2028975"/>
            <a:chExt cx="425975" cy="479750"/>
          </a:xfrm>
        </p:grpSpPr>
        <p:sp>
          <p:nvSpPr>
            <p:cNvPr id="12" name="Google Shape;4704;p50">
              <a:extLst>
                <a:ext uri="{FF2B5EF4-FFF2-40B4-BE49-F238E27FC236}">
                  <a16:creationId xmlns:a16="http://schemas.microsoft.com/office/drawing/2014/main" xmlns="" id="{8211A28D-4284-45F0-ACF1-3FBDEAADC677}"/>
                </a:ext>
              </a:extLst>
            </p:cNvPr>
            <p:cNvSpPr/>
            <p:nvPr/>
          </p:nvSpPr>
          <p:spPr>
            <a:xfrm>
              <a:off x="1035500" y="2028975"/>
              <a:ext cx="314925" cy="153075"/>
            </a:xfrm>
            <a:custGeom>
              <a:avLst/>
              <a:gdLst/>
              <a:ahLst/>
              <a:cxnLst/>
              <a:rect l="l" t="t" r="r" b="b"/>
              <a:pathLst>
                <a:path w="12597" h="6123" extrusionOk="0">
                  <a:moveTo>
                    <a:pt x="12036" y="0"/>
                  </a:moveTo>
                  <a:cubicBezTo>
                    <a:pt x="11993" y="0"/>
                    <a:pt x="11948" y="5"/>
                    <a:pt x="11904" y="16"/>
                  </a:cubicBezTo>
                  <a:lnTo>
                    <a:pt x="437" y="2696"/>
                  </a:lnTo>
                  <a:cubicBezTo>
                    <a:pt x="181" y="2753"/>
                    <a:pt x="0" y="2982"/>
                    <a:pt x="0" y="3244"/>
                  </a:cubicBezTo>
                  <a:lnTo>
                    <a:pt x="0" y="6123"/>
                  </a:lnTo>
                  <a:lnTo>
                    <a:pt x="12596" y="3181"/>
                  </a:lnTo>
                  <a:lnTo>
                    <a:pt x="12596" y="564"/>
                  </a:lnTo>
                  <a:cubicBezTo>
                    <a:pt x="12596" y="245"/>
                    <a:pt x="12338" y="0"/>
                    <a:pt x="12036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" name="Google Shape;4705;p50">
              <a:extLst>
                <a:ext uri="{FF2B5EF4-FFF2-40B4-BE49-F238E27FC236}">
                  <a16:creationId xmlns:a16="http://schemas.microsoft.com/office/drawing/2014/main" xmlns="" id="{E4C5FDB3-CCEC-4115-8092-7079B5B18FFF}"/>
                </a:ext>
              </a:extLst>
            </p:cNvPr>
            <p:cNvSpPr/>
            <p:nvPr/>
          </p:nvSpPr>
          <p:spPr>
            <a:xfrm>
              <a:off x="1212475" y="2137450"/>
              <a:ext cx="137950" cy="304275"/>
            </a:xfrm>
            <a:custGeom>
              <a:avLst/>
              <a:gdLst/>
              <a:ahLst/>
              <a:cxnLst/>
              <a:rect l="l" t="t" r="r" b="b"/>
              <a:pathLst>
                <a:path w="5518" h="12171" extrusionOk="0">
                  <a:moveTo>
                    <a:pt x="5517" y="1"/>
                  </a:moveTo>
                  <a:lnTo>
                    <a:pt x="4388" y="266"/>
                  </a:lnTo>
                  <a:lnTo>
                    <a:pt x="4388" y="7345"/>
                  </a:lnTo>
                  <a:cubicBezTo>
                    <a:pt x="3943" y="7029"/>
                    <a:pt x="3410" y="6861"/>
                    <a:pt x="2865" y="6861"/>
                  </a:cubicBezTo>
                  <a:cubicBezTo>
                    <a:pt x="1790" y="6861"/>
                    <a:pt x="823" y="7508"/>
                    <a:pt x="410" y="8499"/>
                  </a:cubicBezTo>
                  <a:cubicBezTo>
                    <a:pt x="1" y="9492"/>
                    <a:pt x="227" y="10634"/>
                    <a:pt x="986" y="11392"/>
                  </a:cubicBezTo>
                  <a:cubicBezTo>
                    <a:pt x="1495" y="11900"/>
                    <a:pt x="2174" y="12170"/>
                    <a:pt x="2865" y="12170"/>
                  </a:cubicBezTo>
                  <a:cubicBezTo>
                    <a:pt x="3207" y="12170"/>
                    <a:pt x="3551" y="12104"/>
                    <a:pt x="3879" y="11968"/>
                  </a:cubicBezTo>
                  <a:cubicBezTo>
                    <a:pt x="4873" y="11558"/>
                    <a:pt x="5517" y="10588"/>
                    <a:pt x="5517" y="9516"/>
                  </a:cubicBezTo>
                  <a:lnTo>
                    <a:pt x="5517" y="1"/>
                  </a:lnTo>
                  <a:close/>
                </a:path>
              </a:pathLst>
            </a:cu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" name="Google Shape;4706;p50">
              <a:extLst>
                <a:ext uri="{FF2B5EF4-FFF2-40B4-BE49-F238E27FC236}">
                  <a16:creationId xmlns:a16="http://schemas.microsoft.com/office/drawing/2014/main" xmlns="" id="{549EBF70-345B-4563-817B-992FD8BFB840}"/>
                </a:ext>
              </a:extLst>
            </p:cNvPr>
            <p:cNvSpPr/>
            <p:nvPr/>
          </p:nvSpPr>
          <p:spPr>
            <a:xfrm>
              <a:off x="924450" y="2204450"/>
              <a:ext cx="139300" cy="304275"/>
            </a:xfrm>
            <a:custGeom>
              <a:avLst/>
              <a:gdLst/>
              <a:ahLst/>
              <a:cxnLst/>
              <a:rect l="l" t="t" r="r" b="b"/>
              <a:pathLst>
                <a:path w="5572" h="12171" extrusionOk="0">
                  <a:moveTo>
                    <a:pt x="5572" y="1"/>
                  </a:moveTo>
                  <a:lnTo>
                    <a:pt x="4442" y="263"/>
                  </a:lnTo>
                  <a:lnTo>
                    <a:pt x="4442" y="7345"/>
                  </a:lnTo>
                  <a:cubicBezTo>
                    <a:pt x="3982" y="7023"/>
                    <a:pt x="3449" y="6864"/>
                    <a:pt x="2917" y="6864"/>
                  </a:cubicBezTo>
                  <a:cubicBezTo>
                    <a:pt x="2291" y="6864"/>
                    <a:pt x="1668" y="7085"/>
                    <a:pt x="1169" y="7520"/>
                  </a:cubicBezTo>
                  <a:cubicBezTo>
                    <a:pt x="251" y="8327"/>
                    <a:pt x="1" y="9655"/>
                    <a:pt x="564" y="10742"/>
                  </a:cubicBezTo>
                  <a:cubicBezTo>
                    <a:pt x="1030" y="11634"/>
                    <a:pt x="1946" y="12171"/>
                    <a:pt x="2916" y="12171"/>
                  </a:cubicBezTo>
                  <a:cubicBezTo>
                    <a:pt x="3126" y="12171"/>
                    <a:pt x="3338" y="12146"/>
                    <a:pt x="3548" y="12094"/>
                  </a:cubicBezTo>
                  <a:cubicBezTo>
                    <a:pt x="4738" y="11802"/>
                    <a:pt x="5572" y="10739"/>
                    <a:pt x="5572" y="9516"/>
                  </a:cubicBezTo>
                  <a:lnTo>
                    <a:pt x="5572" y="1"/>
                  </a:lnTo>
                  <a:close/>
                </a:path>
              </a:pathLst>
            </a:cu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37130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asic Template: Glassmorphism Style for Business by Slidesgo">
  <a:themeElements>
    <a:clrScheme name="Simple Light">
      <a:dk1>
        <a:srgbClr val="FFFFFF"/>
      </a:dk1>
      <a:lt1>
        <a:srgbClr val="1B1043"/>
      </a:lt1>
      <a:dk2>
        <a:srgbClr val="604293"/>
      </a:dk2>
      <a:lt2>
        <a:srgbClr val="002A73"/>
      </a:lt2>
      <a:accent1>
        <a:srgbClr val="376AFF"/>
      </a:accent1>
      <a:accent2>
        <a:srgbClr val="90FFE7"/>
      </a:accent2>
      <a:accent3>
        <a:srgbClr val="7818ED"/>
      </a:accent3>
      <a:accent4>
        <a:srgbClr val="F84B76"/>
      </a:accent4>
      <a:accent5>
        <a:srgbClr val="FFCC32"/>
      </a:accent5>
      <a:accent6>
        <a:srgbClr val="59FFB3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1367</TotalTime>
  <Words>94</Words>
  <Application>Microsoft Office PowerPoint</Application>
  <PresentationFormat>Экран (16:9)</PresentationFormat>
  <Paragraphs>26</Paragraphs>
  <Slides>12</Slides>
  <Notes>11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Tahoma</vt:lpstr>
      <vt:lpstr>Raleway</vt:lpstr>
      <vt:lpstr>Nunito Light</vt:lpstr>
      <vt:lpstr>Kanit</vt:lpstr>
      <vt:lpstr>Kanit Medium</vt:lpstr>
      <vt:lpstr>Bebas Neue</vt:lpstr>
      <vt:lpstr>Basic Template: Glassmorphism Style for Business by Slidesgo</vt:lpstr>
      <vt:lpstr>Мистецтво  крізь віки</vt:lpstr>
      <vt:lpstr>Презентация PowerPoint</vt:lpstr>
      <vt:lpstr>Старовинні  українські народні інструменти -</vt:lpstr>
      <vt:lpstr>  Кобза  </vt:lpstr>
      <vt:lpstr>колісна ліра</vt:lpstr>
      <vt:lpstr>  Кобза  </vt:lpstr>
      <vt:lpstr>колісна ліра</vt:lpstr>
      <vt:lpstr>Презентация PowerPoint</vt:lpstr>
      <vt:lpstr>Презентация PowerPoint</vt:lpstr>
      <vt:lpstr>Презентация PowerPoint</vt:lpstr>
      <vt:lpstr>Два - Дует;  три - тріо;  чотири - квартет.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Мистецтво  крізь віки</dc:title>
  <dc:creator>User</dc:creator>
  <cp:lastModifiedBy>TPCUSer</cp:lastModifiedBy>
  <cp:revision>32</cp:revision>
  <dcterms:modified xsi:type="dcterms:W3CDTF">2025-12-25T13:10:49Z</dcterms:modified>
</cp:coreProperties>
</file>