
<file path=[Content_Types].xml><?xml version="1.0" encoding="utf-8"?>
<Types xmlns="http://schemas.openxmlformats.org/package/2006/content-types">
  <Default Extension="fntdata" ContentType="application/x-fontdata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22"/>
  </p:notesMasterIdLst>
  <p:sldIdLst>
    <p:sldId id="256" r:id="rId3"/>
    <p:sldId id="260" r:id="rId4"/>
    <p:sldId id="261" r:id="rId5"/>
    <p:sldId id="295" r:id="rId6"/>
    <p:sldId id="289" r:id="rId7"/>
    <p:sldId id="288" r:id="rId8"/>
    <p:sldId id="296" r:id="rId9"/>
    <p:sldId id="300" r:id="rId10"/>
    <p:sldId id="297" r:id="rId11"/>
    <p:sldId id="301" r:id="rId12"/>
    <p:sldId id="299" r:id="rId13"/>
    <p:sldId id="293" r:id="rId14"/>
    <p:sldId id="275" r:id="rId15"/>
    <p:sldId id="303" r:id="rId16"/>
    <p:sldId id="291" r:id="rId17"/>
    <p:sldId id="290" r:id="rId18"/>
    <p:sldId id="292" r:id="rId19"/>
    <p:sldId id="298" r:id="rId20"/>
    <p:sldId id="273" r:id="rId21"/>
  </p:sldIdLst>
  <p:sldSz cx="9144000" cy="5143500" type="screen16x9"/>
  <p:notesSz cx="6858000" cy="9144000"/>
  <p:embeddedFontLst>
    <p:embeddedFont>
      <p:font typeface="Bebas Neue" panose="020B0604020202020204" charset="0"/>
      <p:regular r:id="rId23"/>
    </p:embeddedFont>
    <p:embeddedFont>
      <p:font typeface="Kanit" panose="020B0604020202020204" charset="-34"/>
      <p:regular r:id="rId24"/>
      <p:bold r:id="rId25"/>
      <p:italic r:id="rId26"/>
      <p:boldItalic r:id="rId27"/>
    </p:embeddedFont>
    <p:embeddedFont>
      <p:font typeface="Kanit Medium" panose="020B0604020202020204" charset="-34"/>
      <p:regular r:id="rId28"/>
      <p:bold r:id="rId29"/>
      <p:italic r:id="rId30"/>
      <p:boldItalic r:id="rId31"/>
    </p:embeddedFont>
    <p:embeddedFont>
      <p:font typeface="Nunito Light" pitchFamily="2" charset="-52"/>
      <p:regular r:id="rId32"/>
      <p:italic r:id="rId33"/>
    </p:embeddedFont>
    <p:embeddedFont>
      <p:font typeface="Proxima Nova" panose="020B0604020202020204" charset="0"/>
      <p:regular r:id="rId34"/>
      <p:bold r:id="rId35"/>
      <p:italic r:id="rId36"/>
      <p:boldItalic r:id="rId37"/>
    </p:embeddedFont>
    <p:embeddedFont>
      <p:font typeface="Proxima Nova Semibold" panose="020B0604020202020204" charset="0"/>
      <p:regular r:id="rId38"/>
      <p:bold r:id="rId39"/>
      <p:boldItalic r:id="rId40"/>
    </p:embeddedFont>
    <p:embeddedFont>
      <p:font typeface="Raleway" pitchFamily="2" charset="-52"/>
      <p:regular r:id="rId41"/>
      <p:bold r:id="rId42"/>
      <p:italic r:id="rId43"/>
      <p:boldItalic r:id="rId44"/>
    </p:embeddedFont>
    <p:embeddedFont>
      <p:font typeface="Tahoma" panose="020B0604030504040204" pitchFamily="34" charset="0"/>
      <p:regular r:id="rId45"/>
      <p:bold r:id="rId4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17D2F6E-9FBE-4EA1-9265-AADEB7332142}">
  <a:tblStyle styleId="{117D2F6E-9FBE-4EA1-9265-AADEB733214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64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4.fntdata"/><Relationship Id="rId39" Type="http://schemas.openxmlformats.org/officeDocument/2006/relationships/font" Target="fonts/font17.fntdata"/><Relationship Id="rId21" Type="http://schemas.openxmlformats.org/officeDocument/2006/relationships/slide" Target="slides/slide19.xml"/><Relationship Id="rId34" Type="http://schemas.openxmlformats.org/officeDocument/2006/relationships/font" Target="fonts/font12.fntdata"/><Relationship Id="rId42" Type="http://schemas.openxmlformats.org/officeDocument/2006/relationships/font" Target="fonts/font20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7.fntdata"/><Relationship Id="rId11" Type="http://schemas.openxmlformats.org/officeDocument/2006/relationships/slide" Target="slides/slide9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font" Target="fonts/font18.fntdata"/><Relationship Id="rId45" Type="http://schemas.openxmlformats.org/officeDocument/2006/relationships/font" Target="fonts/font23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9.fntdata"/><Relationship Id="rId44" Type="http://schemas.openxmlformats.org/officeDocument/2006/relationships/font" Target="fonts/font2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43" Type="http://schemas.openxmlformats.org/officeDocument/2006/relationships/font" Target="fonts/font21.fntdata"/><Relationship Id="rId48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Relationship Id="rId46" Type="http://schemas.openxmlformats.org/officeDocument/2006/relationships/font" Target="fonts/font24.fntdata"/><Relationship Id="rId20" Type="http://schemas.openxmlformats.org/officeDocument/2006/relationships/slide" Target="slides/slide18.xml"/><Relationship Id="rId41" Type="http://schemas.openxmlformats.org/officeDocument/2006/relationships/font" Target="fonts/font1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54ff9c4cb4_3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54ff9c4cb4_3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54ff9c4cb4_3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54ff9c4cb4_3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94213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54ff9c4cb4_3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54ff9c4cb4_3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588999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54ff9c4cb4_3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54ff9c4cb4_3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466894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54ff9c4cb4_3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54ff9c4cb4_3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787659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69901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343690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35439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548283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g138e3914350_1_67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9" name="Google Shape;639;g138e3914350_1_67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g138e3914350_1_67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9" name="Google Shape;639;g138e3914350_1_67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387644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54ff9c4cb4_3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54ff9c4cb4_3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767851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54ff9c4cb4_3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54ff9c4cb4_3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72555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g138e3914350_1_67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9" name="Google Shape;639;g138e3914350_1_67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8781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g138e3914350_1_67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" name="Google Shape;596;g138e3914350_1_67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23738" y="1304101"/>
            <a:ext cx="699875" cy="697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0" name="Google Shape;10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1563" y="142500"/>
            <a:ext cx="1079403" cy="108139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1" name="Google Shape;11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39350" y="3633551"/>
            <a:ext cx="405150" cy="4051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2" name="Google Shape;12;p2"/>
          <p:cNvSpPr/>
          <p:nvPr/>
        </p:nvSpPr>
        <p:spPr>
          <a:xfrm>
            <a:off x="622200" y="464100"/>
            <a:ext cx="7899600" cy="4215300"/>
          </a:xfrm>
          <a:prstGeom prst="roundRect">
            <a:avLst>
              <a:gd name="adj" fmla="val 3544"/>
            </a:avLst>
          </a:prstGeom>
          <a:solidFill>
            <a:srgbClr val="FFFFFF">
              <a:alpha val="19640"/>
            </a:srgb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1050575" y="2544950"/>
            <a:ext cx="7380300" cy="92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800" b="1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1050575" y="3647175"/>
            <a:ext cx="4159500" cy="44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283075" y="2994500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3918425" y="263625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8966000" y="2721425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1018700" y="4855825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420300" y="3993700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" name="Google Shape;20;p2"/>
          <p:cNvGrpSpPr/>
          <p:nvPr/>
        </p:nvGrpSpPr>
        <p:grpSpPr>
          <a:xfrm>
            <a:off x="237025" y="4613300"/>
            <a:ext cx="137100" cy="137100"/>
            <a:chOff x="237975" y="2448650"/>
            <a:chExt cx="137100" cy="137100"/>
          </a:xfrm>
        </p:grpSpPr>
        <p:sp>
          <p:nvSpPr>
            <p:cNvPr id="21" name="Google Shape;21;p2"/>
            <p:cNvSpPr/>
            <p:nvPr/>
          </p:nvSpPr>
          <p:spPr>
            <a:xfrm>
              <a:off x="287400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 rot="5400000">
              <a:off x="287475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" name="Google Shape;23;p2"/>
          <p:cNvGrpSpPr/>
          <p:nvPr/>
        </p:nvGrpSpPr>
        <p:grpSpPr>
          <a:xfrm>
            <a:off x="8686675" y="3633550"/>
            <a:ext cx="137100" cy="137100"/>
            <a:chOff x="237975" y="2448650"/>
            <a:chExt cx="137100" cy="137100"/>
          </a:xfrm>
        </p:grpSpPr>
        <p:sp>
          <p:nvSpPr>
            <p:cNvPr id="24" name="Google Shape;24;p2"/>
            <p:cNvSpPr/>
            <p:nvPr/>
          </p:nvSpPr>
          <p:spPr>
            <a:xfrm>
              <a:off x="287400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 rot="5400000">
              <a:off x="287475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0552" y="4211175"/>
            <a:ext cx="787958" cy="7856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06" name="Google Shape;106;p7"/>
          <p:cNvSpPr/>
          <p:nvPr/>
        </p:nvSpPr>
        <p:spPr>
          <a:xfrm>
            <a:off x="616550" y="1127625"/>
            <a:ext cx="4227300" cy="3551700"/>
          </a:xfrm>
          <a:prstGeom prst="roundRect">
            <a:avLst>
              <a:gd name="adj" fmla="val 3544"/>
            </a:avLst>
          </a:prstGeom>
          <a:solidFill>
            <a:srgbClr val="FFFFFF">
              <a:alpha val="19640"/>
            </a:srgb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7"/>
          <p:cNvSpPr txBox="1">
            <a:spLocks noGrp="1"/>
          </p:cNvSpPr>
          <p:nvPr>
            <p:ph type="subTitle" idx="1"/>
          </p:nvPr>
        </p:nvSpPr>
        <p:spPr>
          <a:xfrm>
            <a:off x="723600" y="1275950"/>
            <a:ext cx="3907500" cy="30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 sz="1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108" name="Google Shape;108;p7"/>
          <p:cNvSpPr>
            <a:spLocks noGrp="1"/>
          </p:cNvSpPr>
          <p:nvPr>
            <p:ph type="pic" idx="2"/>
          </p:nvPr>
        </p:nvSpPr>
        <p:spPr>
          <a:xfrm>
            <a:off x="5072275" y="1127625"/>
            <a:ext cx="3358500" cy="35517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7"/>
          <p:cNvSpPr/>
          <p:nvPr/>
        </p:nvSpPr>
        <p:spPr>
          <a:xfrm>
            <a:off x="7004975" y="265750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0" name="Google Shape;110;p7"/>
          <p:cNvGrpSpPr/>
          <p:nvPr/>
        </p:nvGrpSpPr>
        <p:grpSpPr>
          <a:xfrm>
            <a:off x="8723225" y="4074075"/>
            <a:ext cx="137100" cy="137100"/>
            <a:chOff x="237975" y="2448650"/>
            <a:chExt cx="137100" cy="137100"/>
          </a:xfrm>
        </p:grpSpPr>
        <p:sp>
          <p:nvSpPr>
            <p:cNvPr id="111" name="Google Shape;111;p7"/>
            <p:cNvSpPr/>
            <p:nvPr/>
          </p:nvSpPr>
          <p:spPr>
            <a:xfrm>
              <a:off x="287400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7"/>
            <p:cNvSpPr/>
            <p:nvPr/>
          </p:nvSpPr>
          <p:spPr>
            <a:xfrm rot="5400000">
              <a:off x="287475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3" name="Google Shape;113;p7"/>
          <p:cNvSpPr/>
          <p:nvPr/>
        </p:nvSpPr>
        <p:spPr>
          <a:xfrm>
            <a:off x="434700" y="1428550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4" name="Google Shape;114;p7"/>
          <p:cNvGrpSpPr/>
          <p:nvPr/>
        </p:nvGrpSpPr>
        <p:grpSpPr>
          <a:xfrm>
            <a:off x="145325" y="4074075"/>
            <a:ext cx="137100" cy="137100"/>
            <a:chOff x="237975" y="2448650"/>
            <a:chExt cx="137100" cy="137100"/>
          </a:xfrm>
        </p:grpSpPr>
        <p:sp>
          <p:nvSpPr>
            <p:cNvPr id="115" name="Google Shape;115;p7"/>
            <p:cNvSpPr/>
            <p:nvPr/>
          </p:nvSpPr>
          <p:spPr>
            <a:xfrm>
              <a:off x="287400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7"/>
            <p:cNvSpPr/>
            <p:nvPr/>
          </p:nvSpPr>
          <p:spPr>
            <a:xfrm rot="5400000">
              <a:off x="287475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" name="Google Shape;117;p7"/>
          <p:cNvSpPr/>
          <p:nvPr/>
        </p:nvSpPr>
        <p:spPr>
          <a:xfrm>
            <a:off x="8871950" y="2156225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7"/>
          <p:cNvSpPr/>
          <p:nvPr/>
        </p:nvSpPr>
        <p:spPr>
          <a:xfrm>
            <a:off x="1381425" y="4881350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7"/>
          <p:cNvSpPr/>
          <p:nvPr/>
        </p:nvSpPr>
        <p:spPr>
          <a:xfrm>
            <a:off x="848475" y="240200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0" name="Google Shape;120;p7"/>
          <p:cNvGrpSpPr/>
          <p:nvPr/>
        </p:nvGrpSpPr>
        <p:grpSpPr>
          <a:xfrm>
            <a:off x="251025" y="1056425"/>
            <a:ext cx="137100" cy="137100"/>
            <a:chOff x="237975" y="2448650"/>
            <a:chExt cx="137100" cy="137100"/>
          </a:xfrm>
        </p:grpSpPr>
        <p:sp>
          <p:nvSpPr>
            <p:cNvPr id="121" name="Google Shape;121;p7"/>
            <p:cNvSpPr/>
            <p:nvPr/>
          </p:nvSpPr>
          <p:spPr>
            <a:xfrm>
              <a:off x="287400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7"/>
            <p:cNvSpPr/>
            <p:nvPr/>
          </p:nvSpPr>
          <p:spPr>
            <a:xfrm rot="5400000">
              <a:off x="287475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3" name="Google Shape;123;p7"/>
          <p:cNvSpPr/>
          <p:nvPr/>
        </p:nvSpPr>
        <p:spPr>
          <a:xfrm>
            <a:off x="237425" y="2882900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"/>
          <p:cNvSpPr/>
          <p:nvPr/>
        </p:nvSpPr>
        <p:spPr>
          <a:xfrm>
            <a:off x="5480775" y="445025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7"/>
          <p:cNvSpPr/>
          <p:nvPr/>
        </p:nvSpPr>
        <p:spPr>
          <a:xfrm>
            <a:off x="5951625" y="4881350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6" name="Google Shape;126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3498" y="265750"/>
            <a:ext cx="338525" cy="3391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27" name="Google Shape;127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"/>
          <p:cNvSpPr txBox="1">
            <a:spLocks noGrp="1"/>
          </p:cNvSpPr>
          <p:nvPr>
            <p:ph type="title"/>
          </p:nvPr>
        </p:nvSpPr>
        <p:spPr>
          <a:xfrm>
            <a:off x="2317950" y="1307100"/>
            <a:ext cx="45081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0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9"/>
          <p:cNvSpPr txBox="1">
            <a:spLocks noGrp="1"/>
          </p:cNvSpPr>
          <p:nvPr>
            <p:ph type="title"/>
          </p:nvPr>
        </p:nvSpPr>
        <p:spPr>
          <a:xfrm>
            <a:off x="2135550" y="1189100"/>
            <a:ext cx="4872900" cy="196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1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9"/>
          <p:cNvSpPr txBox="1">
            <a:spLocks noGrp="1"/>
          </p:cNvSpPr>
          <p:nvPr>
            <p:ph type="subTitle" idx="1"/>
          </p:nvPr>
        </p:nvSpPr>
        <p:spPr>
          <a:xfrm>
            <a:off x="2135550" y="3153500"/>
            <a:ext cx="4872900" cy="80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"/>
          <p:cNvSpPr txBox="1">
            <a:spLocks noGrp="1"/>
          </p:cNvSpPr>
          <p:nvPr>
            <p:ph type="title" hasCustomPrompt="1"/>
          </p:nvPr>
        </p:nvSpPr>
        <p:spPr>
          <a:xfrm>
            <a:off x="1284000" y="1288250"/>
            <a:ext cx="6576000" cy="197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52" name="Google Shape;152;p11"/>
          <p:cNvSpPr txBox="1">
            <a:spLocks noGrp="1"/>
          </p:cNvSpPr>
          <p:nvPr>
            <p:ph type="subTitle" idx="1"/>
          </p:nvPr>
        </p:nvSpPr>
        <p:spPr>
          <a:xfrm>
            <a:off x="1284000" y="3259075"/>
            <a:ext cx="6576000" cy="49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603299" y="3195636"/>
            <a:ext cx="1641524" cy="16445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45" name="Google Shape;24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9150" y="3604874"/>
            <a:ext cx="826049" cy="82604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46" name="Google Shape;246;p17"/>
          <p:cNvSpPr/>
          <p:nvPr/>
        </p:nvSpPr>
        <p:spPr>
          <a:xfrm>
            <a:off x="777700" y="1116450"/>
            <a:ext cx="7600500" cy="2910600"/>
          </a:xfrm>
          <a:prstGeom prst="roundRect">
            <a:avLst>
              <a:gd name="adj" fmla="val 3544"/>
            </a:avLst>
          </a:prstGeom>
          <a:solidFill>
            <a:srgbClr val="FFFFFF">
              <a:alpha val="19640"/>
            </a:srgb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17"/>
          <p:cNvSpPr txBox="1">
            <a:spLocks noGrp="1"/>
          </p:cNvSpPr>
          <p:nvPr>
            <p:ph type="title"/>
          </p:nvPr>
        </p:nvSpPr>
        <p:spPr>
          <a:xfrm>
            <a:off x="3557400" y="3100275"/>
            <a:ext cx="43602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48" name="Google Shape;248;p17"/>
          <p:cNvSpPr txBox="1">
            <a:spLocks noGrp="1"/>
          </p:cNvSpPr>
          <p:nvPr>
            <p:ph type="subTitle" idx="1"/>
          </p:nvPr>
        </p:nvSpPr>
        <p:spPr>
          <a:xfrm>
            <a:off x="1226400" y="1511300"/>
            <a:ext cx="6691200" cy="147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49" name="Google Shape;249;p17"/>
          <p:cNvSpPr/>
          <p:nvPr/>
        </p:nvSpPr>
        <p:spPr>
          <a:xfrm>
            <a:off x="470375" y="4072025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0" name="Google Shape;250;p17"/>
          <p:cNvGrpSpPr/>
          <p:nvPr/>
        </p:nvGrpSpPr>
        <p:grpSpPr>
          <a:xfrm>
            <a:off x="3058950" y="4743025"/>
            <a:ext cx="137100" cy="137100"/>
            <a:chOff x="237975" y="2448650"/>
            <a:chExt cx="137100" cy="137100"/>
          </a:xfrm>
        </p:grpSpPr>
        <p:sp>
          <p:nvSpPr>
            <p:cNvPr id="251" name="Google Shape;251;p17"/>
            <p:cNvSpPr/>
            <p:nvPr/>
          </p:nvSpPr>
          <p:spPr>
            <a:xfrm>
              <a:off x="287400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17"/>
            <p:cNvSpPr/>
            <p:nvPr/>
          </p:nvSpPr>
          <p:spPr>
            <a:xfrm rot="5400000">
              <a:off x="287475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3" name="Google Shape;253;p17"/>
          <p:cNvSpPr/>
          <p:nvPr/>
        </p:nvSpPr>
        <p:spPr>
          <a:xfrm>
            <a:off x="7283200" y="4430925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17"/>
          <p:cNvSpPr/>
          <p:nvPr/>
        </p:nvSpPr>
        <p:spPr>
          <a:xfrm>
            <a:off x="8681425" y="3343725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5" name="Google Shape;255;p17"/>
          <p:cNvGrpSpPr/>
          <p:nvPr/>
        </p:nvGrpSpPr>
        <p:grpSpPr>
          <a:xfrm>
            <a:off x="424325" y="1062325"/>
            <a:ext cx="137100" cy="137100"/>
            <a:chOff x="237975" y="2448650"/>
            <a:chExt cx="137100" cy="137100"/>
          </a:xfrm>
        </p:grpSpPr>
        <p:sp>
          <p:nvSpPr>
            <p:cNvPr id="256" name="Google Shape;256;p17"/>
            <p:cNvSpPr/>
            <p:nvPr/>
          </p:nvSpPr>
          <p:spPr>
            <a:xfrm>
              <a:off x="287400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17"/>
            <p:cNvSpPr/>
            <p:nvPr/>
          </p:nvSpPr>
          <p:spPr>
            <a:xfrm rot="5400000">
              <a:off x="287475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8" name="Google Shape;258;p17"/>
          <p:cNvSpPr/>
          <p:nvPr/>
        </p:nvSpPr>
        <p:spPr>
          <a:xfrm>
            <a:off x="6805225" y="517000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9" name="Google Shape;259;p17"/>
          <p:cNvGrpSpPr/>
          <p:nvPr/>
        </p:nvGrpSpPr>
        <p:grpSpPr>
          <a:xfrm>
            <a:off x="6568800" y="669600"/>
            <a:ext cx="137100" cy="137100"/>
            <a:chOff x="237975" y="2448650"/>
            <a:chExt cx="137100" cy="137100"/>
          </a:xfrm>
        </p:grpSpPr>
        <p:sp>
          <p:nvSpPr>
            <p:cNvPr id="260" name="Google Shape;260;p17"/>
            <p:cNvSpPr/>
            <p:nvPr/>
          </p:nvSpPr>
          <p:spPr>
            <a:xfrm>
              <a:off x="287400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17"/>
            <p:cNvSpPr/>
            <p:nvPr/>
          </p:nvSpPr>
          <p:spPr>
            <a:xfrm rot="5400000">
              <a:off x="287475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2" name="Google Shape;262;p17"/>
          <p:cNvSpPr/>
          <p:nvPr/>
        </p:nvSpPr>
        <p:spPr>
          <a:xfrm>
            <a:off x="3416650" y="340375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17"/>
          <p:cNvSpPr/>
          <p:nvPr/>
        </p:nvSpPr>
        <p:spPr>
          <a:xfrm>
            <a:off x="4814900" y="806700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17"/>
          <p:cNvSpPr/>
          <p:nvPr/>
        </p:nvSpPr>
        <p:spPr>
          <a:xfrm>
            <a:off x="5128775" y="4328825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17"/>
          <p:cNvSpPr/>
          <p:nvPr/>
        </p:nvSpPr>
        <p:spPr>
          <a:xfrm>
            <a:off x="3316775" y="4581500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17"/>
          <p:cNvSpPr/>
          <p:nvPr/>
        </p:nvSpPr>
        <p:spPr>
          <a:xfrm>
            <a:off x="8852650" y="1789175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2"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603299" y="3195636"/>
            <a:ext cx="1641524" cy="16445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06" name="Google Shape;30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9150" y="3604874"/>
            <a:ext cx="826049" cy="82604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307" name="Google Shape;307;p20"/>
          <p:cNvSpPr/>
          <p:nvPr/>
        </p:nvSpPr>
        <p:spPr>
          <a:xfrm>
            <a:off x="777700" y="1116450"/>
            <a:ext cx="7600500" cy="2910600"/>
          </a:xfrm>
          <a:prstGeom prst="roundRect">
            <a:avLst>
              <a:gd name="adj" fmla="val 3544"/>
            </a:avLst>
          </a:prstGeom>
          <a:solidFill>
            <a:srgbClr val="FFFFFF">
              <a:alpha val="19640"/>
            </a:srgb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20"/>
          <p:cNvSpPr/>
          <p:nvPr/>
        </p:nvSpPr>
        <p:spPr>
          <a:xfrm>
            <a:off x="470375" y="4072025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9" name="Google Shape;309;p20"/>
          <p:cNvGrpSpPr/>
          <p:nvPr/>
        </p:nvGrpSpPr>
        <p:grpSpPr>
          <a:xfrm>
            <a:off x="3058950" y="4743025"/>
            <a:ext cx="137100" cy="137100"/>
            <a:chOff x="237975" y="2448650"/>
            <a:chExt cx="137100" cy="137100"/>
          </a:xfrm>
        </p:grpSpPr>
        <p:sp>
          <p:nvSpPr>
            <p:cNvPr id="310" name="Google Shape;310;p20"/>
            <p:cNvSpPr/>
            <p:nvPr/>
          </p:nvSpPr>
          <p:spPr>
            <a:xfrm>
              <a:off x="287400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20"/>
            <p:cNvSpPr/>
            <p:nvPr/>
          </p:nvSpPr>
          <p:spPr>
            <a:xfrm rot="5400000">
              <a:off x="287475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2" name="Google Shape;312;p20"/>
          <p:cNvSpPr/>
          <p:nvPr/>
        </p:nvSpPr>
        <p:spPr>
          <a:xfrm>
            <a:off x="7283200" y="4430925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20"/>
          <p:cNvSpPr/>
          <p:nvPr/>
        </p:nvSpPr>
        <p:spPr>
          <a:xfrm>
            <a:off x="8681425" y="3343725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4" name="Google Shape;314;p20"/>
          <p:cNvGrpSpPr/>
          <p:nvPr/>
        </p:nvGrpSpPr>
        <p:grpSpPr>
          <a:xfrm>
            <a:off x="424325" y="1062325"/>
            <a:ext cx="137100" cy="137100"/>
            <a:chOff x="237975" y="2448650"/>
            <a:chExt cx="137100" cy="137100"/>
          </a:xfrm>
        </p:grpSpPr>
        <p:sp>
          <p:nvSpPr>
            <p:cNvPr id="315" name="Google Shape;315;p20"/>
            <p:cNvSpPr/>
            <p:nvPr/>
          </p:nvSpPr>
          <p:spPr>
            <a:xfrm>
              <a:off x="287400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20"/>
            <p:cNvSpPr/>
            <p:nvPr/>
          </p:nvSpPr>
          <p:spPr>
            <a:xfrm rot="5400000">
              <a:off x="287475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7" name="Google Shape;317;p20"/>
          <p:cNvSpPr/>
          <p:nvPr/>
        </p:nvSpPr>
        <p:spPr>
          <a:xfrm>
            <a:off x="6805225" y="517000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8" name="Google Shape;318;p20"/>
          <p:cNvGrpSpPr/>
          <p:nvPr/>
        </p:nvGrpSpPr>
        <p:grpSpPr>
          <a:xfrm>
            <a:off x="6568800" y="669600"/>
            <a:ext cx="137100" cy="137100"/>
            <a:chOff x="237975" y="2448650"/>
            <a:chExt cx="137100" cy="137100"/>
          </a:xfrm>
        </p:grpSpPr>
        <p:sp>
          <p:nvSpPr>
            <p:cNvPr id="319" name="Google Shape;319;p20"/>
            <p:cNvSpPr/>
            <p:nvPr/>
          </p:nvSpPr>
          <p:spPr>
            <a:xfrm>
              <a:off x="287400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20"/>
            <p:cNvSpPr/>
            <p:nvPr/>
          </p:nvSpPr>
          <p:spPr>
            <a:xfrm rot="5400000">
              <a:off x="287475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1" name="Google Shape;321;p20"/>
          <p:cNvSpPr/>
          <p:nvPr/>
        </p:nvSpPr>
        <p:spPr>
          <a:xfrm>
            <a:off x="3416650" y="340375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20"/>
          <p:cNvSpPr/>
          <p:nvPr/>
        </p:nvSpPr>
        <p:spPr>
          <a:xfrm>
            <a:off x="4814900" y="806700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20"/>
          <p:cNvSpPr/>
          <p:nvPr/>
        </p:nvSpPr>
        <p:spPr>
          <a:xfrm>
            <a:off x="5128775" y="4328825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20"/>
          <p:cNvSpPr/>
          <p:nvPr/>
        </p:nvSpPr>
        <p:spPr>
          <a:xfrm>
            <a:off x="3316775" y="4581500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20"/>
          <p:cNvSpPr/>
          <p:nvPr/>
        </p:nvSpPr>
        <p:spPr>
          <a:xfrm>
            <a:off x="8852650" y="1789175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3"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23738" y="1304101"/>
            <a:ext cx="699875" cy="697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28" name="Google Shape;32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1563" y="142500"/>
            <a:ext cx="1079403" cy="108139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29" name="Google Shape;32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39350" y="3633551"/>
            <a:ext cx="405150" cy="4051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330" name="Google Shape;330;p21"/>
          <p:cNvSpPr/>
          <p:nvPr/>
        </p:nvSpPr>
        <p:spPr>
          <a:xfrm>
            <a:off x="622200" y="464100"/>
            <a:ext cx="7899600" cy="4215300"/>
          </a:xfrm>
          <a:prstGeom prst="roundRect">
            <a:avLst>
              <a:gd name="adj" fmla="val 3544"/>
            </a:avLst>
          </a:prstGeom>
          <a:solidFill>
            <a:srgbClr val="FFFFFF">
              <a:alpha val="19640"/>
            </a:srgb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21"/>
          <p:cNvSpPr/>
          <p:nvPr/>
        </p:nvSpPr>
        <p:spPr>
          <a:xfrm>
            <a:off x="283075" y="2994500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21"/>
          <p:cNvSpPr/>
          <p:nvPr/>
        </p:nvSpPr>
        <p:spPr>
          <a:xfrm>
            <a:off x="3918425" y="263625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21"/>
          <p:cNvSpPr/>
          <p:nvPr/>
        </p:nvSpPr>
        <p:spPr>
          <a:xfrm>
            <a:off x="8966000" y="2721425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21"/>
          <p:cNvSpPr/>
          <p:nvPr/>
        </p:nvSpPr>
        <p:spPr>
          <a:xfrm>
            <a:off x="1018700" y="4855825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21"/>
          <p:cNvSpPr/>
          <p:nvPr/>
        </p:nvSpPr>
        <p:spPr>
          <a:xfrm>
            <a:off x="420300" y="3993700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6" name="Google Shape;336;p21"/>
          <p:cNvGrpSpPr/>
          <p:nvPr/>
        </p:nvGrpSpPr>
        <p:grpSpPr>
          <a:xfrm>
            <a:off x="237025" y="4613300"/>
            <a:ext cx="137100" cy="137100"/>
            <a:chOff x="237975" y="2448650"/>
            <a:chExt cx="137100" cy="137100"/>
          </a:xfrm>
        </p:grpSpPr>
        <p:sp>
          <p:nvSpPr>
            <p:cNvPr id="337" name="Google Shape;337;p21"/>
            <p:cNvSpPr/>
            <p:nvPr/>
          </p:nvSpPr>
          <p:spPr>
            <a:xfrm>
              <a:off x="287400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21"/>
            <p:cNvSpPr/>
            <p:nvPr/>
          </p:nvSpPr>
          <p:spPr>
            <a:xfrm rot="5400000">
              <a:off x="287475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9" name="Google Shape;339;p21"/>
          <p:cNvGrpSpPr/>
          <p:nvPr/>
        </p:nvGrpSpPr>
        <p:grpSpPr>
          <a:xfrm>
            <a:off x="8686675" y="3633550"/>
            <a:ext cx="137100" cy="137100"/>
            <a:chOff x="237975" y="2448650"/>
            <a:chExt cx="137100" cy="137100"/>
          </a:xfrm>
        </p:grpSpPr>
        <p:sp>
          <p:nvSpPr>
            <p:cNvPr id="340" name="Google Shape;340;p21"/>
            <p:cNvSpPr/>
            <p:nvPr/>
          </p:nvSpPr>
          <p:spPr>
            <a:xfrm>
              <a:off x="287400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21"/>
            <p:cNvSpPr/>
            <p:nvPr/>
          </p:nvSpPr>
          <p:spPr>
            <a:xfrm rot="5400000">
              <a:off x="287475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2" name="Google Shape;342;p21"/>
          <p:cNvSpPr/>
          <p:nvPr/>
        </p:nvSpPr>
        <p:spPr>
          <a:xfrm>
            <a:off x="7044500" y="3721100"/>
            <a:ext cx="1921500" cy="1921500"/>
          </a:xfrm>
          <a:prstGeom prst="ellipse">
            <a:avLst/>
          </a:prstGeom>
          <a:gradFill>
            <a:gsLst>
              <a:gs pos="0">
                <a:schemeClr val="accent3"/>
              </a:gs>
              <a:gs pos="50000">
                <a:schemeClr val="accent4"/>
              </a:gs>
              <a:gs pos="100000">
                <a:schemeClr val="accent5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21"/>
          <p:cNvSpPr/>
          <p:nvPr/>
        </p:nvSpPr>
        <p:spPr>
          <a:xfrm rot="-8999666">
            <a:off x="8093642" y="292785"/>
            <a:ext cx="1938274" cy="1938274"/>
          </a:xfrm>
          <a:prstGeom prst="ellipse">
            <a:avLst/>
          </a:prstGeom>
          <a:gradFill>
            <a:gsLst>
              <a:gs pos="0">
                <a:schemeClr val="accent1"/>
              </a:gs>
              <a:gs pos="18000">
                <a:schemeClr val="accent1"/>
              </a:gs>
              <a:gs pos="100000">
                <a:schemeClr val="accent2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21"/>
          <p:cNvSpPr/>
          <p:nvPr/>
        </p:nvSpPr>
        <p:spPr>
          <a:xfrm>
            <a:off x="-244975" y="1518513"/>
            <a:ext cx="1263900" cy="1263900"/>
          </a:xfrm>
          <a:prstGeom prst="ellipse">
            <a:avLst/>
          </a:prstGeom>
          <a:gradFill>
            <a:gsLst>
              <a:gs pos="0">
                <a:schemeClr val="accent1"/>
              </a:gs>
              <a:gs pos="18000">
                <a:schemeClr val="accent1"/>
              </a:gs>
              <a:gs pos="100000">
                <a:schemeClr val="accent2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21"/>
          <p:cNvSpPr/>
          <p:nvPr/>
        </p:nvSpPr>
        <p:spPr>
          <a:xfrm>
            <a:off x="6365925" y="-560825"/>
            <a:ext cx="1615500" cy="1615500"/>
          </a:xfrm>
          <a:prstGeom prst="ellipse">
            <a:avLst/>
          </a:prstGeom>
          <a:gradFill>
            <a:gsLst>
              <a:gs pos="0">
                <a:schemeClr val="accent5"/>
              </a:gs>
              <a:gs pos="28000">
                <a:schemeClr val="accent5"/>
              </a:gs>
              <a:gs pos="100000">
                <a:schemeClr val="accent6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21"/>
          <p:cNvSpPr/>
          <p:nvPr/>
        </p:nvSpPr>
        <p:spPr>
          <a:xfrm>
            <a:off x="1408775" y="-1286875"/>
            <a:ext cx="1921500" cy="1921500"/>
          </a:xfrm>
          <a:prstGeom prst="ellipse">
            <a:avLst/>
          </a:prstGeom>
          <a:gradFill>
            <a:gsLst>
              <a:gs pos="0">
                <a:schemeClr val="accent3"/>
              </a:gs>
              <a:gs pos="50000">
                <a:schemeClr val="accent4"/>
              </a:gs>
              <a:gs pos="100000">
                <a:schemeClr val="accent5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21"/>
          <p:cNvSpPr/>
          <p:nvPr/>
        </p:nvSpPr>
        <p:spPr>
          <a:xfrm>
            <a:off x="7593600" y="-467900"/>
            <a:ext cx="1193700" cy="1193700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21"/>
          <p:cNvSpPr/>
          <p:nvPr/>
        </p:nvSpPr>
        <p:spPr>
          <a:xfrm>
            <a:off x="2288650" y="4604000"/>
            <a:ext cx="1257300" cy="1257300"/>
          </a:xfrm>
          <a:prstGeom prst="ellipse">
            <a:avLst/>
          </a:prstGeom>
          <a:gradFill>
            <a:gsLst>
              <a:gs pos="0">
                <a:schemeClr val="accent5"/>
              </a:gs>
              <a:gs pos="28000">
                <a:schemeClr val="accent5"/>
              </a:gs>
              <a:gs pos="100000">
                <a:schemeClr val="accent6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CUSTOM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4"/>
          <p:cNvSpPr txBox="1">
            <a:spLocks noGrp="1"/>
          </p:cNvSpPr>
          <p:nvPr>
            <p:ph type="title"/>
          </p:nvPr>
        </p:nvSpPr>
        <p:spPr>
          <a:xfrm>
            <a:off x="1048350" y="323850"/>
            <a:ext cx="7047300" cy="4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>
          <a:gsLst>
            <a:gs pos="0">
              <a:schemeClr val="dk2"/>
            </a:gs>
            <a:gs pos="50000">
              <a:schemeClr val="lt1"/>
            </a:gs>
            <a:gs pos="100000">
              <a:schemeClr val="lt2"/>
            </a:gs>
          </a:gsLst>
          <a:lin ang="18900044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anit"/>
              <a:buNone/>
              <a:defRPr sz="35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3" r:id="rId2"/>
    <p:sldLayoutId id="2147483654" r:id="rId3"/>
    <p:sldLayoutId id="2147483655" r:id="rId4"/>
    <p:sldLayoutId id="2147483657" r:id="rId5"/>
    <p:sldLayoutId id="2147483658" r:id="rId6"/>
    <p:sldLayoutId id="2147483663" r:id="rId7"/>
    <p:sldLayoutId id="2147483666" r:id="rId8"/>
    <p:sldLayoutId id="2147483667" r:id="rId9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0E2A47"/>
        </a:solidFill>
        <a:effectLst/>
      </p:bgPr>
    </p:bg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2"/>
          <p:cNvSpPr txBox="1">
            <a:spLocks noGrp="1"/>
          </p:cNvSpPr>
          <p:nvPr>
            <p:ph type="title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351" name="Google Shape;351;p22"/>
          <p:cNvSpPr txBox="1">
            <a:spLocks noGrp="1"/>
          </p:cNvSpPr>
          <p:nvPr>
            <p:ph type="body" idx="1"/>
          </p:nvPr>
        </p:nvSpPr>
        <p:spPr>
          <a:xfrm>
            <a:off x="1068100" y="1695450"/>
            <a:ext cx="7047300" cy="25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9" r:id="rId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microsoft.com/office/2007/relationships/hdphoto" Target="../media/hdphoto3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25"/>
          <p:cNvSpPr/>
          <p:nvPr/>
        </p:nvSpPr>
        <p:spPr>
          <a:xfrm>
            <a:off x="7044500" y="3721100"/>
            <a:ext cx="1921500" cy="1921500"/>
          </a:xfrm>
          <a:prstGeom prst="ellipse">
            <a:avLst/>
          </a:prstGeom>
          <a:gradFill>
            <a:gsLst>
              <a:gs pos="0">
                <a:schemeClr val="accent3"/>
              </a:gs>
              <a:gs pos="50000">
                <a:schemeClr val="accent4"/>
              </a:gs>
              <a:gs pos="100000">
                <a:schemeClr val="accent5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25"/>
          <p:cNvSpPr/>
          <p:nvPr/>
        </p:nvSpPr>
        <p:spPr>
          <a:xfrm rot="-8999666">
            <a:off x="7996863" y="549376"/>
            <a:ext cx="1938274" cy="1938274"/>
          </a:xfrm>
          <a:prstGeom prst="ellipse">
            <a:avLst/>
          </a:prstGeom>
          <a:gradFill>
            <a:gsLst>
              <a:gs pos="0">
                <a:schemeClr val="accent1"/>
              </a:gs>
              <a:gs pos="18000">
                <a:schemeClr val="accent1"/>
              </a:gs>
              <a:gs pos="100000">
                <a:schemeClr val="accent2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25"/>
          <p:cNvSpPr/>
          <p:nvPr/>
        </p:nvSpPr>
        <p:spPr>
          <a:xfrm>
            <a:off x="-244975" y="1518513"/>
            <a:ext cx="1263900" cy="1263900"/>
          </a:xfrm>
          <a:prstGeom prst="ellipse">
            <a:avLst/>
          </a:prstGeom>
          <a:gradFill>
            <a:gsLst>
              <a:gs pos="0">
                <a:schemeClr val="accent1"/>
              </a:gs>
              <a:gs pos="18000">
                <a:schemeClr val="accent1"/>
              </a:gs>
              <a:gs pos="100000">
                <a:schemeClr val="accent2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25"/>
          <p:cNvSpPr/>
          <p:nvPr/>
        </p:nvSpPr>
        <p:spPr>
          <a:xfrm>
            <a:off x="6365925" y="-560825"/>
            <a:ext cx="1615500" cy="1615500"/>
          </a:xfrm>
          <a:prstGeom prst="ellipse">
            <a:avLst/>
          </a:prstGeom>
          <a:gradFill>
            <a:gsLst>
              <a:gs pos="0">
                <a:schemeClr val="accent5"/>
              </a:gs>
              <a:gs pos="28000">
                <a:schemeClr val="accent5"/>
              </a:gs>
              <a:gs pos="100000">
                <a:schemeClr val="accent6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5"/>
          <p:cNvSpPr/>
          <p:nvPr/>
        </p:nvSpPr>
        <p:spPr>
          <a:xfrm>
            <a:off x="1408775" y="-1286875"/>
            <a:ext cx="1921500" cy="1921500"/>
          </a:xfrm>
          <a:prstGeom prst="ellipse">
            <a:avLst/>
          </a:prstGeom>
          <a:gradFill>
            <a:gsLst>
              <a:gs pos="0">
                <a:schemeClr val="accent3"/>
              </a:gs>
              <a:gs pos="50000">
                <a:schemeClr val="accent4"/>
              </a:gs>
              <a:gs pos="100000">
                <a:schemeClr val="accent5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25"/>
          <p:cNvSpPr/>
          <p:nvPr/>
        </p:nvSpPr>
        <p:spPr>
          <a:xfrm>
            <a:off x="7593600" y="-467900"/>
            <a:ext cx="1193700" cy="1193700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25"/>
          <p:cNvSpPr txBox="1">
            <a:spLocks noGrp="1"/>
          </p:cNvSpPr>
          <p:nvPr>
            <p:ph type="ctrTitle"/>
          </p:nvPr>
        </p:nvSpPr>
        <p:spPr>
          <a:xfrm>
            <a:off x="1050575" y="1806388"/>
            <a:ext cx="7380300" cy="166196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6000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Мистецтво </a:t>
            </a:r>
            <a:br>
              <a:rPr lang="uk-UA" sz="6000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uk-UA" sz="6000" dirty="0">
                <a:solidFill>
                  <a:srgbClr val="FFFFFF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крізь віки</a:t>
            </a:r>
            <a:endParaRPr lang="uk-UA" sz="60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6" name="Google Shape;366;p25"/>
          <p:cNvSpPr/>
          <p:nvPr/>
        </p:nvSpPr>
        <p:spPr>
          <a:xfrm>
            <a:off x="944467" y="3632931"/>
            <a:ext cx="2601483" cy="4758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/>
              </a:gs>
              <a:gs pos="50000">
                <a:schemeClr val="accent4"/>
              </a:gs>
              <a:gs pos="100000">
                <a:schemeClr val="accent5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5"/>
          <p:cNvSpPr txBox="1">
            <a:spLocks noGrp="1"/>
          </p:cNvSpPr>
          <p:nvPr>
            <p:ph type="subTitle" idx="1"/>
          </p:nvPr>
        </p:nvSpPr>
        <p:spPr>
          <a:xfrm>
            <a:off x="1050575" y="3647175"/>
            <a:ext cx="2601483" cy="44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1" dirty="0"/>
              <a:t>4 КЛАС  - </a:t>
            </a:r>
            <a:r>
              <a:rPr lang="uk-UA" sz="2000" b="1" dirty="0" err="1"/>
              <a:t>нуш</a:t>
            </a:r>
            <a:endParaRPr sz="2000" b="1" dirty="0"/>
          </a:p>
        </p:txBody>
      </p:sp>
      <p:sp>
        <p:nvSpPr>
          <p:cNvPr id="368" name="Google Shape;368;p25"/>
          <p:cNvSpPr txBox="1"/>
          <p:nvPr/>
        </p:nvSpPr>
        <p:spPr>
          <a:xfrm>
            <a:off x="1050574" y="819600"/>
            <a:ext cx="4807965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000" b="1" dirty="0">
                <a:solidFill>
                  <a:schemeClr val="tx1"/>
                </a:solidFill>
                <a:latin typeface="Kanit Medium"/>
                <a:ea typeface="Kanit Medium"/>
                <a:cs typeface="Kanit Medium"/>
                <a:sym typeface="Kanit Medium"/>
              </a:rPr>
              <a:t>Старовинні українські народні інструменти.</a:t>
            </a:r>
            <a:endParaRPr sz="3000" b="1" dirty="0">
              <a:solidFill>
                <a:schemeClr val="tx1"/>
              </a:solidFill>
              <a:latin typeface="Kanit Medium"/>
              <a:ea typeface="Kanit Medium"/>
              <a:cs typeface="Kanit Medium"/>
              <a:sym typeface="Kanit Medium"/>
            </a:endParaRPr>
          </a:p>
        </p:txBody>
      </p:sp>
      <p:sp>
        <p:nvSpPr>
          <p:cNvPr id="369" name="Google Shape;369;p25"/>
          <p:cNvSpPr/>
          <p:nvPr/>
        </p:nvSpPr>
        <p:spPr>
          <a:xfrm>
            <a:off x="221625" y="539500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0" name="Google Shape;370;p25"/>
          <p:cNvGrpSpPr/>
          <p:nvPr/>
        </p:nvGrpSpPr>
        <p:grpSpPr>
          <a:xfrm>
            <a:off x="485100" y="278150"/>
            <a:ext cx="137100" cy="137100"/>
            <a:chOff x="237975" y="2448650"/>
            <a:chExt cx="137100" cy="137100"/>
          </a:xfrm>
        </p:grpSpPr>
        <p:sp>
          <p:nvSpPr>
            <p:cNvPr id="371" name="Google Shape;371;p25"/>
            <p:cNvSpPr/>
            <p:nvPr/>
          </p:nvSpPr>
          <p:spPr>
            <a:xfrm>
              <a:off x="287400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25"/>
            <p:cNvSpPr/>
            <p:nvPr/>
          </p:nvSpPr>
          <p:spPr>
            <a:xfrm rot="5400000">
              <a:off x="287475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3" name="Google Shape;373;p25"/>
          <p:cNvSpPr/>
          <p:nvPr/>
        </p:nvSpPr>
        <p:spPr>
          <a:xfrm>
            <a:off x="2288650" y="4604000"/>
            <a:ext cx="1257300" cy="1257300"/>
          </a:xfrm>
          <a:prstGeom prst="ellipse">
            <a:avLst/>
          </a:prstGeom>
          <a:gradFill>
            <a:gsLst>
              <a:gs pos="0">
                <a:schemeClr val="accent5"/>
              </a:gs>
              <a:gs pos="28000">
                <a:schemeClr val="accent5"/>
              </a:gs>
              <a:gs pos="100000">
                <a:schemeClr val="accent6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" name="Google Shape;4703;p50">
            <a:extLst>
              <a:ext uri="{FF2B5EF4-FFF2-40B4-BE49-F238E27FC236}">
                <a16:creationId xmlns:a16="http://schemas.microsoft.com/office/drawing/2014/main" id="{4602A182-4444-4091-907E-98D127A1C0DB}"/>
              </a:ext>
            </a:extLst>
          </p:cNvPr>
          <p:cNvGrpSpPr/>
          <p:nvPr/>
        </p:nvGrpSpPr>
        <p:grpSpPr>
          <a:xfrm>
            <a:off x="5296896" y="2135263"/>
            <a:ext cx="1535983" cy="1703102"/>
            <a:chOff x="924450" y="2028975"/>
            <a:chExt cx="425975" cy="479750"/>
          </a:xfrm>
        </p:grpSpPr>
        <p:sp>
          <p:nvSpPr>
            <p:cNvPr id="20" name="Google Shape;4704;p50">
              <a:extLst>
                <a:ext uri="{FF2B5EF4-FFF2-40B4-BE49-F238E27FC236}">
                  <a16:creationId xmlns:a16="http://schemas.microsoft.com/office/drawing/2014/main" id="{6B45B57E-99C1-4FEE-A787-0415491F07B4}"/>
                </a:ext>
              </a:extLst>
            </p:cNvPr>
            <p:cNvSpPr/>
            <p:nvPr/>
          </p:nvSpPr>
          <p:spPr>
            <a:xfrm>
              <a:off x="1035500" y="2028975"/>
              <a:ext cx="314925" cy="153075"/>
            </a:xfrm>
            <a:custGeom>
              <a:avLst/>
              <a:gdLst/>
              <a:ahLst/>
              <a:cxnLst/>
              <a:rect l="l" t="t" r="r" b="b"/>
              <a:pathLst>
                <a:path w="12597" h="6123" extrusionOk="0">
                  <a:moveTo>
                    <a:pt x="12036" y="0"/>
                  </a:moveTo>
                  <a:cubicBezTo>
                    <a:pt x="11993" y="0"/>
                    <a:pt x="11948" y="5"/>
                    <a:pt x="11904" y="16"/>
                  </a:cubicBezTo>
                  <a:lnTo>
                    <a:pt x="437" y="2696"/>
                  </a:lnTo>
                  <a:cubicBezTo>
                    <a:pt x="181" y="2753"/>
                    <a:pt x="0" y="2982"/>
                    <a:pt x="0" y="3244"/>
                  </a:cubicBezTo>
                  <a:lnTo>
                    <a:pt x="0" y="6123"/>
                  </a:lnTo>
                  <a:lnTo>
                    <a:pt x="12596" y="3181"/>
                  </a:lnTo>
                  <a:lnTo>
                    <a:pt x="12596" y="564"/>
                  </a:lnTo>
                  <a:cubicBezTo>
                    <a:pt x="12596" y="245"/>
                    <a:pt x="12338" y="0"/>
                    <a:pt x="12036" y="0"/>
                  </a:cubicBezTo>
                  <a:close/>
                </a:path>
              </a:pathLst>
            </a:cu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1" name="Google Shape;4705;p50">
              <a:extLst>
                <a:ext uri="{FF2B5EF4-FFF2-40B4-BE49-F238E27FC236}">
                  <a16:creationId xmlns:a16="http://schemas.microsoft.com/office/drawing/2014/main" id="{85758365-41EB-44D9-8F78-2D75D91D5780}"/>
                </a:ext>
              </a:extLst>
            </p:cNvPr>
            <p:cNvSpPr/>
            <p:nvPr/>
          </p:nvSpPr>
          <p:spPr>
            <a:xfrm>
              <a:off x="1212475" y="2137450"/>
              <a:ext cx="137950" cy="304275"/>
            </a:xfrm>
            <a:custGeom>
              <a:avLst/>
              <a:gdLst/>
              <a:ahLst/>
              <a:cxnLst/>
              <a:rect l="l" t="t" r="r" b="b"/>
              <a:pathLst>
                <a:path w="5518" h="12171" extrusionOk="0">
                  <a:moveTo>
                    <a:pt x="5517" y="1"/>
                  </a:moveTo>
                  <a:lnTo>
                    <a:pt x="4388" y="266"/>
                  </a:lnTo>
                  <a:lnTo>
                    <a:pt x="4388" y="7345"/>
                  </a:lnTo>
                  <a:cubicBezTo>
                    <a:pt x="3943" y="7029"/>
                    <a:pt x="3410" y="6861"/>
                    <a:pt x="2865" y="6861"/>
                  </a:cubicBezTo>
                  <a:cubicBezTo>
                    <a:pt x="1790" y="6861"/>
                    <a:pt x="823" y="7508"/>
                    <a:pt x="410" y="8499"/>
                  </a:cubicBezTo>
                  <a:cubicBezTo>
                    <a:pt x="1" y="9492"/>
                    <a:pt x="227" y="10634"/>
                    <a:pt x="986" y="11392"/>
                  </a:cubicBezTo>
                  <a:cubicBezTo>
                    <a:pt x="1495" y="11900"/>
                    <a:pt x="2174" y="12170"/>
                    <a:pt x="2865" y="12170"/>
                  </a:cubicBezTo>
                  <a:cubicBezTo>
                    <a:pt x="3207" y="12170"/>
                    <a:pt x="3551" y="12104"/>
                    <a:pt x="3879" y="11968"/>
                  </a:cubicBezTo>
                  <a:cubicBezTo>
                    <a:pt x="4873" y="11558"/>
                    <a:pt x="5517" y="10588"/>
                    <a:pt x="5517" y="9516"/>
                  </a:cubicBezTo>
                  <a:lnTo>
                    <a:pt x="5517" y="1"/>
                  </a:lnTo>
                  <a:close/>
                </a:path>
              </a:pathLst>
            </a:cu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2" name="Google Shape;4706;p50">
              <a:extLst>
                <a:ext uri="{FF2B5EF4-FFF2-40B4-BE49-F238E27FC236}">
                  <a16:creationId xmlns:a16="http://schemas.microsoft.com/office/drawing/2014/main" id="{C1F9D97A-A25B-4E44-96F9-67894BB5987E}"/>
                </a:ext>
              </a:extLst>
            </p:cNvPr>
            <p:cNvSpPr/>
            <p:nvPr/>
          </p:nvSpPr>
          <p:spPr>
            <a:xfrm>
              <a:off x="924450" y="2204450"/>
              <a:ext cx="139300" cy="304275"/>
            </a:xfrm>
            <a:custGeom>
              <a:avLst/>
              <a:gdLst/>
              <a:ahLst/>
              <a:cxnLst/>
              <a:rect l="l" t="t" r="r" b="b"/>
              <a:pathLst>
                <a:path w="5572" h="12171" extrusionOk="0">
                  <a:moveTo>
                    <a:pt x="5572" y="1"/>
                  </a:moveTo>
                  <a:lnTo>
                    <a:pt x="4442" y="263"/>
                  </a:lnTo>
                  <a:lnTo>
                    <a:pt x="4442" y="7345"/>
                  </a:lnTo>
                  <a:cubicBezTo>
                    <a:pt x="3982" y="7023"/>
                    <a:pt x="3449" y="6864"/>
                    <a:pt x="2917" y="6864"/>
                  </a:cubicBezTo>
                  <a:cubicBezTo>
                    <a:pt x="2291" y="6864"/>
                    <a:pt x="1668" y="7085"/>
                    <a:pt x="1169" y="7520"/>
                  </a:cubicBezTo>
                  <a:cubicBezTo>
                    <a:pt x="251" y="8327"/>
                    <a:pt x="1" y="9655"/>
                    <a:pt x="564" y="10742"/>
                  </a:cubicBezTo>
                  <a:cubicBezTo>
                    <a:pt x="1030" y="11634"/>
                    <a:pt x="1946" y="12171"/>
                    <a:pt x="2916" y="12171"/>
                  </a:cubicBezTo>
                  <a:cubicBezTo>
                    <a:pt x="3126" y="12171"/>
                    <a:pt x="3338" y="12146"/>
                    <a:pt x="3548" y="12094"/>
                  </a:cubicBezTo>
                  <a:cubicBezTo>
                    <a:pt x="4738" y="11802"/>
                    <a:pt x="5572" y="10739"/>
                    <a:pt x="5572" y="9516"/>
                  </a:cubicBezTo>
                  <a:lnTo>
                    <a:pt x="5572" y="1"/>
                  </a:lnTo>
                  <a:close/>
                </a:path>
              </a:pathLst>
            </a:cu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29"/>
          <p:cNvSpPr txBox="1">
            <a:spLocks noGrp="1"/>
          </p:cNvSpPr>
          <p:nvPr>
            <p:ph type="subTitle" idx="1"/>
          </p:nvPr>
        </p:nvSpPr>
        <p:spPr>
          <a:xfrm>
            <a:off x="4955400" y="116221"/>
            <a:ext cx="4188599" cy="421122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 err="1"/>
              <a:t>Народні</a:t>
            </a:r>
            <a:r>
              <a:rPr lang="ru-RU" sz="3200" b="1" dirty="0"/>
              <a:t> </a:t>
            </a:r>
            <a:r>
              <a:rPr lang="ru-RU" sz="3200" b="1" dirty="0" err="1"/>
              <a:t>мелодії</a:t>
            </a:r>
            <a:r>
              <a:rPr lang="ru-RU" sz="3200" b="1" dirty="0"/>
              <a:t> та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 err="1"/>
              <a:t>народні</a:t>
            </a:r>
            <a:r>
              <a:rPr lang="ru-RU" sz="3200" b="1" dirty="0"/>
              <a:t> </a:t>
            </a:r>
            <a:r>
              <a:rPr lang="ru-RU" sz="3200" b="1" dirty="0" err="1"/>
              <a:t>музичні</a:t>
            </a:r>
            <a:r>
              <a:rPr lang="ru-RU" sz="3200" b="1" dirty="0"/>
              <a:t> </a:t>
            </a:r>
            <a:r>
              <a:rPr lang="ru-RU" sz="3200" b="1" dirty="0" err="1"/>
              <a:t>інструменти</a:t>
            </a:r>
            <a:r>
              <a:rPr lang="ru-RU" sz="3200" b="1" dirty="0"/>
              <a:t> - </a:t>
            </a:r>
            <a:r>
              <a:rPr lang="ru-RU" sz="3200" b="1" dirty="0" err="1"/>
              <a:t>це</a:t>
            </a:r>
            <a:r>
              <a:rPr lang="ru-RU" sz="3200" b="1" dirty="0"/>
              <a:t> не </a:t>
            </a:r>
            <a:r>
              <a:rPr lang="ru-RU" sz="3200" b="1" dirty="0" err="1"/>
              <a:t>спомин</a:t>
            </a:r>
            <a:r>
              <a:rPr lang="ru-RU" sz="3200" b="1" dirty="0"/>
              <a:t> </a:t>
            </a:r>
            <a:r>
              <a:rPr lang="ru-RU" sz="3200" b="1" dirty="0" err="1"/>
              <a:t>давнини</a:t>
            </a:r>
            <a:r>
              <a:rPr lang="ru-RU" sz="3200" b="1" dirty="0"/>
              <a:t>. Вони </a:t>
            </a:r>
            <a:r>
              <a:rPr lang="ru-RU" sz="3200" b="1" dirty="0" err="1"/>
              <a:t>радують</a:t>
            </a:r>
            <a:endParaRPr lang="ru-RU" sz="32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 err="1"/>
              <a:t>своїм</a:t>
            </a:r>
            <a:r>
              <a:rPr lang="ru-RU" sz="3200" b="1" dirty="0"/>
              <a:t> </a:t>
            </a:r>
            <a:r>
              <a:rPr lang="ru-RU" sz="3200" b="1" dirty="0" err="1"/>
              <a:t>звучанням</a:t>
            </a:r>
            <a:r>
              <a:rPr lang="ru-RU" sz="3200" b="1" dirty="0"/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/>
              <a:t>й у </a:t>
            </a:r>
            <a:r>
              <a:rPr lang="ru-RU" sz="3200" b="1" dirty="0" err="1"/>
              <a:t>нашому</a:t>
            </a:r>
            <a:r>
              <a:rPr lang="ru-RU" sz="3200" b="1" dirty="0"/>
              <a:t> </a:t>
            </a:r>
            <a:r>
              <a:rPr lang="ru-RU" sz="3200" b="1" dirty="0" err="1"/>
              <a:t>повсякденні</a:t>
            </a:r>
            <a:r>
              <a:rPr lang="ru-RU" sz="3200" b="1" dirty="0"/>
              <a:t>.</a:t>
            </a:r>
            <a:endParaRPr sz="1400" b="1" dirty="0"/>
          </a:p>
        </p:txBody>
      </p:sp>
      <p:sp>
        <p:nvSpPr>
          <p:cNvPr id="433" name="Google Shape;433;p29"/>
          <p:cNvSpPr/>
          <p:nvPr/>
        </p:nvSpPr>
        <p:spPr>
          <a:xfrm>
            <a:off x="7454975" y="4176050"/>
            <a:ext cx="1305600" cy="1305600"/>
          </a:xfrm>
          <a:prstGeom prst="ellipse">
            <a:avLst/>
          </a:prstGeom>
          <a:gradFill>
            <a:gsLst>
              <a:gs pos="0">
                <a:schemeClr val="accent1"/>
              </a:gs>
              <a:gs pos="18000">
                <a:schemeClr val="accent1"/>
              </a:gs>
              <a:gs pos="100000">
                <a:schemeClr val="accent2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CD2A117-116C-41E9-9165-67E45E32C8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788" t="26264" r="40577" b="29897"/>
          <a:stretch/>
        </p:blipFill>
        <p:spPr>
          <a:xfrm>
            <a:off x="463228" y="952877"/>
            <a:ext cx="4289872" cy="30662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34" name="Google Shape;434;p29"/>
          <p:cNvSpPr/>
          <p:nvPr/>
        </p:nvSpPr>
        <p:spPr>
          <a:xfrm>
            <a:off x="-632014" y="528526"/>
            <a:ext cx="1498406" cy="1469192"/>
          </a:xfrm>
          <a:prstGeom prst="ellipse">
            <a:avLst/>
          </a:prstGeom>
          <a:gradFill>
            <a:gsLst>
              <a:gs pos="0">
                <a:schemeClr val="accent3"/>
              </a:gs>
              <a:gs pos="50000">
                <a:schemeClr val="accent4"/>
              </a:gs>
              <a:gs pos="100000">
                <a:schemeClr val="accent5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444;p30">
            <a:extLst>
              <a:ext uri="{FF2B5EF4-FFF2-40B4-BE49-F238E27FC236}">
                <a16:creationId xmlns:a16="http://schemas.microsoft.com/office/drawing/2014/main" id="{0E3879C3-AC32-44EB-BE65-7BCB4CEFFCA3}"/>
              </a:ext>
            </a:extLst>
          </p:cNvPr>
          <p:cNvSpPr/>
          <p:nvPr/>
        </p:nvSpPr>
        <p:spPr>
          <a:xfrm>
            <a:off x="-632014" y="3566800"/>
            <a:ext cx="2190484" cy="2170542"/>
          </a:xfrm>
          <a:prstGeom prst="ellipse">
            <a:avLst/>
          </a:prstGeom>
          <a:gradFill>
            <a:gsLst>
              <a:gs pos="0">
                <a:schemeClr val="accent1"/>
              </a:gs>
              <a:gs pos="18000">
                <a:schemeClr val="accent1"/>
              </a:gs>
              <a:gs pos="100000">
                <a:schemeClr val="accent2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441;p30">
            <a:extLst>
              <a:ext uri="{FF2B5EF4-FFF2-40B4-BE49-F238E27FC236}">
                <a16:creationId xmlns:a16="http://schemas.microsoft.com/office/drawing/2014/main" id="{8DE726AF-8C96-4A0B-A59D-1032CC32E5E2}"/>
              </a:ext>
            </a:extLst>
          </p:cNvPr>
          <p:cNvSpPr/>
          <p:nvPr/>
        </p:nvSpPr>
        <p:spPr>
          <a:xfrm rot="7200205">
            <a:off x="-106708" y="-849441"/>
            <a:ext cx="1946199" cy="1946199"/>
          </a:xfrm>
          <a:prstGeom prst="ellipse">
            <a:avLst/>
          </a:prstGeom>
          <a:gradFill>
            <a:gsLst>
              <a:gs pos="0">
                <a:schemeClr val="accent5"/>
              </a:gs>
              <a:gs pos="28000">
                <a:schemeClr val="accent5"/>
              </a:gs>
              <a:gs pos="100000">
                <a:schemeClr val="accent6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30"/>
          <p:cNvSpPr txBox="1">
            <a:spLocks noGrp="1"/>
          </p:cNvSpPr>
          <p:nvPr>
            <p:ph type="title"/>
          </p:nvPr>
        </p:nvSpPr>
        <p:spPr>
          <a:xfrm>
            <a:off x="2387596" y="1232550"/>
            <a:ext cx="6014372" cy="26586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000" dirty="0"/>
              <a:t>Старовинні </a:t>
            </a:r>
            <a:br>
              <a:rPr lang="uk-UA" sz="4000" dirty="0"/>
            </a:br>
            <a:r>
              <a:rPr lang="uk-UA" sz="4000" dirty="0"/>
              <a:t>українські народні</a:t>
            </a:r>
            <a:br>
              <a:rPr lang="uk-UA" sz="4000" dirty="0"/>
            </a:br>
            <a:r>
              <a:rPr lang="uk-UA" sz="4000" dirty="0"/>
              <a:t>інструменти -</a:t>
            </a:r>
            <a:endParaRPr sz="4000" dirty="0"/>
          </a:p>
        </p:txBody>
      </p:sp>
      <p:sp>
        <p:nvSpPr>
          <p:cNvPr id="441" name="Google Shape;441;p30"/>
          <p:cNvSpPr/>
          <p:nvPr/>
        </p:nvSpPr>
        <p:spPr>
          <a:xfrm rot="7200205">
            <a:off x="7596972" y="-433599"/>
            <a:ext cx="1946199" cy="1946199"/>
          </a:xfrm>
          <a:prstGeom prst="ellipse">
            <a:avLst/>
          </a:prstGeom>
          <a:gradFill>
            <a:gsLst>
              <a:gs pos="0">
                <a:schemeClr val="accent5"/>
              </a:gs>
              <a:gs pos="28000">
                <a:schemeClr val="accent5"/>
              </a:gs>
              <a:gs pos="100000">
                <a:schemeClr val="accent6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30"/>
          <p:cNvSpPr/>
          <p:nvPr/>
        </p:nvSpPr>
        <p:spPr>
          <a:xfrm>
            <a:off x="3301153" y="29315"/>
            <a:ext cx="1410000" cy="1410000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3" name="Google Shape;443;p30"/>
          <p:cNvSpPr/>
          <p:nvPr/>
        </p:nvSpPr>
        <p:spPr>
          <a:xfrm>
            <a:off x="-937695" y="0"/>
            <a:ext cx="2465100" cy="2465100"/>
          </a:xfrm>
          <a:prstGeom prst="ellipse">
            <a:avLst/>
          </a:prstGeom>
          <a:gradFill>
            <a:gsLst>
              <a:gs pos="0">
                <a:schemeClr val="accent3"/>
              </a:gs>
              <a:gs pos="50000">
                <a:schemeClr val="accent4"/>
              </a:gs>
              <a:gs pos="100000">
                <a:schemeClr val="accent5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30"/>
          <p:cNvSpPr/>
          <p:nvPr/>
        </p:nvSpPr>
        <p:spPr>
          <a:xfrm>
            <a:off x="1002725" y="-199700"/>
            <a:ext cx="1478400" cy="1478400"/>
          </a:xfrm>
          <a:prstGeom prst="ellipse">
            <a:avLst/>
          </a:prstGeom>
          <a:gradFill>
            <a:gsLst>
              <a:gs pos="0">
                <a:schemeClr val="accent1"/>
              </a:gs>
              <a:gs pos="18000">
                <a:schemeClr val="accent1"/>
              </a:gs>
              <a:gs pos="100000">
                <a:schemeClr val="accent2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D27DD7EC-3811-4475-A431-B4790047FAED}"/>
              </a:ext>
            </a:extLst>
          </p:cNvPr>
          <p:cNvSpPr/>
          <p:nvPr/>
        </p:nvSpPr>
        <p:spPr>
          <a:xfrm>
            <a:off x="3020805" y="4147622"/>
            <a:ext cx="61382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ПРО ЯКІ ТИ ЧУВ?</a:t>
            </a:r>
            <a:endParaRPr lang="uk-UA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A56BC44-E3DE-4F03-8F53-D29CA408E3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94411" y="668851"/>
            <a:ext cx="4443631" cy="444363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30"/>
          <p:cNvSpPr txBox="1">
            <a:spLocks noGrp="1"/>
          </p:cNvSpPr>
          <p:nvPr>
            <p:ph type="title"/>
          </p:nvPr>
        </p:nvSpPr>
        <p:spPr>
          <a:xfrm>
            <a:off x="1139150" y="1079409"/>
            <a:ext cx="6014372" cy="26586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uk-UA" sz="8000" dirty="0"/>
            </a:br>
            <a:r>
              <a:rPr lang="uk-UA" sz="8000" dirty="0"/>
              <a:t> </a:t>
            </a:r>
            <a:r>
              <a:rPr lang="uk-UA" sz="8800" dirty="0"/>
              <a:t>Кобза </a:t>
            </a:r>
            <a:br>
              <a:rPr lang="uk-UA" sz="7200" dirty="0"/>
            </a:br>
            <a:endParaRPr sz="6600" dirty="0"/>
          </a:p>
        </p:txBody>
      </p:sp>
      <p:sp>
        <p:nvSpPr>
          <p:cNvPr id="441" name="Google Shape;441;p30"/>
          <p:cNvSpPr/>
          <p:nvPr/>
        </p:nvSpPr>
        <p:spPr>
          <a:xfrm rot="7200205">
            <a:off x="7596972" y="-433599"/>
            <a:ext cx="1946199" cy="1946199"/>
          </a:xfrm>
          <a:prstGeom prst="ellipse">
            <a:avLst/>
          </a:prstGeom>
          <a:gradFill>
            <a:gsLst>
              <a:gs pos="0">
                <a:schemeClr val="accent5"/>
              </a:gs>
              <a:gs pos="28000">
                <a:schemeClr val="accent5"/>
              </a:gs>
              <a:gs pos="100000">
                <a:schemeClr val="accent6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30"/>
          <p:cNvSpPr/>
          <p:nvPr/>
        </p:nvSpPr>
        <p:spPr>
          <a:xfrm>
            <a:off x="7614575" y="3526575"/>
            <a:ext cx="1410000" cy="1410000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3" name="Google Shape;443;p30"/>
          <p:cNvSpPr/>
          <p:nvPr/>
        </p:nvSpPr>
        <p:spPr>
          <a:xfrm>
            <a:off x="-1325950" y="1403175"/>
            <a:ext cx="2465100" cy="2465100"/>
          </a:xfrm>
          <a:prstGeom prst="ellipse">
            <a:avLst/>
          </a:prstGeom>
          <a:gradFill>
            <a:gsLst>
              <a:gs pos="0">
                <a:schemeClr val="accent3"/>
              </a:gs>
              <a:gs pos="50000">
                <a:schemeClr val="accent4"/>
              </a:gs>
              <a:gs pos="100000">
                <a:schemeClr val="accent5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30"/>
          <p:cNvSpPr/>
          <p:nvPr/>
        </p:nvSpPr>
        <p:spPr>
          <a:xfrm>
            <a:off x="1002725" y="-199700"/>
            <a:ext cx="1478400" cy="1478400"/>
          </a:xfrm>
          <a:prstGeom prst="ellipse">
            <a:avLst/>
          </a:prstGeom>
          <a:gradFill>
            <a:gsLst>
              <a:gs pos="0">
                <a:schemeClr val="accent1"/>
              </a:gs>
              <a:gs pos="18000">
                <a:schemeClr val="accent1"/>
              </a:gs>
              <a:gs pos="100000">
                <a:schemeClr val="accent2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54" name="Picture 6" descr="Кобза png | PNGWing">
            <a:extLst>
              <a:ext uri="{FF2B5EF4-FFF2-40B4-BE49-F238E27FC236}">
                <a16:creationId xmlns:a16="http://schemas.microsoft.com/office/drawing/2014/main" id="{E0C41BA0-B1FE-450F-A205-54F6B09282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459" b="97550" l="10000" r="90000">
                        <a14:foregroundMark x1="87778" y1="6459" x2="79444" y2="22272"/>
                        <a14:foregroundMark x1="79444" y1="22272" x2="49722" y2="50111"/>
                        <a14:foregroundMark x1="9444" y1="73942" x2="12222" y2="86192"/>
                        <a14:foregroundMark x1="12222" y1="86192" x2="42778" y2="90869"/>
                        <a14:foregroundMark x1="25556" y1="96659" x2="40000" y2="92650"/>
                        <a14:foregroundMark x1="40000" y1="92650" x2="40278" y2="91982"/>
                        <a14:foregroundMark x1="28889" y1="97550" x2="36667" y2="95100"/>
                        <a14:foregroundMark x1="88056" y1="8241" x2="71667" y2="21604"/>
                        <a14:foregroundMark x1="86389" y1="20935" x2="72222" y2="23385"/>
                        <a14:foregroundMark x1="72222" y1="23385" x2="86389" y2="10690"/>
                        <a14:foregroundMark x1="86389" y1="10690" x2="85833" y2="80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252" y="0"/>
            <a:ext cx="3936598" cy="4909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25605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0"/>
          <p:cNvSpPr/>
          <p:nvPr/>
        </p:nvSpPr>
        <p:spPr>
          <a:xfrm rot="7200205">
            <a:off x="7596972" y="-433599"/>
            <a:ext cx="1946199" cy="1946199"/>
          </a:xfrm>
          <a:prstGeom prst="ellipse">
            <a:avLst/>
          </a:prstGeom>
          <a:gradFill>
            <a:gsLst>
              <a:gs pos="0">
                <a:schemeClr val="accent5"/>
              </a:gs>
              <a:gs pos="28000">
                <a:schemeClr val="accent5"/>
              </a:gs>
              <a:gs pos="100000">
                <a:schemeClr val="accent6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30"/>
          <p:cNvSpPr/>
          <p:nvPr/>
        </p:nvSpPr>
        <p:spPr>
          <a:xfrm>
            <a:off x="7614575" y="3526575"/>
            <a:ext cx="1410000" cy="1410000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3" name="Google Shape;443;p30"/>
          <p:cNvSpPr/>
          <p:nvPr/>
        </p:nvSpPr>
        <p:spPr>
          <a:xfrm>
            <a:off x="-674554" y="3263506"/>
            <a:ext cx="2465100" cy="2465100"/>
          </a:xfrm>
          <a:prstGeom prst="ellipse">
            <a:avLst/>
          </a:prstGeom>
          <a:gradFill>
            <a:gsLst>
              <a:gs pos="0">
                <a:schemeClr val="accent3"/>
              </a:gs>
              <a:gs pos="50000">
                <a:schemeClr val="accent4"/>
              </a:gs>
              <a:gs pos="100000">
                <a:schemeClr val="accent5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30"/>
          <p:cNvSpPr/>
          <p:nvPr/>
        </p:nvSpPr>
        <p:spPr>
          <a:xfrm>
            <a:off x="4578451" y="382772"/>
            <a:ext cx="1173936" cy="1127051"/>
          </a:xfrm>
          <a:prstGeom prst="ellipse">
            <a:avLst/>
          </a:prstGeom>
          <a:gradFill>
            <a:gsLst>
              <a:gs pos="0">
                <a:schemeClr val="accent1"/>
              </a:gs>
              <a:gs pos="18000">
                <a:schemeClr val="accent1"/>
              </a:gs>
              <a:gs pos="100000">
                <a:schemeClr val="accent2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98C722-8165-46E1-A640-FA4EFAE5A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460" y="1278700"/>
            <a:ext cx="4360200" cy="1903228"/>
          </a:xfrm>
        </p:spPr>
        <p:txBody>
          <a:bodyPr/>
          <a:lstStyle/>
          <a:p>
            <a:pPr algn="l"/>
            <a:r>
              <a:rPr lang="uk-UA" sz="6600" dirty="0"/>
              <a:t>колісна ліра</a:t>
            </a:r>
            <a:endParaRPr lang="ru-UA" sz="6600" dirty="0"/>
          </a:p>
        </p:txBody>
      </p:sp>
      <p:pic>
        <p:nvPicPr>
          <p:cNvPr id="3084" name="Picture 12" descr="Колесная лира. Подробное описание экспоната, аудиогид, интересные факты.  Официальный сайт Artefact">
            <a:extLst>
              <a:ext uri="{FF2B5EF4-FFF2-40B4-BE49-F238E27FC236}">
                <a16:creationId xmlns:a16="http://schemas.microsoft.com/office/drawing/2014/main" id="{F5F6539B-0011-4943-8E44-FAD220D3E1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290" b="89071" l="9455" r="93455">
                        <a14:foregroundMark x1="89091" y1="53552" x2="90545" y2="71585"/>
                        <a14:foregroundMark x1="90545" y1="71585" x2="90182" y2="72678"/>
                        <a14:foregroundMark x1="11636" y1="45902" x2="11273" y2="46448"/>
                        <a14:foregroundMark x1="92727" y1="55191" x2="93455" y2="644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57500">
            <a:off x="2871821" y="-78446"/>
            <a:ext cx="6117745" cy="4071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Google Shape;442;p30">
            <a:extLst>
              <a:ext uri="{FF2B5EF4-FFF2-40B4-BE49-F238E27FC236}">
                <a16:creationId xmlns:a16="http://schemas.microsoft.com/office/drawing/2014/main" id="{C7AB0908-DE0E-4A76-8445-2E7AD4B0A1B8}"/>
              </a:ext>
            </a:extLst>
          </p:cNvPr>
          <p:cNvSpPr/>
          <p:nvPr/>
        </p:nvSpPr>
        <p:spPr>
          <a:xfrm>
            <a:off x="80309" y="134050"/>
            <a:ext cx="1240424" cy="1210300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390064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30"/>
          <p:cNvSpPr txBox="1">
            <a:spLocks noGrp="1"/>
          </p:cNvSpPr>
          <p:nvPr>
            <p:ph type="title"/>
          </p:nvPr>
        </p:nvSpPr>
        <p:spPr>
          <a:xfrm>
            <a:off x="1139150" y="1079409"/>
            <a:ext cx="6014372" cy="26586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uk-UA" sz="8000" dirty="0"/>
            </a:br>
            <a:r>
              <a:rPr lang="uk-UA" sz="8000" dirty="0"/>
              <a:t> Кобза </a:t>
            </a:r>
            <a:br>
              <a:rPr lang="uk-UA" sz="6600" dirty="0"/>
            </a:br>
            <a:endParaRPr sz="6600" dirty="0"/>
          </a:p>
        </p:txBody>
      </p:sp>
      <p:sp>
        <p:nvSpPr>
          <p:cNvPr id="443" name="Google Shape;443;p30"/>
          <p:cNvSpPr/>
          <p:nvPr/>
        </p:nvSpPr>
        <p:spPr>
          <a:xfrm>
            <a:off x="-1325950" y="1403175"/>
            <a:ext cx="2465100" cy="2465100"/>
          </a:xfrm>
          <a:prstGeom prst="ellipse">
            <a:avLst/>
          </a:prstGeom>
          <a:gradFill>
            <a:gsLst>
              <a:gs pos="0">
                <a:schemeClr val="accent3"/>
              </a:gs>
              <a:gs pos="50000">
                <a:schemeClr val="accent4"/>
              </a:gs>
              <a:gs pos="100000">
                <a:schemeClr val="accent5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30"/>
          <p:cNvSpPr/>
          <p:nvPr/>
        </p:nvSpPr>
        <p:spPr>
          <a:xfrm>
            <a:off x="1002725" y="-199700"/>
            <a:ext cx="1478400" cy="1478400"/>
          </a:xfrm>
          <a:prstGeom prst="ellipse">
            <a:avLst/>
          </a:prstGeom>
          <a:gradFill>
            <a:gsLst>
              <a:gs pos="0">
                <a:schemeClr val="accent1"/>
              </a:gs>
              <a:gs pos="18000">
                <a:schemeClr val="accent1"/>
              </a:gs>
              <a:gs pos="100000">
                <a:schemeClr val="accent2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" name="video_2024-09-15_18-28-31">
            <a:hlinkClick r:id="" action="ppaction://media"/>
            <a:extLst>
              <a:ext uri="{FF2B5EF4-FFF2-40B4-BE49-F238E27FC236}">
                <a16:creationId xmlns:a16="http://schemas.microsoft.com/office/drawing/2014/main" id="{01374BBF-F6D5-40C3-889C-17ED0305C9C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572000" y="639350"/>
            <a:ext cx="3864800" cy="3864800"/>
          </a:xfrm>
          <a:prstGeom prst="rect">
            <a:avLst/>
          </a:prstGeom>
          <a:ln w="127000" cap="flat">
            <a:solidFill>
              <a:srgbClr val="D9D9D9"/>
            </a:solidFill>
            <a:miter lim="800000"/>
          </a:ln>
          <a:effectLst>
            <a:outerShdw blurRad="190500" dist="25400" dir="5400000" sx="104000" sy="104000" kx="100000" ky="100000" algn="t" rotWithShape="0">
              <a:srgbClr val="000000">
                <a:alpha val="18000"/>
              </a:srgbClr>
            </a:outerShdw>
          </a:effectLst>
          <a:scene3d>
            <a:camera prst="orthographicFront"/>
            <a:lightRig rig="threePt" dir="t"/>
          </a:scene3d>
          <a:sp3d contourW="25400">
            <a:contourClr>
              <a:srgbClr val="FFFFFF"/>
            </a:contourClr>
          </a:sp3d>
        </p:spPr>
      </p:pic>
      <p:sp>
        <p:nvSpPr>
          <p:cNvPr id="441" name="Google Shape;441;p30"/>
          <p:cNvSpPr/>
          <p:nvPr/>
        </p:nvSpPr>
        <p:spPr>
          <a:xfrm rot="7200205">
            <a:off x="7596972" y="-433599"/>
            <a:ext cx="1946199" cy="1946199"/>
          </a:xfrm>
          <a:prstGeom prst="ellipse">
            <a:avLst/>
          </a:prstGeom>
          <a:gradFill>
            <a:gsLst>
              <a:gs pos="0">
                <a:schemeClr val="accent5"/>
              </a:gs>
              <a:gs pos="28000">
                <a:schemeClr val="accent5"/>
              </a:gs>
              <a:gs pos="100000">
                <a:schemeClr val="accent6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30"/>
          <p:cNvSpPr/>
          <p:nvPr/>
        </p:nvSpPr>
        <p:spPr>
          <a:xfrm>
            <a:off x="7614575" y="3526575"/>
            <a:ext cx="1410000" cy="1410000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127256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3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30"/>
          <p:cNvSpPr/>
          <p:nvPr/>
        </p:nvSpPr>
        <p:spPr>
          <a:xfrm>
            <a:off x="-1325950" y="1403175"/>
            <a:ext cx="2465100" cy="2465100"/>
          </a:xfrm>
          <a:prstGeom prst="ellipse">
            <a:avLst/>
          </a:prstGeom>
          <a:gradFill>
            <a:gsLst>
              <a:gs pos="0">
                <a:schemeClr val="accent3"/>
              </a:gs>
              <a:gs pos="50000">
                <a:schemeClr val="accent4"/>
              </a:gs>
              <a:gs pos="100000">
                <a:schemeClr val="accent5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30"/>
          <p:cNvSpPr/>
          <p:nvPr/>
        </p:nvSpPr>
        <p:spPr>
          <a:xfrm>
            <a:off x="1002725" y="-199700"/>
            <a:ext cx="1478400" cy="1478400"/>
          </a:xfrm>
          <a:prstGeom prst="ellipse">
            <a:avLst/>
          </a:prstGeom>
          <a:gradFill>
            <a:gsLst>
              <a:gs pos="0">
                <a:schemeClr val="accent1"/>
              </a:gs>
              <a:gs pos="18000">
                <a:schemeClr val="accent1"/>
              </a:gs>
              <a:gs pos="100000">
                <a:schemeClr val="accent2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98C722-8165-46E1-A640-FA4EFAE5A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460" y="1278700"/>
            <a:ext cx="4360200" cy="1903228"/>
          </a:xfrm>
        </p:spPr>
        <p:txBody>
          <a:bodyPr/>
          <a:lstStyle/>
          <a:p>
            <a:pPr algn="l"/>
            <a:r>
              <a:rPr lang="uk-UA" sz="6000" dirty="0"/>
              <a:t>колісна ліра</a:t>
            </a:r>
            <a:endParaRPr lang="ru-UA" sz="6000" dirty="0"/>
          </a:p>
        </p:txBody>
      </p:sp>
      <p:pic>
        <p:nvPicPr>
          <p:cNvPr id="3" name="video_2024-09-15_18-28-46">
            <a:hlinkClick r:id="" action="ppaction://media"/>
            <a:extLst>
              <a:ext uri="{FF2B5EF4-FFF2-40B4-BE49-F238E27FC236}">
                <a16:creationId xmlns:a16="http://schemas.microsoft.com/office/drawing/2014/main" id="{20834348-FD22-4525-955F-D0122E21828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572000" y="852074"/>
            <a:ext cx="3367863" cy="3367863"/>
          </a:xfrm>
          <a:prstGeom prst="rect">
            <a:avLst/>
          </a:prstGeom>
          <a:ln w="127000" cap="flat">
            <a:solidFill>
              <a:srgbClr val="D9D9D9"/>
            </a:solidFill>
            <a:miter lim="800000"/>
          </a:ln>
          <a:effectLst>
            <a:outerShdw blurRad="190500" dist="25400" dir="5400000" sx="104000" sy="104000" kx="100000" ky="100000" algn="t" rotWithShape="0">
              <a:srgbClr val="000000">
                <a:alpha val="18000"/>
              </a:srgbClr>
            </a:outerShdw>
          </a:effectLst>
          <a:scene3d>
            <a:camera prst="orthographicFront"/>
            <a:lightRig rig="threePt" dir="t"/>
          </a:scene3d>
          <a:sp3d contourW="25400">
            <a:contourClr>
              <a:srgbClr val="FFFFFF"/>
            </a:contourClr>
          </a:sp3d>
        </p:spPr>
      </p:pic>
      <p:sp>
        <p:nvSpPr>
          <p:cNvPr id="441" name="Google Shape;441;p30"/>
          <p:cNvSpPr/>
          <p:nvPr/>
        </p:nvSpPr>
        <p:spPr>
          <a:xfrm rot="7200205">
            <a:off x="7596972" y="-433599"/>
            <a:ext cx="1946199" cy="1946199"/>
          </a:xfrm>
          <a:prstGeom prst="ellipse">
            <a:avLst/>
          </a:prstGeom>
          <a:gradFill>
            <a:gsLst>
              <a:gs pos="0">
                <a:schemeClr val="accent5"/>
              </a:gs>
              <a:gs pos="28000">
                <a:schemeClr val="accent5"/>
              </a:gs>
              <a:gs pos="100000">
                <a:schemeClr val="accent6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42" name="Google Shape;442;p30"/>
          <p:cNvSpPr/>
          <p:nvPr/>
        </p:nvSpPr>
        <p:spPr>
          <a:xfrm>
            <a:off x="7614575" y="3526575"/>
            <a:ext cx="1410000" cy="1410000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655153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1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25"/>
          <p:cNvSpPr/>
          <p:nvPr/>
        </p:nvSpPr>
        <p:spPr>
          <a:xfrm>
            <a:off x="-354368" y="3527533"/>
            <a:ext cx="2265161" cy="2107934"/>
          </a:xfrm>
          <a:prstGeom prst="ellipse">
            <a:avLst/>
          </a:prstGeom>
          <a:gradFill>
            <a:gsLst>
              <a:gs pos="0">
                <a:schemeClr val="accent3"/>
              </a:gs>
              <a:gs pos="50000">
                <a:schemeClr val="accent4"/>
              </a:gs>
              <a:gs pos="100000">
                <a:schemeClr val="accent5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25"/>
          <p:cNvSpPr/>
          <p:nvPr/>
        </p:nvSpPr>
        <p:spPr>
          <a:xfrm rot="-8999666">
            <a:off x="7425263" y="-278975"/>
            <a:ext cx="1938274" cy="1938274"/>
          </a:xfrm>
          <a:prstGeom prst="ellipse">
            <a:avLst/>
          </a:prstGeom>
          <a:gradFill>
            <a:gsLst>
              <a:gs pos="0">
                <a:schemeClr val="accent1"/>
              </a:gs>
              <a:gs pos="18000">
                <a:schemeClr val="accent1"/>
              </a:gs>
              <a:gs pos="100000">
                <a:schemeClr val="accent2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25"/>
          <p:cNvSpPr/>
          <p:nvPr/>
        </p:nvSpPr>
        <p:spPr>
          <a:xfrm>
            <a:off x="-365325" y="2076230"/>
            <a:ext cx="1263900" cy="1263900"/>
          </a:xfrm>
          <a:prstGeom prst="ellipse">
            <a:avLst/>
          </a:prstGeom>
          <a:gradFill>
            <a:gsLst>
              <a:gs pos="0">
                <a:schemeClr val="accent1"/>
              </a:gs>
              <a:gs pos="18000">
                <a:schemeClr val="accent1"/>
              </a:gs>
              <a:gs pos="100000">
                <a:schemeClr val="accent2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5"/>
          <p:cNvSpPr/>
          <p:nvPr/>
        </p:nvSpPr>
        <p:spPr>
          <a:xfrm>
            <a:off x="1408775" y="-1286875"/>
            <a:ext cx="1921500" cy="1921500"/>
          </a:xfrm>
          <a:prstGeom prst="ellipse">
            <a:avLst/>
          </a:prstGeom>
          <a:gradFill>
            <a:gsLst>
              <a:gs pos="0">
                <a:schemeClr val="accent3"/>
              </a:gs>
              <a:gs pos="50000">
                <a:schemeClr val="accent4"/>
              </a:gs>
              <a:gs pos="100000">
                <a:schemeClr val="accent5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25"/>
          <p:cNvSpPr txBox="1"/>
          <p:nvPr/>
        </p:nvSpPr>
        <p:spPr>
          <a:xfrm>
            <a:off x="778213" y="562000"/>
            <a:ext cx="7104598" cy="1514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000" b="1" dirty="0">
                <a:solidFill>
                  <a:srgbClr val="FF0000"/>
                </a:solidFill>
                <a:latin typeface="Kanit Medium"/>
                <a:ea typeface="Kanit Medium"/>
                <a:cs typeface="Kanit Medium"/>
                <a:sym typeface="Kanit Medium"/>
              </a:rPr>
              <a:t>Послухайте: </a:t>
            </a:r>
            <a:r>
              <a:rPr lang="uk-UA" sz="3000" b="1" dirty="0" err="1">
                <a:solidFill>
                  <a:schemeClr val="tx1"/>
                </a:solidFill>
                <a:latin typeface="Kanit Medium"/>
                <a:ea typeface="Kanit Medium"/>
                <a:cs typeface="Kanit Medium"/>
                <a:sym typeface="Kanit Medium"/>
              </a:rPr>
              <a:t>Антоніо</a:t>
            </a:r>
            <a:r>
              <a:rPr lang="uk-UA" sz="3000" b="1" dirty="0">
                <a:solidFill>
                  <a:schemeClr val="tx1"/>
                </a:solidFill>
                <a:latin typeface="Kanit Medium"/>
                <a:ea typeface="Kanit Medium"/>
                <a:cs typeface="Kanit Medium"/>
                <a:sym typeface="Kanit Medium"/>
              </a:rPr>
              <a:t> </a:t>
            </a:r>
            <a:r>
              <a:rPr lang="uk-UA" sz="3000" b="1" dirty="0" err="1">
                <a:solidFill>
                  <a:schemeClr val="tx1"/>
                </a:solidFill>
                <a:latin typeface="Kanit Medium"/>
                <a:ea typeface="Kanit Medium"/>
                <a:cs typeface="Kanit Medium"/>
                <a:sym typeface="Kanit Medium"/>
              </a:rPr>
              <a:t>Вівальді</a:t>
            </a:r>
            <a:r>
              <a:rPr lang="uk-UA" sz="3000" b="1" dirty="0">
                <a:solidFill>
                  <a:schemeClr val="tx1"/>
                </a:solidFill>
                <a:latin typeface="Kanit Medium"/>
                <a:ea typeface="Kanit Medium"/>
                <a:cs typeface="Kanit Medium"/>
                <a:sym typeface="Kanit Medium"/>
              </a:rPr>
              <a:t>. «Гроза» із сюїти «Пори року»</a:t>
            </a:r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1" dirty="0">
                <a:solidFill>
                  <a:schemeClr val="tx1"/>
                </a:solidFill>
                <a:latin typeface="Kanit Medium"/>
                <a:ea typeface="Kanit Medium"/>
                <a:cs typeface="Kanit Medium"/>
                <a:sym typeface="Kanit Medium"/>
              </a:rPr>
              <a:t>(сучасні </a:t>
            </a:r>
            <a:r>
              <a:rPr lang="uk-UA" sz="2400" b="1" dirty="0" err="1">
                <a:solidFill>
                  <a:schemeClr val="tx1"/>
                </a:solidFill>
                <a:latin typeface="Kanit Medium"/>
                <a:ea typeface="Kanit Medium"/>
                <a:cs typeface="Kanit Medium"/>
                <a:sym typeface="Kanit Medium"/>
              </a:rPr>
              <a:t>кавери</a:t>
            </a:r>
            <a:r>
              <a:rPr lang="uk-UA" sz="2400" b="1" dirty="0">
                <a:solidFill>
                  <a:schemeClr val="tx1"/>
                </a:solidFill>
                <a:latin typeface="Kanit Medium"/>
                <a:ea typeface="Kanit Medium"/>
                <a:cs typeface="Kanit Medium"/>
                <a:sym typeface="Kanit Medium"/>
              </a:rPr>
              <a:t> гуртів: </a:t>
            </a:r>
            <a:r>
              <a:rPr lang="en-US" sz="2400" b="1" dirty="0">
                <a:solidFill>
                  <a:schemeClr val="tx1"/>
                </a:solidFill>
                <a:latin typeface="Kanit Medium"/>
                <a:ea typeface="Kanit Medium"/>
                <a:cs typeface="Kanit Medium"/>
                <a:sym typeface="Kanit Medium"/>
              </a:rPr>
              <a:t>B&amp;B Project</a:t>
            </a:r>
            <a:endParaRPr lang="uk-UA" sz="2400" b="1" dirty="0">
              <a:solidFill>
                <a:schemeClr val="tx1"/>
              </a:solidFill>
              <a:latin typeface="Kanit Medium"/>
              <a:ea typeface="Kanit Medium"/>
              <a:cs typeface="Kanit Medium"/>
              <a:sym typeface="Kanit Medium"/>
            </a:endParaRPr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1" dirty="0">
                <a:solidFill>
                  <a:schemeClr val="tx1"/>
                </a:solidFill>
                <a:latin typeface="Kanit Medium"/>
                <a:ea typeface="Kanit Medium"/>
                <a:cs typeface="Kanit Medium"/>
                <a:sym typeface="Kanit Medium"/>
              </a:rPr>
              <a:t> (баян і бандура).</a:t>
            </a:r>
          </a:p>
        </p:txBody>
      </p:sp>
      <p:sp>
        <p:nvSpPr>
          <p:cNvPr id="369" name="Google Shape;369;p25"/>
          <p:cNvSpPr/>
          <p:nvPr/>
        </p:nvSpPr>
        <p:spPr>
          <a:xfrm>
            <a:off x="221625" y="539500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0" name="Google Shape;370;p25"/>
          <p:cNvGrpSpPr/>
          <p:nvPr/>
        </p:nvGrpSpPr>
        <p:grpSpPr>
          <a:xfrm>
            <a:off x="485100" y="278150"/>
            <a:ext cx="137100" cy="137100"/>
            <a:chOff x="237975" y="2448650"/>
            <a:chExt cx="137100" cy="137100"/>
          </a:xfrm>
        </p:grpSpPr>
        <p:sp>
          <p:nvSpPr>
            <p:cNvPr id="371" name="Google Shape;371;p25"/>
            <p:cNvSpPr/>
            <p:nvPr/>
          </p:nvSpPr>
          <p:spPr>
            <a:xfrm>
              <a:off x="287400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25"/>
            <p:cNvSpPr/>
            <p:nvPr/>
          </p:nvSpPr>
          <p:spPr>
            <a:xfrm rot="5400000">
              <a:off x="287475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3" name="Google Shape;373;p25"/>
          <p:cNvSpPr/>
          <p:nvPr/>
        </p:nvSpPr>
        <p:spPr>
          <a:xfrm>
            <a:off x="2288650" y="4604000"/>
            <a:ext cx="1257300" cy="1257300"/>
          </a:xfrm>
          <a:prstGeom prst="ellipse">
            <a:avLst/>
          </a:prstGeom>
          <a:gradFill>
            <a:gsLst>
              <a:gs pos="0">
                <a:schemeClr val="accent5"/>
              </a:gs>
              <a:gs pos="28000">
                <a:schemeClr val="accent5"/>
              </a:gs>
              <a:gs pos="100000">
                <a:schemeClr val="accent6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video_2024-09-15_20-31-28">
            <a:hlinkClick r:id="" action="ppaction://media"/>
            <a:extLst>
              <a:ext uri="{FF2B5EF4-FFF2-40B4-BE49-F238E27FC236}">
                <a16:creationId xmlns:a16="http://schemas.microsoft.com/office/drawing/2014/main" id="{D3A4CF18-5735-4078-8468-640ED649E2F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26252" y="2279495"/>
            <a:ext cx="5943600" cy="2526030"/>
          </a:xfrm>
          <a:prstGeom prst="rect">
            <a:avLst/>
          </a:prstGeom>
          <a:ln w="127000" cap="flat">
            <a:solidFill>
              <a:srgbClr val="D9D9D9"/>
            </a:solidFill>
            <a:miter lim="800000"/>
          </a:ln>
          <a:effectLst>
            <a:outerShdw blurRad="190500" dist="25400" dir="5400000" sx="104000" sy="104000" kx="100000" ky="100000" algn="t" rotWithShape="0">
              <a:srgbClr val="000000">
                <a:alpha val="18000"/>
              </a:srgbClr>
            </a:outerShdw>
          </a:effectLst>
          <a:scene3d>
            <a:camera prst="orthographicFront"/>
            <a:lightRig rig="threePt" dir="t"/>
          </a:scene3d>
          <a:sp3d contourW="25400"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409877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91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25"/>
          <p:cNvSpPr/>
          <p:nvPr/>
        </p:nvSpPr>
        <p:spPr>
          <a:xfrm>
            <a:off x="7448813" y="3527341"/>
            <a:ext cx="1921500" cy="1921500"/>
          </a:xfrm>
          <a:prstGeom prst="ellipse">
            <a:avLst/>
          </a:prstGeom>
          <a:gradFill>
            <a:gsLst>
              <a:gs pos="0">
                <a:schemeClr val="accent3"/>
              </a:gs>
              <a:gs pos="50000">
                <a:schemeClr val="accent4"/>
              </a:gs>
              <a:gs pos="100000">
                <a:schemeClr val="accent5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25"/>
          <p:cNvSpPr/>
          <p:nvPr/>
        </p:nvSpPr>
        <p:spPr>
          <a:xfrm rot="-8999666">
            <a:off x="8071007" y="892681"/>
            <a:ext cx="1289488" cy="1270752"/>
          </a:xfrm>
          <a:prstGeom prst="ellipse">
            <a:avLst/>
          </a:prstGeom>
          <a:gradFill>
            <a:gsLst>
              <a:gs pos="0">
                <a:schemeClr val="accent1"/>
              </a:gs>
              <a:gs pos="18000">
                <a:schemeClr val="accent1"/>
              </a:gs>
              <a:gs pos="100000">
                <a:schemeClr val="accent2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25"/>
          <p:cNvSpPr/>
          <p:nvPr/>
        </p:nvSpPr>
        <p:spPr>
          <a:xfrm>
            <a:off x="-430287" y="2241625"/>
            <a:ext cx="1482910" cy="1547784"/>
          </a:xfrm>
          <a:prstGeom prst="ellipse">
            <a:avLst/>
          </a:prstGeom>
          <a:gradFill>
            <a:gsLst>
              <a:gs pos="0">
                <a:schemeClr val="accent1"/>
              </a:gs>
              <a:gs pos="18000">
                <a:schemeClr val="accent1"/>
              </a:gs>
              <a:gs pos="100000">
                <a:schemeClr val="accent2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25"/>
          <p:cNvSpPr/>
          <p:nvPr/>
        </p:nvSpPr>
        <p:spPr>
          <a:xfrm>
            <a:off x="6773295" y="-863602"/>
            <a:ext cx="1615500" cy="1615500"/>
          </a:xfrm>
          <a:prstGeom prst="ellipse">
            <a:avLst/>
          </a:prstGeom>
          <a:gradFill>
            <a:gsLst>
              <a:gs pos="0">
                <a:schemeClr val="accent5"/>
              </a:gs>
              <a:gs pos="28000">
                <a:schemeClr val="accent5"/>
              </a:gs>
              <a:gs pos="100000">
                <a:schemeClr val="accent6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5"/>
          <p:cNvSpPr/>
          <p:nvPr/>
        </p:nvSpPr>
        <p:spPr>
          <a:xfrm>
            <a:off x="1408775" y="-1286875"/>
            <a:ext cx="1921500" cy="1921500"/>
          </a:xfrm>
          <a:prstGeom prst="ellipse">
            <a:avLst/>
          </a:prstGeom>
          <a:gradFill>
            <a:gsLst>
              <a:gs pos="0">
                <a:schemeClr val="accent3"/>
              </a:gs>
              <a:gs pos="50000">
                <a:schemeClr val="accent4"/>
              </a:gs>
              <a:gs pos="100000">
                <a:schemeClr val="accent5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25"/>
          <p:cNvSpPr/>
          <p:nvPr/>
        </p:nvSpPr>
        <p:spPr>
          <a:xfrm>
            <a:off x="8029924" y="-12350"/>
            <a:ext cx="1193700" cy="1193700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25"/>
          <p:cNvSpPr txBox="1"/>
          <p:nvPr/>
        </p:nvSpPr>
        <p:spPr>
          <a:xfrm>
            <a:off x="755205" y="539500"/>
            <a:ext cx="7274719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000" b="1" dirty="0">
                <a:solidFill>
                  <a:srgbClr val="FF0000"/>
                </a:solidFill>
                <a:latin typeface="Kanit Medium"/>
                <a:ea typeface="Kanit Medium"/>
                <a:cs typeface="Kanit Medium"/>
                <a:sym typeface="Kanit Medium"/>
              </a:rPr>
              <a:t>Послухайте: </a:t>
            </a:r>
            <a:r>
              <a:rPr lang="uk-UA" sz="3000" b="1" dirty="0">
                <a:solidFill>
                  <a:schemeClr val="tx1"/>
                </a:solidFill>
                <a:latin typeface="Kanit Medium"/>
                <a:ea typeface="Kanit Medium"/>
                <a:cs typeface="Kanit Medium"/>
                <a:sym typeface="Kanit Medium"/>
              </a:rPr>
              <a:t>«Горлиця»-</a:t>
            </a: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000" b="1" dirty="0">
                <a:solidFill>
                  <a:schemeClr val="tx1"/>
                </a:solidFill>
                <a:latin typeface="Kanit Medium"/>
                <a:ea typeface="Kanit Medium"/>
                <a:cs typeface="Kanit Medium"/>
                <a:sym typeface="Kanit Medium"/>
              </a:rPr>
              <a:t>АРТ </a:t>
            </a:r>
            <a:r>
              <a:rPr lang="en-US" sz="3000" b="1" dirty="0">
                <a:solidFill>
                  <a:schemeClr val="tx1"/>
                </a:solidFill>
                <a:latin typeface="Kanit Medium"/>
                <a:ea typeface="Kanit Medium"/>
                <a:cs typeface="Kanit Medium"/>
                <a:sym typeface="Kanit Medium"/>
              </a:rPr>
              <a:t>Vivaldi. Storm (</a:t>
            </a:r>
            <a:r>
              <a:rPr lang="uk-UA" sz="3000" b="1" dirty="0">
                <a:solidFill>
                  <a:schemeClr val="tx1"/>
                </a:solidFill>
                <a:latin typeface="Kanit Medium"/>
                <a:ea typeface="Kanit Medium"/>
                <a:cs typeface="Kanit Medium"/>
                <a:sym typeface="Kanit Medium"/>
              </a:rPr>
              <a:t>соло - цимбали)). </a:t>
            </a:r>
            <a:endParaRPr sz="3000" b="1" dirty="0">
              <a:solidFill>
                <a:schemeClr val="tx1"/>
              </a:solidFill>
              <a:latin typeface="Kanit Medium"/>
              <a:ea typeface="Kanit Medium"/>
              <a:cs typeface="Kanit Medium"/>
              <a:sym typeface="Kanit Medium"/>
            </a:endParaRPr>
          </a:p>
        </p:txBody>
      </p:sp>
      <p:sp>
        <p:nvSpPr>
          <p:cNvPr id="369" name="Google Shape;369;p25"/>
          <p:cNvSpPr/>
          <p:nvPr/>
        </p:nvSpPr>
        <p:spPr>
          <a:xfrm>
            <a:off x="221625" y="539500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0" name="Google Shape;370;p25"/>
          <p:cNvGrpSpPr/>
          <p:nvPr/>
        </p:nvGrpSpPr>
        <p:grpSpPr>
          <a:xfrm>
            <a:off x="485100" y="278150"/>
            <a:ext cx="137100" cy="137100"/>
            <a:chOff x="237975" y="2448650"/>
            <a:chExt cx="137100" cy="137100"/>
          </a:xfrm>
        </p:grpSpPr>
        <p:sp>
          <p:nvSpPr>
            <p:cNvPr id="371" name="Google Shape;371;p25"/>
            <p:cNvSpPr/>
            <p:nvPr/>
          </p:nvSpPr>
          <p:spPr>
            <a:xfrm>
              <a:off x="287400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25"/>
            <p:cNvSpPr/>
            <p:nvPr/>
          </p:nvSpPr>
          <p:spPr>
            <a:xfrm rot="5400000">
              <a:off x="287475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3" name="Google Shape;373;p25"/>
          <p:cNvSpPr/>
          <p:nvPr/>
        </p:nvSpPr>
        <p:spPr>
          <a:xfrm>
            <a:off x="2288650" y="4604000"/>
            <a:ext cx="1257300" cy="1257300"/>
          </a:xfrm>
          <a:prstGeom prst="ellipse">
            <a:avLst/>
          </a:prstGeom>
          <a:gradFill>
            <a:gsLst>
              <a:gs pos="0">
                <a:schemeClr val="accent5"/>
              </a:gs>
              <a:gs pos="28000">
                <a:schemeClr val="accent5"/>
              </a:gs>
              <a:gs pos="100000">
                <a:schemeClr val="accent6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video_2024-09-15_20-46-07">
            <a:hlinkClick r:id="" action="ppaction://media"/>
            <a:extLst>
              <a:ext uri="{FF2B5EF4-FFF2-40B4-BE49-F238E27FC236}">
                <a16:creationId xmlns:a16="http://schemas.microsoft.com/office/drawing/2014/main" id="{4D752400-FA64-474F-A47C-A2C1164F461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04753" y="1462799"/>
            <a:ext cx="4302642" cy="3226982"/>
          </a:xfrm>
          <a:prstGeom prst="rect">
            <a:avLst/>
          </a:prstGeom>
          <a:ln w="127000" cap="flat">
            <a:solidFill>
              <a:srgbClr val="D9D9D9"/>
            </a:solidFill>
            <a:miter lim="800000"/>
          </a:ln>
          <a:effectLst>
            <a:outerShdw blurRad="190500" dist="25400" dir="5400000" sx="104000" sy="104000" kx="100000" ky="100000" algn="t" rotWithShape="0">
              <a:srgbClr val="000000">
                <a:alpha val="18000"/>
              </a:srgbClr>
            </a:outerShdw>
          </a:effectLst>
          <a:scene3d>
            <a:camera prst="orthographicFront"/>
            <a:lightRig rig="threePt" dir="t"/>
          </a:scene3d>
          <a:sp3d contourW="25400"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134689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25"/>
          <p:cNvSpPr/>
          <p:nvPr/>
        </p:nvSpPr>
        <p:spPr>
          <a:xfrm>
            <a:off x="3545950" y="3855082"/>
            <a:ext cx="1921500" cy="1921500"/>
          </a:xfrm>
          <a:prstGeom prst="ellipse">
            <a:avLst/>
          </a:prstGeom>
          <a:gradFill>
            <a:gsLst>
              <a:gs pos="0">
                <a:schemeClr val="accent3"/>
              </a:gs>
              <a:gs pos="50000">
                <a:schemeClr val="accent4"/>
              </a:gs>
              <a:gs pos="100000">
                <a:schemeClr val="accent5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25"/>
          <p:cNvSpPr/>
          <p:nvPr/>
        </p:nvSpPr>
        <p:spPr>
          <a:xfrm rot="-8999666">
            <a:off x="7847612" y="2522795"/>
            <a:ext cx="1938274" cy="1938274"/>
          </a:xfrm>
          <a:prstGeom prst="ellipse">
            <a:avLst/>
          </a:prstGeom>
          <a:gradFill>
            <a:gsLst>
              <a:gs pos="0">
                <a:schemeClr val="accent1"/>
              </a:gs>
              <a:gs pos="18000">
                <a:schemeClr val="accent1"/>
              </a:gs>
              <a:gs pos="100000">
                <a:schemeClr val="accent2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25"/>
          <p:cNvSpPr/>
          <p:nvPr/>
        </p:nvSpPr>
        <p:spPr>
          <a:xfrm>
            <a:off x="-97798" y="3792221"/>
            <a:ext cx="1519400" cy="1623558"/>
          </a:xfrm>
          <a:prstGeom prst="ellipse">
            <a:avLst/>
          </a:prstGeom>
          <a:gradFill>
            <a:gsLst>
              <a:gs pos="0">
                <a:schemeClr val="accent1"/>
              </a:gs>
              <a:gs pos="18000">
                <a:schemeClr val="accent1"/>
              </a:gs>
              <a:gs pos="100000">
                <a:schemeClr val="accent2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25"/>
          <p:cNvSpPr/>
          <p:nvPr/>
        </p:nvSpPr>
        <p:spPr>
          <a:xfrm>
            <a:off x="7187376" y="-340457"/>
            <a:ext cx="1615500" cy="1615500"/>
          </a:xfrm>
          <a:prstGeom prst="ellipse">
            <a:avLst/>
          </a:prstGeom>
          <a:gradFill>
            <a:gsLst>
              <a:gs pos="0">
                <a:schemeClr val="accent5"/>
              </a:gs>
              <a:gs pos="28000">
                <a:schemeClr val="accent5"/>
              </a:gs>
              <a:gs pos="100000">
                <a:schemeClr val="accent6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5"/>
          <p:cNvSpPr/>
          <p:nvPr/>
        </p:nvSpPr>
        <p:spPr>
          <a:xfrm>
            <a:off x="-960750" y="-826123"/>
            <a:ext cx="1921500" cy="1921500"/>
          </a:xfrm>
          <a:prstGeom prst="ellipse">
            <a:avLst/>
          </a:prstGeom>
          <a:gradFill>
            <a:gsLst>
              <a:gs pos="0">
                <a:schemeClr val="accent3"/>
              </a:gs>
              <a:gs pos="50000">
                <a:schemeClr val="accent4"/>
              </a:gs>
              <a:gs pos="100000">
                <a:schemeClr val="accent5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25"/>
          <p:cNvSpPr/>
          <p:nvPr/>
        </p:nvSpPr>
        <p:spPr>
          <a:xfrm>
            <a:off x="8255601" y="539500"/>
            <a:ext cx="1193700" cy="1193700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25"/>
          <p:cNvSpPr txBox="1"/>
          <p:nvPr/>
        </p:nvSpPr>
        <p:spPr>
          <a:xfrm>
            <a:off x="784112" y="539500"/>
            <a:ext cx="7232189" cy="3090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400" b="1" dirty="0">
                <a:solidFill>
                  <a:schemeClr val="tx1"/>
                </a:solidFill>
                <a:latin typeface="Kanit Medium"/>
                <a:ea typeface="Kanit Medium"/>
                <a:cs typeface="Kanit Medium"/>
                <a:sym typeface="Kanit Medium"/>
              </a:rPr>
              <a:t>Поділися емоційними враженнями</a:t>
            </a:r>
          </a:p>
          <a:p>
            <a:pPr marL="0" lvl="0" indent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400" b="1" dirty="0">
                <a:solidFill>
                  <a:schemeClr val="tx1"/>
                </a:solidFill>
                <a:latin typeface="Kanit Medium"/>
                <a:ea typeface="Kanit Medium"/>
                <a:cs typeface="Kanit Medium"/>
                <a:sym typeface="Kanit Medium"/>
              </a:rPr>
              <a:t>від прослуханої </a:t>
            </a:r>
          </a:p>
          <a:p>
            <a:pPr marL="0" lvl="0" indent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400" b="1" dirty="0">
                <a:solidFill>
                  <a:schemeClr val="tx1"/>
                </a:solidFill>
                <a:latin typeface="Kanit Medium"/>
                <a:ea typeface="Kanit Medium"/>
                <a:cs typeface="Kanit Medium"/>
                <a:sym typeface="Kanit Medium"/>
              </a:rPr>
              <a:t>музики. </a:t>
            </a: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uk-UA" sz="3000" b="1" dirty="0">
              <a:solidFill>
                <a:schemeClr val="tx1"/>
              </a:solidFill>
              <a:latin typeface="Kanit Medium"/>
              <a:ea typeface="Kanit Medium"/>
              <a:cs typeface="Kanit Medium"/>
              <a:sym typeface="Kanit Medium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uk-UA" sz="3000" b="1" dirty="0">
              <a:solidFill>
                <a:schemeClr val="tx1"/>
              </a:solidFill>
              <a:latin typeface="Kanit Medium"/>
              <a:ea typeface="Kanit Medium"/>
              <a:cs typeface="Kanit Medium"/>
              <a:sym typeface="Kanit Medium"/>
            </a:endParaRPr>
          </a:p>
        </p:txBody>
      </p:sp>
      <p:sp>
        <p:nvSpPr>
          <p:cNvPr id="369" name="Google Shape;369;p25"/>
          <p:cNvSpPr/>
          <p:nvPr/>
        </p:nvSpPr>
        <p:spPr>
          <a:xfrm>
            <a:off x="221625" y="539500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0" name="Google Shape;370;p25"/>
          <p:cNvGrpSpPr/>
          <p:nvPr/>
        </p:nvGrpSpPr>
        <p:grpSpPr>
          <a:xfrm>
            <a:off x="485100" y="278150"/>
            <a:ext cx="137100" cy="137100"/>
            <a:chOff x="237975" y="2448650"/>
            <a:chExt cx="137100" cy="137100"/>
          </a:xfrm>
        </p:grpSpPr>
        <p:sp>
          <p:nvSpPr>
            <p:cNvPr id="371" name="Google Shape;371;p25"/>
            <p:cNvSpPr/>
            <p:nvPr/>
          </p:nvSpPr>
          <p:spPr>
            <a:xfrm>
              <a:off x="287400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25"/>
            <p:cNvSpPr/>
            <p:nvPr/>
          </p:nvSpPr>
          <p:spPr>
            <a:xfrm rot="5400000">
              <a:off x="287475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3" name="Google Shape;373;p25"/>
          <p:cNvSpPr/>
          <p:nvPr/>
        </p:nvSpPr>
        <p:spPr>
          <a:xfrm>
            <a:off x="1855126" y="4256229"/>
            <a:ext cx="1257300" cy="1257300"/>
          </a:xfrm>
          <a:prstGeom prst="ellipse">
            <a:avLst/>
          </a:prstGeom>
          <a:gradFill>
            <a:gsLst>
              <a:gs pos="0">
                <a:schemeClr val="accent5"/>
              </a:gs>
              <a:gs pos="28000">
                <a:schemeClr val="accent5"/>
              </a:gs>
              <a:gs pos="100000">
                <a:schemeClr val="accent6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8F38CFF-F9A6-42C4-BD70-6267D8ED1A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4668" y="2062075"/>
            <a:ext cx="2753757" cy="2753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3967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25"/>
          <p:cNvSpPr/>
          <p:nvPr/>
        </p:nvSpPr>
        <p:spPr>
          <a:xfrm>
            <a:off x="661936" y="3896891"/>
            <a:ext cx="1921500" cy="1921500"/>
          </a:xfrm>
          <a:prstGeom prst="ellipse">
            <a:avLst/>
          </a:prstGeom>
          <a:gradFill>
            <a:gsLst>
              <a:gs pos="0">
                <a:schemeClr val="accent3"/>
              </a:gs>
              <a:gs pos="50000">
                <a:schemeClr val="accent4"/>
              </a:gs>
              <a:gs pos="100000">
                <a:schemeClr val="accent5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25"/>
          <p:cNvSpPr/>
          <p:nvPr/>
        </p:nvSpPr>
        <p:spPr>
          <a:xfrm rot="-8999666">
            <a:off x="-1129848" y="3124003"/>
            <a:ext cx="1938274" cy="1938274"/>
          </a:xfrm>
          <a:prstGeom prst="ellipse">
            <a:avLst/>
          </a:prstGeom>
          <a:gradFill>
            <a:gsLst>
              <a:gs pos="0">
                <a:schemeClr val="accent1"/>
              </a:gs>
              <a:gs pos="18000">
                <a:schemeClr val="accent1"/>
              </a:gs>
              <a:gs pos="100000">
                <a:schemeClr val="accent2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25"/>
          <p:cNvSpPr/>
          <p:nvPr/>
        </p:nvSpPr>
        <p:spPr>
          <a:xfrm>
            <a:off x="8142815" y="407507"/>
            <a:ext cx="1263900" cy="1263900"/>
          </a:xfrm>
          <a:prstGeom prst="ellipse">
            <a:avLst/>
          </a:prstGeom>
          <a:gradFill>
            <a:gsLst>
              <a:gs pos="0">
                <a:schemeClr val="accent1"/>
              </a:gs>
              <a:gs pos="18000">
                <a:schemeClr val="accent1"/>
              </a:gs>
              <a:gs pos="100000">
                <a:schemeClr val="accent2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25"/>
          <p:cNvSpPr/>
          <p:nvPr/>
        </p:nvSpPr>
        <p:spPr>
          <a:xfrm>
            <a:off x="6365925" y="-560825"/>
            <a:ext cx="1615500" cy="1615500"/>
          </a:xfrm>
          <a:prstGeom prst="ellipse">
            <a:avLst/>
          </a:prstGeom>
          <a:gradFill>
            <a:gsLst>
              <a:gs pos="0">
                <a:schemeClr val="accent5"/>
              </a:gs>
              <a:gs pos="28000">
                <a:schemeClr val="accent5"/>
              </a:gs>
              <a:gs pos="100000">
                <a:schemeClr val="accent6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5"/>
          <p:cNvSpPr/>
          <p:nvPr/>
        </p:nvSpPr>
        <p:spPr>
          <a:xfrm>
            <a:off x="1408775" y="-1286875"/>
            <a:ext cx="1921500" cy="1921500"/>
          </a:xfrm>
          <a:prstGeom prst="ellipse">
            <a:avLst/>
          </a:prstGeom>
          <a:gradFill>
            <a:gsLst>
              <a:gs pos="0">
                <a:schemeClr val="accent3"/>
              </a:gs>
              <a:gs pos="50000">
                <a:schemeClr val="accent4"/>
              </a:gs>
              <a:gs pos="100000">
                <a:schemeClr val="accent5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25"/>
          <p:cNvSpPr/>
          <p:nvPr/>
        </p:nvSpPr>
        <p:spPr>
          <a:xfrm>
            <a:off x="7593600" y="-467900"/>
            <a:ext cx="1193700" cy="1193700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25"/>
          <p:cNvSpPr txBox="1"/>
          <p:nvPr/>
        </p:nvSpPr>
        <p:spPr>
          <a:xfrm>
            <a:off x="756001" y="584518"/>
            <a:ext cx="7232189" cy="2523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000" b="1" dirty="0">
                <a:solidFill>
                  <a:schemeClr val="tx1"/>
                </a:solidFill>
                <a:latin typeface="Kanit Medium"/>
                <a:ea typeface="Kanit Medium"/>
                <a:cs typeface="Kanit Medium"/>
                <a:sym typeface="Kanit Medium"/>
              </a:rPr>
              <a:t>Які відомі тобі інструменти </a:t>
            </a: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000" b="1" dirty="0">
                <a:solidFill>
                  <a:schemeClr val="tx1"/>
                </a:solidFill>
                <a:latin typeface="Kanit Medium"/>
                <a:ea typeface="Kanit Medium"/>
                <a:cs typeface="Kanit Medium"/>
                <a:sym typeface="Kanit Medium"/>
              </a:rPr>
              <a:t>звучали в сучасних </a:t>
            </a: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000" b="1" dirty="0">
                <a:solidFill>
                  <a:schemeClr val="tx1"/>
                </a:solidFill>
                <a:latin typeface="Kanit Medium"/>
                <a:ea typeface="Kanit Medium"/>
                <a:cs typeface="Kanit Medium"/>
                <a:sym typeface="Kanit Medium"/>
              </a:rPr>
              <a:t>обробках </a:t>
            </a: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000" b="1" dirty="0">
                <a:solidFill>
                  <a:schemeClr val="tx1"/>
                </a:solidFill>
                <a:latin typeface="Kanit Medium"/>
                <a:ea typeface="Kanit Medium"/>
                <a:cs typeface="Kanit Medium"/>
                <a:sym typeface="Kanit Medium"/>
              </a:rPr>
              <a:t>і </a:t>
            </a:r>
            <a:r>
              <a:rPr lang="uk-UA" sz="4000" b="1" dirty="0" err="1">
                <a:solidFill>
                  <a:schemeClr val="tx1"/>
                </a:solidFill>
                <a:latin typeface="Kanit Medium"/>
                <a:ea typeface="Kanit Medium"/>
                <a:cs typeface="Kanit Medium"/>
                <a:sym typeface="Kanit Medium"/>
              </a:rPr>
              <a:t>кавер</a:t>
            </a:r>
            <a:r>
              <a:rPr lang="uk-UA" sz="4000" b="1" dirty="0">
                <a:solidFill>
                  <a:schemeClr val="tx1"/>
                </a:solidFill>
                <a:latin typeface="Kanit Medium"/>
                <a:ea typeface="Kanit Medium"/>
                <a:cs typeface="Kanit Medium"/>
                <a:sym typeface="Kanit Medium"/>
              </a:rPr>
              <a:t>-версіях? </a:t>
            </a: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1" dirty="0">
              <a:solidFill>
                <a:schemeClr val="tx1"/>
              </a:solidFill>
              <a:latin typeface="Kanit Medium"/>
              <a:ea typeface="Kanit Medium"/>
              <a:cs typeface="Kanit Medium"/>
              <a:sym typeface="Kanit Medium"/>
            </a:endParaRPr>
          </a:p>
        </p:txBody>
      </p:sp>
      <p:sp>
        <p:nvSpPr>
          <p:cNvPr id="369" name="Google Shape;369;p25"/>
          <p:cNvSpPr/>
          <p:nvPr/>
        </p:nvSpPr>
        <p:spPr>
          <a:xfrm>
            <a:off x="221625" y="539500"/>
            <a:ext cx="45000" cy="45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0" name="Google Shape;370;p25"/>
          <p:cNvGrpSpPr/>
          <p:nvPr/>
        </p:nvGrpSpPr>
        <p:grpSpPr>
          <a:xfrm>
            <a:off x="485100" y="278150"/>
            <a:ext cx="137100" cy="137100"/>
            <a:chOff x="237975" y="2448650"/>
            <a:chExt cx="137100" cy="137100"/>
          </a:xfrm>
        </p:grpSpPr>
        <p:sp>
          <p:nvSpPr>
            <p:cNvPr id="371" name="Google Shape;371;p25"/>
            <p:cNvSpPr/>
            <p:nvPr/>
          </p:nvSpPr>
          <p:spPr>
            <a:xfrm>
              <a:off x="287400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25"/>
            <p:cNvSpPr/>
            <p:nvPr/>
          </p:nvSpPr>
          <p:spPr>
            <a:xfrm rot="5400000">
              <a:off x="287475" y="2448650"/>
              <a:ext cx="38100" cy="1371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3" name="Google Shape;373;p25"/>
          <p:cNvSpPr/>
          <p:nvPr/>
        </p:nvSpPr>
        <p:spPr>
          <a:xfrm>
            <a:off x="-123990" y="3981184"/>
            <a:ext cx="1257300" cy="1257300"/>
          </a:xfrm>
          <a:prstGeom prst="ellipse">
            <a:avLst/>
          </a:prstGeom>
          <a:gradFill>
            <a:gsLst>
              <a:gs pos="0">
                <a:schemeClr val="accent5"/>
              </a:gs>
              <a:gs pos="28000">
                <a:schemeClr val="accent5"/>
              </a:gs>
              <a:gs pos="100000">
                <a:schemeClr val="accent6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20AADF4-542E-4297-AB1E-081572D60C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587" y="1404375"/>
            <a:ext cx="4414016" cy="441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4800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0E90D120-E196-44DD-9984-17B8F65A73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4656" y="1723952"/>
            <a:ext cx="7474688" cy="14784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Кавер-</a:t>
            </a:r>
            <a:r>
              <a:rPr kumimoji="0" lang="ru-RU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версія</a:t>
            </a: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в </a:t>
            </a:r>
            <a:r>
              <a:rPr kumimoji="0" lang="ru-RU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популярній</a:t>
            </a: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ru-RU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музиці</a:t>
            </a: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- нова </a:t>
            </a:r>
            <a:r>
              <a:rPr kumimoji="0" lang="ru-RU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інтерпретація</a:t>
            </a: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</a:t>
            </a:r>
            <a:r>
              <a:rPr kumimoji="0" lang="ru-RU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оригінальна</a:t>
            </a: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ru-RU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переробка</a:t>
            </a: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(</a:t>
            </a:r>
            <a:r>
              <a:rPr kumimoji="0" lang="ru-RU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творче</a:t>
            </a: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ru-RU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розкриття</a:t>
            </a: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) </a:t>
            </a:r>
            <a:r>
              <a:rPr kumimoji="0" lang="ru-RU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відомого</a:t>
            </a: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ru-RU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музичного</a:t>
            </a: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ru-RU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твору</a:t>
            </a: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</a:t>
            </a:r>
            <a:endParaRPr kumimoji="0" lang="ru-UA" sz="3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endParaRPr lang="ru-UA" dirty="0"/>
          </a:p>
        </p:txBody>
      </p:sp>
      <p:sp>
        <p:nvSpPr>
          <p:cNvPr id="4" name="Google Shape;361;p25">
            <a:extLst>
              <a:ext uri="{FF2B5EF4-FFF2-40B4-BE49-F238E27FC236}">
                <a16:creationId xmlns:a16="http://schemas.microsoft.com/office/drawing/2014/main" id="{02FFC1D5-E208-4857-88A5-63E80AC2B807}"/>
              </a:ext>
            </a:extLst>
          </p:cNvPr>
          <p:cNvSpPr/>
          <p:nvPr/>
        </p:nvSpPr>
        <p:spPr>
          <a:xfrm>
            <a:off x="2557562" y="3743399"/>
            <a:ext cx="1263900" cy="1263900"/>
          </a:xfrm>
          <a:prstGeom prst="ellipse">
            <a:avLst/>
          </a:prstGeom>
          <a:gradFill>
            <a:gsLst>
              <a:gs pos="0">
                <a:schemeClr val="accent1"/>
              </a:gs>
              <a:gs pos="18000">
                <a:schemeClr val="accent1"/>
              </a:gs>
              <a:gs pos="100000">
                <a:schemeClr val="accent2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B95D27-C165-4B98-BFEB-878B1FF23E65}"/>
              </a:ext>
            </a:extLst>
          </p:cNvPr>
          <p:cNvSpPr txBox="1"/>
          <p:nvPr/>
        </p:nvSpPr>
        <p:spPr>
          <a:xfrm>
            <a:off x="1754372" y="231894"/>
            <a:ext cx="563525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4400" b="1" dirty="0">
                <a:solidFill>
                  <a:srgbClr val="FF0000"/>
                </a:solidFill>
                <a:cs typeface="Kanit"/>
                <a:sym typeface="Kanit"/>
              </a:rPr>
              <a:t>Музична скринька:</a:t>
            </a:r>
            <a:endParaRPr lang="ru-UA" sz="2000" dirty="0">
              <a:solidFill>
                <a:srgbClr val="FF0000"/>
              </a:solidFill>
            </a:endParaRPr>
          </a:p>
        </p:txBody>
      </p:sp>
      <p:sp>
        <p:nvSpPr>
          <p:cNvPr id="8" name="Google Shape;363;p25">
            <a:extLst>
              <a:ext uri="{FF2B5EF4-FFF2-40B4-BE49-F238E27FC236}">
                <a16:creationId xmlns:a16="http://schemas.microsoft.com/office/drawing/2014/main" id="{7DCBF141-3BCF-4786-99AE-7533B5BDD2BF}"/>
              </a:ext>
            </a:extLst>
          </p:cNvPr>
          <p:cNvSpPr/>
          <p:nvPr/>
        </p:nvSpPr>
        <p:spPr>
          <a:xfrm>
            <a:off x="7222500" y="-738595"/>
            <a:ext cx="1921500" cy="1921500"/>
          </a:xfrm>
          <a:prstGeom prst="ellipse">
            <a:avLst/>
          </a:prstGeom>
          <a:gradFill>
            <a:gsLst>
              <a:gs pos="0">
                <a:schemeClr val="accent3"/>
              </a:gs>
              <a:gs pos="50000">
                <a:schemeClr val="accent4"/>
              </a:gs>
              <a:gs pos="100000">
                <a:schemeClr val="accent5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362;p25">
            <a:extLst>
              <a:ext uri="{FF2B5EF4-FFF2-40B4-BE49-F238E27FC236}">
                <a16:creationId xmlns:a16="http://schemas.microsoft.com/office/drawing/2014/main" id="{16222B89-B658-4A49-8A0D-8F1AE2B4F1E8}"/>
              </a:ext>
            </a:extLst>
          </p:cNvPr>
          <p:cNvSpPr/>
          <p:nvPr/>
        </p:nvSpPr>
        <p:spPr>
          <a:xfrm>
            <a:off x="7758790" y="3291402"/>
            <a:ext cx="1615500" cy="1615500"/>
          </a:xfrm>
          <a:prstGeom prst="ellipse">
            <a:avLst/>
          </a:prstGeom>
          <a:gradFill>
            <a:gsLst>
              <a:gs pos="0">
                <a:schemeClr val="accent5"/>
              </a:gs>
              <a:gs pos="28000">
                <a:schemeClr val="accent5"/>
              </a:gs>
              <a:gs pos="100000">
                <a:schemeClr val="accent6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80678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video_2024-09-15_21-15-09">
            <a:hlinkClick r:id="" action="ppaction://media"/>
            <a:extLst>
              <a:ext uri="{FF2B5EF4-FFF2-40B4-BE49-F238E27FC236}">
                <a16:creationId xmlns:a16="http://schemas.microsoft.com/office/drawing/2014/main" id="{710D7A4A-7409-4CCA-B7FD-6227C1F80A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9111" y="1317357"/>
            <a:ext cx="6482653" cy="364649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39" name="Підзаголовок 2">
            <a:extLst>
              <a:ext uri="{FF2B5EF4-FFF2-40B4-BE49-F238E27FC236}">
                <a16:creationId xmlns:a16="http://schemas.microsoft.com/office/drawing/2014/main" id="{2CD488EC-1C2C-4486-8729-45329068C811}"/>
              </a:ext>
            </a:extLst>
          </p:cNvPr>
          <p:cNvSpPr txBox="1">
            <a:spLocks/>
          </p:cNvSpPr>
          <p:nvPr/>
        </p:nvSpPr>
        <p:spPr>
          <a:xfrm>
            <a:off x="-57028" y="-161043"/>
            <a:ext cx="6691200" cy="14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457200" marR="0" lvl="0" indent="-317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aleway"/>
              <a:buNone/>
              <a:tabLst/>
              <a:defRPr/>
            </a:pPr>
            <a:r>
              <a:rPr kumimoji="0" lang="ru-RU" sz="3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/>
                <a:sym typeface="Raleway"/>
              </a:rPr>
              <a:t>«ВЕСЕЛА ПІСЕНЬКА»</a:t>
            </a:r>
          </a:p>
          <a:p>
            <a:pPr marL="457200" marR="0" lvl="0" indent="-317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aleway"/>
              <a:buNone/>
              <a:tabLst/>
              <a:defRPr/>
            </a:pPr>
            <a:r>
              <a:rPr kumimoji="0" lang="ru-RU" sz="30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/>
                <a:sym typeface="Raleway"/>
              </a:rPr>
              <a:t>Музика</a:t>
            </a:r>
            <a:r>
              <a:rPr kumimoji="0" lang="ru-RU" sz="3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/>
                <a:sym typeface="Raleway"/>
              </a:rPr>
              <a:t> та </a:t>
            </a:r>
            <a:r>
              <a:rPr kumimoji="0" lang="ru-RU" sz="30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/>
                <a:sym typeface="Raleway"/>
              </a:rPr>
              <a:t>вірші</a:t>
            </a:r>
            <a:r>
              <a:rPr kumimoji="0" lang="ru-RU" sz="3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/>
                <a:sym typeface="Raleway"/>
              </a:rPr>
              <a:t> І. </a:t>
            </a:r>
            <a:r>
              <a:rPr kumimoji="0" lang="ru-RU" sz="30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/>
                <a:sym typeface="Raleway"/>
              </a:rPr>
              <a:t>Танчака</a:t>
            </a:r>
            <a:endParaRPr kumimoji="0" lang="ru-UA" sz="3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sym typeface="Raleway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2CFCC9B-FA7C-46D0-A072-F8F61379D9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1322" y="432080"/>
            <a:ext cx="5149786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71" fill="hold"/>
                                        <p:tgtEl>
                                          <p:spTgt spid="3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37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TextBox 335">
            <a:extLst>
              <a:ext uri="{FF2B5EF4-FFF2-40B4-BE49-F238E27FC236}">
                <a16:creationId xmlns:a16="http://schemas.microsoft.com/office/drawing/2014/main" id="{9C0A93DE-B2F0-419D-9A5A-351BB28CDC6D}"/>
              </a:ext>
            </a:extLst>
          </p:cNvPr>
          <p:cNvSpPr txBox="1"/>
          <p:nvPr/>
        </p:nvSpPr>
        <p:spPr>
          <a:xfrm>
            <a:off x="196996" y="65187"/>
            <a:ext cx="6198781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 err="1">
                <a:solidFill>
                  <a:schemeClr val="bg1"/>
                </a:solidFill>
              </a:rPr>
              <a:t>Приспів</a:t>
            </a:r>
            <a:r>
              <a:rPr lang="ru-RU" sz="3600" b="1" dirty="0">
                <a:solidFill>
                  <a:schemeClr val="bg1"/>
                </a:solidFill>
              </a:rPr>
              <a:t>:</a:t>
            </a:r>
          </a:p>
          <a:p>
            <a:r>
              <a:rPr lang="ru-RU" sz="3600" b="1" dirty="0">
                <a:solidFill>
                  <a:schemeClr val="bg1"/>
                </a:solidFill>
              </a:rPr>
              <a:t>Хай </a:t>
            </a:r>
            <a:r>
              <a:rPr lang="ru-RU" sz="3600" b="1" dirty="0" err="1">
                <a:solidFill>
                  <a:schemeClr val="bg1"/>
                </a:solidFill>
              </a:rPr>
              <a:t>пісенька</a:t>
            </a:r>
            <a:r>
              <a:rPr lang="ru-RU" sz="3600" b="1" dirty="0">
                <a:solidFill>
                  <a:schemeClr val="bg1"/>
                </a:solidFill>
              </a:rPr>
              <a:t> весела</a:t>
            </a:r>
          </a:p>
          <a:p>
            <a:r>
              <a:rPr lang="ru-RU" sz="3600" b="1" dirty="0">
                <a:solidFill>
                  <a:schemeClr val="bg1"/>
                </a:solidFill>
              </a:rPr>
              <a:t>На </a:t>
            </a:r>
            <a:r>
              <a:rPr lang="ru-RU" sz="3600" b="1" dirty="0" err="1">
                <a:solidFill>
                  <a:schemeClr val="bg1"/>
                </a:solidFill>
              </a:rPr>
              <a:t>Захід</a:t>
            </a:r>
            <a:r>
              <a:rPr lang="ru-RU" sz="3600" b="1" dirty="0">
                <a:solidFill>
                  <a:schemeClr val="bg1"/>
                </a:solidFill>
              </a:rPr>
              <a:t> і на </a:t>
            </a:r>
            <a:r>
              <a:rPr lang="ru-RU" sz="3600" b="1" dirty="0" err="1">
                <a:solidFill>
                  <a:schemeClr val="bg1"/>
                </a:solidFill>
              </a:rPr>
              <a:t>Схід</a:t>
            </a:r>
            <a:endParaRPr lang="ru-RU" sz="3600" b="1" dirty="0">
              <a:solidFill>
                <a:schemeClr val="bg1"/>
              </a:solidFill>
            </a:endParaRPr>
          </a:p>
          <a:p>
            <a:r>
              <a:rPr lang="ru-RU" sz="3600" b="1" dirty="0" err="1">
                <a:solidFill>
                  <a:schemeClr val="bg1"/>
                </a:solidFill>
              </a:rPr>
              <a:t>Летить</a:t>
            </a:r>
            <a:r>
              <a:rPr lang="ru-RU" sz="3600" b="1" dirty="0">
                <a:solidFill>
                  <a:schemeClr val="bg1"/>
                </a:solidFill>
              </a:rPr>
              <a:t> в </a:t>
            </a:r>
            <a:r>
              <a:rPr lang="ru-RU" sz="3600" b="1" dirty="0" err="1">
                <a:solidFill>
                  <a:schemeClr val="bg1"/>
                </a:solidFill>
              </a:rPr>
              <a:t>міста</a:t>
            </a:r>
            <a:r>
              <a:rPr lang="ru-RU" sz="3600" b="1" dirty="0">
                <a:solidFill>
                  <a:schemeClr val="bg1"/>
                </a:solidFill>
              </a:rPr>
              <a:t> і села</a:t>
            </a:r>
          </a:p>
          <a:p>
            <a:r>
              <a:rPr lang="ru-RU" sz="3600" b="1" dirty="0" err="1">
                <a:solidFill>
                  <a:schemeClr val="bg1"/>
                </a:solidFill>
              </a:rPr>
              <a:t>Несе</a:t>
            </a:r>
            <a:r>
              <a:rPr lang="ru-RU" sz="3600" b="1" dirty="0">
                <a:solidFill>
                  <a:schemeClr val="bg1"/>
                </a:solidFill>
              </a:rPr>
              <a:t>, </a:t>
            </a:r>
            <a:r>
              <a:rPr lang="ru-RU" sz="3600" b="1" dirty="0" err="1">
                <a:solidFill>
                  <a:schemeClr val="bg1"/>
                </a:solidFill>
              </a:rPr>
              <a:t>несе</a:t>
            </a:r>
            <a:r>
              <a:rPr lang="ru-RU" sz="3600" b="1" dirty="0">
                <a:solidFill>
                  <a:schemeClr val="bg1"/>
                </a:solidFill>
              </a:rPr>
              <a:t> </a:t>
            </a:r>
            <a:r>
              <a:rPr lang="ru-RU" sz="3600" b="1" dirty="0" err="1">
                <a:solidFill>
                  <a:schemeClr val="bg1"/>
                </a:solidFill>
              </a:rPr>
              <a:t>привіт</a:t>
            </a:r>
            <a:r>
              <a:rPr lang="ru-RU" sz="3600" b="1" dirty="0">
                <a:solidFill>
                  <a:schemeClr val="bg1"/>
                </a:solidFill>
              </a:rPr>
              <a:t>!</a:t>
            </a:r>
          </a:p>
          <a:p>
            <a:r>
              <a:rPr lang="ru-RU" sz="3600" b="1" dirty="0">
                <a:solidFill>
                  <a:schemeClr val="bg1"/>
                </a:solidFill>
              </a:rPr>
              <a:t>Нехай </a:t>
            </a:r>
            <a:r>
              <a:rPr lang="ru-RU" sz="3600" b="1" dirty="0" err="1">
                <a:solidFill>
                  <a:schemeClr val="bg1"/>
                </a:solidFill>
              </a:rPr>
              <a:t>її</a:t>
            </a:r>
            <a:r>
              <a:rPr lang="ru-RU" sz="3600" b="1" dirty="0">
                <a:solidFill>
                  <a:schemeClr val="bg1"/>
                </a:solidFill>
              </a:rPr>
              <a:t> </a:t>
            </a:r>
            <a:r>
              <a:rPr lang="ru-RU" sz="3600" b="1" dirty="0" err="1">
                <a:solidFill>
                  <a:schemeClr val="bg1"/>
                </a:solidFill>
              </a:rPr>
              <a:t>співають</a:t>
            </a:r>
            <a:endParaRPr lang="ru-RU" sz="3600" b="1" dirty="0">
              <a:solidFill>
                <a:schemeClr val="bg1"/>
              </a:solidFill>
            </a:endParaRPr>
          </a:p>
          <a:p>
            <a:r>
              <a:rPr lang="ru-RU" sz="3600" b="1" dirty="0" err="1">
                <a:solidFill>
                  <a:schemeClr val="bg1"/>
                </a:solidFill>
              </a:rPr>
              <a:t>Дорослі</a:t>
            </a:r>
            <a:r>
              <a:rPr lang="ru-RU" sz="3600" b="1" dirty="0">
                <a:solidFill>
                  <a:schemeClr val="bg1"/>
                </a:solidFill>
              </a:rPr>
              <a:t> і </a:t>
            </a:r>
            <a:r>
              <a:rPr lang="ru-RU" sz="3600" b="1" dirty="0" err="1">
                <a:solidFill>
                  <a:schemeClr val="bg1"/>
                </a:solidFill>
              </a:rPr>
              <a:t>малі</a:t>
            </a:r>
            <a:r>
              <a:rPr lang="ru-RU" sz="3600" b="1" dirty="0">
                <a:solidFill>
                  <a:schemeClr val="bg1"/>
                </a:solidFill>
              </a:rPr>
              <a:t>,</a:t>
            </a:r>
          </a:p>
          <a:p>
            <a:r>
              <a:rPr lang="ru-RU" sz="3600" b="1" dirty="0" err="1">
                <a:solidFill>
                  <a:schemeClr val="bg1"/>
                </a:solidFill>
              </a:rPr>
              <a:t>Усі</a:t>
            </a:r>
            <a:r>
              <a:rPr lang="ru-RU" sz="3600" b="1" dirty="0">
                <a:solidFill>
                  <a:schemeClr val="bg1"/>
                </a:solidFill>
              </a:rPr>
              <a:t>, </a:t>
            </a:r>
            <a:r>
              <a:rPr lang="ru-RU" sz="3600" b="1" dirty="0" err="1">
                <a:solidFill>
                  <a:schemeClr val="bg1"/>
                </a:solidFill>
              </a:rPr>
              <a:t>хто</a:t>
            </a:r>
            <a:r>
              <a:rPr lang="ru-RU" sz="3600" b="1" dirty="0">
                <a:solidFill>
                  <a:schemeClr val="bg1"/>
                </a:solidFill>
              </a:rPr>
              <a:t> любить </a:t>
            </a:r>
            <a:r>
              <a:rPr lang="ru-RU" sz="3600" b="1" dirty="0" err="1">
                <a:solidFill>
                  <a:schemeClr val="bg1"/>
                </a:solidFill>
              </a:rPr>
              <a:t>пісню</a:t>
            </a:r>
            <a:endParaRPr lang="ru-RU" sz="3600" b="1" dirty="0">
              <a:solidFill>
                <a:schemeClr val="bg1"/>
              </a:solidFill>
            </a:endParaRPr>
          </a:p>
          <a:p>
            <a:r>
              <a:rPr lang="ru-RU" sz="3600" b="1" dirty="0">
                <a:solidFill>
                  <a:schemeClr val="bg1"/>
                </a:solidFill>
              </a:rPr>
              <a:t>На </a:t>
            </a:r>
            <a:r>
              <a:rPr lang="ru-RU" sz="3600" b="1" dirty="0" err="1">
                <a:solidFill>
                  <a:schemeClr val="bg1"/>
                </a:solidFill>
              </a:rPr>
              <a:t>землі</a:t>
            </a:r>
            <a:r>
              <a:rPr lang="ru-RU" sz="3600" b="1" dirty="0">
                <a:solidFill>
                  <a:schemeClr val="bg1"/>
                </a:solidFill>
              </a:rPr>
              <a:t>!</a:t>
            </a:r>
            <a:endParaRPr lang="ru-UA" sz="3600" b="1" dirty="0">
              <a:solidFill>
                <a:schemeClr val="bg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4B229EA-ECA0-4C15-AA67-CF6FADBEE9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113" y="-271304"/>
            <a:ext cx="514978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0898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30"/>
          <p:cNvSpPr txBox="1">
            <a:spLocks noGrp="1"/>
          </p:cNvSpPr>
          <p:nvPr>
            <p:ph type="title"/>
          </p:nvPr>
        </p:nvSpPr>
        <p:spPr>
          <a:xfrm>
            <a:off x="1052857" y="867974"/>
            <a:ext cx="7375340" cy="26586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 err="1"/>
              <a:t>Музику</a:t>
            </a:r>
            <a:r>
              <a:rPr lang="ru-RU" sz="4000" dirty="0"/>
              <a:t> </a:t>
            </a:r>
            <a:r>
              <a:rPr lang="ru-RU" sz="4000" dirty="0" err="1"/>
              <a:t>можуть</a:t>
            </a:r>
            <a:r>
              <a:rPr lang="ru-RU" sz="4000" dirty="0"/>
              <a:t> </a:t>
            </a:r>
            <a:r>
              <a:rPr lang="ru-RU" sz="4000" dirty="0" err="1"/>
              <a:t>співати</a:t>
            </a:r>
            <a:r>
              <a:rPr lang="ru-RU" sz="4000" dirty="0"/>
              <a:t> </a:t>
            </a:r>
            <a:br>
              <a:rPr lang="ru-RU" sz="4000" dirty="0"/>
            </a:br>
            <a:r>
              <a:rPr lang="ru-RU" sz="4000" dirty="0" err="1"/>
              <a:t>або</a:t>
            </a:r>
            <a:r>
              <a:rPr lang="ru-RU" sz="4000" dirty="0"/>
              <a:t> </a:t>
            </a:r>
            <a:r>
              <a:rPr lang="ru-RU" sz="4000" dirty="0" err="1"/>
              <a:t>грати</a:t>
            </a:r>
            <a:r>
              <a:rPr lang="ru-RU" sz="4000" dirty="0"/>
              <a:t> на </a:t>
            </a:r>
            <a:r>
              <a:rPr lang="ru-RU" sz="4000" dirty="0" err="1"/>
              <a:t>інструментах</a:t>
            </a:r>
            <a:r>
              <a:rPr lang="ru-RU" sz="4000" dirty="0"/>
              <a:t> </a:t>
            </a:r>
            <a:r>
              <a:rPr lang="ru-RU" sz="4000" dirty="0" err="1"/>
              <a:t>кілька</a:t>
            </a:r>
            <a:r>
              <a:rPr lang="ru-RU" sz="4000" dirty="0"/>
              <a:t> </a:t>
            </a:r>
            <a:r>
              <a:rPr lang="ru-RU" sz="4000" dirty="0" err="1"/>
              <a:t>виконавців</a:t>
            </a:r>
            <a:r>
              <a:rPr lang="ru-RU" sz="4000" dirty="0"/>
              <a:t>:</a:t>
            </a:r>
            <a:endParaRPr sz="4000" dirty="0"/>
          </a:p>
        </p:txBody>
      </p:sp>
      <p:sp>
        <p:nvSpPr>
          <p:cNvPr id="441" name="Google Shape;441;p30"/>
          <p:cNvSpPr/>
          <p:nvPr/>
        </p:nvSpPr>
        <p:spPr>
          <a:xfrm rot="7200205">
            <a:off x="7596972" y="-433599"/>
            <a:ext cx="1946199" cy="1946199"/>
          </a:xfrm>
          <a:prstGeom prst="ellipse">
            <a:avLst/>
          </a:prstGeom>
          <a:gradFill>
            <a:gsLst>
              <a:gs pos="0">
                <a:schemeClr val="accent5"/>
              </a:gs>
              <a:gs pos="28000">
                <a:schemeClr val="accent5"/>
              </a:gs>
              <a:gs pos="100000">
                <a:schemeClr val="accent6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30"/>
          <p:cNvSpPr/>
          <p:nvPr/>
        </p:nvSpPr>
        <p:spPr>
          <a:xfrm>
            <a:off x="7614575" y="3526575"/>
            <a:ext cx="1410000" cy="1410000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3" name="Google Shape;443;p30"/>
          <p:cNvSpPr/>
          <p:nvPr/>
        </p:nvSpPr>
        <p:spPr>
          <a:xfrm>
            <a:off x="-1499553" y="3376035"/>
            <a:ext cx="2465100" cy="2465100"/>
          </a:xfrm>
          <a:prstGeom prst="ellipse">
            <a:avLst/>
          </a:prstGeom>
          <a:gradFill>
            <a:gsLst>
              <a:gs pos="0">
                <a:schemeClr val="accent3"/>
              </a:gs>
              <a:gs pos="50000">
                <a:schemeClr val="accent4"/>
              </a:gs>
              <a:gs pos="100000">
                <a:schemeClr val="accent5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30"/>
          <p:cNvSpPr/>
          <p:nvPr/>
        </p:nvSpPr>
        <p:spPr>
          <a:xfrm>
            <a:off x="-23397" y="289065"/>
            <a:ext cx="1478400" cy="1478400"/>
          </a:xfrm>
          <a:prstGeom prst="ellipse">
            <a:avLst/>
          </a:prstGeom>
          <a:gradFill>
            <a:gsLst>
              <a:gs pos="0">
                <a:schemeClr val="accent1"/>
              </a:gs>
              <a:gs pos="18000">
                <a:schemeClr val="accent1"/>
              </a:gs>
              <a:gs pos="100000">
                <a:schemeClr val="accent2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Підзаголовок 2">
            <a:extLst>
              <a:ext uri="{FF2B5EF4-FFF2-40B4-BE49-F238E27FC236}">
                <a16:creationId xmlns:a16="http://schemas.microsoft.com/office/drawing/2014/main" id="{4361118F-45F7-4D02-9661-59C20E4FB4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6400" y="-84800"/>
            <a:ext cx="6691200" cy="1478400"/>
          </a:xfrm>
        </p:spPr>
        <p:txBody>
          <a:bodyPr/>
          <a:lstStyle/>
          <a:p>
            <a:pPr algn="ctr"/>
            <a:r>
              <a:rPr lang="uk-UA" sz="4800" b="1" dirty="0" err="1"/>
              <a:t>Музисна</a:t>
            </a:r>
            <a:r>
              <a:rPr lang="uk-UA" sz="4800" b="1" dirty="0"/>
              <a:t> грамота </a:t>
            </a:r>
            <a:endParaRPr lang="ru-UA" sz="4800" b="1" dirty="0"/>
          </a:p>
        </p:txBody>
      </p:sp>
    </p:spTree>
    <p:extLst>
      <p:ext uri="{BB962C8B-B14F-4D97-AF65-F5344CB8AC3E}">
        <p14:creationId xmlns:p14="http://schemas.microsoft.com/office/powerpoint/2010/main" val="23240873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30"/>
          <p:cNvSpPr txBox="1">
            <a:spLocks noGrp="1"/>
          </p:cNvSpPr>
          <p:nvPr>
            <p:ph type="title"/>
          </p:nvPr>
        </p:nvSpPr>
        <p:spPr>
          <a:xfrm>
            <a:off x="1497500" y="999355"/>
            <a:ext cx="6694856" cy="330595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dirty="0"/>
              <a:t>Два - Дует; </a:t>
            </a:r>
            <a:br>
              <a:rPr lang="ru-RU" sz="4800" dirty="0"/>
            </a:br>
            <a:r>
              <a:rPr lang="ru-RU" sz="4800" dirty="0"/>
              <a:t>три - </a:t>
            </a:r>
            <a:r>
              <a:rPr lang="ru-RU" sz="4800" dirty="0" err="1"/>
              <a:t>тріо</a:t>
            </a:r>
            <a:r>
              <a:rPr lang="ru-RU" sz="4800" dirty="0"/>
              <a:t>; </a:t>
            </a:r>
            <a:br>
              <a:rPr lang="ru-RU" sz="4800" dirty="0"/>
            </a:br>
            <a:r>
              <a:rPr lang="ru-RU" sz="4800" dirty="0" err="1"/>
              <a:t>чотири</a:t>
            </a:r>
            <a:r>
              <a:rPr lang="ru-RU" sz="4800" dirty="0"/>
              <a:t> - квартет.</a:t>
            </a:r>
            <a:r>
              <a:rPr lang="uk-UA" sz="4800" dirty="0"/>
              <a:t> </a:t>
            </a:r>
            <a:br>
              <a:rPr lang="uk-UA" sz="4800" dirty="0"/>
            </a:br>
            <a:endParaRPr sz="4800" dirty="0"/>
          </a:p>
        </p:txBody>
      </p:sp>
      <p:sp>
        <p:nvSpPr>
          <p:cNvPr id="441" name="Google Shape;441;p30"/>
          <p:cNvSpPr/>
          <p:nvPr/>
        </p:nvSpPr>
        <p:spPr>
          <a:xfrm rot="7200205">
            <a:off x="7544295" y="1424210"/>
            <a:ext cx="1946199" cy="1946199"/>
          </a:xfrm>
          <a:prstGeom prst="ellipse">
            <a:avLst/>
          </a:prstGeom>
          <a:gradFill>
            <a:gsLst>
              <a:gs pos="0">
                <a:schemeClr val="accent5"/>
              </a:gs>
              <a:gs pos="28000">
                <a:schemeClr val="accent5"/>
              </a:gs>
              <a:gs pos="100000">
                <a:schemeClr val="accent6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30"/>
          <p:cNvSpPr/>
          <p:nvPr/>
        </p:nvSpPr>
        <p:spPr>
          <a:xfrm>
            <a:off x="-404265" y="1161750"/>
            <a:ext cx="1410000" cy="1410000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3" name="Google Shape;443;p30"/>
          <p:cNvSpPr/>
          <p:nvPr/>
        </p:nvSpPr>
        <p:spPr>
          <a:xfrm>
            <a:off x="7154888" y="2818586"/>
            <a:ext cx="2465100" cy="2465100"/>
          </a:xfrm>
          <a:prstGeom prst="ellipse">
            <a:avLst/>
          </a:prstGeom>
          <a:gradFill>
            <a:gsLst>
              <a:gs pos="0">
                <a:schemeClr val="accent3"/>
              </a:gs>
              <a:gs pos="50000">
                <a:schemeClr val="accent4"/>
              </a:gs>
              <a:gs pos="100000">
                <a:schemeClr val="accent5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30"/>
          <p:cNvSpPr/>
          <p:nvPr/>
        </p:nvSpPr>
        <p:spPr>
          <a:xfrm>
            <a:off x="-156839" y="-109419"/>
            <a:ext cx="1478400" cy="1478400"/>
          </a:xfrm>
          <a:prstGeom prst="ellipse">
            <a:avLst/>
          </a:prstGeom>
          <a:gradFill>
            <a:gsLst>
              <a:gs pos="0">
                <a:schemeClr val="accent1"/>
              </a:gs>
              <a:gs pos="18000">
                <a:schemeClr val="accent1"/>
              </a:gs>
              <a:gs pos="100000">
                <a:schemeClr val="accent2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Підзаголовок 2">
            <a:extLst>
              <a:ext uri="{FF2B5EF4-FFF2-40B4-BE49-F238E27FC236}">
                <a16:creationId xmlns:a16="http://schemas.microsoft.com/office/drawing/2014/main" id="{79D1E8D2-82AA-4864-9410-904560819F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35396" y="-209960"/>
            <a:ext cx="6691200" cy="1478400"/>
          </a:xfrm>
        </p:spPr>
        <p:txBody>
          <a:bodyPr/>
          <a:lstStyle/>
          <a:p>
            <a:pPr algn="ctr"/>
            <a:r>
              <a:rPr lang="uk-UA" sz="4800" b="1" dirty="0" err="1"/>
              <a:t>Музисна</a:t>
            </a:r>
            <a:r>
              <a:rPr lang="uk-UA" sz="4800" b="1" dirty="0"/>
              <a:t> грамота </a:t>
            </a:r>
            <a:endParaRPr lang="ru-UA" sz="4800" b="1" dirty="0"/>
          </a:p>
        </p:txBody>
      </p:sp>
    </p:spTree>
    <p:extLst>
      <p:ext uri="{BB962C8B-B14F-4D97-AF65-F5344CB8AC3E}">
        <p14:creationId xmlns:p14="http://schemas.microsoft.com/office/powerpoint/2010/main" val="9847908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0E90D120-E196-44DD-9984-17B8F65A73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35396" y="-209960"/>
            <a:ext cx="6691200" cy="1478400"/>
          </a:xfrm>
        </p:spPr>
        <p:txBody>
          <a:bodyPr/>
          <a:lstStyle/>
          <a:p>
            <a:pPr algn="ctr"/>
            <a:r>
              <a:rPr lang="uk-UA" sz="4800" b="1" dirty="0" err="1"/>
              <a:t>Музисна</a:t>
            </a:r>
            <a:r>
              <a:rPr lang="uk-UA" sz="4800" b="1" dirty="0"/>
              <a:t> грамота </a:t>
            </a:r>
            <a:endParaRPr lang="ru-UA" sz="480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7DDFB40-0C6E-4AB6-83B4-5CD54FB657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73" t="30801" r="1387" b="22349"/>
          <a:stretch/>
        </p:blipFill>
        <p:spPr>
          <a:xfrm>
            <a:off x="520995" y="1112914"/>
            <a:ext cx="8335925" cy="225643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Google Shape;443;p30">
            <a:extLst>
              <a:ext uri="{FF2B5EF4-FFF2-40B4-BE49-F238E27FC236}">
                <a16:creationId xmlns:a16="http://schemas.microsoft.com/office/drawing/2014/main" id="{A6311C65-2512-4BE0-81F3-9B2D57A809B7}"/>
              </a:ext>
            </a:extLst>
          </p:cNvPr>
          <p:cNvSpPr/>
          <p:nvPr/>
        </p:nvSpPr>
        <p:spPr>
          <a:xfrm>
            <a:off x="7392748" y="2902366"/>
            <a:ext cx="2465100" cy="2465100"/>
          </a:xfrm>
          <a:prstGeom prst="ellipse">
            <a:avLst/>
          </a:prstGeom>
          <a:gradFill>
            <a:gsLst>
              <a:gs pos="0">
                <a:schemeClr val="accent3"/>
              </a:gs>
              <a:gs pos="50000">
                <a:schemeClr val="accent4"/>
              </a:gs>
              <a:gs pos="100000">
                <a:schemeClr val="accent5"/>
              </a:gs>
            </a:gsLst>
            <a:lin ang="2700006" scaled="0"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" name="Google Shape;4703;p50">
            <a:extLst>
              <a:ext uri="{FF2B5EF4-FFF2-40B4-BE49-F238E27FC236}">
                <a16:creationId xmlns:a16="http://schemas.microsoft.com/office/drawing/2014/main" id="{8CFDFA56-436B-46AE-BD9B-7EDA18427310}"/>
              </a:ext>
            </a:extLst>
          </p:cNvPr>
          <p:cNvGrpSpPr/>
          <p:nvPr/>
        </p:nvGrpSpPr>
        <p:grpSpPr>
          <a:xfrm>
            <a:off x="1046116" y="174680"/>
            <a:ext cx="841541" cy="709119"/>
            <a:chOff x="924450" y="2028975"/>
            <a:chExt cx="425975" cy="479750"/>
          </a:xfrm>
        </p:grpSpPr>
        <p:sp>
          <p:nvSpPr>
            <p:cNvPr id="7" name="Google Shape;4704;p50">
              <a:extLst>
                <a:ext uri="{FF2B5EF4-FFF2-40B4-BE49-F238E27FC236}">
                  <a16:creationId xmlns:a16="http://schemas.microsoft.com/office/drawing/2014/main" id="{5DADB6B4-49B9-4CCF-B9C9-B0377C649D4B}"/>
                </a:ext>
              </a:extLst>
            </p:cNvPr>
            <p:cNvSpPr/>
            <p:nvPr/>
          </p:nvSpPr>
          <p:spPr>
            <a:xfrm>
              <a:off x="1035500" y="2028975"/>
              <a:ext cx="314925" cy="153075"/>
            </a:xfrm>
            <a:custGeom>
              <a:avLst/>
              <a:gdLst/>
              <a:ahLst/>
              <a:cxnLst/>
              <a:rect l="l" t="t" r="r" b="b"/>
              <a:pathLst>
                <a:path w="12597" h="6123" extrusionOk="0">
                  <a:moveTo>
                    <a:pt x="12036" y="0"/>
                  </a:moveTo>
                  <a:cubicBezTo>
                    <a:pt x="11993" y="0"/>
                    <a:pt x="11948" y="5"/>
                    <a:pt x="11904" y="16"/>
                  </a:cubicBezTo>
                  <a:lnTo>
                    <a:pt x="437" y="2696"/>
                  </a:lnTo>
                  <a:cubicBezTo>
                    <a:pt x="181" y="2753"/>
                    <a:pt x="0" y="2982"/>
                    <a:pt x="0" y="3244"/>
                  </a:cubicBezTo>
                  <a:lnTo>
                    <a:pt x="0" y="6123"/>
                  </a:lnTo>
                  <a:lnTo>
                    <a:pt x="12596" y="3181"/>
                  </a:lnTo>
                  <a:lnTo>
                    <a:pt x="12596" y="564"/>
                  </a:lnTo>
                  <a:cubicBezTo>
                    <a:pt x="12596" y="245"/>
                    <a:pt x="12338" y="0"/>
                    <a:pt x="12036" y="0"/>
                  </a:cubicBezTo>
                  <a:close/>
                </a:path>
              </a:pathLst>
            </a:cu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" name="Google Shape;4705;p50">
              <a:extLst>
                <a:ext uri="{FF2B5EF4-FFF2-40B4-BE49-F238E27FC236}">
                  <a16:creationId xmlns:a16="http://schemas.microsoft.com/office/drawing/2014/main" id="{E87BC9B6-494B-405C-A2A7-131C758C3658}"/>
                </a:ext>
              </a:extLst>
            </p:cNvPr>
            <p:cNvSpPr/>
            <p:nvPr/>
          </p:nvSpPr>
          <p:spPr>
            <a:xfrm>
              <a:off x="1212475" y="2137450"/>
              <a:ext cx="137950" cy="304275"/>
            </a:xfrm>
            <a:custGeom>
              <a:avLst/>
              <a:gdLst/>
              <a:ahLst/>
              <a:cxnLst/>
              <a:rect l="l" t="t" r="r" b="b"/>
              <a:pathLst>
                <a:path w="5518" h="12171" extrusionOk="0">
                  <a:moveTo>
                    <a:pt x="5517" y="1"/>
                  </a:moveTo>
                  <a:lnTo>
                    <a:pt x="4388" y="266"/>
                  </a:lnTo>
                  <a:lnTo>
                    <a:pt x="4388" y="7345"/>
                  </a:lnTo>
                  <a:cubicBezTo>
                    <a:pt x="3943" y="7029"/>
                    <a:pt x="3410" y="6861"/>
                    <a:pt x="2865" y="6861"/>
                  </a:cubicBezTo>
                  <a:cubicBezTo>
                    <a:pt x="1790" y="6861"/>
                    <a:pt x="823" y="7508"/>
                    <a:pt x="410" y="8499"/>
                  </a:cubicBezTo>
                  <a:cubicBezTo>
                    <a:pt x="1" y="9492"/>
                    <a:pt x="227" y="10634"/>
                    <a:pt x="986" y="11392"/>
                  </a:cubicBezTo>
                  <a:cubicBezTo>
                    <a:pt x="1495" y="11900"/>
                    <a:pt x="2174" y="12170"/>
                    <a:pt x="2865" y="12170"/>
                  </a:cubicBezTo>
                  <a:cubicBezTo>
                    <a:pt x="3207" y="12170"/>
                    <a:pt x="3551" y="12104"/>
                    <a:pt x="3879" y="11968"/>
                  </a:cubicBezTo>
                  <a:cubicBezTo>
                    <a:pt x="4873" y="11558"/>
                    <a:pt x="5517" y="10588"/>
                    <a:pt x="5517" y="9516"/>
                  </a:cubicBezTo>
                  <a:lnTo>
                    <a:pt x="5517" y="1"/>
                  </a:lnTo>
                  <a:close/>
                </a:path>
              </a:pathLst>
            </a:cu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" name="Google Shape;4706;p50">
              <a:extLst>
                <a:ext uri="{FF2B5EF4-FFF2-40B4-BE49-F238E27FC236}">
                  <a16:creationId xmlns:a16="http://schemas.microsoft.com/office/drawing/2014/main" id="{2F60E737-1008-4F8D-8C52-3C97E01597B9}"/>
                </a:ext>
              </a:extLst>
            </p:cNvPr>
            <p:cNvSpPr/>
            <p:nvPr/>
          </p:nvSpPr>
          <p:spPr>
            <a:xfrm>
              <a:off x="924450" y="2204450"/>
              <a:ext cx="139300" cy="304275"/>
            </a:xfrm>
            <a:custGeom>
              <a:avLst/>
              <a:gdLst/>
              <a:ahLst/>
              <a:cxnLst/>
              <a:rect l="l" t="t" r="r" b="b"/>
              <a:pathLst>
                <a:path w="5572" h="12171" extrusionOk="0">
                  <a:moveTo>
                    <a:pt x="5572" y="1"/>
                  </a:moveTo>
                  <a:lnTo>
                    <a:pt x="4442" y="263"/>
                  </a:lnTo>
                  <a:lnTo>
                    <a:pt x="4442" y="7345"/>
                  </a:lnTo>
                  <a:cubicBezTo>
                    <a:pt x="3982" y="7023"/>
                    <a:pt x="3449" y="6864"/>
                    <a:pt x="2917" y="6864"/>
                  </a:cubicBezTo>
                  <a:cubicBezTo>
                    <a:pt x="2291" y="6864"/>
                    <a:pt x="1668" y="7085"/>
                    <a:pt x="1169" y="7520"/>
                  </a:cubicBezTo>
                  <a:cubicBezTo>
                    <a:pt x="251" y="8327"/>
                    <a:pt x="1" y="9655"/>
                    <a:pt x="564" y="10742"/>
                  </a:cubicBezTo>
                  <a:cubicBezTo>
                    <a:pt x="1030" y="11634"/>
                    <a:pt x="1946" y="12171"/>
                    <a:pt x="2916" y="12171"/>
                  </a:cubicBezTo>
                  <a:cubicBezTo>
                    <a:pt x="3126" y="12171"/>
                    <a:pt x="3338" y="12146"/>
                    <a:pt x="3548" y="12094"/>
                  </a:cubicBezTo>
                  <a:cubicBezTo>
                    <a:pt x="4738" y="11802"/>
                    <a:pt x="5572" y="10739"/>
                    <a:pt x="5572" y="9516"/>
                  </a:cubicBezTo>
                  <a:lnTo>
                    <a:pt x="5572" y="1"/>
                  </a:lnTo>
                  <a:close/>
                </a:path>
              </a:pathLst>
            </a:cu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1" name="Google Shape;4703;p50">
            <a:extLst>
              <a:ext uri="{FF2B5EF4-FFF2-40B4-BE49-F238E27FC236}">
                <a16:creationId xmlns:a16="http://schemas.microsoft.com/office/drawing/2014/main" id="{63C062CB-E481-4D30-96DA-B7DA267B510C}"/>
              </a:ext>
            </a:extLst>
          </p:cNvPr>
          <p:cNvGrpSpPr/>
          <p:nvPr/>
        </p:nvGrpSpPr>
        <p:grpSpPr>
          <a:xfrm>
            <a:off x="7530523" y="125773"/>
            <a:ext cx="887570" cy="809859"/>
            <a:chOff x="924450" y="2028975"/>
            <a:chExt cx="425975" cy="479750"/>
          </a:xfrm>
        </p:grpSpPr>
        <p:sp>
          <p:nvSpPr>
            <p:cNvPr id="12" name="Google Shape;4704;p50">
              <a:extLst>
                <a:ext uri="{FF2B5EF4-FFF2-40B4-BE49-F238E27FC236}">
                  <a16:creationId xmlns:a16="http://schemas.microsoft.com/office/drawing/2014/main" id="{8211A28D-4284-45F0-ACF1-3FBDEAADC677}"/>
                </a:ext>
              </a:extLst>
            </p:cNvPr>
            <p:cNvSpPr/>
            <p:nvPr/>
          </p:nvSpPr>
          <p:spPr>
            <a:xfrm>
              <a:off x="1035500" y="2028975"/>
              <a:ext cx="314925" cy="153075"/>
            </a:xfrm>
            <a:custGeom>
              <a:avLst/>
              <a:gdLst/>
              <a:ahLst/>
              <a:cxnLst/>
              <a:rect l="l" t="t" r="r" b="b"/>
              <a:pathLst>
                <a:path w="12597" h="6123" extrusionOk="0">
                  <a:moveTo>
                    <a:pt x="12036" y="0"/>
                  </a:moveTo>
                  <a:cubicBezTo>
                    <a:pt x="11993" y="0"/>
                    <a:pt x="11948" y="5"/>
                    <a:pt x="11904" y="16"/>
                  </a:cubicBezTo>
                  <a:lnTo>
                    <a:pt x="437" y="2696"/>
                  </a:lnTo>
                  <a:cubicBezTo>
                    <a:pt x="181" y="2753"/>
                    <a:pt x="0" y="2982"/>
                    <a:pt x="0" y="3244"/>
                  </a:cubicBezTo>
                  <a:lnTo>
                    <a:pt x="0" y="6123"/>
                  </a:lnTo>
                  <a:lnTo>
                    <a:pt x="12596" y="3181"/>
                  </a:lnTo>
                  <a:lnTo>
                    <a:pt x="12596" y="564"/>
                  </a:lnTo>
                  <a:cubicBezTo>
                    <a:pt x="12596" y="245"/>
                    <a:pt x="12338" y="0"/>
                    <a:pt x="12036" y="0"/>
                  </a:cubicBezTo>
                  <a:close/>
                </a:path>
              </a:pathLst>
            </a:cu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3" name="Google Shape;4705;p50">
              <a:extLst>
                <a:ext uri="{FF2B5EF4-FFF2-40B4-BE49-F238E27FC236}">
                  <a16:creationId xmlns:a16="http://schemas.microsoft.com/office/drawing/2014/main" id="{E4C5FDB3-CCEC-4115-8092-7079B5B18FFF}"/>
                </a:ext>
              </a:extLst>
            </p:cNvPr>
            <p:cNvSpPr/>
            <p:nvPr/>
          </p:nvSpPr>
          <p:spPr>
            <a:xfrm>
              <a:off x="1212475" y="2137450"/>
              <a:ext cx="137950" cy="304275"/>
            </a:xfrm>
            <a:custGeom>
              <a:avLst/>
              <a:gdLst/>
              <a:ahLst/>
              <a:cxnLst/>
              <a:rect l="l" t="t" r="r" b="b"/>
              <a:pathLst>
                <a:path w="5518" h="12171" extrusionOk="0">
                  <a:moveTo>
                    <a:pt x="5517" y="1"/>
                  </a:moveTo>
                  <a:lnTo>
                    <a:pt x="4388" y="266"/>
                  </a:lnTo>
                  <a:lnTo>
                    <a:pt x="4388" y="7345"/>
                  </a:lnTo>
                  <a:cubicBezTo>
                    <a:pt x="3943" y="7029"/>
                    <a:pt x="3410" y="6861"/>
                    <a:pt x="2865" y="6861"/>
                  </a:cubicBezTo>
                  <a:cubicBezTo>
                    <a:pt x="1790" y="6861"/>
                    <a:pt x="823" y="7508"/>
                    <a:pt x="410" y="8499"/>
                  </a:cubicBezTo>
                  <a:cubicBezTo>
                    <a:pt x="1" y="9492"/>
                    <a:pt x="227" y="10634"/>
                    <a:pt x="986" y="11392"/>
                  </a:cubicBezTo>
                  <a:cubicBezTo>
                    <a:pt x="1495" y="11900"/>
                    <a:pt x="2174" y="12170"/>
                    <a:pt x="2865" y="12170"/>
                  </a:cubicBezTo>
                  <a:cubicBezTo>
                    <a:pt x="3207" y="12170"/>
                    <a:pt x="3551" y="12104"/>
                    <a:pt x="3879" y="11968"/>
                  </a:cubicBezTo>
                  <a:cubicBezTo>
                    <a:pt x="4873" y="11558"/>
                    <a:pt x="5517" y="10588"/>
                    <a:pt x="5517" y="9516"/>
                  </a:cubicBezTo>
                  <a:lnTo>
                    <a:pt x="5517" y="1"/>
                  </a:lnTo>
                  <a:close/>
                </a:path>
              </a:pathLst>
            </a:cu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4" name="Google Shape;4706;p50">
              <a:extLst>
                <a:ext uri="{FF2B5EF4-FFF2-40B4-BE49-F238E27FC236}">
                  <a16:creationId xmlns:a16="http://schemas.microsoft.com/office/drawing/2014/main" id="{549EBF70-345B-4563-817B-992FD8BFB840}"/>
                </a:ext>
              </a:extLst>
            </p:cNvPr>
            <p:cNvSpPr/>
            <p:nvPr/>
          </p:nvSpPr>
          <p:spPr>
            <a:xfrm>
              <a:off x="924450" y="2204450"/>
              <a:ext cx="139300" cy="304275"/>
            </a:xfrm>
            <a:custGeom>
              <a:avLst/>
              <a:gdLst/>
              <a:ahLst/>
              <a:cxnLst/>
              <a:rect l="l" t="t" r="r" b="b"/>
              <a:pathLst>
                <a:path w="5572" h="12171" extrusionOk="0">
                  <a:moveTo>
                    <a:pt x="5572" y="1"/>
                  </a:moveTo>
                  <a:lnTo>
                    <a:pt x="4442" y="263"/>
                  </a:lnTo>
                  <a:lnTo>
                    <a:pt x="4442" y="7345"/>
                  </a:lnTo>
                  <a:cubicBezTo>
                    <a:pt x="3982" y="7023"/>
                    <a:pt x="3449" y="6864"/>
                    <a:pt x="2917" y="6864"/>
                  </a:cubicBezTo>
                  <a:cubicBezTo>
                    <a:pt x="2291" y="6864"/>
                    <a:pt x="1668" y="7085"/>
                    <a:pt x="1169" y="7520"/>
                  </a:cubicBezTo>
                  <a:cubicBezTo>
                    <a:pt x="251" y="8327"/>
                    <a:pt x="1" y="9655"/>
                    <a:pt x="564" y="10742"/>
                  </a:cubicBezTo>
                  <a:cubicBezTo>
                    <a:pt x="1030" y="11634"/>
                    <a:pt x="1946" y="12171"/>
                    <a:pt x="2916" y="12171"/>
                  </a:cubicBezTo>
                  <a:cubicBezTo>
                    <a:pt x="3126" y="12171"/>
                    <a:pt x="3338" y="12146"/>
                    <a:pt x="3548" y="12094"/>
                  </a:cubicBezTo>
                  <a:cubicBezTo>
                    <a:pt x="4738" y="11802"/>
                    <a:pt x="5572" y="10739"/>
                    <a:pt x="5572" y="9516"/>
                  </a:cubicBezTo>
                  <a:lnTo>
                    <a:pt x="5572" y="1"/>
                  </a:lnTo>
                  <a:close/>
                </a:path>
              </a:pathLst>
            </a:cu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437130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15;p42">
            <a:extLst>
              <a:ext uri="{FF2B5EF4-FFF2-40B4-BE49-F238E27FC236}">
                <a16:creationId xmlns:a16="http://schemas.microsoft.com/office/drawing/2014/main" id="{BFD96692-BC62-40C1-B568-1DC8F17A8964}"/>
              </a:ext>
            </a:extLst>
          </p:cNvPr>
          <p:cNvSpPr/>
          <p:nvPr/>
        </p:nvSpPr>
        <p:spPr>
          <a:xfrm>
            <a:off x="153819" y="162486"/>
            <a:ext cx="8779166" cy="1325042"/>
          </a:xfrm>
          <a:prstGeom prst="roundRect">
            <a:avLst>
              <a:gd name="adj" fmla="val 16667"/>
            </a:avLst>
          </a:prstGeom>
          <a:solidFill>
            <a:srgbClr val="FFCC32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solidFill>
                  <a:srgbClr val="002060"/>
                </a:solidFill>
              </a:rPr>
              <a:t>В яку </a:t>
            </a:r>
            <a:r>
              <a:rPr lang="ru-RU" sz="3200" b="1" dirty="0" err="1">
                <a:solidFill>
                  <a:srgbClr val="002060"/>
                </a:solidFill>
              </a:rPr>
              <a:t>скриньку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err="1">
                <a:solidFill>
                  <a:srgbClr val="002060"/>
                </a:solidFill>
              </a:rPr>
              <a:t>ви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 err="1">
                <a:solidFill>
                  <a:srgbClr val="002060"/>
                </a:solidFill>
              </a:rPr>
              <a:t>покладете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err="1">
                <a:solidFill>
                  <a:srgbClr val="002060"/>
                </a:solidFill>
              </a:rPr>
              <a:t>враження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err="1">
                <a:solidFill>
                  <a:srgbClr val="002060"/>
                </a:solidFill>
              </a:rPr>
              <a:t>від</a:t>
            </a:r>
            <a:r>
              <a:rPr lang="ru-RU" sz="3200" b="1" dirty="0">
                <a:solidFill>
                  <a:srgbClr val="002060"/>
                </a:solidFill>
              </a:rPr>
              <a:t> уроку</a:t>
            </a:r>
            <a:r>
              <a:rPr lang="ru-RU" sz="1600" b="1" dirty="0">
                <a:solidFill>
                  <a:srgbClr val="002060"/>
                </a:solidFill>
              </a:rPr>
              <a:t>?</a:t>
            </a:r>
          </a:p>
        </p:txBody>
      </p:sp>
      <p:pic>
        <p:nvPicPr>
          <p:cNvPr id="8" name="Google Shape;136;p14">
            <a:extLst>
              <a:ext uri="{FF2B5EF4-FFF2-40B4-BE49-F238E27FC236}">
                <a16:creationId xmlns:a16="http://schemas.microsoft.com/office/drawing/2014/main" id="{B8B9242B-5C47-447C-B07D-000B1896D487}"/>
              </a:ext>
            </a:extLst>
          </p:cNvPr>
          <p:cNvPicPr preferRelativeResize="0"/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46" b="94033" l="4567" r="97953">
                        <a14:foregroundMark x1="97165" y1="21519" x2="65984" y2="83363"/>
                        <a14:foregroundMark x1="65984" y1="83363" x2="49291" y2="94394"/>
                        <a14:foregroundMark x1="49291" y1="94394" x2="10709" y2="85714"/>
                        <a14:foregroundMark x1="10709" y1="85714" x2="15433" y2="63472"/>
                        <a14:foregroundMark x1="15433" y1="63472" x2="35906" y2="56058"/>
                        <a14:foregroundMark x1="80472" y1="58047" x2="80472" y2="58047"/>
                        <a14:foregroundMark x1="93701" y1="15190" x2="88504" y2="40868"/>
                        <a14:foregroundMark x1="88504" y1="40868" x2="82362" y2="46835"/>
                        <a14:foregroundMark x1="60787" y1="7414" x2="84882" y2="13201"/>
                        <a14:foregroundMark x1="84882" y1="13201" x2="97165" y2="24955"/>
                        <a14:foregroundMark x1="97165" y1="24955" x2="98110" y2="33092"/>
                        <a14:foregroundMark x1="8031" y1="69439" x2="4567" y2="84629"/>
                        <a14:foregroundMark x1="40630" y1="13743" x2="32756" y2="3634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3818" y="2484707"/>
            <a:ext cx="2567586" cy="2478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39;p14">
            <a:extLst>
              <a:ext uri="{FF2B5EF4-FFF2-40B4-BE49-F238E27FC236}">
                <a16:creationId xmlns:a16="http://schemas.microsoft.com/office/drawing/2014/main" id="{AF3865C1-C8D4-43B3-BB81-D6D3F8E5F40D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9952" y="2159930"/>
            <a:ext cx="1957245" cy="16829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36;p14">
            <a:extLst>
              <a:ext uri="{FF2B5EF4-FFF2-40B4-BE49-F238E27FC236}">
                <a16:creationId xmlns:a16="http://schemas.microsoft.com/office/drawing/2014/main" id="{84E99A84-FD1D-40CA-A993-46443D910552}"/>
              </a:ext>
            </a:extLst>
          </p:cNvPr>
          <p:cNvPicPr preferRelativeResize="0"/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46" b="94033" l="4567" r="97953">
                        <a14:foregroundMark x1="97165" y1="21519" x2="65984" y2="83363"/>
                        <a14:foregroundMark x1="65984" y1="83363" x2="49291" y2="94394"/>
                        <a14:foregroundMark x1="49291" y1="94394" x2="10709" y2="85714"/>
                        <a14:foregroundMark x1="10709" y1="85714" x2="15433" y2="63472"/>
                        <a14:foregroundMark x1="15433" y1="63472" x2="35906" y2="56058"/>
                        <a14:foregroundMark x1="80472" y1="58047" x2="80472" y2="58047"/>
                        <a14:foregroundMark x1="93701" y1="15190" x2="88504" y2="40868"/>
                        <a14:foregroundMark x1="88504" y1="40868" x2="82362" y2="46835"/>
                        <a14:foregroundMark x1="60787" y1="7414" x2="84882" y2="13201"/>
                        <a14:foregroundMark x1="84882" y1="13201" x2="97165" y2="24955"/>
                        <a14:foregroundMark x1="97165" y1="24955" x2="98110" y2="33092"/>
                        <a14:foregroundMark x1="8031" y1="69439" x2="4567" y2="84629"/>
                        <a14:foregroundMark x1="40630" y1="13743" x2="32756" y2="3634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37011" y="2397092"/>
            <a:ext cx="2567586" cy="2478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36;p14">
            <a:extLst>
              <a:ext uri="{FF2B5EF4-FFF2-40B4-BE49-F238E27FC236}">
                <a16:creationId xmlns:a16="http://schemas.microsoft.com/office/drawing/2014/main" id="{C018AD83-DA6A-4B19-BD28-42E66C362A64}"/>
              </a:ext>
            </a:extLst>
          </p:cNvPr>
          <p:cNvPicPr preferRelativeResize="0"/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46" b="94033" l="4567" r="97953">
                        <a14:foregroundMark x1="97165" y1="21519" x2="65984" y2="83363"/>
                        <a14:foregroundMark x1="65984" y1="83363" x2="49291" y2="94394"/>
                        <a14:foregroundMark x1="49291" y1="94394" x2="10709" y2="85714"/>
                        <a14:foregroundMark x1="10709" y1="85714" x2="15433" y2="63472"/>
                        <a14:foregroundMark x1="15433" y1="63472" x2="35906" y2="56058"/>
                        <a14:foregroundMark x1="80472" y1="58047" x2="80472" y2="58047"/>
                        <a14:foregroundMark x1="93701" y1="15190" x2="88504" y2="40868"/>
                        <a14:foregroundMark x1="88504" y1="40868" x2="82362" y2="46835"/>
                        <a14:foregroundMark x1="60787" y1="7414" x2="84882" y2="13201"/>
                        <a14:foregroundMark x1="84882" y1="13201" x2="97165" y2="24955"/>
                        <a14:foregroundMark x1="97165" y1="24955" x2="98110" y2="33092"/>
                        <a14:foregroundMark x1="8031" y1="69439" x2="4567" y2="84629"/>
                        <a14:foregroundMark x1="40630" y1="13743" x2="32756" y2="3634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06989" y="2297603"/>
            <a:ext cx="2567586" cy="2478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41;p14">
            <a:extLst>
              <a:ext uri="{FF2B5EF4-FFF2-40B4-BE49-F238E27FC236}">
                <a16:creationId xmlns:a16="http://schemas.microsoft.com/office/drawing/2014/main" id="{BA14F1A9-2793-4555-BCCC-ED1349246247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87399" y="2101589"/>
            <a:ext cx="1606766" cy="16221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71324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7E148DA5-0A9C-403A-8B61-D3EA9BDF3ECF}"/>
              </a:ext>
            </a:extLst>
          </p:cNvPr>
          <p:cNvSpPr/>
          <p:nvPr/>
        </p:nvSpPr>
        <p:spPr>
          <a:xfrm>
            <a:off x="3231804" y="3005002"/>
            <a:ext cx="5912196" cy="769441"/>
          </a:xfrm>
          <a:prstGeom prst="rect">
            <a:avLst/>
          </a:prstGeom>
          <a:solidFill>
            <a:srgbClr val="FF0000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uk-UA" sz="4400" b="1" dirty="0">
                <a:ln/>
                <a:solidFill>
                  <a:schemeClr val="accent4">
                    <a:lumMod val="40000"/>
                    <a:lumOff val="60000"/>
                  </a:schemeClr>
                </a:solidFill>
              </a:rPr>
              <a:t>Я</a:t>
            </a:r>
            <a:r>
              <a:rPr lang="uk-UA" sz="4400" b="1" cap="none" spc="0" dirty="0">
                <a:ln/>
                <a:solidFill>
                  <a:schemeClr val="accent4">
                    <a:lumMod val="40000"/>
                    <a:lumOff val="60000"/>
                  </a:schemeClr>
                </a:solidFill>
                <a:effectLst/>
              </a:rPr>
              <a:t> вивчив/вивчила…</a:t>
            </a:r>
          </a:p>
        </p:txBody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BEE0D55A-7470-41D8-B72B-593DCF9EB6D5}"/>
              </a:ext>
            </a:extLst>
          </p:cNvPr>
          <p:cNvSpPr/>
          <p:nvPr/>
        </p:nvSpPr>
        <p:spPr>
          <a:xfrm>
            <a:off x="1851619" y="4008000"/>
            <a:ext cx="7292381" cy="76944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uk-UA" sz="4400" b="1" cap="none" spc="0" dirty="0">
                <a:ln/>
                <a:solidFill>
                  <a:srgbClr val="684F00"/>
                </a:solidFill>
                <a:effectLst/>
              </a:rPr>
              <a:t>Цікавим для мене було…</a:t>
            </a:r>
          </a:p>
        </p:txBody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37296278-336E-49F6-926B-5C5FB3CEC803}"/>
              </a:ext>
            </a:extLst>
          </p:cNvPr>
          <p:cNvSpPr/>
          <p:nvPr/>
        </p:nvSpPr>
        <p:spPr>
          <a:xfrm>
            <a:off x="3138028" y="1999125"/>
            <a:ext cx="6099747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uk-UA" sz="4000" b="1" dirty="0">
                <a:ln/>
                <a:solidFill>
                  <a:srgbClr val="C00000"/>
                </a:solidFill>
              </a:rPr>
              <a:t>Я дізнався/дізналась…</a:t>
            </a:r>
            <a:endParaRPr lang="uk-UA" sz="4000" b="1" cap="none" spc="0" dirty="0">
              <a:ln/>
              <a:solidFill>
                <a:srgbClr val="C00000"/>
              </a:solidFill>
              <a:effectLst/>
            </a:endParaRPr>
          </a:p>
        </p:txBody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95F0DBE8-1C14-46BC-89EF-F8127165062A}"/>
              </a:ext>
            </a:extLst>
          </p:cNvPr>
          <p:cNvSpPr/>
          <p:nvPr/>
        </p:nvSpPr>
        <p:spPr>
          <a:xfrm>
            <a:off x="1713761" y="1018730"/>
            <a:ext cx="7430239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uk-UA" sz="4000" b="1" cap="none" spc="0" dirty="0">
                <a:ln/>
                <a:solidFill>
                  <a:srgbClr val="002060"/>
                </a:solidFill>
                <a:effectLst/>
              </a:rPr>
              <a:t>Я до уроку знав/знала про…</a:t>
            </a:r>
          </a:p>
        </p:txBody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A9374455-1EFA-43BC-BEE9-82F1335A6132}"/>
              </a:ext>
            </a:extLst>
          </p:cNvPr>
          <p:cNvSpPr/>
          <p:nvPr/>
        </p:nvSpPr>
        <p:spPr>
          <a:xfrm>
            <a:off x="202177" y="91189"/>
            <a:ext cx="8286244" cy="92333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Скажи одним реченням</a:t>
            </a:r>
          </a:p>
        </p:txBody>
      </p:sp>
      <p:pic>
        <p:nvPicPr>
          <p:cNvPr id="32" name="Picture 2" descr="Результат пошуку зображень за запитом смайли настрій">
            <a:extLst>
              <a:ext uri="{FF2B5EF4-FFF2-40B4-BE49-F238E27FC236}">
                <a16:creationId xmlns:a16="http://schemas.microsoft.com/office/drawing/2014/main" id="{42F32C5C-E17C-4540-8815-AF4B65635D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56136"/>
            <a:ext cx="3276949" cy="2151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Basic Template: Glassmorphism Style for Business by Slidesgo">
  <a:themeElements>
    <a:clrScheme name="Simple Light">
      <a:dk1>
        <a:srgbClr val="FFFFFF"/>
      </a:dk1>
      <a:lt1>
        <a:srgbClr val="1B1043"/>
      </a:lt1>
      <a:dk2>
        <a:srgbClr val="604293"/>
      </a:dk2>
      <a:lt2>
        <a:srgbClr val="002A73"/>
      </a:lt2>
      <a:accent1>
        <a:srgbClr val="376AFF"/>
      </a:accent1>
      <a:accent2>
        <a:srgbClr val="90FFE7"/>
      </a:accent2>
      <a:accent3>
        <a:srgbClr val="7818ED"/>
      </a:accent3>
      <a:accent4>
        <a:srgbClr val="F84B76"/>
      </a:accent4>
      <a:accent5>
        <a:srgbClr val="FFCC32"/>
      </a:accent5>
      <a:accent6>
        <a:srgbClr val="59FFB3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1365</TotalTime>
  <Words>252</Words>
  <Application>Microsoft Office PowerPoint</Application>
  <PresentationFormat>Екран (16:9)</PresentationFormat>
  <Paragraphs>50</Paragraphs>
  <Slides>19</Slides>
  <Notes>17</Notes>
  <HiddenSlides>0</HiddenSlides>
  <MMClips>5</MMClips>
  <ScaleCrop>false</ScaleCrop>
  <HeadingPairs>
    <vt:vector size="6" baseType="variant">
      <vt:variant>
        <vt:lpstr>Використані шрифти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слайдів</vt:lpstr>
      </vt:variant>
      <vt:variant>
        <vt:i4>19</vt:i4>
      </vt:variant>
    </vt:vector>
  </HeadingPairs>
  <TitlesOfParts>
    <vt:vector size="30" baseType="lpstr">
      <vt:lpstr>Kanit</vt:lpstr>
      <vt:lpstr>Tahoma</vt:lpstr>
      <vt:lpstr>Bebas Neue</vt:lpstr>
      <vt:lpstr>Proxima Nova</vt:lpstr>
      <vt:lpstr>Raleway</vt:lpstr>
      <vt:lpstr>Arial</vt:lpstr>
      <vt:lpstr>Kanit Medium</vt:lpstr>
      <vt:lpstr>Proxima Nova Semibold</vt:lpstr>
      <vt:lpstr>Nunito Light</vt:lpstr>
      <vt:lpstr>Basic Template: Glassmorphism Style for Business by Slidesgo</vt:lpstr>
      <vt:lpstr>Slidesgo Final Pages</vt:lpstr>
      <vt:lpstr>Мистецтво  крізь віки</vt:lpstr>
      <vt:lpstr>Презентація PowerPoint</vt:lpstr>
      <vt:lpstr>Старовинні  українські народні інструменти -</vt:lpstr>
      <vt:lpstr>  Кобза  </vt:lpstr>
      <vt:lpstr>колісна ліра</vt:lpstr>
      <vt:lpstr>  Кобза  </vt:lpstr>
      <vt:lpstr>колісна ліра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Музику можуть співати  або грати на інструментах кілька виконавців:</vt:lpstr>
      <vt:lpstr>Два - Дует;  три - тріо;  чотири - квартет.  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Мистецтво  крізь віки</dc:title>
  <dc:creator>User</dc:creator>
  <cp:lastModifiedBy>Людмила Гладиш</cp:lastModifiedBy>
  <cp:revision>31</cp:revision>
  <dcterms:modified xsi:type="dcterms:W3CDTF">2024-09-18T09:26:58Z</dcterms:modified>
</cp:coreProperties>
</file>