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71" r:id="rId13"/>
    <p:sldId id="273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2869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1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869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2765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5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5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5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5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5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5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766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2766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67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67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FD20D8C-E72D-4F71-8853-74D504C9E254}" type="datetimeFigureOut">
              <a:rPr lang="ru-RU" smtClean="0"/>
              <a:t>25.12.2025</a:t>
            </a:fld>
            <a:endParaRPr lang="ru-RU" dirty="0"/>
          </a:p>
        </p:txBody>
      </p:sp>
      <p:sp>
        <p:nvSpPr>
          <p:cNvPr id="2767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dirty="0"/>
          </a:p>
        </p:txBody>
      </p:sp>
      <p:sp>
        <p:nvSpPr>
          <p:cNvPr id="2767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2808700-1123-467C-AFFE-C59EF703DB09}" type="slidenum">
              <a:rPr lang="ru-RU" smtClean="0"/>
              <a:t>‹#›</a:t>
            </a:fld>
            <a:endParaRPr lang="ru-RU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uk-UA" dirty="0" smtClean="0"/>
              <a:t>Стиль бароко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r>
              <a:rPr lang="uk-UA" dirty="0"/>
              <a:t>У</a:t>
            </a:r>
            <a:r>
              <a:rPr lang="uk-UA" dirty="0" smtClean="0"/>
              <a:t>рок мистецтва 17 в 8 класі</a:t>
            </a:r>
          </a:p>
          <a:p>
            <a:r>
              <a:rPr lang="uk-UA" dirty="0" smtClean="0"/>
              <a:t>Підручник Кондратової Л.Г.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29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568952" cy="30243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284984"/>
            <a:ext cx="440064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0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Запам</a:t>
            </a:r>
            <a:r>
              <a:rPr lang="en-US" dirty="0" smtClean="0"/>
              <a:t>’</a:t>
            </a:r>
            <a:r>
              <a:rPr lang="uk-UA" dirty="0" smtClean="0"/>
              <a:t>ятай!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sz="4800" b="1" dirty="0" smtClean="0">
                <a:ln/>
                <a:solidFill>
                  <a:schemeClr val="accent3"/>
                </a:solidFill>
                <a:effectLst/>
              </a:rPr>
              <a:t>Ман</a:t>
            </a:r>
            <a:r>
              <a:rPr lang="en-US" sz="4800" b="1" dirty="0" smtClean="0">
                <a:ln/>
                <a:solidFill>
                  <a:schemeClr val="accent3"/>
                </a:solidFill>
                <a:effectLst/>
              </a:rPr>
              <a:t>’</a:t>
            </a:r>
            <a:r>
              <a:rPr lang="uk-UA" sz="4800" b="1" dirty="0" smtClean="0">
                <a:ln/>
                <a:solidFill>
                  <a:schemeClr val="accent3"/>
                </a:solidFill>
                <a:effectLst/>
              </a:rPr>
              <a:t>єризм – це стиль в мистецтві, що відзначається манірністю, примхливістю, зловживанням певними прийомами.</a:t>
            </a:r>
            <a:endParaRPr lang="ru-RU" sz="4800" b="1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42480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6333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7" y="116632"/>
            <a:ext cx="9050654" cy="6741368"/>
          </a:xfrm>
        </p:spPr>
      </p:pic>
    </p:spTree>
    <p:extLst>
      <p:ext uri="{BB962C8B-B14F-4D97-AF65-F5344CB8AC3E}">
        <p14:creationId xmlns:p14="http://schemas.microsoft.com/office/powerpoint/2010/main" val="1265784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Запам</a:t>
            </a:r>
            <a:r>
              <a:rPr lang="en-US" dirty="0" smtClean="0"/>
              <a:t>’</a:t>
            </a:r>
            <a:r>
              <a:rPr lang="uk-UA" dirty="0" smtClean="0"/>
              <a:t>ятай!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1621"/>
          <a:stretch/>
        </p:blipFill>
        <p:spPr>
          <a:xfrm>
            <a:off x="12069" y="2204864"/>
            <a:ext cx="9186612" cy="3384376"/>
          </a:xfrm>
        </p:spPr>
      </p:pic>
    </p:spTree>
    <p:extLst>
      <p:ext uri="{BB962C8B-B14F-4D97-AF65-F5344CB8AC3E}">
        <p14:creationId xmlns:p14="http://schemas.microsoft.com/office/powerpoint/2010/main" val="4093759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9"/>
          <a:stretch/>
        </p:blipFill>
        <p:spPr>
          <a:xfrm>
            <a:off x="-1" y="0"/>
            <a:ext cx="9182639" cy="6957392"/>
          </a:xfrm>
        </p:spPr>
      </p:pic>
    </p:spTree>
    <p:extLst>
      <p:ext uri="{BB962C8B-B14F-4D97-AF65-F5344CB8AC3E}">
        <p14:creationId xmlns:p14="http://schemas.microsoft.com/office/powerpoint/2010/main" val="1914058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Архітектура бароко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Колонади 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76872"/>
            <a:ext cx="4040188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 smtClean="0"/>
              <a:t>Пілястри </a:t>
            </a:r>
            <a:endParaRPr lang="ru-RU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345192"/>
            <a:ext cx="4041775" cy="3892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936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Скульптура бароко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Теламон (атлант)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18614"/>
            <a:ext cx="4317876" cy="3834722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 smtClean="0"/>
              <a:t>Каріатида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92896"/>
            <a:ext cx="2963466" cy="3951288"/>
          </a:xfrm>
        </p:spPr>
      </p:pic>
    </p:spTree>
    <p:extLst>
      <p:ext uri="{BB962C8B-B14F-4D97-AF65-F5344CB8AC3E}">
        <p14:creationId xmlns:p14="http://schemas.microsoft.com/office/powerpoint/2010/main" val="4209865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63"/>
          <a:stretch/>
        </p:blipFill>
        <p:spPr>
          <a:xfrm>
            <a:off x="2476630" y="1484784"/>
            <a:ext cx="6635361" cy="5373216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9817"/>
            <a:ext cx="5270500" cy="5373687"/>
          </a:xfrm>
        </p:spPr>
      </p:pic>
    </p:spTree>
    <p:extLst>
      <p:ext uri="{BB962C8B-B14F-4D97-AF65-F5344CB8AC3E}">
        <p14:creationId xmlns:p14="http://schemas.microsoft.com/office/powerpoint/2010/main" val="1604296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Палац </a:t>
            </a:r>
            <a:r>
              <a:rPr lang="uk-UA" dirty="0" err="1"/>
              <a:t>Ш</a:t>
            </a:r>
            <a:r>
              <a:rPr lang="uk-UA" dirty="0" err="1" smtClean="0"/>
              <a:t>енбурнн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15680"/>
            <a:ext cx="7344816" cy="5510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085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Архітектурні комплекси та  ансамблі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5"/>
          <a:stretch/>
        </p:blipFill>
        <p:spPr>
          <a:xfrm>
            <a:off x="0" y="1585077"/>
            <a:ext cx="9144000" cy="5298883"/>
          </a:xfrm>
        </p:spPr>
      </p:pic>
    </p:spTree>
    <p:extLst>
      <p:ext uri="{BB962C8B-B14F-4D97-AF65-F5344CB8AC3E}">
        <p14:creationId xmlns:p14="http://schemas.microsoft.com/office/powerpoint/2010/main" val="3952153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34"/>
          <a:stretch/>
        </p:blipFill>
        <p:spPr>
          <a:xfrm>
            <a:off x="0" y="0"/>
            <a:ext cx="9213472" cy="184482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8"/>
          <a:stretch/>
        </p:blipFill>
        <p:spPr>
          <a:xfrm>
            <a:off x="21352" y="1844824"/>
            <a:ext cx="9122648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5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3" y="-1136"/>
            <a:ext cx="9273177" cy="6859136"/>
          </a:xfrm>
        </p:spPr>
      </p:pic>
    </p:spTree>
    <p:extLst>
      <p:ext uri="{BB962C8B-B14F-4D97-AF65-F5344CB8AC3E}">
        <p14:creationId xmlns:p14="http://schemas.microsoft.com/office/powerpoint/2010/main" val="1550814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24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Тема24</Template>
  <TotalTime>117</TotalTime>
  <Words>57</Words>
  <Application>Microsoft Office PowerPoint</Application>
  <PresentationFormat>Экран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Тема24</vt:lpstr>
      <vt:lpstr>Стиль бароко</vt:lpstr>
      <vt:lpstr>Презентация PowerPoint</vt:lpstr>
      <vt:lpstr>Запам’ятай!</vt:lpstr>
      <vt:lpstr>Презентация PowerPoint</vt:lpstr>
      <vt:lpstr>Презентация PowerPoint</vt:lpstr>
      <vt:lpstr>Запам’ятай!</vt:lpstr>
      <vt:lpstr>Презентация PowerPoint</vt:lpstr>
      <vt:lpstr>Архітектура бароко</vt:lpstr>
      <vt:lpstr>Скульптура бароко</vt:lpstr>
      <vt:lpstr>Презентация PowerPoint</vt:lpstr>
      <vt:lpstr>Палац Шенбурнн</vt:lpstr>
      <vt:lpstr>Архітектурні комплекси та  ансамблі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Стиль бароко</dc:title>
  <dc:creator>USER</dc:creator>
  <cp:lastModifiedBy>TPCUSer</cp:lastModifiedBy>
  <cp:revision>10</cp:revision>
  <dcterms:created xsi:type="dcterms:W3CDTF">2022-01-10T21:40:40Z</dcterms:created>
  <dcterms:modified xsi:type="dcterms:W3CDTF">2025-12-25T13:29:04Z</dcterms:modified>
</cp:coreProperties>
</file>