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8288000" cy="10287000"/>
  <p:notesSz cx="6858000" cy="9144000"/>
  <p:embeddedFontLst>
    <p:embeddedFont>
      <p:font typeface="Sanchez" panose="020B0604020202020204" charset="0"/>
      <p:regular r:id="rId19"/>
    </p:embeddedFont>
    <p:embeddedFont>
      <p:font typeface="Sanchez Italics" panose="020B0604020202020204" charset="0"/>
      <p:regular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PT Serif Bold" panose="020B0604020202020204" charset="-52"/>
      <p:regular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>
        <p:scale>
          <a:sx n="51" d="100"/>
          <a:sy n="51" d="100"/>
        </p:scale>
        <p:origin x="-438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3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image" Target="../media/image3.svg"/><Relationship Id="rId7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1.png"/><Relationship Id="rId5" Type="http://schemas.openxmlformats.org/officeDocument/2006/relationships/image" Target="../media/image9.png"/><Relationship Id="rId10" Type="http://schemas.openxmlformats.org/officeDocument/2006/relationships/image" Target="../media/image7.png"/><Relationship Id="rId4" Type="http://schemas.openxmlformats.org/officeDocument/2006/relationships/image" Target="../media/image8.png"/><Relationship Id="rId9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5.sv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3.png"/><Relationship Id="rId4" Type="http://schemas.openxmlformats.org/officeDocument/2006/relationships/image" Target="../media/image3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image" Target="../media/image3.svg"/><Relationship Id="rId7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1.png"/><Relationship Id="rId5" Type="http://schemas.openxmlformats.org/officeDocument/2006/relationships/image" Target="../media/image9.png"/><Relationship Id="rId10" Type="http://schemas.openxmlformats.org/officeDocument/2006/relationships/image" Target="../media/image7.png"/><Relationship Id="rId4" Type="http://schemas.openxmlformats.org/officeDocument/2006/relationships/image" Target="../media/image8.png"/><Relationship Id="rId9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12" Type="http://schemas.openxmlformats.org/officeDocument/2006/relationships/image" Target="../media/image11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7.png"/><Relationship Id="rId5" Type="http://schemas.openxmlformats.org/officeDocument/2006/relationships/image" Target="../media/image8.png"/><Relationship Id="rId10" Type="http://schemas.openxmlformats.org/officeDocument/2006/relationships/image" Target="../media/image4.png"/><Relationship Id="rId4" Type="http://schemas.openxmlformats.org/officeDocument/2006/relationships/image" Target="../media/image3.svg"/><Relationship Id="rId9" Type="http://schemas.openxmlformats.org/officeDocument/2006/relationships/image" Target="../media/image5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image" Target="../media/image3.svg"/><Relationship Id="rId7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1.png"/><Relationship Id="rId5" Type="http://schemas.openxmlformats.org/officeDocument/2006/relationships/image" Target="../media/image9.png"/><Relationship Id="rId10" Type="http://schemas.openxmlformats.org/officeDocument/2006/relationships/image" Target="../media/image7.png"/><Relationship Id="rId4" Type="http://schemas.openxmlformats.org/officeDocument/2006/relationships/image" Target="../media/image8.png"/><Relationship Id="rId9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12" Type="http://schemas.openxmlformats.org/officeDocument/2006/relationships/image" Target="../media/image11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7.png"/><Relationship Id="rId5" Type="http://schemas.openxmlformats.org/officeDocument/2006/relationships/image" Target="../media/image8.png"/><Relationship Id="rId10" Type="http://schemas.openxmlformats.org/officeDocument/2006/relationships/image" Target="../media/image4.png"/><Relationship Id="rId4" Type="http://schemas.openxmlformats.org/officeDocument/2006/relationships/image" Target="../media/image3.svg"/><Relationship Id="rId9" Type="http://schemas.openxmlformats.org/officeDocument/2006/relationships/image" Target="../media/image5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12" Type="http://schemas.openxmlformats.org/officeDocument/2006/relationships/image" Target="../media/image11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7.png"/><Relationship Id="rId5" Type="http://schemas.openxmlformats.org/officeDocument/2006/relationships/image" Target="../media/image8.png"/><Relationship Id="rId10" Type="http://schemas.openxmlformats.org/officeDocument/2006/relationships/image" Target="../media/image4.png"/><Relationship Id="rId4" Type="http://schemas.openxmlformats.org/officeDocument/2006/relationships/image" Target="../media/image3.svg"/><Relationship Id="rId9" Type="http://schemas.openxmlformats.org/officeDocument/2006/relationships/image" Target="../media/image5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13" Type="http://schemas.openxmlformats.org/officeDocument/2006/relationships/hyperlink" Target="https://uk.wikipedia.org/wiki/1797" TargetMode="External"/><Relationship Id="rId18" Type="http://schemas.openxmlformats.org/officeDocument/2006/relationships/hyperlink" Target="https://uk.wikipedia.org/wiki/%D0%9F%D0%B0%D1%80%D0%B8%D0%B6" TargetMode="External"/><Relationship Id="rId3" Type="http://schemas.openxmlformats.org/officeDocument/2006/relationships/image" Target="../media/image3.svg"/><Relationship Id="rId21" Type="http://schemas.openxmlformats.org/officeDocument/2006/relationships/hyperlink" Target="https://uk.wikipedia.org/wiki/%D0%96%D1%83%D1%80%D0%BD%D0%B0%D0%BB%D1%96%D1%81%D1%82" TargetMode="External"/><Relationship Id="rId7" Type="http://schemas.openxmlformats.org/officeDocument/2006/relationships/image" Target="../media/image3.png"/><Relationship Id="rId12" Type="http://schemas.openxmlformats.org/officeDocument/2006/relationships/hyperlink" Target="https://uk.wikipedia.org/wiki/13_%D0%B3%D1%80%D1%83%D0%B4%D0%BD%D1%8F" TargetMode="External"/><Relationship Id="rId17" Type="http://schemas.openxmlformats.org/officeDocument/2006/relationships/hyperlink" Target="https://uk.wikipedia.org/wiki/1856" TargetMode="External"/><Relationship Id="rId25" Type="http://schemas.openxmlformats.org/officeDocument/2006/relationships/hyperlink" Target="https://uk.wikipedia.org/wiki/%D0%9F%D0%BE%D0%BB%D0%B5%D0%BC%D1%96%D0%BA%D0%B0" TargetMode="External"/><Relationship Id="rId2" Type="http://schemas.openxmlformats.org/officeDocument/2006/relationships/image" Target="../media/image2.png"/><Relationship Id="rId16" Type="http://schemas.openxmlformats.org/officeDocument/2006/relationships/hyperlink" Target="https://uk.wikipedia.org/wiki/17_%D0%BB%D1%8E%D1%82%D0%BE%D0%B3%D0%BE" TargetMode="External"/><Relationship Id="rId20" Type="http://schemas.openxmlformats.org/officeDocument/2006/relationships/hyperlink" Target="https://uk.wikipedia.org/wiki/%D0%9F%D0%BE%D0%B5%D1%82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1.png"/><Relationship Id="rId24" Type="http://schemas.openxmlformats.org/officeDocument/2006/relationships/hyperlink" Target="https://uk.wikipedia.org/wiki/%D0%A1%D0%B0%D1%82%D0%B8%D1%80%D0%B0" TargetMode="External"/><Relationship Id="rId5" Type="http://schemas.openxmlformats.org/officeDocument/2006/relationships/image" Target="../media/image9.png"/><Relationship Id="rId15" Type="http://schemas.openxmlformats.org/officeDocument/2006/relationships/hyperlink" Target="https://uk.wikipedia.org/wiki/%D0%9D%D1%96%D0%BC%D0%B5%D1%87%D1%87%D0%B8%D0%BD%D0%B0" TargetMode="External"/><Relationship Id="rId23" Type="http://schemas.openxmlformats.org/officeDocument/2006/relationships/hyperlink" Target="https://uk.wikipedia.org/wiki/%D0%95%D1%81%D0%B5" TargetMode="External"/><Relationship Id="rId10" Type="http://schemas.openxmlformats.org/officeDocument/2006/relationships/image" Target="../media/image7.png"/><Relationship Id="rId19" Type="http://schemas.openxmlformats.org/officeDocument/2006/relationships/hyperlink" Target="https://uk.wikipedia.org/wiki/%D0%A4%D1%80%D0%B0%D0%BD%D1%86%D1%96%D1%8F" TargetMode="External"/><Relationship Id="rId4" Type="http://schemas.openxmlformats.org/officeDocument/2006/relationships/image" Target="../media/image8.png"/><Relationship Id="rId9" Type="http://schemas.openxmlformats.org/officeDocument/2006/relationships/image" Target="../media/image4.png"/><Relationship Id="rId14" Type="http://schemas.openxmlformats.org/officeDocument/2006/relationships/hyperlink" Target="https://uk.wikipedia.org/wiki/%D0%94%D1%8E%D1%81%D1%81%D0%B5%D0%BB%D1%8C%D0%B4%D0%BE%D1%80%D1%84" TargetMode="External"/><Relationship Id="rId22" Type="http://schemas.openxmlformats.org/officeDocument/2006/relationships/hyperlink" Target="https://uk.wikipedia.org/wiki/XIX_%D1%81%D1%82%D0%BE%D0%BB%D1%96%D1%82%D1%82%D1%8F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12" Type="http://schemas.openxmlformats.org/officeDocument/2006/relationships/image" Target="../media/image11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7.png"/><Relationship Id="rId5" Type="http://schemas.openxmlformats.org/officeDocument/2006/relationships/image" Target="../media/image8.png"/><Relationship Id="rId10" Type="http://schemas.openxmlformats.org/officeDocument/2006/relationships/image" Target="../media/image4.png"/><Relationship Id="rId4" Type="http://schemas.openxmlformats.org/officeDocument/2006/relationships/image" Target="../media/image3.svg"/><Relationship Id="rId9" Type="http://schemas.openxmlformats.org/officeDocument/2006/relationships/image" Target="../media/image5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16.png"/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12" Type="http://schemas.openxmlformats.org/officeDocument/2006/relationships/image" Target="../media/image11.png"/><Relationship Id="rId2" Type="http://schemas.openxmlformats.org/officeDocument/2006/relationships/image" Target="../media/image15.jpeg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7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10" Type="http://schemas.openxmlformats.org/officeDocument/2006/relationships/image" Target="../media/image4.png"/><Relationship Id="rId4" Type="http://schemas.openxmlformats.org/officeDocument/2006/relationships/image" Target="../media/image3.svg"/><Relationship Id="rId9" Type="http://schemas.openxmlformats.org/officeDocument/2006/relationships/image" Target="../media/image5.svg"/><Relationship Id="rId1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5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3.png"/><Relationship Id="rId4" Type="http://schemas.openxmlformats.org/officeDocument/2006/relationships/image" Target="../media/image3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10.png"/><Relationship Id="rId4" Type="http://schemas.openxmlformats.org/officeDocument/2006/relationships/image" Target="../media/image3.svg"/><Relationship Id="rId9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 rot="-408043">
            <a:off x="3434751" y="1412557"/>
            <a:ext cx="11723298" cy="7766685"/>
          </a:xfrm>
          <a:custGeom>
            <a:avLst/>
            <a:gdLst/>
            <a:ahLst/>
            <a:cxnLst/>
            <a:rect l="l" t="t" r="r" b="b"/>
            <a:pathLst>
              <a:path w="11723298" h="7766685">
                <a:moveTo>
                  <a:pt x="0" y="0"/>
                </a:moveTo>
                <a:lnTo>
                  <a:pt x="11723298" y="0"/>
                </a:lnTo>
                <a:lnTo>
                  <a:pt x="11723298" y="7766686"/>
                </a:lnTo>
                <a:lnTo>
                  <a:pt x="0" y="77666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3282351" y="1260157"/>
            <a:ext cx="11723298" cy="7766685"/>
          </a:xfrm>
          <a:custGeom>
            <a:avLst/>
            <a:gdLst/>
            <a:ahLst/>
            <a:cxnLst/>
            <a:rect l="l" t="t" r="r" b="b"/>
            <a:pathLst>
              <a:path w="11723298" h="7766685">
                <a:moveTo>
                  <a:pt x="0" y="0"/>
                </a:moveTo>
                <a:lnTo>
                  <a:pt x="11723298" y="0"/>
                </a:lnTo>
                <a:lnTo>
                  <a:pt x="11723298" y="7766686"/>
                </a:lnTo>
                <a:lnTo>
                  <a:pt x="0" y="776668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3264698" y="1759251"/>
            <a:ext cx="2577742" cy="2569092"/>
          </a:xfrm>
          <a:custGeom>
            <a:avLst/>
            <a:gdLst/>
            <a:ahLst/>
            <a:cxnLst/>
            <a:rect l="l" t="t" r="r" b="b"/>
            <a:pathLst>
              <a:path w="2577742" h="2569092">
                <a:moveTo>
                  <a:pt x="0" y="0"/>
                </a:moveTo>
                <a:lnTo>
                  <a:pt x="2577742" y="0"/>
                </a:lnTo>
                <a:lnTo>
                  <a:pt x="2577742" y="2569092"/>
                </a:lnTo>
                <a:lnTo>
                  <a:pt x="0" y="256909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0419309">
            <a:off x="2377523" y="5915013"/>
            <a:ext cx="2577742" cy="2569092"/>
          </a:xfrm>
          <a:custGeom>
            <a:avLst/>
            <a:gdLst/>
            <a:ahLst/>
            <a:cxnLst/>
            <a:rect l="l" t="t" r="r" b="b"/>
            <a:pathLst>
              <a:path w="2577742" h="2569092">
                <a:moveTo>
                  <a:pt x="0" y="0"/>
                </a:moveTo>
                <a:lnTo>
                  <a:pt x="2577742" y="0"/>
                </a:lnTo>
                <a:lnTo>
                  <a:pt x="2577742" y="2569092"/>
                </a:lnTo>
                <a:lnTo>
                  <a:pt x="0" y="256909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3852813" y="1612043"/>
            <a:ext cx="10887175" cy="5756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41"/>
              </a:lnSpc>
            </a:pPr>
            <a:r>
              <a:rPr lang="en-US" sz="9600" dirty="0" err="1">
                <a:solidFill>
                  <a:srgbClr val="845C2C"/>
                </a:solidFill>
                <a:latin typeface="Margin"/>
              </a:rPr>
              <a:t>Вірші</a:t>
            </a:r>
            <a:r>
              <a:rPr lang="en-US" sz="9600" dirty="0">
                <a:solidFill>
                  <a:srgbClr val="845C2C"/>
                </a:solidFill>
                <a:latin typeface="Margin"/>
              </a:rPr>
              <a:t> </a:t>
            </a:r>
          </a:p>
          <a:p>
            <a:pPr algn="ctr">
              <a:lnSpc>
                <a:spcPts val="8941"/>
              </a:lnSpc>
            </a:pPr>
            <a:r>
              <a:rPr lang="en-US" sz="9600" dirty="0" err="1">
                <a:solidFill>
                  <a:srgbClr val="845C2C"/>
                </a:solidFill>
                <a:latin typeface="Margin"/>
              </a:rPr>
              <a:t>зарубіжних</a:t>
            </a:r>
            <a:r>
              <a:rPr lang="en-US" sz="9600" dirty="0">
                <a:solidFill>
                  <a:srgbClr val="845C2C"/>
                </a:solidFill>
                <a:latin typeface="Margin"/>
              </a:rPr>
              <a:t> </a:t>
            </a:r>
            <a:r>
              <a:rPr lang="en-US" sz="9600" dirty="0" err="1">
                <a:solidFill>
                  <a:srgbClr val="845C2C"/>
                </a:solidFill>
                <a:latin typeface="Margin"/>
              </a:rPr>
              <a:t>поетів</a:t>
            </a:r>
            <a:r>
              <a:rPr lang="en-US" sz="9600" dirty="0">
                <a:solidFill>
                  <a:srgbClr val="845C2C"/>
                </a:solidFill>
                <a:latin typeface="Margin"/>
              </a:rPr>
              <a:t> </a:t>
            </a:r>
            <a:r>
              <a:rPr lang="en-US" sz="9600" dirty="0" err="1">
                <a:solidFill>
                  <a:srgbClr val="845C2C"/>
                </a:solidFill>
                <a:latin typeface="Margin"/>
              </a:rPr>
              <a:t>про</a:t>
            </a:r>
            <a:r>
              <a:rPr lang="en-US" sz="9600" dirty="0">
                <a:solidFill>
                  <a:srgbClr val="845C2C"/>
                </a:solidFill>
                <a:latin typeface="Margin"/>
              </a:rPr>
              <a:t> </a:t>
            </a:r>
            <a:r>
              <a:rPr lang="en-US" sz="9600" dirty="0" err="1">
                <a:solidFill>
                  <a:srgbClr val="845C2C"/>
                </a:solidFill>
                <a:latin typeface="Margin"/>
              </a:rPr>
              <a:t>дружбу</a:t>
            </a:r>
            <a:r>
              <a:rPr lang="en-US" sz="9600" dirty="0">
                <a:solidFill>
                  <a:srgbClr val="845C2C"/>
                </a:solidFill>
                <a:latin typeface="Margin"/>
              </a:rPr>
              <a:t> і </a:t>
            </a:r>
            <a:r>
              <a:rPr lang="en-US" sz="9600" dirty="0" err="1">
                <a:solidFill>
                  <a:srgbClr val="845C2C"/>
                </a:solidFill>
                <a:latin typeface="Margin"/>
              </a:rPr>
              <a:t>кохання</a:t>
            </a:r>
            <a:r>
              <a:rPr lang="en-US" sz="9600" dirty="0">
                <a:solidFill>
                  <a:srgbClr val="845C2C"/>
                </a:solidFill>
                <a:latin typeface="Margin"/>
              </a:rPr>
              <a:t>. </a:t>
            </a:r>
            <a:r>
              <a:rPr lang="en-US" sz="9600" dirty="0" err="1">
                <a:solidFill>
                  <a:srgbClr val="845C2C"/>
                </a:solidFill>
                <a:latin typeface="Margin"/>
              </a:rPr>
              <a:t>Огляд</a:t>
            </a:r>
            <a:r>
              <a:rPr lang="en-US" sz="9600" dirty="0">
                <a:solidFill>
                  <a:srgbClr val="845C2C"/>
                </a:solidFill>
                <a:latin typeface="Margin"/>
              </a:rPr>
              <a:t> </a:t>
            </a:r>
            <a:r>
              <a:rPr lang="en-US" sz="9600" dirty="0" err="1">
                <a:solidFill>
                  <a:srgbClr val="845C2C"/>
                </a:solidFill>
                <a:latin typeface="Margin"/>
              </a:rPr>
              <a:t>творів</a:t>
            </a:r>
            <a:endParaRPr lang="en-US" sz="9600" dirty="0">
              <a:solidFill>
                <a:srgbClr val="845C2C"/>
              </a:solidFill>
              <a:latin typeface="Margin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3178079" y="8057453"/>
            <a:ext cx="12236643" cy="7747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sz="2500" dirty="0" err="1">
                <a:solidFill>
                  <a:srgbClr val="4D3527"/>
                </a:solidFill>
                <a:latin typeface="Sanchez"/>
              </a:rPr>
              <a:t>Підготувала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: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Кісіль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Валентина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Василівна</a:t>
            </a:r>
            <a:endParaRPr lang="en-US" sz="2500" dirty="0">
              <a:solidFill>
                <a:srgbClr val="4D3527"/>
              </a:solidFill>
              <a:latin typeface="Sanchez"/>
            </a:endParaRPr>
          </a:p>
          <a:p>
            <a:pPr algn="ctr">
              <a:lnSpc>
                <a:spcPts val="2000"/>
              </a:lnSpc>
            </a:pPr>
            <a:r>
              <a:rPr lang="en-US" sz="2500" dirty="0" err="1">
                <a:solidFill>
                  <a:srgbClr val="4D3527"/>
                </a:solidFill>
                <a:latin typeface="Sanchez"/>
              </a:rPr>
              <a:t>вчитель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україської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мови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та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літератури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,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зарубіжної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літератури</a:t>
            </a:r>
            <a:endParaRPr lang="en-US" sz="2500" dirty="0">
              <a:solidFill>
                <a:srgbClr val="4D3527"/>
              </a:solidFill>
              <a:latin typeface="Sanchez"/>
            </a:endParaRPr>
          </a:p>
          <a:p>
            <a:pPr algn="ctr">
              <a:lnSpc>
                <a:spcPts val="2000"/>
              </a:lnSpc>
            </a:pPr>
            <a:r>
              <a:rPr lang="en-US" sz="2500" dirty="0">
                <a:solidFill>
                  <a:srgbClr val="4D3527"/>
                </a:solidFill>
                <a:latin typeface="Sanchez"/>
              </a:rPr>
              <a:t>КЗ “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Губарівська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гімназія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”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Богодухівського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району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Харківської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області</a:t>
            </a:r>
            <a:endParaRPr lang="en-US" sz="2500" dirty="0">
              <a:solidFill>
                <a:srgbClr val="4D3527"/>
              </a:solidFill>
              <a:latin typeface="Sanchez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3282351" y="-2310277"/>
            <a:ext cx="11723298" cy="7766685"/>
          </a:xfrm>
          <a:custGeom>
            <a:avLst/>
            <a:gdLst/>
            <a:ahLst/>
            <a:cxnLst/>
            <a:rect l="l" t="t" r="r" b="b"/>
            <a:pathLst>
              <a:path w="11723298" h="7766685">
                <a:moveTo>
                  <a:pt x="0" y="0"/>
                </a:moveTo>
                <a:lnTo>
                  <a:pt x="11723298" y="0"/>
                </a:lnTo>
                <a:lnTo>
                  <a:pt x="11723298" y="7766686"/>
                </a:lnTo>
                <a:lnTo>
                  <a:pt x="0" y="77666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3282351" y="4830591"/>
            <a:ext cx="11723298" cy="7766685"/>
          </a:xfrm>
          <a:custGeom>
            <a:avLst/>
            <a:gdLst/>
            <a:ahLst/>
            <a:cxnLst/>
            <a:rect l="l" t="t" r="r" b="b"/>
            <a:pathLst>
              <a:path w="11723298" h="7766685">
                <a:moveTo>
                  <a:pt x="0" y="0"/>
                </a:moveTo>
                <a:lnTo>
                  <a:pt x="11723298" y="0"/>
                </a:lnTo>
                <a:lnTo>
                  <a:pt x="11723298" y="7766686"/>
                </a:lnTo>
                <a:lnTo>
                  <a:pt x="0" y="77666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3854580" y="3736812"/>
            <a:ext cx="3763636" cy="7343680"/>
          </a:xfrm>
          <a:custGeom>
            <a:avLst/>
            <a:gdLst/>
            <a:ahLst/>
            <a:cxnLst/>
            <a:rect l="l" t="t" r="r" b="b"/>
            <a:pathLst>
              <a:path w="3763636" h="7343680">
                <a:moveTo>
                  <a:pt x="0" y="0"/>
                </a:moveTo>
                <a:lnTo>
                  <a:pt x="3763637" y="0"/>
                </a:lnTo>
                <a:lnTo>
                  <a:pt x="3763637" y="7343680"/>
                </a:lnTo>
                <a:lnTo>
                  <a:pt x="0" y="734368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3854580" y="7114615"/>
            <a:ext cx="3763636" cy="7343680"/>
          </a:xfrm>
          <a:custGeom>
            <a:avLst/>
            <a:gdLst/>
            <a:ahLst/>
            <a:cxnLst/>
            <a:rect l="l" t="t" r="r" b="b"/>
            <a:pathLst>
              <a:path w="3763636" h="7343680">
                <a:moveTo>
                  <a:pt x="0" y="0"/>
                </a:moveTo>
                <a:lnTo>
                  <a:pt x="3763637" y="0"/>
                </a:lnTo>
                <a:lnTo>
                  <a:pt x="3763637" y="7343681"/>
                </a:lnTo>
                <a:lnTo>
                  <a:pt x="0" y="734368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2104278" y="-1266540"/>
            <a:ext cx="2908325" cy="3541339"/>
          </a:xfrm>
          <a:custGeom>
            <a:avLst/>
            <a:gdLst/>
            <a:ahLst/>
            <a:cxnLst/>
            <a:rect l="l" t="t" r="r" b="b"/>
            <a:pathLst>
              <a:path w="2908325" h="3541339">
                <a:moveTo>
                  <a:pt x="0" y="0"/>
                </a:moveTo>
                <a:lnTo>
                  <a:pt x="2908325" y="0"/>
                </a:lnTo>
                <a:lnTo>
                  <a:pt x="2908325" y="3541339"/>
                </a:lnTo>
                <a:lnTo>
                  <a:pt x="0" y="354133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4438343" y="631507"/>
            <a:ext cx="9256414" cy="1080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20"/>
              </a:lnSpc>
            </a:pPr>
            <a:r>
              <a:rPr lang="en-US" sz="9000" dirty="0" err="1">
                <a:solidFill>
                  <a:srgbClr val="845C2C"/>
                </a:solidFill>
                <a:latin typeface="Margin"/>
              </a:rPr>
              <a:t>Мета</a:t>
            </a:r>
            <a:endParaRPr lang="en-US" sz="9000" dirty="0">
              <a:solidFill>
                <a:srgbClr val="845C2C"/>
              </a:solidFill>
              <a:latin typeface="Margin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973223" y="2707265"/>
            <a:ext cx="10460926" cy="24150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704"/>
              </a:lnSpc>
            </a:pPr>
            <a:r>
              <a:rPr lang="en-US" sz="2600" dirty="0" err="1">
                <a:solidFill>
                  <a:srgbClr val="4D3527"/>
                </a:solidFill>
                <a:latin typeface="Sanchez"/>
              </a:rPr>
              <a:t>ознайомити</a:t>
            </a:r>
            <a:r>
              <a:rPr lang="en-US" sz="26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600" dirty="0" err="1">
                <a:solidFill>
                  <a:srgbClr val="4D3527"/>
                </a:solidFill>
                <a:latin typeface="Sanchez"/>
              </a:rPr>
              <a:t>учнів</a:t>
            </a:r>
            <a:r>
              <a:rPr lang="en-US" sz="26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600" dirty="0" err="1">
                <a:solidFill>
                  <a:srgbClr val="4D3527"/>
                </a:solidFill>
                <a:latin typeface="Sanchez"/>
              </a:rPr>
              <a:t>із</a:t>
            </a:r>
            <a:r>
              <a:rPr lang="en-US" sz="26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600" dirty="0" err="1">
                <a:solidFill>
                  <a:srgbClr val="4D3527"/>
                </a:solidFill>
                <a:latin typeface="Sanchez"/>
              </a:rPr>
              <a:t>зарубіжними</a:t>
            </a:r>
            <a:r>
              <a:rPr lang="en-US" sz="26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600" dirty="0" err="1">
                <a:solidFill>
                  <a:srgbClr val="4D3527"/>
                </a:solidFill>
                <a:latin typeface="Sanchez"/>
              </a:rPr>
              <a:t>поетами</a:t>
            </a:r>
            <a:r>
              <a:rPr lang="en-US" sz="2600" dirty="0">
                <a:solidFill>
                  <a:srgbClr val="4D3527"/>
                </a:solidFill>
                <a:latin typeface="Sanchez"/>
              </a:rPr>
              <a:t>, </a:t>
            </a:r>
            <a:r>
              <a:rPr lang="en-US" sz="2600" dirty="0" err="1">
                <a:solidFill>
                  <a:srgbClr val="4D3527"/>
                </a:solidFill>
                <a:latin typeface="Sanchez"/>
              </a:rPr>
              <a:t>що</a:t>
            </a:r>
            <a:r>
              <a:rPr lang="en-US" sz="26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600" dirty="0" err="1">
                <a:solidFill>
                  <a:srgbClr val="4D3527"/>
                </a:solidFill>
                <a:latin typeface="Sanchez"/>
              </a:rPr>
              <a:t>писали</a:t>
            </a:r>
            <a:r>
              <a:rPr lang="en-US" sz="26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600" dirty="0" err="1">
                <a:solidFill>
                  <a:srgbClr val="4D3527"/>
                </a:solidFill>
                <a:latin typeface="Sanchez"/>
              </a:rPr>
              <a:t>про</a:t>
            </a:r>
            <a:r>
              <a:rPr lang="en-US" sz="26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600" dirty="0" err="1">
                <a:solidFill>
                  <a:srgbClr val="4D3527"/>
                </a:solidFill>
                <a:latin typeface="Sanchez"/>
              </a:rPr>
              <a:t>дружбу</a:t>
            </a:r>
            <a:r>
              <a:rPr lang="en-US" sz="26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600" dirty="0" err="1">
                <a:solidFill>
                  <a:srgbClr val="4D3527"/>
                </a:solidFill>
                <a:latin typeface="Sanchez"/>
              </a:rPr>
              <a:t>та</a:t>
            </a:r>
            <a:r>
              <a:rPr lang="en-US" sz="26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600" dirty="0" err="1">
                <a:solidFill>
                  <a:srgbClr val="4D3527"/>
                </a:solidFill>
                <a:latin typeface="Sanchez"/>
              </a:rPr>
              <a:t>кохання</a:t>
            </a:r>
            <a:r>
              <a:rPr lang="en-US" sz="2600" dirty="0">
                <a:solidFill>
                  <a:srgbClr val="4D3527"/>
                </a:solidFill>
                <a:latin typeface="Sanchez"/>
              </a:rPr>
              <a:t>: </a:t>
            </a:r>
            <a:r>
              <a:rPr lang="en-US" sz="2600" dirty="0" err="1">
                <a:solidFill>
                  <a:srgbClr val="4D3527"/>
                </a:solidFill>
                <a:latin typeface="Sanchez"/>
              </a:rPr>
              <a:t>Р.Бернсом</a:t>
            </a:r>
            <a:r>
              <a:rPr lang="en-US" sz="2600" dirty="0">
                <a:solidFill>
                  <a:srgbClr val="4D3527"/>
                </a:solidFill>
                <a:latin typeface="Sanchez"/>
              </a:rPr>
              <a:t>, </a:t>
            </a:r>
            <a:r>
              <a:rPr lang="en-US" sz="2600" dirty="0" err="1">
                <a:solidFill>
                  <a:srgbClr val="4D3527"/>
                </a:solidFill>
                <a:latin typeface="Sanchez"/>
              </a:rPr>
              <a:t>Г.Гейне</a:t>
            </a:r>
            <a:r>
              <a:rPr lang="en-US" sz="2600" dirty="0">
                <a:solidFill>
                  <a:srgbClr val="4D3527"/>
                </a:solidFill>
                <a:latin typeface="Sanchez"/>
              </a:rPr>
              <a:t>, П. </a:t>
            </a:r>
            <a:r>
              <a:rPr lang="en-US" sz="2600" dirty="0" err="1">
                <a:solidFill>
                  <a:srgbClr val="4D3527"/>
                </a:solidFill>
                <a:latin typeface="Sanchez"/>
              </a:rPr>
              <a:t>Ронсаром</a:t>
            </a:r>
            <a:r>
              <a:rPr lang="en-US" sz="2600" dirty="0">
                <a:solidFill>
                  <a:srgbClr val="4D3527"/>
                </a:solidFill>
                <a:latin typeface="Sanchez"/>
              </a:rPr>
              <a:t>, </a:t>
            </a:r>
            <a:r>
              <a:rPr lang="en-US" sz="2600" dirty="0" err="1">
                <a:solidFill>
                  <a:srgbClr val="4D3527"/>
                </a:solidFill>
                <a:latin typeface="Sanchez"/>
              </a:rPr>
              <a:t>розкрити</a:t>
            </a:r>
            <a:r>
              <a:rPr lang="en-US" sz="26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600" dirty="0" err="1">
                <a:solidFill>
                  <a:srgbClr val="4D3527"/>
                </a:solidFill>
                <a:latin typeface="Sanchez"/>
              </a:rPr>
              <a:t>особливості</a:t>
            </a:r>
            <a:r>
              <a:rPr lang="en-US" sz="26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600" dirty="0" err="1">
                <a:solidFill>
                  <a:srgbClr val="4D3527"/>
                </a:solidFill>
                <a:latin typeface="Sanchez"/>
              </a:rPr>
              <a:t>поетичного</a:t>
            </a:r>
            <a:r>
              <a:rPr lang="en-US" sz="26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600" dirty="0" err="1">
                <a:solidFill>
                  <a:srgbClr val="4D3527"/>
                </a:solidFill>
                <a:latin typeface="Sanchez"/>
              </a:rPr>
              <a:t>світу</a:t>
            </a:r>
            <a:r>
              <a:rPr lang="en-US" sz="26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600" dirty="0" err="1">
                <a:solidFill>
                  <a:srgbClr val="4D3527"/>
                </a:solidFill>
                <a:latin typeface="Sanchez"/>
              </a:rPr>
              <a:t>кожного</a:t>
            </a:r>
            <a:r>
              <a:rPr lang="en-US" sz="2600" dirty="0">
                <a:solidFill>
                  <a:srgbClr val="4D3527"/>
                </a:solidFill>
                <a:latin typeface="Sanchez"/>
              </a:rPr>
              <a:t> з </a:t>
            </a:r>
            <a:r>
              <a:rPr lang="en-US" sz="2600" dirty="0" err="1">
                <a:solidFill>
                  <a:srgbClr val="4D3527"/>
                </a:solidFill>
                <a:latin typeface="Sanchez"/>
              </a:rPr>
              <a:t>них</a:t>
            </a:r>
            <a:r>
              <a:rPr lang="en-US" sz="2600" dirty="0">
                <a:solidFill>
                  <a:srgbClr val="4D3527"/>
                </a:solidFill>
                <a:latin typeface="Sanchez"/>
              </a:rPr>
              <a:t>, </a:t>
            </a:r>
            <a:r>
              <a:rPr lang="en-US" sz="2600" dirty="0" err="1">
                <a:solidFill>
                  <a:srgbClr val="4D3527"/>
                </a:solidFill>
                <a:latin typeface="Sanchez"/>
              </a:rPr>
              <a:t>довести,що</a:t>
            </a:r>
            <a:r>
              <a:rPr lang="en-US" sz="26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600" dirty="0" err="1">
                <a:solidFill>
                  <a:srgbClr val="4D3527"/>
                </a:solidFill>
                <a:latin typeface="Sanchez"/>
              </a:rPr>
              <a:t>любов</a:t>
            </a:r>
            <a:r>
              <a:rPr lang="en-US" sz="2600" dirty="0">
                <a:solidFill>
                  <a:srgbClr val="4D3527"/>
                </a:solidFill>
                <a:latin typeface="Sanchez"/>
              </a:rPr>
              <a:t> — </a:t>
            </a:r>
            <a:r>
              <a:rPr lang="en-US" sz="2600" dirty="0" err="1">
                <a:solidFill>
                  <a:srgbClr val="4D3527"/>
                </a:solidFill>
                <a:latin typeface="Sanchez"/>
              </a:rPr>
              <a:t>першооснова</a:t>
            </a:r>
            <a:r>
              <a:rPr lang="en-US" sz="26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600" dirty="0" err="1">
                <a:solidFill>
                  <a:srgbClr val="4D3527"/>
                </a:solidFill>
                <a:latin typeface="Sanchez"/>
              </a:rPr>
              <a:t>життя</a:t>
            </a:r>
            <a:r>
              <a:rPr lang="en-US" sz="2600" dirty="0">
                <a:solidFill>
                  <a:srgbClr val="4D3527"/>
                </a:solidFill>
                <a:latin typeface="Sanchez"/>
              </a:rPr>
              <a:t>, </a:t>
            </a:r>
            <a:r>
              <a:rPr lang="en-US" sz="2600" dirty="0" err="1">
                <a:solidFill>
                  <a:srgbClr val="4D3527"/>
                </a:solidFill>
                <a:latin typeface="Sanchez"/>
              </a:rPr>
              <a:t>засіб</a:t>
            </a:r>
            <a:r>
              <a:rPr lang="en-US" sz="26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600" dirty="0" err="1">
                <a:solidFill>
                  <a:srgbClr val="4D3527"/>
                </a:solidFill>
                <a:latin typeface="Sanchez"/>
              </a:rPr>
              <a:t>бачення</a:t>
            </a:r>
            <a:r>
              <a:rPr lang="en-US" sz="2600" dirty="0">
                <a:solidFill>
                  <a:srgbClr val="4D3527"/>
                </a:solidFill>
                <a:latin typeface="Sanchez"/>
              </a:rPr>
              <a:t> і </a:t>
            </a:r>
            <a:r>
              <a:rPr lang="en-US" sz="2600" dirty="0" err="1">
                <a:solidFill>
                  <a:srgbClr val="4D3527"/>
                </a:solidFill>
                <a:latin typeface="Sanchez"/>
              </a:rPr>
              <a:t>пізнання</a:t>
            </a:r>
            <a:r>
              <a:rPr lang="en-US" sz="26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600" dirty="0" err="1">
                <a:solidFill>
                  <a:srgbClr val="4D3527"/>
                </a:solidFill>
                <a:latin typeface="Sanchez"/>
              </a:rPr>
              <a:t>світу</a:t>
            </a:r>
            <a:r>
              <a:rPr lang="en-US" sz="26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600" dirty="0" err="1">
                <a:solidFill>
                  <a:srgbClr val="4D3527"/>
                </a:solidFill>
                <a:latin typeface="Sanchez"/>
              </a:rPr>
              <a:t>та</a:t>
            </a:r>
            <a:r>
              <a:rPr lang="en-US" sz="26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600" dirty="0" err="1">
                <a:solidFill>
                  <a:srgbClr val="4D3527"/>
                </a:solidFill>
                <a:latin typeface="Sanchez"/>
              </a:rPr>
              <a:t>власної</a:t>
            </a:r>
            <a:r>
              <a:rPr lang="en-US" sz="26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600" dirty="0" err="1">
                <a:solidFill>
                  <a:srgbClr val="4D3527"/>
                </a:solidFill>
                <a:latin typeface="Sanchez"/>
              </a:rPr>
              <a:t>душі</a:t>
            </a:r>
            <a:r>
              <a:rPr lang="en-US" sz="2600" dirty="0">
                <a:solidFill>
                  <a:srgbClr val="4D3527"/>
                </a:solidFill>
                <a:latin typeface="Sanchez"/>
              </a:rPr>
              <a:t>, </a:t>
            </a:r>
            <a:r>
              <a:rPr lang="en-US" sz="2600" dirty="0" err="1">
                <a:solidFill>
                  <a:srgbClr val="4D3527"/>
                </a:solidFill>
                <a:latin typeface="Sanchez"/>
              </a:rPr>
              <a:t>допомогти</a:t>
            </a:r>
            <a:r>
              <a:rPr lang="en-US" sz="26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600" dirty="0" err="1">
                <a:solidFill>
                  <a:srgbClr val="4D3527"/>
                </a:solidFill>
                <a:latin typeface="Sanchez"/>
              </a:rPr>
              <a:t>зрозуміти</a:t>
            </a:r>
            <a:r>
              <a:rPr lang="en-US" sz="2600" dirty="0">
                <a:solidFill>
                  <a:srgbClr val="4D3527"/>
                </a:solidFill>
                <a:latin typeface="Sanchez"/>
              </a:rPr>
              <a:t>, </a:t>
            </a:r>
            <a:r>
              <a:rPr lang="en-US" sz="2600" dirty="0" err="1">
                <a:solidFill>
                  <a:srgbClr val="4D3527"/>
                </a:solidFill>
                <a:latin typeface="Sanchez"/>
              </a:rPr>
              <a:t>що</a:t>
            </a:r>
            <a:r>
              <a:rPr lang="en-US" sz="26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600" dirty="0" err="1">
                <a:solidFill>
                  <a:srgbClr val="4D3527"/>
                </a:solidFill>
                <a:latin typeface="Sanchez"/>
              </a:rPr>
              <a:t>кохання</a:t>
            </a:r>
            <a:r>
              <a:rPr lang="en-US" sz="2600" dirty="0">
                <a:solidFill>
                  <a:srgbClr val="4D3527"/>
                </a:solidFill>
                <a:latin typeface="Sanchez"/>
              </a:rPr>
              <a:t> — </a:t>
            </a:r>
            <a:r>
              <a:rPr lang="en-US" sz="2600" dirty="0" err="1">
                <a:solidFill>
                  <a:srgbClr val="4D3527"/>
                </a:solidFill>
                <a:latin typeface="Sanchez"/>
              </a:rPr>
              <a:t>найсвітліше</a:t>
            </a:r>
            <a:r>
              <a:rPr lang="en-US" sz="2600" dirty="0">
                <a:solidFill>
                  <a:srgbClr val="4D3527"/>
                </a:solidFill>
                <a:latin typeface="Sanchez"/>
              </a:rPr>
              <a:t>, </a:t>
            </a:r>
            <a:r>
              <a:rPr lang="en-US" sz="2600" dirty="0" err="1">
                <a:solidFill>
                  <a:srgbClr val="4D3527"/>
                </a:solidFill>
                <a:latin typeface="Sanchez"/>
              </a:rPr>
              <a:t>найніжніше</a:t>
            </a:r>
            <a:r>
              <a:rPr lang="en-US" sz="26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600" dirty="0" err="1">
                <a:solidFill>
                  <a:srgbClr val="4D3527"/>
                </a:solidFill>
                <a:latin typeface="Sanchez"/>
              </a:rPr>
              <a:t>почуття</a:t>
            </a:r>
            <a:r>
              <a:rPr lang="en-US" sz="2600" dirty="0">
                <a:solidFill>
                  <a:srgbClr val="4D3527"/>
                </a:solidFill>
                <a:latin typeface="Sanchez"/>
              </a:rPr>
              <a:t>, </a:t>
            </a:r>
            <a:r>
              <a:rPr lang="en-US" sz="2600" dirty="0" err="1">
                <a:solidFill>
                  <a:srgbClr val="4D3527"/>
                </a:solidFill>
                <a:latin typeface="Sanchez"/>
              </a:rPr>
              <a:t>що</a:t>
            </a:r>
            <a:r>
              <a:rPr lang="en-US" sz="26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600" dirty="0" err="1">
                <a:solidFill>
                  <a:srgbClr val="4D3527"/>
                </a:solidFill>
                <a:latin typeface="Sanchez"/>
              </a:rPr>
              <a:t>здатне</a:t>
            </a:r>
            <a:r>
              <a:rPr lang="en-US" sz="26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600" dirty="0" err="1">
                <a:solidFill>
                  <a:srgbClr val="4D3527"/>
                </a:solidFill>
                <a:latin typeface="Sanchez"/>
              </a:rPr>
              <a:t>творити</a:t>
            </a:r>
            <a:r>
              <a:rPr lang="en-US" sz="26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600" dirty="0" err="1">
                <a:solidFill>
                  <a:srgbClr val="4D3527"/>
                </a:solidFill>
                <a:latin typeface="Sanchez"/>
              </a:rPr>
              <a:t>чудо</a:t>
            </a:r>
            <a:r>
              <a:rPr lang="en-US" sz="2600" dirty="0">
                <a:solidFill>
                  <a:srgbClr val="4D3527"/>
                </a:solidFill>
                <a:latin typeface="Sanchez"/>
              </a:rPr>
              <a:t>, </a:t>
            </a:r>
            <a:r>
              <a:rPr lang="en-US" sz="2600" dirty="0" err="1">
                <a:solidFill>
                  <a:srgbClr val="4D3527"/>
                </a:solidFill>
                <a:latin typeface="Sanchez"/>
              </a:rPr>
              <a:t>робити</a:t>
            </a:r>
            <a:r>
              <a:rPr lang="en-US" sz="26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600" dirty="0" err="1">
                <a:solidFill>
                  <a:srgbClr val="4D3527"/>
                </a:solidFill>
                <a:latin typeface="Sanchez"/>
              </a:rPr>
              <a:t>людину</a:t>
            </a:r>
            <a:r>
              <a:rPr lang="en-US" sz="26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600" dirty="0" err="1">
                <a:solidFill>
                  <a:srgbClr val="4D3527"/>
                </a:solidFill>
                <a:latin typeface="Sanchez"/>
              </a:rPr>
              <a:t>доброю</a:t>
            </a:r>
            <a:r>
              <a:rPr lang="en-US" sz="2600" dirty="0">
                <a:solidFill>
                  <a:srgbClr val="4D3527"/>
                </a:solidFill>
                <a:latin typeface="Sanchez"/>
              </a:rPr>
              <a:t>, </a:t>
            </a:r>
            <a:r>
              <a:rPr lang="en-US" sz="2600" dirty="0" err="1">
                <a:solidFill>
                  <a:srgbClr val="4D3527"/>
                </a:solidFill>
                <a:latin typeface="Sanchez"/>
              </a:rPr>
              <a:t>чуйною</a:t>
            </a:r>
            <a:r>
              <a:rPr lang="en-US" sz="2600" dirty="0">
                <a:solidFill>
                  <a:srgbClr val="4D3527"/>
                </a:solidFill>
                <a:latin typeface="Sanchez"/>
              </a:rPr>
              <a:t>, </a:t>
            </a:r>
            <a:r>
              <a:rPr lang="en-US" sz="2600" dirty="0" err="1">
                <a:solidFill>
                  <a:srgbClr val="4D3527"/>
                </a:solidFill>
                <a:latin typeface="Sanchez"/>
              </a:rPr>
              <a:t>благородною</a:t>
            </a:r>
            <a:r>
              <a:rPr lang="en-US" sz="2600" dirty="0">
                <a:solidFill>
                  <a:srgbClr val="4D3527"/>
                </a:solidFill>
                <a:latin typeface="Sanchez"/>
              </a:rPr>
              <a:t>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973223" y="2076710"/>
            <a:ext cx="5015877" cy="535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60"/>
              </a:lnSpc>
            </a:pPr>
            <a:r>
              <a:rPr lang="en-US" sz="4500" dirty="0" err="1">
                <a:solidFill>
                  <a:srgbClr val="845C2C"/>
                </a:solidFill>
                <a:latin typeface="Margin"/>
              </a:rPr>
              <a:t>навчальна</a:t>
            </a:r>
            <a:r>
              <a:rPr lang="en-US" sz="4500" dirty="0">
                <a:solidFill>
                  <a:srgbClr val="845C2C"/>
                </a:solidFill>
                <a:latin typeface="Margin"/>
              </a:rPr>
              <a:t>: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050673" y="6276727"/>
            <a:ext cx="9721534" cy="10434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704"/>
              </a:lnSpc>
            </a:pPr>
            <a:r>
              <a:rPr lang="en-US" sz="2600" dirty="0" err="1">
                <a:solidFill>
                  <a:srgbClr val="4D3527"/>
                </a:solidFill>
                <a:latin typeface="Sanchez"/>
              </a:rPr>
              <a:t>формувати</a:t>
            </a:r>
            <a:r>
              <a:rPr lang="en-US" sz="26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600" dirty="0" err="1">
                <a:solidFill>
                  <a:srgbClr val="4D3527"/>
                </a:solidFill>
                <a:latin typeface="Sanchez"/>
              </a:rPr>
              <a:t>навички</a:t>
            </a:r>
            <a:r>
              <a:rPr lang="en-US" sz="26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600" dirty="0" err="1">
                <a:solidFill>
                  <a:srgbClr val="4D3527"/>
                </a:solidFill>
                <a:latin typeface="Sanchez"/>
              </a:rPr>
              <a:t>виразного</a:t>
            </a:r>
            <a:r>
              <a:rPr lang="en-US" sz="26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600" dirty="0" err="1">
                <a:solidFill>
                  <a:srgbClr val="4D3527"/>
                </a:solidFill>
                <a:latin typeface="Sanchez"/>
              </a:rPr>
              <a:t>читання</a:t>
            </a:r>
            <a:r>
              <a:rPr lang="en-US" sz="26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600" dirty="0" err="1">
                <a:solidFill>
                  <a:srgbClr val="4D3527"/>
                </a:solidFill>
                <a:latin typeface="Sanchez"/>
              </a:rPr>
              <a:t>та</a:t>
            </a:r>
            <a:r>
              <a:rPr lang="en-US" sz="26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600" dirty="0" err="1">
                <a:solidFill>
                  <a:srgbClr val="4D3527"/>
                </a:solidFill>
                <a:latin typeface="Sanchez"/>
              </a:rPr>
              <a:t>аналізу</a:t>
            </a:r>
            <a:r>
              <a:rPr lang="en-US" sz="26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600" dirty="0" err="1">
                <a:solidFill>
                  <a:srgbClr val="4D3527"/>
                </a:solidFill>
                <a:latin typeface="Sanchez"/>
              </a:rPr>
              <a:t>поетичного</a:t>
            </a:r>
            <a:r>
              <a:rPr lang="en-US" sz="26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600" dirty="0" err="1">
                <a:solidFill>
                  <a:srgbClr val="4D3527"/>
                </a:solidFill>
                <a:latin typeface="Sanchez"/>
              </a:rPr>
              <a:t>тексту</a:t>
            </a:r>
            <a:r>
              <a:rPr lang="en-US" sz="2600" dirty="0">
                <a:solidFill>
                  <a:srgbClr val="4D3527"/>
                </a:solidFill>
                <a:latin typeface="Sanchez"/>
              </a:rPr>
              <a:t>; </a:t>
            </a:r>
            <a:r>
              <a:rPr lang="en-US" sz="2600" dirty="0" err="1">
                <a:solidFill>
                  <a:srgbClr val="4D3527"/>
                </a:solidFill>
                <a:latin typeface="Sanchez"/>
              </a:rPr>
              <a:t>розвивати</a:t>
            </a:r>
            <a:r>
              <a:rPr lang="en-US" sz="26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600" dirty="0" err="1">
                <a:solidFill>
                  <a:srgbClr val="4D3527"/>
                </a:solidFill>
                <a:latin typeface="Sanchez"/>
              </a:rPr>
              <a:t>вміння</a:t>
            </a:r>
            <a:r>
              <a:rPr lang="en-US" sz="26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600" dirty="0" err="1">
                <a:solidFill>
                  <a:srgbClr val="4D3527"/>
                </a:solidFill>
                <a:latin typeface="Sanchez"/>
              </a:rPr>
              <a:t>висловлювати</a:t>
            </a:r>
            <a:r>
              <a:rPr lang="en-US" sz="26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600" dirty="0" err="1">
                <a:solidFill>
                  <a:srgbClr val="4D3527"/>
                </a:solidFill>
                <a:latin typeface="Sanchez"/>
              </a:rPr>
              <a:t>свою</a:t>
            </a:r>
            <a:r>
              <a:rPr lang="en-US" sz="26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600" dirty="0" err="1">
                <a:solidFill>
                  <a:srgbClr val="4D3527"/>
                </a:solidFill>
                <a:latin typeface="Sanchez"/>
              </a:rPr>
              <a:t>думку</a:t>
            </a:r>
            <a:r>
              <a:rPr lang="en-US" sz="26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600" dirty="0" err="1">
                <a:solidFill>
                  <a:srgbClr val="4D3527"/>
                </a:solidFill>
                <a:latin typeface="Sanchez"/>
              </a:rPr>
              <a:t>та</a:t>
            </a:r>
            <a:r>
              <a:rPr lang="en-US" sz="26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600" dirty="0" err="1">
                <a:solidFill>
                  <a:srgbClr val="4D3527"/>
                </a:solidFill>
                <a:latin typeface="Sanchez"/>
              </a:rPr>
              <a:t>обґрунтовувати</a:t>
            </a:r>
            <a:r>
              <a:rPr lang="en-US" sz="26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600" dirty="0" err="1">
                <a:solidFill>
                  <a:srgbClr val="4D3527"/>
                </a:solidFill>
                <a:latin typeface="Sanchez"/>
              </a:rPr>
              <a:t>її</a:t>
            </a:r>
            <a:r>
              <a:rPr lang="en-US" sz="2600" dirty="0">
                <a:solidFill>
                  <a:srgbClr val="4D3527"/>
                </a:solidFill>
                <a:latin typeface="Sanchez"/>
              </a:rPr>
              <a:t>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973223" y="5484247"/>
            <a:ext cx="5015877" cy="535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60"/>
              </a:lnSpc>
            </a:pPr>
            <a:r>
              <a:rPr lang="en-US" sz="4500" dirty="0" err="1">
                <a:solidFill>
                  <a:srgbClr val="845C2C"/>
                </a:solidFill>
                <a:latin typeface="Margin"/>
              </a:rPr>
              <a:t>розвивальна</a:t>
            </a:r>
            <a:r>
              <a:rPr lang="en-US" sz="4500" dirty="0">
                <a:solidFill>
                  <a:srgbClr val="845C2C"/>
                </a:solidFill>
                <a:latin typeface="Margin"/>
              </a:rPr>
              <a:t>: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050673" y="7682109"/>
            <a:ext cx="5015877" cy="535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60"/>
              </a:lnSpc>
            </a:pPr>
            <a:r>
              <a:rPr lang="en-US" sz="4500" dirty="0" err="1">
                <a:solidFill>
                  <a:srgbClr val="845C2C"/>
                </a:solidFill>
                <a:latin typeface="Margin"/>
              </a:rPr>
              <a:t>виховна</a:t>
            </a:r>
            <a:r>
              <a:rPr lang="en-US" sz="4500" dirty="0">
                <a:solidFill>
                  <a:srgbClr val="845C2C"/>
                </a:solidFill>
                <a:latin typeface="Margin"/>
              </a:rPr>
              <a:t>: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050673" y="8356302"/>
            <a:ext cx="9101514" cy="3576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704"/>
              </a:lnSpc>
            </a:pPr>
            <a:r>
              <a:rPr lang="en-US" sz="2600" dirty="0" err="1">
                <a:solidFill>
                  <a:srgbClr val="4D3527"/>
                </a:solidFill>
                <a:latin typeface="Sanchez"/>
              </a:rPr>
              <a:t>виховувати</a:t>
            </a:r>
            <a:r>
              <a:rPr lang="en-US" sz="26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600" dirty="0" err="1">
                <a:solidFill>
                  <a:srgbClr val="4D3527"/>
                </a:solidFill>
                <a:latin typeface="Sanchez"/>
              </a:rPr>
              <a:t>повагу</a:t>
            </a:r>
            <a:r>
              <a:rPr lang="en-US" sz="26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600" dirty="0" err="1">
                <a:solidFill>
                  <a:srgbClr val="4D3527"/>
                </a:solidFill>
                <a:latin typeface="Sanchez"/>
              </a:rPr>
              <a:t>до</a:t>
            </a:r>
            <a:r>
              <a:rPr lang="en-US" sz="26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600" dirty="0" err="1">
                <a:solidFill>
                  <a:srgbClr val="4D3527"/>
                </a:solidFill>
                <a:latin typeface="Sanchez"/>
              </a:rPr>
              <a:t>справжніх</a:t>
            </a:r>
            <a:r>
              <a:rPr lang="en-US" sz="26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600" dirty="0" err="1">
                <a:solidFill>
                  <a:srgbClr val="4D3527"/>
                </a:solidFill>
                <a:latin typeface="Sanchez"/>
              </a:rPr>
              <a:t>почуттів</a:t>
            </a:r>
            <a:r>
              <a:rPr lang="en-US" sz="2600" dirty="0">
                <a:solidFill>
                  <a:srgbClr val="4D3527"/>
                </a:solidFill>
                <a:latin typeface="Sanchez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BDC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-5126062" y="1527635"/>
            <a:ext cx="10915818" cy="7231730"/>
          </a:xfrm>
          <a:custGeom>
            <a:avLst/>
            <a:gdLst/>
            <a:ahLst/>
            <a:cxnLst/>
            <a:rect l="l" t="t" r="r" b="b"/>
            <a:pathLst>
              <a:path w="10915818" h="7231730">
                <a:moveTo>
                  <a:pt x="0" y="0"/>
                </a:moveTo>
                <a:lnTo>
                  <a:pt x="10915818" y="0"/>
                </a:lnTo>
                <a:lnTo>
                  <a:pt x="10915818" y="7231730"/>
                </a:lnTo>
                <a:lnTo>
                  <a:pt x="0" y="72317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2545514">
            <a:off x="15439188" y="-2566214"/>
            <a:ext cx="7487971" cy="6009097"/>
          </a:xfrm>
          <a:custGeom>
            <a:avLst/>
            <a:gdLst/>
            <a:ahLst/>
            <a:cxnLst/>
            <a:rect l="l" t="t" r="r" b="b"/>
            <a:pathLst>
              <a:path w="7487971" h="6009097">
                <a:moveTo>
                  <a:pt x="0" y="0"/>
                </a:moveTo>
                <a:lnTo>
                  <a:pt x="7487971" y="0"/>
                </a:lnTo>
                <a:lnTo>
                  <a:pt x="7487971" y="6009097"/>
                </a:lnTo>
                <a:lnTo>
                  <a:pt x="0" y="600909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169443" y="5456409"/>
            <a:ext cx="3801891" cy="3801891"/>
          </a:xfrm>
          <a:custGeom>
            <a:avLst/>
            <a:gdLst/>
            <a:ahLst/>
            <a:cxnLst/>
            <a:rect l="l" t="t" r="r" b="b"/>
            <a:pathLst>
              <a:path w="3801891" h="3801891">
                <a:moveTo>
                  <a:pt x="0" y="0"/>
                </a:moveTo>
                <a:lnTo>
                  <a:pt x="3801892" y="0"/>
                </a:lnTo>
                <a:lnTo>
                  <a:pt x="3801892" y="3801891"/>
                </a:lnTo>
                <a:lnTo>
                  <a:pt x="0" y="380189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1467114">
            <a:off x="-3456762" y="8404740"/>
            <a:ext cx="8587839" cy="2613157"/>
          </a:xfrm>
          <a:custGeom>
            <a:avLst/>
            <a:gdLst/>
            <a:ahLst/>
            <a:cxnLst/>
            <a:rect l="l" t="t" r="r" b="b"/>
            <a:pathLst>
              <a:path w="8587839" h="2613157">
                <a:moveTo>
                  <a:pt x="0" y="0"/>
                </a:moveTo>
                <a:lnTo>
                  <a:pt x="8587839" y="0"/>
                </a:lnTo>
                <a:lnTo>
                  <a:pt x="8587839" y="2613157"/>
                </a:lnTo>
                <a:lnTo>
                  <a:pt x="0" y="261315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3282351" y="-2310277"/>
            <a:ext cx="11723298" cy="7766685"/>
          </a:xfrm>
          <a:custGeom>
            <a:avLst/>
            <a:gdLst/>
            <a:ahLst/>
            <a:cxnLst/>
            <a:rect l="l" t="t" r="r" b="b"/>
            <a:pathLst>
              <a:path w="11723298" h="7766685">
                <a:moveTo>
                  <a:pt x="0" y="0"/>
                </a:moveTo>
                <a:lnTo>
                  <a:pt x="11723298" y="0"/>
                </a:lnTo>
                <a:lnTo>
                  <a:pt x="11723298" y="7766686"/>
                </a:lnTo>
                <a:lnTo>
                  <a:pt x="0" y="776668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3282351" y="4830591"/>
            <a:ext cx="11723298" cy="7766685"/>
          </a:xfrm>
          <a:custGeom>
            <a:avLst/>
            <a:gdLst/>
            <a:ahLst/>
            <a:cxnLst/>
            <a:rect l="l" t="t" r="r" b="b"/>
            <a:pathLst>
              <a:path w="11723298" h="7766685">
                <a:moveTo>
                  <a:pt x="0" y="0"/>
                </a:moveTo>
                <a:lnTo>
                  <a:pt x="11723298" y="0"/>
                </a:lnTo>
                <a:lnTo>
                  <a:pt x="11723298" y="7766686"/>
                </a:lnTo>
                <a:lnTo>
                  <a:pt x="0" y="776668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10800000">
            <a:off x="13537624" y="438334"/>
            <a:ext cx="2427423" cy="2419278"/>
          </a:xfrm>
          <a:custGeom>
            <a:avLst/>
            <a:gdLst/>
            <a:ahLst/>
            <a:cxnLst/>
            <a:rect l="l" t="t" r="r" b="b"/>
            <a:pathLst>
              <a:path w="2427423" h="2419278">
                <a:moveTo>
                  <a:pt x="0" y="0"/>
                </a:moveTo>
                <a:lnTo>
                  <a:pt x="2427424" y="0"/>
                </a:lnTo>
                <a:lnTo>
                  <a:pt x="2427424" y="2419278"/>
                </a:lnTo>
                <a:lnTo>
                  <a:pt x="0" y="241927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331049" y="4260985"/>
            <a:ext cx="2908325" cy="3541339"/>
          </a:xfrm>
          <a:custGeom>
            <a:avLst/>
            <a:gdLst/>
            <a:ahLst/>
            <a:cxnLst/>
            <a:rect l="l" t="t" r="r" b="b"/>
            <a:pathLst>
              <a:path w="2908325" h="3541339">
                <a:moveTo>
                  <a:pt x="0" y="0"/>
                </a:moveTo>
                <a:lnTo>
                  <a:pt x="2908325" y="0"/>
                </a:lnTo>
                <a:lnTo>
                  <a:pt x="2908325" y="3541339"/>
                </a:lnTo>
                <a:lnTo>
                  <a:pt x="0" y="354133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731503" y="6946981"/>
            <a:ext cx="3101696" cy="3654428"/>
          </a:xfrm>
          <a:custGeom>
            <a:avLst/>
            <a:gdLst/>
            <a:ahLst/>
            <a:cxnLst/>
            <a:rect l="l" t="t" r="r" b="b"/>
            <a:pathLst>
              <a:path w="3101696" h="3654428">
                <a:moveTo>
                  <a:pt x="0" y="0"/>
                </a:moveTo>
                <a:lnTo>
                  <a:pt x="3101696" y="0"/>
                </a:lnTo>
                <a:lnTo>
                  <a:pt x="3101696" y="3654428"/>
                </a:lnTo>
                <a:lnTo>
                  <a:pt x="0" y="365442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4197373" y="1482410"/>
            <a:ext cx="9340251" cy="1012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80"/>
              </a:lnSpc>
            </a:pPr>
            <a:r>
              <a:rPr lang="en-US" sz="8500" dirty="0" err="1">
                <a:solidFill>
                  <a:srgbClr val="845C2C"/>
                </a:solidFill>
                <a:latin typeface="Margin"/>
              </a:rPr>
              <a:t>Що</a:t>
            </a:r>
            <a:r>
              <a:rPr lang="en-US" sz="8500" dirty="0">
                <a:solidFill>
                  <a:srgbClr val="845C2C"/>
                </a:solidFill>
                <a:latin typeface="Margin"/>
              </a:rPr>
              <a:t> </a:t>
            </a:r>
            <a:r>
              <a:rPr lang="en-US" sz="8500" dirty="0" err="1">
                <a:solidFill>
                  <a:srgbClr val="845C2C"/>
                </a:solidFill>
                <a:latin typeface="Margin"/>
              </a:rPr>
              <a:t>таке</a:t>
            </a:r>
            <a:r>
              <a:rPr lang="en-US" sz="8500" dirty="0">
                <a:solidFill>
                  <a:srgbClr val="845C2C"/>
                </a:solidFill>
                <a:latin typeface="Margin"/>
              </a:rPr>
              <a:t> </a:t>
            </a:r>
            <a:r>
              <a:rPr lang="en-US" sz="8500" dirty="0" err="1">
                <a:solidFill>
                  <a:srgbClr val="845C2C"/>
                </a:solidFill>
                <a:latin typeface="Margin"/>
              </a:rPr>
              <a:t>кохання</a:t>
            </a:r>
            <a:r>
              <a:rPr lang="en-US" sz="8500" dirty="0">
                <a:solidFill>
                  <a:srgbClr val="845C2C"/>
                </a:solidFill>
                <a:latin typeface="Margin"/>
              </a:rPr>
              <a:t>?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197373" y="2717935"/>
            <a:ext cx="9821484" cy="3086100"/>
            <a:chOff x="0" y="0"/>
            <a:chExt cx="2586728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586728" cy="812800"/>
            </a:xfrm>
            <a:custGeom>
              <a:avLst/>
              <a:gdLst/>
              <a:ahLst/>
              <a:cxnLst/>
              <a:rect l="l" t="t" r="r" b="b"/>
              <a:pathLst>
                <a:path w="2586728" h="812800">
                  <a:moveTo>
                    <a:pt x="11824" y="0"/>
                  </a:moveTo>
                  <a:lnTo>
                    <a:pt x="2574904" y="0"/>
                  </a:lnTo>
                  <a:cubicBezTo>
                    <a:pt x="2581435" y="0"/>
                    <a:pt x="2586728" y="5294"/>
                    <a:pt x="2586728" y="11824"/>
                  </a:cubicBezTo>
                  <a:lnTo>
                    <a:pt x="2586728" y="800976"/>
                  </a:lnTo>
                  <a:cubicBezTo>
                    <a:pt x="2586728" y="807506"/>
                    <a:pt x="2581435" y="812800"/>
                    <a:pt x="2574904" y="812800"/>
                  </a:cubicBezTo>
                  <a:lnTo>
                    <a:pt x="11824" y="812800"/>
                  </a:lnTo>
                  <a:cubicBezTo>
                    <a:pt x="5294" y="812800"/>
                    <a:pt x="0" y="807506"/>
                    <a:pt x="0" y="800976"/>
                  </a:cubicBezTo>
                  <a:lnTo>
                    <a:pt x="0" y="11824"/>
                  </a:lnTo>
                  <a:cubicBezTo>
                    <a:pt x="0" y="5294"/>
                    <a:pt x="5294" y="0"/>
                    <a:pt x="11824" y="0"/>
                  </a:cubicBezTo>
                  <a:close/>
                </a:path>
              </a:pathLst>
            </a:custGeom>
            <a:solidFill>
              <a:srgbClr val="D6CCBC"/>
            </a:solidFill>
            <a:ln w="38100" cap="sq">
              <a:solidFill>
                <a:srgbClr val="A58869"/>
              </a:solidFill>
              <a:prstDash val="solid"/>
              <a:miter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0" y="-28575"/>
              <a:ext cx="2586728" cy="8413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4391774" y="2887261"/>
            <a:ext cx="9447035" cy="28959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496"/>
              </a:lnSpc>
            </a:pPr>
            <a:r>
              <a:rPr lang="en-US" sz="2800" dirty="0">
                <a:solidFill>
                  <a:srgbClr val="4D3527"/>
                </a:solidFill>
                <a:latin typeface="Sanchez"/>
              </a:rPr>
              <a:t> У </a:t>
            </a:r>
            <a:r>
              <a:rPr lang="en-US" sz="2800" dirty="0" err="1">
                <a:solidFill>
                  <a:srgbClr val="4D3527"/>
                </a:solidFill>
                <a:latin typeface="Sanchez"/>
              </a:rPr>
              <a:t>стрімкому</a:t>
            </a:r>
            <a:r>
              <a:rPr lang="en-US" sz="28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800" dirty="0" err="1">
                <a:solidFill>
                  <a:srgbClr val="4D3527"/>
                </a:solidFill>
                <a:latin typeface="Sanchez"/>
              </a:rPr>
              <a:t>світі</a:t>
            </a:r>
            <a:r>
              <a:rPr lang="en-US" sz="2800" dirty="0">
                <a:solidFill>
                  <a:srgbClr val="4D3527"/>
                </a:solidFill>
                <a:latin typeface="Sanchez"/>
              </a:rPr>
              <a:t>, </a:t>
            </a:r>
            <a:r>
              <a:rPr lang="en-US" sz="2800" dirty="0" err="1">
                <a:solidFill>
                  <a:srgbClr val="4D3527"/>
                </a:solidFill>
                <a:latin typeface="Sanchez"/>
              </a:rPr>
              <a:t>де</a:t>
            </a:r>
            <a:r>
              <a:rPr lang="en-US" sz="28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800" dirty="0" err="1">
                <a:solidFill>
                  <a:srgbClr val="4D3527"/>
                </a:solidFill>
                <a:latin typeface="Sanchez"/>
              </a:rPr>
              <a:t>все</a:t>
            </a:r>
            <a:r>
              <a:rPr lang="en-US" sz="28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800" dirty="0" err="1">
                <a:solidFill>
                  <a:srgbClr val="4D3527"/>
                </a:solidFill>
                <a:latin typeface="Sanchez"/>
              </a:rPr>
              <a:t>так</a:t>
            </a:r>
            <a:r>
              <a:rPr lang="en-US" sz="28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800" dirty="0" err="1">
                <a:solidFill>
                  <a:srgbClr val="4D3527"/>
                </a:solidFill>
                <a:latin typeface="Sanchez"/>
              </a:rPr>
              <a:t>швидко</a:t>
            </a:r>
            <a:r>
              <a:rPr lang="en-US" sz="28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800" dirty="0" err="1">
                <a:solidFill>
                  <a:srgbClr val="4D3527"/>
                </a:solidFill>
                <a:latin typeface="Sanchez"/>
              </a:rPr>
              <a:t>змінюється</a:t>
            </a:r>
            <a:r>
              <a:rPr lang="en-US" sz="2800" dirty="0">
                <a:solidFill>
                  <a:srgbClr val="4D3527"/>
                </a:solidFill>
                <a:latin typeface="Sanchez"/>
              </a:rPr>
              <a:t>, є </a:t>
            </a:r>
            <a:r>
              <a:rPr lang="en-US" sz="2800" dirty="0" err="1">
                <a:solidFill>
                  <a:srgbClr val="4D3527"/>
                </a:solidFill>
                <a:latin typeface="Sanchez"/>
              </a:rPr>
              <a:t>цінності</a:t>
            </a:r>
            <a:r>
              <a:rPr lang="en-US" sz="2800" dirty="0">
                <a:solidFill>
                  <a:srgbClr val="4D3527"/>
                </a:solidFill>
                <a:latin typeface="Sanchez"/>
              </a:rPr>
              <a:t>, </a:t>
            </a:r>
            <a:r>
              <a:rPr lang="en-US" sz="2800" dirty="0" err="1">
                <a:solidFill>
                  <a:srgbClr val="4D3527"/>
                </a:solidFill>
                <a:latin typeface="Sanchez"/>
              </a:rPr>
              <a:t>які</a:t>
            </a:r>
            <a:r>
              <a:rPr lang="en-US" sz="28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800" dirty="0" err="1">
                <a:solidFill>
                  <a:srgbClr val="4D3527"/>
                </a:solidFill>
                <a:latin typeface="Sanchez"/>
              </a:rPr>
              <a:t>ніколи</a:t>
            </a:r>
            <a:r>
              <a:rPr lang="en-US" sz="28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800" dirty="0" err="1">
                <a:solidFill>
                  <a:srgbClr val="4D3527"/>
                </a:solidFill>
                <a:latin typeface="Sanchez"/>
              </a:rPr>
              <a:t>не</a:t>
            </a:r>
            <a:r>
              <a:rPr lang="en-US" sz="28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800" dirty="0" err="1">
                <a:solidFill>
                  <a:srgbClr val="4D3527"/>
                </a:solidFill>
                <a:latin typeface="Sanchez"/>
              </a:rPr>
              <a:t>тьмяніють</a:t>
            </a:r>
            <a:r>
              <a:rPr lang="en-US" sz="2800" dirty="0">
                <a:solidFill>
                  <a:srgbClr val="4D3527"/>
                </a:solidFill>
                <a:latin typeface="Sanchez"/>
              </a:rPr>
              <a:t> і </a:t>
            </a:r>
            <a:r>
              <a:rPr lang="en-US" sz="2800" dirty="0" err="1">
                <a:solidFill>
                  <a:srgbClr val="4D3527"/>
                </a:solidFill>
                <a:latin typeface="Sanchez"/>
              </a:rPr>
              <a:t>не</a:t>
            </a:r>
            <a:r>
              <a:rPr lang="en-US" sz="28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800" dirty="0" err="1">
                <a:solidFill>
                  <a:srgbClr val="4D3527"/>
                </a:solidFill>
                <a:latin typeface="Sanchez"/>
              </a:rPr>
              <a:t>втрачають</a:t>
            </a:r>
            <a:r>
              <a:rPr lang="en-US" sz="28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800" dirty="0" err="1">
                <a:solidFill>
                  <a:srgbClr val="4D3527"/>
                </a:solidFill>
                <a:latin typeface="Sanchez"/>
              </a:rPr>
              <a:t>своєї</a:t>
            </a:r>
            <a:r>
              <a:rPr lang="en-US" sz="28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800" dirty="0" err="1">
                <a:solidFill>
                  <a:srgbClr val="4D3527"/>
                </a:solidFill>
                <a:latin typeface="Sanchez"/>
              </a:rPr>
              <a:t>вартості</a:t>
            </a:r>
            <a:r>
              <a:rPr lang="en-US" sz="2800" dirty="0">
                <a:solidFill>
                  <a:srgbClr val="4D3527"/>
                </a:solidFill>
                <a:latin typeface="Sanchez"/>
              </a:rPr>
              <a:t>. </a:t>
            </a:r>
            <a:r>
              <a:rPr lang="en-US" sz="2800" dirty="0" err="1">
                <a:solidFill>
                  <a:srgbClr val="4D3527"/>
                </a:solidFill>
                <a:latin typeface="Sanchez"/>
              </a:rPr>
              <a:t>Це</a:t>
            </a:r>
            <a:r>
              <a:rPr lang="en-US" sz="28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800" dirty="0" err="1">
                <a:solidFill>
                  <a:srgbClr val="4D3527"/>
                </a:solidFill>
                <a:latin typeface="Sanchez"/>
              </a:rPr>
              <a:t>справжні</a:t>
            </a:r>
            <a:r>
              <a:rPr lang="en-US" sz="2800" dirty="0">
                <a:solidFill>
                  <a:srgbClr val="4D3527"/>
                </a:solidFill>
                <a:latin typeface="Sanchez"/>
              </a:rPr>
              <a:t> «</a:t>
            </a:r>
            <a:r>
              <a:rPr lang="en-US" sz="2800" dirty="0" err="1">
                <a:solidFill>
                  <a:srgbClr val="4D3527"/>
                </a:solidFill>
                <a:latin typeface="Sanchez"/>
              </a:rPr>
              <a:t>коштовності</a:t>
            </a:r>
            <a:r>
              <a:rPr lang="en-US" sz="2800" dirty="0">
                <a:solidFill>
                  <a:srgbClr val="4D3527"/>
                </a:solidFill>
                <a:latin typeface="Sanchez"/>
              </a:rPr>
              <a:t>» — </a:t>
            </a:r>
            <a:r>
              <a:rPr lang="en-US" sz="2800" dirty="0" err="1">
                <a:solidFill>
                  <a:srgbClr val="4D3527"/>
                </a:solidFill>
                <a:latin typeface="Sanchez"/>
              </a:rPr>
              <a:t>дружба</a:t>
            </a:r>
            <a:r>
              <a:rPr lang="en-US" sz="2800" dirty="0">
                <a:solidFill>
                  <a:srgbClr val="4D3527"/>
                </a:solidFill>
                <a:latin typeface="Sanchez"/>
              </a:rPr>
              <a:t> й </a:t>
            </a:r>
            <a:r>
              <a:rPr lang="en-US" sz="2800" dirty="0" err="1">
                <a:solidFill>
                  <a:srgbClr val="4D3527"/>
                </a:solidFill>
                <a:latin typeface="Sanchez"/>
              </a:rPr>
              <a:t>кохання</a:t>
            </a:r>
            <a:r>
              <a:rPr lang="en-US" sz="2800" dirty="0">
                <a:solidFill>
                  <a:srgbClr val="4D3527"/>
                </a:solidFill>
                <a:latin typeface="Sanchez"/>
              </a:rPr>
              <a:t>. </a:t>
            </a:r>
            <a:r>
              <a:rPr lang="en-US" sz="2800" dirty="0" err="1">
                <a:solidFill>
                  <a:srgbClr val="4D3527"/>
                </a:solidFill>
                <a:latin typeface="Sanchez"/>
              </a:rPr>
              <a:t>Напевно</a:t>
            </a:r>
            <a:r>
              <a:rPr lang="en-US" sz="2800" dirty="0">
                <a:solidFill>
                  <a:srgbClr val="4D3527"/>
                </a:solidFill>
                <a:latin typeface="Sanchez"/>
              </a:rPr>
              <a:t>, </a:t>
            </a:r>
            <a:r>
              <a:rPr lang="en-US" sz="2800" dirty="0" err="1">
                <a:solidFill>
                  <a:srgbClr val="4D3527"/>
                </a:solidFill>
                <a:latin typeface="Sanchez"/>
              </a:rPr>
              <a:t>кожен</a:t>
            </a:r>
            <a:r>
              <a:rPr lang="en-US" sz="28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800" dirty="0" err="1">
                <a:solidFill>
                  <a:srgbClr val="4D3527"/>
                </a:solidFill>
                <a:latin typeface="Sanchez"/>
              </a:rPr>
              <a:t>із</a:t>
            </a:r>
            <a:r>
              <a:rPr lang="en-US" sz="28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800" dirty="0" err="1">
                <a:solidFill>
                  <a:srgbClr val="4D3527"/>
                </a:solidFill>
                <a:latin typeface="Sanchez"/>
              </a:rPr>
              <a:t>вас</a:t>
            </a:r>
            <a:r>
              <a:rPr lang="en-US" sz="28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800" dirty="0" err="1">
                <a:solidFill>
                  <a:srgbClr val="4D3527"/>
                </a:solidFill>
                <a:latin typeface="Sanchez"/>
              </a:rPr>
              <a:t>задумувався</a:t>
            </a:r>
            <a:r>
              <a:rPr lang="en-US" sz="28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800" dirty="0" err="1">
                <a:solidFill>
                  <a:srgbClr val="4D3527"/>
                </a:solidFill>
                <a:latin typeface="Sanchez"/>
              </a:rPr>
              <a:t>над</a:t>
            </a:r>
            <a:r>
              <a:rPr lang="en-US" sz="28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800" dirty="0" err="1">
                <a:solidFill>
                  <a:srgbClr val="4D3527"/>
                </a:solidFill>
                <a:latin typeface="Sanchez"/>
              </a:rPr>
              <a:t>тим</a:t>
            </a:r>
            <a:r>
              <a:rPr lang="en-US" sz="2800" dirty="0">
                <a:solidFill>
                  <a:srgbClr val="4D3527"/>
                </a:solidFill>
                <a:latin typeface="Sanchez"/>
              </a:rPr>
              <a:t>, </a:t>
            </a:r>
            <a:r>
              <a:rPr lang="en-US" sz="2800" dirty="0" err="1">
                <a:solidFill>
                  <a:srgbClr val="4D3527"/>
                </a:solidFill>
                <a:latin typeface="Sanchez"/>
              </a:rPr>
              <a:t>для</a:t>
            </a:r>
            <a:r>
              <a:rPr lang="en-US" sz="28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800" dirty="0" err="1">
                <a:solidFill>
                  <a:srgbClr val="4D3527"/>
                </a:solidFill>
                <a:latin typeface="Sanchez"/>
              </a:rPr>
              <a:t>чогож</a:t>
            </a:r>
            <a:r>
              <a:rPr lang="en-US" sz="28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800" dirty="0" err="1">
                <a:solidFill>
                  <a:srgbClr val="4D3527"/>
                </a:solidFill>
                <a:latin typeface="Sanchez"/>
              </a:rPr>
              <a:t>людині</a:t>
            </a:r>
            <a:r>
              <a:rPr lang="en-US" sz="28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800" dirty="0" err="1">
                <a:solidFill>
                  <a:srgbClr val="4D3527"/>
                </a:solidFill>
                <a:latin typeface="Sanchez"/>
              </a:rPr>
              <a:t>потрібно</a:t>
            </a:r>
            <a:r>
              <a:rPr lang="en-US" sz="28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800" dirty="0" err="1">
                <a:solidFill>
                  <a:srgbClr val="4D3527"/>
                </a:solidFill>
                <a:latin typeface="Sanchez"/>
              </a:rPr>
              <a:t>мати</a:t>
            </a:r>
            <a:r>
              <a:rPr lang="en-US" sz="28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800" dirty="0" err="1">
                <a:solidFill>
                  <a:srgbClr val="4D3527"/>
                </a:solidFill>
                <a:latin typeface="Sanchez"/>
              </a:rPr>
              <a:t>друзів</a:t>
            </a:r>
            <a:r>
              <a:rPr lang="en-US" sz="2800" dirty="0">
                <a:solidFill>
                  <a:srgbClr val="4D3527"/>
                </a:solidFill>
                <a:latin typeface="Sanchez"/>
              </a:rPr>
              <a:t>  </a:t>
            </a:r>
            <a:r>
              <a:rPr lang="en-US" sz="2800" dirty="0" err="1">
                <a:solidFill>
                  <a:srgbClr val="4D3527"/>
                </a:solidFill>
                <a:latin typeface="Sanchez"/>
              </a:rPr>
              <a:t>або</a:t>
            </a:r>
            <a:r>
              <a:rPr lang="en-US" sz="28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800" dirty="0" err="1">
                <a:solidFill>
                  <a:srgbClr val="4D3527"/>
                </a:solidFill>
                <a:latin typeface="Sanchez"/>
              </a:rPr>
              <a:t>що</a:t>
            </a:r>
            <a:r>
              <a:rPr lang="en-US" sz="28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800" dirty="0" err="1">
                <a:solidFill>
                  <a:srgbClr val="4D3527"/>
                </a:solidFill>
                <a:latin typeface="Sanchez"/>
              </a:rPr>
              <a:t>таке</a:t>
            </a:r>
            <a:r>
              <a:rPr lang="en-US" sz="28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800" dirty="0" err="1">
                <a:solidFill>
                  <a:srgbClr val="4D3527"/>
                </a:solidFill>
                <a:latin typeface="Sanchez"/>
              </a:rPr>
              <a:t>кохання</a:t>
            </a:r>
            <a:r>
              <a:rPr lang="en-US" sz="2800" dirty="0">
                <a:solidFill>
                  <a:srgbClr val="4D3527"/>
                </a:solidFill>
                <a:latin typeface="Sanchez"/>
              </a:rPr>
              <a:t>. </a:t>
            </a:r>
            <a:r>
              <a:rPr lang="en-US" sz="2800" dirty="0" err="1">
                <a:solidFill>
                  <a:srgbClr val="4D3527"/>
                </a:solidFill>
                <a:latin typeface="Sanchez"/>
              </a:rPr>
              <a:t>Виявляється</a:t>
            </a:r>
            <a:r>
              <a:rPr lang="en-US" sz="2800" dirty="0">
                <a:solidFill>
                  <a:srgbClr val="4D3527"/>
                </a:solidFill>
                <a:latin typeface="Sanchez"/>
              </a:rPr>
              <a:t>, </a:t>
            </a:r>
            <a:r>
              <a:rPr lang="en-US" sz="2800" dirty="0" err="1">
                <a:solidFill>
                  <a:srgbClr val="4D3527"/>
                </a:solidFill>
                <a:latin typeface="Sanchez"/>
              </a:rPr>
              <a:t>що</a:t>
            </a:r>
            <a:r>
              <a:rPr lang="en-US" sz="28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800" dirty="0" err="1">
                <a:solidFill>
                  <a:srgbClr val="4D3527"/>
                </a:solidFill>
                <a:latin typeface="Sanchez"/>
              </a:rPr>
              <a:t>це</a:t>
            </a:r>
            <a:r>
              <a:rPr lang="en-US" sz="2800" dirty="0">
                <a:solidFill>
                  <a:srgbClr val="4D3527"/>
                </a:solidFill>
                <a:latin typeface="Sanchez"/>
              </a:rPr>
              <a:t>  </a:t>
            </a:r>
            <a:r>
              <a:rPr lang="en-US" sz="2800" dirty="0" err="1">
                <a:solidFill>
                  <a:srgbClr val="4D3527"/>
                </a:solidFill>
                <a:latin typeface="Sanchez"/>
              </a:rPr>
              <a:t>почуття</a:t>
            </a:r>
            <a:r>
              <a:rPr lang="en-US" sz="2800" dirty="0">
                <a:solidFill>
                  <a:srgbClr val="4D3527"/>
                </a:solidFill>
                <a:latin typeface="Sanchez"/>
              </a:rPr>
              <a:t> - </a:t>
            </a:r>
            <a:r>
              <a:rPr lang="en-US" sz="2800" dirty="0" err="1">
                <a:solidFill>
                  <a:srgbClr val="4D3527"/>
                </a:solidFill>
                <a:latin typeface="Sanchez"/>
              </a:rPr>
              <a:t>чи</a:t>
            </a:r>
            <a:r>
              <a:rPr lang="en-US" sz="28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800" dirty="0" err="1">
                <a:solidFill>
                  <a:srgbClr val="4D3527"/>
                </a:solidFill>
                <a:latin typeface="Sanchez"/>
              </a:rPr>
              <a:t>не</a:t>
            </a:r>
            <a:r>
              <a:rPr lang="en-US" sz="28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800" dirty="0" err="1">
                <a:solidFill>
                  <a:srgbClr val="4D3527"/>
                </a:solidFill>
                <a:latin typeface="Sanchez"/>
              </a:rPr>
              <a:t>найголовніше</a:t>
            </a:r>
            <a:r>
              <a:rPr lang="en-US" sz="2800" dirty="0">
                <a:solidFill>
                  <a:srgbClr val="4D3527"/>
                </a:solidFill>
                <a:latin typeface="Sanchez"/>
              </a:rPr>
              <a:t> у </a:t>
            </a:r>
            <a:r>
              <a:rPr lang="en-US" sz="2800" dirty="0" err="1">
                <a:solidFill>
                  <a:srgbClr val="4D3527"/>
                </a:solidFill>
                <a:latin typeface="Sanchez"/>
              </a:rPr>
              <a:t>повсякденному</a:t>
            </a:r>
            <a:r>
              <a:rPr lang="en-US" sz="28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800" dirty="0" err="1">
                <a:solidFill>
                  <a:srgbClr val="4D3527"/>
                </a:solidFill>
                <a:latin typeface="Sanchez"/>
              </a:rPr>
              <a:t>житті</a:t>
            </a:r>
            <a:r>
              <a:rPr lang="en-US" sz="2800" dirty="0">
                <a:solidFill>
                  <a:srgbClr val="4D3527"/>
                </a:solidFill>
                <a:latin typeface="Sanchez"/>
              </a:rPr>
              <a:t>. </a:t>
            </a:r>
            <a:r>
              <a:rPr lang="en-US" sz="2800" dirty="0" err="1">
                <a:solidFill>
                  <a:srgbClr val="4D3527"/>
                </a:solidFill>
                <a:latin typeface="Sanchez"/>
              </a:rPr>
              <a:t>Для</a:t>
            </a:r>
            <a:r>
              <a:rPr lang="en-US" sz="28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800" dirty="0" err="1">
                <a:solidFill>
                  <a:srgbClr val="4D3527"/>
                </a:solidFill>
                <a:latin typeface="Sanchez"/>
              </a:rPr>
              <a:t>того</a:t>
            </a:r>
            <a:r>
              <a:rPr lang="en-US" sz="2800" dirty="0">
                <a:solidFill>
                  <a:srgbClr val="4D3527"/>
                </a:solidFill>
                <a:latin typeface="Sanchez"/>
              </a:rPr>
              <a:t>, </a:t>
            </a:r>
            <a:r>
              <a:rPr lang="en-US" sz="2800" dirty="0" err="1">
                <a:solidFill>
                  <a:srgbClr val="4D3527"/>
                </a:solidFill>
                <a:latin typeface="Sanchez"/>
              </a:rPr>
              <a:t>щоб</a:t>
            </a:r>
            <a:r>
              <a:rPr lang="en-US" sz="28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800" dirty="0" err="1">
                <a:solidFill>
                  <a:srgbClr val="4D3527"/>
                </a:solidFill>
                <a:latin typeface="Sanchez"/>
              </a:rPr>
              <a:t>збагнути</a:t>
            </a:r>
            <a:r>
              <a:rPr lang="en-US" sz="2800" dirty="0">
                <a:solidFill>
                  <a:srgbClr val="4D3527"/>
                </a:solidFill>
                <a:latin typeface="Sanchez"/>
              </a:rPr>
              <a:t>, </a:t>
            </a:r>
            <a:r>
              <a:rPr lang="en-US" sz="2800" dirty="0" err="1">
                <a:solidFill>
                  <a:srgbClr val="4D3527"/>
                </a:solidFill>
                <a:latin typeface="Sanchez"/>
              </a:rPr>
              <a:t>навіщо</a:t>
            </a:r>
            <a:r>
              <a:rPr lang="en-US" sz="28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800" dirty="0" err="1">
                <a:solidFill>
                  <a:srgbClr val="4D3527"/>
                </a:solidFill>
                <a:latin typeface="Sanchez"/>
              </a:rPr>
              <a:t>людині</a:t>
            </a:r>
            <a:r>
              <a:rPr lang="en-US" sz="28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800" dirty="0" err="1">
                <a:solidFill>
                  <a:srgbClr val="4D3527"/>
                </a:solidFill>
                <a:latin typeface="Sanchez"/>
              </a:rPr>
              <a:t>воно</a:t>
            </a:r>
            <a:r>
              <a:rPr lang="en-US" sz="28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800" dirty="0" err="1">
                <a:solidFill>
                  <a:srgbClr val="4D3527"/>
                </a:solidFill>
                <a:latin typeface="Sanchez"/>
              </a:rPr>
              <a:t>потрібне</a:t>
            </a:r>
            <a:r>
              <a:rPr lang="en-US" sz="2800" dirty="0">
                <a:solidFill>
                  <a:srgbClr val="4D3527"/>
                </a:solidFill>
                <a:latin typeface="Sanchez"/>
              </a:rPr>
              <a:t>, </a:t>
            </a:r>
            <a:r>
              <a:rPr lang="en-US" sz="2800" dirty="0" err="1">
                <a:solidFill>
                  <a:srgbClr val="4D3527"/>
                </a:solidFill>
                <a:latin typeface="Sanchez"/>
              </a:rPr>
              <a:t>треба</a:t>
            </a:r>
            <a:r>
              <a:rPr lang="en-US" sz="28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800" dirty="0" err="1">
                <a:solidFill>
                  <a:srgbClr val="4D3527"/>
                </a:solidFill>
                <a:latin typeface="Sanchez"/>
              </a:rPr>
              <a:t>передусім</a:t>
            </a:r>
            <a:r>
              <a:rPr lang="en-US" sz="28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800" dirty="0" err="1">
                <a:solidFill>
                  <a:srgbClr val="4D3527"/>
                </a:solidFill>
                <a:latin typeface="Sanchez"/>
              </a:rPr>
              <a:t>визначити</a:t>
            </a:r>
            <a:r>
              <a:rPr lang="en-US" sz="2800" dirty="0">
                <a:solidFill>
                  <a:srgbClr val="4D3527"/>
                </a:solidFill>
                <a:latin typeface="Sanchez"/>
              </a:rPr>
              <a:t>, </a:t>
            </a:r>
            <a:r>
              <a:rPr lang="en-US" sz="2800" dirty="0" err="1">
                <a:solidFill>
                  <a:srgbClr val="4D3527"/>
                </a:solidFill>
                <a:latin typeface="Sanchez"/>
              </a:rPr>
              <a:t>що</a:t>
            </a:r>
            <a:r>
              <a:rPr lang="en-US" sz="28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800" dirty="0" err="1">
                <a:solidFill>
                  <a:srgbClr val="4D3527"/>
                </a:solidFill>
                <a:latin typeface="Sanchez"/>
              </a:rPr>
              <a:t>це</a:t>
            </a:r>
            <a:r>
              <a:rPr lang="en-US" sz="28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800" dirty="0" err="1">
                <a:solidFill>
                  <a:srgbClr val="4D3527"/>
                </a:solidFill>
                <a:latin typeface="Sanchez"/>
              </a:rPr>
              <a:t>таке</a:t>
            </a:r>
            <a:r>
              <a:rPr lang="en-US" sz="2800" dirty="0">
                <a:solidFill>
                  <a:srgbClr val="4D3527"/>
                </a:solidFill>
                <a:latin typeface="Sanchez"/>
              </a:rPr>
              <a:t>. </a:t>
            </a:r>
            <a:r>
              <a:rPr lang="en-US" sz="2800" dirty="0" err="1">
                <a:solidFill>
                  <a:srgbClr val="4D3527"/>
                </a:solidFill>
                <a:latin typeface="Sanchez"/>
              </a:rPr>
              <a:t>Кожна</a:t>
            </a:r>
            <a:r>
              <a:rPr lang="en-US" sz="28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800" dirty="0" err="1" smtClean="0">
                <a:solidFill>
                  <a:srgbClr val="4D3527"/>
                </a:solidFill>
                <a:latin typeface="Sanchez"/>
              </a:rPr>
              <a:t>людина</a:t>
            </a:r>
            <a:r>
              <a:rPr lang="uk-UA" sz="2800" dirty="0" smtClean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800" dirty="0" err="1" smtClean="0">
                <a:solidFill>
                  <a:srgbClr val="4D3527"/>
                </a:solidFill>
                <a:latin typeface="Sanchez"/>
              </a:rPr>
              <a:t>кохання</a:t>
            </a:r>
            <a:r>
              <a:rPr lang="en-US" sz="2800" dirty="0" smtClean="0">
                <a:solidFill>
                  <a:srgbClr val="4D3527"/>
                </a:solidFill>
                <a:latin typeface="Sanchez"/>
              </a:rPr>
              <a:t>  </a:t>
            </a:r>
            <a:r>
              <a:rPr lang="en-US" sz="2800" dirty="0" err="1">
                <a:solidFill>
                  <a:srgbClr val="4D3527"/>
                </a:solidFill>
                <a:latin typeface="Sanchez"/>
              </a:rPr>
              <a:t>розуміє</a:t>
            </a:r>
            <a:r>
              <a:rPr lang="en-US" sz="28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800" dirty="0" err="1">
                <a:solidFill>
                  <a:srgbClr val="4D3527"/>
                </a:solidFill>
                <a:latin typeface="Sanchez"/>
              </a:rPr>
              <a:t>по-своєму</a:t>
            </a:r>
            <a:r>
              <a:rPr lang="en-US" sz="2800" dirty="0">
                <a:solidFill>
                  <a:srgbClr val="4D3527"/>
                </a:solidFill>
                <a:latin typeface="Sanchez"/>
              </a:rPr>
              <a:t>, </a:t>
            </a:r>
            <a:r>
              <a:rPr lang="en-US" sz="2800" dirty="0" err="1">
                <a:solidFill>
                  <a:srgbClr val="4D3527"/>
                </a:solidFill>
                <a:latin typeface="Sanchez"/>
              </a:rPr>
              <a:t>адже</a:t>
            </a:r>
            <a:r>
              <a:rPr lang="en-US" sz="28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800" dirty="0" err="1">
                <a:solidFill>
                  <a:srgbClr val="4D3527"/>
                </a:solidFill>
                <a:latin typeface="Sanchez"/>
              </a:rPr>
              <a:t>воно</a:t>
            </a:r>
            <a:r>
              <a:rPr lang="en-US" sz="28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800" dirty="0" err="1">
                <a:solidFill>
                  <a:srgbClr val="4D3527"/>
                </a:solidFill>
                <a:latin typeface="Sanchez"/>
              </a:rPr>
              <a:t>багатогранне</a:t>
            </a:r>
            <a:r>
              <a:rPr lang="en-US" sz="2800" dirty="0" smtClean="0">
                <a:solidFill>
                  <a:srgbClr val="4D3527"/>
                </a:solidFill>
                <a:latin typeface="Sanchez"/>
              </a:rPr>
              <a:t>.</a:t>
            </a:r>
            <a:endParaRPr lang="en-US" sz="2800" dirty="0">
              <a:solidFill>
                <a:srgbClr val="4D3527"/>
              </a:solidFill>
              <a:latin typeface="Sanchez"/>
            </a:endParaRPr>
          </a:p>
        </p:txBody>
      </p:sp>
      <p:grpSp>
        <p:nvGrpSpPr>
          <p:cNvPr id="16" name="Group 16"/>
          <p:cNvGrpSpPr/>
          <p:nvPr/>
        </p:nvGrpSpPr>
        <p:grpSpPr>
          <a:xfrm>
            <a:off x="4233258" y="6031655"/>
            <a:ext cx="9785599" cy="3476606"/>
            <a:chOff x="0" y="0"/>
            <a:chExt cx="2577277" cy="915649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577277" cy="915649"/>
            </a:xfrm>
            <a:custGeom>
              <a:avLst/>
              <a:gdLst/>
              <a:ahLst/>
              <a:cxnLst/>
              <a:rect l="l" t="t" r="r" b="b"/>
              <a:pathLst>
                <a:path w="2577277" h="915649">
                  <a:moveTo>
                    <a:pt x="11867" y="0"/>
                  </a:moveTo>
                  <a:lnTo>
                    <a:pt x="2565410" y="0"/>
                  </a:lnTo>
                  <a:cubicBezTo>
                    <a:pt x="2571964" y="0"/>
                    <a:pt x="2577277" y="5313"/>
                    <a:pt x="2577277" y="11867"/>
                  </a:cubicBezTo>
                  <a:lnTo>
                    <a:pt x="2577277" y="903782"/>
                  </a:lnTo>
                  <a:cubicBezTo>
                    <a:pt x="2577277" y="910336"/>
                    <a:pt x="2571964" y="915649"/>
                    <a:pt x="2565410" y="915649"/>
                  </a:cubicBezTo>
                  <a:lnTo>
                    <a:pt x="11867" y="915649"/>
                  </a:lnTo>
                  <a:cubicBezTo>
                    <a:pt x="5313" y="915649"/>
                    <a:pt x="0" y="910336"/>
                    <a:pt x="0" y="903782"/>
                  </a:cubicBezTo>
                  <a:lnTo>
                    <a:pt x="0" y="11867"/>
                  </a:lnTo>
                  <a:cubicBezTo>
                    <a:pt x="0" y="5313"/>
                    <a:pt x="5313" y="0"/>
                    <a:pt x="11867" y="0"/>
                  </a:cubicBezTo>
                  <a:close/>
                </a:path>
              </a:pathLst>
            </a:custGeom>
            <a:solidFill>
              <a:srgbClr val="D6CCBC"/>
            </a:solidFill>
            <a:ln w="38100" cap="sq">
              <a:solidFill>
                <a:srgbClr val="A58869"/>
              </a:solidFill>
              <a:prstDash val="solid"/>
              <a:miter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0" y="-28575"/>
              <a:ext cx="2577277" cy="9442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4341801" y="7020939"/>
            <a:ext cx="9568512" cy="23635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288"/>
              </a:lnSpc>
            </a:pPr>
            <a:r>
              <a:rPr lang="en-US" sz="2500" b="1" i="1" dirty="0" err="1">
                <a:solidFill>
                  <a:srgbClr val="4D3527"/>
                </a:solidFill>
                <a:latin typeface="Sanchez Italics"/>
              </a:rPr>
              <a:t>Оля</a:t>
            </a:r>
            <a:r>
              <a:rPr lang="en-US" sz="2500" b="1" i="1" dirty="0">
                <a:solidFill>
                  <a:srgbClr val="4D3527"/>
                </a:solidFill>
                <a:latin typeface="Sanchez Italics"/>
              </a:rPr>
              <a:t>, 8 </a:t>
            </a:r>
            <a:r>
              <a:rPr lang="en-US" sz="2500" b="1" i="1" dirty="0" err="1">
                <a:solidFill>
                  <a:srgbClr val="4D3527"/>
                </a:solidFill>
                <a:latin typeface="Sanchez Italics"/>
              </a:rPr>
              <a:t>років</a:t>
            </a:r>
            <a:r>
              <a:rPr lang="en-US" sz="2500" dirty="0">
                <a:solidFill>
                  <a:srgbClr val="4D3527"/>
                </a:solidFill>
                <a:latin typeface="Sanchez Italics"/>
              </a:rPr>
              <a:t>: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“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Це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коли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мама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і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тато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не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сваряться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.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Кохаючи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,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вони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кажуть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одне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одному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лагідні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слова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.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Діти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теж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можуть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закохуватися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. Я,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наприклад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,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люблю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хлопчика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Богдана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.”</a:t>
            </a:r>
          </a:p>
          <a:p>
            <a:pPr algn="just">
              <a:lnSpc>
                <a:spcPts val="2288"/>
              </a:lnSpc>
            </a:pPr>
            <a:r>
              <a:rPr lang="en-US" sz="2500" b="1" i="1" dirty="0" err="1">
                <a:solidFill>
                  <a:srgbClr val="4D3527"/>
                </a:solidFill>
                <a:latin typeface="Sanchez Italics"/>
              </a:rPr>
              <a:t>Вадим</a:t>
            </a:r>
            <a:r>
              <a:rPr lang="en-US" sz="2500" b="1" i="1" dirty="0">
                <a:solidFill>
                  <a:srgbClr val="4D3527"/>
                </a:solidFill>
                <a:latin typeface="Sanchez Italics"/>
              </a:rPr>
              <a:t>, 7 </a:t>
            </a:r>
            <a:r>
              <a:rPr lang="en-US" sz="2500" b="1" i="1" dirty="0" err="1">
                <a:solidFill>
                  <a:srgbClr val="4D3527"/>
                </a:solidFill>
                <a:latin typeface="Sanchez Italics"/>
              </a:rPr>
              <a:t>років</a:t>
            </a:r>
            <a:r>
              <a:rPr lang="en-US" sz="2500" b="1" i="1" dirty="0">
                <a:solidFill>
                  <a:srgbClr val="4D3527"/>
                </a:solidFill>
                <a:latin typeface="Sanchez Italics"/>
              </a:rPr>
              <a:t>:</a:t>
            </a:r>
            <a:r>
              <a:rPr lang="en-US" sz="2500" b="1" i="1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“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Ну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, я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не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часто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закохувався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.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Коли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люблять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,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кажуть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хороші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слова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,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дарують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подарунки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.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Точно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визначити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,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що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таке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кохання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,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не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можу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.”</a:t>
            </a:r>
          </a:p>
          <a:p>
            <a:pPr algn="just">
              <a:lnSpc>
                <a:spcPts val="2288"/>
              </a:lnSpc>
            </a:pPr>
            <a:r>
              <a:rPr lang="en-US" sz="2500" b="1" i="1" dirty="0" err="1">
                <a:solidFill>
                  <a:srgbClr val="4D3527"/>
                </a:solidFill>
                <a:latin typeface="Sanchez Italics"/>
              </a:rPr>
              <a:t>Оленка</a:t>
            </a:r>
            <a:r>
              <a:rPr lang="en-US" sz="2500" b="1" i="1" dirty="0">
                <a:solidFill>
                  <a:srgbClr val="4D3527"/>
                </a:solidFill>
                <a:latin typeface="Sanchez Italics"/>
              </a:rPr>
              <a:t>, 3 </a:t>
            </a:r>
            <a:r>
              <a:rPr lang="en-US" sz="2500" b="1" i="1" dirty="0" err="1">
                <a:solidFill>
                  <a:srgbClr val="4D3527"/>
                </a:solidFill>
                <a:latin typeface="Sanchez Italics"/>
              </a:rPr>
              <a:t>роки</a:t>
            </a:r>
            <a:r>
              <a:rPr lang="en-US" sz="2500" b="1" i="1" dirty="0">
                <a:solidFill>
                  <a:srgbClr val="4D3527"/>
                </a:solidFill>
                <a:latin typeface="Sanchez Italics"/>
              </a:rPr>
              <a:t>:</a:t>
            </a:r>
            <a:r>
              <a:rPr lang="en-US" sz="2500" b="1" i="1" dirty="0">
                <a:solidFill>
                  <a:srgbClr val="4D3527"/>
                </a:solidFill>
                <a:latin typeface="Sanchez"/>
              </a:rPr>
              <a:t> “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Люблю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тата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й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маму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, а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ще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дідусів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і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своїх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бабусь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. А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ще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люблю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своїх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друзів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,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бо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ми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разом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гуляємо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і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граємося</a:t>
            </a:r>
            <a:r>
              <a:rPr lang="en-US" sz="2500" dirty="0" smtClean="0">
                <a:solidFill>
                  <a:srgbClr val="4D3527"/>
                </a:solidFill>
                <a:latin typeface="Sanchez"/>
              </a:rPr>
              <a:t>.”</a:t>
            </a:r>
            <a:endParaRPr lang="en-US" sz="2500" dirty="0">
              <a:solidFill>
                <a:srgbClr val="4D3527"/>
              </a:solidFill>
              <a:latin typeface="Sanchez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4391774" y="6073341"/>
            <a:ext cx="9447035" cy="9150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20"/>
              </a:lnSpc>
            </a:pPr>
            <a:r>
              <a:rPr lang="en-US" sz="3600" dirty="0" err="1">
                <a:solidFill>
                  <a:srgbClr val="845C2C"/>
                </a:solidFill>
                <a:latin typeface="Margin"/>
              </a:rPr>
              <a:t>Осьдекілька</a:t>
            </a:r>
            <a:r>
              <a:rPr lang="en-US" sz="3600" dirty="0">
                <a:solidFill>
                  <a:srgbClr val="845C2C"/>
                </a:solidFill>
                <a:latin typeface="Margin"/>
              </a:rPr>
              <a:t> </a:t>
            </a:r>
            <a:r>
              <a:rPr lang="en-US" sz="3600" dirty="0" err="1">
                <a:solidFill>
                  <a:srgbClr val="845C2C"/>
                </a:solidFill>
                <a:latin typeface="Margin"/>
              </a:rPr>
              <a:t>дитячих</a:t>
            </a:r>
            <a:r>
              <a:rPr lang="en-US" sz="3600" dirty="0">
                <a:solidFill>
                  <a:srgbClr val="845C2C"/>
                </a:solidFill>
                <a:latin typeface="Margin"/>
              </a:rPr>
              <a:t> </a:t>
            </a:r>
            <a:r>
              <a:rPr lang="en-US" sz="3600" dirty="0" err="1">
                <a:solidFill>
                  <a:srgbClr val="845C2C"/>
                </a:solidFill>
                <a:latin typeface="Margin"/>
              </a:rPr>
              <a:t>відповідей</a:t>
            </a:r>
            <a:r>
              <a:rPr lang="en-US" sz="3600" dirty="0">
                <a:solidFill>
                  <a:srgbClr val="845C2C"/>
                </a:solidFill>
                <a:latin typeface="Margin"/>
              </a:rPr>
              <a:t> </a:t>
            </a:r>
            <a:r>
              <a:rPr lang="en-US" sz="3600" dirty="0" err="1">
                <a:solidFill>
                  <a:srgbClr val="845C2C"/>
                </a:solidFill>
                <a:latin typeface="Margin"/>
              </a:rPr>
              <a:t>на</a:t>
            </a:r>
            <a:r>
              <a:rPr lang="en-US" sz="3600" dirty="0">
                <a:solidFill>
                  <a:srgbClr val="845C2C"/>
                </a:solidFill>
                <a:latin typeface="Margin"/>
              </a:rPr>
              <a:t> </a:t>
            </a:r>
            <a:r>
              <a:rPr lang="en-US" sz="3600" dirty="0" err="1">
                <a:solidFill>
                  <a:srgbClr val="845C2C"/>
                </a:solidFill>
                <a:latin typeface="Margin"/>
              </a:rPr>
              <a:t>запитання</a:t>
            </a:r>
            <a:r>
              <a:rPr lang="en-US" sz="3600" dirty="0">
                <a:solidFill>
                  <a:srgbClr val="845C2C"/>
                </a:solidFill>
                <a:latin typeface="Margin"/>
              </a:rPr>
              <a:t>: “</a:t>
            </a:r>
            <a:r>
              <a:rPr lang="en-US" sz="3600" dirty="0" err="1">
                <a:solidFill>
                  <a:srgbClr val="845C2C"/>
                </a:solidFill>
                <a:latin typeface="Margin"/>
              </a:rPr>
              <a:t>Що</a:t>
            </a:r>
            <a:r>
              <a:rPr lang="en-US" sz="3600" dirty="0">
                <a:solidFill>
                  <a:srgbClr val="845C2C"/>
                </a:solidFill>
                <a:latin typeface="Margin"/>
              </a:rPr>
              <a:t> </a:t>
            </a:r>
            <a:r>
              <a:rPr lang="en-US" sz="3600" dirty="0" err="1">
                <a:solidFill>
                  <a:srgbClr val="845C2C"/>
                </a:solidFill>
                <a:latin typeface="Margin"/>
              </a:rPr>
              <a:t>таке</a:t>
            </a:r>
            <a:r>
              <a:rPr lang="en-US" sz="3600" dirty="0">
                <a:solidFill>
                  <a:srgbClr val="845C2C"/>
                </a:solidFill>
                <a:latin typeface="Margin"/>
              </a:rPr>
              <a:t> </a:t>
            </a:r>
            <a:r>
              <a:rPr lang="en-US" sz="3600" dirty="0" err="1">
                <a:solidFill>
                  <a:srgbClr val="845C2C"/>
                </a:solidFill>
                <a:latin typeface="Margin"/>
              </a:rPr>
              <a:t>кохання</a:t>
            </a:r>
            <a:r>
              <a:rPr lang="en-US" sz="3600" dirty="0">
                <a:solidFill>
                  <a:srgbClr val="845C2C"/>
                </a:solidFill>
                <a:latin typeface="Margin"/>
              </a:rPr>
              <a:t>?”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  <p:bldP spid="19" grpId="0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3282351" y="-2310277"/>
            <a:ext cx="11723298" cy="7766685"/>
          </a:xfrm>
          <a:custGeom>
            <a:avLst/>
            <a:gdLst/>
            <a:ahLst/>
            <a:cxnLst/>
            <a:rect l="l" t="t" r="r" b="b"/>
            <a:pathLst>
              <a:path w="11723298" h="7766685">
                <a:moveTo>
                  <a:pt x="0" y="0"/>
                </a:moveTo>
                <a:lnTo>
                  <a:pt x="11723298" y="0"/>
                </a:lnTo>
                <a:lnTo>
                  <a:pt x="11723298" y="7766686"/>
                </a:lnTo>
                <a:lnTo>
                  <a:pt x="0" y="77666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3282351" y="4830591"/>
            <a:ext cx="11723298" cy="7766685"/>
          </a:xfrm>
          <a:custGeom>
            <a:avLst/>
            <a:gdLst/>
            <a:ahLst/>
            <a:cxnLst/>
            <a:rect l="l" t="t" r="r" b="b"/>
            <a:pathLst>
              <a:path w="11723298" h="7766685">
                <a:moveTo>
                  <a:pt x="0" y="0"/>
                </a:moveTo>
                <a:lnTo>
                  <a:pt x="11723298" y="0"/>
                </a:lnTo>
                <a:lnTo>
                  <a:pt x="11723298" y="7766686"/>
                </a:lnTo>
                <a:lnTo>
                  <a:pt x="0" y="77666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4670479" y="9258300"/>
            <a:ext cx="3801891" cy="3801891"/>
          </a:xfrm>
          <a:custGeom>
            <a:avLst/>
            <a:gdLst/>
            <a:ahLst/>
            <a:cxnLst/>
            <a:rect l="l" t="t" r="r" b="b"/>
            <a:pathLst>
              <a:path w="3801891" h="3801891">
                <a:moveTo>
                  <a:pt x="0" y="0"/>
                </a:moveTo>
                <a:lnTo>
                  <a:pt x="3801891" y="0"/>
                </a:lnTo>
                <a:lnTo>
                  <a:pt x="3801891" y="3801891"/>
                </a:lnTo>
                <a:lnTo>
                  <a:pt x="0" y="380189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285774" y="9258300"/>
            <a:ext cx="3801891" cy="3801891"/>
          </a:xfrm>
          <a:custGeom>
            <a:avLst/>
            <a:gdLst/>
            <a:ahLst/>
            <a:cxnLst/>
            <a:rect l="l" t="t" r="r" b="b"/>
            <a:pathLst>
              <a:path w="3801891" h="3801891">
                <a:moveTo>
                  <a:pt x="0" y="0"/>
                </a:moveTo>
                <a:lnTo>
                  <a:pt x="3801892" y="0"/>
                </a:lnTo>
                <a:lnTo>
                  <a:pt x="3801892" y="3801891"/>
                </a:lnTo>
                <a:lnTo>
                  <a:pt x="0" y="380189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60698">
            <a:off x="2966307" y="8728931"/>
            <a:ext cx="12355387" cy="3759568"/>
          </a:xfrm>
          <a:custGeom>
            <a:avLst/>
            <a:gdLst/>
            <a:ahLst/>
            <a:cxnLst/>
            <a:rect l="l" t="t" r="r" b="b"/>
            <a:pathLst>
              <a:path w="12355387" h="3759568">
                <a:moveTo>
                  <a:pt x="0" y="0"/>
                </a:moveTo>
                <a:lnTo>
                  <a:pt x="12355386" y="0"/>
                </a:lnTo>
                <a:lnTo>
                  <a:pt x="12355386" y="3759567"/>
                </a:lnTo>
                <a:lnTo>
                  <a:pt x="0" y="375956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2797268" y="2702201"/>
            <a:ext cx="3396562" cy="5246370"/>
            <a:chOff x="0" y="0"/>
            <a:chExt cx="2192020" cy="3385820"/>
          </a:xfrm>
        </p:grpSpPr>
        <p:sp>
          <p:nvSpPr>
            <p:cNvPr id="9" name="Freeform 9"/>
            <p:cNvSpPr/>
            <p:nvPr/>
          </p:nvSpPr>
          <p:spPr>
            <a:xfrm>
              <a:off x="1270" y="0"/>
              <a:ext cx="2194560" cy="3388360"/>
            </a:xfrm>
            <a:custGeom>
              <a:avLst/>
              <a:gdLst/>
              <a:ahLst/>
              <a:cxnLst/>
              <a:rect l="l" t="t" r="r" b="b"/>
              <a:pathLst>
                <a:path w="2194560" h="3388360">
                  <a:moveTo>
                    <a:pt x="3810" y="317500"/>
                  </a:moveTo>
                  <a:cubicBezTo>
                    <a:pt x="13970" y="425450"/>
                    <a:pt x="16510" y="533400"/>
                    <a:pt x="17780" y="642620"/>
                  </a:cubicBezTo>
                  <a:cubicBezTo>
                    <a:pt x="24130" y="1036320"/>
                    <a:pt x="21590" y="1430020"/>
                    <a:pt x="17780" y="1823720"/>
                  </a:cubicBezTo>
                  <a:cubicBezTo>
                    <a:pt x="13970" y="2218690"/>
                    <a:pt x="8890" y="2613660"/>
                    <a:pt x="8890" y="3009900"/>
                  </a:cubicBezTo>
                  <a:cubicBezTo>
                    <a:pt x="8890" y="3013710"/>
                    <a:pt x="8890" y="3017520"/>
                    <a:pt x="7620" y="3021330"/>
                  </a:cubicBezTo>
                  <a:cubicBezTo>
                    <a:pt x="11430" y="3022600"/>
                    <a:pt x="15240" y="3025140"/>
                    <a:pt x="19050" y="3027680"/>
                  </a:cubicBezTo>
                  <a:cubicBezTo>
                    <a:pt x="24130" y="3031490"/>
                    <a:pt x="27940" y="3037840"/>
                    <a:pt x="33020" y="3044190"/>
                  </a:cubicBezTo>
                  <a:cubicBezTo>
                    <a:pt x="44450" y="3058160"/>
                    <a:pt x="55880" y="3072130"/>
                    <a:pt x="66040" y="3086100"/>
                  </a:cubicBezTo>
                  <a:cubicBezTo>
                    <a:pt x="77470" y="3102610"/>
                    <a:pt x="88900" y="3117850"/>
                    <a:pt x="100330" y="3134360"/>
                  </a:cubicBezTo>
                  <a:cubicBezTo>
                    <a:pt x="105410" y="3141980"/>
                    <a:pt x="110490" y="3149600"/>
                    <a:pt x="115570" y="3155950"/>
                  </a:cubicBezTo>
                  <a:cubicBezTo>
                    <a:pt x="119380" y="3161030"/>
                    <a:pt x="125730" y="3163570"/>
                    <a:pt x="129540" y="3167380"/>
                  </a:cubicBezTo>
                  <a:cubicBezTo>
                    <a:pt x="142240" y="3177540"/>
                    <a:pt x="156210" y="3187700"/>
                    <a:pt x="168910" y="3197860"/>
                  </a:cubicBezTo>
                  <a:cubicBezTo>
                    <a:pt x="181610" y="3208020"/>
                    <a:pt x="194310" y="3216910"/>
                    <a:pt x="209550" y="3223260"/>
                  </a:cubicBezTo>
                  <a:cubicBezTo>
                    <a:pt x="243840" y="3238500"/>
                    <a:pt x="276860" y="3255010"/>
                    <a:pt x="311150" y="3270250"/>
                  </a:cubicBezTo>
                  <a:cubicBezTo>
                    <a:pt x="330200" y="3279140"/>
                    <a:pt x="349250" y="3286760"/>
                    <a:pt x="369570" y="3295650"/>
                  </a:cubicBezTo>
                  <a:cubicBezTo>
                    <a:pt x="370840" y="3296920"/>
                    <a:pt x="374650" y="3295650"/>
                    <a:pt x="375920" y="3295650"/>
                  </a:cubicBezTo>
                  <a:lnTo>
                    <a:pt x="383540" y="3295650"/>
                  </a:lnTo>
                  <a:lnTo>
                    <a:pt x="384810" y="3296920"/>
                  </a:lnTo>
                  <a:cubicBezTo>
                    <a:pt x="387350" y="3290570"/>
                    <a:pt x="389890" y="3285490"/>
                    <a:pt x="393700" y="3279140"/>
                  </a:cubicBezTo>
                  <a:cubicBezTo>
                    <a:pt x="397510" y="3274060"/>
                    <a:pt x="400050" y="3265170"/>
                    <a:pt x="408940" y="3265170"/>
                  </a:cubicBezTo>
                  <a:cubicBezTo>
                    <a:pt x="408940" y="3265170"/>
                    <a:pt x="410210" y="3265170"/>
                    <a:pt x="410210" y="3263900"/>
                  </a:cubicBezTo>
                  <a:cubicBezTo>
                    <a:pt x="414020" y="3257550"/>
                    <a:pt x="420370" y="3256280"/>
                    <a:pt x="427990" y="3255010"/>
                  </a:cubicBezTo>
                  <a:cubicBezTo>
                    <a:pt x="435610" y="3253740"/>
                    <a:pt x="441960" y="3249930"/>
                    <a:pt x="448310" y="3247390"/>
                  </a:cubicBezTo>
                  <a:cubicBezTo>
                    <a:pt x="449580" y="3247390"/>
                    <a:pt x="449580" y="3246120"/>
                    <a:pt x="450850" y="3246120"/>
                  </a:cubicBezTo>
                  <a:cubicBezTo>
                    <a:pt x="459740" y="3248660"/>
                    <a:pt x="466090" y="3242310"/>
                    <a:pt x="473710" y="3239770"/>
                  </a:cubicBezTo>
                  <a:lnTo>
                    <a:pt x="474980" y="3239770"/>
                  </a:lnTo>
                  <a:cubicBezTo>
                    <a:pt x="482600" y="3239770"/>
                    <a:pt x="488950" y="3235960"/>
                    <a:pt x="496570" y="3234690"/>
                  </a:cubicBezTo>
                  <a:cubicBezTo>
                    <a:pt x="502920" y="3233420"/>
                    <a:pt x="509270" y="3233420"/>
                    <a:pt x="515620" y="3229610"/>
                  </a:cubicBezTo>
                  <a:cubicBezTo>
                    <a:pt x="521970" y="3225800"/>
                    <a:pt x="529590" y="3223260"/>
                    <a:pt x="535940" y="3220720"/>
                  </a:cubicBezTo>
                  <a:cubicBezTo>
                    <a:pt x="542290" y="3218180"/>
                    <a:pt x="548640" y="3216910"/>
                    <a:pt x="554990" y="3214370"/>
                  </a:cubicBezTo>
                  <a:lnTo>
                    <a:pt x="561340" y="3214370"/>
                  </a:lnTo>
                  <a:cubicBezTo>
                    <a:pt x="567690" y="3214370"/>
                    <a:pt x="572770" y="3214370"/>
                    <a:pt x="577850" y="3210560"/>
                  </a:cubicBezTo>
                  <a:lnTo>
                    <a:pt x="580390" y="3210560"/>
                  </a:lnTo>
                  <a:cubicBezTo>
                    <a:pt x="586740" y="3210560"/>
                    <a:pt x="594360" y="3211830"/>
                    <a:pt x="600710" y="3211830"/>
                  </a:cubicBezTo>
                  <a:lnTo>
                    <a:pt x="605790" y="3211830"/>
                  </a:lnTo>
                  <a:cubicBezTo>
                    <a:pt x="612140" y="3210560"/>
                    <a:pt x="614680" y="3215640"/>
                    <a:pt x="618490" y="3218180"/>
                  </a:cubicBezTo>
                  <a:cubicBezTo>
                    <a:pt x="624840" y="3225800"/>
                    <a:pt x="632460" y="3227070"/>
                    <a:pt x="642620" y="3225800"/>
                  </a:cubicBezTo>
                  <a:cubicBezTo>
                    <a:pt x="651510" y="3224530"/>
                    <a:pt x="659130" y="3223260"/>
                    <a:pt x="668020" y="3223260"/>
                  </a:cubicBezTo>
                  <a:cubicBezTo>
                    <a:pt x="671830" y="3223260"/>
                    <a:pt x="676910" y="3224530"/>
                    <a:pt x="680720" y="3225800"/>
                  </a:cubicBezTo>
                  <a:cubicBezTo>
                    <a:pt x="684530" y="3227070"/>
                    <a:pt x="687070" y="3228340"/>
                    <a:pt x="690880" y="3229610"/>
                  </a:cubicBezTo>
                  <a:lnTo>
                    <a:pt x="694690" y="3233420"/>
                  </a:lnTo>
                  <a:cubicBezTo>
                    <a:pt x="694690" y="3233420"/>
                    <a:pt x="695960" y="3237230"/>
                    <a:pt x="697230" y="3238500"/>
                  </a:cubicBezTo>
                  <a:cubicBezTo>
                    <a:pt x="699770" y="3239770"/>
                    <a:pt x="702310" y="3239770"/>
                    <a:pt x="703580" y="3241040"/>
                  </a:cubicBezTo>
                  <a:lnTo>
                    <a:pt x="704850" y="3242310"/>
                  </a:lnTo>
                  <a:cubicBezTo>
                    <a:pt x="711200" y="3238500"/>
                    <a:pt x="713740" y="3244850"/>
                    <a:pt x="717550" y="3246120"/>
                  </a:cubicBezTo>
                  <a:cubicBezTo>
                    <a:pt x="722630" y="3248660"/>
                    <a:pt x="726440" y="3251200"/>
                    <a:pt x="731520" y="3255010"/>
                  </a:cubicBezTo>
                  <a:cubicBezTo>
                    <a:pt x="731520" y="3253740"/>
                    <a:pt x="731520" y="3252470"/>
                    <a:pt x="732790" y="3251200"/>
                  </a:cubicBezTo>
                  <a:cubicBezTo>
                    <a:pt x="740410" y="3252470"/>
                    <a:pt x="749300" y="3252470"/>
                    <a:pt x="756920" y="3257550"/>
                  </a:cubicBezTo>
                  <a:cubicBezTo>
                    <a:pt x="758190" y="3255010"/>
                    <a:pt x="760730" y="3252470"/>
                    <a:pt x="763270" y="3249930"/>
                  </a:cubicBezTo>
                  <a:cubicBezTo>
                    <a:pt x="763270" y="3249930"/>
                    <a:pt x="763270" y="3248660"/>
                    <a:pt x="764540" y="3248660"/>
                  </a:cubicBezTo>
                  <a:cubicBezTo>
                    <a:pt x="770890" y="3247390"/>
                    <a:pt x="774700" y="3243580"/>
                    <a:pt x="775970" y="3237230"/>
                  </a:cubicBezTo>
                  <a:cubicBezTo>
                    <a:pt x="777240" y="3234690"/>
                    <a:pt x="777240" y="3232150"/>
                    <a:pt x="777240" y="3230880"/>
                  </a:cubicBezTo>
                  <a:cubicBezTo>
                    <a:pt x="782320" y="3228340"/>
                    <a:pt x="786130" y="3225800"/>
                    <a:pt x="791210" y="3223260"/>
                  </a:cubicBezTo>
                  <a:lnTo>
                    <a:pt x="791210" y="3220720"/>
                  </a:lnTo>
                  <a:cubicBezTo>
                    <a:pt x="787400" y="3214370"/>
                    <a:pt x="787400" y="3213100"/>
                    <a:pt x="793750" y="3210560"/>
                  </a:cubicBezTo>
                  <a:cubicBezTo>
                    <a:pt x="795020" y="3209290"/>
                    <a:pt x="795020" y="3208020"/>
                    <a:pt x="796290" y="3208020"/>
                  </a:cubicBezTo>
                  <a:cubicBezTo>
                    <a:pt x="798830" y="3206750"/>
                    <a:pt x="801370" y="3205480"/>
                    <a:pt x="802640" y="3204210"/>
                  </a:cubicBezTo>
                  <a:cubicBezTo>
                    <a:pt x="802640" y="3204210"/>
                    <a:pt x="802640" y="3205480"/>
                    <a:pt x="803910" y="3205480"/>
                  </a:cubicBezTo>
                  <a:lnTo>
                    <a:pt x="803910" y="3202940"/>
                  </a:lnTo>
                  <a:cubicBezTo>
                    <a:pt x="811530" y="3200400"/>
                    <a:pt x="819150" y="3197860"/>
                    <a:pt x="826770" y="3194050"/>
                  </a:cubicBezTo>
                  <a:cubicBezTo>
                    <a:pt x="830580" y="3191510"/>
                    <a:pt x="834390" y="3190240"/>
                    <a:pt x="839470" y="3192780"/>
                  </a:cubicBezTo>
                  <a:cubicBezTo>
                    <a:pt x="842010" y="3194050"/>
                    <a:pt x="844550" y="3192780"/>
                    <a:pt x="847090" y="3191510"/>
                  </a:cubicBezTo>
                  <a:cubicBezTo>
                    <a:pt x="853440" y="3188970"/>
                    <a:pt x="859790" y="3187700"/>
                    <a:pt x="866140" y="3185160"/>
                  </a:cubicBezTo>
                  <a:cubicBezTo>
                    <a:pt x="871220" y="3183890"/>
                    <a:pt x="875030" y="3181350"/>
                    <a:pt x="880110" y="3178810"/>
                  </a:cubicBezTo>
                  <a:cubicBezTo>
                    <a:pt x="880110" y="3178810"/>
                    <a:pt x="881380" y="3176270"/>
                    <a:pt x="880110" y="3175000"/>
                  </a:cubicBezTo>
                  <a:cubicBezTo>
                    <a:pt x="880110" y="3173730"/>
                    <a:pt x="878840" y="3171190"/>
                    <a:pt x="878840" y="3169920"/>
                  </a:cubicBezTo>
                  <a:cubicBezTo>
                    <a:pt x="882650" y="3167380"/>
                    <a:pt x="885190" y="3164840"/>
                    <a:pt x="887730" y="3164840"/>
                  </a:cubicBezTo>
                  <a:cubicBezTo>
                    <a:pt x="891540" y="3163570"/>
                    <a:pt x="896620" y="3163570"/>
                    <a:pt x="901700" y="3162300"/>
                  </a:cubicBezTo>
                  <a:cubicBezTo>
                    <a:pt x="905510" y="3150870"/>
                    <a:pt x="913130" y="3148330"/>
                    <a:pt x="922020" y="3152140"/>
                  </a:cubicBezTo>
                  <a:lnTo>
                    <a:pt x="924560" y="3149600"/>
                  </a:lnTo>
                  <a:cubicBezTo>
                    <a:pt x="925830" y="3150870"/>
                    <a:pt x="925830" y="3150870"/>
                    <a:pt x="925830" y="3152140"/>
                  </a:cubicBezTo>
                  <a:cubicBezTo>
                    <a:pt x="929640" y="3149600"/>
                    <a:pt x="933450" y="3147060"/>
                    <a:pt x="937260" y="3145790"/>
                  </a:cubicBezTo>
                  <a:cubicBezTo>
                    <a:pt x="941070" y="3143250"/>
                    <a:pt x="944880" y="3140710"/>
                    <a:pt x="949960" y="3143250"/>
                  </a:cubicBezTo>
                  <a:cubicBezTo>
                    <a:pt x="949960" y="3136900"/>
                    <a:pt x="953770" y="3136900"/>
                    <a:pt x="957580" y="3138170"/>
                  </a:cubicBezTo>
                  <a:cubicBezTo>
                    <a:pt x="960120" y="3138170"/>
                    <a:pt x="963930" y="3136900"/>
                    <a:pt x="966470" y="3135630"/>
                  </a:cubicBezTo>
                  <a:cubicBezTo>
                    <a:pt x="967740" y="3135630"/>
                    <a:pt x="970280" y="3134360"/>
                    <a:pt x="971550" y="3135630"/>
                  </a:cubicBezTo>
                  <a:cubicBezTo>
                    <a:pt x="976630" y="3139440"/>
                    <a:pt x="984250" y="3140710"/>
                    <a:pt x="989330" y="3147060"/>
                  </a:cubicBezTo>
                  <a:cubicBezTo>
                    <a:pt x="993140" y="3152140"/>
                    <a:pt x="999490" y="3154680"/>
                    <a:pt x="1002030" y="3162300"/>
                  </a:cubicBezTo>
                  <a:cubicBezTo>
                    <a:pt x="1003300" y="3164840"/>
                    <a:pt x="1008380" y="3167380"/>
                    <a:pt x="1010920" y="3168650"/>
                  </a:cubicBezTo>
                  <a:cubicBezTo>
                    <a:pt x="1010920" y="3168650"/>
                    <a:pt x="1012190" y="3168650"/>
                    <a:pt x="1013460" y="3169920"/>
                  </a:cubicBezTo>
                  <a:cubicBezTo>
                    <a:pt x="1014730" y="3173730"/>
                    <a:pt x="1018540" y="3172460"/>
                    <a:pt x="1021080" y="3171190"/>
                  </a:cubicBezTo>
                  <a:cubicBezTo>
                    <a:pt x="1023620" y="3171190"/>
                    <a:pt x="1026160" y="3169920"/>
                    <a:pt x="1027430" y="3173730"/>
                  </a:cubicBezTo>
                  <a:cubicBezTo>
                    <a:pt x="1027430" y="3175000"/>
                    <a:pt x="1031240" y="3176270"/>
                    <a:pt x="1032510" y="3177540"/>
                  </a:cubicBezTo>
                  <a:cubicBezTo>
                    <a:pt x="1036320" y="3180080"/>
                    <a:pt x="1040130" y="3182620"/>
                    <a:pt x="1042670" y="3185160"/>
                  </a:cubicBezTo>
                  <a:cubicBezTo>
                    <a:pt x="1043940" y="3186430"/>
                    <a:pt x="1045210" y="3187700"/>
                    <a:pt x="1045210" y="3188970"/>
                  </a:cubicBezTo>
                  <a:cubicBezTo>
                    <a:pt x="1045210" y="3192780"/>
                    <a:pt x="1049020" y="3195320"/>
                    <a:pt x="1052830" y="3195320"/>
                  </a:cubicBezTo>
                  <a:cubicBezTo>
                    <a:pt x="1057910" y="3196590"/>
                    <a:pt x="1061720" y="3196590"/>
                    <a:pt x="1066800" y="3197860"/>
                  </a:cubicBezTo>
                  <a:cubicBezTo>
                    <a:pt x="1068070" y="3197860"/>
                    <a:pt x="1068070" y="3200400"/>
                    <a:pt x="1069340" y="3200400"/>
                  </a:cubicBezTo>
                  <a:cubicBezTo>
                    <a:pt x="1070610" y="3202940"/>
                    <a:pt x="1071880" y="3206750"/>
                    <a:pt x="1076960" y="3204210"/>
                  </a:cubicBezTo>
                  <a:cubicBezTo>
                    <a:pt x="1079500" y="3202940"/>
                    <a:pt x="1087120" y="3205480"/>
                    <a:pt x="1088390" y="3208020"/>
                  </a:cubicBezTo>
                  <a:cubicBezTo>
                    <a:pt x="1090930" y="3216910"/>
                    <a:pt x="1099820" y="3216910"/>
                    <a:pt x="1106170" y="3219450"/>
                  </a:cubicBezTo>
                  <a:cubicBezTo>
                    <a:pt x="1107440" y="3219450"/>
                    <a:pt x="1108710" y="3219450"/>
                    <a:pt x="1108710" y="3220720"/>
                  </a:cubicBezTo>
                  <a:cubicBezTo>
                    <a:pt x="1112520" y="3225800"/>
                    <a:pt x="1117600" y="3227070"/>
                    <a:pt x="1122680" y="3229610"/>
                  </a:cubicBezTo>
                  <a:cubicBezTo>
                    <a:pt x="1127760" y="3232150"/>
                    <a:pt x="1132840" y="3237230"/>
                    <a:pt x="1137920" y="3242310"/>
                  </a:cubicBezTo>
                  <a:lnTo>
                    <a:pt x="1144270" y="3248660"/>
                  </a:lnTo>
                  <a:cubicBezTo>
                    <a:pt x="1145540" y="3249930"/>
                    <a:pt x="1146810" y="3249930"/>
                    <a:pt x="1148080" y="3249930"/>
                  </a:cubicBezTo>
                  <a:cubicBezTo>
                    <a:pt x="1151890" y="3249930"/>
                    <a:pt x="1155700" y="3248660"/>
                    <a:pt x="1158240" y="3252470"/>
                  </a:cubicBezTo>
                  <a:cubicBezTo>
                    <a:pt x="1158240" y="3252470"/>
                    <a:pt x="1159510" y="3253740"/>
                    <a:pt x="1160780" y="3253740"/>
                  </a:cubicBezTo>
                  <a:cubicBezTo>
                    <a:pt x="1170940" y="3252470"/>
                    <a:pt x="1177290" y="3258820"/>
                    <a:pt x="1183640" y="3265170"/>
                  </a:cubicBezTo>
                  <a:cubicBezTo>
                    <a:pt x="1186180" y="3267710"/>
                    <a:pt x="1191260" y="3268980"/>
                    <a:pt x="1193800" y="3268980"/>
                  </a:cubicBezTo>
                  <a:cubicBezTo>
                    <a:pt x="1201420" y="3271520"/>
                    <a:pt x="1210310" y="3272790"/>
                    <a:pt x="1216660" y="3277870"/>
                  </a:cubicBezTo>
                  <a:cubicBezTo>
                    <a:pt x="1220470" y="3280410"/>
                    <a:pt x="1225550" y="3284220"/>
                    <a:pt x="1229360" y="3284220"/>
                  </a:cubicBezTo>
                  <a:cubicBezTo>
                    <a:pt x="1235710" y="3284220"/>
                    <a:pt x="1238250" y="3289300"/>
                    <a:pt x="1240790" y="3293110"/>
                  </a:cubicBezTo>
                  <a:cubicBezTo>
                    <a:pt x="1248410" y="3294380"/>
                    <a:pt x="1256030" y="3294380"/>
                    <a:pt x="1259840" y="3302000"/>
                  </a:cubicBezTo>
                  <a:cubicBezTo>
                    <a:pt x="1259840" y="3303270"/>
                    <a:pt x="1261110" y="3303270"/>
                    <a:pt x="1262380" y="3303270"/>
                  </a:cubicBezTo>
                  <a:cubicBezTo>
                    <a:pt x="1267460" y="3304540"/>
                    <a:pt x="1272540" y="3305810"/>
                    <a:pt x="1277620" y="3308350"/>
                  </a:cubicBezTo>
                  <a:cubicBezTo>
                    <a:pt x="1280160" y="3309620"/>
                    <a:pt x="1282700" y="3312160"/>
                    <a:pt x="1286510" y="3314700"/>
                  </a:cubicBezTo>
                  <a:cubicBezTo>
                    <a:pt x="1287780" y="3314700"/>
                    <a:pt x="1287780" y="3315970"/>
                    <a:pt x="1289050" y="3315970"/>
                  </a:cubicBezTo>
                  <a:cubicBezTo>
                    <a:pt x="1297940" y="3315970"/>
                    <a:pt x="1300480" y="3322320"/>
                    <a:pt x="1305560" y="3327400"/>
                  </a:cubicBezTo>
                  <a:cubicBezTo>
                    <a:pt x="1313180" y="3333750"/>
                    <a:pt x="1322070" y="3340100"/>
                    <a:pt x="1328420" y="3347720"/>
                  </a:cubicBezTo>
                  <a:cubicBezTo>
                    <a:pt x="1332230" y="3352800"/>
                    <a:pt x="1338580" y="3355340"/>
                    <a:pt x="1342390" y="3357880"/>
                  </a:cubicBezTo>
                  <a:lnTo>
                    <a:pt x="1350010" y="3361690"/>
                  </a:lnTo>
                  <a:cubicBezTo>
                    <a:pt x="1352550" y="3364230"/>
                    <a:pt x="1355090" y="3366770"/>
                    <a:pt x="1358900" y="3369310"/>
                  </a:cubicBezTo>
                  <a:cubicBezTo>
                    <a:pt x="1362710" y="3370580"/>
                    <a:pt x="1363980" y="3375660"/>
                    <a:pt x="1369060" y="3374390"/>
                  </a:cubicBezTo>
                  <a:cubicBezTo>
                    <a:pt x="1371600" y="3374390"/>
                    <a:pt x="1374140" y="3375660"/>
                    <a:pt x="1376680" y="3376930"/>
                  </a:cubicBezTo>
                  <a:cubicBezTo>
                    <a:pt x="1380490" y="3379470"/>
                    <a:pt x="1381760" y="3382010"/>
                    <a:pt x="1386840" y="3382010"/>
                  </a:cubicBezTo>
                  <a:cubicBezTo>
                    <a:pt x="1389380" y="3382010"/>
                    <a:pt x="1391920" y="3384550"/>
                    <a:pt x="1393190" y="3385820"/>
                  </a:cubicBezTo>
                  <a:cubicBezTo>
                    <a:pt x="1399540" y="3388360"/>
                    <a:pt x="1405890" y="3388360"/>
                    <a:pt x="1409700" y="3380740"/>
                  </a:cubicBezTo>
                  <a:lnTo>
                    <a:pt x="1410970" y="3379470"/>
                  </a:lnTo>
                  <a:cubicBezTo>
                    <a:pt x="1416050" y="3382010"/>
                    <a:pt x="1416050" y="3376930"/>
                    <a:pt x="1417320" y="3374390"/>
                  </a:cubicBezTo>
                  <a:cubicBezTo>
                    <a:pt x="1418590" y="3373120"/>
                    <a:pt x="1421130" y="3371850"/>
                    <a:pt x="1422400" y="3370580"/>
                  </a:cubicBezTo>
                  <a:cubicBezTo>
                    <a:pt x="1424940" y="3368040"/>
                    <a:pt x="1427480" y="3366770"/>
                    <a:pt x="1431290" y="3364230"/>
                  </a:cubicBezTo>
                  <a:cubicBezTo>
                    <a:pt x="1432560" y="3362960"/>
                    <a:pt x="1435100" y="3361690"/>
                    <a:pt x="1436370" y="3361690"/>
                  </a:cubicBezTo>
                  <a:cubicBezTo>
                    <a:pt x="1442720" y="3361690"/>
                    <a:pt x="1446530" y="3359150"/>
                    <a:pt x="1451610" y="3354070"/>
                  </a:cubicBezTo>
                  <a:cubicBezTo>
                    <a:pt x="1455420" y="3350260"/>
                    <a:pt x="1461770" y="3347720"/>
                    <a:pt x="1466850" y="3345180"/>
                  </a:cubicBezTo>
                  <a:cubicBezTo>
                    <a:pt x="1471930" y="3342640"/>
                    <a:pt x="1477010" y="3340100"/>
                    <a:pt x="1483360" y="3338830"/>
                  </a:cubicBezTo>
                  <a:cubicBezTo>
                    <a:pt x="1487170" y="3337560"/>
                    <a:pt x="1490980" y="3337560"/>
                    <a:pt x="1494790" y="3337560"/>
                  </a:cubicBezTo>
                  <a:lnTo>
                    <a:pt x="1497330" y="3337560"/>
                  </a:lnTo>
                  <a:cubicBezTo>
                    <a:pt x="1502410" y="3335020"/>
                    <a:pt x="1507490" y="3331210"/>
                    <a:pt x="1513840" y="3328670"/>
                  </a:cubicBezTo>
                  <a:lnTo>
                    <a:pt x="1517650" y="3328670"/>
                  </a:lnTo>
                  <a:cubicBezTo>
                    <a:pt x="1524000" y="3331210"/>
                    <a:pt x="1530350" y="3331210"/>
                    <a:pt x="1536700" y="3326130"/>
                  </a:cubicBezTo>
                  <a:cubicBezTo>
                    <a:pt x="1537970" y="3324860"/>
                    <a:pt x="1540510" y="3323590"/>
                    <a:pt x="1541780" y="3322320"/>
                  </a:cubicBezTo>
                  <a:cubicBezTo>
                    <a:pt x="1548130" y="3324860"/>
                    <a:pt x="1554480" y="3329940"/>
                    <a:pt x="1562100" y="3329940"/>
                  </a:cubicBezTo>
                  <a:cubicBezTo>
                    <a:pt x="1564640" y="3329940"/>
                    <a:pt x="1568450" y="3328670"/>
                    <a:pt x="1570990" y="3327400"/>
                  </a:cubicBezTo>
                  <a:cubicBezTo>
                    <a:pt x="1576070" y="3327400"/>
                    <a:pt x="1581150" y="3327400"/>
                    <a:pt x="1584960" y="3326130"/>
                  </a:cubicBezTo>
                  <a:cubicBezTo>
                    <a:pt x="1590040" y="3324860"/>
                    <a:pt x="1596390" y="3326130"/>
                    <a:pt x="1601470" y="3323590"/>
                  </a:cubicBezTo>
                  <a:cubicBezTo>
                    <a:pt x="1604010" y="3317240"/>
                    <a:pt x="1605280" y="3317240"/>
                    <a:pt x="1611630" y="3318510"/>
                  </a:cubicBezTo>
                  <a:cubicBezTo>
                    <a:pt x="1619250" y="3319780"/>
                    <a:pt x="1624330" y="3318510"/>
                    <a:pt x="1629410" y="3312160"/>
                  </a:cubicBezTo>
                  <a:cubicBezTo>
                    <a:pt x="1631950" y="3308350"/>
                    <a:pt x="1638300" y="3308350"/>
                    <a:pt x="1642110" y="3305810"/>
                  </a:cubicBezTo>
                  <a:cubicBezTo>
                    <a:pt x="1643380" y="3305810"/>
                    <a:pt x="1644650" y="3304540"/>
                    <a:pt x="1645920" y="3304540"/>
                  </a:cubicBezTo>
                  <a:cubicBezTo>
                    <a:pt x="1648460" y="3303270"/>
                    <a:pt x="1649730" y="3303270"/>
                    <a:pt x="1652270" y="3302000"/>
                  </a:cubicBezTo>
                  <a:cubicBezTo>
                    <a:pt x="1658620" y="3299460"/>
                    <a:pt x="1664970" y="3298190"/>
                    <a:pt x="1671320" y="3294380"/>
                  </a:cubicBezTo>
                  <a:cubicBezTo>
                    <a:pt x="1677670" y="3290570"/>
                    <a:pt x="1682750" y="3288030"/>
                    <a:pt x="1689100" y="3293110"/>
                  </a:cubicBezTo>
                  <a:lnTo>
                    <a:pt x="1691640" y="3293110"/>
                  </a:lnTo>
                  <a:cubicBezTo>
                    <a:pt x="1694180" y="3291840"/>
                    <a:pt x="1695450" y="3291840"/>
                    <a:pt x="1697990" y="3290570"/>
                  </a:cubicBezTo>
                  <a:cubicBezTo>
                    <a:pt x="1697990" y="3286760"/>
                    <a:pt x="1697990" y="3281680"/>
                    <a:pt x="1703070" y="3277870"/>
                  </a:cubicBezTo>
                  <a:cubicBezTo>
                    <a:pt x="1704340" y="3276600"/>
                    <a:pt x="1704340" y="3274060"/>
                    <a:pt x="1706880" y="3272790"/>
                  </a:cubicBezTo>
                  <a:cubicBezTo>
                    <a:pt x="1709420" y="3270250"/>
                    <a:pt x="1713230" y="3270250"/>
                    <a:pt x="1715770" y="3271520"/>
                  </a:cubicBezTo>
                  <a:cubicBezTo>
                    <a:pt x="1717040" y="3272790"/>
                    <a:pt x="1719580" y="3271520"/>
                    <a:pt x="1720850" y="3271520"/>
                  </a:cubicBezTo>
                  <a:cubicBezTo>
                    <a:pt x="1728470" y="3270250"/>
                    <a:pt x="1737360" y="3270250"/>
                    <a:pt x="1744980" y="3268980"/>
                  </a:cubicBezTo>
                  <a:cubicBezTo>
                    <a:pt x="1752600" y="3267710"/>
                    <a:pt x="1760220" y="3266440"/>
                    <a:pt x="1767840" y="3263900"/>
                  </a:cubicBezTo>
                  <a:cubicBezTo>
                    <a:pt x="1772920" y="3261360"/>
                    <a:pt x="1778000" y="3262630"/>
                    <a:pt x="1783080" y="3262630"/>
                  </a:cubicBezTo>
                  <a:cubicBezTo>
                    <a:pt x="1793240" y="3263900"/>
                    <a:pt x="1802130" y="3263900"/>
                    <a:pt x="1811020" y="3258820"/>
                  </a:cubicBezTo>
                  <a:lnTo>
                    <a:pt x="1808480" y="3256280"/>
                  </a:lnTo>
                  <a:cubicBezTo>
                    <a:pt x="1811020" y="3255010"/>
                    <a:pt x="1813560" y="3255010"/>
                    <a:pt x="1817370" y="3255010"/>
                  </a:cubicBezTo>
                  <a:cubicBezTo>
                    <a:pt x="1819910" y="3258820"/>
                    <a:pt x="1823720" y="3256280"/>
                    <a:pt x="1826260" y="3253740"/>
                  </a:cubicBezTo>
                  <a:cubicBezTo>
                    <a:pt x="1830070" y="3249930"/>
                    <a:pt x="1833880" y="3251200"/>
                    <a:pt x="1838960" y="3251200"/>
                  </a:cubicBezTo>
                  <a:cubicBezTo>
                    <a:pt x="1844040" y="3252470"/>
                    <a:pt x="1850390" y="3249930"/>
                    <a:pt x="1856740" y="3248660"/>
                  </a:cubicBezTo>
                  <a:cubicBezTo>
                    <a:pt x="1858010" y="3248660"/>
                    <a:pt x="1859280" y="3246120"/>
                    <a:pt x="1859280" y="3244850"/>
                  </a:cubicBezTo>
                  <a:cubicBezTo>
                    <a:pt x="1861820" y="3244850"/>
                    <a:pt x="1864360" y="3243580"/>
                    <a:pt x="1868170" y="3243580"/>
                  </a:cubicBezTo>
                  <a:lnTo>
                    <a:pt x="1873250" y="3243580"/>
                  </a:lnTo>
                  <a:cubicBezTo>
                    <a:pt x="1878330" y="3246120"/>
                    <a:pt x="1883410" y="3246120"/>
                    <a:pt x="1888490" y="3243580"/>
                  </a:cubicBezTo>
                  <a:cubicBezTo>
                    <a:pt x="1889760" y="3242310"/>
                    <a:pt x="1892300" y="3242310"/>
                    <a:pt x="1893570" y="3242310"/>
                  </a:cubicBezTo>
                  <a:cubicBezTo>
                    <a:pt x="1897380" y="3241040"/>
                    <a:pt x="1901190" y="3242310"/>
                    <a:pt x="1903730" y="3238500"/>
                  </a:cubicBezTo>
                  <a:cubicBezTo>
                    <a:pt x="1905000" y="3237230"/>
                    <a:pt x="1907540" y="3238500"/>
                    <a:pt x="1910080" y="3237230"/>
                  </a:cubicBezTo>
                  <a:lnTo>
                    <a:pt x="1946910" y="3237230"/>
                  </a:lnTo>
                  <a:cubicBezTo>
                    <a:pt x="1951990" y="3237230"/>
                    <a:pt x="1958340" y="3238500"/>
                    <a:pt x="1963420" y="3239770"/>
                  </a:cubicBezTo>
                  <a:cubicBezTo>
                    <a:pt x="1969770" y="3241040"/>
                    <a:pt x="1974850" y="3239770"/>
                    <a:pt x="1979930" y="3238500"/>
                  </a:cubicBezTo>
                  <a:lnTo>
                    <a:pt x="1988820" y="3238500"/>
                  </a:lnTo>
                  <a:cubicBezTo>
                    <a:pt x="1992630" y="3238500"/>
                    <a:pt x="1996440" y="3239770"/>
                    <a:pt x="2000250" y="3238500"/>
                  </a:cubicBezTo>
                  <a:cubicBezTo>
                    <a:pt x="2002790" y="3238500"/>
                    <a:pt x="2004060" y="3235960"/>
                    <a:pt x="2005330" y="3233420"/>
                  </a:cubicBezTo>
                  <a:cubicBezTo>
                    <a:pt x="2007870" y="3229610"/>
                    <a:pt x="2011680" y="3228340"/>
                    <a:pt x="2016760" y="3228340"/>
                  </a:cubicBezTo>
                  <a:cubicBezTo>
                    <a:pt x="2020570" y="3228340"/>
                    <a:pt x="2024380" y="3227070"/>
                    <a:pt x="2028190" y="3225800"/>
                  </a:cubicBezTo>
                  <a:lnTo>
                    <a:pt x="2030730" y="3225800"/>
                  </a:lnTo>
                  <a:cubicBezTo>
                    <a:pt x="2035810" y="3233420"/>
                    <a:pt x="2043430" y="3228340"/>
                    <a:pt x="2049780" y="3229610"/>
                  </a:cubicBezTo>
                  <a:lnTo>
                    <a:pt x="2052320" y="3229610"/>
                  </a:lnTo>
                  <a:cubicBezTo>
                    <a:pt x="2057400" y="3232150"/>
                    <a:pt x="2063750" y="3234690"/>
                    <a:pt x="2068830" y="3235960"/>
                  </a:cubicBezTo>
                  <a:cubicBezTo>
                    <a:pt x="2075180" y="3237230"/>
                    <a:pt x="2080260" y="3243580"/>
                    <a:pt x="2085340" y="3243580"/>
                  </a:cubicBezTo>
                  <a:cubicBezTo>
                    <a:pt x="2094230" y="3243580"/>
                    <a:pt x="2101850" y="3249930"/>
                    <a:pt x="2109470" y="3251200"/>
                  </a:cubicBezTo>
                  <a:cubicBezTo>
                    <a:pt x="2115820" y="3252470"/>
                    <a:pt x="2122170" y="3255010"/>
                    <a:pt x="2128520" y="3257550"/>
                  </a:cubicBezTo>
                  <a:cubicBezTo>
                    <a:pt x="2131060" y="3258820"/>
                    <a:pt x="2134870" y="3257550"/>
                    <a:pt x="2137410" y="3257550"/>
                  </a:cubicBezTo>
                  <a:cubicBezTo>
                    <a:pt x="2145030" y="3258820"/>
                    <a:pt x="2152650" y="3258820"/>
                    <a:pt x="2160270" y="3260090"/>
                  </a:cubicBezTo>
                  <a:lnTo>
                    <a:pt x="2161540" y="3260090"/>
                  </a:lnTo>
                  <a:cubicBezTo>
                    <a:pt x="2170430" y="3258820"/>
                    <a:pt x="2179320" y="3261360"/>
                    <a:pt x="2188210" y="3261360"/>
                  </a:cubicBezTo>
                  <a:cubicBezTo>
                    <a:pt x="2189480" y="3035300"/>
                    <a:pt x="2183130" y="2809240"/>
                    <a:pt x="2175510" y="2583180"/>
                  </a:cubicBezTo>
                  <a:cubicBezTo>
                    <a:pt x="2167890" y="2368550"/>
                    <a:pt x="2160270" y="2153920"/>
                    <a:pt x="2159000" y="1939290"/>
                  </a:cubicBezTo>
                  <a:cubicBezTo>
                    <a:pt x="2159000" y="1831340"/>
                    <a:pt x="2160270" y="1724660"/>
                    <a:pt x="2162810" y="1616710"/>
                  </a:cubicBezTo>
                  <a:cubicBezTo>
                    <a:pt x="2166620" y="1508760"/>
                    <a:pt x="2174240" y="1400810"/>
                    <a:pt x="2179320" y="1292860"/>
                  </a:cubicBezTo>
                  <a:cubicBezTo>
                    <a:pt x="2194560" y="951230"/>
                    <a:pt x="2185670" y="608330"/>
                    <a:pt x="2180590" y="266700"/>
                  </a:cubicBezTo>
                  <a:cubicBezTo>
                    <a:pt x="2176780" y="265430"/>
                    <a:pt x="2174240" y="264160"/>
                    <a:pt x="2171700" y="262890"/>
                  </a:cubicBezTo>
                  <a:cubicBezTo>
                    <a:pt x="2167890" y="260350"/>
                    <a:pt x="2164080" y="259080"/>
                    <a:pt x="2159000" y="260350"/>
                  </a:cubicBezTo>
                  <a:lnTo>
                    <a:pt x="2151380" y="260350"/>
                  </a:lnTo>
                  <a:cubicBezTo>
                    <a:pt x="2147570" y="260350"/>
                    <a:pt x="2142490" y="260350"/>
                    <a:pt x="2139950" y="265430"/>
                  </a:cubicBezTo>
                  <a:cubicBezTo>
                    <a:pt x="2139950" y="265430"/>
                    <a:pt x="2138680" y="266700"/>
                    <a:pt x="2137410" y="266700"/>
                  </a:cubicBezTo>
                  <a:lnTo>
                    <a:pt x="2132330" y="266700"/>
                  </a:lnTo>
                  <a:cubicBezTo>
                    <a:pt x="2131060" y="264160"/>
                    <a:pt x="2133600" y="259080"/>
                    <a:pt x="2127250" y="260350"/>
                  </a:cubicBezTo>
                  <a:cubicBezTo>
                    <a:pt x="2124710" y="260350"/>
                    <a:pt x="2120900" y="261620"/>
                    <a:pt x="2118360" y="261620"/>
                  </a:cubicBezTo>
                  <a:lnTo>
                    <a:pt x="2099310" y="261620"/>
                  </a:lnTo>
                  <a:cubicBezTo>
                    <a:pt x="2098040" y="259080"/>
                    <a:pt x="2096770" y="256540"/>
                    <a:pt x="2094230" y="252730"/>
                  </a:cubicBezTo>
                  <a:cubicBezTo>
                    <a:pt x="2092960" y="250190"/>
                    <a:pt x="2091690" y="248920"/>
                    <a:pt x="2087880" y="251460"/>
                  </a:cubicBezTo>
                  <a:cubicBezTo>
                    <a:pt x="2085340" y="252730"/>
                    <a:pt x="2084070" y="252730"/>
                    <a:pt x="2082800" y="250190"/>
                  </a:cubicBezTo>
                  <a:cubicBezTo>
                    <a:pt x="2078990" y="243840"/>
                    <a:pt x="2075180" y="238760"/>
                    <a:pt x="2067560" y="237490"/>
                  </a:cubicBezTo>
                  <a:cubicBezTo>
                    <a:pt x="2066290" y="237490"/>
                    <a:pt x="2065020" y="234950"/>
                    <a:pt x="2063750" y="233680"/>
                  </a:cubicBezTo>
                  <a:cubicBezTo>
                    <a:pt x="2061210" y="231140"/>
                    <a:pt x="2059940" y="228600"/>
                    <a:pt x="2056130" y="228600"/>
                  </a:cubicBezTo>
                  <a:cubicBezTo>
                    <a:pt x="2054860" y="228600"/>
                    <a:pt x="2052320" y="226060"/>
                    <a:pt x="2052320" y="224790"/>
                  </a:cubicBezTo>
                  <a:cubicBezTo>
                    <a:pt x="2051050" y="219710"/>
                    <a:pt x="2051050" y="215900"/>
                    <a:pt x="2051050" y="210820"/>
                  </a:cubicBezTo>
                  <a:cubicBezTo>
                    <a:pt x="2049780" y="205740"/>
                    <a:pt x="2047240" y="200660"/>
                    <a:pt x="2043430" y="198120"/>
                  </a:cubicBezTo>
                  <a:cubicBezTo>
                    <a:pt x="2037080" y="194310"/>
                    <a:pt x="2032000" y="189230"/>
                    <a:pt x="2025650" y="185420"/>
                  </a:cubicBezTo>
                  <a:cubicBezTo>
                    <a:pt x="2024380" y="184150"/>
                    <a:pt x="2021840" y="182880"/>
                    <a:pt x="2019300" y="182880"/>
                  </a:cubicBezTo>
                  <a:cubicBezTo>
                    <a:pt x="2015490" y="181610"/>
                    <a:pt x="2011680" y="180340"/>
                    <a:pt x="2007870" y="180340"/>
                  </a:cubicBezTo>
                  <a:cubicBezTo>
                    <a:pt x="2004060" y="180340"/>
                    <a:pt x="1998980" y="180340"/>
                    <a:pt x="1995170" y="182880"/>
                  </a:cubicBezTo>
                  <a:cubicBezTo>
                    <a:pt x="1987550" y="186690"/>
                    <a:pt x="1981200" y="181610"/>
                    <a:pt x="1974850" y="181610"/>
                  </a:cubicBezTo>
                  <a:cubicBezTo>
                    <a:pt x="1968500" y="180340"/>
                    <a:pt x="1962150" y="177800"/>
                    <a:pt x="1957070" y="176530"/>
                  </a:cubicBezTo>
                  <a:lnTo>
                    <a:pt x="1940560" y="176530"/>
                  </a:lnTo>
                  <a:cubicBezTo>
                    <a:pt x="1926590" y="179070"/>
                    <a:pt x="1915160" y="171450"/>
                    <a:pt x="1901190" y="170180"/>
                  </a:cubicBezTo>
                  <a:cubicBezTo>
                    <a:pt x="1897380" y="170180"/>
                    <a:pt x="1893570" y="166370"/>
                    <a:pt x="1889760" y="163830"/>
                  </a:cubicBezTo>
                  <a:cubicBezTo>
                    <a:pt x="1887220" y="161290"/>
                    <a:pt x="1884680" y="161290"/>
                    <a:pt x="1880870" y="162560"/>
                  </a:cubicBezTo>
                  <a:cubicBezTo>
                    <a:pt x="1875790" y="163830"/>
                    <a:pt x="1870710" y="162560"/>
                    <a:pt x="1865630" y="163830"/>
                  </a:cubicBezTo>
                  <a:cubicBezTo>
                    <a:pt x="1858010" y="166370"/>
                    <a:pt x="1851660" y="160020"/>
                    <a:pt x="1844040" y="160020"/>
                  </a:cubicBezTo>
                  <a:cubicBezTo>
                    <a:pt x="1837690" y="161290"/>
                    <a:pt x="1831340" y="161290"/>
                    <a:pt x="1824990" y="162560"/>
                  </a:cubicBezTo>
                  <a:lnTo>
                    <a:pt x="1809750" y="166370"/>
                  </a:lnTo>
                  <a:cubicBezTo>
                    <a:pt x="1799590" y="171450"/>
                    <a:pt x="1791970" y="165100"/>
                    <a:pt x="1783080" y="162560"/>
                  </a:cubicBezTo>
                  <a:cubicBezTo>
                    <a:pt x="1776730" y="161290"/>
                    <a:pt x="1772920" y="158750"/>
                    <a:pt x="1767840" y="154940"/>
                  </a:cubicBezTo>
                  <a:cubicBezTo>
                    <a:pt x="1762760" y="151130"/>
                    <a:pt x="1757680" y="154940"/>
                    <a:pt x="1753870" y="154940"/>
                  </a:cubicBezTo>
                  <a:cubicBezTo>
                    <a:pt x="1750060" y="154940"/>
                    <a:pt x="1747520" y="158750"/>
                    <a:pt x="1744980" y="160020"/>
                  </a:cubicBezTo>
                  <a:cubicBezTo>
                    <a:pt x="1741170" y="161290"/>
                    <a:pt x="1737360" y="161290"/>
                    <a:pt x="1733550" y="161290"/>
                  </a:cubicBezTo>
                  <a:cubicBezTo>
                    <a:pt x="1729740" y="161290"/>
                    <a:pt x="1724660" y="160020"/>
                    <a:pt x="1720850" y="161290"/>
                  </a:cubicBezTo>
                  <a:cubicBezTo>
                    <a:pt x="1714500" y="163830"/>
                    <a:pt x="1709420" y="167640"/>
                    <a:pt x="1704340" y="170180"/>
                  </a:cubicBezTo>
                  <a:cubicBezTo>
                    <a:pt x="1703070" y="171450"/>
                    <a:pt x="1701800" y="172720"/>
                    <a:pt x="1700530" y="172720"/>
                  </a:cubicBezTo>
                  <a:cubicBezTo>
                    <a:pt x="1691640" y="177800"/>
                    <a:pt x="1681480" y="179070"/>
                    <a:pt x="1670050" y="179070"/>
                  </a:cubicBezTo>
                  <a:cubicBezTo>
                    <a:pt x="1663700" y="179070"/>
                    <a:pt x="1657350" y="179070"/>
                    <a:pt x="1651000" y="177800"/>
                  </a:cubicBezTo>
                  <a:cubicBezTo>
                    <a:pt x="1647190" y="177800"/>
                    <a:pt x="1644650" y="173990"/>
                    <a:pt x="1642110" y="173990"/>
                  </a:cubicBezTo>
                  <a:cubicBezTo>
                    <a:pt x="1633220" y="172720"/>
                    <a:pt x="1625600" y="172720"/>
                    <a:pt x="1616710" y="172720"/>
                  </a:cubicBezTo>
                  <a:cubicBezTo>
                    <a:pt x="1615440" y="172720"/>
                    <a:pt x="1614170" y="173990"/>
                    <a:pt x="1612900" y="173990"/>
                  </a:cubicBezTo>
                  <a:cubicBezTo>
                    <a:pt x="1607820" y="176530"/>
                    <a:pt x="1602740" y="180340"/>
                    <a:pt x="1597660" y="182880"/>
                  </a:cubicBezTo>
                  <a:cubicBezTo>
                    <a:pt x="1588770" y="185420"/>
                    <a:pt x="1579880" y="187960"/>
                    <a:pt x="1570990" y="189230"/>
                  </a:cubicBezTo>
                  <a:lnTo>
                    <a:pt x="1567180" y="189230"/>
                  </a:lnTo>
                  <a:cubicBezTo>
                    <a:pt x="1559560" y="185420"/>
                    <a:pt x="1553210" y="189230"/>
                    <a:pt x="1545590" y="190500"/>
                  </a:cubicBezTo>
                  <a:cubicBezTo>
                    <a:pt x="1537970" y="193040"/>
                    <a:pt x="1530350" y="196850"/>
                    <a:pt x="1522730" y="199390"/>
                  </a:cubicBezTo>
                  <a:cubicBezTo>
                    <a:pt x="1520190" y="200660"/>
                    <a:pt x="1517650" y="199390"/>
                    <a:pt x="1515110" y="198120"/>
                  </a:cubicBezTo>
                  <a:cubicBezTo>
                    <a:pt x="1511300" y="196850"/>
                    <a:pt x="1508760" y="196850"/>
                    <a:pt x="1506220" y="199390"/>
                  </a:cubicBezTo>
                  <a:cubicBezTo>
                    <a:pt x="1504950" y="200660"/>
                    <a:pt x="1503680" y="200660"/>
                    <a:pt x="1502410" y="200660"/>
                  </a:cubicBezTo>
                  <a:cubicBezTo>
                    <a:pt x="1498600" y="201930"/>
                    <a:pt x="1494790" y="201930"/>
                    <a:pt x="1492250" y="203200"/>
                  </a:cubicBezTo>
                  <a:cubicBezTo>
                    <a:pt x="1487170" y="207010"/>
                    <a:pt x="1482090" y="205740"/>
                    <a:pt x="1477010" y="208280"/>
                  </a:cubicBezTo>
                  <a:cubicBezTo>
                    <a:pt x="1471930" y="210820"/>
                    <a:pt x="1466850" y="210820"/>
                    <a:pt x="1463040" y="214630"/>
                  </a:cubicBezTo>
                  <a:cubicBezTo>
                    <a:pt x="1461770" y="215900"/>
                    <a:pt x="1459230" y="215900"/>
                    <a:pt x="1456690" y="215900"/>
                  </a:cubicBezTo>
                  <a:cubicBezTo>
                    <a:pt x="1450340" y="217170"/>
                    <a:pt x="1445260" y="220980"/>
                    <a:pt x="1441450" y="226060"/>
                  </a:cubicBezTo>
                  <a:cubicBezTo>
                    <a:pt x="1436370" y="231140"/>
                    <a:pt x="1431290" y="234950"/>
                    <a:pt x="1426210" y="238760"/>
                  </a:cubicBezTo>
                  <a:cubicBezTo>
                    <a:pt x="1424940" y="240030"/>
                    <a:pt x="1421130" y="240030"/>
                    <a:pt x="1419860" y="240030"/>
                  </a:cubicBezTo>
                  <a:cubicBezTo>
                    <a:pt x="1414780" y="240030"/>
                    <a:pt x="1409700" y="238760"/>
                    <a:pt x="1405890" y="237490"/>
                  </a:cubicBezTo>
                  <a:cubicBezTo>
                    <a:pt x="1403350" y="237490"/>
                    <a:pt x="1402080" y="236220"/>
                    <a:pt x="1399540" y="236220"/>
                  </a:cubicBezTo>
                  <a:cubicBezTo>
                    <a:pt x="1391920" y="240030"/>
                    <a:pt x="1383030" y="237490"/>
                    <a:pt x="1375410" y="237490"/>
                  </a:cubicBezTo>
                  <a:cubicBezTo>
                    <a:pt x="1374140" y="237490"/>
                    <a:pt x="1371600" y="236220"/>
                    <a:pt x="1370330" y="234950"/>
                  </a:cubicBezTo>
                  <a:cubicBezTo>
                    <a:pt x="1365250" y="231140"/>
                    <a:pt x="1360170" y="231140"/>
                    <a:pt x="1355090" y="233680"/>
                  </a:cubicBezTo>
                  <a:cubicBezTo>
                    <a:pt x="1351280" y="234950"/>
                    <a:pt x="1347470" y="234950"/>
                    <a:pt x="1344930" y="232410"/>
                  </a:cubicBezTo>
                  <a:cubicBezTo>
                    <a:pt x="1339850" y="228600"/>
                    <a:pt x="1333500" y="226060"/>
                    <a:pt x="1327150" y="224790"/>
                  </a:cubicBezTo>
                  <a:cubicBezTo>
                    <a:pt x="1322070" y="223520"/>
                    <a:pt x="1316990" y="220980"/>
                    <a:pt x="1311910" y="218440"/>
                  </a:cubicBezTo>
                  <a:cubicBezTo>
                    <a:pt x="1309370" y="217170"/>
                    <a:pt x="1306830" y="218440"/>
                    <a:pt x="1304290" y="218440"/>
                  </a:cubicBezTo>
                  <a:cubicBezTo>
                    <a:pt x="1301750" y="218440"/>
                    <a:pt x="1300480" y="219710"/>
                    <a:pt x="1297940" y="219710"/>
                  </a:cubicBezTo>
                  <a:cubicBezTo>
                    <a:pt x="1290320" y="220980"/>
                    <a:pt x="1282700" y="223520"/>
                    <a:pt x="1276350" y="222250"/>
                  </a:cubicBezTo>
                  <a:cubicBezTo>
                    <a:pt x="1267460" y="219710"/>
                    <a:pt x="1258570" y="220980"/>
                    <a:pt x="1250950" y="215900"/>
                  </a:cubicBezTo>
                  <a:cubicBezTo>
                    <a:pt x="1247140" y="213360"/>
                    <a:pt x="1245870" y="215900"/>
                    <a:pt x="1243330" y="215900"/>
                  </a:cubicBezTo>
                  <a:cubicBezTo>
                    <a:pt x="1242060" y="215900"/>
                    <a:pt x="1240790" y="215900"/>
                    <a:pt x="1238250" y="217170"/>
                  </a:cubicBezTo>
                  <a:cubicBezTo>
                    <a:pt x="1236980" y="220980"/>
                    <a:pt x="1231900" y="223520"/>
                    <a:pt x="1225550" y="220980"/>
                  </a:cubicBezTo>
                  <a:cubicBezTo>
                    <a:pt x="1221740" y="219710"/>
                    <a:pt x="1219200" y="219710"/>
                    <a:pt x="1215390" y="220980"/>
                  </a:cubicBezTo>
                  <a:cubicBezTo>
                    <a:pt x="1211580" y="222250"/>
                    <a:pt x="1207770" y="222250"/>
                    <a:pt x="1202690" y="223520"/>
                  </a:cubicBezTo>
                  <a:lnTo>
                    <a:pt x="1201420" y="223520"/>
                  </a:lnTo>
                  <a:cubicBezTo>
                    <a:pt x="1191260" y="229870"/>
                    <a:pt x="1181100" y="224790"/>
                    <a:pt x="1169670" y="224790"/>
                  </a:cubicBezTo>
                  <a:lnTo>
                    <a:pt x="1163320" y="224790"/>
                  </a:lnTo>
                  <a:cubicBezTo>
                    <a:pt x="1155700" y="226060"/>
                    <a:pt x="1151890" y="219710"/>
                    <a:pt x="1146810" y="215900"/>
                  </a:cubicBezTo>
                  <a:cubicBezTo>
                    <a:pt x="1141730" y="212090"/>
                    <a:pt x="1136650" y="207010"/>
                    <a:pt x="1131570" y="204470"/>
                  </a:cubicBezTo>
                  <a:cubicBezTo>
                    <a:pt x="1130300" y="203200"/>
                    <a:pt x="1126490" y="204470"/>
                    <a:pt x="1123950" y="204470"/>
                  </a:cubicBezTo>
                  <a:lnTo>
                    <a:pt x="1112520" y="204470"/>
                  </a:lnTo>
                  <a:lnTo>
                    <a:pt x="1111250" y="203200"/>
                  </a:lnTo>
                  <a:cubicBezTo>
                    <a:pt x="1102360" y="205740"/>
                    <a:pt x="1097280" y="200660"/>
                    <a:pt x="1090930" y="195580"/>
                  </a:cubicBezTo>
                  <a:cubicBezTo>
                    <a:pt x="1087120" y="193040"/>
                    <a:pt x="1082040" y="190500"/>
                    <a:pt x="1078230" y="189230"/>
                  </a:cubicBezTo>
                  <a:cubicBezTo>
                    <a:pt x="1073150" y="186690"/>
                    <a:pt x="1066800" y="185420"/>
                    <a:pt x="1064260" y="179070"/>
                  </a:cubicBezTo>
                  <a:cubicBezTo>
                    <a:pt x="1062990" y="176530"/>
                    <a:pt x="1060450" y="176530"/>
                    <a:pt x="1059180" y="173990"/>
                  </a:cubicBezTo>
                  <a:cubicBezTo>
                    <a:pt x="1057910" y="171450"/>
                    <a:pt x="1056640" y="168910"/>
                    <a:pt x="1056640" y="167640"/>
                  </a:cubicBezTo>
                  <a:cubicBezTo>
                    <a:pt x="1056640" y="165100"/>
                    <a:pt x="1057910" y="162560"/>
                    <a:pt x="1059180" y="160020"/>
                  </a:cubicBezTo>
                  <a:cubicBezTo>
                    <a:pt x="1060450" y="156210"/>
                    <a:pt x="1057910" y="152400"/>
                    <a:pt x="1054100" y="149860"/>
                  </a:cubicBezTo>
                  <a:cubicBezTo>
                    <a:pt x="1052830" y="148590"/>
                    <a:pt x="1050290" y="148590"/>
                    <a:pt x="1050290" y="147320"/>
                  </a:cubicBezTo>
                  <a:cubicBezTo>
                    <a:pt x="1047750" y="139700"/>
                    <a:pt x="1041400" y="137160"/>
                    <a:pt x="1036320" y="130810"/>
                  </a:cubicBezTo>
                  <a:cubicBezTo>
                    <a:pt x="1032510" y="127000"/>
                    <a:pt x="1029970" y="121920"/>
                    <a:pt x="1027430" y="116840"/>
                  </a:cubicBezTo>
                  <a:cubicBezTo>
                    <a:pt x="1024890" y="114300"/>
                    <a:pt x="1023620" y="111760"/>
                    <a:pt x="1019810" y="109220"/>
                  </a:cubicBezTo>
                  <a:cubicBezTo>
                    <a:pt x="1010920" y="105410"/>
                    <a:pt x="1002030" y="101600"/>
                    <a:pt x="993140" y="96520"/>
                  </a:cubicBezTo>
                  <a:cubicBezTo>
                    <a:pt x="993140" y="106680"/>
                    <a:pt x="990600" y="104140"/>
                    <a:pt x="989330" y="101600"/>
                  </a:cubicBezTo>
                  <a:cubicBezTo>
                    <a:pt x="989330" y="97790"/>
                    <a:pt x="986790" y="96520"/>
                    <a:pt x="982980" y="96520"/>
                  </a:cubicBezTo>
                  <a:cubicBezTo>
                    <a:pt x="982980" y="96520"/>
                    <a:pt x="981710" y="96520"/>
                    <a:pt x="981710" y="95250"/>
                  </a:cubicBezTo>
                  <a:cubicBezTo>
                    <a:pt x="980440" y="87630"/>
                    <a:pt x="974090" y="90170"/>
                    <a:pt x="970280" y="88900"/>
                  </a:cubicBezTo>
                  <a:cubicBezTo>
                    <a:pt x="967740" y="87630"/>
                    <a:pt x="965200" y="86360"/>
                    <a:pt x="962660" y="87630"/>
                  </a:cubicBezTo>
                  <a:cubicBezTo>
                    <a:pt x="957580" y="88900"/>
                    <a:pt x="953770" y="85090"/>
                    <a:pt x="948690" y="83820"/>
                  </a:cubicBezTo>
                  <a:cubicBezTo>
                    <a:pt x="947420" y="83820"/>
                    <a:pt x="946150" y="83820"/>
                    <a:pt x="944880" y="85090"/>
                  </a:cubicBezTo>
                  <a:cubicBezTo>
                    <a:pt x="942340" y="87630"/>
                    <a:pt x="939800" y="87630"/>
                    <a:pt x="935990" y="85090"/>
                  </a:cubicBezTo>
                  <a:cubicBezTo>
                    <a:pt x="930910" y="81280"/>
                    <a:pt x="925830" y="81280"/>
                    <a:pt x="919480" y="83820"/>
                  </a:cubicBezTo>
                  <a:cubicBezTo>
                    <a:pt x="916940" y="85090"/>
                    <a:pt x="914400" y="85090"/>
                    <a:pt x="911860" y="83820"/>
                  </a:cubicBezTo>
                  <a:cubicBezTo>
                    <a:pt x="906780" y="81280"/>
                    <a:pt x="901700" y="77470"/>
                    <a:pt x="895350" y="74930"/>
                  </a:cubicBezTo>
                  <a:cubicBezTo>
                    <a:pt x="894080" y="74930"/>
                    <a:pt x="892810" y="73660"/>
                    <a:pt x="891540" y="73660"/>
                  </a:cubicBezTo>
                  <a:cubicBezTo>
                    <a:pt x="883920" y="74930"/>
                    <a:pt x="877570" y="72390"/>
                    <a:pt x="869950" y="74930"/>
                  </a:cubicBezTo>
                  <a:cubicBezTo>
                    <a:pt x="866140" y="76200"/>
                    <a:pt x="861060" y="76200"/>
                    <a:pt x="858520" y="81280"/>
                  </a:cubicBezTo>
                  <a:cubicBezTo>
                    <a:pt x="857250" y="82550"/>
                    <a:pt x="853440" y="82550"/>
                    <a:pt x="850900" y="83820"/>
                  </a:cubicBezTo>
                  <a:cubicBezTo>
                    <a:pt x="844550" y="85090"/>
                    <a:pt x="838200" y="86360"/>
                    <a:pt x="831850" y="83820"/>
                  </a:cubicBezTo>
                  <a:cubicBezTo>
                    <a:pt x="826770" y="81280"/>
                    <a:pt x="820420" y="82550"/>
                    <a:pt x="815340" y="81280"/>
                  </a:cubicBezTo>
                  <a:cubicBezTo>
                    <a:pt x="811530" y="80010"/>
                    <a:pt x="808990" y="77470"/>
                    <a:pt x="806450" y="76200"/>
                  </a:cubicBezTo>
                  <a:cubicBezTo>
                    <a:pt x="805180" y="74930"/>
                    <a:pt x="803910" y="73660"/>
                    <a:pt x="802640" y="73660"/>
                  </a:cubicBezTo>
                  <a:cubicBezTo>
                    <a:pt x="795020" y="71120"/>
                    <a:pt x="788670" y="66040"/>
                    <a:pt x="784860" y="59690"/>
                  </a:cubicBezTo>
                  <a:cubicBezTo>
                    <a:pt x="782320" y="55880"/>
                    <a:pt x="778510" y="52070"/>
                    <a:pt x="775970" y="48260"/>
                  </a:cubicBezTo>
                  <a:cubicBezTo>
                    <a:pt x="767080" y="45720"/>
                    <a:pt x="768350" y="35560"/>
                    <a:pt x="763270" y="30480"/>
                  </a:cubicBezTo>
                  <a:cubicBezTo>
                    <a:pt x="759460" y="25400"/>
                    <a:pt x="755650" y="22860"/>
                    <a:pt x="749300" y="21590"/>
                  </a:cubicBezTo>
                  <a:lnTo>
                    <a:pt x="748030" y="21590"/>
                  </a:lnTo>
                  <a:cubicBezTo>
                    <a:pt x="741680" y="16510"/>
                    <a:pt x="735330" y="20320"/>
                    <a:pt x="727710" y="20320"/>
                  </a:cubicBezTo>
                  <a:cubicBezTo>
                    <a:pt x="725170" y="20320"/>
                    <a:pt x="721360" y="17780"/>
                    <a:pt x="718820" y="16510"/>
                  </a:cubicBezTo>
                  <a:cubicBezTo>
                    <a:pt x="717550" y="13970"/>
                    <a:pt x="716280" y="12700"/>
                    <a:pt x="715010" y="12700"/>
                  </a:cubicBezTo>
                  <a:cubicBezTo>
                    <a:pt x="707390" y="11430"/>
                    <a:pt x="701040" y="6350"/>
                    <a:pt x="694690" y="0"/>
                  </a:cubicBezTo>
                  <a:cubicBezTo>
                    <a:pt x="692150" y="1270"/>
                    <a:pt x="689610" y="2540"/>
                    <a:pt x="687070" y="2540"/>
                  </a:cubicBezTo>
                  <a:cubicBezTo>
                    <a:pt x="684530" y="3810"/>
                    <a:pt x="680720" y="3810"/>
                    <a:pt x="676910" y="3810"/>
                  </a:cubicBezTo>
                  <a:cubicBezTo>
                    <a:pt x="671830" y="2540"/>
                    <a:pt x="666750" y="3810"/>
                    <a:pt x="661670" y="7620"/>
                  </a:cubicBezTo>
                  <a:cubicBezTo>
                    <a:pt x="659130" y="8890"/>
                    <a:pt x="657860" y="10160"/>
                    <a:pt x="655320" y="11430"/>
                  </a:cubicBezTo>
                  <a:cubicBezTo>
                    <a:pt x="652780" y="12700"/>
                    <a:pt x="651510" y="15240"/>
                    <a:pt x="648970" y="16510"/>
                  </a:cubicBezTo>
                  <a:cubicBezTo>
                    <a:pt x="647700" y="17780"/>
                    <a:pt x="645160" y="17780"/>
                    <a:pt x="643890" y="19050"/>
                  </a:cubicBezTo>
                  <a:lnTo>
                    <a:pt x="636270" y="22860"/>
                  </a:lnTo>
                  <a:cubicBezTo>
                    <a:pt x="636270" y="22860"/>
                    <a:pt x="635000" y="24130"/>
                    <a:pt x="635000" y="22860"/>
                  </a:cubicBezTo>
                  <a:cubicBezTo>
                    <a:pt x="629920" y="20320"/>
                    <a:pt x="626110" y="25400"/>
                    <a:pt x="622300" y="27940"/>
                  </a:cubicBezTo>
                  <a:cubicBezTo>
                    <a:pt x="618490" y="30480"/>
                    <a:pt x="613410" y="30480"/>
                    <a:pt x="609600" y="33020"/>
                  </a:cubicBezTo>
                  <a:lnTo>
                    <a:pt x="608330" y="33020"/>
                  </a:lnTo>
                  <a:cubicBezTo>
                    <a:pt x="601980" y="34290"/>
                    <a:pt x="595630" y="36830"/>
                    <a:pt x="589280" y="38100"/>
                  </a:cubicBezTo>
                  <a:cubicBezTo>
                    <a:pt x="586740" y="38100"/>
                    <a:pt x="585470" y="39370"/>
                    <a:pt x="582930" y="40640"/>
                  </a:cubicBezTo>
                  <a:cubicBezTo>
                    <a:pt x="579120" y="41910"/>
                    <a:pt x="575310" y="44450"/>
                    <a:pt x="571500" y="45720"/>
                  </a:cubicBezTo>
                  <a:cubicBezTo>
                    <a:pt x="568960" y="46990"/>
                    <a:pt x="565150" y="48260"/>
                    <a:pt x="562610" y="49530"/>
                  </a:cubicBezTo>
                  <a:lnTo>
                    <a:pt x="558800" y="49530"/>
                  </a:lnTo>
                  <a:cubicBezTo>
                    <a:pt x="558800" y="49530"/>
                    <a:pt x="556260" y="49530"/>
                    <a:pt x="554990" y="52070"/>
                  </a:cubicBezTo>
                  <a:cubicBezTo>
                    <a:pt x="549910" y="49530"/>
                    <a:pt x="543560" y="48260"/>
                    <a:pt x="538480" y="45720"/>
                  </a:cubicBezTo>
                  <a:cubicBezTo>
                    <a:pt x="534670" y="44450"/>
                    <a:pt x="525780" y="46990"/>
                    <a:pt x="523240" y="50800"/>
                  </a:cubicBezTo>
                  <a:cubicBezTo>
                    <a:pt x="521970" y="52070"/>
                    <a:pt x="520700" y="53340"/>
                    <a:pt x="519430" y="53340"/>
                  </a:cubicBezTo>
                  <a:cubicBezTo>
                    <a:pt x="518160" y="53340"/>
                    <a:pt x="515620" y="52070"/>
                    <a:pt x="514350" y="52070"/>
                  </a:cubicBezTo>
                  <a:cubicBezTo>
                    <a:pt x="513080" y="52070"/>
                    <a:pt x="511810" y="53340"/>
                    <a:pt x="509270" y="53340"/>
                  </a:cubicBezTo>
                  <a:cubicBezTo>
                    <a:pt x="509270" y="54610"/>
                    <a:pt x="510540" y="55880"/>
                    <a:pt x="510540" y="57150"/>
                  </a:cubicBezTo>
                  <a:cubicBezTo>
                    <a:pt x="506730" y="58420"/>
                    <a:pt x="500380" y="68580"/>
                    <a:pt x="500380" y="73660"/>
                  </a:cubicBezTo>
                  <a:cubicBezTo>
                    <a:pt x="494030" y="76200"/>
                    <a:pt x="486410" y="77470"/>
                    <a:pt x="483870" y="85090"/>
                  </a:cubicBezTo>
                  <a:cubicBezTo>
                    <a:pt x="483870" y="86360"/>
                    <a:pt x="482600" y="86360"/>
                    <a:pt x="482600" y="87630"/>
                  </a:cubicBezTo>
                  <a:cubicBezTo>
                    <a:pt x="474980" y="88900"/>
                    <a:pt x="473710" y="96520"/>
                    <a:pt x="469900" y="102870"/>
                  </a:cubicBezTo>
                  <a:lnTo>
                    <a:pt x="469900" y="105410"/>
                  </a:lnTo>
                  <a:cubicBezTo>
                    <a:pt x="468630" y="105410"/>
                    <a:pt x="467360" y="106680"/>
                    <a:pt x="466090" y="106680"/>
                  </a:cubicBezTo>
                  <a:cubicBezTo>
                    <a:pt x="461010" y="109220"/>
                    <a:pt x="458470" y="113030"/>
                    <a:pt x="457200" y="119380"/>
                  </a:cubicBezTo>
                  <a:cubicBezTo>
                    <a:pt x="455930" y="125730"/>
                    <a:pt x="455930" y="130810"/>
                    <a:pt x="454660" y="137160"/>
                  </a:cubicBezTo>
                  <a:cubicBezTo>
                    <a:pt x="452120" y="135890"/>
                    <a:pt x="448310" y="138430"/>
                    <a:pt x="447040" y="134620"/>
                  </a:cubicBezTo>
                  <a:lnTo>
                    <a:pt x="444500" y="134620"/>
                  </a:lnTo>
                  <a:cubicBezTo>
                    <a:pt x="440690" y="139700"/>
                    <a:pt x="436880" y="144780"/>
                    <a:pt x="433070" y="148590"/>
                  </a:cubicBezTo>
                  <a:cubicBezTo>
                    <a:pt x="429260" y="151130"/>
                    <a:pt x="425450" y="152400"/>
                    <a:pt x="420370" y="154940"/>
                  </a:cubicBezTo>
                  <a:lnTo>
                    <a:pt x="420370" y="157480"/>
                  </a:lnTo>
                  <a:cubicBezTo>
                    <a:pt x="415290" y="156210"/>
                    <a:pt x="411480" y="154940"/>
                    <a:pt x="407670" y="152400"/>
                  </a:cubicBezTo>
                  <a:cubicBezTo>
                    <a:pt x="406400" y="152400"/>
                    <a:pt x="405130" y="151130"/>
                    <a:pt x="405130" y="151130"/>
                  </a:cubicBezTo>
                  <a:cubicBezTo>
                    <a:pt x="403860" y="151130"/>
                    <a:pt x="403860" y="149860"/>
                    <a:pt x="403860" y="149860"/>
                  </a:cubicBezTo>
                  <a:cubicBezTo>
                    <a:pt x="402590" y="149860"/>
                    <a:pt x="402590" y="151130"/>
                    <a:pt x="402590" y="152400"/>
                  </a:cubicBezTo>
                  <a:cubicBezTo>
                    <a:pt x="402590" y="157480"/>
                    <a:pt x="400050" y="156210"/>
                    <a:pt x="397510" y="154940"/>
                  </a:cubicBezTo>
                  <a:cubicBezTo>
                    <a:pt x="394970" y="153670"/>
                    <a:pt x="392430" y="153670"/>
                    <a:pt x="391160" y="157480"/>
                  </a:cubicBezTo>
                  <a:cubicBezTo>
                    <a:pt x="391160" y="158750"/>
                    <a:pt x="389890" y="160020"/>
                    <a:pt x="388620" y="160020"/>
                  </a:cubicBezTo>
                  <a:cubicBezTo>
                    <a:pt x="384810" y="161290"/>
                    <a:pt x="381000" y="162560"/>
                    <a:pt x="379730" y="166370"/>
                  </a:cubicBezTo>
                  <a:cubicBezTo>
                    <a:pt x="378460" y="168910"/>
                    <a:pt x="377190" y="170180"/>
                    <a:pt x="374650" y="172720"/>
                  </a:cubicBezTo>
                  <a:lnTo>
                    <a:pt x="355600" y="172720"/>
                  </a:lnTo>
                  <a:cubicBezTo>
                    <a:pt x="353060" y="172720"/>
                    <a:pt x="350520" y="172720"/>
                    <a:pt x="347980" y="173990"/>
                  </a:cubicBezTo>
                  <a:cubicBezTo>
                    <a:pt x="345440" y="173990"/>
                    <a:pt x="342900" y="175260"/>
                    <a:pt x="339090" y="176530"/>
                  </a:cubicBezTo>
                  <a:cubicBezTo>
                    <a:pt x="336550" y="177800"/>
                    <a:pt x="332740" y="180340"/>
                    <a:pt x="330200" y="181610"/>
                  </a:cubicBezTo>
                  <a:cubicBezTo>
                    <a:pt x="328930" y="182880"/>
                    <a:pt x="327660" y="182880"/>
                    <a:pt x="326390" y="182880"/>
                  </a:cubicBezTo>
                  <a:cubicBezTo>
                    <a:pt x="320040" y="182880"/>
                    <a:pt x="316230" y="186690"/>
                    <a:pt x="312420" y="190500"/>
                  </a:cubicBezTo>
                  <a:cubicBezTo>
                    <a:pt x="308610" y="193040"/>
                    <a:pt x="306070" y="196850"/>
                    <a:pt x="302260" y="199390"/>
                  </a:cubicBezTo>
                  <a:cubicBezTo>
                    <a:pt x="299720" y="200660"/>
                    <a:pt x="297180" y="201930"/>
                    <a:pt x="295910" y="203200"/>
                  </a:cubicBezTo>
                  <a:cubicBezTo>
                    <a:pt x="293370" y="204470"/>
                    <a:pt x="292100" y="207010"/>
                    <a:pt x="289560" y="207010"/>
                  </a:cubicBezTo>
                  <a:cubicBezTo>
                    <a:pt x="287020" y="208280"/>
                    <a:pt x="283210" y="208280"/>
                    <a:pt x="280670" y="207010"/>
                  </a:cubicBezTo>
                  <a:cubicBezTo>
                    <a:pt x="276860" y="204470"/>
                    <a:pt x="273050" y="207010"/>
                    <a:pt x="270510" y="208280"/>
                  </a:cubicBezTo>
                  <a:cubicBezTo>
                    <a:pt x="266700" y="209550"/>
                    <a:pt x="264160" y="212090"/>
                    <a:pt x="261620" y="213360"/>
                  </a:cubicBezTo>
                  <a:cubicBezTo>
                    <a:pt x="262890" y="214630"/>
                    <a:pt x="262890" y="215900"/>
                    <a:pt x="264160" y="217170"/>
                  </a:cubicBezTo>
                  <a:lnTo>
                    <a:pt x="260350" y="217170"/>
                  </a:lnTo>
                  <a:cubicBezTo>
                    <a:pt x="260350" y="218440"/>
                    <a:pt x="259080" y="219710"/>
                    <a:pt x="259080" y="220980"/>
                  </a:cubicBezTo>
                  <a:cubicBezTo>
                    <a:pt x="257810" y="220980"/>
                    <a:pt x="256540" y="219710"/>
                    <a:pt x="256540" y="219710"/>
                  </a:cubicBezTo>
                  <a:cubicBezTo>
                    <a:pt x="252730" y="222250"/>
                    <a:pt x="248920" y="224790"/>
                    <a:pt x="245110" y="226060"/>
                  </a:cubicBezTo>
                  <a:cubicBezTo>
                    <a:pt x="243840" y="226060"/>
                    <a:pt x="242570" y="227330"/>
                    <a:pt x="242570" y="227330"/>
                  </a:cubicBezTo>
                  <a:cubicBezTo>
                    <a:pt x="237490" y="226060"/>
                    <a:pt x="231140" y="227330"/>
                    <a:pt x="227330" y="223520"/>
                  </a:cubicBezTo>
                  <a:cubicBezTo>
                    <a:pt x="224790" y="220980"/>
                    <a:pt x="220980" y="219710"/>
                    <a:pt x="218440" y="217170"/>
                  </a:cubicBezTo>
                  <a:cubicBezTo>
                    <a:pt x="214630" y="214630"/>
                    <a:pt x="209550" y="215900"/>
                    <a:pt x="205740" y="222250"/>
                  </a:cubicBezTo>
                  <a:lnTo>
                    <a:pt x="187960" y="204470"/>
                  </a:lnTo>
                  <a:cubicBezTo>
                    <a:pt x="186690" y="205740"/>
                    <a:pt x="184150" y="207010"/>
                    <a:pt x="182880" y="208280"/>
                  </a:cubicBezTo>
                  <a:cubicBezTo>
                    <a:pt x="181610" y="208280"/>
                    <a:pt x="181610" y="209550"/>
                    <a:pt x="180340" y="209550"/>
                  </a:cubicBezTo>
                  <a:cubicBezTo>
                    <a:pt x="175260" y="210820"/>
                    <a:pt x="170180" y="212090"/>
                    <a:pt x="163830" y="213360"/>
                  </a:cubicBezTo>
                  <a:cubicBezTo>
                    <a:pt x="160020" y="214630"/>
                    <a:pt x="157480" y="215900"/>
                    <a:pt x="157480" y="220980"/>
                  </a:cubicBezTo>
                  <a:cubicBezTo>
                    <a:pt x="152400" y="223520"/>
                    <a:pt x="147320" y="222250"/>
                    <a:pt x="143510" y="227330"/>
                  </a:cubicBezTo>
                  <a:lnTo>
                    <a:pt x="139700" y="227330"/>
                  </a:lnTo>
                  <a:cubicBezTo>
                    <a:pt x="132080" y="223520"/>
                    <a:pt x="125730" y="224790"/>
                    <a:pt x="120650" y="231140"/>
                  </a:cubicBezTo>
                  <a:cubicBezTo>
                    <a:pt x="119380" y="232410"/>
                    <a:pt x="118110" y="232410"/>
                    <a:pt x="115570" y="232410"/>
                  </a:cubicBezTo>
                  <a:cubicBezTo>
                    <a:pt x="109220" y="231140"/>
                    <a:pt x="104140" y="234950"/>
                    <a:pt x="99060" y="238760"/>
                  </a:cubicBezTo>
                  <a:cubicBezTo>
                    <a:pt x="96520" y="241300"/>
                    <a:pt x="93980" y="242570"/>
                    <a:pt x="90170" y="242570"/>
                  </a:cubicBezTo>
                  <a:cubicBezTo>
                    <a:pt x="83820" y="243840"/>
                    <a:pt x="78740" y="243840"/>
                    <a:pt x="72390" y="243840"/>
                  </a:cubicBezTo>
                  <a:cubicBezTo>
                    <a:pt x="72390" y="243840"/>
                    <a:pt x="71120" y="243840"/>
                    <a:pt x="71120" y="245110"/>
                  </a:cubicBezTo>
                  <a:cubicBezTo>
                    <a:pt x="66040" y="251460"/>
                    <a:pt x="59690" y="251460"/>
                    <a:pt x="52070" y="251460"/>
                  </a:cubicBezTo>
                  <a:cubicBezTo>
                    <a:pt x="44450" y="251460"/>
                    <a:pt x="36830" y="252730"/>
                    <a:pt x="30480" y="259080"/>
                  </a:cubicBezTo>
                  <a:cubicBezTo>
                    <a:pt x="26670" y="262890"/>
                    <a:pt x="21590" y="265430"/>
                    <a:pt x="16510" y="269240"/>
                  </a:cubicBezTo>
                  <a:cubicBezTo>
                    <a:pt x="15240" y="269240"/>
                    <a:pt x="13970" y="270510"/>
                    <a:pt x="13970" y="270510"/>
                  </a:cubicBezTo>
                  <a:cubicBezTo>
                    <a:pt x="10160" y="270510"/>
                    <a:pt x="5080" y="269240"/>
                    <a:pt x="1270" y="269240"/>
                  </a:cubicBezTo>
                  <a:cubicBezTo>
                    <a:pt x="0" y="284480"/>
                    <a:pt x="2540" y="300990"/>
                    <a:pt x="3810" y="317500"/>
                  </a:cubicBezTo>
                  <a:close/>
                </a:path>
              </a:pathLst>
            </a:custGeom>
            <a:blipFill>
              <a:blip r:embed="rId7"/>
              <a:stretch>
                <a:fillRect l="-5513" r="-5513"/>
              </a:stretch>
            </a:blipFill>
          </p:spPr>
        </p:sp>
      </p:grpSp>
      <p:sp>
        <p:nvSpPr>
          <p:cNvPr id="10" name="TextBox 10"/>
          <p:cNvSpPr txBox="1"/>
          <p:nvPr/>
        </p:nvSpPr>
        <p:spPr>
          <a:xfrm>
            <a:off x="7586305" y="8091446"/>
            <a:ext cx="2353390" cy="10306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60"/>
              </a:lnSpc>
            </a:pPr>
            <a:r>
              <a:rPr lang="en-US" sz="4500" dirty="0" err="1">
                <a:solidFill>
                  <a:srgbClr val="4D3527"/>
                </a:solidFill>
                <a:latin typeface="Margin"/>
              </a:rPr>
              <a:t>Роберт</a:t>
            </a:r>
            <a:r>
              <a:rPr lang="en-US" sz="4500" dirty="0">
                <a:solidFill>
                  <a:srgbClr val="4D3527"/>
                </a:solidFill>
                <a:latin typeface="Margin"/>
              </a:rPr>
              <a:t> </a:t>
            </a:r>
            <a:r>
              <a:rPr lang="en-US" sz="4500" dirty="0" err="1">
                <a:solidFill>
                  <a:srgbClr val="4D3527"/>
                </a:solidFill>
                <a:latin typeface="Margin"/>
              </a:rPr>
              <a:t>Бернс</a:t>
            </a:r>
            <a:endParaRPr lang="en-US" sz="4500" dirty="0">
              <a:solidFill>
                <a:srgbClr val="4D3527"/>
              </a:solidFill>
              <a:latin typeface="Margin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1078723" y="8091365"/>
            <a:ext cx="3895228" cy="10306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60"/>
              </a:lnSpc>
            </a:pPr>
            <a:r>
              <a:rPr lang="en-US" sz="4500" dirty="0" err="1">
                <a:solidFill>
                  <a:srgbClr val="4D3527"/>
                </a:solidFill>
                <a:latin typeface="Margin"/>
              </a:rPr>
              <a:t>Генріх</a:t>
            </a:r>
            <a:r>
              <a:rPr lang="en-US" sz="4500" dirty="0">
                <a:solidFill>
                  <a:srgbClr val="4D3527"/>
                </a:solidFill>
                <a:latin typeface="Margin"/>
              </a:rPr>
              <a:t> </a:t>
            </a:r>
          </a:p>
          <a:p>
            <a:pPr algn="ctr">
              <a:lnSpc>
                <a:spcPts val="3960"/>
              </a:lnSpc>
            </a:pPr>
            <a:r>
              <a:rPr lang="en-US" sz="4500" dirty="0" err="1">
                <a:solidFill>
                  <a:srgbClr val="4D3527"/>
                </a:solidFill>
                <a:latin typeface="Margin"/>
              </a:rPr>
              <a:t>Гейне</a:t>
            </a:r>
            <a:endParaRPr lang="en-US" sz="4500" dirty="0">
              <a:solidFill>
                <a:srgbClr val="4D3527"/>
              </a:solidFill>
              <a:latin typeface="Margin"/>
            </a:endParaRPr>
          </a:p>
        </p:txBody>
      </p:sp>
      <p:grpSp>
        <p:nvGrpSpPr>
          <p:cNvPr id="12" name="Group 12"/>
          <p:cNvGrpSpPr/>
          <p:nvPr/>
        </p:nvGrpSpPr>
        <p:grpSpPr>
          <a:xfrm>
            <a:off x="7064719" y="2833224"/>
            <a:ext cx="3396562" cy="5246370"/>
            <a:chOff x="0" y="0"/>
            <a:chExt cx="2192020" cy="3385820"/>
          </a:xfrm>
        </p:grpSpPr>
        <p:sp>
          <p:nvSpPr>
            <p:cNvPr id="13" name="Freeform 13"/>
            <p:cNvSpPr/>
            <p:nvPr/>
          </p:nvSpPr>
          <p:spPr>
            <a:xfrm>
              <a:off x="1270" y="0"/>
              <a:ext cx="2194560" cy="3388360"/>
            </a:xfrm>
            <a:custGeom>
              <a:avLst/>
              <a:gdLst/>
              <a:ahLst/>
              <a:cxnLst/>
              <a:rect l="l" t="t" r="r" b="b"/>
              <a:pathLst>
                <a:path w="2194560" h="3388360">
                  <a:moveTo>
                    <a:pt x="3810" y="317500"/>
                  </a:moveTo>
                  <a:cubicBezTo>
                    <a:pt x="13970" y="425450"/>
                    <a:pt x="16510" y="533400"/>
                    <a:pt x="17780" y="642620"/>
                  </a:cubicBezTo>
                  <a:cubicBezTo>
                    <a:pt x="24130" y="1036320"/>
                    <a:pt x="21590" y="1430020"/>
                    <a:pt x="17780" y="1823720"/>
                  </a:cubicBezTo>
                  <a:cubicBezTo>
                    <a:pt x="13970" y="2218690"/>
                    <a:pt x="8890" y="2613660"/>
                    <a:pt x="8890" y="3009900"/>
                  </a:cubicBezTo>
                  <a:cubicBezTo>
                    <a:pt x="8890" y="3013710"/>
                    <a:pt x="8890" y="3017520"/>
                    <a:pt x="7620" y="3021330"/>
                  </a:cubicBezTo>
                  <a:cubicBezTo>
                    <a:pt x="11430" y="3022600"/>
                    <a:pt x="15240" y="3025140"/>
                    <a:pt x="19050" y="3027680"/>
                  </a:cubicBezTo>
                  <a:cubicBezTo>
                    <a:pt x="24130" y="3031490"/>
                    <a:pt x="27940" y="3037840"/>
                    <a:pt x="33020" y="3044190"/>
                  </a:cubicBezTo>
                  <a:cubicBezTo>
                    <a:pt x="44450" y="3058160"/>
                    <a:pt x="55880" y="3072130"/>
                    <a:pt x="66040" y="3086100"/>
                  </a:cubicBezTo>
                  <a:cubicBezTo>
                    <a:pt x="77470" y="3102610"/>
                    <a:pt x="88900" y="3117850"/>
                    <a:pt x="100330" y="3134360"/>
                  </a:cubicBezTo>
                  <a:cubicBezTo>
                    <a:pt x="105410" y="3141980"/>
                    <a:pt x="110490" y="3149600"/>
                    <a:pt x="115570" y="3155950"/>
                  </a:cubicBezTo>
                  <a:cubicBezTo>
                    <a:pt x="119380" y="3161030"/>
                    <a:pt x="125730" y="3163570"/>
                    <a:pt x="129540" y="3167380"/>
                  </a:cubicBezTo>
                  <a:cubicBezTo>
                    <a:pt x="142240" y="3177540"/>
                    <a:pt x="156210" y="3187700"/>
                    <a:pt x="168910" y="3197860"/>
                  </a:cubicBezTo>
                  <a:cubicBezTo>
                    <a:pt x="181610" y="3208020"/>
                    <a:pt x="194310" y="3216910"/>
                    <a:pt x="209550" y="3223260"/>
                  </a:cubicBezTo>
                  <a:cubicBezTo>
                    <a:pt x="243840" y="3238500"/>
                    <a:pt x="276860" y="3255010"/>
                    <a:pt x="311150" y="3270250"/>
                  </a:cubicBezTo>
                  <a:cubicBezTo>
                    <a:pt x="330200" y="3279140"/>
                    <a:pt x="349250" y="3286760"/>
                    <a:pt x="369570" y="3295650"/>
                  </a:cubicBezTo>
                  <a:cubicBezTo>
                    <a:pt x="370840" y="3296920"/>
                    <a:pt x="374650" y="3295650"/>
                    <a:pt x="375920" y="3295650"/>
                  </a:cubicBezTo>
                  <a:lnTo>
                    <a:pt x="383540" y="3295650"/>
                  </a:lnTo>
                  <a:lnTo>
                    <a:pt x="384810" y="3296920"/>
                  </a:lnTo>
                  <a:cubicBezTo>
                    <a:pt x="387350" y="3290570"/>
                    <a:pt x="389890" y="3285490"/>
                    <a:pt x="393700" y="3279140"/>
                  </a:cubicBezTo>
                  <a:cubicBezTo>
                    <a:pt x="397510" y="3274060"/>
                    <a:pt x="400050" y="3265170"/>
                    <a:pt x="408940" y="3265170"/>
                  </a:cubicBezTo>
                  <a:cubicBezTo>
                    <a:pt x="408940" y="3265170"/>
                    <a:pt x="410210" y="3265170"/>
                    <a:pt x="410210" y="3263900"/>
                  </a:cubicBezTo>
                  <a:cubicBezTo>
                    <a:pt x="414020" y="3257550"/>
                    <a:pt x="420370" y="3256280"/>
                    <a:pt x="427990" y="3255010"/>
                  </a:cubicBezTo>
                  <a:cubicBezTo>
                    <a:pt x="435610" y="3253740"/>
                    <a:pt x="441960" y="3249930"/>
                    <a:pt x="448310" y="3247390"/>
                  </a:cubicBezTo>
                  <a:cubicBezTo>
                    <a:pt x="449580" y="3247390"/>
                    <a:pt x="449580" y="3246120"/>
                    <a:pt x="450850" y="3246120"/>
                  </a:cubicBezTo>
                  <a:cubicBezTo>
                    <a:pt x="459740" y="3248660"/>
                    <a:pt x="466090" y="3242310"/>
                    <a:pt x="473710" y="3239770"/>
                  </a:cubicBezTo>
                  <a:lnTo>
                    <a:pt x="474980" y="3239770"/>
                  </a:lnTo>
                  <a:cubicBezTo>
                    <a:pt x="482600" y="3239770"/>
                    <a:pt x="488950" y="3235960"/>
                    <a:pt x="496570" y="3234690"/>
                  </a:cubicBezTo>
                  <a:cubicBezTo>
                    <a:pt x="502920" y="3233420"/>
                    <a:pt x="509270" y="3233420"/>
                    <a:pt x="515620" y="3229610"/>
                  </a:cubicBezTo>
                  <a:cubicBezTo>
                    <a:pt x="521970" y="3225800"/>
                    <a:pt x="529590" y="3223260"/>
                    <a:pt x="535940" y="3220720"/>
                  </a:cubicBezTo>
                  <a:cubicBezTo>
                    <a:pt x="542290" y="3218180"/>
                    <a:pt x="548640" y="3216910"/>
                    <a:pt x="554990" y="3214370"/>
                  </a:cubicBezTo>
                  <a:lnTo>
                    <a:pt x="561340" y="3214370"/>
                  </a:lnTo>
                  <a:cubicBezTo>
                    <a:pt x="567690" y="3214370"/>
                    <a:pt x="572770" y="3214370"/>
                    <a:pt x="577850" y="3210560"/>
                  </a:cubicBezTo>
                  <a:lnTo>
                    <a:pt x="580390" y="3210560"/>
                  </a:lnTo>
                  <a:cubicBezTo>
                    <a:pt x="586740" y="3210560"/>
                    <a:pt x="594360" y="3211830"/>
                    <a:pt x="600710" y="3211830"/>
                  </a:cubicBezTo>
                  <a:lnTo>
                    <a:pt x="605790" y="3211830"/>
                  </a:lnTo>
                  <a:cubicBezTo>
                    <a:pt x="612140" y="3210560"/>
                    <a:pt x="614680" y="3215640"/>
                    <a:pt x="618490" y="3218180"/>
                  </a:cubicBezTo>
                  <a:cubicBezTo>
                    <a:pt x="624840" y="3225800"/>
                    <a:pt x="632460" y="3227070"/>
                    <a:pt x="642620" y="3225800"/>
                  </a:cubicBezTo>
                  <a:cubicBezTo>
                    <a:pt x="651510" y="3224530"/>
                    <a:pt x="659130" y="3223260"/>
                    <a:pt x="668020" y="3223260"/>
                  </a:cubicBezTo>
                  <a:cubicBezTo>
                    <a:pt x="671830" y="3223260"/>
                    <a:pt x="676910" y="3224530"/>
                    <a:pt x="680720" y="3225800"/>
                  </a:cubicBezTo>
                  <a:cubicBezTo>
                    <a:pt x="684530" y="3227070"/>
                    <a:pt x="687070" y="3228340"/>
                    <a:pt x="690880" y="3229610"/>
                  </a:cubicBezTo>
                  <a:lnTo>
                    <a:pt x="694690" y="3233420"/>
                  </a:lnTo>
                  <a:cubicBezTo>
                    <a:pt x="694690" y="3233420"/>
                    <a:pt x="695960" y="3237230"/>
                    <a:pt x="697230" y="3238500"/>
                  </a:cubicBezTo>
                  <a:cubicBezTo>
                    <a:pt x="699770" y="3239770"/>
                    <a:pt x="702310" y="3239770"/>
                    <a:pt x="703580" y="3241040"/>
                  </a:cubicBezTo>
                  <a:lnTo>
                    <a:pt x="704850" y="3242310"/>
                  </a:lnTo>
                  <a:cubicBezTo>
                    <a:pt x="711200" y="3238500"/>
                    <a:pt x="713740" y="3244850"/>
                    <a:pt x="717550" y="3246120"/>
                  </a:cubicBezTo>
                  <a:cubicBezTo>
                    <a:pt x="722630" y="3248660"/>
                    <a:pt x="726440" y="3251200"/>
                    <a:pt x="731520" y="3255010"/>
                  </a:cubicBezTo>
                  <a:cubicBezTo>
                    <a:pt x="731520" y="3253740"/>
                    <a:pt x="731520" y="3252470"/>
                    <a:pt x="732790" y="3251200"/>
                  </a:cubicBezTo>
                  <a:cubicBezTo>
                    <a:pt x="740410" y="3252470"/>
                    <a:pt x="749300" y="3252470"/>
                    <a:pt x="756920" y="3257550"/>
                  </a:cubicBezTo>
                  <a:cubicBezTo>
                    <a:pt x="758190" y="3255010"/>
                    <a:pt x="760730" y="3252470"/>
                    <a:pt x="763270" y="3249930"/>
                  </a:cubicBezTo>
                  <a:cubicBezTo>
                    <a:pt x="763270" y="3249930"/>
                    <a:pt x="763270" y="3248660"/>
                    <a:pt x="764540" y="3248660"/>
                  </a:cubicBezTo>
                  <a:cubicBezTo>
                    <a:pt x="770890" y="3247390"/>
                    <a:pt x="774700" y="3243580"/>
                    <a:pt x="775970" y="3237230"/>
                  </a:cubicBezTo>
                  <a:cubicBezTo>
                    <a:pt x="777240" y="3234690"/>
                    <a:pt x="777240" y="3232150"/>
                    <a:pt x="777240" y="3230880"/>
                  </a:cubicBezTo>
                  <a:cubicBezTo>
                    <a:pt x="782320" y="3228340"/>
                    <a:pt x="786130" y="3225800"/>
                    <a:pt x="791210" y="3223260"/>
                  </a:cubicBezTo>
                  <a:lnTo>
                    <a:pt x="791210" y="3220720"/>
                  </a:lnTo>
                  <a:cubicBezTo>
                    <a:pt x="787400" y="3214370"/>
                    <a:pt x="787400" y="3213100"/>
                    <a:pt x="793750" y="3210560"/>
                  </a:cubicBezTo>
                  <a:cubicBezTo>
                    <a:pt x="795020" y="3209290"/>
                    <a:pt x="795020" y="3208020"/>
                    <a:pt x="796290" y="3208020"/>
                  </a:cubicBezTo>
                  <a:cubicBezTo>
                    <a:pt x="798830" y="3206750"/>
                    <a:pt x="801370" y="3205480"/>
                    <a:pt x="802640" y="3204210"/>
                  </a:cubicBezTo>
                  <a:cubicBezTo>
                    <a:pt x="802640" y="3204210"/>
                    <a:pt x="802640" y="3205480"/>
                    <a:pt x="803910" y="3205480"/>
                  </a:cubicBezTo>
                  <a:lnTo>
                    <a:pt x="803910" y="3202940"/>
                  </a:lnTo>
                  <a:cubicBezTo>
                    <a:pt x="811530" y="3200400"/>
                    <a:pt x="819150" y="3197860"/>
                    <a:pt x="826770" y="3194050"/>
                  </a:cubicBezTo>
                  <a:cubicBezTo>
                    <a:pt x="830580" y="3191510"/>
                    <a:pt x="834390" y="3190240"/>
                    <a:pt x="839470" y="3192780"/>
                  </a:cubicBezTo>
                  <a:cubicBezTo>
                    <a:pt x="842010" y="3194050"/>
                    <a:pt x="844550" y="3192780"/>
                    <a:pt x="847090" y="3191510"/>
                  </a:cubicBezTo>
                  <a:cubicBezTo>
                    <a:pt x="853440" y="3188970"/>
                    <a:pt x="859790" y="3187700"/>
                    <a:pt x="866140" y="3185160"/>
                  </a:cubicBezTo>
                  <a:cubicBezTo>
                    <a:pt x="871220" y="3183890"/>
                    <a:pt x="875030" y="3181350"/>
                    <a:pt x="880110" y="3178810"/>
                  </a:cubicBezTo>
                  <a:cubicBezTo>
                    <a:pt x="880110" y="3178810"/>
                    <a:pt x="881380" y="3176270"/>
                    <a:pt x="880110" y="3175000"/>
                  </a:cubicBezTo>
                  <a:cubicBezTo>
                    <a:pt x="880110" y="3173730"/>
                    <a:pt x="878840" y="3171190"/>
                    <a:pt x="878840" y="3169920"/>
                  </a:cubicBezTo>
                  <a:cubicBezTo>
                    <a:pt x="882650" y="3167380"/>
                    <a:pt x="885190" y="3164840"/>
                    <a:pt x="887730" y="3164840"/>
                  </a:cubicBezTo>
                  <a:cubicBezTo>
                    <a:pt x="891540" y="3163570"/>
                    <a:pt x="896620" y="3163570"/>
                    <a:pt x="901700" y="3162300"/>
                  </a:cubicBezTo>
                  <a:cubicBezTo>
                    <a:pt x="905510" y="3150870"/>
                    <a:pt x="913130" y="3148330"/>
                    <a:pt x="922020" y="3152140"/>
                  </a:cubicBezTo>
                  <a:lnTo>
                    <a:pt x="924560" y="3149600"/>
                  </a:lnTo>
                  <a:cubicBezTo>
                    <a:pt x="925830" y="3150870"/>
                    <a:pt x="925830" y="3150870"/>
                    <a:pt x="925830" y="3152140"/>
                  </a:cubicBezTo>
                  <a:cubicBezTo>
                    <a:pt x="929640" y="3149600"/>
                    <a:pt x="933450" y="3147060"/>
                    <a:pt x="937260" y="3145790"/>
                  </a:cubicBezTo>
                  <a:cubicBezTo>
                    <a:pt x="941070" y="3143250"/>
                    <a:pt x="944880" y="3140710"/>
                    <a:pt x="949960" y="3143250"/>
                  </a:cubicBezTo>
                  <a:cubicBezTo>
                    <a:pt x="949960" y="3136900"/>
                    <a:pt x="953770" y="3136900"/>
                    <a:pt x="957580" y="3138170"/>
                  </a:cubicBezTo>
                  <a:cubicBezTo>
                    <a:pt x="960120" y="3138170"/>
                    <a:pt x="963930" y="3136900"/>
                    <a:pt x="966470" y="3135630"/>
                  </a:cubicBezTo>
                  <a:cubicBezTo>
                    <a:pt x="967740" y="3135630"/>
                    <a:pt x="970280" y="3134360"/>
                    <a:pt x="971550" y="3135630"/>
                  </a:cubicBezTo>
                  <a:cubicBezTo>
                    <a:pt x="976630" y="3139440"/>
                    <a:pt x="984250" y="3140710"/>
                    <a:pt x="989330" y="3147060"/>
                  </a:cubicBezTo>
                  <a:cubicBezTo>
                    <a:pt x="993140" y="3152140"/>
                    <a:pt x="999490" y="3154680"/>
                    <a:pt x="1002030" y="3162300"/>
                  </a:cubicBezTo>
                  <a:cubicBezTo>
                    <a:pt x="1003300" y="3164840"/>
                    <a:pt x="1008380" y="3167380"/>
                    <a:pt x="1010920" y="3168650"/>
                  </a:cubicBezTo>
                  <a:cubicBezTo>
                    <a:pt x="1010920" y="3168650"/>
                    <a:pt x="1012190" y="3168650"/>
                    <a:pt x="1013460" y="3169920"/>
                  </a:cubicBezTo>
                  <a:cubicBezTo>
                    <a:pt x="1014730" y="3173730"/>
                    <a:pt x="1018540" y="3172460"/>
                    <a:pt x="1021080" y="3171190"/>
                  </a:cubicBezTo>
                  <a:cubicBezTo>
                    <a:pt x="1023620" y="3171190"/>
                    <a:pt x="1026160" y="3169920"/>
                    <a:pt x="1027430" y="3173730"/>
                  </a:cubicBezTo>
                  <a:cubicBezTo>
                    <a:pt x="1027430" y="3175000"/>
                    <a:pt x="1031240" y="3176270"/>
                    <a:pt x="1032510" y="3177540"/>
                  </a:cubicBezTo>
                  <a:cubicBezTo>
                    <a:pt x="1036320" y="3180080"/>
                    <a:pt x="1040130" y="3182620"/>
                    <a:pt x="1042670" y="3185160"/>
                  </a:cubicBezTo>
                  <a:cubicBezTo>
                    <a:pt x="1043940" y="3186430"/>
                    <a:pt x="1045210" y="3187700"/>
                    <a:pt x="1045210" y="3188970"/>
                  </a:cubicBezTo>
                  <a:cubicBezTo>
                    <a:pt x="1045210" y="3192780"/>
                    <a:pt x="1049020" y="3195320"/>
                    <a:pt x="1052830" y="3195320"/>
                  </a:cubicBezTo>
                  <a:cubicBezTo>
                    <a:pt x="1057910" y="3196590"/>
                    <a:pt x="1061720" y="3196590"/>
                    <a:pt x="1066800" y="3197860"/>
                  </a:cubicBezTo>
                  <a:cubicBezTo>
                    <a:pt x="1068070" y="3197860"/>
                    <a:pt x="1068070" y="3200400"/>
                    <a:pt x="1069340" y="3200400"/>
                  </a:cubicBezTo>
                  <a:cubicBezTo>
                    <a:pt x="1070610" y="3202940"/>
                    <a:pt x="1071880" y="3206750"/>
                    <a:pt x="1076960" y="3204210"/>
                  </a:cubicBezTo>
                  <a:cubicBezTo>
                    <a:pt x="1079500" y="3202940"/>
                    <a:pt x="1087120" y="3205480"/>
                    <a:pt x="1088390" y="3208020"/>
                  </a:cubicBezTo>
                  <a:cubicBezTo>
                    <a:pt x="1090930" y="3216910"/>
                    <a:pt x="1099820" y="3216910"/>
                    <a:pt x="1106170" y="3219450"/>
                  </a:cubicBezTo>
                  <a:cubicBezTo>
                    <a:pt x="1107440" y="3219450"/>
                    <a:pt x="1108710" y="3219450"/>
                    <a:pt x="1108710" y="3220720"/>
                  </a:cubicBezTo>
                  <a:cubicBezTo>
                    <a:pt x="1112520" y="3225800"/>
                    <a:pt x="1117600" y="3227070"/>
                    <a:pt x="1122680" y="3229610"/>
                  </a:cubicBezTo>
                  <a:cubicBezTo>
                    <a:pt x="1127760" y="3232150"/>
                    <a:pt x="1132840" y="3237230"/>
                    <a:pt x="1137920" y="3242310"/>
                  </a:cubicBezTo>
                  <a:lnTo>
                    <a:pt x="1144270" y="3248660"/>
                  </a:lnTo>
                  <a:cubicBezTo>
                    <a:pt x="1145540" y="3249930"/>
                    <a:pt x="1146810" y="3249930"/>
                    <a:pt x="1148080" y="3249930"/>
                  </a:cubicBezTo>
                  <a:cubicBezTo>
                    <a:pt x="1151890" y="3249930"/>
                    <a:pt x="1155700" y="3248660"/>
                    <a:pt x="1158240" y="3252470"/>
                  </a:cubicBezTo>
                  <a:cubicBezTo>
                    <a:pt x="1158240" y="3252470"/>
                    <a:pt x="1159510" y="3253740"/>
                    <a:pt x="1160780" y="3253740"/>
                  </a:cubicBezTo>
                  <a:cubicBezTo>
                    <a:pt x="1170940" y="3252470"/>
                    <a:pt x="1177290" y="3258820"/>
                    <a:pt x="1183640" y="3265170"/>
                  </a:cubicBezTo>
                  <a:cubicBezTo>
                    <a:pt x="1186180" y="3267710"/>
                    <a:pt x="1191260" y="3268980"/>
                    <a:pt x="1193800" y="3268980"/>
                  </a:cubicBezTo>
                  <a:cubicBezTo>
                    <a:pt x="1201420" y="3271520"/>
                    <a:pt x="1210310" y="3272790"/>
                    <a:pt x="1216660" y="3277870"/>
                  </a:cubicBezTo>
                  <a:cubicBezTo>
                    <a:pt x="1220470" y="3280410"/>
                    <a:pt x="1225550" y="3284220"/>
                    <a:pt x="1229360" y="3284220"/>
                  </a:cubicBezTo>
                  <a:cubicBezTo>
                    <a:pt x="1235710" y="3284220"/>
                    <a:pt x="1238250" y="3289300"/>
                    <a:pt x="1240790" y="3293110"/>
                  </a:cubicBezTo>
                  <a:cubicBezTo>
                    <a:pt x="1248410" y="3294380"/>
                    <a:pt x="1256030" y="3294380"/>
                    <a:pt x="1259840" y="3302000"/>
                  </a:cubicBezTo>
                  <a:cubicBezTo>
                    <a:pt x="1259840" y="3303270"/>
                    <a:pt x="1261110" y="3303270"/>
                    <a:pt x="1262380" y="3303270"/>
                  </a:cubicBezTo>
                  <a:cubicBezTo>
                    <a:pt x="1267460" y="3304540"/>
                    <a:pt x="1272540" y="3305810"/>
                    <a:pt x="1277620" y="3308350"/>
                  </a:cubicBezTo>
                  <a:cubicBezTo>
                    <a:pt x="1280160" y="3309620"/>
                    <a:pt x="1282700" y="3312160"/>
                    <a:pt x="1286510" y="3314700"/>
                  </a:cubicBezTo>
                  <a:cubicBezTo>
                    <a:pt x="1287780" y="3314700"/>
                    <a:pt x="1287780" y="3315970"/>
                    <a:pt x="1289050" y="3315970"/>
                  </a:cubicBezTo>
                  <a:cubicBezTo>
                    <a:pt x="1297940" y="3315970"/>
                    <a:pt x="1300480" y="3322320"/>
                    <a:pt x="1305560" y="3327400"/>
                  </a:cubicBezTo>
                  <a:cubicBezTo>
                    <a:pt x="1313180" y="3333750"/>
                    <a:pt x="1322070" y="3340100"/>
                    <a:pt x="1328420" y="3347720"/>
                  </a:cubicBezTo>
                  <a:cubicBezTo>
                    <a:pt x="1332230" y="3352800"/>
                    <a:pt x="1338580" y="3355340"/>
                    <a:pt x="1342390" y="3357880"/>
                  </a:cubicBezTo>
                  <a:lnTo>
                    <a:pt x="1350010" y="3361690"/>
                  </a:lnTo>
                  <a:cubicBezTo>
                    <a:pt x="1352550" y="3364230"/>
                    <a:pt x="1355090" y="3366770"/>
                    <a:pt x="1358900" y="3369310"/>
                  </a:cubicBezTo>
                  <a:cubicBezTo>
                    <a:pt x="1362710" y="3370580"/>
                    <a:pt x="1363980" y="3375660"/>
                    <a:pt x="1369060" y="3374390"/>
                  </a:cubicBezTo>
                  <a:cubicBezTo>
                    <a:pt x="1371600" y="3374390"/>
                    <a:pt x="1374140" y="3375660"/>
                    <a:pt x="1376680" y="3376930"/>
                  </a:cubicBezTo>
                  <a:cubicBezTo>
                    <a:pt x="1380490" y="3379470"/>
                    <a:pt x="1381760" y="3382010"/>
                    <a:pt x="1386840" y="3382010"/>
                  </a:cubicBezTo>
                  <a:cubicBezTo>
                    <a:pt x="1389380" y="3382010"/>
                    <a:pt x="1391920" y="3384550"/>
                    <a:pt x="1393190" y="3385820"/>
                  </a:cubicBezTo>
                  <a:cubicBezTo>
                    <a:pt x="1399540" y="3388360"/>
                    <a:pt x="1405890" y="3388360"/>
                    <a:pt x="1409700" y="3380740"/>
                  </a:cubicBezTo>
                  <a:lnTo>
                    <a:pt x="1410970" y="3379470"/>
                  </a:lnTo>
                  <a:cubicBezTo>
                    <a:pt x="1416050" y="3382010"/>
                    <a:pt x="1416050" y="3376930"/>
                    <a:pt x="1417320" y="3374390"/>
                  </a:cubicBezTo>
                  <a:cubicBezTo>
                    <a:pt x="1418590" y="3373120"/>
                    <a:pt x="1421130" y="3371850"/>
                    <a:pt x="1422400" y="3370580"/>
                  </a:cubicBezTo>
                  <a:cubicBezTo>
                    <a:pt x="1424940" y="3368040"/>
                    <a:pt x="1427480" y="3366770"/>
                    <a:pt x="1431290" y="3364230"/>
                  </a:cubicBezTo>
                  <a:cubicBezTo>
                    <a:pt x="1432560" y="3362960"/>
                    <a:pt x="1435100" y="3361690"/>
                    <a:pt x="1436370" y="3361690"/>
                  </a:cubicBezTo>
                  <a:cubicBezTo>
                    <a:pt x="1442720" y="3361690"/>
                    <a:pt x="1446530" y="3359150"/>
                    <a:pt x="1451610" y="3354070"/>
                  </a:cubicBezTo>
                  <a:cubicBezTo>
                    <a:pt x="1455420" y="3350260"/>
                    <a:pt x="1461770" y="3347720"/>
                    <a:pt x="1466850" y="3345180"/>
                  </a:cubicBezTo>
                  <a:cubicBezTo>
                    <a:pt x="1471930" y="3342640"/>
                    <a:pt x="1477010" y="3340100"/>
                    <a:pt x="1483360" y="3338830"/>
                  </a:cubicBezTo>
                  <a:cubicBezTo>
                    <a:pt x="1487170" y="3337560"/>
                    <a:pt x="1490980" y="3337560"/>
                    <a:pt x="1494790" y="3337560"/>
                  </a:cubicBezTo>
                  <a:lnTo>
                    <a:pt x="1497330" y="3337560"/>
                  </a:lnTo>
                  <a:cubicBezTo>
                    <a:pt x="1502410" y="3335020"/>
                    <a:pt x="1507490" y="3331210"/>
                    <a:pt x="1513840" y="3328670"/>
                  </a:cubicBezTo>
                  <a:lnTo>
                    <a:pt x="1517650" y="3328670"/>
                  </a:lnTo>
                  <a:cubicBezTo>
                    <a:pt x="1524000" y="3331210"/>
                    <a:pt x="1530350" y="3331210"/>
                    <a:pt x="1536700" y="3326130"/>
                  </a:cubicBezTo>
                  <a:cubicBezTo>
                    <a:pt x="1537970" y="3324860"/>
                    <a:pt x="1540510" y="3323590"/>
                    <a:pt x="1541780" y="3322320"/>
                  </a:cubicBezTo>
                  <a:cubicBezTo>
                    <a:pt x="1548130" y="3324860"/>
                    <a:pt x="1554480" y="3329940"/>
                    <a:pt x="1562100" y="3329940"/>
                  </a:cubicBezTo>
                  <a:cubicBezTo>
                    <a:pt x="1564640" y="3329940"/>
                    <a:pt x="1568450" y="3328670"/>
                    <a:pt x="1570990" y="3327400"/>
                  </a:cubicBezTo>
                  <a:cubicBezTo>
                    <a:pt x="1576070" y="3327400"/>
                    <a:pt x="1581150" y="3327400"/>
                    <a:pt x="1584960" y="3326130"/>
                  </a:cubicBezTo>
                  <a:cubicBezTo>
                    <a:pt x="1590040" y="3324860"/>
                    <a:pt x="1596390" y="3326130"/>
                    <a:pt x="1601470" y="3323590"/>
                  </a:cubicBezTo>
                  <a:cubicBezTo>
                    <a:pt x="1604010" y="3317240"/>
                    <a:pt x="1605280" y="3317240"/>
                    <a:pt x="1611630" y="3318510"/>
                  </a:cubicBezTo>
                  <a:cubicBezTo>
                    <a:pt x="1619250" y="3319780"/>
                    <a:pt x="1624330" y="3318510"/>
                    <a:pt x="1629410" y="3312160"/>
                  </a:cubicBezTo>
                  <a:cubicBezTo>
                    <a:pt x="1631950" y="3308350"/>
                    <a:pt x="1638300" y="3308350"/>
                    <a:pt x="1642110" y="3305810"/>
                  </a:cubicBezTo>
                  <a:cubicBezTo>
                    <a:pt x="1643380" y="3305810"/>
                    <a:pt x="1644650" y="3304540"/>
                    <a:pt x="1645920" y="3304540"/>
                  </a:cubicBezTo>
                  <a:cubicBezTo>
                    <a:pt x="1648460" y="3303270"/>
                    <a:pt x="1649730" y="3303270"/>
                    <a:pt x="1652270" y="3302000"/>
                  </a:cubicBezTo>
                  <a:cubicBezTo>
                    <a:pt x="1658620" y="3299460"/>
                    <a:pt x="1664970" y="3298190"/>
                    <a:pt x="1671320" y="3294380"/>
                  </a:cubicBezTo>
                  <a:cubicBezTo>
                    <a:pt x="1677670" y="3290570"/>
                    <a:pt x="1682750" y="3288030"/>
                    <a:pt x="1689100" y="3293110"/>
                  </a:cubicBezTo>
                  <a:lnTo>
                    <a:pt x="1691640" y="3293110"/>
                  </a:lnTo>
                  <a:cubicBezTo>
                    <a:pt x="1694180" y="3291840"/>
                    <a:pt x="1695450" y="3291840"/>
                    <a:pt x="1697990" y="3290570"/>
                  </a:cubicBezTo>
                  <a:cubicBezTo>
                    <a:pt x="1697990" y="3286760"/>
                    <a:pt x="1697990" y="3281680"/>
                    <a:pt x="1703070" y="3277870"/>
                  </a:cubicBezTo>
                  <a:cubicBezTo>
                    <a:pt x="1704340" y="3276600"/>
                    <a:pt x="1704340" y="3274060"/>
                    <a:pt x="1706880" y="3272790"/>
                  </a:cubicBezTo>
                  <a:cubicBezTo>
                    <a:pt x="1709420" y="3270250"/>
                    <a:pt x="1713230" y="3270250"/>
                    <a:pt x="1715770" y="3271520"/>
                  </a:cubicBezTo>
                  <a:cubicBezTo>
                    <a:pt x="1717040" y="3272790"/>
                    <a:pt x="1719580" y="3271520"/>
                    <a:pt x="1720850" y="3271520"/>
                  </a:cubicBezTo>
                  <a:cubicBezTo>
                    <a:pt x="1728470" y="3270250"/>
                    <a:pt x="1737360" y="3270250"/>
                    <a:pt x="1744980" y="3268980"/>
                  </a:cubicBezTo>
                  <a:cubicBezTo>
                    <a:pt x="1752600" y="3267710"/>
                    <a:pt x="1760220" y="3266440"/>
                    <a:pt x="1767840" y="3263900"/>
                  </a:cubicBezTo>
                  <a:cubicBezTo>
                    <a:pt x="1772920" y="3261360"/>
                    <a:pt x="1778000" y="3262630"/>
                    <a:pt x="1783080" y="3262630"/>
                  </a:cubicBezTo>
                  <a:cubicBezTo>
                    <a:pt x="1793240" y="3263900"/>
                    <a:pt x="1802130" y="3263900"/>
                    <a:pt x="1811020" y="3258820"/>
                  </a:cubicBezTo>
                  <a:lnTo>
                    <a:pt x="1808480" y="3256280"/>
                  </a:lnTo>
                  <a:cubicBezTo>
                    <a:pt x="1811020" y="3255010"/>
                    <a:pt x="1813560" y="3255010"/>
                    <a:pt x="1817370" y="3255010"/>
                  </a:cubicBezTo>
                  <a:cubicBezTo>
                    <a:pt x="1819910" y="3258820"/>
                    <a:pt x="1823720" y="3256280"/>
                    <a:pt x="1826260" y="3253740"/>
                  </a:cubicBezTo>
                  <a:cubicBezTo>
                    <a:pt x="1830070" y="3249930"/>
                    <a:pt x="1833880" y="3251200"/>
                    <a:pt x="1838960" y="3251200"/>
                  </a:cubicBezTo>
                  <a:cubicBezTo>
                    <a:pt x="1844040" y="3252470"/>
                    <a:pt x="1850390" y="3249930"/>
                    <a:pt x="1856740" y="3248660"/>
                  </a:cubicBezTo>
                  <a:cubicBezTo>
                    <a:pt x="1858010" y="3248660"/>
                    <a:pt x="1859280" y="3246120"/>
                    <a:pt x="1859280" y="3244850"/>
                  </a:cubicBezTo>
                  <a:cubicBezTo>
                    <a:pt x="1861820" y="3244850"/>
                    <a:pt x="1864360" y="3243580"/>
                    <a:pt x="1868170" y="3243580"/>
                  </a:cubicBezTo>
                  <a:lnTo>
                    <a:pt x="1873250" y="3243580"/>
                  </a:lnTo>
                  <a:cubicBezTo>
                    <a:pt x="1878330" y="3246120"/>
                    <a:pt x="1883410" y="3246120"/>
                    <a:pt x="1888490" y="3243580"/>
                  </a:cubicBezTo>
                  <a:cubicBezTo>
                    <a:pt x="1889760" y="3242310"/>
                    <a:pt x="1892300" y="3242310"/>
                    <a:pt x="1893570" y="3242310"/>
                  </a:cubicBezTo>
                  <a:cubicBezTo>
                    <a:pt x="1897380" y="3241040"/>
                    <a:pt x="1901190" y="3242310"/>
                    <a:pt x="1903730" y="3238500"/>
                  </a:cubicBezTo>
                  <a:cubicBezTo>
                    <a:pt x="1905000" y="3237230"/>
                    <a:pt x="1907540" y="3238500"/>
                    <a:pt x="1910080" y="3237230"/>
                  </a:cubicBezTo>
                  <a:lnTo>
                    <a:pt x="1946910" y="3237230"/>
                  </a:lnTo>
                  <a:cubicBezTo>
                    <a:pt x="1951990" y="3237230"/>
                    <a:pt x="1958340" y="3238500"/>
                    <a:pt x="1963420" y="3239770"/>
                  </a:cubicBezTo>
                  <a:cubicBezTo>
                    <a:pt x="1969770" y="3241040"/>
                    <a:pt x="1974850" y="3239770"/>
                    <a:pt x="1979930" y="3238500"/>
                  </a:cubicBezTo>
                  <a:lnTo>
                    <a:pt x="1988820" y="3238500"/>
                  </a:lnTo>
                  <a:cubicBezTo>
                    <a:pt x="1992630" y="3238500"/>
                    <a:pt x="1996440" y="3239770"/>
                    <a:pt x="2000250" y="3238500"/>
                  </a:cubicBezTo>
                  <a:cubicBezTo>
                    <a:pt x="2002790" y="3238500"/>
                    <a:pt x="2004060" y="3235960"/>
                    <a:pt x="2005330" y="3233420"/>
                  </a:cubicBezTo>
                  <a:cubicBezTo>
                    <a:pt x="2007870" y="3229610"/>
                    <a:pt x="2011680" y="3228340"/>
                    <a:pt x="2016760" y="3228340"/>
                  </a:cubicBezTo>
                  <a:cubicBezTo>
                    <a:pt x="2020570" y="3228340"/>
                    <a:pt x="2024380" y="3227070"/>
                    <a:pt x="2028190" y="3225800"/>
                  </a:cubicBezTo>
                  <a:lnTo>
                    <a:pt x="2030730" y="3225800"/>
                  </a:lnTo>
                  <a:cubicBezTo>
                    <a:pt x="2035810" y="3233420"/>
                    <a:pt x="2043430" y="3228340"/>
                    <a:pt x="2049780" y="3229610"/>
                  </a:cubicBezTo>
                  <a:lnTo>
                    <a:pt x="2052320" y="3229610"/>
                  </a:lnTo>
                  <a:cubicBezTo>
                    <a:pt x="2057400" y="3232150"/>
                    <a:pt x="2063750" y="3234690"/>
                    <a:pt x="2068830" y="3235960"/>
                  </a:cubicBezTo>
                  <a:cubicBezTo>
                    <a:pt x="2075180" y="3237230"/>
                    <a:pt x="2080260" y="3243580"/>
                    <a:pt x="2085340" y="3243580"/>
                  </a:cubicBezTo>
                  <a:cubicBezTo>
                    <a:pt x="2094230" y="3243580"/>
                    <a:pt x="2101850" y="3249930"/>
                    <a:pt x="2109470" y="3251200"/>
                  </a:cubicBezTo>
                  <a:cubicBezTo>
                    <a:pt x="2115820" y="3252470"/>
                    <a:pt x="2122170" y="3255010"/>
                    <a:pt x="2128520" y="3257550"/>
                  </a:cubicBezTo>
                  <a:cubicBezTo>
                    <a:pt x="2131060" y="3258820"/>
                    <a:pt x="2134870" y="3257550"/>
                    <a:pt x="2137410" y="3257550"/>
                  </a:cubicBezTo>
                  <a:cubicBezTo>
                    <a:pt x="2145030" y="3258820"/>
                    <a:pt x="2152650" y="3258820"/>
                    <a:pt x="2160270" y="3260090"/>
                  </a:cubicBezTo>
                  <a:lnTo>
                    <a:pt x="2161540" y="3260090"/>
                  </a:lnTo>
                  <a:cubicBezTo>
                    <a:pt x="2170430" y="3258820"/>
                    <a:pt x="2179320" y="3261360"/>
                    <a:pt x="2188210" y="3261360"/>
                  </a:cubicBezTo>
                  <a:cubicBezTo>
                    <a:pt x="2189480" y="3035300"/>
                    <a:pt x="2183130" y="2809240"/>
                    <a:pt x="2175510" y="2583180"/>
                  </a:cubicBezTo>
                  <a:cubicBezTo>
                    <a:pt x="2167890" y="2368550"/>
                    <a:pt x="2160270" y="2153920"/>
                    <a:pt x="2159000" y="1939290"/>
                  </a:cubicBezTo>
                  <a:cubicBezTo>
                    <a:pt x="2159000" y="1831340"/>
                    <a:pt x="2160270" y="1724660"/>
                    <a:pt x="2162810" y="1616710"/>
                  </a:cubicBezTo>
                  <a:cubicBezTo>
                    <a:pt x="2166620" y="1508760"/>
                    <a:pt x="2174240" y="1400810"/>
                    <a:pt x="2179320" y="1292860"/>
                  </a:cubicBezTo>
                  <a:cubicBezTo>
                    <a:pt x="2194560" y="951230"/>
                    <a:pt x="2185670" y="608330"/>
                    <a:pt x="2180590" y="266700"/>
                  </a:cubicBezTo>
                  <a:cubicBezTo>
                    <a:pt x="2176780" y="265430"/>
                    <a:pt x="2174240" y="264160"/>
                    <a:pt x="2171700" y="262890"/>
                  </a:cubicBezTo>
                  <a:cubicBezTo>
                    <a:pt x="2167890" y="260350"/>
                    <a:pt x="2164080" y="259080"/>
                    <a:pt x="2159000" y="260350"/>
                  </a:cubicBezTo>
                  <a:lnTo>
                    <a:pt x="2151380" y="260350"/>
                  </a:lnTo>
                  <a:cubicBezTo>
                    <a:pt x="2147570" y="260350"/>
                    <a:pt x="2142490" y="260350"/>
                    <a:pt x="2139950" y="265430"/>
                  </a:cubicBezTo>
                  <a:cubicBezTo>
                    <a:pt x="2139950" y="265430"/>
                    <a:pt x="2138680" y="266700"/>
                    <a:pt x="2137410" y="266700"/>
                  </a:cubicBezTo>
                  <a:lnTo>
                    <a:pt x="2132330" y="266700"/>
                  </a:lnTo>
                  <a:cubicBezTo>
                    <a:pt x="2131060" y="264160"/>
                    <a:pt x="2133600" y="259080"/>
                    <a:pt x="2127250" y="260350"/>
                  </a:cubicBezTo>
                  <a:cubicBezTo>
                    <a:pt x="2124710" y="260350"/>
                    <a:pt x="2120900" y="261620"/>
                    <a:pt x="2118360" y="261620"/>
                  </a:cubicBezTo>
                  <a:lnTo>
                    <a:pt x="2099310" y="261620"/>
                  </a:lnTo>
                  <a:cubicBezTo>
                    <a:pt x="2098040" y="259080"/>
                    <a:pt x="2096770" y="256540"/>
                    <a:pt x="2094230" y="252730"/>
                  </a:cubicBezTo>
                  <a:cubicBezTo>
                    <a:pt x="2092960" y="250190"/>
                    <a:pt x="2091690" y="248920"/>
                    <a:pt x="2087880" y="251460"/>
                  </a:cubicBezTo>
                  <a:cubicBezTo>
                    <a:pt x="2085340" y="252730"/>
                    <a:pt x="2084070" y="252730"/>
                    <a:pt x="2082800" y="250190"/>
                  </a:cubicBezTo>
                  <a:cubicBezTo>
                    <a:pt x="2078990" y="243840"/>
                    <a:pt x="2075180" y="238760"/>
                    <a:pt x="2067560" y="237490"/>
                  </a:cubicBezTo>
                  <a:cubicBezTo>
                    <a:pt x="2066290" y="237490"/>
                    <a:pt x="2065020" y="234950"/>
                    <a:pt x="2063750" y="233680"/>
                  </a:cubicBezTo>
                  <a:cubicBezTo>
                    <a:pt x="2061210" y="231140"/>
                    <a:pt x="2059940" y="228600"/>
                    <a:pt x="2056130" y="228600"/>
                  </a:cubicBezTo>
                  <a:cubicBezTo>
                    <a:pt x="2054860" y="228600"/>
                    <a:pt x="2052320" y="226060"/>
                    <a:pt x="2052320" y="224790"/>
                  </a:cubicBezTo>
                  <a:cubicBezTo>
                    <a:pt x="2051050" y="219710"/>
                    <a:pt x="2051050" y="215900"/>
                    <a:pt x="2051050" y="210820"/>
                  </a:cubicBezTo>
                  <a:cubicBezTo>
                    <a:pt x="2049780" y="205740"/>
                    <a:pt x="2047240" y="200660"/>
                    <a:pt x="2043430" y="198120"/>
                  </a:cubicBezTo>
                  <a:cubicBezTo>
                    <a:pt x="2037080" y="194310"/>
                    <a:pt x="2032000" y="189230"/>
                    <a:pt x="2025650" y="185420"/>
                  </a:cubicBezTo>
                  <a:cubicBezTo>
                    <a:pt x="2024380" y="184150"/>
                    <a:pt x="2021840" y="182880"/>
                    <a:pt x="2019300" y="182880"/>
                  </a:cubicBezTo>
                  <a:cubicBezTo>
                    <a:pt x="2015490" y="181610"/>
                    <a:pt x="2011680" y="180340"/>
                    <a:pt x="2007870" y="180340"/>
                  </a:cubicBezTo>
                  <a:cubicBezTo>
                    <a:pt x="2004060" y="180340"/>
                    <a:pt x="1998980" y="180340"/>
                    <a:pt x="1995170" y="182880"/>
                  </a:cubicBezTo>
                  <a:cubicBezTo>
                    <a:pt x="1987550" y="186690"/>
                    <a:pt x="1981200" y="181610"/>
                    <a:pt x="1974850" y="181610"/>
                  </a:cubicBezTo>
                  <a:cubicBezTo>
                    <a:pt x="1968500" y="180340"/>
                    <a:pt x="1962150" y="177800"/>
                    <a:pt x="1957070" y="176530"/>
                  </a:cubicBezTo>
                  <a:lnTo>
                    <a:pt x="1940560" y="176530"/>
                  </a:lnTo>
                  <a:cubicBezTo>
                    <a:pt x="1926590" y="179070"/>
                    <a:pt x="1915160" y="171450"/>
                    <a:pt x="1901190" y="170180"/>
                  </a:cubicBezTo>
                  <a:cubicBezTo>
                    <a:pt x="1897380" y="170180"/>
                    <a:pt x="1893570" y="166370"/>
                    <a:pt x="1889760" y="163830"/>
                  </a:cubicBezTo>
                  <a:cubicBezTo>
                    <a:pt x="1887220" y="161290"/>
                    <a:pt x="1884680" y="161290"/>
                    <a:pt x="1880870" y="162560"/>
                  </a:cubicBezTo>
                  <a:cubicBezTo>
                    <a:pt x="1875790" y="163830"/>
                    <a:pt x="1870710" y="162560"/>
                    <a:pt x="1865630" y="163830"/>
                  </a:cubicBezTo>
                  <a:cubicBezTo>
                    <a:pt x="1858010" y="166370"/>
                    <a:pt x="1851660" y="160020"/>
                    <a:pt x="1844040" y="160020"/>
                  </a:cubicBezTo>
                  <a:cubicBezTo>
                    <a:pt x="1837690" y="161290"/>
                    <a:pt x="1831340" y="161290"/>
                    <a:pt x="1824990" y="162560"/>
                  </a:cubicBezTo>
                  <a:lnTo>
                    <a:pt x="1809750" y="166370"/>
                  </a:lnTo>
                  <a:cubicBezTo>
                    <a:pt x="1799590" y="171450"/>
                    <a:pt x="1791970" y="165100"/>
                    <a:pt x="1783080" y="162560"/>
                  </a:cubicBezTo>
                  <a:cubicBezTo>
                    <a:pt x="1776730" y="161290"/>
                    <a:pt x="1772920" y="158750"/>
                    <a:pt x="1767840" y="154940"/>
                  </a:cubicBezTo>
                  <a:cubicBezTo>
                    <a:pt x="1762760" y="151130"/>
                    <a:pt x="1757680" y="154940"/>
                    <a:pt x="1753870" y="154940"/>
                  </a:cubicBezTo>
                  <a:cubicBezTo>
                    <a:pt x="1750060" y="154940"/>
                    <a:pt x="1747520" y="158750"/>
                    <a:pt x="1744980" y="160020"/>
                  </a:cubicBezTo>
                  <a:cubicBezTo>
                    <a:pt x="1741170" y="161290"/>
                    <a:pt x="1737360" y="161290"/>
                    <a:pt x="1733550" y="161290"/>
                  </a:cubicBezTo>
                  <a:cubicBezTo>
                    <a:pt x="1729740" y="161290"/>
                    <a:pt x="1724660" y="160020"/>
                    <a:pt x="1720850" y="161290"/>
                  </a:cubicBezTo>
                  <a:cubicBezTo>
                    <a:pt x="1714500" y="163830"/>
                    <a:pt x="1709420" y="167640"/>
                    <a:pt x="1704340" y="170180"/>
                  </a:cubicBezTo>
                  <a:cubicBezTo>
                    <a:pt x="1703070" y="171450"/>
                    <a:pt x="1701800" y="172720"/>
                    <a:pt x="1700530" y="172720"/>
                  </a:cubicBezTo>
                  <a:cubicBezTo>
                    <a:pt x="1691640" y="177800"/>
                    <a:pt x="1681480" y="179070"/>
                    <a:pt x="1670050" y="179070"/>
                  </a:cubicBezTo>
                  <a:cubicBezTo>
                    <a:pt x="1663700" y="179070"/>
                    <a:pt x="1657350" y="179070"/>
                    <a:pt x="1651000" y="177800"/>
                  </a:cubicBezTo>
                  <a:cubicBezTo>
                    <a:pt x="1647190" y="177800"/>
                    <a:pt x="1644650" y="173990"/>
                    <a:pt x="1642110" y="173990"/>
                  </a:cubicBezTo>
                  <a:cubicBezTo>
                    <a:pt x="1633220" y="172720"/>
                    <a:pt x="1625600" y="172720"/>
                    <a:pt x="1616710" y="172720"/>
                  </a:cubicBezTo>
                  <a:cubicBezTo>
                    <a:pt x="1615440" y="172720"/>
                    <a:pt x="1614170" y="173990"/>
                    <a:pt x="1612900" y="173990"/>
                  </a:cubicBezTo>
                  <a:cubicBezTo>
                    <a:pt x="1607820" y="176530"/>
                    <a:pt x="1602740" y="180340"/>
                    <a:pt x="1597660" y="182880"/>
                  </a:cubicBezTo>
                  <a:cubicBezTo>
                    <a:pt x="1588770" y="185420"/>
                    <a:pt x="1579880" y="187960"/>
                    <a:pt x="1570990" y="189230"/>
                  </a:cubicBezTo>
                  <a:lnTo>
                    <a:pt x="1567180" y="189230"/>
                  </a:lnTo>
                  <a:cubicBezTo>
                    <a:pt x="1559560" y="185420"/>
                    <a:pt x="1553210" y="189230"/>
                    <a:pt x="1545590" y="190500"/>
                  </a:cubicBezTo>
                  <a:cubicBezTo>
                    <a:pt x="1537970" y="193040"/>
                    <a:pt x="1530350" y="196850"/>
                    <a:pt x="1522730" y="199390"/>
                  </a:cubicBezTo>
                  <a:cubicBezTo>
                    <a:pt x="1520190" y="200660"/>
                    <a:pt x="1517650" y="199390"/>
                    <a:pt x="1515110" y="198120"/>
                  </a:cubicBezTo>
                  <a:cubicBezTo>
                    <a:pt x="1511300" y="196850"/>
                    <a:pt x="1508760" y="196850"/>
                    <a:pt x="1506220" y="199390"/>
                  </a:cubicBezTo>
                  <a:cubicBezTo>
                    <a:pt x="1504950" y="200660"/>
                    <a:pt x="1503680" y="200660"/>
                    <a:pt x="1502410" y="200660"/>
                  </a:cubicBezTo>
                  <a:cubicBezTo>
                    <a:pt x="1498600" y="201930"/>
                    <a:pt x="1494790" y="201930"/>
                    <a:pt x="1492250" y="203200"/>
                  </a:cubicBezTo>
                  <a:cubicBezTo>
                    <a:pt x="1487170" y="207010"/>
                    <a:pt x="1482090" y="205740"/>
                    <a:pt x="1477010" y="208280"/>
                  </a:cubicBezTo>
                  <a:cubicBezTo>
                    <a:pt x="1471930" y="210820"/>
                    <a:pt x="1466850" y="210820"/>
                    <a:pt x="1463040" y="214630"/>
                  </a:cubicBezTo>
                  <a:cubicBezTo>
                    <a:pt x="1461770" y="215900"/>
                    <a:pt x="1459230" y="215900"/>
                    <a:pt x="1456690" y="215900"/>
                  </a:cubicBezTo>
                  <a:cubicBezTo>
                    <a:pt x="1450340" y="217170"/>
                    <a:pt x="1445260" y="220980"/>
                    <a:pt x="1441450" y="226060"/>
                  </a:cubicBezTo>
                  <a:cubicBezTo>
                    <a:pt x="1436370" y="231140"/>
                    <a:pt x="1431290" y="234950"/>
                    <a:pt x="1426210" y="238760"/>
                  </a:cubicBezTo>
                  <a:cubicBezTo>
                    <a:pt x="1424940" y="240030"/>
                    <a:pt x="1421130" y="240030"/>
                    <a:pt x="1419860" y="240030"/>
                  </a:cubicBezTo>
                  <a:cubicBezTo>
                    <a:pt x="1414780" y="240030"/>
                    <a:pt x="1409700" y="238760"/>
                    <a:pt x="1405890" y="237490"/>
                  </a:cubicBezTo>
                  <a:cubicBezTo>
                    <a:pt x="1403350" y="237490"/>
                    <a:pt x="1402080" y="236220"/>
                    <a:pt x="1399540" y="236220"/>
                  </a:cubicBezTo>
                  <a:cubicBezTo>
                    <a:pt x="1391920" y="240030"/>
                    <a:pt x="1383030" y="237490"/>
                    <a:pt x="1375410" y="237490"/>
                  </a:cubicBezTo>
                  <a:cubicBezTo>
                    <a:pt x="1374140" y="237490"/>
                    <a:pt x="1371600" y="236220"/>
                    <a:pt x="1370330" y="234950"/>
                  </a:cubicBezTo>
                  <a:cubicBezTo>
                    <a:pt x="1365250" y="231140"/>
                    <a:pt x="1360170" y="231140"/>
                    <a:pt x="1355090" y="233680"/>
                  </a:cubicBezTo>
                  <a:cubicBezTo>
                    <a:pt x="1351280" y="234950"/>
                    <a:pt x="1347470" y="234950"/>
                    <a:pt x="1344930" y="232410"/>
                  </a:cubicBezTo>
                  <a:cubicBezTo>
                    <a:pt x="1339850" y="228600"/>
                    <a:pt x="1333500" y="226060"/>
                    <a:pt x="1327150" y="224790"/>
                  </a:cubicBezTo>
                  <a:cubicBezTo>
                    <a:pt x="1322070" y="223520"/>
                    <a:pt x="1316990" y="220980"/>
                    <a:pt x="1311910" y="218440"/>
                  </a:cubicBezTo>
                  <a:cubicBezTo>
                    <a:pt x="1309370" y="217170"/>
                    <a:pt x="1306830" y="218440"/>
                    <a:pt x="1304290" y="218440"/>
                  </a:cubicBezTo>
                  <a:cubicBezTo>
                    <a:pt x="1301750" y="218440"/>
                    <a:pt x="1300480" y="219710"/>
                    <a:pt x="1297940" y="219710"/>
                  </a:cubicBezTo>
                  <a:cubicBezTo>
                    <a:pt x="1290320" y="220980"/>
                    <a:pt x="1282700" y="223520"/>
                    <a:pt x="1276350" y="222250"/>
                  </a:cubicBezTo>
                  <a:cubicBezTo>
                    <a:pt x="1267460" y="219710"/>
                    <a:pt x="1258570" y="220980"/>
                    <a:pt x="1250950" y="215900"/>
                  </a:cubicBezTo>
                  <a:cubicBezTo>
                    <a:pt x="1247140" y="213360"/>
                    <a:pt x="1245870" y="215900"/>
                    <a:pt x="1243330" y="215900"/>
                  </a:cubicBezTo>
                  <a:cubicBezTo>
                    <a:pt x="1242060" y="215900"/>
                    <a:pt x="1240790" y="215900"/>
                    <a:pt x="1238250" y="217170"/>
                  </a:cubicBezTo>
                  <a:cubicBezTo>
                    <a:pt x="1236980" y="220980"/>
                    <a:pt x="1231900" y="223520"/>
                    <a:pt x="1225550" y="220980"/>
                  </a:cubicBezTo>
                  <a:cubicBezTo>
                    <a:pt x="1221740" y="219710"/>
                    <a:pt x="1219200" y="219710"/>
                    <a:pt x="1215390" y="220980"/>
                  </a:cubicBezTo>
                  <a:cubicBezTo>
                    <a:pt x="1211580" y="222250"/>
                    <a:pt x="1207770" y="222250"/>
                    <a:pt x="1202690" y="223520"/>
                  </a:cubicBezTo>
                  <a:lnTo>
                    <a:pt x="1201420" y="223520"/>
                  </a:lnTo>
                  <a:cubicBezTo>
                    <a:pt x="1191260" y="229870"/>
                    <a:pt x="1181100" y="224790"/>
                    <a:pt x="1169670" y="224790"/>
                  </a:cubicBezTo>
                  <a:lnTo>
                    <a:pt x="1163320" y="224790"/>
                  </a:lnTo>
                  <a:cubicBezTo>
                    <a:pt x="1155700" y="226060"/>
                    <a:pt x="1151890" y="219710"/>
                    <a:pt x="1146810" y="215900"/>
                  </a:cubicBezTo>
                  <a:cubicBezTo>
                    <a:pt x="1141730" y="212090"/>
                    <a:pt x="1136650" y="207010"/>
                    <a:pt x="1131570" y="204470"/>
                  </a:cubicBezTo>
                  <a:cubicBezTo>
                    <a:pt x="1130300" y="203200"/>
                    <a:pt x="1126490" y="204470"/>
                    <a:pt x="1123950" y="204470"/>
                  </a:cubicBezTo>
                  <a:lnTo>
                    <a:pt x="1112520" y="204470"/>
                  </a:lnTo>
                  <a:lnTo>
                    <a:pt x="1111250" y="203200"/>
                  </a:lnTo>
                  <a:cubicBezTo>
                    <a:pt x="1102360" y="205740"/>
                    <a:pt x="1097280" y="200660"/>
                    <a:pt x="1090930" y="195580"/>
                  </a:cubicBezTo>
                  <a:cubicBezTo>
                    <a:pt x="1087120" y="193040"/>
                    <a:pt x="1082040" y="190500"/>
                    <a:pt x="1078230" y="189230"/>
                  </a:cubicBezTo>
                  <a:cubicBezTo>
                    <a:pt x="1073150" y="186690"/>
                    <a:pt x="1066800" y="185420"/>
                    <a:pt x="1064260" y="179070"/>
                  </a:cubicBezTo>
                  <a:cubicBezTo>
                    <a:pt x="1062990" y="176530"/>
                    <a:pt x="1060450" y="176530"/>
                    <a:pt x="1059180" y="173990"/>
                  </a:cubicBezTo>
                  <a:cubicBezTo>
                    <a:pt x="1057910" y="171450"/>
                    <a:pt x="1056640" y="168910"/>
                    <a:pt x="1056640" y="167640"/>
                  </a:cubicBezTo>
                  <a:cubicBezTo>
                    <a:pt x="1056640" y="165100"/>
                    <a:pt x="1057910" y="162560"/>
                    <a:pt x="1059180" y="160020"/>
                  </a:cubicBezTo>
                  <a:cubicBezTo>
                    <a:pt x="1060450" y="156210"/>
                    <a:pt x="1057910" y="152400"/>
                    <a:pt x="1054100" y="149860"/>
                  </a:cubicBezTo>
                  <a:cubicBezTo>
                    <a:pt x="1052830" y="148590"/>
                    <a:pt x="1050290" y="148590"/>
                    <a:pt x="1050290" y="147320"/>
                  </a:cubicBezTo>
                  <a:cubicBezTo>
                    <a:pt x="1047750" y="139700"/>
                    <a:pt x="1041400" y="137160"/>
                    <a:pt x="1036320" y="130810"/>
                  </a:cubicBezTo>
                  <a:cubicBezTo>
                    <a:pt x="1032510" y="127000"/>
                    <a:pt x="1029970" y="121920"/>
                    <a:pt x="1027430" y="116840"/>
                  </a:cubicBezTo>
                  <a:cubicBezTo>
                    <a:pt x="1024890" y="114300"/>
                    <a:pt x="1023620" y="111760"/>
                    <a:pt x="1019810" y="109220"/>
                  </a:cubicBezTo>
                  <a:cubicBezTo>
                    <a:pt x="1010920" y="105410"/>
                    <a:pt x="1002030" y="101600"/>
                    <a:pt x="993140" y="96520"/>
                  </a:cubicBezTo>
                  <a:cubicBezTo>
                    <a:pt x="993140" y="106680"/>
                    <a:pt x="990600" y="104140"/>
                    <a:pt x="989330" y="101600"/>
                  </a:cubicBezTo>
                  <a:cubicBezTo>
                    <a:pt x="989330" y="97790"/>
                    <a:pt x="986790" y="96520"/>
                    <a:pt x="982980" y="96520"/>
                  </a:cubicBezTo>
                  <a:cubicBezTo>
                    <a:pt x="982980" y="96520"/>
                    <a:pt x="981710" y="96520"/>
                    <a:pt x="981710" y="95250"/>
                  </a:cubicBezTo>
                  <a:cubicBezTo>
                    <a:pt x="980440" y="87630"/>
                    <a:pt x="974090" y="90170"/>
                    <a:pt x="970280" y="88900"/>
                  </a:cubicBezTo>
                  <a:cubicBezTo>
                    <a:pt x="967740" y="87630"/>
                    <a:pt x="965200" y="86360"/>
                    <a:pt x="962660" y="87630"/>
                  </a:cubicBezTo>
                  <a:cubicBezTo>
                    <a:pt x="957580" y="88900"/>
                    <a:pt x="953770" y="85090"/>
                    <a:pt x="948690" y="83820"/>
                  </a:cubicBezTo>
                  <a:cubicBezTo>
                    <a:pt x="947420" y="83820"/>
                    <a:pt x="946150" y="83820"/>
                    <a:pt x="944880" y="85090"/>
                  </a:cubicBezTo>
                  <a:cubicBezTo>
                    <a:pt x="942340" y="87630"/>
                    <a:pt x="939800" y="87630"/>
                    <a:pt x="935990" y="85090"/>
                  </a:cubicBezTo>
                  <a:cubicBezTo>
                    <a:pt x="930910" y="81280"/>
                    <a:pt x="925830" y="81280"/>
                    <a:pt x="919480" y="83820"/>
                  </a:cubicBezTo>
                  <a:cubicBezTo>
                    <a:pt x="916940" y="85090"/>
                    <a:pt x="914400" y="85090"/>
                    <a:pt x="911860" y="83820"/>
                  </a:cubicBezTo>
                  <a:cubicBezTo>
                    <a:pt x="906780" y="81280"/>
                    <a:pt x="901700" y="77470"/>
                    <a:pt x="895350" y="74930"/>
                  </a:cubicBezTo>
                  <a:cubicBezTo>
                    <a:pt x="894080" y="74930"/>
                    <a:pt x="892810" y="73660"/>
                    <a:pt x="891540" y="73660"/>
                  </a:cubicBezTo>
                  <a:cubicBezTo>
                    <a:pt x="883920" y="74930"/>
                    <a:pt x="877570" y="72390"/>
                    <a:pt x="869950" y="74930"/>
                  </a:cubicBezTo>
                  <a:cubicBezTo>
                    <a:pt x="866140" y="76200"/>
                    <a:pt x="861060" y="76200"/>
                    <a:pt x="858520" y="81280"/>
                  </a:cubicBezTo>
                  <a:cubicBezTo>
                    <a:pt x="857250" y="82550"/>
                    <a:pt x="853440" y="82550"/>
                    <a:pt x="850900" y="83820"/>
                  </a:cubicBezTo>
                  <a:cubicBezTo>
                    <a:pt x="844550" y="85090"/>
                    <a:pt x="838200" y="86360"/>
                    <a:pt x="831850" y="83820"/>
                  </a:cubicBezTo>
                  <a:cubicBezTo>
                    <a:pt x="826770" y="81280"/>
                    <a:pt x="820420" y="82550"/>
                    <a:pt x="815340" y="81280"/>
                  </a:cubicBezTo>
                  <a:cubicBezTo>
                    <a:pt x="811530" y="80010"/>
                    <a:pt x="808990" y="77470"/>
                    <a:pt x="806450" y="76200"/>
                  </a:cubicBezTo>
                  <a:cubicBezTo>
                    <a:pt x="805180" y="74930"/>
                    <a:pt x="803910" y="73660"/>
                    <a:pt x="802640" y="73660"/>
                  </a:cubicBezTo>
                  <a:cubicBezTo>
                    <a:pt x="795020" y="71120"/>
                    <a:pt x="788670" y="66040"/>
                    <a:pt x="784860" y="59690"/>
                  </a:cubicBezTo>
                  <a:cubicBezTo>
                    <a:pt x="782320" y="55880"/>
                    <a:pt x="778510" y="52070"/>
                    <a:pt x="775970" y="48260"/>
                  </a:cubicBezTo>
                  <a:cubicBezTo>
                    <a:pt x="767080" y="45720"/>
                    <a:pt x="768350" y="35560"/>
                    <a:pt x="763270" y="30480"/>
                  </a:cubicBezTo>
                  <a:cubicBezTo>
                    <a:pt x="759460" y="25400"/>
                    <a:pt x="755650" y="22860"/>
                    <a:pt x="749300" y="21590"/>
                  </a:cubicBezTo>
                  <a:lnTo>
                    <a:pt x="748030" y="21590"/>
                  </a:lnTo>
                  <a:cubicBezTo>
                    <a:pt x="741680" y="16510"/>
                    <a:pt x="735330" y="20320"/>
                    <a:pt x="727710" y="20320"/>
                  </a:cubicBezTo>
                  <a:cubicBezTo>
                    <a:pt x="725170" y="20320"/>
                    <a:pt x="721360" y="17780"/>
                    <a:pt x="718820" y="16510"/>
                  </a:cubicBezTo>
                  <a:cubicBezTo>
                    <a:pt x="717550" y="13970"/>
                    <a:pt x="716280" y="12700"/>
                    <a:pt x="715010" y="12700"/>
                  </a:cubicBezTo>
                  <a:cubicBezTo>
                    <a:pt x="707390" y="11430"/>
                    <a:pt x="701040" y="6350"/>
                    <a:pt x="694690" y="0"/>
                  </a:cubicBezTo>
                  <a:cubicBezTo>
                    <a:pt x="692150" y="1270"/>
                    <a:pt x="689610" y="2540"/>
                    <a:pt x="687070" y="2540"/>
                  </a:cubicBezTo>
                  <a:cubicBezTo>
                    <a:pt x="684530" y="3810"/>
                    <a:pt x="680720" y="3810"/>
                    <a:pt x="676910" y="3810"/>
                  </a:cubicBezTo>
                  <a:cubicBezTo>
                    <a:pt x="671830" y="2540"/>
                    <a:pt x="666750" y="3810"/>
                    <a:pt x="661670" y="7620"/>
                  </a:cubicBezTo>
                  <a:cubicBezTo>
                    <a:pt x="659130" y="8890"/>
                    <a:pt x="657860" y="10160"/>
                    <a:pt x="655320" y="11430"/>
                  </a:cubicBezTo>
                  <a:cubicBezTo>
                    <a:pt x="652780" y="12700"/>
                    <a:pt x="651510" y="15240"/>
                    <a:pt x="648970" y="16510"/>
                  </a:cubicBezTo>
                  <a:cubicBezTo>
                    <a:pt x="647700" y="17780"/>
                    <a:pt x="645160" y="17780"/>
                    <a:pt x="643890" y="19050"/>
                  </a:cubicBezTo>
                  <a:lnTo>
                    <a:pt x="636270" y="22860"/>
                  </a:lnTo>
                  <a:cubicBezTo>
                    <a:pt x="636270" y="22860"/>
                    <a:pt x="635000" y="24130"/>
                    <a:pt x="635000" y="22860"/>
                  </a:cubicBezTo>
                  <a:cubicBezTo>
                    <a:pt x="629920" y="20320"/>
                    <a:pt x="626110" y="25400"/>
                    <a:pt x="622300" y="27940"/>
                  </a:cubicBezTo>
                  <a:cubicBezTo>
                    <a:pt x="618490" y="30480"/>
                    <a:pt x="613410" y="30480"/>
                    <a:pt x="609600" y="33020"/>
                  </a:cubicBezTo>
                  <a:lnTo>
                    <a:pt x="608330" y="33020"/>
                  </a:lnTo>
                  <a:cubicBezTo>
                    <a:pt x="601980" y="34290"/>
                    <a:pt x="595630" y="36830"/>
                    <a:pt x="589280" y="38100"/>
                  </a:cubicBezTo>
                  <a:cubicBezTo>
                    <a:pt x="586740" y="38100"/>
                    <a:pt x="585470" y="39370"/>
                    <a:pt x="582930" y="40640"/>
                  </a:cubicBezTo>
                  <a:cubicBezTo>
                    <a:pt x="579120" y="41910"/>
                    <a:pt x="575310" y="44450"/>
                    <a:pt x="571500" y="45720"/>
                  </a:cubicBezTo>
                  <a:cubicBezTo>
                    <a:pt x="568960" y="46990"/>
                    <a:pt x="565150" y="48260"/>
                    <a:pt x="562610" y="49530"/>
                  </a:cubicBezTo>
                  <a:lnTo>
                    <a:pt x="558800" y="49530"/>
                  </a:lnTo>
                  <a:cubicBezTo>
                    <a:pt x="558800" y="49530"/>
                    <a:pt x="556260" y="49530"/>
                    <a:pt x="554990" y="52070"/>
                  </a:cubicBezTo>
                  <a:cubicBezTo>
                    <a:pt x="549910" y="49530"/>
                    <a:pt x="543560" y="48260"/>
                    <a:pt x="538480" y="45720"/>
                  </a:cubicBezTo>
                  <a:cubicBezTo>
                    <a:pt x="534670" y="44450"/>
                    <a:pt x="525780" y="46990"/>
                    <a:pt x="523240" y="50800"/>
                  </a:cubicBezTo>
                  <a:cubicBezTo>
                    <a:pt x="521970" y="52070"/>
                    <a:pt x="520700" y="53340"/>
                    <a:pt x="519430" y="53340"/>
                  </a:cubicBezTo>
                  <a:cubicBezTo>
                    <a:pt x="518160" y="53340"/>
                    <a:pt x="515620" y="52070"/>
                    <a:pt x="514350" y="52070"/>
                  </a:cubicBezTo>
                  <a:cubicBezTo>
                    <a:pt x="513080" y="52070"/>
                    <a:pt x="511810" y="53340"/>
                    <a:pt x="509270" y="53340"/>
                  </a:cubicBezTo>
                  <a:cubicBezTo>
                    <a:pt x="509270" y="54610"/>
                    <a:pt x="510540" y="55880"/>
                    <a:pt x="510540" y="57150"/>
                  </a:cubicBezTo>
                  <a:cubicBezTo>
                    <a:pt x="506730" y="58420"/>
                    <a:pt x="500380" y="68580"/>
                    <a:pt x="500380" y="73660"/>
                  </a:cubicBezTo>
                  <a:cubicBezTo>
                    <a:pt x="494030" y="76200"/>
                    <a:pt x="486410" y="77470"/>
                    <a:pt x="483870" y="85090"/>
                  </a:cubicBezTo>
                  <a:cubicBezTo>
                    <a:pt x="483870" y="86360"/>
                    <a:pt x="482600" y="86360"/>
                    <a:pt x="482600" y="87630"/>
                  </a:cubicBezTo>
                  <a:cubicBezTo>
                    <a:pt x="474980" y="88900"/>
                    <a:pt x="473710" y="96520"/>
                    <a:pt x="469900" y="102870"/>
                  </a:cubicBezTo>
                  <a:lnTo>
                    <a:pt x="469900" y="105410"/>
                  </a:lnTo>
                  <a:cubicBezTo>
                    <a:pt x="468630" y="105410"/>
                    <a:pt x="467360" y="106680"/>
                    <a:pt x="466090" y="106680"/>
                  </a:cubicBezTo>
                  <a:cubicBezTo>
                    <a:pt x="461010" y="109220"/>
                    <a:pt x="458470" y="113030"/>
                    <a:pt x="457200" y="119380"/>
                  </a:cubicBezTo>
                  <a:cubicBezTo>
                    <a:pt x="455930" y="125730"/>
                    <a:pt x="455930" y="130810"/>
                    <a:pt x="454660" y="137160"/>
                  </a:cubicBezTo>
                  <a:cubicBezTo>
                    <a:pt x="452120" y="135890"/>
                    <a:pt x="448310" y="138430"/>
                    <a:pt x="447040" y="134620"/>
                  </a:cubicBezTo>
                  <a:lnTo>
                    <a:pt x="444500" y="134620"/>
                  </a:lnTo>
                  <a:cubicBezTo>
                    <a:pt x="440690" y="139700"/>
                    <a:pt x="436880" y="144780"/>
                    <a:pt x="433070" y="148590"/>
                  </a:cubicBezTo>
                  <a:cubicBezTo>
                    <a:pt x="429260" y="151130"/>
                    <a:pt x="425450" y="152400"/>
                    <a:pt x="420370" y="154940"/>
                  </a:cubicBezTo>
                  <a:lnTo>
                    <a:pt x="420370" y="157480"/>
                  </a:lnTo>
                  <a:cubicBezTo>
                    <a:pt x="415290" y="156210"/>
                    <a:pt x="411480" y="154940"/>
                    <a:pt x="407670" y="152400"/>
                  </a:cubicBezTo>
                  <a:cubicBezTo>
                    <a:pt x="406400" y="152400"/>
                    <a:pt x="405130" y="151130"/>
                    <a:pt x="405130" y="151130"/>
                  </a:cubicBezTo>
                  <a:cubicBezTo>
                    <a:pt x="403860" y="151130"/>
                    <a:pt x="403860" y="149860"/>
                    <a:pt x="403860" y="149860"/>
                  </a:cubicBezTo>
                  <a:cubicBezTo>
                    <a:pt x="402590" y="149860"/>
                    <a:pt x="402590" y="151130"/>
                    <a:pt x="402590" y="152400"/>
                  </a:cubicBezTo>
                  <a:cubicBezTo>
                    <a:pt x="402590" y="157480"/>
                    <a:pt x="400050" y="156210"/>
                    <a:pt x="397510" y="154940"/>
                  </a:cubicBezTo>
                  <a:cubicBezTo>
                    <a:pt x="394970" y="153670"/>
                    <a:pt x="392430" y="153670"/>
                    <a:pt x="391160" y="157480"/>
                  </a:cubicBezTo>
                  <a:cubicBezTo>
                    <a:pt x="391160" y="158750"/>
                    <a:pt x="389890" y="160020"/>
                    <a:pt x="388620" y="160020"/>
                  </a:cubicBezTo>
                  <a:cubicBezTo>
                    <a:pt x="384810" y="161290"/>
                    <a:pt x="381000" y="162560"/>
                    <a:pt x="379730" y="166370"/>
                  </a:cubicBezTo>
                  <a:cubicBezTo>
                    <a:pt x="378460" y="168910"/>
                    <a:pt x="377190" y="170180"/>
                    <a:pt x="374650" y="172720"/>
                  </a:cubicBezTo>
                  <a:lnTo>
                    <a:pt x="355600" y="172720"/>
                  </a:lnTo>
                  <a:cubicBezTo>
                    <a:pt x="353060" y="172720"/>
                    <a:pt x="350520" y="172720"/>
                    <a:pt x="347980" y="173990"/>
                  </a:cubicBezTo>
                  <a:cubicBezTo>
                    <a:pt x="345440" y="173990"/>
                    <a:pt x="342900" y="175260"/>
                    <a:pt x="339090" y="176530"/>
                  </a:cubicBezTo>
                  <a:cubicBezTo>
                    <a:pt x="336550" y="177800"/>
                    <a:pt x="332740" y="180340"/>
                    <a:pt x="330200" y="181610"/>
                  </a:cubicBezTo>
                  <a:cubicBezTo>
                    <a:pt x="328930" y="182880"/>
                    <a:pt x="327660" y="182880"/>
                    <a:pt x="326390" y="182880"/>
                  </a:cubicBezTo>
                  <a:cubicBezTo>
                    <a:pt x="320040" y="182880"/>
                    <a:pt x="316230" y="186690"/>
                    <a:pt x="312420" y="190500"/>
                  </a:cubicBezTo>
                  <a:cubicBezTo>
                    <a:pt x="308610" y="193040"/>
                    <a:pt x="306070" y="196850"/>
                    <a:pt x="302260" y="199390"/>
                  </a:cubicBezTo>
                  <a:cubicBezTo>
                    <a:pt x="299720" y="200660"/>
                    <a:pt x="297180" y="201930"/>
                    <a:pt x="295910" y="203200"/>
                  </a:cubicBezTo>
                  <a:cubicBezTo>
                    <a:pt x="293370" y="204470"/>
                    <a:pt x="292100" y="207010"/>
                    <a:pt x="289560" y="207010"/>
                  </a:cubicBezTo>
                  <a:cubicBezTo>
                    <a:pt x="287020" y="208280"/>
                    <a:pt x="283210" y="208280"/>
                    <a:pt x="280670" y="207010"/>
                  </a:cubicBezTo>
                  <a:cubicBezTo>
                    <a:pt x="276860" y="204470"/>
                    <a:pt x="273050" y="207010"/>
                    <a:pt x="270510" y="208280"/>
                  </a:cubicBezTo>
                  <a:cubicBezTo>
                    <a:pt x="266700" y="209550"/>
                    <a:pt x="264160" y="212090"/>
                    <a:pt x="261620" y="213360"/>
                  </a:cubicBezTo>
                  <a:cubicBezTo>
                    <a:pt x="262890" y="214630"/>
                    <a:pt x="262890" y="215900"/>
                    <a:pt x="264160" y="217170"/>
                  </a:cubicBezTo>
                  <a:lnTo>
                    <a:pt x="260350" y="217170"/>
                  </a:lnTo>
                  <a:cubicBezTo>
                    <a:pt x="260350" y="218440"/>
                    <a:pt x="259080" y="219710"/>
                    <a:pt x="259080" y="220980"/>
                  </a:cubicBezTo>
                  <a:cubicBezTo>
                    <a:pt x="257810" y="220980"/>
                    <a:pt x="256540" y="219710"/>
                    <a:pt x="256540" y="219710"/>
                  </a:cubicBezTo>
                  <a:cubicBezTo>
                    <a:pt x="252730" y="222250"/>
                    <a:pt x="248920" y="224790"/>
                    <a:pt x="245110" y="226060"/>
                  </a:cubicBezTo>
                  <a:cubicBezTo>
                    <a:pt x="243840" y="226060"/>
                    <a:pt x="242570" y="227330"/>
                    <a:pt x="242570" y="227330"/>
                  </a:cubicBezTo>
                  <a:cubicBezTo>
                    <a:pt x="237490" y="226060"/>
                    <a:pt x="231140" y="227330"/>
                    <a:pt x="227330" y="223520"/>
                  </a:cubicBezTo>
                  <a:cubicBezTo>
                    <a:pt x="224790" y="220980"/>
                    <a:pt x="220980" y="219710"/>
                    <a:pt x="218440" y="217170"/>
                  </a:cubicBezTo>
                  <a:cubicBezTo>
                    <a:pt x="214630" y="214630"/>
                    <a:pt x="209550" y="215900"/>
                    <a:pt x="205740" y="222250"/>
                  </a:cubicBezTo>
                  <a:lnTo>
                    <a:pt x="187960" y="204470"/>
                  </a:lnTo>
                  <a:cubicBezTo>
                    <a:pt x="186690" y="205740"/>
                    <a:pt x="184150" y="207010"/>
                    <a:pt x="182880" y="208280"/>
                  </a:cubicBezTo>
                  <a:cubicBezTo>
                    <a:pt x="181610" y="208280"/>
                    <a:pt x="181610" y="209550"/>
                    <a:pt x="180340" y="209550"/>
                  </a:cubicBezTo>
                  <a:cubicBezTo>
                    <a:pt x="175260" y="210820"/>
                    <a:pt x="170180" y="212090"/>
                    <a:pt x="163830" y="213360"/>
                  </a:cubicBezTo>
                  <a:cubicBezTo>
                    <a:pt x="160020" y="214630"/>
                    <a:pt x="157480" y="215900"/>
                    <a:pt x="157480" y="220980"/>
                  </a:cubicBezTo>
                  <a:cubicBezTo>
                    <a:pt x="152400" y="223520"/>
                    <a:pt x="147320" y="222250"/>
                    <a:pt x="143510" y="227330"/>
                  </a:cubicBezTo>
                  <a:lnTo>
                    <a:pt x="139700" y="227330"/>
                  </a:lnTo>
                  <a:cubicBezTo>
                    <a:pt x="132080" y="223520"/>
                    <a:pt x="125730" y="224790"/>
                    <a:pt x="120650" y="231140"/>
                  </a:cubicBezTo>
                  <a:cubicBezTo>
                    <a:pt x="119380" y="232410"/>
                    <a:pt x="118110" y="232410"/>
                    <a:pt x="115570" y="232410"/>
                  </a:cubicBezTo>
                  <a:cubicBezTo>
                    <a:pt x="109220" y="231140"/>
                    <a:pt x="104140" y="234950"/>
                    <a:pt x="99060" y="238760"/>
                  </a:cubicBezTo>
                  <a:cubicBezTo>
                    <a:pt x="96520" y="241300"/>
                    <a:pt x="93980" y="242570"/>
                    <a:pt x="90170" y="242570"/>
                  </a:cubicBezTo>
                  <a:cubicBezTo>
                    <a:pt x="83820" y="243840"/>
                    <a:pt x="78740" y="243840"/>
                    <a:pt x="72390" y="243840"/>
                  </a:cubicBezTo>
                  <a:cubicBezTo>
                    <a:pt x="72390" y="243840"/>
                    <a:pt x="71120" y="243840"/>
                    <a:pt x="71120" y="245110"/>
                  </a:cubicBezTo>
                  <a:cubicBezTo>
                    <a:pt x="66040" y="251460"/>
                    <a:pt x="59690" y="251460"/>
                    <a:pt x="52070" y="251460"/>
                  </a:cubicBezTo>
                  <a:cubicBezTo>
                    <a:pt x="44450" y="251460"/>
                    <a:pt x="36830" y="252730"/>
                    <a:pt x="30480" y="259080"/>
                  </a:cubicBezTo>
                  <a:cubicBezTo>
                    <a:pt x="26670" y="262890"/>
                    <a:pt x="21590" y="265430"/>
                    <a:pt x="16510" y="269240"/>
                  </a:cubicBezTo>
                  <a:cubicBezTo>
                    <a:pt x="15240" y="269240"/>
                    <a:pt x="13970" y="270510"/>
                    <a:pt x="13970" y="270510"/>
                  </a:cubicBezTo>
                  <a:cubicBezTo>
                    <a:pt x="10160" y="270510"/>
                    <a:pt x="5080" y="269240"/>
                    <a:pt x="1270" y="269240"/>
                  </a:cubicBezTo>
                  <a:cubicBezTo>
                    <a:pt x="0" y="284480"/>
                    <a:pt x="2540" y="300990"/>
                    <a:pt x="3810" y="317500"/>
                  </a:cubicBezTo>
                  <a:close/>
                </a:path>
              </a:pathLst>
            </a:custGeom>
            <a:blipFill>
              <a:blip r:embed="rId8"/>
              <a:stretch>
                <a:fillRect l="-2332" r="-2332"/>
              </a:stretch>
            </a:blipFill>
          </p:spPr>
        </p:sp>
      </p:grpSp>
      <p:grpSp>
        <p:nvGrpSpPr>
          <p:cNvPr id="14" name="Group 14"/>
          <p:cNvGrpSpPr/>
          <p:nvPr/>
        </p:nvGrpSpPr>
        <p:grpSpPr>
          <a:xfrm>
            <a:off x="11328056" y="2833224"/>
            <a:ext cx="3396562" cy="5246370"/>
            <a:chOff x="0" y="0"/>
            <a:chExt cx="2192020" cy="3385820"/>
          </a:xfrm>
        </p:grpSpPr>
        <p:sp>
          <p:nvSpPr>
            <p:cNvPr id="15" name="Freeform 15"/>
            <p:cNvSpPr/>
            <p:nvPr/>
          </p:nvSpPr>
          <p:spPr>
            <a:xfrm>
              <a:off x="1270" y="0"/>
              <a:ext cx="2194560" cy="3388360"/>
            </a:xfrm>
            <a:custGeom>
              <a:avLst/>
              <a:gdLst/>
              <a:ahLst/>
              <a:cxnLst/>
              <a:rect l="l" t="t" r="r" b="b"/>
              <a:pathLst>
                <a:path w="2194560" h="3388360">
                  <a:moveTo>
                    <a:pt x="3810" y="317500"/>
                  </a:moveTo>
                  <a:cubicBezTo>
                    <a:pt x="13970" y="425450"/>
                    <a:pt x="16510" y="533400"/>
                    <a:pt x="17780" y="642620"/>
                  </a:cubicBezTo>
                  <a:cubicBezTo>
                    <a:pt x="24130" y="1036320"/>
                    <a:pt x="21590" y="1430020"/>
                    <a:pt x="17780" y="1823720"/>
                  </a:cubicBezTo>
                  <a:cubicBezTo>
                    <a:pt x="13970" y="2218690"/>
                    <a:pt x="8890" y="2613660"/>
                    <a:pt x="8890" y="3009900"/>
                  </a:cubicBezTo>
                  <a:cubicBezTo>
                    <a:pt x="8890" y="3013710"/>
                    <a:pt x="8890" y="3017520"/>
                    <a:pt x="7620" y="3021330"/>
                  </a:cubicBezTo>
                  <a:cubicBezTo>
                    <a:pt x="11430" y="3022600"/>
                    <a:pt x="15240" y="3025140"/>
                    <a:pt x="19050" y="3027680"/>
                  </a:cubicBezTo>
                  <a:cubicBezTo>
                    <a:pt x="24130" y="3031490"/>
                    <a:pt x="27940" y="3037840"/>
                    <a:pt x="33020" y="3044190"/>
                  </a:cubicBezTo>
                  <a:cubicBezTo>
                    <a:pt x="44450" y="3058160"/>
                    <a:pt x="55880" y="3072130"/>
                    <a:pt x="66040" y="3086100"/>
                  </a:cubicBezTo>
                  <a:cubicBezTo>
                    <a:pt x="77470" y="3102610"/>
                    <a:pt x="88900" y="3117850"/>
                    <a:pt x="100330" y="3134360"/>
                  </a:cubicBezTo>
                  <a:cubicBezTo>
                    <a:pt x="105410" y="3141980"/>
                    <a:pt x="110490" y="3149600"/>
                    <a:pt x="115570" y="3155950"/>
                  </a:cubicBezTo>
                  <a:cubicBezTo>
                    <a:pt x="119380" y="3161030"/>
                    <a:pt x="125730" y="3163570"/>
                    <a:pt x="129540" y="3167380"/>
                  </a:cubicBezTo>
                  <a:cubicBezTo>
                    <a:pt x="142240" y="3177540"/>
                    <a:pt x="156210" y="3187700"/>
                    <a:pt x="168910" y="3197860"/>
                  </a:cubicBezTo>
                  <a:cubicBezTo>
                    <a:pt x="181610" y="3208020"/>
                    <a:pt x="194310" y="3216910"/>
                    <a:pt x="209550" y="3223260"/>
                  </a:cubicBezTo>
                  <a:cubicBezTo>
                    <a:pt x="243840" y="3238500"/>
                    <a:pt x="276860" y="3255010"/>
                    <a:pt x="311150" y="3270250"/>
                  </a:cubicBezTo>
                  <a:cubicBezTo>
                    <a:pt x="330200" y="3279140"/>
                    <a:pt x="349250" y="3286760"/>
                    <a:pt x="369570" y="3295650"/>
                  </a:cubicBezTo>
                  <a:cubicBezTo>
                    <a:pt x="370840" y="3296920"/>
                    <a:pt x="374650" y="3295650"/>
                    <a:pt x="375920" y="3295650"/>
                  </a:cubicBezTo>
                  <a:lnTo>
                    <a:pt x="383540" y="3295650"/>
                  </a:lnTo>
                  <a:lnTo>
                    <a:pt x="384810" y="3296920"/>
                  </a:lnTo>
                  <a:cubicBezTo>
                    <a:pt x="387350" y="3290570"/>
                    <a:pt x="389890" y="3285490"/>
                    <a:pt x="393700" y="3279140"/>
                  </a:cubicBezTo>
                  <a:cubicBezTo>
                    <a:pt x="397510" y="3274060"/>
                    <a:pt x="400050" y="3265170"/>
                    <a:pt x="408940" y="3265170"/>
                  </a:cubicBezTo>
                  <a:cubicBezTo>
                    <a:pt x="408940" y="3265170"/>
                    <a:pt x="410210" y="3265170"/>
                    <a:pt x="410210" y="3263900"/>
                  </a:cubicBezTo>
                  <a:cubicBezTo>
                    <a:pt x="414020" y="3257550"/>
                    <a:pt x="420370" y="3256280"/>
                    <a:pt x="427990" y="3255010"/>
                  </a:cubicBezTo>
                  <a:cubicBezTo>
                    <a:pt x="435610" y="3253740"/>
                    <a:pt x="441960" y="3249930"/>
                    <a:pt x="448310" y="3247390"/>
                  </a:cubicBezTo>
                  <a:cubicBezTo>
                    <a:pt x="449580" y="3247390"/>
                    <a:pt x="449580" y="3246120"/>
                    <a:pt x="450850" y="3246120"/>
                  </a:cubicBezTo>
                  <a:cubicBezTo>
                    <a:pt x="459740" y="3248660"/>
                    <a:pt x="466090" y="3242310"/>
                    <a:pt x="473710" y="3239770"/>
                  </a:cubicBezTo>
                  <a:lnTo>
                    <a:pt x="474980" y="3239770"/>
                  </a:lnTo>
                  <a:cubicBezTo>
                    <a:pt x="482600" y="3239770"/>
                    <a:pt x="488950" y="3235960"/>
                    <a:pt x="496570" y="3234690"/>
                  </a:cubicBezTo>
                  <a:cubicBezTo>
                    <a:pt x="502920" y="3233420"/>
                    <a:pt x="509270" y="3233420"/>
                    <a:pt x="515620" y="3229610"/>
                  </a:cubicBezTo>
                  <a:cubicBezTo>
                    <a:pt x="521970" y="3225800"/>
                    <a:pt x="529590" y="3223260"/>
                    <a:pt x="535940" y="3220720"/>
                  </a:cubicBezTo>
                  <a:cubicBezTo>
                    <a:pt x="542290" y="3218180"/>
                    <a:pt x="548640" y="3216910"/>
                    <a:pt x="554990" y="3214370"/>
                  </a:cubicBezTo>
                  <a:lnTo>
                    <a:pt x="561340" y="3214370"/>
                  </a:lnTo>
                  <a:cubicBezTo>
                    <a:pt x="567690" y="3214370"/>
                    <a:pt x="572770" y="3214370"/>
                    <a:pt x="577850" y="3210560"/>
                  </a:cubicBezTo>
                  <a:lnTo>
                    <a:pt x="580390" y="3210560"/>
                  </a:lnTo>
                  <a:cubicBezTo>
                    <a:pt x="586740" y="3210560"/>
                    <a:pt x="594360" y="3211830"/>
                    <a:pt x="600710" y="3211830"/>
                  </a:cubicBezTo>
                  <a:lnTo>
                    <a:pt x="605790" y="3211830"/>
                  </a:lnTo>
                  <a:cubicBezTo>
                    <a:pt x="612140" y="3210560"/>
                    <a:pt x="614680" y="3215640"/>
                    <a:pt x="618490" y="3218180"/>
                  </a:cubicBezTo>
                  <a:cubicBezTo>
                    <a:pt x="624840" y="3225800"/>
                    <a:pt x="632460" y="3227070"/>
                    <a:pt x="642620" y="3225800"/>
                  </a:cubicBezTo>
                  <a:cubicBezTo>
                    <a:pt x="651510" y="3224530"/>
                    <a:pt x="659130" y="3223260"/>
                    <a:pt x="668020" y="3223260"/>
                  </a:cubicBezTo>
                  <a:cubicBezTo>
                    <a:pt x="671830" y="3223260"/>
                    <a:pt x="676910" y="3224530"/>
                    <a:pt x="680720" y="3225800"/>
                  </a:cubicBezTo>
                  <a:cubicBezTo>
                    <a:pt x="684530" y="3227070"/>
                    <a:pt x="687070" y="3228340"/>
                    <a:pt x="690880" y="3229610"/>
                  </a:cubicBezTo>
                  <a:lnTo>
                    <a:pt x="694690" y="3233420"/>
                  </a:lnTo>
                  <a:cubicBezTo>
                    <a:pt x="694690" y="3233420"/>
                    <a:pt x="695960" y="3237230"/>
                    <a:pt x="697230" y="3238500"/>
                  </a:cubicBezTo>
                  <a:cubicBezTo>
                    <a:pt x="699770" y="3239770"/>
                    <a:pt x="702310" y="3239770"/>
                    <a:pt x="703580" y="3241040"/>
                  </a:cubicBezTo>
                  <a:lnTo>
                    <a:pt x="704850" y="3242310"/>
                  </a:lnTo>
                  <a:cubicBezTo>
                    <a:pt x="711200" y="3238500"/>
                    <a:pt x="713740" y="3244850"/>
                    <a:pt x="717550" y="3246120"/>
                  </a:cubicBezTo>
                  <a:cubicBezTo>
                    <a:pt x="722630" y="3248660"/>
                    <a:pt x="726440" y="3251200"/>
                    <a:pt x="731520" y="3255010"/>
                  </a:cubicBezTo>
                  <a:cubicBezTo>
                    <a:pt x="731520" y="3253740"/>
                    <a:pt x="731520" y="3252470"/>
                    <a:pt x="732790" y="3251200"/>
                  </a:cubicBezTo>
                  <a:cubicBezTo>
                    <a:pt x="740410" y="3252470"/>
                    <a:pt x="749300" y="3252470"/>
                    <a:pt x="756920" y="3257550"/>
                  </a:cubicBezTo>
                  <a:cubicBezTo>
                    <a:pt x="758190" y="3255010"/>
                    <a:pt x="760730" y="3252470"/>
                    <a:pt x="763270" y="3249930"/>
                  </a:cubicBezTo>
                  <a:cubicBezTo>
                    <a:pt x="763270" y="3249930"/>
                    <a:pt x="763270" y="3248660"/>
                    <a:pt x="764540" y="3248660"/>
                  </a:cubicBezTo>
                  <a:cubicBezTo>
                    <a:pt x="770890" y="3247390"/>
                    <a:pt x="774700" y="3243580"/>
                    <a:pt x="775970" y="3237230"/>
                  </a:cubicBezTo>
                  <a:cubicBezTo>
                    <a:pt x="777240" y="3234690"/>
                    <a:pt x="777240" y="3232150"/>
                    <a:pt x="777240" y="3230880"/>
                  </a:cubicBezTo>
                  <a:cubicBezTo>
                    <a:pt x="782320" y="3228340"/>
                    <a:pt x="786130" y="3225800"/>
                    <a:pt x="791210" y="3223260"/>
                  </a:cubicBezTo>
                  <a:lnTo>
                    <a:pt x="791210" y="3220720"/>
                  </a:lnTo>
                  <a:cubicBezTo>
                    <a:pt x="787400" y="3214370"/>
                    <a:pt x="787400" y="3213100"/>
                    <a:pt x="793750" y="3210560"/>
                  </a:cubicBezTo>
                  <a:cubicBezTo>
                    <a:pt x="795020" y="3209290"/>
                    <a:pt x="795020" y="3208020"/>
                    <a:pt x="796290" y="3208020"/>
                  </a:cubicBezTo>
                  <a:cubicBezTo>
                    <a:pt x="798830" y="3206750"/>
                    <a:pt x="801370" y="3205480"/>
                    <a:pt x="802640" y="3204210"/>
                  </a:cubicBezTo>
                  <a:cubicBezTo>
                    <a:pt x="802640" y="3204210"/>
                    <a:pt x="802640" y="3205480"/>
                    <a:pt x="803910" y="3205480"/>
                  </a:cubicBezTo>
                  <a:lnTo>
                    <a:pt x="803910" y="3202940"/>
                  </a:lnTo>
                  <a:cubicBezTo>
                    <a:pt x="811530" y="3200400"/>
                    <a:pt x="819150" y="3197860"/>
                    <a:pt x="826770" y="3194050"/>
                  </a:cubicBezTo>
                  <a:cubicBezTo>
                    <a:pt x="830580" y="3191510"/>
                    <a:pt x="834390" y="3190240"/>
                    <a:pt x="839470" y="3192780"/>
                  </a:cubicBezTo>
                  <a:cubicBezTo>
                    <a:pt x="842010" y="3194050"/>
                    <a:pt x="844550" y="3192780"/>
                    <a:pt x="847090" y="3191510"/>
                  </a:cubicBezTo>
                  <a:cubicBezTo>
                    <a:pt x="853440" y="3188970"/>
                    <a:pt x="859790" y="3187700"/>
                    <a:pt x="866140" y="3185160"/>
                  </a:cubicBezTo>
                  <a:cubicBezTo>
                    <a:pt x="871220" y="3183890"/>
                    <a:pt x="875030" y="3181350"/>
                    <a:pt x="880110" y="3178810"/>
                  </a:cubicBezTo>
                  <a:cubicBezTo>
                    <a:pt x="880110" y="3178810"/>
                    <a:pt x="881380" y="3176270"/>
                    <a:pt x="880110" y="3175000"/>
                  </a:cubicBezTo>
                  <a:cubicBezTo>
                    <a:pt x="880110" y="3173730"/>
                    <a:pt x="878840" y="3171190"/>
                    <a:pt x="878840" y="3169920"/>
                  </a:cubicBezTo>
                  <a:cubicBezTo>
                    <a:pt x="882650" y="3167380"/>
                    <a:pt x="885190" y="3164840"/>
                    <a:pt x="887730" y="3164840"/>
                  </a:cubicBezTo>
                  <a:cubicBezTo>
                    <a:pt x="891540" y="3163570"/>
                    <a:pt x="896620" y="3163570"/>
                    <a:pt x="901700" y="3162300"/>
                  </a:cubicBezTo>
                  <a:cubicBezTo>
                    <a:pt x="905510" y="3150870"/>
                    <a:pt x="913130" y="3148330"/>
                    <a:pt x="922020" y="3152140"/>
                  </a:cubicBezTo>
                  <a:lnTo>
                    <a:pt x="924560" y="3149600"/>
                  </a:lnTo>
                  <a:cubicBezTo>
                    <a:pt x="925830" y="3150870"/>
                    <a:pt x="925830" y="3150870"/>
                    <a:pt x="925830" y="3152140"/>
                  </a:cubicBezTo>
                  <a:cubicBezTo>
                    <a:pt x="929640" y="3149600"/>
                    <a:pt x="933450" y="3147060"/>
                    <a:pt x="937260" y="3145790"/>
                  </a:cubicBezTo>
                  <a:cubicBezTo>
                    <a:pt x="941070" y="3143250"/>
                    <a:pt x="944880" y="3140710"/>
                    <a:pt x="949960" y="3143250"/>
                  </a:cubicBezTo>
                  <a:cubicBezTo>
                    <a:pt x="949960" y="3136900"/>
                    <a:pt x="953770" y="3136900"/>
                    <a:pt x="957580" y="3138170"/>
                  </a:cubicBezTo>
                  <a:cubicBezTo>
                    <a:pt x="960120" y="3138170"/>
                    <a:pt x="963930" y="3136900"/>
                    <a:pt x="966470" y="3135630"/>
                  </a:cubicBezTo>
                  <a:cubicBezTo>
                    <a:pt x="967740" y="3135630"/>
                    <a:pt x="970280" y="3134360"/>
                    <a:pt x="971550" y="3135630"/>
                  </a:cubicBezTo>
                  <a:cubicBezTo>
                    <a:pt x="976630" y="3139440"/>
                    <a:pt x="984250" y="3140710"/>
                    <a:pt x="989330" y="3147060"/>
                  </a:cubicBezTo>
                  <a:cubicBezTo>
                    <a:pt x="993140" y="3152140"/>
                    <a:pt x="999490" y="3154680"/>
                    <a:pt x="1002030" y="3162300"/>
                  </a:cubicBezTo>
                  <a:cubicBezTo>
                    <a:pt x="1003300" y="3164840"/>
                    <a:pt x="1008380" y="3167380"/>
                    <a:pt x="1010920" y="3168650"/>
                  </a:cubicBezTo>
                  <a:cubicBezTo>
                    <a:pt x="1010920" y="3168650"/>
                    <a:pt x="1012190" y="3168650"/>
                    <a:pt x="1013460" y="3169920"/>
                  </a:cubicBezTo>
                  <a:cubicBezTo>
                    <a:pt x="1014730" y="3173730"/>
                    <a:pt x="1018540" y="3172460"/>
                    <a:pt x="1021080" y="3171190"/>
                  </a:cubicBezTo>
                  <a:cubicBezTo>
                    <a:pt x="1023620" y="3171190"/>
                    <a:pt x="1026160" y="3169920"/>
                    <a:pt x="1027430" y="3173730"/>
                  </a:cubicBezTo>
                  <a:cubicBezTo>
                    <a:pt x="1027430" y="3175000"/>
                    <a:pt x="1031240" y="3176270"/>
                    <a:pt x="1032510" y="3177540"/>
                  </a:cubicBezTo>
                  <a:cubicBezTo>
                    <a:pt x="1036320" y="3180080"/>
                    <a:pt x="1040130" y="3182620"/>
                    <a:pt x="1042670" y="3185160"/>
                  </a:cubicBezTo>
                  <a:cubicBezTo>
                    <a:pt x="1043940" y="3186430"/>
                    <a:pt x="1045210" y="3187700"/>
                    <a:pt x="1045210" y="3188970"/>
                  </a:cubicBezTo>
                  <a:cubicBezTo>
                    <a:pt x="1045210" y="3192780"/>
                    <a:pt x="1049020" y="3195320"/>
                    <a:pt x="1052830" y="3195320"/>
                  </a:cubicBezTo>
                  <a:cubicBezTo>
                    <a:pt x="1057910" y="3196590"/>
                    <a:pt x="1061720" y="3196590"/>
                    <a:pt x="1066800" y="3197860"/>
                  </a:cubicBezTo>
                  <a:cubicBezTo>
                    <a:pt x="1068070" y="3197860"/>
                    <a:pt x="1068070" y="3200400"/>
                    <a:pt x="1069340" y="3200400"/>
                  </a:cubicBezTo>
                  <a:cubicBezTo>
                    <a:pt x="1070610" y="3202940"/>
                    <a:pt x="1071880" y="3206750"/>
                    <a:pt x="1076960" y="3204210"/>
                  </a:cubicBezTo>
                  <a:cubicBezTo>
                    <a:pt x="1079500" y="3202940"/>
                    <a:pt x="1087120" y="3205480"/>
                    <a:pt x="1088390" y="3208020"/>
                  </a:cubicBezTo>
                  <a:cubicBezTo>
                    <a:pt x="1090930" y="3216910"/>
                    <a:pt x="1099820" y="3216910"/>
                    <a:pt x="1106170" y="3219450"/>
                  </a:cubicBezTo>
                  <a:cubicBezTo>
                    <a:pt x="1107440" y="3219450"/>
                    <a:pt x="1108710" y="3219450"/>
                    <a:pt x="1108710" y="3220720"/>
                  </a:cubicBezTo>
                  <a:cubicBezTo>
                    <a:pt x="1112520" y="3225800"/>
                    <a:pt x="1117600" y="3227070"/>
                    <a:pt x="1122680" y="3229610"/>
                  </a:cubicBezTo>
                  <a:cubicBezTo>
                    <a:pt x="1127760" y="3232150"/>
                    <a:pt x="1132840" y="3237230"/>
                    <a:pt x="1137920" y="3242310"/>
                  </a:cubicBezTo>
                  <a:lnTo>
                    <a:pt x="1144270" y="3248660"/>
                  </a:lnTo>
                  <a:cubicBezTo>
                    <a:pt x="1145540" y="3249930"/>
                    <a:pt x="1146810" y="3249930"/>
                    <a:pt x="1148080" y="3249930"/>
                  </a:cubicBezTo>
                  <a:cubicBezTo>
                    <a:pt x="1151890" y="3249930"/>
                    <a:pt x="1155700" y="3248660"/>
                    <a:pt x="1158240" y="3252470"/>
                  </a:cubicBezTo>
                  <a:cubicBezTo>
                    <a:pt x="1158240" y="3252470"/>
                    <a:pt x="1159510" y="3253740"/>
                    <a:pt x="1160780" y="3253740"/>
                  </a:cubicBezTo>
                  <a:cubicBezTo>
                    <a:pt x="1170940" y="3252470"/>
                    <a:pt x="1177290" y="3258820"/>
                    <a:pt x="1183640" y="3265170"/>
                  </a:cubicBezTo>
                  <a:cubicBezTo>
                    <a:pt x="1186180" y="3267710"/>
                    <a:pt x="1191260" y="3268980"/>
                    <a:pt x="1193800" y="3268980"/>
                  </a:cubicBezTo>
                  <a:cubicBezTo>
                    <a:pt x="1201420" y="3271520"/>
                    <a:pt x="1210310" y="3272790"/>
                    <a:pt x="1216660" y="3277870"/>
                  </a:cubicBezTo>
                  <a:cubicBezTo>
                    <a:pt x="1220470" y="3280410"/>
                    <a:pt x="1225550" y="3284220"/>
                    <a:pt x="1229360" y="3284220"/>
                  </a:cubicBezTo>
                  <a:cubicBezTo>
                    <a:pt x="1235710" y="3284220"/>
                    <a:pt x="1238250" y="3289300"/>
                    <a:pt x="1240790" y="3293110"/>
                  </a:cubicBezTo>
                  <a:cubicBezTo>
                    <a:pt x="1248410" y="3294380"/>
                    <a:pt x="1256030" y="3294380"/>
                    <a:pt x="1259840" y="3302000"/>
                  </a:cubicBezTo>
                  <a:cubicBezTo>
                    <a:pt x="1259840" y="3303270"/>
                    <a:pt x="1261110" y="3303270"/>
                    <a:pt x="1262380" y="3303270"/>
                  </a:cubicBezTo>
                  <a:cubicBezTo>
                    <a:pt x="1267460" y="3304540"/>
                    <a:pt x="1272540" y="3305810"/>
                    <a:pt x="1277620" y="3308350"/>
                  </a:cubicBezTo>
                  <a:cubicBezTo>
                    <a:pt x="1280160" y="3309620"/>
                    <a:pt x="1282700" y="3312160"/>
                    <a:pt x="1286510" y="3314700"/>
                  </a:cubicBezTo>
                  <a:cubicBezTo>
                    <a:pt x="1287780" y="3314700"/>
                    <a:pt x="1287780" y="3315970"/>
                    <a:pt x="1289050" y="3315970"/>
                  </a:cubicBezTo>
                  <a:cubicBezTo>
                    <a:pt x="1297940" y="3315970"/>
                    <a:pt x="1300480" y="3322320"/>
                    <a:pt x="1305560" y="3327400"/>
                  </a:cubicBezTo>
                  <a:cubicBezTo>
                    <a:pt x="1313180" y="3333750"/>
                    <a:pt x="1322070" y="3340100"/>
                    <a:pt x="1328420" y="3347720"/>
                  </a:cubicBezTo>
                  <a:cubicBezTo>
                    <a:pt x="1332230" y="3352800"/>
                    <a:pt x="1338580" y="3355340"/>
                    <a:pt x="1342390" y="3357880"/>
                  </a:cubicBezTo>
                  <a:lnTo>
                    <a:pt x="1350010" y="3361690"/>
                  </a:lnTo>
                  <a:cubicBezTo>
                    <a:pt x="1352550" y="3364230"/>
                    <a:pt x="1355090" y="3366770"/>
                    <a:pt x="1358900" y="3369310"/>
                  </a:cubicBezTo>
                  <a:cubicBezTo>
                    <a:pt x="1362710" y="3370580"/>
                    <a:pt x="1363980" y="3375660"/>
                    <a:pt x="1369060" y="3374390"/>
                  </a:cubicBezTo>
                  <a:cubicBezTo>
                    <a:pt x="1371600" y="3374390"/>
                    <a:pt x="1374140" y="3375660"/>
                    <a:pt x="1376680" y="3376930"/>
                  </a:cubicBezTo>
                  <a:cubicBezTo>
                    <a:pt x="1380490" y="3379470"/>
                    <a:pt x="1381760" y="3382010"/>
                    <a:pt x="1386840" y="3382010"/>
                  </a:cubicBezTo>
                  <a:cubicBezTo>
                    <a:pt x="1389380" y="3382010"/>
                    <a:pt x="1391920" y="3384550"/>
                    <a:pt x="1393190" y="3385820"/>
                  </a:cubicBezTo>
                  <a:cubicBezTo>
                    <a:pt x="1399540" y="3388360"/>
                    <a:pt x="1405890" y="3388360"/>
                    <a:pt x="1409700" y="3380740"/>
                  </a:cubicBezTo>
                  <a:lnTo>
                    <a:pt x="1410970" y="3379470"/>
                  </a:lnTo>
                  <a:cubicBezTo>
                    <a:pt x="1416050" y="3382010"/>
                    <a:pt x="1416050" y="3376930"/>
                    <a:pt x="1417320" y="3374390"/>
                  </a:cubicBezTo>
                  <a:cubicBezTo>
                    <a:pt x="1418590" y="3373120"/>
                    <a:pt x="1421130" y="3371850"/>
                    <a:pt x="1422400" y="3370580"/>
                  </a:cubicBezTo>
                  <a:cubicBezTo>
                    <a:pt x="1424940" y="3368040"/>
                    <a:pt x="1427480" y="3366770"/>
                    <a:pt x="1431290" y="3364230"/>
                  </a:cubicBezTo>
                  <a:cubicBezTo>
                    <a:pt x="1432560" y="3362960"/>
                    <a:pt x="1435100" y="3361690"/>
                    <a:pt x="1436370" y="3361690"/>
                  </a:cubicBezTo>
                  <a:cubicBezTo>
                    <a:pt x="1442720" y="3361690"/>
                    <a:pt x="1446530" y="3359150"/>
                    <a:pt x="1451610" y="3354070"/>
                  </a:cubicBezTo>
                  <a:cubicBezTo>
                    <a:pt x="1455420" y="3350260"/>
                    <a:pt x="1461770" y="3347720"/>
                    <a:pt x="1466850" y="3345180"/>
                  </a:cubicBezTo>
                  <a:cubicBezTo>
                    <a:pt x="1471930" y="3342640"/>
                    <a:pt x="1477010" y="3340100"/>
                    <a:pt x="1483360" y="3338830"/>
                  </a:cubicBezTo>
                  <a:cubicBezTo>
                    <a:pt x="1487170" y="3337560"/>
                    <a:pt x="1490980" y="3337560"/>
                    <a:pt x="1494790" y="3337560"/>
                  </a:cubicBezTo>
                  <a:lnTo>
                    <a:pt x="1497330" y="3337560"/>
                  </a:lnTo>
                  <a:cubicBezTo>
                    <a:pt x="1502410" y="3335020"/>
                    <a:pt x="1507490" y="3331210"/>
                    <a:pt x="1513840" y="3328670"/>
                  </a:cubicBezTo>
                  <a:lnTo>
                    <a:pt x="1517650" y="3328670"/>
                  </a:lnTo>
                  <a:cubicBezTo>
                    <a:pt x="1524000" y="3331210"/>
                    <a:pt x="1530350" y="3331210"/>
                    <a:pt x="1536700" y="3326130"/>
                  </a:cubicBezTo>
                  <a:cubicBezTo>
                    <a:pt x="1537970" y="3324860"/>
                    <a:pt x="1540510" y="3323590"/>
                    <a:pt x="1541780" y="3322320"/>
                  </a:cubicBezTo>
                  <a:cubicBezTo>
                    <a:pt x="1548130" y="3324860"/>
                    <a:pt x="1554480" y="3329940"/>
                    <a:pt x="1562100" y="3329940"/>
                  </a:cubicBezTo>
                  <a:cubicBezTo>
                    <a:pt x="1564640" y="3329940"/>
                    <a:pt x="1568450" y="3328670"/>
                    <a:pt x="1570990" y="3327400"/>
                  </a:cubicBezTo>
                  <a:cubicBezTo>
                    <a:pt x="1576070" y="3327400"/>
                    <a:pt x="1581150" y="3327400"/>
                    <a:pt x="1584960" y="3326130"/>
                  </a:cubicBezTo>
                  <a:cubicBezTo>
                    <a:pt x="1590040" y="3324860"/>
                    <a:pt x="1596390" y="3326130"/>
                    <a:pt x="1601470" y="3323590"/>
                  </a:cubicBezTo>
                  <a:cubicBezTo>
                    <a:pt x="1604010" y="3317240"/>
                    <a:pt x="1605280" y="3317240"/>
                    <a:pt x="1611630" y="3318510"/>
                  </a:cubicBezTo>
                  <a:cubicBezTo>
                    <a:pt x="1619250" y="3319780"/>
                    <a:pt x="1624330" y="3318510"/>
                    <a:pt x="1629410" y="3312160"/>
                  </a:cubicBezTo>
                  <a:cubicBezTo>
                    <a:pt x="1631950" y="3308350"/>
                    <a:pt x="1638300" y="3308350"/>
                    <a:pt x="1642110" y="3305810"/>
                  </a:cubicBezTo>
                  <a:cubicBezTo>
                    <a:pt x="1643380" y="3305810"/>
                    <a:pt x="1644650" y="3304540"/>
                    <a:pt x="1645920" y="3304540"/>
                  </a:cubicBezTo>
                  <a:cubicBezTo>
                    <a:pt x="1648460" y="3303270"/>
                    <a:pt x="1649730" y="3303270"/>
                    <a:pt x="1652270" y="3302000"/>
                  </a:cubicBezTo>
                  <a:cubicBezTo>
                    <a:pt x="1658620" y="3299460"/>
                    <a:pt x="1664970" y="3298190"/>
                    <a:pt x="1671320" y="3294380"/>
                  </a:cubicBezTo>
                  <a:cubicBezTo>
                    <a:pt x="1677670" y="3290570"/>
                    <a:pt x="1682750" y="3288030"/>
                    <a:pt x="1689100" y="3293110"/>
                  </a:cubicBezTo>
                  <a:lnTo>
                    <a:pt x="1691640" y="3293110"/>
                  </a:lnTo>
                  <a:cubicBezTo>
                    <a:pt x="1694180" y="3291840"/>
                    <a:pt x="1695450" y="3291840"/>
                    <a:pt x="1697990" y="3290570"/>
                  </a:cubicBezTo>
                  <a:cubicBezTo>
                    <a:pt x="1697990" y="3286760"/>
                    <a:pt x="1697990" y="3281680"/>
                    <a:pt x="1703070" y="3277870"/>
                  </a:cubicBezTo>
                  <a:cubicBezTo>
                    <a:pt x="1704340" y="3276600"/>
                    <a:pt x="1704340" y="3274060"/>
                    <a:pt x="1706880" y="3272790"/>
                  </a:cubicBezTo>
                  <a:cubicBezTo>
                    <a:pt x="1709420" y="3270250"/>
                    <a:pt x="1713230" y="3270250"/>
                    <a:pt x="1715770" y="3271520"/>
                  </a:cubicBezTo>
                  <a:cubicBezTo>
                    <a:pt x="1717040" y="3272790"/>
                    <a:pt x="1719580" y="3271520"/>
                    <a:pt x="1720850" y="3271520"/>
                  </a:cubicBezTo>
                  <a:cubicBezTo>
                    <a:pt x="1728470" y="3270250"/>
                    <a:pt x="1737360" y="3270250"/>
                    <a:pt x="1744980" y="3268980"/>
                  </a:cubicBezTo>
                  <a:cubicBezTo>
                    <a:pt x="1752600" y="3267710"/>
                    <a:pt x="1760220" y="3266440"/>
                    <a:pt x="1767840" y="3263900"/>
                  </a:cubicBezTo>
                  <a:cubicBezTo>
                    <a:pt x="1772920" y="3261360"/>
                    <a:pt x="1778000" y="3262630"/>
                    <a:pt x="1783080" y="3262630"/>
                  </a:cubicBezTo>
                  <a:cubicBezTo>
                    <a:pt x="1793240" y="3263900"/>
                    <a:pt x="1802130" y="3263900"/>
                    <a:pt x="1811020" y="3258820"/>
                  </a:cubicBezTo>
                  <a:lnTo>
                    <a:pt x="1808480" y="3256280"/>
                  </a:lnTo>
                  <a:cubicBezTo>
                    <a:pt x="1811020" y="3255010"/>
                    <a:pt x="1813560" y="3255010"/>
                    <a:pt x="1817370" y="3255010"/>
                  </a:cubicBezTo>
                  <a:cubicBezTo>
                    <a:pt x="1819910" y="3258820"/>
                    <a:pt x="1823720" y="3256280"/>
                    <a:pt x="1826260" y="3253740"/>
                  </a:cubicBezTo>
                  <a:cubicBezTo>
                    <a:pt x="1830070" y="3249930"/>
                    <a:pt x="1833880" y="3251200"/>
                    <a:pt x="1838960" y="3251200"/>
                  </a:cubicBezTo>
                  <a:cubicBezTo>
                    <a:pt x="1844040" y="3252470"/>
                    <a:pt x="1850390" y="3249930"/>
                    <a:pt x="1856740" y="3248660"/>
                  </a:cubicBezTo>
                  <a:cubicBezTo>
                    <a:pt x="1858010" y="3248660"/>
                    <a:pt x="1859280" y="3246120"/>
                    <a:pt x="1859280" y="3244850"/>
                  </a:cubicBezTo>
                  <a:cubicBezTo>
                    <a:pt x="1861820" y="3244850"/>
                    <a:pt x="1864360" y="3243580"/>
                    <a:pt x="1868170" y="3243580"/>
                  </a:cubicBezTo>
                  <a:lnTo>
                    <a:pt x="1873250" y="3243580"/>
                  </a:lnTo>
                  <a:cubicBezTo>
                    <a:pt x="1878330" y="3246120"/>
                    <a:pt x="1883410" y="3246120"/>
                    <a:pt x="1888490" y="3243580"/>
                  </a:cubicBezTo>
                  <a:cubicBezTo>
                    <a:pt x="1889760" y="3242310"/>
                    <a:pt x="1892300" y="3242310"/>
                    <a:pt x="1893570" y="3242310"/>
                  </a:cubicBezTo>
                  <a:cubicBezTo>
                    <a:pt x="1897380" y="3241040"/>
                    <a:pt x="1901190" y="3242310"/>
                    <a:pt x="1903730" y="3238500"/>
                  </a:cubicBezTo>
                  <a:cubicBezTo>
                    <a:pt x="1905000" y="3237230"/>
                    <a:pt x="1907540" y="3238500"/>
                    <a:pt x="1910080" y="3237230"/>
                  </a:cubicBezTo>
                  <a:lnTo>
                    <a:pt x="1946910" y="3237230"/>
                  </a:lnTo>
                  <a:cubicBezTo>
                    <a:pt x="1951990" y="3237230"/>
                    <a:pt x="1958340" y="3238500"/>
                    <a:pt x="1963420" y="3239770"/>
                  </a:cubicBezTo>
                  <a:cubicBezTo>
                    <a:pt x="1969770" y="3241040"/>
                    <a:pt x="1974850" y="3239770"/>
                    <a:pt x="1979930" y="3238500"/>
                  </a:cubicBezTo>
                  <a:lnTo>
                    <a:pt x="1988820" y="3238500"/>
                  </a:lnTo>
                  <a:cubicBezTo>
                    <a:pt x="1992630" y="3238500"/>
                    <a:pt x="1996440" y="3239770"/>
                    <a:pt x="2000250" y="3238500"/>
                  </a:cubicBezTo>
                  <a:cubicBezTo>
                    <a:pt x="2002790" y="3238500"/>
                    <a:pt x="2004060" y="3235960"/>
                    <a:pt x="2005330" y="3233420"/>
                  </a:cubicBezTo>
                  <a:cubicBezTo>
                    <a:pt x="2007870" y="3229610"/>
                    <a:pt x="2011680" y="3228340"/>
                    <a:pt x="2016760" y="3228340"/>
                  </a:cubicBezTo>
                  <a:cubicBezTo>
                    <a:pt x="2020570" y="3228340"/>
                    <a:pt x="2024380" y="3227070"/>
                    <a:pt x="2028190" y="3225800"/>
                  </a:cubicBezTo>
                  <a:lnTo>
                    <a:pt x="2030730" y="3225800"/>
                  </a:lnTo>
                  <a:cubicBezTo>
                    <a:pt x="2035810" y="3233420"/>
                    <a:pt x="2043430" y="3228340"/>
                    <a:pt x="2049780" y="3229610"/>
                  </a:cubicBezTo>
                  <a:lnTo>
                    <a:pt x="2052320" y="3229610"/>
                  </a:lnTo>
                  <a:cubicBezTo>
                    <a:pt x="2057400" y="3232150"/>
                    <a:pt x="2063750" y="3234690"/>
                    <a:pt x="2068830" y="3235960"/>
                  </a:cubicBezTo>
                  <a:cubicBezTo>
                    <a:pt x="2075180" y="3237230"/>
                    <a:pt x="2080260" y="3243580"/>
                    <a:pt x="2085340" y="3243580"/>
                  </a:cubicBezTo>
                  <a:cubicBezTo>
                    <a:pt x="2094230" y="3243580"/>
                    <a:pt x="2101850" y="3249930"/>
                    <a:pt x="2109470" y="3251200"/>
                  </a:cubicBezTo>
                  <a:cubicBezTo>
                    <a:pt x="2115820" y="3252470"/>
                    <a:pt x="2122170" y="3255010"/>
                    <a:pt x="2128520" y="3257550"/>
                  </a:cubicBezTo>
                  <a:cubicBezTo>
                    <a:pt x="2131060" y="3258820"/>
                    <a:pt x="2134870" y="3257550"/>
                    <a:pt x="2137410" y="3257550"/>
                  </a:cubicBezTo>
                  <a:cubicBezTo>
                    <a:pt x="2145030" y="3258820"/>
                    <a:pt x="2152650" y="3258820"/>
                    <a:pt x="2160270" y="3260090"/>
                  </a:cubicBezTo>
                  <a:lnTo>
                    <a:pt x="2161540" y="3260090"/>
                  </a:lnTo>
                  <a:cubicBezTo>
                    <a:pt x="2170430" y="3258820"/>
                    <a:pt x="2179320" y="3261360"/>
                    <a:pt x="2188210" y="3261360"/>
                  </a:cubicBezTo>
                  <a:cubicBezTo>
                    <a:pt x="2189480" y="3035300"/>
                    <a:pt x="2183130" y="2809240"/>
                    <a:pt x="2175510" y="2583180"/>
                  </a:cubicBezTo>
                  <a:cubicBezTo>
                    <a:pt x="2167890" y="2368550"/>
                    <a:pt x="2160270" y="2153920"/>
                    <a:pt x="2159000" y="1939290"/>
                  </a:cubicBezTo>
                  <a:cubicBezTo>
                    <a:pt x="2159000" y="1831340"/>
                    <a:pt x="2160270" y="1724660"/>
                    <a:pt x="2162810" y="1616710"/>
                  </a:cubicBezTo>
                  <a:cubicBezTo>
                    <a:pt x="2166620" y="1508760"/>
                    <a:pt x="2174240" y="1400810"/>
                    <a:pt x="2179320" y="1292860"/>
                  </a:cubicBezTo>
                  <a:cubicBezTo>
                    <a:pt x="2194560" y="951230"/>
                    <a:pt x="2185670" y="608330"/>
                    <a:pt x="2180590" y="266700"/>
                  </a:cubicBezTo>
                  <a:cubicBezTo>
                    <a:pt x="2176780" y="265430"/>
                    <a:pt x="2174240" y="264160"/>
                    <a:pt x="2171700" y="262890"/>
                  </a:cubicBezTo>
                  <a:cubicBezTo>
                    <a:pt x="2167890" y="260350"/>
                    <a:pt x="2164080" y="259080"/>
                    <a:pt x="2159000" y="260350"/>
                  </a:cubicBezTo>
                  <a:lnTo>
                    <a:pt x="2151380" y="260350"/>
                  </a:lnTo>
                  <a:cubicBezTo>
                    <a:pt x="2147570" y="260350"/>
                    <a:pt x="2142490" y="260350"/>
                    <a:pt x="2139950" y="265430"/>
                  </a:cubicBezTo>
                  <a:cubicBezTo>
                    <a:pt x="2139950" y="265430"/>
                    <a:pt x="2138680" y="266700"/>
                    <a:pt x="2137410" y="266700"/>
                  </a:cubicBezTo>
                  <a:lnTo>
                    <a:pt x="2132330" y="266700"/>
                  </a:lnTo>
                  <a:cubicBezTo>
                    <a:pt x="2131060" y="264160"/>
                    <a:pt x="2133600" y="259080"/>
                    <a:pt x="2127250" y="260350"/>
                  </a:cubicBezTo>
                  <a:cubicBezTo>
                    <a:pt x="2124710" y="260350"/>
                    <a:pt x="2120900" y="261620"/>
                    <a:pt x="2118360" y="261620"/>
                  </a:cubicBezTo>
                  <a:lnTo>
                    <a:pt x="2099310" y="261620"/>
                  </a:lnTo>
                  <a:cubicBezTo>
                    <a:pt x="2098040" y="259080"/>
                    <a:pt x="2096770" y="256540"/>
                    <a:pt x="2094230" y="252730"/>
                  </a:cubicBezTo>
                  <a:cubicBezTo>
                    <a:pt x="2092960" y="250190"/>
                    <a:pt x="2091690" y="248920"/>
                    <a:pt x="2087880" y="251460"/>
                  </a:cubicBezTo>
                  <a:cubicBezTo>
                    <a:pt x="2085340" y="252730"/>
                    <a:pt x="2084070" y="252730"/>
                    <a:pt x="2082800" y="250190"/>
                  </a:cubicBezTo>
                  <a:cubicBezTo>
                    <a:pt x="2078990" y="243840"/>
                    <a:pt x="2075180" y="238760"/>
                    <a:pt x="2067560" y="237490"/>
                  </a:cubicBezTo>
                  <a:cubicBezTo>
                    <a:pt x="2066290" y="237490"/>
                    <a:pt x="2065020" y="234950"/>
                    <a:pt x="2063750" y="233680"/>
                  </a:cubicBezTo>
                  <a:cubicBezTo>
                    <a:pt x="2061210" y="231140"/>
                    <a:pt x="2059940" y="228600"/>
                    <a:pt x="2056130" y="228600"/>
                  </a:cubicBezTo>
                  <a:cubicBezTo>
                    <a:pt x="2054860" y="228600"/>
                    <a:pt x="2052320" y="226060"/>
                    <a:pt x="2052320" y="224790"/>
                  </a:cubicBezTo>
                  <a:cubicBezTo>
                    <a:pt x="2051050" y="219710"/>
                    <a:pt x="2051050" y="215900"/>
                    <a:pt x="2051050" y="210820"/>
                  </a:cubicBezTo>
                  <a:cubicBezTo>
                    <a:pt x="2049780" y="205740"/>
                    <a:pt x="2047240" y="200660"/>
                    <a:pt x="2043430" y="198120"/>
                  </a:cubicBezTo>
                  <a:cubicBezTo>
                    <a:pt x="2037080" y="194310"/>
                    <a:pt x="2032000" y="189230"/>
                    <a:pt x="2025650" y="185420"/>
                  </a:cubicBezTo>
                  <a:cubicBezTo>
                    <a:pt x="2024380" y="184150"/>
                    <a:pt x="2021840" y="182880"/>
                    <a:pt x="2019300" y="182880"/>
                  </a:cubicBezTo>
                  <a:cubicBezTo>
                    <a:pt x="2015490" y="181610"/>
                    <a:pt x="2011680" y="180340"/>
                    <a:pt x="2007870" y="180340"/>
                  </a:cubicBezTo>
                  <a:cubicBezTo>
                    <a:pt x="2004060" y="180340"/>
                    <a:pt x="1998980" y="180340"/>
                    <a:pt x="1995170" y="182880"/>
                  </a:cubicBezTo>
                  <a:cubicBezTo>
                    <a:pt x="1987550" y="186690"/>
                    <a:pt x="1981200" y="181610"/>
                    <a:pt x="1974850" y="181610"/>
                  </a:cubicBezTo>
                  <a:cubicBezTo>
                    <a:pt x="1968500" y="180340"/>
                    <a:pt x="1962150" y="177800"/>
                    <a:pt x="1957070" y="176530"/>
                  </a:cubicBezTo>
                  <a:lnTo>
                    <a:pt x="1940560" y="176530"/>
                  </a:lnTo>
                  <a:cubicBezTo>
                    <a:pt x="1926590" y="179070"/>
                    <a:pt x="1915160" y="171450"/>
                    <a:pt x="1901190" y="170180"/>
                  </a:cubicBezTo>
                  <a:cubicBezTo>
                    <a:pt x="1897380" y="170180"/>
                    <a:pt x="1893570" y="166370"/>
                    <a:pt x="1889760" y="163830"/>
                  </a:cubicBezTo>
                  <a:cubicBezTo>
                    <a:pt x="1887220" y="161290"/>
                    <a:pt x="1884680" y="161290"/>
                    <a:pt x="1880870" y="162560"/>
                  </a:cubicBezTo>
                  <a:cubicBezTo>
                    <a:pt x="1875790" y="163830"/>
                    <a:pt x="1870710" y="162560"/>
                    <a:pt x="1865630" y="163830"/>
                  </a:cubicBezTo>
                  <a:cubicBezTo>
                    <a:pt x="1858010" y="166370"/>
                    <a:pt x="1851660" y="160020"/>
                    <a:pt x="1844040" y="160020"/>
                  </a:cubicBezTo>
                  <a:cubicBezTo>
                    <a:pt x="1837690" y="161290"/>
                    <a:pt x="1831340" y="161290"/>
                    <a:pt x="1824990" y="162560"/>
                  </a:cubicBezTo>
                  <a:lnTo>
                    <a:pt x="1809750" y="166370"/>
                  </a:lnTo>
                  <a:cubicBezTo>
                    <a:pt x="1799590" y="171450"/>
                    <a:pt x="1791970" y="165100"/>
                    <a:pt x="1783080" y="162560"/>
                  </a:cubicBezTo>
                  <a:cubicBezTo>
                    <a:pt x="1776730" y="161290"/>
                    <a:pt x="1772920" y="158750"/>
                    <a:pt x="1767840" y="154940"/>
                  </a:cubicBezTo>
                  <a:cubicBezTo>
                    <a:pt x="1762760" y="151130"/>
                    <a:pt x="1757680" y="154940"/>
                    <a:pt x="1753870" y="154940"/>
                  </a:cubicBezTo>
                  <a:cubicBezTo>
                    <a:pt x="1750060" y="154940"/>
                    <a:pt x="1747520" y="158750"/>
                    <a:pt x="1744980" y="160020"/>
                  </a:cubicBezTo>
                  <a:cubicBezTo>
                    <a:pt x="1741170" y="161290"/>
                    <a:pt x="1737360" y="161290"/>
                    <a:pt x="1733550" y="161290"/>
                  </a:cubicBezTo>
                  <a:cubicBezTo>
                    <a:pt x="1729740" y="161290"/>
                    <a:pt x="1724660" y="160020"/>
                    <a:pt x="1720850" y="161290"/>
                  </a:cubicBezTo>
                  <a:cubicBezTo>
                    <a:pt x="1714500" y="163830"/>
                    <a:pt x="1709420" y="167640"/>
                    <a:pt x="1704340" y="170180"/>
                  </a:cubicBezTo>
                  <a:cubicBezTo>
                    <a:pt x="1703070" y="171450"/>
                    <a:pt x="1701800" y="172720"/>
                    <a:pt x="1700530" y="172720"/>
                  </a:cubicBezTo>
                  <a:cubicBezTo>
                    <a:pt x="1691640" y="177800"/>
                    <a:pt x="1681480" y="179070"/>
                    <a:pt x="1670050" y="179070"/>
                  </a:cubicBezTo>
                  <a:cubicBezTo>
                    <a:pt x="1663700" y="179070"/>
                    <a:pt x="1657350" y="179070"/>
                    <a:pt x="1651000" y="177800"/>
                  </a:cubicBezTo>
                  <a:cubicBezTo>
                    <a:pt x="1647190" y="177800"/>
                    <a:pt x="1644650" y="173990"/>
                    <a:pt x="1642110" y="173990"/>
                  </a:cubicBezTo>
                  <a:cubicBezTo>
                    <a:pt x="1633220" y="172720"/>
                    <a:pt x="1625600" y="172720"/>
                    <a:pt x="1616710" y="172720"/>
                  </a:cubicBezTo>
                  <a:cubicBezTo>
                    <a:pt x="1615440" y="172720"/>
                    <a:pt x="1614170" y="173990"/>
                    <a:pt x="1612900" y="173990"/>
                  </a:cubicBezTo>
                  <a:cubicBezTo>
                    <a:pt x="1607820" y="176530"/>
                    <a:pt x="1602740" y="180340"/>
                    <a:pt x="1597660" y="182880"/>
                  </a:cubicBezTo>
                  <a:cubicBezTo>
                    <a:pt x="1588770" y="185420"/>
                    <a:pt x="1579880" y="187960"/>
                    <a:pt x="1570990" y="189230"/>
                  </a:cubicBezTo>
                  <a:lnTo>
                    <a:pt x="1567180" y="189230"/>
                  </a:lnTo>
                  <a:cubicBezTo>
                    <a:pt x="1559560" y="185420"/>
                    <a:pt x="1553210" y="189230"/>
                    <a:pt x="1545590" y="190500"/>
                  </a:cubicBezTo>
                  <a:cubicBezTo>
                    <a:pt x="1537970" y="193040"/>
                    <a:pt x="1530350" y="196850"/>
                    <a:pt x="1522730" y="199390"/>
                  </a:cubicBezTo>
                  <a:cubicBezTo>
                    <a:pt x="1520190" y="200660"/>
                    <a:pt x="1517650" y="199390"/>
                    <a:pt x="1515110" y="198120"/>
                  </a:cubicBezTo>
                  <a:cubicBezTo>
                    <a:pt x="1511300" y="196850"/>
                    <a:pt x="1508760" y="196850"/>
                    <a:pt x="1506220" y="199390"/>
                  </a:cubicBezTo>
                  <a:cubicBezTo>
                    <a:pt x="1504950" y="200660"/>
                    <a:pt x="1503680" y="200660"/>
                    <a:pt x="1502410" y="200660"/>
                  </a:cubicBezTo>
                  <a:cubicBezTo>
                    <a:pt x="1498600" y="201930"/>
                    <a:pt x="1494790" y="201930"/>
                    <a:pt x="1492250" y="203200"/>
                  </a:cubicBezTo>
                  <a:cubicBezTo>
                    <a:pt x="1487170" y="207010"/>
                    <a:pt x="1482090" y="205740"/>
                    <a:pt x="1477010" y="208280"/>
                  </a:cubicBezTo>
                  <a:cubicBezTo>
                    <a:pt x="1471930" y="210820"/>
                    <a:pt x="1466850" y="210820"/>
                    <a:pt x="1463040" y="214630"/>
                  </a:cubicBezTo>
                  <a:cubicBezTo>
                    <a:pt x="1461770" y="215900"/>
                    <a:pt x="1459230" y="215900"/>
                    <a:pt x="1456690" y="215900"/>
                  </a:cubicBezTo>
                  <a:cubicBezTo>
                    <a:pt x="1450340" y="217170"/>
                    <a:pt x="1445260" y="220980"/>
                    <a:pt x="1441450" y="226060"/>
                  </a:cubicBezTo>
                  <a:cubicBezTo>
                    <a:pt x="1436370" y="231140"/>
                    <a:pt x="1431290" y="234950"/>
                    <a:pt x="1426210" y="238760"/>
                  </a:cubicBezTo>
                  <a:cubicBezTo>
                    <a:pt x="1424940" y="240030"/>
                    <a:pt x="1421130" y="240030"/>
                    <a:pt x="1419860" y="240030"/>
                  </a:cubicBezTo>
                  <a:cubicBezTo>
                    <a:pt x="1414780" y="240030"/>
                    <a:pt x="1409700" y="238760"/>
                    <a:pt x="1405890" y="237490"/>
                  </a:cubicBezTo>
                  <a:cubicBezTo>
                    <a:pt x="1403350" y="237490"/>
                    <a:pt x="1402080" y="236220"/>
                    <a:pt x="1399540" y="236220"/>
                  </a:cubicBezTo>
                  <a:cubicBezTo>
                    <a:pt x="1391920" y="240030"/>
                    <a:pt x="1383030" y="237490"/>
                    <a:pt x="1375410" y="237490"/>
                  </a:cubicBezTo>
                  <a:cubicBezTo>
                    <a:pt x="1374140" y="237490"/>
                    <a:pt x="1371600" y="236220"/>
                    <a:pt x="1370330" y="234950"/>
                  </a:cubicBezTo>
                  <a:cubicBezTo>
                    <a:pt x="1365250" y="231140"/>
                    <a:pt x="1360170" y="231140"/>
                    <a:pt x="1355090" y="233680"/>
                  </a:cubicBezTo>
                  <a:cubicBezTo>
                    <a:pt x="1351280" y="234950"/>
                    <a:pt x="1347470" y="234950"/>
                    <a:pt x="1344930" y="232410"/>
                  </a:cubicBezTo>
                  <a:cubicBezTo>
                    <a:pt x="1339850" y="228600"/>
                    <a:pt x="1333500" y="226060"/>
                    <a:pt x="1327150" y="224790"/>
                  </a:cubicBezTo>
                  <a:cubicBezTo>
                    <a:pt x="1322070" y="223520"/>
                    <a:pt x="1316990" y="220980"/>
                    <a:pt x="1311910" y="218440"/>
                  </a:cubicBezTo>
                  <a:cubicBezTo>
                    <a:pt x="1309370" y="217170"/>
                    <a:pt x="1306830" y="218440"/>
                    <a:pt x="1304290" y="218440"/>
                  </a:cubicBezTo>
                  <a:cubicBezTo>
                    <a:pt x="1301750" y="218440"/>
                    <a:pt x="1300480" y="219710"/>
                    <a:pt x="1297940" y="219710"/>
                  </a:cubicBezTo>
                  <a:cubicBezTo>
                    <a:pt x="1290320" y="220980"/>
                    <a:pt x="1282700" y="223520"/>
                    <a:pt x="1276350" y="222250"/>
                  </a:cubicBezTo>
                  <a:cubicBezTo>
                    <a:pt x="1267460" y="219710"/>
                    <a:pt x="1258570" y="220980"/>
                    <a:pt x="1250950" y="215900"/>
                  </a:cubicBezTo>
                  <a:cubicBezTo>
                    <a:pt x="1247140" y="213360"/>
                    <a:pt x="1245870" y="215900"/>
                    <a:pt x="1243330" y="215900"/>
                  </a:cubicBezTo>
                  <a:cubicBezTo>
                    <a:pt x="1242060" y="215900"/>
                    <a:pt x="1240790" y="215900"/>
                    <a:pt x="1238250" y="217170"/>
                  </a:cubicBezTo>
                  <a:cubicBezTo>
                    <a:pt x="1236980" y="220980"/>
                    <a:pt x="1231900" y="223520"/>
                    <a:pt x="1225550" y="220980"/>
                  </a:cubicBezTo>
                  <a:cubicBezTo>
                    <a:pt x="1221740" y="219710"/>
                    <a:pt x="1219200" y="219710"/>
                    <a:pt x="1215390" y="220980"/>
                  </a:cubicBezTo>
                  <a:cubicBezTo>
                    <a:pt x="1211580" y="222250"/>
                    <a:pt x="1207770" y="222250"/>
                    <a:pt x="1202690" y="223520"/>
                  </a:cubicBezTo>
                  <a:lnTo>
                    <a:pt x="1201420" y="223520"/>
                  </a:lnTo>
                  <a:cubicBezTo>
                    <a:pt x="1191260" y="229870"/>
                    <a:pt x="1181100" y="224790"/>
                    <a:pt x="1169670" y="224790"/>
                  </a:cubicBezTo>
                  <a:lnTo>
                    <a:pt x="1163320" y="224790"/>
                  </a:lnTo>
                  <a:cubicBezTo>
                    <a:pt x="1155700" y="226060"/>
                    <a:pt x="1151890" y="219710"/>
                    <a:pt x="1146810" y="215900"/>
                  </a:cubicBezTo>
                  <a:cubicBezTo>
                    <a:pt x="1141730" y="212090"/>
                    <a:pt x="1136650" y="207010"/>
                    <a:pt x="1131570" y="204470"/>
                  </a:cubicBezTo>
                  <a:cubicBezTo>
                    <a:pt x="1130300" y="203200"/>
                    <a:pt x="1126490" y="204470"/>
                    <a:pt x="1123950" y="204470"/>
                  </a:cubicBezTo>
                  <a:lnTo>
                    <a:pt x="1112520" y="204470"/>
                  </a:lnTo>
                  <a:lnTo>
                    <a:pt x="1111250" y="203200"/>
                  </a:lnTo>
                  <a:cubicBezTo>
                    <a:pt x="1102360" y="205740"/>
                    <a:pt x="1097280" y="200660"/>
                    <a:pt x="1090930" y="195580"/>
                  </a:cubicBezTo>
                  <a:cubicBezTo>
                    <a:pt x="1087120" y="193040"/>
                    <a:pt x="1082040" y="190500"/>
                    <a:pt x="1078230" y="189230"/>
                  </a:cubicBezTo>
                  <a:cubicBezTo>
                    <a:pt x="1073150" y="186690"/>
                    <a:pt x="1066800" y="185420"/>
                    <a:pt x="1064260" y="179070"/>
                  </a:cubicBezTo>
                  <a:cubicBezTo>
                    <a:pt x="1062990" y="176530"/>
                    <a:pt x="1060450" y="176530"/>
                    <a:pt x="1059180" y="173990"/>
                  </a:cubicBezTo>
                  <a:cubicBezTo>
                    <a:pt x="1057910" y="171450"/>
                    <a:pt x="1056640" y="168910"/>
                    <a:pt x="1056640" y="167640"/>
                  </a:cubicBezTo>
                  <a:cubicBezTo>
                    <a:pt x="1056640" y="165100"/>
                    <a:pt x="1057910" y="162560"/>
                    <a:pt x="1059180" y="160020"/>
                  </a:cubicBezTo>
                  <a:cubicBezTo>
                    <a:pt x="1060450" y="156210"/>
                    <a:pt x="1057910" y="152400"/>
                    <a:pt x="1054100" y="149860"/>
                  </a:cubicBezTo>
                  <a:cubicBezTo>
                    <a:pt x="1052830" y="148590"/>
                    <a:pt x="1050290" y="148590"/>
                    <a:pt x="1050290" y="147320"/>
                  </a:cubicBezTo>
                  <a:cubicBezTo>
                    <a:pt x="1047750" y="139700"/>
                    <a:pt x="1041400" y="137160"/>
                    <a:pt x="1036320" y="130810"/>
                  </a:cubicBezTo>
                  <a:cubicBezTo>
                    <a:pt x="1032510" y="127000"/>
                    <a:pt x="1029970" y="121920"/>
                    <a:pt x="1027430" y="116840"/>
                  </a:cubicBezTo>
                  <a:cubicBezTo>
                    <a:pt x="1024890" y="114300"/>
                    <a:pt x="1023620" y="111760"/>
                    <a:pt x="1019810" y="109220"/>
                  </a:cubicBezTo>
                  <a:cubicBezTo>
                    <a:pt x="1010920" y="105410"/>
                    <a:pt x="1002030" y="101600"/>
                    <a:pt x="993140" y="96520"/>
                  </a:cubicBezTo>
                  <a:cubicBezTo>
                    <a:pt x="993140" y="106680"/>
                    <a:pt x="990600" y="104140"/>
                    <a:pt x="989330" y="101600"/>
                  </a:cubicBezTo>
                  <a:cubicBezTo>
                    <a:pt x="989330" y="97790"/>
                    <a:pt x="986790" y="96520"/>
                    <a:pt x="982980" y="96520"/>
                  </a:cubicBezTo>
                  <a:cubicBezTo>
                    <a:pt x="982980" y="96520"/>
                    <a:pt x="981710" y="96520"/>
                    <a:pt x="981710" y="95250"/>
                  </a:cubicBezTo>
                  <a:cubicBezTo>
                    <a:pt x="980440" y="87630"/>
                    <a:pt x="974090" y="90170"/>
                    <a:pt x="970280" y="88900"/>
                  </a:cubicBezTo>
                  <a:cubicBezTo>
                    <a:pt x="967740" y="87630"/>
                    <a:pt x="965200" y="86360"/>
                    <a:pt x="962660" y="87630"/>
                  </a:cubicBezTo>
                  <a:cubicBezTo>
                    <a:pt x="957580" y="88900"/>
                    <a:pt x="953770" y="85090"/>
                    <a:pt x="948690" y="83820"/>
                  </a:cubicBezTo>
                  <a:cubicBezTo>
                    <a:pt x="947420" y="83820"/>
                    <a:pt x="946150" y="83820"/>
                    <a:pt x="944880" y="85090"/>
                  </a:cubicBezTo>
                  <a:cubicBezTo>
                    <a:pt x="942340" y="87630"/>
                    <a:pt x="939800" y="87630"/>
                    <a:pt x="935990" y="85090"/>
                  </a:cubicBezTo>
                  <a:cubicBezTo>
                    <a:pt x="930910" y="81280"/>
                    <a:pt x="925830" y="81280"/>
                    <a:pt x="919480" y="83820"/>
                  </a:cubicBezTo>
                  <a:cubicBezTo>
                    <a:pt x="916940" y="85090"/>
                    <a:pt x="914400" y="85090"/>
                    <a:pt x="911860" y="83820"/>
                  </a:cubicBezTo>
                  <a:cubicBezTo>
                    <a:pt x="906780" y="81280"/>
                    <a:pt x="901700" y="77470"/>
                    <a:pt x="895350" y="74930"/>
                  </a:cubicBezTo>
                  <a:cubicBezTo>
                    <a:pt x="894080" y="74930"/>
                    <a:pt x="892810" y="73660"/>
                    <a:pt x="891540" y="73660"/>
                  </a:cubicBezTo>
                  <a:cubicBezTo>
                    <a:pt x="883920" y="74930"/>
                    <a:pt x="877570" y="72390"/>
                    <a:pt x="869950" y="74930"/>
                  </a:cubicBezTo>
                  <a:cubicBezTo>
                    <a:pt x="866140" y="76200"/>
                    <a:pt x="861060" y="76200"/>
                    <a:pt x="858520" y="81280"/>
                  </a:cubicBezTo>
                  <a:cubicBezTo>
                    <a:pt x="857250" y="82550"/>
                    <a:pt x="853440" y="82550"/>
                    <a:pt x="850900" y="83820"/>
                  </a:cubicBezTo>
                  <a:cubicBezTo>
                    <a:pt x="844550" y="85090"/>
                    <a:pt x="838200" y="86360"/>
                    <a:pt x="831850" y="83820"/>
                  </a:cubicBezTo>
                  <a:cubicBezTo>
                    <a:pt x="826770" y="81280"/>
                    <a:pt x="820420" y="82550"/>
                    <a:pt x="815340" y="81280"/>
                  </a:cubicBezTo>
                  <a:cubicBezTo>
                    <a:pt x="811530" y="80010"/>
                    <a:pt x="808990" y="77470"/>
                    <a:pt x="806450" y="76200"/>
                  </a:cubicBezTo>
                  <a:cubicBezTo>
                    <a:pt x="805180" y="74930"/>
                    <a:pt x="803910" y="73660"/>
                    <a:pt x="802640" y="73660"/>
                  </a:cubicBezTo>
                  <a:cubicBezTo>
                    <a:pt x="795020" y="71120"/>
                    <a:pt x="788670" y="66040"/>
                    <a:pt x="784860" y="59690"/>
                  </a:cubicBezTo>
                  <a:cubicBezTo>
                    <a:pt x="782320" y="55880"/>
                    <a:pt x="778510" y="52070"/>
                    <a:pt x="775970" y="48260"/>
                  </a:cubicBezTo>
                  <a:cubicBezTo>
                    <a:pt x="767080" y="45720"/>
                    <a:pt x="768350" y="35560"/>
                    <a:pt x="763270" y="30480"/>
                  </a:cubicBezTo>
                  <a:cubicBezTo>
                    <a:pt x="759460" y="25400"/>
                    <a:pt x="755650" y="22860"/>
                    <a:pt x="749300" y="21590"/>
                  </a:cubicBezTo>
                  <a:lnTo>
                    <a:pt x="748030" y="21590"/>
                  </a:lnTo>
                  <a:cubicBezTo>
                    <a:pt x="741680" y="16510"/>
                    <a:pt x="735330" y="20320"/>
                    <a:pt x="727710" y="20320"/>
                  </a:cubicBezTo>
                  <a:cubicBezTo>
                    <a:pt x="725170" y="20320"/>
                    <a:pt x="721360" y="17780"/>
                    <a:pt x="718820" y="16510"/>
                  </a:cubicBezTo>
                  <a:cubicBezTo>
                    <a:pt x="717550" y="13970"/>
                    <a:pt x="716280" y="12700"/>
                    <a:pt x="715010" y="12700"/>
                  </a:cubicBezTo>
                  <a:cubicBezTo>
                    <a:pt x="707390" y="11430"/>
                    <a:pt x="701040" y="6350"/>
                    <a:pt x="694690" y="0"/>
                  </a:cubicBezTo>
                  <a:cubicBezTo>
                    <a:pt x="692150" y="1270"/>
                    <a:pt x="689610" y="2540"/>
                    <a:pt x="687070" y="2540"/>
                  </a:cubicBezTo>
                  <a:cubicBezTo>
                    <a:pt x="684530" y="3810"/>
                    <a:pt x="680720" y="3810"/>
                    <a:pt x="676910" y="3810"/>
                  </a:cubicBezTo>
                  <a:cubicBezTo>
                    <a:pt x="671830" y="2540"/>
                    <a:pt x="666750" y="3810"/>
                    <a:pt x="661670" y="7620"/>
                  </a:cubicBezTo>
                  <a:cubicBezTo>
                    <a:pt x="659130" y="8890"/>
                    <a:pt x="657860" y="10160"/>
                    <a:pt x="655320" y="11430"/>
                  </a:cubicBezTo>
                  <a:cubicBezTo>
                    <a:pt x="652780" y="12700"/>
                    <a:pt x="651510" y="15240"/>
                    <a:pt x="648970" y="16510"/>
                  </a:cubicBezTo>
                  <a:cubicBezTo>
                    <a:pt x="647700" y="17780"/>
                    <a:pt x="645160" y="17780"/>
                    <a:pt x="643890" y="19050"/>
                  </a:cubicBezTo>
                  <a:lnTo>
                    <a:pt x="636270" y="22860"/>
                  </a:lnTo>
                  <a:cubicBezTo>
                    <a:pt x="636270" y="22860"/>
                    <a:pt x="635000" y="24130"/>
                    <a:pt x="635000" y="22860"/>
                  </a:cubicBezTo>
                  <a:cubicBezTo>
                    <a:pt x="629920" y="20320"/>
                    <a:pt x="626110" y="25400"/>
                    <a:pt x="622300" y="27940"/>
                  </a:cubicBezTo>
                  <a:cubicBezTo>
                    <a:pt x="618490" y="30480"/>
                    <a:pt x="613410" y="30480"/>
                    <a:pt x="609600" y="33020"/>
                  </a:cubicBezTo>
                  <a:lnTo>
                    <a:pt x="608330" y="33020"/>
                  </a:lnTo>
                  <a:cubicBezTo>
                    <a:pt x="601980" y="34290"/>
                    <a:pt x="595630" y="36830"/>
                    <a:pt x="589280" y="38100"/>
                  </a:cubicBezTo>
                  <a:cubicBezTo>
                    <a:pt x="586740" y="38100"/>
                    <a:pt x="585470" y="39370"/>
                    <a:pt x="582930" y="40640"/>
                  </a:cubicBezTo>
                  <a:cubicBezTo>
                    <a:pt x="579120" y="41910"/>
                    <a:pt x="575310" y="44450"/>
                    <a:pt x="571500" y="45720"/>
                  </a:cubicBezTo>
                  <a:cubicBezTo>
                    <a:pt x="568960" y="46990"/>
                    <a:pt x="565150" y="48260"/>
                    <a:pt x="562610" y="49530"/>
                  </a:cubicBezTo>
                  <a:lnTo>
                    <a:pt x="558800" y="49530"/>
                  </a:lnTo>
                  <a:cubicBezTo>
                    <a:pt x="558800" y="49530"/>
                    <a:pt x="556260" y="49530"/>
                    <a:pt x="554990" y="52070"/>
                  </a:cubicBezTo>
                  <a:cubicBezTo>
                    <a:pt x="549910" y="49530"/>
                    <a:pt x="543560" y="48260"/>
                    <a:pt x="538480" y="45720"/>
                  </a:cubicBezTo>
                  <a:cubicBezTo>
                    <a:pt x="534670" y="44450"/>
                    <a:pt x="525780" y="46990"/>
                    <a:pt x="523240" y="50800"/>
                  </a:cubicBezTo>
                  <a:cubicBezTo>
                    <a:pt x="521970" y="52070"/>
                    <a:pt x="520700" y="53340"/>
                    <a:pt x="519430" y="53340"/>
                  </a:cubicBezTo>
                  <a:cubicBezTo>
                    <a:pt x="518160" y="53340"/>
                    <a:pt x="515620" y="52070"/>
                    <a:pt x="514350" y="52070"/>
                  </a:cubicBezTo>
                  <a:cubicBezTo>
                    <a:pt x="513080" y="52070"/>
                    <a:pt x="511810" y="53340"/>
                    <a:pt x="509270" y="53340"/>
                  </a:cubicBezTo>
                  <a:cubicBezTo>
                    <a:pt x="509270" y="54610"/>
                    <a:pt x="510540" y="55880"/>
                    <a:pt x="510540" y="57150"/>
                  </a:cubicBezTo>
                  <a:cubicBezTo>
                    <a:pt x="506730" y="58420"/>
                    <a:pt x="500380" y="68580"/>
                    <a:pt x="500380" y="73660"/>
                  </a:cubicBezTo>
                  <a:cubicBezTo>
                    <a:pt x="494030" y="76200"/>
                    <a:pt x="486410" y="77470"/>
                    <a:pt x="483870" y="85090"/>
                  </a:cubicBezTo>
                  <a:cubicBezTo>
                    <a:pt x="483870" y="86360"/>
                    <a:pt x="482600" y="86360"/>
                    <a:pt x="482600" y="87630"/>
                  </a:cubicBezTo>
                  <a:cubicBezTo>
                    <a:pt x="474980" y="88900"/>
                    <a:pt x="473710" y="96520"/>
                    <a:pt x="469900" y="102870"/>
                  </a:cubicBezTo>
                  <a:lnTo>
                    <a:pt x="469900" y="105410"/>
                  </a:lnTo>
                  <a:cubicBezTo>
                    <a:pt x="468630" y="105410"/>
                    <a:pt x="467360" y="106680"/>
                    <a:pt x="466090" y="106680"/>
                  </a:cubicBezTo>
                  <a:cubicBezTo>
                    <a:pt x="461010" y="109220"/>
                    <a:pt x="458470" y="113030"/>
                    <a:pt x="457200" y="119380"/>
                  </a:cubicBezTo>
                  <a:cubicBezTo>
                    <a:pt x="455930" y="125730"/>
                    <a:pt x="455930" y="130810"/>
                    <a:pt x="454660" y="137160"/>
                  </a:cubicBezTo>
                  <a:cubicBezTo>
                    <a:pt x="452120" y="135890"/>
                    <a:pt x="448310" y="138430"/>
                    <a:pt x="447040" y="134620"/>
                  </a:cubicBezTo>
                  <a:lnTo>
                    <a:pt x="444500" y="134620"/>
                  </a:lnTo>
                  <a:cubicBezTo>
                    <a:pt x="440690" y="139700"/>
                    <a:pt x="436880" y="144780"/>
                    <a:pt x="433070" y="148590"/>
                  </a:cubicBezTo>
                  <a:cubicBezTo>
                    <a:pt x="429260" y="151130"/>
                    <a:pt x="425450" y="152400"/>
                    <a:pt x="420370" y="154940"/>
                  </a:cubicBezTo>
                  <a:lnTo>
                    <a:pt x="420370" y="157480"/>
                  </a:lnTo>
                  <a:cubicBezTo>
                    <a:pt x="415290" y="156210"/>
                    <a:pt x="411480" y="154940"/>
                    <a:pt x="407670" y="152400"/>
                  </a:cubicBezTo>
                  <a:cubicBezTo>
                    <a:pt x="406400" y="152400"/>
                    <a:pt x="405130" y="151130"/>
                    <a:pt x="405130" y="151130"/>
                  </a:cubicBezTo>
                  <a:cubicBezTo>
                    <a:pt x="403860" y="151130"/>
                    <a:pt x="403860" y="149860"/>
                    <a:pt x="403860" y="149860"/>
                  </a:cubicBezTo>
                  <a:cubicBezTo>
                    <a:pt x="402590" y="149860"/>
                    <a:pt x="402590" y="151130"/>
                    <a:pt x="402590" y="152400"/>
                  </a:cubicBezTo>
                  <a:cubicBezTo>
                    <a:pt x="402590" y="157480"/>
                    <a:pt x="400050" y="156210"/>
                    <a:pt x="397510" y="154940"/>
                  </a:cubicBezTo>
                  <a:cubicBezTo>
                    <a:pt x="394970" y="153670"/>
                    <a:pt x="392430" y="153670"/>
                    <a:pt x="391160" y="157480"/>
                  </a:cubicBezTo>
                  <a:cubicBezTo>
                    <a:pt x="391160" y="158750"/>
                    <a:pt x="389890" y="160020"/>
                    <a:pt x="388620" y="160020"/>
                  </a:cubicBezTo>
                  <a:cubicBezTo>
                    <a:pt x="384810" y="161290"/>
                    <a:pt x="381000" y="162560"/>
                    <a:pt x="379730" y="166370"/>
                  </a:cubicBezTo>
                  <a:cubicBezTo>
                    <a:pt x="378460" y="168910"/>
                    <a:pt x="377190" y="170180"/>
                    <a:pt x="374650" y="172720"/>
                  </a:cubicBezTo>
                  <a:lnTo>
                    <a:pt x="355600" y="172720"/>
                  </a:lnTo>
                  <a:cubicBezTo>
                    <a:pt x="353060" y="172720"/>
                    <a:pt x="350520" y="172720"/>
                    <a:pt x="347980" y="173990"/>
                  </a:cubicBezTo>
                  <a:cubicBezTo>
                    <a:pt x="345440" y="173990"/>
                    <a:pt x="342900" y="175260"/>
                    <a:pt x="339090" y="176530"/>
                  </a:cubicBezTo>
                  <a:cubicBezTo>
                    <a:pt x="336550" y="177800"/>
                    <a:pt x="332740" y="180340"/>
                    <a:pt x="330200" y="181610"/>
                  </a:cubicBezTo>
                  <a:cubicBezTo>
                    <a:pt x="328930" y="182880"/>
                    <a:pt x="327660" y="182880"/>
                    <a:pt x="326390" y="182880"/>
                  </a:cubicBezTo>
                  <a:cubicBezTo>
                    <a:pt x="320040" y="182880"/>
                    <a:pt x="316230" y="186690"/>
                    <a:pt x="312420" y="190500"/>
                  </a:cubicBezTo>
                  <a:cubicBezTo>
                    <a:pt x="308610" y="193040"/>
                    <a:pt x="306070" y="196850"/>
                    <a:pt x="302260" y="199390"/>
                  </a:cubicBezTo>
                  <a:cubicBezTo>
                    <a:pt x="299720" y="200660"/>
                    <a:pt x="297180" y="201930"/>
                    <a:pt x="295910" y="203200"/>
                  </a:cubicBezTo>
                  <a:cubicBezTo>
                    <a:pt x="293370" y="204470"/>
                    <a:pt x="292100" y="207010"/>
                    <a:pt x="289560" y="207010"/>
                  </a:cubicBezTo>
                  <a:cubicBezTo>
                    <a:pt x="287020" y="208280"/>
                    <a:pt x="283210" y="208280"/>
                    <a:pt x="280670" y="207010"/>
                  </a:cubicBezTo>
                  <a:cubicBezTo>
                    <a:pt x="276860" y="204470"/>
                    <a:pt x="273050" y="207010"/>
                    <a:pt x="270510" y="208280"/>
                  </a:cubicBezTo>
                  <a:cubicBezTo>
                    <a:pt x="266700" y="209550"/>
                    <a:pt x="264160" y="212090"/>
                    <a:pt x="261620" y="213360"/>
                  </a:cubicBezTo>
                  <a:cubicBezTo>
                    <a:pt x="262890" y="214630"/>
                    <a:pt x="262890" y="215900"/>
                    <a:pt x="264160" y="217170"/>
                  </a:cubicBezTo>
                  <a:lnTo>
                    <a:pt x="260350" y="217170"/>
                  </a:lnTo>
                  <a:cubicBezTo>
                    <a:pt x="260350" y="218440"/>
                    <a:pt x="259080" y="219710"/>
                    <a:pt x="259080" y="220980"/>
                  </a:cubicBezTo>
                  <a:cubicBezTo>
                    <a:pt x="257810" y="220980"/>
                    <a:pt x="256540" y="219710"/>
                    <a:pt x="256540" y="219710"/>
                  </a:cubicBezTo>
                  <a:cubicBezTo>
                    <a:pt x="252730" y="222250"/>
                    <a:pt x="248920" y="224790"/>
                    <a:pt x="245110" y="226060"/>
                  </a:cubicBezTo>
                  <a:cubicBezTo>
                    <a:pt x="243840" y="226060"/>
                    <a:pt x="242570" y="227330"/>
                    <a:pt x="242570" y="227330"/>
                  </a:cubicBezTo>
                  <a:cubicBezTo>
                    <a:pt x="237490" y="226060"/>
                    <a:pt x="231140" y="227330"/>
                    <a:pt x="227330" y="223520"/>
                  </a:cubicBezTo>
                  <a:cubicBezTo>
                    <a:pt x="224790" y="220980"/>
                    <a:pt x="220980" y="219710"/>
                    <a:pt x="218440" y="217170"/>
                  </a:cubicBezTo>
                  <a:cubicBezTo>
                    <a:pt x="214630" y="214630"/>
                    <a:pt x="209550" y="215900"/>
                    <a:pt x="205740" y="222250"/>
                  </a:cubicBezTo>
                  <a:lnTo>
                    <a:pt x="187960" y="204470"/>
                  </a:lnTo>
                  <a:cubicBezTo>
                    <a:pt x="186690" y="205740"/>
                    <a:pt x="184150" y="207010"/>
                    <a:pt x="182880" y="208280"/>
                  </a:cubicBezTo>
                  <a:cubicBezTo>
                    <a:pt x="181610" y="208280"/>
                    <a:pt x="181610" y="209550"/>
                    <a:pt x="180340" y="209550"/>
                  </a:cubicBezTo>
                  <a:cubicBezTo>
                    <a:pt x="175260" y="210820"/>
                    <a:pt x="170180" y="212090"/>
                    <a:pt x="163830" y="213360"/>
                  </a:cubicBezTo>
                  <a:cubicBezTo>
                    <a:pt x="160020" y="214630"/>
                    <a:pt x="157480" y="215900"/>
                    <a:pt x="157480" y="220980"/>
                  </a:cubicBezTo>
                  <a:cubicBezTo>
                    <a:pt x="152400" y="223520"/>
                    <a:pt x="147320" y="222250"/>
                    <a:pt x="143510" y="227330"/>
                  </a:cubicBezTo>
                  <a:lnTo>
                    <a:pt x="139700" y="227330"/>
                  </a:lnTo>
                  <a:cubicBezTo>
                    <a:pt x="132080" y="223520"/>
                    <a:pt x="125730" y="224790"/>
                    <a:pt x="120650" y="231140"/>
                  </a:cubicBezTo>
                  <a:cubicBezTo>
                    <a:pt x="119380" y="232410"/>
                    <a:pt x="118110" y="232410"/>
                    <a:pt x="115570" y="232410"/>
                  </a:cubicBezTo>
                  <a:cubicBezTo>
                    <a:pt x="109220" y="231140"/>
                    <a:pt x="104140" y="234950"/>
                    <a:pt x="99060" y="238760"/>
                  </a:cubicBezTo>
                  <a:cubicBezTo>
                    <a:pt x="96520" y="241300"/>
                    <a:pt x="93980" y="242570"/>
                    <a:pt x="90170" y="242570"/>
                  </a:cubicBezTo>
                  <a:cubicBezTo>
                    <a:pt x="83820" y="243840"/>
                    <a:pt x="78740" y="243840"/>
                    <a:pt x="72390" y="243840"/>
                  </a:cubicBezTo>
                  <a:cubicBezTo>
                    <a:pt x="72390" y="243840"/>
                    <a:pt x="71120" y="243840"/>
                    <a:pt x="71120" y="245110"/>
                  </a:cubicBezTo>
                  <a:cubicBezTo>
                    <a:pt x="66040" y="251460"/>
                    <a:pt x="59690" y="251460"/>
                    <a:pt x="52070" y="251460"/>
                  </a:cubicBezTo>
                  <a:cubicBezTo>
                    <a:pt x="44450" y="251460"/>
                    <a:pt x="36830" y="252730"/>
                    <a:pt x="30480" y="259080"/>
                  </a:cubicBezTo>
                  <a:cubicBezTo>
                    <a:pt x="26670" y="262890"/>
                    <a:pt x="21590" y="265430"/>
                    <a:pt x="16510" y="269240"/>
                  </a:cubicBezTo>
                  <a:cubicBezTo>
                    <a:pt x="15240" y="269240"/>
                    <a:pt x="13970" y="270510"/>
                    <a:pt x="13970" y="270510"/>
                  </a:cubicBezTo>
                  <a:cubicBezTo>
                    <a:pt x="10160" y="270510"/>
                    <a:pt x="5080" y="269240"/>
                    <a:pt x="1270" y="269240"/>
                  </a:cubicBezTo>
                  <a:cubicBezTo>
                    <a:pt x="0" y="284480"/>
                    <a:pt x="2540" y="300990"/>
                    <a:pt x="3810" y="317500"/>
                  </a:cubicBezTo>
                  <a:close/>
                </a:path>
              </a:pathLst>
            </a:custGeom>
            <a:blipFill>
              <a:blip r:embed="rId9"/>
              <a:stretch>
                <a:fillRect t="-3814" b="-3814"/>
              </a:stretch>
            </a:blipFill>
          </p:spPr>
        </p:sp>
      </p:grpSp>
      <p:sp>
        <p:nvSpPr>
          <p:cNvPr id="16" name="TextBox 16"/>
          <p:cNvSpPr txBox="1"/>
          <p:nvPr/>
        </p:nvSpPr>
        <p:spPr>
          <a:xfrm>
            <a:off x="2797268" y="781851"/>
            <a:ext cx="12041739" cy="18396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40"/>
              </a:lnSpc>
            </a:pPr>
            <a:r>
              <a:rPr lang="en-US" sz="8000" dirty="0" err="1">
                <a:solidFill>
                  <a:srgbClr val="845C2C"/>
                </a:solidFill>
                <a:latin typeface="Margin"/>
              </a:rPr>
              <a:t>Поети</a:t>
            </a:r>
            <a:r>
              <a:rPr lang="en-US" sz="8000" dirty="0">
                <a:solidFill>
                  <a:srgbClr val="845C2C"/>
                </a:solidFill>
                <a:latin typeface="Margin"/>
              </a:rPr>
              <a:t>, </a:t>
            </a:r>
            <a:r>
              <a:rPr lang="en-US" sz="8000" dirty="0" err="1">
                <a:solidFill>
                  <a:srgbClr val="845C2C"/>
                </a:solidFill>
                <a:latin typeface="Margin"/>
              </a:rPr>
              <a:t>які</a:t>
            </a:r>
            <a:r>
              <a:rPr lang="en-US" sz="8000" dirty="0">
                <a:solidFill>
                  <a:srgbClr val="845C2C"/>
                </a:solidFill>
                <a:latin typeface="Margin"/>
              </a:rPr>
              <a:t> </a:t>
            </a:r>
            <a:r>
              <a:rPr lang="en-US" sz="8000" dirty="0" err="1">
                <a:solidFill>
                  <a:srgbClr val="845C2C"/>
                </a:solidFill>
                <a:latin typeface="Margin"/>
              </a:rPr>
              <a:t>писали</a:t>
            </a:r>
            <a:r>
              <a:rPr lang="en-US" sz="8000" dirty="0">
                <a:solidFill>
                  <a:srgbClr val="845C2C"/>
                </a:solidFill>
                <a:latin typeface="Margin"/>
              </a:rPr>
              <a:t> </a:t>
            </a:r>
            <a:r>
              <a:rPr lang="en-US" sz="8000" dirty="0" err="1">
                <a:solidFill>
                  <a:srgbClr val="845C2C"/>
                </a:solidFill>
                <a:latin typeface="Margin"/>
              </a:rPr>
              <a:t>про</a:t>
            </a:r>
            <a:r>
              <a:rPr lang="en-US" sz="8000" dirty="0">
                <a:solidFill>
                  <a:srgbClr val="845C2C"/>
                </a:solidFill>
                <a:latin typeface="Margin"/>
              </a:rPr>
              <a:t> </a:t>
            </a:r>
            <a:r>
              <a:rPr lang="en-US" sz="8000" dirty="0" err="1">
                <a:solidFill>
                  <a:srgbClr val="845C2C"/>
                </a:solidFill>
                <a:latin typeface="Margin"/>
              </a:rPr>
              <a:t>дружбу</a:t>
            </a:r>
            <a:r>
              <a:rPr lang="en-US" sz="8000" dirty="0">
                <a:solidFill>
                  <a:srgbClr val="845C2C"/>
                </a:solidFill>
                <a:latin typeface="Margin"/>
              </a:rPr>
              <a:t> і </a:t>
            </a:r>
            <a:r>
              <a:rPr lang="en-US" sz="8000" dirty="0" err="1">
                <a:solidFill>
                  <a:srgbClr val="845C2C"/>
                </a:solidFill>
                <a:latin typeface="Margin"/>
              </a:rPr>
              <a:t>кохання</a:t>
            </a:r>
            <a:endParaRPr lang="en-US" sz="8000" dirty="0">
              <a:solidFill>
                <a:srgbClr val="845C2C"/>
              </a:solidFill>
              <a:latin typeface="Margin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2568179" y="8091365"/>
            <a:ext cx="3895228" cy="10306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60"/>
              </a:lnSpc>
            </a:pPr>
            <a:r>
              <a:rPr lang="en-US" sz="4500" dirty="0" err="1">
                <a:solidFill>
                  <a:srgbClr val="4D3527"/>
                </a:solidFill>
                <a:latin typeface="Margin"/>
              </a:rPr>
              <a:t>П’єр</a:t>
            </a:r>
            <a:r>
              <a:rPr lang="en-US" sz="4500" dirty="0">
                <a:solidFill>
                  <a:srgbClr val="4D3527"/>
                </a:solidFill>
                <a:latin typeface="Margin"/>
              </a:rPr>
              <a:t> </a:t>
            </a:r>
            <a:r>
              <a:rPr lang="en-US" sz="4500" dirty="0" err="1">
                <a:solidFill>
                  <a:srgbClr val="4D3527"/>
                </a:solidFill>
                <a:latin typeface="Margin"/>
              </a:rPr>
              <a:t>де</a:t>
            </a:r>
            <a:r>
              <a:rPr lang="en-US" sz="4500" dirty="0">
                <a:solidFill>
                  <a:srgbClr val="4D3527"/>
                </a:solidFill>
                <a:latin typeface="Margin"/>
              </a:rPr>
              <a:t> </a:t>
            </a:r>
            <a:r>
              <a:rPr lang="en-US" sz="4500" dirty="0" err="1">
                <a:solidFill>
                  <a:srgbClr val="4D3527"/>
                </a:solidFill>
                <a:latin typeface="Margin"/>
              </a:rPr>
              <a:t>Ронсар</a:t>
            </a:r>
            <a:endParaRPr lang="en-US" sz="4500" dirty="0">
              <a:solidFill>
                <a:srgbClr val="4D3527"/>
              </a:solidFill>
              <a:latin typeface="Margi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6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 rot="-408043">
            <a:off x="3434751" y="1412557"/>
            <a:ext cx="11723298" cy="7766685"/>
          </a:xfrm>
          <a:custGeom>
            <a:avLst/>
            <a:gdLst/>
            <a:ahLst/>
            <a:cxnLst/>
            <a:rect l="l" t="t" r="r" b="b"/>
            <a:pathLst>
              <a:path w="11723298" h="7766685">
                <a:moveTo>
                  <a:pt x="0" y="0"/>
                </a:moveTo>
                <a:lnTo>
                  <a:pt x="11723298" y="0"/>
                </a:lnTo>
                <a:lnTo>
                  <a:pt x="11723298" y="7766686"/>
                </a:lnTo>
                <a:lnTo>
                  <a:pt x="0" y="77666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3282351" y="1260157"/>
            <a:ext cx="11723298" cy="7766685"/>
          </a:xfrm>
          <a:custGeom>
            <a:avLst/>
            <a:gdLst/>
            <a:ahLst/>
            <a:cxnLst/>
            <a:rect l="l" t="t" r="r" b="b"/>
            <a:pathLst>
              <a:path w="11723298" h="7766685">
                <a:moveTo>
                  <a:pt x="0" y="0"/>
                </a:moveTo>
                <a:lnTo>
                  <a:pt x="11723298" y="0"/>
                </a:lnTo>
                <a:lnTo>
                  <a:pt x="11723298" y="7766686"/>
                </a:lnTo>
                <a:lnTo>
                  <a:pt x="0" y="776668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3264698" y="1759251"/>
            <a:ext cx="2577742" cy="2569092"/>
          </a:xfrm>
          <a:custGeom>
            <a:avLst/>
            <a:gdLst/>
            <a:ahLst/>
            <a:cxnLst/>
            <a:rect l="l" t="t" r="r" b="b"/>
            <a:pathLst>
              <a:path w="2577742" h="2569092">
                <a:moveTo>
                  <a:pt x="0" y="0"/>
                </a:moveTo>
                <a:lnTo>
                  <a:pt x="2577742" y="0"/>
                </a:lnTo>
                <a:lnTo>
                  <a:pt x="2577742" y="2569092"/>
                </a:lnTo>
                <a:lnTo>
                  <a:pt x="0" y="256909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0419309">
            <a:off x="2377523" y="5915013"/>
            <a:ext cx="2577742" cy="2569092"/>
          </a:xfrm>
          <a:custGeom>
            <a:avLst/>
            <a:gdLst/>
            <a:ahLst/>
            <a:cxnLst/>
            <a:rect l="l" t="t" r="r" b="b"/>
            <a:pathLst>
              <a:path w="2577742" h="2569092">
                <a:moveTo>
                  <a:pt x="0" y="0"/>
                </a:moveTo>
                <a:lnTo>
                  <a:pt x="2577742" y="0"/>
                </a:lnTo>
                <a:lnTo>
                  <a:pt x="2577742" y="2569092"/>
                </a:lnTo>
                <a:lnTo>
                  <a:pt x="0" y="256909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4853173" y="2767812"/>
            <a:ext cx="8581654" cy="51800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77"/>
              </a:lnSpc>
            </a:pPr>
            <a:r>
              <a:rPr lang="en-US" sz="4179" dirty="0" err="1">
                <a:solidFill>
                  <a:srgbClr val="845C2C"/>
                </a:solidFill>
                <a:latin typeface="Margin"/>
              </a:rPr>
              <a:t>Генріх</a:t>
            </a:r>
            <a:r>
              <a:rPr lang="en-US" sz="4179" dirty="0">
                <a:solidFill>
                  <a:srgbClr val="845C2C"/>
                </a:solidFill>
                <a:latin typeface="Margin"/>
              </a:rPr>
              <a:t> </a:t>
            </a:r>
            <a:r>
              <a:rPr lang="en-US" sz="4179" dirty="0" err="1">
                <a:solidFill>
                  <a:srgbClr val="845C2C"/>
                </a:solidFill>
                <a:latin typeface="Margin"/>
              </a:rPr>
              <a:t>Гейне</a:t>
            </a:r>
            <a:r>
              <a:rPr lang="en-US" sz="4179" dirty="0">
                <a:solidFill>
                  <a:srgbClr val="845C2C"/>
                </a:solidFill>
                <a:latin typeface="Margin"/>
              </a:rPr>
              <a:t>, </a:t>
            </a:r>
            <a:r>
              <a:rPr lang="en-US" sz="4179" dirty="0" err="1">
                <a:solidFill>
                  <a:srgbClr val="845C2C"/>
                </a:solidFill>
                <a:latin typeface="Margin"/>
              </a:rPr>
              <a:t>Роберт</a:t>
            </a:r>
            <a:r>
              <a:rPr lang="en-US" sz="4179" dirty="0">
                <a:solidFill>
                  <a:srgbClr val="845C2C"/>
                </a:solidFill>
                <a:latin typeface="Margin"/>
              </a:rPr>
              <a:t> </a:t>
            </a:r>
            <a:r>
              <a:rPr lang="en-US" sz="4179" dirty="0" err="1">
                <a:solidFill>
                  <a:srgbClr val="845C2C"/>
                </a:solidFill>
                <a:latin typeface="Margin"/>
              </a:rPr>
              <a:t>Бернс</a:t>
            </a:r>
            <a:r>
              <a:rPr lang="en-US" sz="4179" dirty="0">
                <a:solidFill>
                  <a:srgbClr val="845C2C"/>
                </a:solidFill>
                <a:latin typeface="Margin"/>
              </a:rPr>
              <a:t>, </a:t>
            </a:r>
          </a:p>
          <a:p>
            <a:pPr algn="ctr">
              <a:lnSpc>
                <a:spcPts val="3677"/>
              </a:lnSpc>
            </a:pPr>
            <a:r>
              <a:rPr lang="en-US" sz="4179" dirty="0" err="1">
                <a:solidFill>
                  <a:srgbClr val="845C2C"/>
                </a:solidFill>
                <a:latin typeface="Margin"/>
              </a:rPr>
              <a:t>П’єр</a:t>
            </a:r>
            <a:r>
              <a:rPr lang="en-US" sz="4179" dirty="0">
                <a:solidFill>
                  <a:srgbClr val="845C2C"/>
                </a:solidFill>
                <a:latin typeface="Margin"/>
              </a:rPr>
              <a:t> </a:t>
            </a:r>
            <a:r>
              <a:rPr lang="en-US" sz="4179" dirty="0" err="1">
                <a:solidFill>
                  <a:srgbClr val="845C2C"/>
                </a:solidFill>
                <a:latin typeface="Margin"/>
              </a:rPr>
              <a:t>де</a:t>
            </a:r>
            <a:r>
              <a:rPr lang="en-US" sz="4179" dirty="0">
                <a:solidFill>
                  <a:srgbClr val="845C2C"/>
                </a:solidFill>
                <a:latin typeface="Margin"/>
              </a:rPr>
              <a:t> </a:t>
            </a:r>
            <a:r>
              <a:rPr lang="en-US" sz="4179" dirty="0" err="1">
                <a:solidFill>
                  <a:srgbClr val="845C2C"/>
                </a:solidFill>
                <a:latin typeface="Margin"/>
              </a:rPr>
              <a:t>Ронсар</a:t>
            </a:r>
            <a:r>
              <a:rPr lang="en-US" sz="4179" dirty="0">
                <a:solidFill>
                  <a:srgbClr val="845C2C"/>
                </a:solidFill>
                <a:latin typeface="Margin"/>
              </a:rPr>
              <a:t>. </a:t>
            </a:r>
            <a:r>
              <a:rPr lang="en-US" sz="4179" dirty="0" err="1">
                <a:solidFill>
                  <a:srgbClr val="845C2C"/>
                </a:solidFill>
                <a:latin typeface="Margin"/>
              </a:rPr>
              <a:t>Вони</a:t>
            </a:r>
            <a:r>
              <a:rPr lang="en-US" sz="4179" dirty="0">
                <a:solidFill>
                  <a:srgbClr val="845C2C"/>
                </a:solidFill>
                <a:latin typeface="Margin"/>
              </a:rPr>
              <a:t> </a:t>
            </a:r>
            <a:r>
              <a:rPr lang="en-US" sz="4179" dirty="0" err="1">
                <a:solidFill>
                  <a:srgbClr val="845C2C"/>
                </a:solidFill>
                <a:latin typeface="Margin"/>
              </a:rPr>
              <a:t>різні</a:t>
            </a:r>
            <a:r>
              <a:rPr lang="en-US" sz="4179" dirty="0">
                <a:solidFill>
                  <a:srgbClr val="845C2C"/>
                </a:solidFill>
                <a:latin typeface="Margin"/>
              </a:rPr>
              <a:t> </a:t>
            </a:r>
            <a:r>
              <a:rPr lang="en-US" sz="4179" dirty="0" err="1">
                <a:solidFill>
                  <a:srgbClr val="845C2C"/>
                </a:solidFill>
                <a:latin typeface="Margin"/>
              </a:rPr>
              <a:t>за</a:t>
            </a:r>
            <a:r>
              <a:rPr lang="en-US" sz="4179" dirty="0">
                <a:solidFill>
                  <a:srgbClr val="845C2C"/>
                </a:solidFill>
                <a:latin typeface="Margin"/>
              </a:rPr>
              <a:t> </a:t>
            </a:r>
            <a:r>
              <a:rPr lang="en-US" sz="4179" dirty="0" err="1">
                <a:solidFill>
                  <a:srgbClr val="845C2C"/>
                </a:solidFill>
                <a:latin typeface="Margin"/>
              </a:rPr>
              <a:t>своїм</a:t>
            </a:r>
            <a:r>
              <a:rPr lang="en-US" sz="4179" dirty="0">
                <a:solidFill>
                  <a:srgbClr val="845C2C"/>
                </a:solidFill>
                <a:latin typeface="Margin"/>
              </a:rPr>
              <a:t> </a:t>
            </a:r>
            <a:r>
              <a:rPr lang="en-US" sz="4179" dirty="0" err="1">
                <a:solidFill>
                  <a:srgbClr val="845C2C"/>
                </a:solidFill>
                <a:latin typeface="Margin"/>
              </a:rPr>
              <a:t>походженням</a:t>
            </a:r>
            <a:r>
              <a:rPr lang="en-US" sz="4179" dirty="0">
                <a:solidFill>
                  <a:srgbClr val="845C2C"/>
                </a:solidFill>
                <a:latin typeface="Margin"/>
              </a:rPr>
              <a:t>, </a:t>
            </a:r>
            <a:r>
              <a:rPr lang="en-US" sz="4179" dirty="0" err="1">
                <a:solidFill>
                  <a:srgbClr val="845C2C"/>
                </a:solidFill>
                <a:latin typeface="Margin"/>
              </a:rPr>
              <a:t>уподобаннями</a:t>
            </a:r>
            <a:r>
              <a:rPr lang="en-US" sz="4179" dirty="0">
                <a:solidFill>
                  <a:srgbClr val="845C2C"/>
                </a:solidFill>
                <a:latin typeface="Margin"/>
              </a:rPr>
              <a:t>, </a:t>
            </a:r>
            <a:r>
              <a:rPr lang="en-US" sz="4179" dirty="0" err="1">
                <a:solidFill>
                  <a:srgbClr val="845C2C"/>
                </a:solidFill>
                <a:latin typeface="Margin"/>
              </a:rPr>
              <a:t>розумінням</a:t>
            </a:r>
            <a:r>
              <a:rPr lang="en-US" sz="4179" dirty="0">
                <a:solidFill>
                  <a:srgbClr val="845C2C"/>
                </a:solidFill>
                <a:latin typeface="Margin"/>
              </a:rPr>
              <a:t> </a:t>
            </a:r>
            <a:r>
              <a:rPr lang="en-US" sz="4179" dirty="0" err="1">
                <a:solidFill>
                  <a:srgbClr val="845C2C"/>
                </a:solidFill>
                <a:latin typeface="Margin"/>
              </a:rPr>
              <a:t>багатьох</a:t>
            </a:r>
            <a:r>
              <a:rPr lang="en-US" sz="4179" dirty="0">
                <a:solidFill>
                  <a:srgbClr val="845C2C"/>
                </a:solidFill>
                <a:latin typeface="Margin"/>
              </a:rPr>
              <a:t> </a:t>
            </a:r>
            <a:r>
              <a:rPr lang="en-US" sz="4179" dirty="0" err="1">
                <a:solidFill>
                  <a:srgbClr val="845C2C"/>
                </a:solidFill>
                <a:latin typeface="Margin"/>
              </a:rPr>
              <a:t>житейських</a:t>
            </a:r>
            <a:r>
              <a:rPr lang="en-US" sz="4179" dirty="0">
                <a:solidFill>
                  <a:srgbClr val="845C2C"/>
                </a:solidFill>
                <a:latin typeface="Margin"/>
              </a:rPr>
              <a:t> </a:t>
            </a:r>
            <a:r>
              <a:rPr lang="en-US" sz="4179" dirty="0" err="1">
                <a:solidFill>
                  <a:srgbClr val="845C2C"/>
                </a:solidFill>
                <a:latin typeface="Margin"/>
              </a:rPr>
              <a:t>речей</a:t>
            </a:r>
            <a:r>
              <a:rPr lang="en-US" sz="4179" dirty="0">
                <a:solidFill>
                  <a:srgbClr val="845C2C"/>
                </a:solidFill>
                <a:latin typeface="Margin"/>
              </a:rPr>
              <a:t>, </a:t>
            </a:r>
            <a:r>
              <a:rPr lang="en-US" sz="4179" dirty="0" err="1">
                <a:solidFill>
                  <a:srgbClr val="845C2C"/>
                </a:solidFill>
                <a:latin typeface="Margin"/>
              </a:rPr>
              <a:t>вони</a:t>
            </a:r>
            <a:r>
              <a:rPr lang="en-US" sz="4179" dirty="0">
                <a:solidFill>
                  <a:srgbClr val="845C2C"/>
                </a:solidFill>
                <a:latin typeface="Margin"/>
              </a:rPr>
              <a:t> </a:t>
            </a:r>
            <a:r>
              <a:rPr lang="en-US" sz="4179" dirty="0" err="1">
                <a:solidFill>
                  <a:srgbClr val="845C2C"/>
                </a:solidFill>
                <a:latin typeface="Margin"/>
              </a:rPr>
              <a:t>навіть</a:t>
            </a:r>
            <a:r>
              <a:rPr lang="en-US" sz="4179" dirty="0">
                <a:solidFill>
                  <a:srgbClr val="845C2C"/>
                </a:solidFill>
                <a:latin typeface="Margin"/>
              </a:rPr>
              <a:t> </a:t>
            </a:r>
            <a:r>
              <a:rPr lang="en-US" sz="4179" dirty="0" err="1">
                <a:solidFill>
                  <a:srgbClr val="845C2C"/>
                </a:solidFill>
                <a:latin typeface="Margin"/>
              </a:rPr>
              <a:t>жили</a:t>
            </a:r>
            <a:r>
              <a:rPr lang="en-US" sz="4179" dirty="0">
                <a:solidFill>
                  <a:srgbClr val="845C2C"/>
                </a:solidFill>
                <a:latin typeface="Margin"/>
              </a:rPr>
              <a:t> в </a:t>
            </a:r>
            <a:r>
              <a:rPr lang="en-US" sz="4179" dirty="0" err="1">
                <a:solidFill>
                  <a:srgbClr val="845C2C"/>
                </a:solidFill>
                <a:latin typeface="Margin"/>
              </a:rPr>
              <a:t>різні</a:t>
            </a:r>
            <a:r>
              <a:rPr lang="en-US" sz="4179" dirty="0">
                <a:solidFill>
                  <a:srgbClr val="845C2C"/>
                </a:solidFill>
                <a:latin typeface="Margin"/>
              </a:rPr>
              <a:t> </a:t>
            </a:r>
            <a:r>
              <a:rPr lang="en-US" sz="4179" dirty="0" err="1">
                <a:solidFill>
                  <a:srgbClr val="845C2C"/>
                </a:solidFill>
                <a:latin typeface="Margin"/>
              </a:rPr>
              <a:t>епохи</a:t>
            </a:r>
            <a:r>
              <a:rPr lang="en-US" sz="4179" dirty="0">
                <a:solidFill>
                  <a:srgbClr val="845C2C"/>
                </a:solidFill>
                <a:latin typeface="Margin"/>
              </a:rPr>
              <a:t>. </a:t>
            </a:r>
            <a:r>
              <a:rPr lang="en-US" sz="4179" dirty="0" err="1">
                <a:solidFill>
                  <a:srgbClr val="845C2C"/>
                </a:solidFill>
                <a:latin typeface="Margin"/>
              </a:rPr>
              <a:t>Але</a:t>
            </a:r>
            <a:r>
              <a:rPr lang="en-US" sz="4179" dirty="0">
                <a:solidFill>
                  <a:srgbClr val="845C2C"/>
                </a:solidFill>
                <a:latin typeface="Margin"/>
              </a:rPr>
              <a:t> </a:t>
            </a:r>
            <a:r>
              <a:rPr lang="en-US" sz="4179" dirty="0" err="1">
                <a:solidFill>
                  <a:srgbClr val="845C2C"/>
                </a:solidFill>
                <a:latin typeface="Margin"/>
              </a:rPr>
              <a:t>єднає</a:t>
            </a:r>
            <a:r>
              <a:rPr lang="en-US" sz="4179" dirty="0">
                <a:solidFill>
                  <a:srgbClr val="845C2C"/>
                </a:solidFill>
                <a:latin typeface="Margin"/>
              </a:rPr>
              <a:t> </a:t>
            </a:r>
            <a:r>
              <a:rPr lang="en-US" sz="4179" dirty="0" err="1">
                <a:solidFill>
                  <a:srgbClr val="845C2C"/>
                </a:solidFill>
                <a:latin typeface="Margin"/>
              </a:rPr>
              <a:t>їх</a:t>
            </a:r>
            <a:r>
              <a:rPr lang="en-US" sz="4179" dirty="0">
                <a:solidFill>
                  <a:srgbClr val="845C2C"/>
                </a:solidFill>
                <a:latin typeface="Margin"/>
              </a:rPr>
              <a:t> </a:t>
            </a:r>
            <a:r>
              <a:rPr lang="en-US" sz="4179" dirty="0" err="1">
                <a:solidFill>
                  <a:srgbClr val="845C2C"/>
                </a:solidFill>
                <a:latin typeface="Margin"/>
              </a:rPr>
              <a:t>одне</a:t>
            </a:r>
            <a:r>
              <a:rPr lang="en-US" sz="4179" dirty="0">
                <a:solidFill>
                  <a:srgbClr val="845C2C"/>
                </a:solidFill>
                <a:latin typeface="Margin"/>
              </a:rPr>
              <a:t>: </a:t>
            </a:r>
            <a:r>
              <a:rPr lang="en-US" sz="4179" dirty="0" err="1">
                <a:solidFill>
                  <a:srgbClr val="845C2C"/>
                </a:solidFill>
                <a:latin typeface="Margin"/>
              </a:rPr>
              <a:t>глибоке</a:t>
            </a:r>
            <a:r>
              <a:rPr lang="en-US" sz="4179" dirty="0">
                <a:solidFill>
                  <a:srgbClr val="845C2C"/>
                </a:solidFill>
                <a:latin typeface="Margin"/>
              </a:rPr>
              <a:t> </a:t>
            </a:r>
            <a:r>
              <a:rPr lang="en-US" sz="4179" dirty="0" err="1">
                <a:solidFill>
                  <a:srgbClr val="845C2C"/>
                </a:solidFill>
                <a:latin typeface="Margin"/>
              </a:rPr>
              <a:t>розуміння</a:t>
            </a:r>
            <a:r>
              <a:rPr lang="en-US" sz="4179" dirty="0">
                <a:solidFill>
                  <a:srgbClr val="845C2C"/>
                </a:solidFill>
                <a:latin typeface="Margin"/>
              </a:rPr>
              <a:t> </a:t>
            </a:r>
            <a:r>
              <a:rPr lang="en-US" sz="4179" dirty="0" err="1">
                <a:solidFill>
                  <a:srgbClr val="845C2C"/>
                </a:solidFill>
                <a:latin typeface="Margin"/>
              </a:rPr>
              <a:t>світлого</a:t>
            </a:r>
            <a:r>
              <a:rPr lang="en-US" sz="4179" dirty="0">
                <a:solidFill>
                  <a:srgbClr val="845C2C"/>
                </a:solidFill>
                <a:latin typeface="Margin"/>
              </a:rPr>
              <a:t> й </a:t>
            </a:r>
            <a:r>
              <a:rPr lang="en-US" sz="4179" dirty="0" err="1">
                <a:solidFill>
                  <a:srgbClr val="845C2C"/>
                </a:solidFill>
                <a:latin typeface="Margin"/>
              </a:rPr>
              <a:t>прерасного</a:t>
            </a:r>
            <a:r>
              <a:rPr lang="en-US" sz="4179" dirty="0">
                <a:solidFill>
                  <a:srgbClr val="845C2C"/>
                </a:solidFill>
                <a:latin typeface="Margin"/>
              </a:rPr>
              <a:t>  </a:t>
            </a:r>
            <a:r>
              <a:rPr lang="en-US" sz="4179" dirty="0" err="1">
                <a:solidFill>
                  <a:srgbClr val="845C2C"/>
                </a:solidFill>
                <a:latin typeface="Margin"/>
              </a:rPr>
              <a:t>людського</a:t>
            </a:r>
            <a:r>
              <a:rPr lang="en-US" sz="4179" dirty="0">
                <a:solidFill>
                  <a:srgbClr val="845C2C"/>
                </a:solidFill>
                <a:latin typeface="Margin"/>
              </a:rPr>
              <a:t> </a:t>
            </a:r>
            <a:r>
              <a:rPr lang="en-US" sz="4179" dirty="0" err="1">
                <a:solidFill>
                  <a:srgbClr val="845C2C"/>
                </a:solidFill>
                <a:latin typeface="Margin"/>
              </a:rPr>
              <a:t>почуття</a:t>
            </a:r>
            <a:r>
              <a:rPr lang="en-US" sz="4179" dirty="0">
                <a:solidFill>
                  <a:srgbClr val="845C2C"/>
                </a:solidFill>
                <a:latin typeface="Margin"/>
              </a:rPr>
              <a:t> — </a:t>
            </a:r>
            <a:r>
              <a:rPr lang="en-US" sz="4179" dirty="0" err="1">
                <a:solidFill>
                  <a:srgbClr val="845C2C"/>
                </a:solidFill>
                <a:latin typeface="Margin"/>
              </a:rPr>
              <a:t>кохання</a:t>
            </a:r>
            <a:r>
              <a:rPr lang="en-US" sz="4179" dirty="0">
                <a:solidFill>
                  <a:srgbClr val="845C2C"/>
                </a:solidFill>
                <a:latin typeface="Margin"/>
              </a:rPr>
              <a:t>. </a:t>
            </a:r>
          </a:p>
          <a:p>
            <a:pPr algn="ctr">
              <a:lnSpc>
                <a:spcPts val="3677"/>
              </a:lnSpc>
            </a:pPr>
            <a:r>
              <a:rPr lang="en-US" sz="4179" dirty="0">
                <a:solidFill>
                  <a:srgbClr val="845C2C"/>
                </a:solidFill>
                <a:latin typeface="Margin"/>
              </a:rPr>
              <a:t>   </a:t>
            </a:r>
            <a:r>
              <a:rPr lang="en-US" sz="4179" dirty="0" err="1">
                <a:solidFill>
                  <a:srgbClr val="845C2C"/>
                </a:solidFill>
                <a:latin typeface="Margin"/>
              </a:rPr>
              <a:t>То</a:t>
            </a:r>
            <a:r>
              <a:rPr lang="en-US" sz="4179" dirty="0">
                <a:solidFill>
                  <a:srgbClr val="845C2C"/>
                </a:solidFill>
                <a:latin typeface="Margin"/>
              </a:rPr>
              <a:t> ж </a:t>
            </a:r>
            <a:r>
              <a:rPr lang="en-US" sz="4179" dirty="0" err="1">
                <a:solidFill>
                  <a:srgbClr val="845C2C"/>
                </a:solidFill>
                <a:latin typeface="Margin"/>
              </a:rPr>
              <a:t>починаємо</a:t>
            </a:r>
            <a:r>
              <a:rPr lang="en-US" sz="4179" dirty="0">
                <a:solidFill>
                  <a:srgbClr val="845C2C"/>
                </a:solidFill>
                <a:latin typeface="Margin"/>
              </a:rPr>
              <a:t> </a:t>
            </a:r>
            <a:r>
              <a:rPr lang="en-US" sz="4179" dirty="0" err="1">
                <a:solidFill>
                  <a:srgbClr val="845C2C"/>
                </a:solidFill>
                <a:latin typeface="Margin"/>
              </a:rPr>
              <a:t>наше</a:t>
            </a:r>
            <a:r>
              <a:rPr lang="en-US" sz="4179" dirty="0">
                <a:solidFill>
                  <a:srgbClr val="845C2C"/>
                </a:solidFill>
                <a:latin typeface="Margin"/>
              </a:rPr>
              <a:t> </a:t>
            </a:r>
            <a:r>
              <a:rPr lang="en-US" sz="4179" dirty="0" err="1">
                <a:solidFill>
                  <a:srgbClr val="845C2C"/>
                </a:solidFill>
                <a:latin typeface="Margin"/>
              </a:rPr>
              <a:t>знайомство</a:t>
            </a:r>
            <a:r>
              <a:rPr lang="en-US" sz="4179" dirty="0">
                <a:solidFill>
                  <a:srgbClr val="845C2C"/>
                </a:solidFill>
                <a:latin typeface="Margin"/>
              </a:rPr>
              <a:t> з </a:t>
            </a:r>
            <a:r>
              <a:rPr lang="en-US" sz="4179" dirty="0" err="1">
                <a:solidFill>
                  <a:srgbClr val="845C2C"/>
                </a:solidFill>
                <a:latin typeface="Margin"/>
              </a:rPr>
              <a:t>цими</a:t>
            </a:r>
            <a:r>
              <a:rPr lang="en-US" sz="4179" dirty="0">
                <a:solidFill>
                  <a:srgbClr val="845C2C"/>
                </a:solidFill>
                <a:latin typeface="Margin"/>
              </a:rPr>
              <a:t> </a:t>
            </a:r>
            <a:r>
              <a:rPr lang="en-US" sz="4179" dirty="0" err="1">
                <a:solidFill>
                  <a:srgbClr val="845C2C"/>
                </a:solidFill>
                <a:latin typeface="Margin"/>
              </a:rPr>
              <a:t>поетами</a:t>
            </a:r>
            <a:r>
              <a:rPr lang="en-US" sz="4179" dirty="0">
                <a:solidFill>
                  <a:srgbClr val="845C2C"/>
                </a:solidFill>
                <a:latin typeface="Margin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BDC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-5126062" y="1527635"/>
            <a:ext cx="10915818" cy="7231730"/>
          </a:xfrm>
          <a:custGeom>
            <a:avLst/>
            <a:gdLst/>
            <a:ahLst/>
            <a:cxnLst/>
            <a:rect l="l" t="t" r="r" b="b"/>
            <a:pathLst>
              <a:path w="10915818" h="7231730">
                <a:moveTo>
                  <a:pt x="0" y="0"/>
                </a:moveTo>
                <a:lnTo>
                  <a:pt x="10915818" y="0"/>
                </a:lnTo>
                <a:lnTo>
                  <a:pt x="10915818" y="7231730"/>
                </a:lnTo>
                <a:lnTo>
                  <a:pt x="0" y="72317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2545514">
            <a:off x="15439188" y="-2566214"/>
            <a:ext cx="7487971" cy="6009097"/>
          </a:xfrm>
          <a:custGeom>
            <a:avLst/>
            <a:gdLst/>
            <a:ahLst/>
            <a:cxnLst/>
            <a:rect l="l" t="t" r="r" b="b"/>
            <a:pathLst>
              <a:path w="7487971" h="6009097">
                <a:moveTo>
                  <a:pt x="0" y="0"/>
                </a:moveTo>
                <a:lnTo>
                  <a:pt x="7487971" y="0"/>
                </a:lnTo>
                <a:lnTo>
                  <a:pt x="7487971" y="6009097"/>
                </a:lnTo>
                <a:lnTo>
                  <a:pt x="0" y="600909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169443" y="5456409"/>
            <a:ext cx="3801891" cy="3801891"/>
          </a:xfrm>
          <a:custGeom>
            <a:avLst/>
            <a:gdLst/>
            <a:ahLst/>
            <a:cxnLst/>
            <a:rect l="l" t="t" r="r" b="b"/>
            <a:pathLst>
              <a:path w="3801891" h="3801891">
                <a:moveTo>
                  <a:pt x="0" y="0"/>
                </a:moveTo>
                <a:lnTo>
                  <a:pt x="3801892" y="0"/>
                </a:lnTo>
                <a:lnTo>
                  <a:pt x="3801892" y="3801891"/>
                </a:lnTo>
                <a:lnTo>
                  <a:pt x="0" y="380189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1467114">
            <a:off x="-3456762" y="8404740"/>
            <a:ext cx="8587839" cy="2613157"/>
          </a:xfrm>
          <a:custGeom>
            <a:avLst/>
            <a:gdLst/>
            <a:ahLst/>
            <a:cxnLst/>
            <a:rect l="l" t="t" r="r" b="b"/>
            <a:pathLst>
              <a:path w="8587839" h="2613157">
                <a:moveTo>
                  <a:pt x="0" y="0"/>
                </a:moveTo>
                <a:lnTo>
                  <a:pt x="8587839" y="0"/>
                </a:lnTo>
                <a:lnTo>
                  <a:pt x="8587839" y="2613157"/>
                </a:lnTo>
                <a:lnTo>
                  <a:pt x="0" y="261315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3282351" y="-2310277"/>
            <a:ext cx="11723298" cy="7766685"/>
          </a:xfrm>
          <a:custGeom>
            <a:avLst/>
            <a:gdLst/>
            <a:ahLst/>
            <a:cxnLst/>
            <a:rect l="l" t="t" r="r" b="b"/>
            <a:pathLst>
              <a:path w="11723298" h="7766685">
                <a:moveTo>
                  <a:pt x="0" y="0"/>
                </a:moveTo>
                <a:lnTo>
                  <a:pt x="11723298" y="0"/>
                </a:lnTo>
                <a:lnTo>
                  <a:pt x="11723298" y="7766686"/>
                </a:lnTo>
                <a:lnTo>
                  <a:pt x="0" y="776668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3282351" y="4830591"/>
            <a:ext cx="11723298" cy="7766685"/>
          </a:xfrm>
          <a:custGeom>
            <a:avLst/>
            <a:gdLst/>
            <a:ahLst/>
            <a:cxnLst/>
            <a:rect l="l" t="t" r="r" b="b"/>
            <a:pathLst>
              <a:path w="11723298" h="7766685">
                <a:moveTo>
                  <a:pt x="0" y="0"/>
                </a:moveTo>
                <a:lnTo>
                  <a:pt x="11723298" y="0"/>
                </a:lnTo>
                <a:lnTo>
                  <a:pt x="11723298" y="7766686"/>
                </a:lnTo>
                <a:lnTo>
                  <a:pt x="0" y="776668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10800000">
            <a:off x="13537624" y="438334"/>
            <a:ext cx="2427423" cy="2419278"/>
          </a:xfrm>
          <a:custGeom>
            <a:avLst/>
            <a:gdLst/>
            <a:ahLst/>
            <a:cxnLst/>
            <a:rect l="l" t="t" r="r" b="b"/>
            <a:pathLst>
              <a:path w="2427423" h="2419278">
                <a:moveTo>
                  <a:pt x="0" y="0"/>
                </a:moveTo>
                <a:lnTo>
                  <a:pt x="2427424" y="0"/>
                </a:lnTo>
                <a:lnTo>
                  <a:pt x="2427424" y="2419278"/>
                </a:lnTo>
                <a:lnTo>
                  <a:pt x="0" y="241927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331049" y="4260985"/>
            <a:ext cx="2908325" cy="3541339"/>
          </a:xfrm>
          <a:custGeom>
            <a:avLst/>
            <a:gdLst/>
            <a:ahLst/>
            <a:cxnLst/>
            <a:rect l="l" t="t" r="r" b="b"/>
            <a:pathLst>
              <a:path w="2908325" h="3541339">
                <a:moveTo>
                  <a:pt x="0" y="0"/>
                </a:moveTo>
                <a:lnTo>
                  <a:pt x="2908325" y="0"/>
                </a:lnTo>
                <a:lnTo>
                  <a:pt x="2908325" y="3541339"/>
                </a:lnTo>
                <a:lnTo>
                  <a:pt x="0" y="354133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731503" y="6946981"/>
            <a:ext cx="3101696" cy="3654428"/>
          </a:xfrm>
          <a:custGeom>
            <a:avLst/>
            <a:gdLst/>
            <a:ahLst/>
            <a:cxnLst/>
            <a:rect l="l" t="t" r="r" b="b"/>
            <a:pathLst>
              <a:path w="3101696" h="3654428">
                <a:moveTo>
                  <a:pt x="0" y="0"/>
                </a:moveTo>
                <a:lnTo>
                  <a:pt x="3101696" y="0"/>
                </a:lnTo>
                <a:lnTo>
                  <a:pt x="3101696" y="3654428"/>
                </a:lnTo>
                <a:lnTo>
                  <a:pt x="0" y="365442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4439913" y="995485"/>
            <a:ext cx="9256414" cy="1080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20"/>
              </a:lnSpc>
            </a:pPr>
            <a:r>
              <a:rPr lang="en-US" sz="9000" dirty="0" err="1">
                <a:solidFill>
                  <a:srgbClr val="845C2C"/>
                </a:solidFill>
                <a:latin typeface="Margin"/>
              </a:rPr>
              <a:t>П’єр</a:t>
            </a:r>
            <a:r>
              <a:rPr lang="en-US" sz="9000" dirty="0">
                <a:solidFill>
                  <a:srgbClr val="845C2C"/>
                </a:solidFill>
                <a:latin typeface="Margin"/>
              </a:rPr>
              <a:t> </a:t>
            </a:r>
            <a:r>
              <a:rPr lang="en-US" sz="9000" dirty="0" err="1">
                <a:solidFill>
                  <a:srgbClr val="845C2C"/>
                </a:solidFill>
                <a:latin typeface="Margin"/>
              </a:rPr>
              <a:t>де</a:t>
            </a:r>
            <a:r>
              <a:rPr lang="en-US" sz="9000" dirty="0">
                <a:solidFill>
                  <a:srgbClr val="845C2C"/>
                </a:solidFill>
                <a:latin typeface="Margin"/>
              </a:rPr>
              <a:t> </a:t>
            </a:r>
            <a:r>
              <a:rPr lang="en-US" sz="9000" dirty="0" err="1">
                <a:solidFill>
                  <a:srgbClr val="845C2C"/>
                </a:solidFill>
                <a:latin typeface="Margin"/>
              </a:rPr>
              <a:t>Ронсар</a:t>
            </a:r>
            <a:endParaRPr lang="en-US" sz="9000" dirty="0">
              <a:solidFill>
                <a:srgbClr val="845C2C"/>
              </a:solidFill>
              <a:latin typeface="Margin"/>
            </a:endParaRPr>
          </a:p>
        </p:txBody>
      </p:sp>
      <p:grpSp>
        <p:nvGrpSpPr>
          <p:cNvPr id="12" name="Group 12"/>
          <p:cNvGrpSpPr/>
          <p:nvPr/>
        </p:nvGrpSpPr>
        <p:grpSpPr>
          <a:xfrm>
            <a:off x="4674496" y="3577274"/>
            <a:ext cx="9021831" cy="2506635"/>
            <a:chOff x="0" y="0"/>
            <a:chExt cx="2376120" cy="66018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376120" cy="660184"/>
            </a:xfrm>
            <a:custGeom>
              <a:avLst/>
              <a:gdLst/>
              <a:ahLst/>
              <a:cxnLst/>
              <a:rect l="l" t="t" r="r" b="b"/>
              <a:pathLst>
                <a:path w="2376120" h="660184">
                  <a:moveTo>
                    <a:pt x="12872" y="0"/>
                  </a:moveTo>
                  <a:lnTo>
                    <a:pt x="2363248" y="0"/>
                  </a:lnTo>
                  <a:cubicBezTo>
                    <a:pt x="2370357" y="0"/>
                    <a:pt x="2376120" y="5763"/>
                    <a:pt x="2376120" y="12872"/>
                  </a:cubicBezTo>
                  <a:lnTo>
                    <a:pt x="2376120" y="647312"/>
                  </a:lnTo>
                  <a:cubicBezTo>
                    <a:pt x="2376120" y="654421"/>
                    <a:pt x="2370357" y="660184"/>
                    <a:pt x="2363248" y="660184"/>
                  </a:cubicBezTo>
                  <a:lnTo>
                    <a:pt x="12872" y="660184"/>
                  </a:lnTo>
                  <a:cubicBezTo>
                    <a:pt x="5763" y="660184"/>
                    <a:pt x="0" y="654421"/>
                    <a:pt x="0" y="647312"/>
                  </a:cubicBezTo>
                  <a:lnTo>
                    <a:pt x="0" y="12872"/>
                  </a:lnTo>
                  <a:cubicBezTo>
                    <a:pt x="0" y="5763"/>
                    <a:pt x="5763" y="0"/>
                    <a:pt x="12872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A58869"/>
              </a:solidFill>
              <a:prstDash val="solid"/>
              <a:miter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0" y="-28575"/>
              <a:ext cx="2376120" cy="6887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5745606" y="2970970"/>
            <a:ext cx="6838199" cy="961647"/>
            <a:chOff x="0" y="0"/>
            <a:chExt cx="1801007" cy="25327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801007" cy="253273"/>
            </a:xfrm>
            <a:custGeom>
              <a:avLst/>
              <a:gdLst/>
              <a:ahLst/>
              <a:cxnLst/>
              <a:rect l="l" t="t" r="r" b="b"/>
              <a:pathLst>
                <a:path w="1801007" h="253273">
                  <a:moveTo>
                    <a:pt x="16982" y="0"/>
                  </a:moveTo>
                  <a:lnTo>
                    <a:pt x="1784025" y="0"/>
                  </a:lnTo>
                  <a:cubicBezTo>
                    <a:pt x="1793404" y="0"/>
                    <a:pt x="1801007" y="7603"/>
                    <a:pt x="1801007" y="16982"/>
                  </a:cubicBezTo>
                  <a:lnTo>
                    <a:pt x="1801007" y="236291"/>
                  </a:lnTo>
                  <a:cubicBezTo>
                    <a:pt x="1801007" y="245670"/>
                    <a:pt x="1793404" y="253273"/>
                    <a:pt x="1784025" y="253273"/>
                  </a:cubicBezTo>
                  <a:lnTo>
                    <a:pt x="16982" y="253273"/>
                  </a:lnTo>
                  <a:cubicBezTo>
                    <a:pt x="7603" y="253273"/>
                    <a:pt x="0" y="245670"/>
                    <a:pt x="0" y="236291"/>
                  </a:cubicBezTo>
                  <a:lnTo>
                    <a:pt x="0" y="16982"/>
                  </a:lnTo>
                  <a:cubicBezTo>
                    <a:pt x="0" y="7603"/>
                    <a:pt x="7603" y="0"/>
                    <a:pt x="16982" y="0"/>
                  </a:cubicBezTo>
                  <a:close/>
                </a:path>
              </a:pathLst>
            </a:custGeom>
            <a:solidFill>
              <a:srgbClr val="D6CCBC"/>
            </a:solidFill>
            <a:ln w="38100" cap="sq">
              <a:solidFill>
                <a:srgbClr val="A58869"/>
              </a:solidFill>
              <a:prstDash val="solid"/>
              <a:miter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0" y="-28575"/>
              <a:ext cx="1801007" cy="2818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6072449" y="3266436"/>
            <a:ext cx="6184513" cy="5040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96"/>
              </a:lnSpc>
            </a:pPr>
            <a:r>
              <a:rPr lang="en-US" sz="4200" dirty="0" err="1">
                <a:solidFill>
                  <a:srgbClr val="845C2C"/>
                </a:solidFill>
                <a:latin typeface="Margin"/>
              </a:rPr>
              <a:t>Коротко</a:t>
            </a:r>
            <a:r>
              <a:rPr lang="en-US" sz="4200" dirty="0">
                <a:solidFill>
                  <a:srgbClr val="845C2C"/>
                </a:solidFill>
                <a:latin typeface="Margin"/>
              </a:rPr>
              <a:t> </a:t>
            </a:r>
            <a:r>
              <a:rPr lang="en-US" sz="4200" dirty="0" err="1">
                <a:solidFill>
                  <a:srgbClr val="845C2C"/>
                </a:solidFill>
                <a:latin typeface="Margin"/>
              </a:rPr>
              <a:t>про</a:t>
            </a:r>
            <a:r>
              <a:rPr lang="en-US" sz="4200" dirty="0">
                <a:solidFill>
                  <a:srgbClr val="845C2C"/>
                </a:solidFill>
                <a:latin typeface="Margin"/>
              </a:rPr>
              <a:t> </a:t>
            </a:r>
            <a:r>
              <a:rPr lang="en-US" sz="4200" dirty="0" err="1">
                <a:solidFill>
                  <a:srgbClr val="845C2C"/>
                </a:solidFill>
                <a:latin typeface="Margin"/>
              </a:rPr>
              <a:t>поета</a:t>
            </a:r>
            <a:endParaRPr lang="en-US" sz="4200" dirty="0">
              <a:solidFill>
                <a:srgbClr val="845C2C"/>
              </a:solidFill>
              <a:latin typeface="Margin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4833199" y="3980242"/>
            <a:ext cx="8704426" cy="19243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496"/>
              </a:lnSpc>
            </a:pPr>
            <a:r>
              <a:rPr lang="en-US" sz="2500" dirty="0" err="1">
                <a:solidFill>
                  <a:srgbClr val="4D3527"/>
                </a:solidFill>
                <a:latin typeface="Sanchez"/>
              </a:rPr>
              <a:t>П'єр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де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Ронса́р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(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фр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. Pierre de Ronsard; 11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вересня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1524, — 27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грудня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1585) —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французький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поет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XVI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століття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.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Очолював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поетичне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об'єднання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«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Плеяда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»,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що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стояло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на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засадах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збагачення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національної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літератури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надбанням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і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здобутками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літератур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Стародавньої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Греції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та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Риму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.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На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честь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поета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названа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Ронсарова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строфа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.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4633084" y="7118958"/>
            <a:ext cx="9063243" cy="2932971"/>
            <a:chOff x="0" y="0"/>
            <a:chExt cx="2387027" cy="77247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387027" cy="772470"/>
            </a:xfrm>
            <a:custGeom>
              <a:avLst/>
              <a:gdLst/>
              <a:ahLst/>
              <a:cxnLst/>
              <a:rect l="l" t="t" r="r" b="b"/>
              <a:pathLst>
                <a:path w="2387027" h="772470">
                  <a:moveTo>
                    <a:pt x="12813" y="0"/>
                  </a:moveTo>
                  <a:lnTo>
                    <a:pt x="2374214" y="0"/>
                  </a:lnTo>
                  <a:cubicBezTo>
                    <a:pt x="2377612" y="0"/>
                    <a:pt x="2380871" y="1350"/>
                    <a:pt x="2383274" y="3753"/>
                  </a:cubicBezTo>
                  <a:cubicBezTo>
                    <a:pt x="2385677" y="6156"/>
                    <a:pt x="2387027" y="9415"/>
                    <a:pt x="2387027" y="12813"/>
                  </a:cubicBezTo>
                  <a:lnTo>
                    <a:pt x="2387027" y="759657"/>
                  </a:lnTo>
                  <a:cubicBezTo>
                    <a:pt x="2387027" y="763055"/>
                    <a:pt x="2385677" y="766314"/>
                    <a:pt x="2383274" y="768717"/>
                  </a:cubicBezTo>
                  <a:cubicBezTo>
                    <a:pt x="2380871" y="771120"/>
                    <a:pt x="2377612" y="772470"/>
                    <a:pt x="2374214" y="772470"/>
                  </a:cubicBezTo>
                  <a:lnTo>
                    <a:pt x="12813" y="772470"/>
                  </a:lnTo>
                  <a:cubicBezTo>
                    <a:pt x="5737" y="772470"/>
                    <a:pt x="0" y="766733"/>
                    <a:pt x="0" y="759657"/>
                  </a:cubicBezTo>
                  <a:lnTo>
                    <a:pt x="0" y="12813"/>
                  </a:lnTo>
                  <a:cubicBezTo>
                    <a:pt x="0" y="9415"/>
                    <a:pt x="1350" y="6156"/>
                    <a:pt x="3753" y="3753"/>
                  </a:cubicBezTo>
                  <a:cubicBezTo>
                    <a:pt x="6156" y="1350"/>
                    <a:pt x="9415" y="0"/>
                    <a:pt x="1281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A58869"/>
              </a:solidFill>
              <a:prstDash val="solid"/>
              <a:miter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0" y="-28575"/>
              <a:ext cx="2387027" cy="8010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5704195" y="6572570"/>
            <a:ext cx="6879611" cy="885459"/>
            <a:chOff x="0" y="0"/>
            <a:chExt cx="1811914" cy="233207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811914" cy="233207"/>
            </a:xfrm>
            <a:custGeom>
              <a:avLst/>
              <a:gdLst/>
              <a:ahLst/>
              <a:cxnLst/>
              <a:rect l="l" t="t" r="r" b="b"/>
              <a:pathLst>
                <a:path w="1811914" h="233207">
                  <a:moveTo>
                    <a:pt x="16880" y="0"/>
                  </a:moveTo>
                  <a:lnTo>
                    <a:pt x="1795034" y="0"/>
                  </a:lnTo>
                  <a:cubicBezTo>
                    <a:pt x="1804356" y="0"/>
                    <a:pt x="1811914" y="7557"/>
                    <a:pt x="1811914" y="16880"/>
                  </a:cubicBezTo>
                  <a:lnTo>
                    <a:pt x="1811914" y="216327"/>
                  </a:lnTo>
                  <a:cubicBezTo>
                    <a:pt x="1811914" y="225650"/>
                    <a:pt x="1804356" y="233207"/>
                    <a:pt x="1795034" y="233207"/>
                  </a:cubicBezTo>
                  <a:lnTo>
                    <a:pt x="16880" y="233207"/>
                  </a:lnTo>
                  <a:cubicBezTo>
                    <a:pt x="7557" y="233207"/>
                    <a:pt x="0" y="225650"/>
                    <a:pt x="0" y="216327"/>
                  </a:cubicBezTo>
                  <a:lnTo>
                    <a:pt x="0" y="16880"/>
                  </a:lnTo>
                  <a:cubicBezTo>
                    <a:pt x="0" y="7557"/>
                    <a:pt x="7557" y="0"/>
                    <a:pt x="16880" y="0"/>
                  </a:cubicBezTo>
                  <a:close/>
                </a:path>
              </a:pathLst>
            </a:custGeom>
            <a:solidFill>
              <a:srgbClr val="D6CCBC"/>
            </a:solidFill>
            <a:ln w="38100" cap="sq">
              <a:solidFill>
                <a:srgbClr val="A58869"/>
              </a:solidFill>
              <a:prstDash val="solid"/>
              <a:miter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0" y="-28575"/>
              <a:ext cx="1811914" cy="2617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6093155" y="6822090"/>
            <a:ext cx="6184513" cy="535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60"/>
              </a:lnSpc>
            </a:pPr>
            <a:r>
              <a:rPr lang="en-US" sz="4500" dirty="0" err="1">
                <a:solidFill>
                  <a:srgbClr val="845C2C"/>
                </a:solidFill>
                <a:latin typeface="Margin"/>
              </a:rPr>
              <a:t>Творча</a:t>
            </a:r>
            <a:r>
              <a:rPr lang="en-US" sz="4500" dirty="0">
                <a:solidFill>
                  <a:srgbClr val="845C2C"/>
                </a:solidFill>
                <a:latin typeface="Margin"/>
              </a:rPr>
              <a:t> </a:t>
            </a:r>
            <a:r>
              <a:rPr lang="en-US" sz="4500" dirty="0" err="1">
                <a:solidFill>
                  <a:srgbClr val="845C2C"/>
                </a:solidFill>
                <a:latin typeface="Margin"/>
              </a:rPr>
              <a:t>спадщина</a:t>
            </a:r>
            <a:endParaRPr lang="en-US" sz="4500" dirty="0">
              <a:solidFill>
                <a:srgbClr val="845C2C"/>
              </a:solidFill>
              <a:latin typeface="Margin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4791787" y="7505653"/>
            <a:ext cx="8745837" cy="25655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496"/>
              </a:lnSpc>
            </a:pPr>
            <a:r>
              <a:rPr lang="en-US" sz="2500" dirty="0" err="1">
                <a:solidFill>
                  <a:srgbClr val="4D3527"/>
                </a:solidFill>
                <a:latin typeface="Sanchez"/>
              </a:rPr>
              <a:t>Ронсар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залишив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багату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поетичну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спадщину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.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Оспівував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радість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життя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,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кохання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,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писав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вірші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на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громадянські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,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патріотичні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,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філософські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теми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,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засуджував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релігійні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війни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.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Автор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збірок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«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Елегії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» (1565),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мадригалів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,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епітафій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. В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останні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роки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життя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працював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над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епічною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поемою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«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Франсіада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» (1572,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незакінчено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).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Трактат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Ронсара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«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Короткий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виклад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поетичного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мистецтва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»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відіграв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значну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роль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у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формуванні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французького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класицизму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8" grpId="0"/>
      <p:bldP spid="19" grpId="0"/>
      <p:bldP spid="26" grpId="0"/>
      <p:bldP spid="2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 rot="-5400000">
            <a:off x="-5126062" y="1527635"/>
            <a:ext cx="10915818" cy="7231730"/>
          </a:xfrm>
          <a:custGeom>
            <a:avLst/>
            <a:gdLst/>
            <a:ahLst/>
            <a:cxnLst/>
            <a:rect l="l" t="t" r="r" b="b"/>
            <a:pathLst>
              <a:path w="10915818" h="7231730">
                <a:moveTo>
                  <a:pt x="0" y="0"/>
                </a:moveTo>
                <a:lnTo>
                  <a:pt x="10915818" y="0"/>
                </a:lnTo>
                <a:lnTo>
                  <a:pt x="10915818" y="7231730"/>
                </a:lnTo>
                <a:lnTo>
                  <a:pt x="0" y="72317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2545514">
            <a:off x="15439188" y="-2566214"/>
            <a:ext cx="7487971" cy="6009097"/>
          </a:xfrm>
          <a:custGeom>
            <a:avLst/>
            <a:gdLst/>
            <a:ahLst/>
            <a:cxnLst/>
            <a:rect l="l" t="t" r="r" b="b"/>
            <a:pathLst>
              <a:path w="7487971" h="6009097">
                <a:moveTo>
                  <a:pt x="0" y="0"/>
                </a:moveTo>
                <a:lnTo>
                  <a:pt x="7487971" y="0"/>
                </a:lnTo>
                <a:lnTo>
                  <a:pt x="7487971" y="6009097"/>
                </a:lnTo>
                <a:lnTo>
                  <a:pt x="0" y="600909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169443" y="5456409"/>
            <a:ext cx="3801891" cy="3801891"/>
          </a:xfrm>
          <a:custGeom>
            <a:avLst/>
            <a:gdLst/>
            <a:ahLst/>
            <a:cxnLst/>
            <a:rect l="l" t="t" r="r" b="b"/>
            <a:pathLst>
              <a:path w="3801891" h="3801891">
                <a:moveTo>
                  <a:pt x="0" y="0"/>
                </a:moveTo>
                <a:lnTo>
                  <a:pt x="3801892" y="0"/>
                </a:lnTo>
                <a:lnTo>
                  <a:pt x="3801892" y="3801891"/>
                </a:lnTo>
                <a:lnTo>
                  <a:pt x="0" y="380189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467114">
            <a:off x="-3456762" y="8404740"/>
            <a:ext cx="8587839" cy="2613157"/>
          </a:xfrm>
          <a:custGeom>
            <a:avLst/>
            <a:gdLst/>
            <a:ahLst/>
            <a:cxnLst/>
            <a:rect l="l" t="t" r="r" b="b"/>
            <a:pathLst>
              <a:path w="8587839" h="2613157">
                <a:moveTo>
                  <a:pt x="0" y="0"/>
                </a:moveTo>
                <a:lnTo>
                  <a:pt x="8587839" y="0"/>
                </a:lnTo>
                <a:lnTo>
                  <a:pt x="8587839" y="2613157"/>
                </a:lnTo>
                <a:lnTo>
                  <a:pt x="0" y="261315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3282351" y="-2310277"/>
            <a:ext cx="11723298" cy="7766685"/>
          </a:xfrm>
          <a:custGeom>
            <a:avLst/>
            <a:gdLst/>
            <a:ahLst/>
            <a:cxnLst/>
            <a:rect l="l" t="t" r="r" b="b"/>
            <a:pathLst>
              <a:path w="11723298" h="7766685">
                <a:moveTo>
                  <a:pt x="0" y="0"/>
                </a:moveTo>
                <a:lnTo>
                  <a:pt x="11723298" y="0"/>
                </a:lnTo>
                <a:lnTo>
                  <a:pt x="11723298" y="7766686"/>
                </a:lnTo>
                <a:lnTo>
                  <a:pt x="0" y="776668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282351" y="4830591"/>
            <a:ext cx="11723298" cy="7766685"/>
          </a:xfrm>
          <a:custGeom>
            <a:avLst/>
            <a:gdLst/>
            <a:ahLst/>
            <a:cxnLst/>
            <a:rect l="l" t="t" r="r" b="b"/>
            <a:pathLst>
              <a:path w="11723298" h="7766685">
                <a:moveTo>
                  <a:pt x="0" y="0"/>
                </a:moveTo>
                <a:lnTo>
                  <a:pt x="11723298" y="0"/>
                </a:lnTo>
                <a:lnTo>
                  <a:pt x="11723298" y="7766686"/>
                </a:lnTo>
                <a:lnTo>
                  <a:pt x="0" y="776668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10800000">
            <a:off x="13537624" y="438334"/>
            <a:ext cx="2427423" cy="2419278"/>
          </a:xfrm>
          <a:custGeom>
            <a:avLst/>
            <a:gdLst/>
            <a:ahLst/>
            <a:cxnLst/>
            <a:rect l="l" t="t" r="r" b="b"/>
            <a:pathLst>
              <a:path w="2427423" h="2419278">
                <a:moveTo>
                  <a:pt x="0" y="0"/>
                </a:moveTo>
                <a:lnTo>
                  <a:pt x="2427424" y="0"/>
                </a:lnTo>
                <a:lnTo>
                  <a:pt x="2427424" y="2419278"/>
                </a:lnTo>
                <a:lnTo>
                  <a:pt x="0" y="241927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331049" y="4260985"/>
            <a:ext cx="2908325" cy="3541339"/>
          </a:xfrm>
          <a:custGeom>
            <a:avLst/>
            <a:gdLst/>
            <a:ahLst/>
            <a:cxnLst/>
            <a:rect l="l" t="t" r="r" b="b"/>
            <a:pathLst>
              <a:path w="2908325" h="3541339">
                <a:moveTo>
                  <a:pt x="0" y="0"/>
                </a:moveTo>
                <a:lnTo>
                  <a:pt x="2908325" y="0"/>
                </a:lnTo>
                <a:lnTo>
                  <a:pt x="2908325" y="3541339"/>
                </a:lnTo>
                <a:lnTo>
                  <a:pt x="0" y="354133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731503" y="6946981"/>
            <a:ext cx="3101696" cy="3654428"/>
          </a:xfrm>
          <a:custGeom>
            <a:avLst/>
            <a:gdLst/>
            <a:ahLst/>
            <a:cxnLst/>
            <a:rect l="l" t="t" r="r" b="b"/>
            <a:pathLst>
              <a:path w="3101696" h="3654428">
                <a:moveTo>
                  <a:pt x="0" y="0"/>
                </a:moveTo>
                <a:lnTo>
                  <a:pt x="3101696" y="0"/>
                </a:lnTo>
                <a:lnTo>
                  <a:pt x="3101696" y="3654428"/>
                </a:lnTo>
                <a:lnTo>
                  <a:pt x="0" y="365442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4114461" y="941718"/>
            <a:ext cx="9256414" cy="1641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48"/>
              </a:lnSpc>
            </a:pPr>
            <a:r>
              <a:rPr lang="en-US" sz="7100" dirty="0" err="1">
                <a:solidFill>
                  <a:srgbClr val="845C2C"/>
                </a:solidFill>
                <a:latin typeface="Margin"/>
              </a:rPr>
              <a:t>До</a:t>
            </a:r>
            <a:r>
              <a:rPr lang="en-US" sz="7100" dirty="0">
                <a:solidFill>
                  <a:srgbClr val="845C2C"/>
                </a:solidFill>
                <a:latin typeface="Margin"/>
              </a:rPr>
              <a:t> </a:t>
            </a:r>
            <a:r>
              <a:rPr lang="en-US" sz="7100" dirty="0" err="1">
                <a:solidFill>
                  <a:srgbClr val="845C2C"/>
                </a:solidFill>
                <a:latin typeface="Margin"/>
              </a:rPr>
              <a:t>того</a:t>
            </a:r>
            <a:r>
              <a:rPr lang="en-US" sz="7100" dirty="0">
                <a:solidFill>
                  <a:srgbClr val="845C2C"/>
                </a:solidFill>
                <a:latin typeface="Margin"/>
              </a:rPr>
              <a:t>, </a:t>
            </a:r>
            <a:r>
              <a:rPr lang="en-US" sz="7100" dirty="0" err="1">
                <a:solidFill>
                  <a:srgbClr val="845C2C"/>
                </a:solidFill>
                <a:latin typeface="Margin"/>
              </a:rPr>
              <a:t>як</a:t>
            </a:r>
            <a:r>
              <a:rPr lang="en-US" sz="7100" dirty="0">
                <a:solidFill>
                  <a:srgbClr val="845C2C"/>
                </a:solidFill>
                <a:latin typeface="Margin"/>
              </a:rPr>
              <a:t> </a:t>
            </a:r>
            <a:r>
              <a:rPr lang="en-US" sz="7100" dirty="0" err="1">
                <a:solidFill>
                  <a:srgbClr val="845C2C"/>
                </a:solidFill>
                <a:latin typeface="Margin"/>
              </a:rPr>
              <a:t>любов</a:t>
            </a:r>
            <a:r>
              <a:rPr lang="en-US" sz="7100" dirty="0">
                <a:solidFill>
                  <a:srgbClr val="845C2C"/>
                </a:solidFill>
                <a:latin typeface="Margin"/>
              </a:rPr>
              <a:t> у </a:t>
            </a:r>
            <a:r>
              <a:rPr lang="en-US" sz="7100" dirty="0" err="1">
                <a:solidFill>
                  <a:srgbClr val="845C2C"/>
                </a:solidFill>
                <a:latin typeface="Margin"/>
              </a:rPr>
              <a:t>світ</a:t>
            </a:r>
            <a:r>
              <a:rPr lang="en-US" sz="7100" dirty="0">
                <a:solidFill>
                  <a:srgbClr val="845C2C"/>
                </a:solidFill>
                <a:latin typeface="Margin"/>
              </a:rPr>
              <a:t> </a:t>
            </a:r>
            <a:r>
              <a:rPr lang="en-US" sz="7100" dirty="0" err="1">
                <a:solidFill>
                  <a:srgbClr val="845C2C"/>
                </a:solidFill>
                <a:latin typeface="Margin"/>
              </a:rPr>
              <a:t>прийшла</a:t>
            </a:r>
            <a:r>
              <a:rPr lang="en-US" sz="7100" dirty="0">
                <a:solidFill>
                  <a:srgbClr val="845C2C"/>
                </a:solidFill>
                <a:latin typeface="Margin"/>
              </a:rPr>
              <a:t>...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851505" y="3060280"/>
            <a:ext cx="8322008" cy="63607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r>
              <a:rPr lang="en-US" sz="3000" dirty="0" err="1">
                <a:solidFill>
                  <a:srgbClr val="4D3527"/>
                </a:solidFill>
                <a:latin typeface="Sanchez"/>
              </a:rPr>
              <a:t>До</a:t>
            </a:r>
            <a:r>
              <a:rPr lang="en-US" sz="30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3000" dirty="0" err="1">
                <a:solidFill>
                  <a:srgbClr val="4D3527"/>
                </a:solidFill>
                <a:latin typeface="Sanchez"/>
              </a:rPr>
              <a:t>того</a:t>
            </a:r>
            <a:r>
              <a:rPr lang="en-US" sz="3000" dirty="0">
                <a:solidFill>
                  <a:srgbClr val="4D3527"/>
                </a:solidFill>
                <a:latin typeface="Sanchez"/>
              </a:rPr>
              <a:t>, </a:t>
            </a:r>
            <a:r>
              <a:rPr lang="en-US" sz="3000" dirty="0" err="1">
                <a:solidFill>
                  <a:srgbClr val="4D3527"/>
                </a:solidFill>
                <a:latin typeface="Sanchez"/>
              </a:rPr>
              <a:t>як</a:t>
            </a:r>
            <a:r>
              <a:rPr lang="en-US" sz="30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3000" dirty="0" err="1">
                <a:solidFill>
                  <a:srgbClr val="4D3527"/>
                </a:solidFill>
                <a:latin typeface="Sanchez"/>
              </a:rPr>
              <a:t>любов</a:t>
            </a:r>
            <a:r>
              <a:rPr lang="en-US" sz="3000" dirty="0">
                <a:solidFill>
                  <a:srgbClr val="4D3527"/>
                </a:solidFill>
                <a:latin typeface="Sanchez"/>
              </a:rPr>
              <a:t> у </a:t>
            </a:r>
            <a:r>
              <a:rPr lang="en-US" sz="3000" dirty="0" err="1">
                <a:solidFill>
                  <a:srgbClr val="4D3527"/>
                </a:solidFill>
                <a:latin typeface="Sanchez"/>
              </a:rPr>
              <a:t>світ</a:t>
            </a:r>
            <a:r>
              <a:rPr lang="en-US" sz="30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3000" dirty="0" err="1">
                <a:solidFill>
                  <a:srgbClr val="4D3527"/>
                </a:solidFill>
                <a:latin typeface="Sanchez"/>
              </a:rPr>
              <a:t>прийшла</a:t>
            </a:r>
            <a:endParaRPr lang="en-US" sz="3000" dirty="0">
              <a:solidFill>
                <a:srgbClr val="4D3527"/>
              </a:solidFill>
              <a:latin typeface="Sanchez"/>
            </a:endParaRPr>
          </a:p>
          <a:p>
            <a:pPr algn="ctr">
              <a:lnSpc>
                <a:spcPts val="3120"/>
              </a:lnSpc>
            </a:pPr>
            <a:r>
              <a:rPr lang="en-US" sz="3000" dirty="0">
                <a:solidFill>
                  <a:srgbClr val="4D3527"/>
                </a:solidFill>
                <a:latin typeface="Sanchez"/>
              </a:rPr>
              <a:t>І </a:t>
            </a:r>
            <a:r>
              <a:rPr lang="en-US" sz="3000" dirty="0" err="1">
                <a:solidFill>
                  <a:srgbClr val="4D3527"/>
                </a:solidFill>
                <a:latin typeface="Sanchez"/>
              </a:rPr>
              <a:t>теплим</a:t>
            </a:r>
            <a:r>
              <a:rPr lang="en-US" sz="30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3000" dirty="0" err="1">
                <a:solidFill>
                  <a:srgbClr val="4D3527"/>
                </a:solidFill>
                <a:latin typeface="Sanchez"/>
              </a:rPr>
              <a:t>сяйвом</a:t>
            </a:r>
            <a:r>
              <a:rPr lang="en-US" sz="30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3000" dirty="0" err="1">
                <a:solidFill>
                  <a:srgbClr val="4D3527"/>
                </a:solidFill>
                <a:latin typeface="Sanchez"/>
              </a:rPr>
              <a:t>хаос</a:t>
            </a:r>
            <a:r>
              <a:rPr lang="en-US" sz="30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3000" dirty="0" err="1">
                <a:solidFill>
                  <a:srgbClr val="4D3527"/>
                </a:solidFill>
                <a:latin typeface="Sanchez"/>
              </a:rPr>
              <a:t>освітила</a:t>
            </a:r>
            <a:r>
              <a:rPr lang="en-US" sz="3000" dirty="0">
                <a:solidFill>
                  <a:srgbClr val="4D3527"/>
                </a:solidFill>
                <a:latin typeface="Sanchez"/>
              </a:rPr>
              <a:t>,</a:t>
            </a:r>
          </a:p>
          <a:p>
            <a:pPr algn="ctr">
              <a:lnSpc>
                <a:spcPts val="3120"/>
              </a:lnSpc>
            </a:pPr>
            <a:r>
              <a:rPr lang="en-US" sz="3000" dirty="0">
                <a:solidFill>
                  <a:srgbClr val="4D3527"/>
                </a:solidFill>
                <a:latin typeface="Sanchez"/>
              </a:rPr>
              <a:t>В </a:t>
            </a:r>
            <a:r>
              <a:rPr lang="en-US" sz="3000" dirty="0" err="1">
                <a:solidFill>
                  <a:srgbClr val="4D3527"/>
                </a:solidFill>
                <a:latin typeface="Sanchez"/>
              </a:rPr>
              <a:t>нім</a:t>
            </a:r>
            <a:r>
              <a:rPr lang="en-US" sz="30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3000" dirty="0" err="1">
                <a:solidFill>
                  <a:srgbClr val="4D3527"/>
                </a:solidFill>
                <a:latin typeface="Sanchez"/>
              </a:rPr>
              <a:t>плавала</a:t>
            </a:r>
            <a:r>
              <a:rPr lang="en-US" sz="30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3000" dirty="0" err="1">
                <a:solidFill>
                  <a:srgbClr val="4D3527"/>
                </a:solidFill>
                <a:latin typeface="Sanchez"/>
              </a:rPr>
              <a:t>планет</a:t>
            </a:r>
            <a:r>
              <a:rPr lang="en-US" sz="30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3000" dirty="0" err="1">
                <a:solidFill>
                  <a:srgbClr val="4D3527"/>
                </a:solidFill>
                <a:latin typeface="Sanchez"/>
              </a:rPr>
              <a:t>незмірна</a:t>
            </a:r>
            <a:r>
              <a:rPr lang="en-US" sz="30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3000" dirty="0" err="1">
                <a:solidFill>
                  <a:srgbClr val="4D3527"/>
                </a:solidFill>
                <a:latin typeface="Sanchez"/>
              </a:rPr>
              <a:t>сила</a:t>
            </a:r>
            <a:r>
              <a:rPr lang="en-US" sz="3000" dirty="0">
                <a:solidFill>
                  <a:srgbClr val="4D3527"/>
                </a:solidFill>
                <a:latin typeface="Sanchez"/>
              </a:rPr>
              <a:t>. </a:t>
            </a:r>
          </a:p>
          <a:p>
            <a:pPr algn="ctr">
              <a:lnSpc>
                <a:spcPts val="3120"/>
              </a:lnSpc>
            </a:pPr>
            <a:r>
              <a:rPr lang="en-US" sz="3000" dirty="0" err="1">
                <a:solidFill>
                  <a:srgbClr val="4D3527"/>
                </a:solidFill>
                <a:latin typeface="Sanchez"/>
              </a:rPr>
              <a:t>Без</a:t>
            </a:r>
            <a:r>
              <a:rPr lang="en-US" sz="30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3000" dirty="0" err="1">
                <a:solidFill>
                  <a:srgbClr val="4D3527"/>
                </a:solidFill>
                <a:latin typeface="Sanchez"/>
              </a:rPr>
              <a:t>ладу</a:t>
            </a:r>
            <a:r>
              <a:rPr lang="en-US" sz="3000" dirty="0">
                <a:solidFill>
                  <a:srgbClr val="4D3527"/>
                </a:solidFill>
                <a:latin typeface="Sanchez"/>
              </a:rPr>
              <a:t>, і </a:t>
            </a:r>
            <a:r>
              <a:rPr lang="en-US" sz="3000" dirty="0" err="1">
                <a:solidFill>
                  <a:srgbClr val="4D3527"/>
                </a:solidFill>
                <a:latin typeface="Sanchez"/>
              </a:rPr>
              <a:t>без</a:t>
            </a:r>
            <a:r>
              <a:rPr lang="en-US" sz="30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3000" dirty="0" err="1">
                <a:solidFill>
                  <a:srgbClr val="4D3527"/>
                </a:solidFill>
                <a:latin typeface="Sanchez"/>
              </a:rPr>
              <a:t>форми</a:t>
            </a:r>
            <a:r>
              <a:rPr lang="en-US" sz="3000" dirty="0">
                <a:solidFill>
                  <a:srgbClr val="4D3527"/>
                </a:solidFill>
                <a:latin typeface="Sanchez"/>
              </a:rPr>
              <a:t>, й </a:t>
            </a:r>
            <a:r>
              <a:rPr lang="en-US" sz="3000" dirty="0" err="1">
                <a:solidFill>
                  <a:srgbClr val="4D3527"/>
                </a:solidFill>
                <a:latin typeface="Sanchez"/>
              </a:rPr>
              <a:t>без</a:t>
            </a:r>
            <a:r>
              <a:rPr lang="en-US" sz="30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3000" dirty="0" err="1">
                <a:solidFill>
                  <a:srgbClr val="4D3527"/>
                </a:solidFill>
                <a:latin typeface="Sanchez"/>
              </a:rPr>
              <a:t>числа</a:t>
            </a:r>
            <a:r>
              <a:rPr lang="en-US" sz="3000" dirty="0">
                <a:solidFill>
                  <a:srgbClr val="4D3527"/>
                </a:solidFill>
                <a:latin typeface="Sanchez"/>
              </a:rPr>
              <a:t>. </a:t>
            </a:r>
          </a:p>
          <a:p>
            <a:pPr algn="ctr">
              <a:lnSpc>
                <a:spcPts val="3120"/>
              </a:lnSpc>
            </a:pPr>
            <a:r>
              <a:rPr lang="en-US" sz="3000" dirty="0" err="1">
                <a:solidFill>
                  <a:srgbClr val="4D3527"/>
                </a:solidFill>
                <a:latin typeface="Sanchez"/>
              </a:rPr>
              <a:t>Так</a:t>
            </a:r>
            <a:r>
              <a:rPr lang="en-US" sz="3000" dirty="0">
                <a:solidFill>
                  <a:srgbClr val="4D3527"/>
                </a:solidFill>
                <a:latin typeface="Sanchez"/>
              </a:rPr>
              <a:t> і </a:t>
            </a:r>
            <a:r>
              <a:rPr lang="en-US" sz="3000" dirty="0" err="1">
                <a:solidFill>
                  <a:srgbClr val="4D3527"/>
                </a:solidFill>
                <a:latin typeface="Sanchez"/>
              </a:rPr>
              <a:t>душа</a:t>
            </a:r>
            <a:r>
              <a:rPr lang="en-US" sz="30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3000" dirty="0" err="1">
                <a:solidFill>
                  <a:srgbClr val="4D3527"/>
                </a:solidFill>
                <a:latin typeface="Sanchez"/>
              </a:rPr>
              <a:t>несміливо</a:t>
            </a:r>
            <a:r>
              <a:rPr lang="en-US" sz="30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3000" dirty="0" err="1">
                <a:solidFill>
                  <a:srgbClr val="4D3527"/>
                </a:solidFill>
                <a:latin typeface="Sanchez"/>
              </a:rPr>
              <a:t>жила</a:t>
            </a:r>
            <a:r>
              <a:rPr lang="en-US" sz="3000" dirty="0">
                <a:solidFill>
                  <a:srgbClr val="4D3527"/>
                </a:solidFill>
                <a:latin typeface="Sanchez"/>
              </a:rPr>
              <a:t>,</a:t>
            </a:r>
          </a:p>
          <a:p>
            <a:pPr algn="ctr">
              <a:lnSpc>
                <a:spcPts val="3120"/>
              </a:lnSpc>
            </a:pPr>
            <a:r>
              <a:rPr lang="en-US" sz="3000" dirty="0" err="1">
                <a:solidFill>
                  <a:srgbClr val="4D3527"/>
                </a:solidFill>
                <a:latin typeface="Sanchez"/>
              </a:rPr>
              <a:t>Без</a:t>
            </a:r>
            <a:r>
              <a:rPr lang="en-US" sz="30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3000" dirty="0" err="1">
                <a:solidFill>
                  <a:srgbClr val="4D3527"/>
                </a:solidFill>
                <a:latin typeface="Sanchez"/>
              </a:rPr>
              <a:t>ладу</a:t>
            </a:r>
            <a:r>
              <a:rPr lang="en-US" sz="3000" dirty="0">
                <a:solidFill>
                  <a:srgbClr val="4D3527"/>
                </a:solidFill>
                <a:latin typeface="Sanchez"/>
              </a:rPr>
              <a:t> й </a:t>
            </a:r>
            <a:r>
              <a:rPr lang="en-US" sz="3000" dirty="0" err="1">
                <a:solidFill>
                  <a:srgbClr val="4D3527"/>
                </a:solidFill>
                <a:latin typeface="Sanchez"/>
              </a:rPr>
              <a:t>форми</a:t>
            </a:r>
            <a:r>
              <a:rPr lang="en-US" sz="3000" dirty="0">
                <a:solidFill>
                  <a:srgbClr val="4D3527"/>
                </a:solidFill>
                <a:latin typeface="Sanchez"/>
              </a:rPr>
              <a:t> у </a:t>
            </a:r>
            <a:r>
              <a:rPr lang="en-US" sz="3000" dirty="0" err="1">
                <a:solidFill>
                  <a:srgbClr val="4D3527"/>
                </a:solidFill>
                <a:latin typeface="Sanchez"/>
              </a:rPr>
              <a:t>мені</a:t>
            </a:r>
            <a:r>
              <a:rPr lang="en-US" sz="30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3000" dirty="0" err="1">
                <a:solidFill>
                  <a:srgbClr val="4D3527"/>
                </a:solidFill>
                <a:latin typeface="Sanchez"/>
              </a:rPr>
              <a:t>бродила</a:t>
            </a:r>
            <a:r>
              <a:rPr lang="en-US" sz="3000" dirty="0">
                <a:solidFill>
                  <a:srgbClr val="4D3527"/>
                </a:solidFill>
                <a:latin typeface="Sanchez"/>
              </a:rPr>
              <a:t>,</a:t>
            </a:r>
          </a:p>
          <a:p>
            <a:pPr algn="ctr">
              <a:lnSpc>
                <a:spcPts val="3120"/>
              </a:lnSpc>
            </a:pPr>
            <a:r>
              <a:rPr lang="en-US" sz="3000" dirty="0" err="1">
                <a:solidFill>
                  <a:srgbClr val="4D3527"/>
                </a:solidFill>
                <a:latin typeface="Sanchez"/>
              </a:rPr>
              <a:t>Поки</a:t>
            </a:r>
            <a:r>
              <a:rPr lang="en-US" sz="30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3000" dirty="0" err="1">
                <a:solidFill>
                  <a:srgbClr val="4D3527"/>
                </a:solidFill>
                <a:latin typeface="Sanchez"/>
              </a:rPr>
              <a:t>любов</a:t>
            </a:r>
            <a:r>
              <a:rPr lang="en-US" sz="30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3000" dirty="0" err="1">
                <a:solidFill>
                  <a:srgbClr val="4D3527"/>
                </a:solidFill>
                <a:latin typeface="Sanchez"/>
              </a:rPr>
              <a:t>її</a:t>
            </a:r>
            <a:r>
              <a:rPr lang="en-US" sz="30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3000" dirty="0" err="1">
                <a:solidFill>
                  <a:srgbClr val="4D3527"/>
                </a:solidFill>
                <a:latin typeface="Sanchez"/>
              </a:rPr>
              <a:t>не</a:t>
            </a:r>
            <a:r>
              <a:rPr lang="en-US" sz="30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3000" dirty="0" err="1">
                <a:solidFill>
                  <a:srgbClr val="4D3527"/>
                </a:solidFill>
                <a:latin typeface="Sanchez"/>
              </a:rPr>
              <a:t>озорила</a:t>
            </a:r>
            <a:r>
              <a:rPr lang="en-US" sz="3000" dirty="0">
                <a:solidFill>
                  <a:srgbClr val="4D3527"/>
                </a:solidFill>
                <a:latin typeface="Sanchez"/>
              </a:rPr>
              <a:t>,</a:t>
            </a:r>
          </a:p>
          <a:p>
            <a:pPr algn="ctr">
              <a:lnSpc>
                <a:spcPts val="3120"/>
              </a:lnSpc>
            </a:pPr>
            <a:r>
              <a:rPr lang="en-US" sz="3000" dirty="0" err="1">
                <a:solidFill>
                  <a:srgbClr val="4D3527"/>
                </a:solidFill>
                <a:latin typeface="Sanchez"/>
              </a:rPr>
              <a:t>Коли</a:t>
            </a:r>
            <a:r>
              <a:rPr lang="en-US" sz="3000" dirty="0">
                <a:solidFill>
                  <a:srgbClr val="4D3527"/>
                </a:solidFill>
                <a:latin typeface="Sanchez"/>
              </a:rPr>
              <a:t> з </a:t>
            </a:r>
            <a:r>
              <a:rPr lang="en-US" sz="3000" dirty="0" err="1">
                <a:solidFill>
                  <a:srgbClr val="4D3527"/>
                </a:solidFill>
                <a:latin typeface="Sanchez"/>
              </a:rPr>
              <a:t>очей</a:t>
            </a:r>
            <a:r>
              <a:rPr lang="en-US" sz="30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3000" dirty="0" err="1">
                <a:solidFill>
                  <a:srgbClr val="4D3527"/>
                </a:solidFill>
                <a:latin typeface="Sanchez"/>
              </a:rPr>
              <a:t>ти</a:t>
            </a:r>
            <a:r>
              <a:rPr lang="en-US" sz="30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3000" dirty="0" err="1">
                <a:solidFill>
                  <a:srgbClr val="4D3527"/>
                </a:solidFill>
                <a:latin typeface="Sanchez"/>
              </a:rPr>
              <a:t>сяйво</a:t>
            </a:r>
            <a:r>
              <a:rPr lang="en-US" sz="30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3000" dirty="0" err="1">
                <a:solidFill>
                  <a:srgbClr val="4D3527"/>
                </a:solidFill>
                <a:latin typeface="Sanchez"/>
              </a:rPr>
              <a:t>розлила</a:t>
            </a:r>
            <a:r>
              <a:rPr lang="en-US" sz="3000" dirty="0">
                <a:solidFill>
                  <a:srgbClr val="4D3527"/>
                </a:solidFill>
                <a:latin typeface="Sanchez"/>
              </a:rPr>
              <a:t>.</a:t>
            </a:r>
          </a:p>
          <a:p>
            <a:pPr algn="ctr">
              <a:lnSpc>
                <a:spcPts val="3120"/>
              </a:lnSpc>
            </a:pPr>
            <a:r>
              <a:rPr lang="en-US" sz="3000" dirty="0">
                <a:solidFill>
                  <a:srgbClr val="4D3527"/>
                </a:solidFill>
                <a:latin typeface="Sanchez"/>
              </a:rPr>
              <a:t>І, </a:t>
            </a:r>
            <a:r>
              <a:rPr lang="en-US" sz="3000" dirty="0" err="1">
                <a:solidFill>
                  <a:srgbClr val="4D3527"/>
                </a:solidFill>
                <a:latin typeface="Sanchez"/>
              </a:rPr>
              <a:t>скорений</a:t>
            </a:r>
            <a:r>
              <a:rPr lang="en-US" sz="30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3000" dirty="0" err="1">
                <a:solidFill>
                  <a:srgbClr val="4D3527"/>
                </a:solidFill>
                <a:latin typeface="Sanchez"/>
              </a:rPr>
              <a:t>любові</a:t>
            </a:r>
            <a:r>
              <a:rPr lang="en-US" sz="30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3000" dirty="0" err="1">
                <a:solidFill>
                  <a:srgbClr val="4D3527"/>
                </a:solidFill>
                <a:latin typeface="Sanchez"/>
              </a:rPr>
              <a:t>верховенством</a:t>
            </a:r>
            <a:r>
              <a:rPr lang="en-US" sz="3000" dirty="0">
                <a:solidFill>
                  <a:srgbClr val="4D3527"/>
                </a:solidFill>
                <a:latin typeface="Sanchez"/>
              </a:rPr>
              <a:t>,</a:t>
            </a:r>
          </a:p>
          <a:p>
            <a:pPr algn="ctr">
              <a:lnSpc>
                <a:spcPts val="3120"/>
              </a:lnSpc>
            </a:pPr>
            <a:r>
              <a:rPr lang="en-US" sz="3000" dirty="0" err="1">
                <a:solidFill>
                  <a:srgbClr val="4D3527"/>
                </a:solidFill>
                <a:latin typeface="Sanchez"/>
              </a:rPr>
              <a:t>Дух</a:t>
            </a:r>
            <a:r>
              <a:rPr lang="en-US" sz="3000" dirty="0">
                <a:solidFill>
                  <a:srgbClr val="4D3527"/>
                </a:solidFill>
                <a:latin typeface="Sanchez"/>
              </a:rPr>
              <a:t> у </a:t>
            </a:r>
            <a:r>
              <a:rPr lang="en-US" sz="3000" dirty="0" err="1">
                <a:solidFill>
                  <a:srgbClr val="4D3527"/>
                </a:solidFill>
                <a:latin typeface="Sanchez"/>
              </a:rPr>
              <a:t>мені</a:t>
            </a:r>
            <a:r>
              <a:rPr lang="en-US" sz="30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3000" dirty="0" err="1">
                <a:solidFill>
                  <a:srgbClr val="4D3527"/>
                </a:solidFill>
                <a:latin typeface="Sanchez"/>
              </a:rPr>
              <a:t>наповнився</a:t>
            </a:r>
            <a:r>
              <a:rPr lang="en-US" sz="30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3000" dirty="0" err="1">
                <a:solidFill>
                  <a:srgbClr val="4D3527"/>
                </a:solidFill>
                <a:latin typeface="Sanchez"/>
              </a:rPr>
              <a:t>блаженством</a:t>
            </a:r>
            <a:r>
              <a:rPr lang="en-US" sz="3000" dirty="0">
                <a:solidFill>
                  <a:srgbClr val="4D3527"/>
                </a:solidFill>
                <a:latin typeface="Sanchez"/>
              </a:rPr>
              <a:t>,</a:t>
            </a:r>
          </a:p>
          <a:p>
            <a:pPr algn="ctr">
              <a:lnSpc>
                <a:spcPts val="3120"/>
              </a:lnSpc>
            </a:pPr>
            <a:r>
              <a:rPr lang="en-US" sz="3000" dirty="0">
                <a:solidFill>
                  <a:srgbClr val="4D3527"/>
                </a:solidFill>
                <a:latin typeface="Sanchez"/>
              </a:rPr>
              <a:t>В </a:t>
            </a:r>
            <a:r>
              <a:rPr lang="en-US" sz="3000" dirty="0" err="1">
                <a:solidFill>
                  <a:srgbClr val="4D3527"/>
                </a:solidFill>
                <a:latin typeface="Sanchez"/>
              </a:rPr>
              <a:t>думках</a:t>
            </a:r>
            <a:r>
              <a:rPr lang="en-US" sz="30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3000" dirty="0" err="1">
                <a:solidFill>
                  <a:srgbClr val="4D3527"/>
                </a:solidFill>
                <a:latin typeface="Sanchez"/>
              </a:rPr>
              <a:t>моїх</a:t>
            </a:r>
            <a:r>
              <a:rPr lang="en-US" sz="30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3000" dirty="0" err="1">
                <a:solidFill>
                  <a:srgbClr val="4D3527"/>
                </a:solidFill>
                <a:latin typeface="Sanchez"/>
              </a:rPr>
              <a:t>вогонь</a:t>
            </a:r>
            <a:r>
              <a:rPr lang="en-US" sz="30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3000" dirty="0" err="1">
                <a:solidFill>
                  <a:srgbClr val="4D3527"/>
                </a:solidFill>
                <a:latin typeface="Sanchez"/>
              </a:rPr>
              <a:t>запломенів</a:t>
            </a:r>
            <a:r>
              <a:rPr lang="en-US" sz="3000" dirty="0">
                <a:solidFill>
                  <a:srgbClr val="4D3527"/>
                </a:solidFill>
                <a:latin typeface="Sanchez"/>
              </a:rPr>
              <a:t>. </a:t>
            </a:r>
          </a:p>
          <a:p>
            <a:pPr algn="ctr">
              <a:lnSpc>
                <a:spcPts val="3120"/>
              </a:lnSpc>
            </a:pPr>
            <a:r>
              <a:rPr lang="en-US" sz="3000" dirty="0" err="1">
                <a:solidFill>
                  <a:srgbClr val="4D3527"/>
                </a:solidFill>
                <a:latin typeface="Sanchez"/>
              </a:rPr>
              <a:t>Любов</a:t>
            </a:r>
            <a:r>
              <a:rPr lang="en-US" sz="30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3000" dirty="0" err="1">
                <a:solidFill>
                  <a:srgbClr val="4D3527"/>
                </a:solidFill>
                <a:latin typeface="Sanchez"/>
              </a:rPr>
              <a:t>дала</a:t>
            </a:r>
            <a:r>
              <a:rPr lang="en-US" sz="30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3000" dirty="0" err="1">
                <a:solidFill>
                  <a:srgbClr val="4D3527"/>
                </a:solidFill>
                <a:latin typeface="Sanchez"/>
              </a:rPr>
              <a:t>життя</a:t>
            </a:r>
            <a:r>
              <a:rPr lang="en-US" sz="3000" dirty="0">
                <a:solidFill>
                  <a:srgbClr val="4D3527"/>
                </a:solidFill>
                <a:latin typeface="Sanchez"/>
              </a:rPr>
              <a:t>, і </a:t>
            </a:r>
            <a:r>
              <a:rPr lang="en-US" sz="3000" dirty="0" err="1">
                <a:solidFill>
                  <a:srgbClr val="4D3527"/>
                </a:solidFill>
                <a:latin typeface="Sanchez"/>
              </a:rPr>
              <a:t>рух</a:t>
            </a:r>
            <a:r>
              <a:rPr lang="en-US" sz="3000" dirty="0">
                <a:solidFill>
                  <a:srgbClr val="4D3527"/>
                </a:solidFill>
                <a:latin typeface="Sanchez"/>
              </a:rPr>
              <a:t>, і </a:t>
            </a:r>
            <a:r>
              <a:rPr lang="en-US" sz="3000" dirty="0" err="1">
                <a:solidFill>
                  <a:srgbClr val="4D3527"/>
                </a:solidFill>
                <a:latin typeface="Sanchez"/>
              </a:rPr>
              <a:t>силу</a:t>
            </a:r>
            <a:r>
              <a:rPr lang="en-US" sz="3000" dirty="0">
                <a:solidFill>
                  <a:srgbClr val="4D3527"/>
                </a:solidFill>
                <a:latin typeface="Sanchez"/>
              </a:rPr>
              <a:t>,</a:t>
            </a:r>
          </a:p>
          <a:p>
            <a:pPr algn="ctr">
              <a:lnSpc>
                <a:spcPts val="3120"/>
              </a:lnSpc>
            </a:pPr>
            <a:r>
              <a:rPr lang="en-US" sz="3000" dirty="0">
                <a:solidFill>
                  <a:srgbClr val="4D3527"/>
                </a:solidFill>
                <a:latin typeface="Sanchez"/>
              </a:rPr>
              <a:t>І </a:t>
            </a:r>
            <a:r>
              <a:rPr lang="en-US" sz="3000" dirty="0" err="1">
                <a:solidFill>
                  <a:srgbClr val="4D3527"/>
                </a:solidFill>
                <a:latin typeface="Sanchez"/>
              </a:rPr>
              <a:t>душу</a:t>
            </a:r>
            <a:r>
              <a:rPr lang="en-US" sz="30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3000" dirty="0" err="1">
                <a:solidFill>
                  <a:srgbClr val="4D3527"/>
                </a:solidFill>
                <a:latin typeface="Sanchez"/>
              </a:rPr>
              <a:t>відродила</a:t>
            </a:r>
            <a:r>
              <a:rPr lang="en-US" sz="30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3000" dirty="0" err="1">
                <a:solidFill>
                  <a:srgbClr val="4D3527"/>
                </a:solidFill>
                <a:latin typeface="Sanchez"/>
              </a:rPr>
              <a:t>осмутнілу</a:t>
            </a:r>
            <a:r>
              <a:rPr lang="en-US" sz="3000" dirty="0">
                <a:solidFill>
                  <a:srgbClr val="4D3527"/>
                </a:solidFill>
                <a:latin typeface="Sanchez"/>
              </a:rPr>
              <a:t> –</a:t>
            </a:r>
          </a:p>
          <a:p>
            <a:pPr algn="ctr">
              <a:lnSpc>
                <a:spcPts val="3120"/>
              </a:lnSpc>
            </a:pPr>
            <a:r>
              <a:rPr lang="en-US" sz="3000" dirty="0" err="1">
                <a:solidFill>
                  <a:srgbClr val="4D3527"/>
                </a:solidFill>
                <a:latin typeface="Sanchez"/>
              </a:rPr>
              <a:t>Її</a:t>
            </a:r>
            <a:r>
              <a:rPr lang="en-US" sz="30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3000" dirty="0" err="1">
                <a:solidFill>
                  <a:srgbClr val="4D3527"/>
                </a:solidFill>
                <a:latin typeface="Sanchez"/>
              </a:rPr>
              <a:t>любовний</a:t>
            </a:r>
            <a:r>
              <a:rPr lang="en-US" sz="30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3000" dirty="0" err="1">
                <a:solidFill>
                  <a:srgbClr val="4D3527"/>
                </a:solidFill>
                <a:latin typeface="Sanchez"/>
              </a:rPr>
              <a:t>пломінь</a:t>
            </a:r>
            <a:r>
              <a:rPr lang="en-US" sz="30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3000" dirty="0" err="1">
                <a:solidFill>
                  <a:srgbClr val="4D3527"/>
                </a:solidFill>
                <a:latin typeface="Sanchez"/>
              </a:rPr>
              <a:t>відігрів</a:t>
            </a:r>
            <a:r>
              <a:rPr lang="en-US" sz="3000" dirty="0">
                <a:solidFill>
                  <a:srgbClr val="4D3527"/>
                </a:solidFill>
                <a:latin typeface="Sanchez"/>
              </a:rPr>
              <a:t>.</a:t>
            </a:r>
          </a:p>
          <a:p>
            <a:pPr algn="ctr">
              <a:lnSpc>
                <a:spcPts val="3120"/>
              </a:lnSpc>
            </a:pPr>
            <a:endParaRPr lang="en-US" sz="3000" dirty="0">
              <a:solidFill>
                <a:srgbClr val="4D3527"/>
              </a:solidFill>
              <a:latin typeface="Sanchez"/>
            </a:endParaRPr>
          </a:p>
          <a:p>
            <a:pPr algn="ctr">
              <a:lnSpc>
                <a:spcPts val="3120"/>
              </a:lnSpc>
            </a:pPr>
            <a:r>
              <a:rPr lang="en-US" sz="3000" i="1" dirty="0">
                <a:solidFill>
                  <a:srgbClr val="4D3527"/>
                </a:solidFill>
                <a:latin typeface="Sanchez Italics"/>
              </a:rPr>
              <a:t>(</a:t>
            </a:r>
            <a:r>
              <a:rPr lang="en-US" sz="3000" i="1" dirty="0" err="1">
                <a:solidFill>
                  <a:srgbClr val="4D3527"/>
                </a:solidFill>
                <a:latin typeface="Sanchez Italics"/>
              </a:rPr>
              <a:t>переклад</a:t>
            </a:r>
            <a:r>
              <a:rPr lang="en-US" sz="3000" i="1" dirty="0">
                <a:solidFill>
                  <a:srgbClr val="4D3527"/>
                </a:solidFill>
                <a:latin typeface="Sanchez Italics"/>
              </a:rPr>
              <a:t> Ф. </a:t>
            </a:r>
            <a:r>
              <a:rPr lang="en-US" sz="3000" i="1" dirty="0" err="1">
                <a:solidFill>
                  <a:srgbClr val="4D3527"/>
                </a:solidFill>
                <a:latin typeface="Sanchez Italics"/>
              </a:rPr>
              <a:t>Скляр</a:t>
            </a:r>
            <a:r>
              <a:rPr lang="en-US" sz="3000" i="1" dirty="0">
                <a:solidFill>
                  <a:srgbClr val="4D3527"/>
                </a:solidFill>
                <a:latin typeface="Sanchez Italics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BDC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-5126062" y="1527635"/>
            <a:ext cx="10915818" cy="7231730"/>
          </a:xfrm>
          <a:custGeom>
            <a:avLst/>
            <a:gdLst/>
            <a:ahLst/>
            <a:cxnLst/>
            <a:rect l="l" t="t" r="r" b="b"/>
            <a:pathLst>
              <a:path w="10915818" h="7231730">
                <a:moveTo>
                  <a:pt x="0" y="0"/>
                </a:moveTo>
                <a:lnTo>
                  <a:pt x="10915818" y="0"/>
                </a:lnTo>
                <a:lnTo>
                  <a:pt x="10915818" y="7231730"/>
                </a:lnTo>
                <a:lnTo>
                  <a:pt x="0" y="72317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2545514">
            <a:off x="15439188" y="-2566214"/>
            <a:ext cx="7487971" cy="6009097"/>
          </a:xfrm>
          <a:custGeom>
            <a:avLst/>
            <a:gdLst/>
            <a:ahLst/>
            <a:cxnLst/>
            <a:rect l="l" t="t" r="r" b="b"/>
            <a:pathLst>
              <a:path w="7487971" h="6009097">
                <a:moveTo>
                  <a:pt x="0" y="0"/>
                </a:moveTo>
                <a:lnTo>
                  <a:pt x="7487971" y="0"/>
                </a:lnTo>
                <a:lnTo>
                  <a:pt x="7487971" y="6009097"/>
                </a:lnTo>
                <a:lnTo>
                  <a:pt x="0" y="600909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169443" y="5456409"/>
            <a:ext cx="3801891" cy="3801891"/>
          </a:xfrm>
          <a:custGeom>
            <a:avLst/>
            <a:gdLst/>
            <a:ahLst/>
            <a:cxnLst/>
            <a:rect l="l" t="t" r="r" b="b"/>
            <a:pathLst>
              <a:path w="3801891" h="3801891">
                <a:moveTo>
                  <a:pt x="0" y="0"/>
                </a:moveTo>
                <a:lnTo>
                  <a:pt x="3801892" y="0"/>
                </a:lnTo>
                <a:lnTo>
                  <a:pt x="3801892" y="3801891"/>
                </a:lnTo>
                <a:lnTo>
                  <a:pt x="0" y="380189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1467114">
            <a:off x="-3456762" y="8404740"/>
            <a:ext cx="8587839" cy="2613157"/>
          </a:xfrm>
          <a:custGeom>
            <a:avLst/>
            <a:gdLst/>
            <a:ahLst/>
            <a:cxnLst/>
            <a:rect l="l" t="t" r="r" b="b"/>
            <a:pathLst>
              <a:path w="8587839" h="2613157">
                <a:moveTo>
                  <a:pt x="0" y="0"/>
                </a:moveTo>
                <a:lnTo>
                  <a:pt x="8587839" y="0"/>
                </a:lnTo>
                <a:lnTo>
                  <a:pt x="8587839" y="2613157"/>
                </a:lnTo>
                <a:lnTo>
                  <a:pt x="0" y="261315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3282351" y="-2310277"/>
            <a:ext cx="11723298" cy="7766685"/>
          </a:xfrm>
          <a:custGeom>
            <a:avLst/>
            <a:gdLst/>
            <a:ahLst/>
            <a:cxnLst/>
            <a:rect l="l" t="t" r="r" b="b"/>
            <a:pathLst>
              <a:path w="11723298" h="7766685">
                <a:moveTo>
                  <a:pt x="0" y="0"/>
                </a:moveTo>
                <a:lnTo>
                  <a:pt x="11723298" y="0"/>
                </a:lnTo>
                <a:lnTo>
                  <a:pt x="11723298" y="7766686"/>
                </a:lnTo>
                <a:lnTo>
                  <a:pt x="0" y="776668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3282351" y="4830591"/>
            <a:ext cx="11723298" cy="7766685"/>
          </a:xfrm>
          <a:custGeom>
            <a:avLst/>
            <a:gdLst/>
            <a:ahLst/>
            <a:cxnLst/>
            <a:rect l="l" t="t" r="r" b="b"/>
            <a:pathLst>
              <a:path w="11723298" h="7766685">
                <a:moveTo>
                  <a:pt x="0" y="0"/>
                </a:moveTo>
                <a:lnTo>
                  <a:pt x="11723298" y="0"/>
                </a:lnTo>
                <a:lnTo>
                  <a:pt x="11723298" y="7766686"/>
                </a:lnTo>
                <a:lnTo>
                  <a:pt x="0" y="776668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10800000">
            <a:off x="13537624" y="438334"/>
            <a:ext cx="2427423" cy="2419278"/>
          </a:xfrm>
          <a:custGeom>
            <a:avLst/>
            <a:gdLst/>
            <a:ahLst/>
            <a:cxnLst/>
            <a:rect l="l" t="t" r="r" b="b"/>
            <a:pathLst>
              <a:path w="2427423" h="2419278">
                <a:moveTo>
                  <a:pt x="0" y="0"/>
                </a:moveTo>
                <a:lnTo>
                  <a:pt x="2427424" y="0"/>
                </a:lnTo>
                <a:lnTo>
                  <a:pt x="2427424" y="2419278"/>
                </a:lnTo>
                <a:lnTo>
                  <a:pt x="0" y="241927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331049" y="4260985"/>
            <a:ext cx="2908325" cy="3541339"/>
          </a:xfrm>
          <a:custGeom>
            <a:avLst/>
            <a:gdLst/>
            <a:ahLst/>
            <a:cxnLst/>
            <a:rect l="l" t="t" r="r" b="b"/>
            <a:pathLst>
              <a:path w="2908325" h="3541339">
                <a:moveTo>
                  <a:pt x="0" y="0"/>
                </a:moveTo>
                <a:lnTo>
                  <a:pt x="2908325" y="0"/>
                </a:lnTo>
                <a:lnTo>
                  <a:pt x="2908325" y="3541339"/>
                </a:lnTo>
                <a:lnTo>
                  <a:pt x="0" y="354133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731503" y="6946981"/>
            <a:ext cx="3101696" cy="3654428"/>
          </a:xfrm>
          <a:custGeom>
            <a:avLst/>
            <a:gdLst/>
            <a:ahLst/>
            <a:cxnLst/>
            <a:rect l="l" t="t" r="r" b="b"/>
            <a:pathLst>
              <a:path w="3101696" h="3654428">
                <a:moveTo>
                  <a:pt x="0" y="0"/>
                </a:moveTo>
                <a:lnTo>
                  <a:pt x="3101696" y="0"/>
                </a:lnTo>
                <a:lnTo>
                  <a:pt x="3101696" y="3654428"/>
                </a:lnTo>
                <a:lnTo>
                  <a:pt x="0" y="365442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4439913" y="1185985"/>
            <a:ext cx="9256414" cy="1080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20"/>
              </a:lnSpc>
            </a:pPr>
            <a:r>
              <a:rPr lang="en-US" sz="9000" dirty="0" err="1">
                <a:solidFill>
                  <a:srgbClr val="845C2C"/>
                </a:solidFill>
                <a:latin typeface="Margin"/>
              </a:rPr>
              <a:t>Роберт</a:t>
            </a:r>
            <a:r>
              <a:rPr lang="en-US" sz="9000" dirty="0">
                <a:solidFill>
                  <a:srgbClr val="845C2C"/>
                </a:solidFill>
                <a:latin typeface="Margin"/>
              </a:rPr>
              <a:t> </a:t>
            </a:r>
            <a:r>
              <a:rPr lang="en-US" sz="9000" dirty="0" err="1">
                <a:solidFill>
                  <a:srgbClr val="845C2C"/>
                </a:solidFill>
                <a:latin typeface="Margin"/>
              </a:rPr>
              <a:t>Бернс</a:t>
            </a:r>
            <a:endParaRPr lang="en-US" sz="9000" dirty="0">
              <a:solidFill>
                <a:srgbClr val="845C2C"/>
              </a:solidFill>
              <a:latin typeface="Margin"/>
            </a:endParaRPr>
          </a:p>
        </p:txBody>
      </p:sp>
      <p:grpSp>
        <p:nvGrpSpPr>
          <p:cNvPr id="12" name="Group 12"/>
          <p:cNvGrpSpPr/>
          <p:nvPr/>
        </p:nvGrpSpPr>
        <p:grpSpPr>
          <a:xfrm>
            <a:off x="4674496" y="3577274"/>
            <a:ext cx="9021831" cy="2220885"/>
            <a:chOff x="0" y="0"/>
            <a:chExt cx="2376120" cy="58492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376120" cy="584924"/>
            </a:xfrm>
            <a:custGeom>
              <a:avLst/>
              <a:gdLst/>
              <a:ahLst/>
              <a:cxnLst/>
              <a:rect l="l" t="t" r="r" b="b"/>
              <a:pathLst>
                <a:path w="2376120" h="584924">
                  <a:moveTo>
                    <a:pt x="12872" y="0"/>
                  </a:moveTo>
                  <a:lnTo>
                    <a:pt x="2363248" y="0"/>
                  </a:lnTo>
                  <a:cubicBezTo>
                    <a:pt x="2370357" y="0"/>
                    <a:pt x="2376120" y="5763"/>
                    <a:pt x="2376120" y="12872"/>
                  </a:cubicBezTo>
                  <a:lnTo>
                    <a:pt x="2376120" y="572052"/>
                  </a:lnTo>
                  <a:cubicBezTo>
                    <a:pt x="2376120" y="579161"/>
                    <a:pt x="2370357" y="584924"/>
                    <a:pt x="2363248" y="584924"/>
                  </a:cubicBezTo>
                  <a:lnTo>
                    <a:pt x="12872" y="584924"/>
                  </a:lnTo>
                  <a:cubicBezTo>
                    <a:pt x="5763" y="584924"/>
                    <a:pt x="0" y="579161"/>
                    <a:pt x="0" y="572052"/>
                  </a:cubicBezTo>
                  <a:lnTo>
                    <a:pt x="0" y="12872"/>
                  </a:lnTo>
                  <a:cubicBezTo>
                    <a:pt x="0" y="5763"/>
                    <a:pt x="5763" y="0"/>
                    <a:pt x="12872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A58869"/>
              </a:solidFill>
              <a:prstDash val="solid"/>
              <a:miter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0" y="-28575"/>
              <a:ext cx="2376120" cy="6134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5745606" y="2970970"/>
            <a:ext cx="6838199" cy="961647"/>
            <a:chOff x="0" y="0"/>
            <a:chExt cx="1801007" cy="25327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801007" cy="253273"/>
            </a:xfrm>
            <a:custGeom>
              <a:avLst/>
              <a:gdLst/>
              <a:ahLst/>
              <a:cxnLst/>
              <a:rect l="l" t="t" r="r" b="b"/>
              <a:pathLst>
                <a:path w="1801007" h="253273">
                  <a:moveTo>
                    <a:pt x="16982" y="0"/>
                  </a:moveTo>
                  <a:lnTo>
                    <a:pt x="1784025" y="0"/>
                  </a:lnTo>
                  <a:cubicBezTo>
                    <a:pt x="1793404" y="0"/>
                    <a:pt x="1801007" y="7603"/>
                    <a:pt x="1801007" y="16982"/>
                  </a:cubicBezTo>
                  <a:lnTo>
                    <a:pt x="1801007" y="236291"/>
                  </a:lnTo>
                  <a:cubicBezTo>
                    <a:pt x="1801007" y="245670"/>
                    <a:pt x="1793404" y="253273"/>
                    <a:pt x="1784025" y="253273"/>
                  </a:cubicBezTo>
                  <a:lnTo>
                    <a:pt x="16982" y="253273"/>
                  </a:lnTo>
                  <a:cubicBezTo>
                    <a:pt x="7603" y="253273"/>
                    <a:pt x="0" y="245670"/>
                    <a:pt x="0" y="236291"/>
                  </a:cubicBezTo>
                  <a:lnTo>
                    <a:pt x="0" y="16982"/>
                  </a:lnTo>
                  <a:cubicBezTo>
                    <a:pt x="0" y="7603"/>
                    <a:pt x="7603" y="0"/>
                    <a:pt x="16982" y="0"/>
                  </a:cubicBezTo>
                  <a:close/>
                </a:path>
              </a:pathLst>
            </a:custGeom>
            <a:solidFill>
              <a:srgbClr val="D6CCBC"/>
            </a:solidFill>
            <a:ln w="38100" cap="sq">
              <a:solidFill>
                <a:srgbClr val="A58869"/>
              </a:solidFill>
              <a:prstDash val="solid"/>
              <a:miter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0" y="-28575"/>
              <a:ext cx="1801007" cy="2818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6072449" y="3266436"/>
            <a:ext cx="6184513" cy="5040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96"/>
              </a:lnSpc>
            </a:pPr>
            <a:r>
              <a:rPr lang="en-US" sz="4200" dirty="0" err="1">
                <a:solidFill>
                  <a:srgbClr val="845C2C"/>
                </a:solidFill>
                <a:latin typeface="Margin"/>
              </a:rPr>
              <a:t>Коротко</a:t>
            </a:r>
            <a:r>
              <a:rPr lang="en-US" sz="4200" dirty="0">
                <a:solidFill>
                  <a:srgbClr val="845C2C"/>
                </a:solidFill>
                <a:latin typeface="Margin"/>
              </a:rPr>
              <a:t> </a:t>
            </a:r>
            <a:r>
              <a:rPr lang="en-US" sz="4200" dirty="0" err="1">
                <a:solidFill>
                  <a:srgbClr val="845C2C"/>
                </a:solidFill>
                <a:latin typeface="Margin"/>
              </a:rPr>
              <a:t>про</a:t>
            </a:r>
            <a:r>
              <a:rPr lang="en-US" sz="4200" dirty="0">
                <a:solidFill>
                  <a:srgbClr val="845C2C"/>
                </a:solidFill>
                <a:latin typeface="Margin"/>
              </a:rPr>
              <a:t> </a:t>
            </a:r>
            <a:r>
              <a:rPr lang="en-US" sz="4200" dirty="0" err="1">
                <a:solidFill>
                  <a:srgbClr val="845C2C"/>
                </a:solidFill>
                <a:latin typeface="Margin"/>
              </a:rPr>
              <a:t>поета</a:t>
            </a:r>
            <a:endParaRPr lang="en-US" sz="4200" dirty="0">
              <a:solidFill>
                <a:srgbClr val="845C2C"/>
              </a:solidFill>
              <a:latin typeface="Margin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4791787" y="4148143"/>
            <a:ext cx="8704426" cy="16053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496"/>
              </a:lnSpc>
            </a:pPr>
            <a:r>
              <a:rPr lang="en-US" sz="2500" dirty="0" err="1">
                <a:solidFill>
                  <a:srgbClr val="4D3527"/>
                </a:solidFill>
                <a:latin typeface="Sanchez"/>
              </a:rPr>
              <a:t>Роберт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Бернс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(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також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Роберт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Бернз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) (25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січня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1759 - 21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липня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1796) -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шотландський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поет-романтик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народився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в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родині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єврейського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торговця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Самсона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Гейне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й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Бетті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ван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Гельдерн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у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місті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Дюссельдорфі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,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на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Рейні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.</a:t>
            </a:r>
          </a:p>
          <a:p>
            <a:pPr algn="just">
              <a:lnSpc>
                <a:spcPts val="2496"/>
              </a:lnSpc>
            </a:pPr>
            <a:endParaRPr lang="en-US" sz="2500" dirty="0">
              <a:solidFill>
                <a:srgbClr val="4D3527"/>
              </a:solidFill>
              <a:latin typeface="Sanchez"/>
            </a:endParaRPr>
          </a:p>
        </p:txBody>
      </p:sp>
      <p:grpSp>
        <p:nvGrpSpPr>
          <p:cNvPr id="20" name="Group 20"/>
          <p:cNvGrpSpPr/>
          <p:nvPr/>
        </p:nvGrpSpPr>
        <p:grpSpPr>
          <a:xfrm>
            <a:off x="4633084" y="7118958"/>
            <a:ext cx="9235316" cy="2932971"/>
            <a:chOff x="0" y="0"/>
            <a:chExt cx="2387027" cy="77247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387027" cy="772470"/>
            </a:xfrm>
            <a:custGeom>
              <a:avLst/>
              <a:gdLst/>
              <a:ahLst/>
              <a:cxnLst/>
              <a:rect l="l" t="t" r="r" b="b"/>
              <a:pathLst>
                <a:path w="2387027" h="772470">
                  <a:moveTo>
                    <a:pt x="12813" y="0"/>
                  </a:moveTo>
                  <a:lnTo>
                    <a:pt x="2374214" y="0"/>
                  </a:lnTo>
                  <a:cubicBezTo>
                    <a:pt x="2377612" y="0"/>
                    <a:pt x="2380871" y="1350"/>
                    <a:pt x="2383274" y="3753"/>
                  </a:cubicBezTo>
                  <a:cubicBezTo>
                    <a:pt x="2385677" y="6156"/>
                    <a:pt x="2387027" y="9415"/>
                    <a:pt x="2387027" y="12813"/>
                  </a:cubicBezTo>
                  <a:lnTo>
                    <a:pt x="2387027" y="759657"/>
                  </a:lnTo>
                  <a:cubicBezTo>
                    <a:pt x="2387027" y="763055"/>
                    <a:pt x="2385677" y="766314"/>
                    <a:pt x="2383274" y="768717"/>
                  </a:cubicBezTo>
                  <a:cubicBezTo>
                    <a:pt x="2380871" y="771120"/>
                    <a:pt x="2377612" y="772470"/>
                    <a:pt x="2374214" y="772470"/>
                  </a:cubicBezTo>
                  <a:lnTo>
                    <a:pt x="12813" y="772470"/>
                  </a:lnTo>
                  <a:cubicBezTo>
                    <a:pt x="5737" y="772470"/>
                    <a:pt x="0" y="766733"/>
                    <a:pt x="0" y="759657"/>
                  </a:cubicBezTo>
                  <a:lnTo>
                    <a:pt x="0" y="12813"/>
                  </a:lnTo>
                  <a:cubicBezTo>
                    <a:pt x="0" y="9415"/>
                    <a:pt x="1350" y="6156"/>
                    <a:pt x="3753" y="3753"/>
                  </a:cubicBezTo>
                  <a:cubicBezTo>
                    <a:pt x="6156" y="1350"/>
                    <a:pt x="9415" y="0"/>
                    <a:pt x="1281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A58869"/>
              </a:solidFill>
              <a:prstDash val="solid"/>
              <a:miter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0" y="-28575"/>
              <a:ext cx="2387027" cy="8010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5835450" y="6572570"/>
            <a:ext cx="6879611" cy="885459"/>
            <a:chOff x="0" y="0"/>
            <a:chExt cx="1811914" cy="233207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811914" cy="233207"/>
            </a:xfrm>
            <a:custGeom>
              <a:avLst/>
              <a:gdLst/>
              <a:ahLst/>
              <a:cxnLst/>
              <a:rect l="l" t="t" r="r" b="b"/>
              <a:pathLst>
                <a:path w="1811914" h="233207">
                  <a:moveTo>
                    <a:pt x="16880" y="0"/>
                  </a:moveTo>
                  <a:lnTo>
                    <a:pt x="1795034" y="0"/>
                  </a:lnTo>
                  <a:cubicBezTo>
                    <a:pt x="1804356" y="0"/>
                    <a:pt x="1811914" y="7557"/>
                    <a:pt x="1811914" y="16880"/>
                  </a:cubicBezTo>
                  <a:lnTo>
                    <a:pt x="1811914" y="216327"/>
                  </a:lnTo>
                  <a:cubicBezTo>
                    <a:pt x="1811914" y="225650"/>
                    <a:pt x="1804356" y="233207"/>
                    <a:pt x="1795034" y="233207"/>
                  </a:cubicBezTo>
                  <a:lnTo>
                    <a:pt x="16880" y="233207"/>
                  </a:lnTo>
                  <a:cubicBezTo>
                    <a:pt x="7557" y="233207"/>
                    <a:pt x="0" y="225650"/>
                    <a:pt x="0" y="216327"/>
                  </a:cubicBezTo>
                  <a:lnTo>
                    <a:pt x="0" y="16880"/>
                  </a:lnTo>
                  <a:cubicBezTo>
                    <a:pt x="0" y="7557"/>
                    <a:pt x="7557" y="0"/>
                    <a:pt x="16880" y="0"/>
                  </a:cubicBezTo>
                  <a:close/>
                </a:path>
              </a:pathLst>
            </a:custGeom>
            <a:solidFill>
              <a:srgbClr val="D6CCBC"/>
            </a:solidFill>
            <a:ln w="38100" cap="sq">
              <a:solidFill>
                <a:srgbClr val="A58869"/>
              </a:solidFill>
              <a:prstDash val="solid"/>
              <a:miter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0" y="-28575"/>
              <a:ext cx="1811914" cy="2617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6182998" y="6747646"/>
            <a:ext cx="6184513" cy="535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60"/>
              </a:lnSpc>
            </a:pPr>
            <a:r>
              <a:rPr lang="en-US" sz="4500" dirty="0" err="1">
                <a:solidFill>
                  <a:srgbClr val="845C2C"/>
                </a:solidFill>
                <a:latin typeface="Margin"/>
              </a:rPr>
              <a:t>Творча</a:t>
            </a:r>
            <a:r>
              <a:rPr lang="en-US" sz="4500" dirty="0">
                <a:solidFill>
                  <a:srgbClr val="845C2C"/>
                </a:solidFill>
                <a:latin typeface="Margin"/>
              </a:rPr>
              <a:t> </a:t>
            </a:r>
            <a:r>
              <a:rPr lang="en-US" sz="4500" dirty="0" err="1">
                <a:solidFill>
                  <a:srgbClr val="845C2C"/>
                </a:solidFill>
                <a:latin typeface="Margin"/>
              </a:rPr>
              <a:t>спадщина</a:t>
            </a:r>
            <a:endParaRPr lang="en-US" sz="4500" dirty="0">
              <a:solidFill>
                <a:srgbClr val="845C2C"/>
              </a:solidFill>
              <a:latin typeface="Margin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4771081" y="7912431"/>
            <a:ext cx="8745837" cy="16030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496"/>
              </a:lnSpc>
            </a:pPr>
            <a:r>
              <a:rPr lang="en-US" sz="2500" dirty="0" err="1">
                <a:solidFill>
                  <a:srgbClr val="4D3527"/>
                </a:solidFill>
                <a:latin typeface="Sanchez"/>
              </a:rPr>
              <a:t>Перший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його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вірш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про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світле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дитяче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кохання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– «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Прекрасна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Неллі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» -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написаний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у 15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років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.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Після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нього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з’явилися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й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інші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. </a:t>
            </a:r>
          </a:p>
          <a:p>
            <a:pPr algn="just">
              <a:lnSpc>
                <a:spcPts val="2496"/>
              </a:lnSpc>
            </a:pPr>
            <a:r>
              <a:rPr lang="en-US" sz="2500" dirty="0" err="1">
                <a:solidFill>
                  <a:srgbClr val="4D3527"/>
                </a:solidFill>
                <a:latin typeface="Sanchez"/>
              </a:rPr>
              <a:t>Тарас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Шевченко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назвав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Роберта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Бернса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«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Поетом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народним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і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великим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».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Українською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мовою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його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вірші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перекладали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Павло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Грабовський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,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Іван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Франко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,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Василь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Мисик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,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Микола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Лукаш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8" grpId="0"/>
      <p:bldP spid="19" grpId="0"/>
      <p:bldP spid="26" grpId="0"/>
      <p:bldP spid="2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 rot="-5400000">
            <a:off x="-5126062" y="1527635"/>
            <a:ext cx="10915818" cy="7231730"/>
          </a:xfrm>
          <a:custGeom>
            <a:avLst/>
            <a:gdLst/>
            <a:ahLst/>
            <a:cxnLst/>
            <a:rect l="l" t="t" r="r" b="b"/>
            <a:pathLst>
              <a:path w="10915818" h="7231730">
                <a:moveTo>
                  <a:pt x="0" y="0"/>
                </a:moveTo>
                <a:lnTo>
                  <a:pt x="10915818" y="0"/>
                </a:lnTo>
                <a:lnTo>
                  <a:pt x="10915818" y="7231730"/>
                </a:lnTo>
                <a:lnTo>
                  <a:pt x="0" y="72317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2545514">
            <a:off x="15439188" y="-2566214"/>
            <a:ext cx="7487971" cy="6009097"/>
          </a:xfrm>
          <a:custGeom>
            <a:avLst/>
            <a:gdLst/>
            <a:ahLst/>
            <a:cxnLst/>
            <a:rect l="l" t="t" r="r" b="b"/>
            <a:pathLst>
              <a:path w="7487971" h="6009097">
                <a:moveTo>
                  <a:pt x="0" y="0"/>
                </a:moveTo>
                <a:lnTo>
                  <a:pt x="7487971" y="0"/>
                </a:lnTo>
                <a:lnTo>
                  <a:pt x="7487971" y="6009097"/>
                </a:lnTo>
                <a:lnTo>
                  <a:pt x="0" y="600909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169443" y="5456409"/>
            <a:ext cx="3801891" cy="3801891"/>
          </a:xfrm>
          <a:custGeom>
            <a:avLst/>
            <a:gdLst/>
            <a:ahLst/>
            <a:cxnLst/>
            <a:rect l="l" t="t" r="r" b="b"/>
            <a:pathLst>
              <a:path w="3801891" h="3801891">
                <a:moveTo>
                  <a:pt x="0" y="0"/>
                </a:moveTo>
                <a:lnTo>
                  <a:pt x="3801892" y="0"/>
                </a:lnTo>
                <a:lnTo>
                  <a:pt x="3801892" y="3801891"/>
                </a:lnTo>
                <a:lnTo>
                  <a:pt x="0" y="380189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467114">
            <a:off x="-3456762" y="8404740"/>
            <a:ext cx="8587839" cy="2613157"/>
          </a:xfrm>
          <a:custGeom>
            <a:avLst/>
            <a:gdLst/>
            <a:ahLst/>
            <a:cxnLst/>
            <a:rect l="l" t="t" r="r" b="b"/>
            <a:pathLst>
              <a:path w="8587839" h="2613157">
                <a:moveTo>
                  <a:pt x="0" y="0"/>
                </a:moveTo>
                <a:lnTo>
                  <a:pt x="8587839" y="0"/>
                </a:lnTo>
                <a:lnTo>
                  <a:pt x="8587839" y="2613157"/>
                </a:lnTo>
                <a:lnTo>
                  <a:pt x="0" y="261315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3282351" y="-2310277"/>
            <a:ext cx="11723298" cy="7766685"/>
          </a:xfrm>
          <a:custGeom>
            <a:avLst/>
            <a:gdLst/>
            <a:ahLst/>
            <a:cxnLst/>
            <a:rect l="l" t="t" r="r" b="b"/>
            <a:pathLst>
              <a:path w="11723298" h="7766685">
                <a:moveTo>
                  <a:pt x="0" y="0"/>
                </a:moveTo>
                <a:lnTo>
                  <a:pt x="11723298" y="0"/>
                </a:lnTo>
                <a:lnTo>
                  <a:pt x="11723298" y="7766686"/>
                </a:lnTo>
                <a:lnTo>
                  <a:pt x="0" y="776668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282351" y="4830591"/>
            <a:ext cx="11723298" cy="7766685"/>
          </a:xfrm>
          <a:custGeom>
            <a:avLst/>
            <a:gdLst/>
            <a:ahLst/>
            <a:cxnLst/>
            <a:rect l="l" t="t" r="r" b="b"/>
            <a:pathLst>
              <a:path w="11723298" h="7766685">
                <a:moveTo>
                  <a:pt x="0" y="0"/>
                </a:moveTo>
                <a:lnTo>
                  <a:pt x="11723298" y="0"/>
                </a:lnTo>
                <a:lnTo>
                  <a:pt x="11723298" y="7766686"/>
                </a:lnTo>
                <a:lnTo>
                  <a:pt x="0" y="776668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10800000">
            <a:off x="13537624" y="438334"/>
            <a:ext cx="2427423" cy="2419278"/>
          </a:xfrm>
          <a:custGeom>
            <a:avLst/>
            <a:gdLst/>
            <a:ahLst/>
            <a:cxnLst/>
            <a:rect l="l" t="t" r="r" b="b"/>
            <a:pathLst>
              <a:path w="2427423" h="2419278">
                <a:moveTo>
                  <a:pt x="0" y="0"/>
                </a:moveTo>
                <a:lnTo>
                  <a:pt x="2427424" y="0"/>
                </a:lnTo>
                <a:lnTo>
                  <a:pt x="2427424" y="2419278"/>
                </a:lnTo>
                <a:lnTo>
                  <a:pt x="0" y="241927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331049" y="4260985"/>
            <a:ext cx="2908325" cy="3541339"/>
          </a:xfrm>
          <a:custGeom>
            <a:avLst/>
            <a:gdLst/>
            <a:ahLst/>
            <a:cxnLst/>
            <a:rect l="l" t="t" r="r" b="b"/>
            <a:pathLst>
              <a:path w="2908325" h="3541339">
                <a:moveTo>
                  <a:pt x="0" y="0"/>
                </a:moveTo>
                <a:lnTo>
                  <a:pt x="2908325" y="0"/>
                </a:lnTo>
                <a:lnTo>
                  <a:pt x="2908325" y="3541339"/>
                </a:lnTo>
                <a:lnTo>
                  <a:pt x="0" y="354133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731503" y="6946981"/>
            <a:ext cx="3101696" cy="3654428"/>
          </a:xfrm>
          <a:custGeom>
            <a:avLst/>
            <a:gdLst/>
            <a:ahLst/>
            <a:cxnLst/>
            <a:rect l="l" t="t" r="r" b="b"/>
            <a:pathLst>
              <a:path w="3101696" h="3654428">
                <a:moveTo>
                  <a:pt x="0" y="0"/>
                </a:moveTo>
                <a:lnTo>
                  <a:pt x="3101696" y="0"/>
                </a:lnTo>
                <a:lnTo>
                  <a:pt x="3101696" y="3654428"/>
                </a:lnTo>
                <a:lnTo>
                  <a:pt x="0" y="365442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4281210" y="438334"/>
            <a:ext cx="9256414" cy="6209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76"/>
              </a:lnSpc>
            </a:pPr>
            <a:r>
              <a:rPr lang="en-US" sz="5200" dirty="0">
                <a:solidFill>
                  <a:srgbClr val="845C2C"/>
                </a:solidFill>
                <a:latin typeface="Margin"/>
              </a:rPr>
              <a:t>МОЯ ЛЮБА НЕЛЛІ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60860" y="1119268"/>
            <a:ext cx="7963615" cy="87219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8"/>
              </a:lnSpc>
            </a:pPr>
            <a:r>
              <a:rPr lang="en-US" sz="2296" dirty="0" err="1">
                <a:solidFill>
                  <a:srgbClr val="4D3527"/>
                </a:solidFill>
                <a:latin typeface="Sanchez"/>
              </a:rPr>
              <a:t>Любив</a:t>
            </a:r>
            <a:r>
              <a:rPr lang="en-US" sz="2296" dirty="0">
                <a:solidFill>
                  <a:srgbClr val="4D3527"/>
                </a:solidFill>
                <a:latin typeface="Sanchez"/>
              </a:rPr>
              <a:t> я </a:t>
            </a:r>
            <a:r>
              <a:rPr lang="en-US" sz="2296" dirty="0" err="1">
                <a:solidFill>
                  <a:srgbClr val="4D3527"/>
                </a:solidFill>
                <a:latin typeface="Sanchez"/>
              </a:rPr>
              <a:t>дівчину</a:t>
            </a:r>
            <a:r>
              <a:rPr lang="en-US" sz="22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296" dirty="0" err="1">
                <a:solidFill>
                  <a:srgbClr val="4D3527"/>
                </a:solidFill>
                <a:latin typeface="Sanchez"/>
              </a:rPr>
              <a:t>колись</a:t>
            </a:r>
            <a:r>
              <a:rPr lang="en-US" sz="2296" dirty="0">
                <a:solidFill>
                  <a:srgbClr val="4D3527"/>
                </a:solidFill>
                <a:latin typeface="Sanchez"/>
              </a:rPr>
              <a:t>,</a:t>
            </a:r>
          </a:p>
          <a:p>
            <a:pPr algn="ctr">
              <a:lnSpc>
                <a:spcPts val="2388"/>
              </a:lnSpc>
            </a:pPr>
            <a:r>
              <a:rPr lang="en-US" sz="22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296" dirty="0" err="1">
                <a:solidFill>
                  <a:srgbClr val="4D3527"/>
                </a:solidFill>
                <a:latin typeface="Sanchez"/>
              </a:rPr>
              <a:t>Люблю</a:t>
            </a:r>
            <a:r>
              <a:rPr lang="en-US" sz="22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296" dirty="0" err="1">
                <a:solidFill>
                  <a:srgbClr val="4D3527"/>
                </a:solidFill>
                <a:latin typeface="Sanchez"/>
              </a:rPr>
              <a:t>її</a:t>
            </a:r>
            <a:r>
              <a:rPr lang="en-US" sz="2296" dirty="0">
                <a:solidFill>
                  <a:srgbClr val="4D3527"/>
                </a:solidFill>
                <a:latin typeface="Sanchez"/>
              </a:rPr>
              <a:t> й </a:t>
            </a:r>
            <a:r>
              <a:rPr lang="en-US" sz="2296" dirty="0" err="1">
                <a:solidFill>
                  <a:srgbClr val="4D3527"/>
                </a:solidFill>
                <a:latin typeface="Sanchez"/>
              </a:rPr>
              <a:t>тепер</a:t>
            </a:r>
            <a:r>
              <a:rPr lang="en-US" sz="2296" dirty="0">
                <a:solidFill>
                  <a:srgbClr val="4D3527"/>
                </a:solidFill>
                <a:latin typeface="Sanchez"/>
              </a:rPr>
              <a:t>,</a:t>
            </a:r>
          </a:p>
          <a:p>
            <a:pPr algn="ctr">
              <a:lnSpc>
                <a:spcPts val="2388"/>
              </a:lnSpc>
            </a:pPr>
            <a:r>
              <a:rPr lang="en-US" sz="22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296" dirty="0" err="1">
                <a:solidFill>
                  <a:srgbClr val="4D3527"/>
                </a:solidFill>
                <a:latin typeface="Sanchez"/>
              </a:rPr>
              <a:t>Любитиму</a:t>
            </a:r>
            <a:r>
              <a:rPr lang="en-US" sz="22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296" dirty="0" err="1">
                <a:solidFill>
                  <a:srgbClr val="4D3527"/>
                </a:solidFill>
                <a:latin typeface="Sanchez"/>
              </a:rPr>
              <a:t>завжди</a:t>
            </a:r>
            <a:r>
              <a:rPr lang="en-US" sz="2296" dirty="0">
                <a:solidFill>
                  <a:srgbClr val="4D3527"/>
                </a:solidFill>
                <a:latin typeface="Sanchez"/>
              </a:rPr>
              <a:t> і </a:t>
            </a:r>
            <a:r>
              <a:rPr lang="en-US" sz="2296" dirty="0" err="1">
                <a:solidFill>
                  <a:srgbClr val="4D3527"/>
                </a:solidFill>
                <a:latin typeface="Sanchez"/>
              </a:rPr>
              <a:t>скрізь</a:t>
            </a:r>
            <a:r>
              <a:rPr lang="en-US" sz="2296" dirty="0">
                <a:solidFill>
                  <a:srgbClr val="4D3527"/>
                </a:solidFill>
                <a:latin typeface="Sanchez"/>
              </a:rPr>
              <a:t>,</a:t>
            </a:r>
          </a:p>
          <a:p>
            <a:pPr algn="ctr">
              <a:lnSpc>
                <a:spcPts val="2388"/>
              </a:lnSpc>
            </a:pPr>
            <a:r>
              <a:rPr lang="en-US" sz="22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296" dirty="0" err="1">
                <a:solidFill>
                  <a:srgbClr val="4D3527"/>
                </a:solidFill>
                <a:latin typeface="Sanchez"/>
              </a:rPr>
              <a:t>Поки</a:t>
            </a:r>
            <a:r>
              <a:rPr lang="en-US" sz="22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296" dirty="0" err="1">
                <a:solidFill>
                  <a:srgbClr val="4D3527"/>
                </a:solidFill>
                <a:latin typeface="Sanchez"/>
              </a:rPr>
              <a:t>живу</a:t>
            </a:r>
            <a:r>
              <a:rPr lang="en-US" sz="2296" dirty="0">
                <a:solidFill>
                  <a:srgbClr val="4D3527"/>
                </a:solidFill>
                <a:latin typeface="Sanchez"/>
              </a:rPr>
              <a:t> — </a:t>
            </a:r>
            <a:r>
              <a:rPr lang="en-US" sz="2296" dirty="0" err="1">
                <a:solidFill>
                  <a:srgbClr val="4D3527"/>
                </a:solidFill>
                <a:latin typeface="Sanchez"/>
              </a:rPr>
              <a:t>не</a:t>
            </a:r>
            <a:r>
              <a:rPr lang="en-US" sz="22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296" dirty="0" err="1">
                <a:solidFill>
                  <a:srgbClr val="4D3527"/>
                </a:solidFill>
                <a:latin typeface="Sanchez"/>
              </a:rPr>
              <a:t>вмер</a:t>
            </a:r>
            <a:r>
              <a:rPr lang="en-US" sz="2296" dirty="0">
                <a:solidFill>
                  <a:srgbClr val="4D3527"/>
                </a:solidFill>
                <a:latin typeface="Sanchez"/>
              </a:rPr>
              <a:t>.</a:t>
            </a:r>
          </a:p>
          <a:p>
            <a:pPr algn="ctr">
              <a:lnSpc>
                <a:spcPts val="2388"/>
              </a:lnSpc>
            </a:pPr>
            <a:r>
              <a:rPr lang="en-US" sz="22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296" dirty="0" err="1">
                <a:solidFill>
                  <a:srgbClr val="4D3527"/>
                </a:solidFill>
                <a:latin typeface="Sanchez"/>
              </a:rPr>
              <a:t>Багато</a:t>
            </a:r>
            <a:r>
              <a:rPr lang="en-US" sz="22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296" dirty="0" err="1">
                <a:solidFill>
                  <a:srgbClr val="4D3527"/>
                </a:solidFill>
                <a:latin typeface="Sanchez"/>
              </a:rPr>
              <a:t>знаю</a:t>
            </a:r>
            <a:r>
              <a:rPr lang="en-US" sz="2296" dirty="0">
                <a:solidFill>
                  <a:srgbClr val="4D3527"/>
                </a:solidFill>
                <a:latin typeface="Sanchez"/>
              </a:rPr>
              <a:t> я </a:t>
            </a:r>
            <a:r>
              <a:rPr lang="en-US" sz="2296" dirty="0" err="1">
                <a:solidFill>
                  <a:srgbClr val="4D3527"/>
                </a:solidFill>
                <a:latin typeface="Sanchez"/>
              </a:rPr>
              <a:t>дівчат</a:t>
            </a:r>
            <a:endParaRPr lang="en-US" sz="2296" dirty="0">
              <a:solidFill>
                <a:srgbClr val="4D3527"/>
              </a:solidFill>
              <a:latin typeface="Sanchez"/>
            </a:endParaRPr>
          </a:p>
          <a:p>
            <a:pPr algn="ctr">
              <a:lnSpc>
                <a:spcPts val="2388"/>
              </a:lnSpc>
            </a:pPr>
            <a:r>
              <a:rPr lang="en-US" sz="22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296" dirty="0" err="1">
                <a:solidFill>
                  <a:srgbClr val="4D3527"/>
                </a:solidFill>
                <a:latin typeface="Sanchez"/>
              </a:rPr>
              <a:t>Вродливих</a:t>
            </a:r>
            <a:r>
              <a:rPr lang="en-US" sz="2296" dirty="0">
                <a:solidFill>
                  <a:srgbClr val="4D3527"/>
                </a:solidFill>
                <a:latin typeface="Sanchez"/>
              </a:rPr>
              <a:t>, </a:t>
            </a:r>
            <a:r>
              <a:rPr lang="en-US" sz="2296" dirty="0" err="1">
                <a:solidFill>
                  <a:srgbClr val="4D3527"/>
                </a:solidFill>
                <a:latin typeface="Sanchez"/>
              </a:rPr>
              <a:t>як</a:t>
            </a:r>
            <a:r>
              <a:rPr lang="en-US" sz="22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296" dirty="0" err="1">
                <a:solidFill>
                  <a:srgbClr val="4D3527"/>
                </a:solidFill>
                <a:latin typeface="Sanchez"/>
              </a:rPr>
              <a:t>одна</a:t>
            </a:r>
            <a:r>
              <a:rPr lang="en-US" sz="2296" dirty="0">
                <a:solidFill>
                  <a:srgbClr val="4D3527"/>
                </a:solidFill>
                <a:latin typeface="Sanchez"/>
              </a:rPr>
              <a:t>,</a:t>
            </a:r>
          </a:p>
          <a:p>
            <a:pPr algn="ctr">
              <a:lnSpc>
                <a:spcPts val="2388"/>
              </a:lnSpc>
            </a:pPr>
            <a:r>
              <a:rPr lang="en-US" sz="22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296" dirty="0" err="1">
                <a:solidFill>
                  <a:srgbClr val="4D3527"/>
                </a:solidFill>
                <a:latin typeface="Sanchez"/>
              </a:rPr>
              <a:t>Та</a:t>
            </a:r>
            <a:r>
              <a:rPr lang="en-US" sz="22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296" dirty="0" err="1">
                <a:solidFill>
                  <a:srgbClr val="4D3527"/>
                </a:solidFill>
                <a:latin typeface="Sanchez"/>
              </a:rPr>
              <a:t>не</a:t>
            </a:r>
            <a:r>
              <a:rPr lang="en-US" sz="22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296" dirty="0" err="1">
                <a:solidFill>
                  <a:srgbClr val="4D3527"/>
                </a:solidFill>
                <a:latin typeface="Sanchez"/>
              </a:rPr>
              <a:t>траплялося</a:t>
            </a:r>
            <a:r>
              <a:rPr lang="en-US" sz="22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296" dirty="0" err="1">
                <a:solidFill>
                  <a:srgbClr val="4D3527"/>
                </a:solidFill>
                <a:latin typeface="Sanchez"/>
              </a:rPr>
              <a:t>стрічать</a:t>
            </a:r>
            <a:endParaRPr lang="en-US" sz="2296" dirty="0">
              <a:solidFill>
                <a:srgbClr val="4D3527"/>
              </a:solidFill>
              <a:latin typeface="Sanchez"/>
            </a:endParaRPr>
          </a:p>
          <a:p>
            <a:pPr algn="ctr">
              <a:lnSpc>
                <a:spcPts val="2388"/>
              </a:lnSpc>
            </a:pPr>
            <a:r>
              <a:rPr lang="en-US" sz="22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296" dirty="0" err="1">
                <a:solidFill>
                  <a:srgbClr val="4D3527"/>
                </a:solidFill>
                <a:latin typeface="Sanchez"/>
              </a:rPr>
              <a:t>Такої</a:t>
            </a:r>
            <a:r>
              <a:rPr lang="en-US" sz="2296" dirty="0">
                <a:solidFill>
                  <a:srgbClr val="4D3527"/>
                </a:solidFill>
                <a:latin typeface="Sanchez"/>
              </a:rPr>
              <a:t>, </a:t>
            </a:r>
            <a:r>
              <a:rPr lang="en-US" sz="2296" dirty="0" err="1">
                <a:solidFill>
                  <a:srgbClr val="4D3527"/>
                </a:solidFill>
                <a:latin typeface="Sanchez"/>
              </a:rPr>
              <a:t>як</a:t>
            </a:r>
            <a:r>
              <a:rPr lang="en-US" sz="22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296" dirty="0" err="1">
                <a:solidFill>
                  <a:srgbClr val="4D3527"/>
                </a:solidFill>
                <a:latin typeface="Sanchez"/>
              </a:rPr>
              <a:t>вона</a:t>
            </a:r>
            <a:r>
              <a:rPr lang="en-US" sz="2296" dirty="0">
                <a:solidFill>
                  <a:srgbClr val="4D3527"/>
                </a:solidFill>
                <a:latin typeface="Sanchez"/>
              </a:rPr>
              <a:t>.</a:t>
            </a:r>
          </a:p>
          <a:p>
            <a:pPr algn="ctr">
              <a:lnSpc>
                <a:spcPts val="2388"/>
              </a:lnSpc>
            </a:pPr>
            <a:r>
              <a:rPr lang="en-US" sz="2296" dirty="0" err="1">
                <a:solidFill>
                  <a:srgbClr val="4D3527"/>
                </a:solidFill>
                <a:latin typeface="Sanchez"/>
              </a:rPr>
              <a:t>Дівоча</a:t>
            </a:r>
            <a:r>
              <a:rPr lang="en-US" sz="22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296" dirty="0" err="1">
                <a:solidFill>
                  <a:srgbClr val="4D3527"/>
                </a:solidFill>
                <a:latin typeface="Sanchez"/>
              </a:rPr>
              <a:t>знаджує</a:t>
            </a:r>
            <a:r>
              <a:rPr lang="en-US" sz="22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296" dirty="0" err="1">
                <a:solidFill>
                  <a:srgbClr val="4D3527"/>
                </a:solidFill>
                <a:latin typeface="Sanchez"/>
              </a:rPr>
              <a:t>краса</a:t>
            </a:r>
            <a:endParaRPr lang="en-US" sz="2296" dirty="0">
              <a:solidFill>
                <a:srgbClr val="4D3527"/>
              </a:solidFill>
              <a:latin typeface="Sanchez"/>
            </a:endParaRPr>
          </a:p>
          <a:p>
            <a:pPr algn="ctr">
              <a:lnSpc>
                <a:spcPts val="2388"/>
              </a:lnSpc>
            </a:pPr>
            <a:r>
              <a:rPr lang="en-US" sz="22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296" dirty="0" err="1">
                <a:solidFill>
                  <a:srgbClr val="4D3527"/>
                </a:solidFill>
                <a:latin typeface="Sanchez"/>
              </a:rPr>
              <a:t>Людей</a:t>
            </a:r>
            <a:r>
              <a:rPr lang="en-US" sz="2296" dirty="0">
                <a:solidFill>
                  <a:srgbClr val="4D3527"/>
                </a:solidFill>
                <a:latin typeface="Sanchez"/>
              </a:rPr>
              <a:t> у </a:t>
            </a:r>
            <a:r>
              <a:rPr lang="en-US" sz="2296" dirty="0" err="1">
                <a:solidFill>
                  <a:srgbClr val="4D3527"/>
                </a:solidFill>
                <a:latin typeface="Sanchez"/>
              </a:rPr>
              <a:t>всі</a:t>
            </a:r>
            <a:r>
              <a:rPr lang="en-US" sz="22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296" dirty="0" err="1">
                <a:solidFill>
                  <a:srgbClr val="4D3527"/>
                </a:solidFill>
                <a:latin typeface="Sanchez"/>
              </a:rPr>
              <a:t>часи</a:t>
            </a:r>
            <a:r>
              <a:rPr lang="en-US" sz="2296" dirty="0">
                <a:solidFill>
                  <a:srgbClr val="4D3527"/>
                </a:solidFill>
                <a:latin typeface="Sanchez"/>
              </a:rPr>
              <a:t>,</a:t>
            </a:r>
          </a:p>
          <a:p>
            <a:pPr algn="ctr">
              <a:lnSpc>
                <a:spcPts val="2388"/>
              </a:lnSpc>
            </a:pPr>
            <a:r>
              <a:rPr lang="en-US" sz="22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296" dirty="0" err="1">
                <a:solidFill>
                  <a:srgbClr val="4D3527"/>
                </a:solidFill>
                <a:latin typeface="Sanchez"/>
              </a:rPr>
              <a:t>Але</a:t>
            </a:r>
            <a:r>
              <a:rPr lang="en-US" sz="22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296" dirty="0" err="1">
                <a:solidFill>
                  <a:srgbClr val="4D3527"/>
                </a:solidFill>
                <a:latin typeface="Sanchez"/>
              </a:rPr>
              <a:t>краса</a:t>
            </a:r>
            <a:r>
              <a:rPr lang="en-US" sz="2296" dirty="0">
                <a:solidFill>
                  <a:srgbClr val="4D3527"/>
                </a:solidFill>
                <a:latin typeface="Sanchez"/>
              </a:rPr>
              <a:t> — </a:t>
            </a:r>
            <a:r>
              <a:rPr lang="en-US" sz="2296" dirty="0" err="1">
                <a:solidFill>
                  <a:srgbClr val="4D3527"/>
                </a:solidFill>
                <a:latin typeface="Sanchez"/>
              </a:rPr>
              <a:t>то</a:t>
            </a:r>
            <a:r>
              <a:rPr lang="en-US" sz="22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296" dirty="0" err="1">
                <a:solidFill>
                  <a:srgbClr val="4D3527"/>
                </a:solidFill>
                <a:latin typeface="Sanchez"/>
              </a:rPr>
              <a:t>ще</a:t>
            </a:r>
            <a:r>
              <a:rPr lang="en-US" sz="22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296" dirty="0" err="1">
                <a:solidFill>
                  <a:srgbClr val="4D3527"/>
                </a:solidFill>
                <a:latin typeface="Sanchez"/>
              </a:rPr>
              <a:t>не</a:t>
            </a:r>
            <a:r>
              <a:rPr lang="en-US" sz="22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296" dirty="0" err="1">
                <a:solidFill>
                  <a:srgbClr val="4D3527"/>
                </a:solidFill>
                <a:latin typeface="Sanchez"/>
              </a:rPr>
              <a:t>все</a:t>
            </a:r>
            <a:r>
              <a:rPr lang="en-US" sz="2296" dirty="0">
                <a:solidFill>
                  <a:srgbClr val="4D3527"/>
                </a:solidFill>
                <a:latin typeface="Sanchez"/>
              </a:rPr>
              <a:t>,</a:t>
            </a:r>
          </a:p>
          <a:p>
            <a:pPr algn="ctr">
              <a:lnSpc>
                <a:spcPts val="2388"/>
              </a:lnSpc>
            </a:pPr>
            <a:r>
              <a:rPr lang="en-US" sz="22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296" dirty="0" err="1">
                <a:solidFill>
                  <a:srgbClr val="4D3527"/>
                </a:solidFill>
                <a:latin typeface="Sanchez"/>
              </a:rPr>
              <a:t>Ще</a:t>
            </a:r>
            <a:r>
              <a:rPr lang="en-US" sz="22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296" dirty="0" err="1">
                <a:solidFill>
                  <a:srgbClr val="4D3527"/>
                </a:solidFill>
                <a:latin typeface="Sanchez"/>
              </a:rPr>
              <a:t>треба</a:t>
            </a:r>
            <a:r>
              <a:rPr lang="en-US" sz="2296" dirty="0">
                <a:solidFill>
                  <a:srgbClr val="4D3527"/>
                </a:solidFill>
                <a:latin typeface="Sanchez"/>
              </a:rPr>
              <a:t> й </a:t>
            </a:r>
            <a:r>
              <a:rPr lang="en-US" sz="2296" dirty="0" err="1">
                <a:solidFill>
                  <a:srgbClr val="4D3527"/>
                </a:solidFill>
                <a:latin typeface="Sanchez"/>
              </a:rPr>
              <a:t>до</a:t>
            </a:r>
            <a:r>
              <a:rPr lang="en-US" sz="22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296" dirty="0" err="1">
                <a:solidFill>
                  <a:srgbClr val="4D3527"/>
                </a:solidFill>
                <a:latin typeface="Sanchez"/>
              </a:rPr>
              <a:t>краси</a:t>
            </a:r>
            <a:r>
              <a:rPr lang="en-US" sz="2296" dirty="0">
                <a:solidFill>
                  <a:srgbClr val="4D3527"/>
                </a:solidFill>
                <a:latin typeface="Sanchez"/>
              </a:rPr>
              <a:t>.</a:t>
            </a:r>
          </a:p>
          <a:p>
            <a:pPr algn="ctr">
              <a:lnSpc>
                <a:spcPts val="2388"/>
              </a:lnSpc>
            </a:pPr>
            <a:r>
              <a:rPr lang="en-US" sz="22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296" dirty="0" err="1">
                <a:solidFill>
                  <a:srgbClr val="4D3527"/>
                </a:solidFill>
                <a:latin typeface="Sanchez"/>
              </a:rPr>
              <a:t>Усе</a:t>
            </a:r>
            <a:r>
              <a:rPr lang="en-US" sz="2296" dirty="0">
                <a:solidFill>
                  <a:srgbClr val="4D3527"/>
                </a:solidFill>
                <a:latin typeface="Sanchez"/>
              </a:rPr>
              <a:t>, </a:t>
            </a:r>
            <a:r>
              <a:rPr lang="en-US" sz="2296" dirty="0" err="1">
                <a:solidFill>
                  <a:srgbClr val="4D3527"/>
                </a:solidFill>
                <a:latin typeface="Sanchez"/>
              </a:rPr>
              <a:t>що</a:t>
            </a:r>
            <a:r>
              <a:rPr lang="en-US" sz="2296" dirty="0">
                <a:solidFill>
                  <a:srgbClr val="4D3527"/>
                </a:solidFill>
                <a:latin typeface="Sanchez"/>
              </a:rPr>
              <a:t> в </a:t>
            </a:r>
            <a:r>
              <a:rPr lang="en-US" sz="2296" dirty="0" err="1">
                <a:solidFill>
                  <a:srgbClr val="4D3527"/>
                </a:solidFill>
                <a:latin typeface="Sanchez"/>
              </a:rPr>
              <a:t>дівчині</a:t>
            </a:r>
            <a:r>
              <a:rPr lang="en-US" sz="22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296" dirty="0" err="1">
                <a:solidFill>
                  <a:srgbClr val="4D3527"/>
                </a:solidFill>
                <a:latin typeface="Sanchez"/>
              </a:rPr>
              <a:t>ціню</a:t>
            </a:r>
            <a:r>
              <a:rPr lang="en-US" sz="2296" dirty="0">
                <a:solidFill>
                  <a:srgbClr val="4D3527"/>
                </a:solidFill>
                <a:latin typeface="Sanchez"/>
              </a:rPr>
              <a:t>,</a:t>
            </a:r>
          </a:p>
          <a:p>
            <a:pPr algn="ctr">
              <a:lnSpc>
                <a:spcPts val="2388"/>
              </a:lnSpc>
            </a:pPr>
            <a:r>
              <a:rPr lang="en-US" sz="2296" dirty="0">
                <a:solidFill>
                  <a:srgbClr val="4D3527"/>
                </a:solidFill>
                <a:latin typeface="Sanchez"/>
              </a:rPr>
              <a:t> В </a:t>
            </a:r>
            <a:r>
              <a:rPr lang="en-US" sz="2296" dirty="0" err="1">
                <a:solidFill>
                  <a:srgbClr val="4D3527"/>
                </a:solidFill>
                <a:latin typeface="Sanchez"/>
              </a:rPr>
              <a:t>моєї</a:t>
            </a:r>
            <a:r>
              <a:rPr lang="en-US" sz="22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296" dirty="0" err="1">
                <a:solidFill>
                  <a:srgbClr val="4D3527"/>
                </a:solidFill>
                <a:latin typeface="Sanchez"/>
              </a:rPr>
              <a:t>Неллі</a:t>
            </a:r>
            <a:r>
              <a:rPr lang="en-US" sz="22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296" dirty="0" err="1">
                <a:solidFill>
                  <a:srgbClr val="4D3527"/>
                </a:solidFill>
                <a:latin typeface="Sanchez"/>
              </a:rPr>
              <a:t>есть</a:t>
            </a:r>
            <a:r>
              <a:rPr lang="en-US" sz="2296" dirty="0">
                <a:solidFill>
                  <a:srgbClr val="4D3527"/>
                </a:solidFill>
                <a:latin typeface="Sanchez"/>
              </a:rPr>
              <a:t>:</a:t>
            </a:r>
          </a:p>
          <a:p>
            <a:pPr algn="ctr">
              <a:lnSpc>
                <a:spcPts val="2388"/>
              </a:lnSpc>
            </a:pPr>
            <a:r>
              <a:rPr lang="en-US" sz="2296" dirty="0">
                <a:solidFill>
                  <a:srgbClr val="4D3527"/>
                </a:solidFill>
                <a:latin typeface="Sanchez"/>
              </a:rPr>
              <a:t> I </a:t>
            </a:r>
            <a:r>
              <a:rPr lang="en-US" sz="2296" dirty="0" err="1">
                <a:solidFill>
                  <a:srgbClr val="4D3527"/>
                </a:solidFill>
                <a:latin typeface="Sanchez"/>
              </a:rPr>
              <a:t>врода</a:t>
            </a:r>
            <a:r>
              <a:rPr lang="en-US" sz="2296" dirty="0">
                <a:solidFill>
                  <a:srgbClr val="4D3527"/>
                </a:solidFill>
                <a:latin typeface="Sanchez"/>
              </a:rPr>
              <a:t>, й </a:t>
            </a:r>
            <a:r>
              <a:rPr lang="en-US" sz="2296" dirty="0" err="1">
                <a:solidFill>
                  <a:srgbClr val="4D3527"/>
                </a:solidFill>
                <a:latin typeface="Sanchez"/>
              </a:rPr>
              <a:t>серце</a:t>
            </a:r>
            <a:r>
              <a:rPr lang="en-US" sz="2296" dirty="0">
                <a:solidFill>
                  <a:srgbClr val="4D3527"/>
                </a:solidFill>
                <a:latin typeface="Sanchez"/>
              </a:rPr>
              <a:t>, і </a:t>
            </a:r>
            <a:r>
              <a:rPr lang="en-US" sz="2296" dirty="0" err="1">
                <a:solidFill>
                  <a:srgbClr val="4D3527"/>
                </a:solidFill>
                <a:latin typeface="Sanchez"/>
              </a:rPr>
              <a:t>душа</a:t>
            </a:r>
            <a:r>
              <a:rPr lang="en-US" sz="2296" dirty="0">
                <a:solidFill>
                  <a:srgbClr val="4D3527"/>
                </a:solidFill>
                <a:latin typeface="Sanchez"/>
              </a:rPr>
              <a:t>,</a:t>
            </a:r>
          </a:p>
          <a:p>
            <a:pPr algn="ctr">
              <a:lnSpc>
                <a:spcPts val="2388"/>
              </a:lnSpc>
            </a:pPr>
            <a:r>
              <a:rPr lang="en-US" sz="2296" dirty="0">
                <a:solidFill>
                  <a:srgbClr val="4D3527"/>
                </a:solidFill>
                <a:latin typeface="Sanchez"/>
              </a:rPr>
              <a:t> I </a:t>
            </a:r>
            <a:r>
              <a:rPr lang="en-US" sz="2296" dirty="0" err="1">
                <a:solidFill>
                  <a:srgbClr val="4D3527"/>
                </a:solidFill>
                <a:latin typeface="Sanchez"/>
              </a:rPr>
              <a:t>добра</a:t>
            </a:r>
            <a:r>
              <a:rPr lang="en-US" sz="22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296" dirty="0" err="1">
                <a:solidFill>
                  <a:srgbClr val="4D3527"/>
                </a:solidFill>
                <a:latin typeface="Sanchez"/>
              </a:rPr>
              <a:t>слава</a:t>
            </a:r>
            <a:r>
              <a:rPr lang="en-US" sz="2296" dirty="0">
                <a:solidFill>
                  <a:srgbClr val="4D3527"/>
                </a:solidFill>
                <a:latin typeface="Sanchez"/>
              </a:rPr>
              <a:t>, й </a:t>
            </a:r>
            <a:r>
              <a:rPr lang="en-US" sz="2296" dirty="0" err="1">
                <a:solidFill>
                  <a:srgbClr val="4D3527"/>
                </a:solidFill>
                <a:latin typeface="Sanchez"/>
              </a:rPr>
              <a:t>честь</a:t>
            </a:r>
            <a:r>
              <a:rPr lang="en-US" sz="2296" dirty="0">
                <a:solidFill>
                  <a:srgbClr val="4D3527"/>
                </a:solidFill>
                <a:latin typeface="Sanchez"/>
              </a:rPr>
              <a:t>.</a:t>
            </a:r>
          </a:p>
          <a:p>
            <a:pPr algn="ctr">
              <a:lnSpc>
                <a:spcPts val="2388"/>
              </a:lnSpc>
            </a:pPr>
            <a:r>
              <a:rPr lang="en-US" sz="22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296" dirty="0" err="1">
                <a:solidFill>
                  <a:srgbClr val="4D3527"/>
                </a:solidFill>
                <a:latin typeface="Sanchez"/>
              </a:rPr>
              <a:t>Немає</a:t>
            </a:r>
            <a:r>
              <a:rPr lang="en-US" sz="2296" dirty="0">
                <a:solidFill>
                  <a:srgbClr val="4D3527"/>
                </a:solidFill>
                <a:latin typeface="Sanchez"/>
              </a:rPr>
              <a:t> в </a:t>
            </a:r>
            <a:r>
              <a:rPr lang="en-US" sz="2296" dirty="0" err="1">
                <a:solidFill>
                  <a:srgbClr val="4D3527"/>
                </a:solidFill>
                <a:latin typeface="Sanchez"/>
              </a:rPr>
              <a:t>неї</a:t>
            </a:r>
            <a:r>
              <a:rPr lang="en-US" sz="22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296" dirty="0" err="1">
                <a:solidFill>
                  <a:srgbClr val="4D3527"/>
                </a:solidFill>
                <a:latin typeface="Sanchez"/>
              </a:rPr>
              <a:t>пишних</a:t>
            </a:r>
            <a:r>
              <a:rPr lang="en-US" sz="22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296" dirty="0" err="1">
                <a:solidFill>
                  <a:srgbClr val="4D3527"/>
                </a:solidFill>
                <a:latin typeface="Sanchez"/>
              </a:rPr>
              <a:t>шат</a:t>
            </a:r>
            <a:endParaRPr lang="en-US" sz="2296" dirty="0">
              <a:solidFill>
                <a:srgbClr val="4D3527"/>
              </a:solidFill>
              <a:latin typeface="Sanchez"/>
            </a:endParaRPr>
          </a:p>
          <a:p>
            <a:pPr algn="ctr">
              <a:lnSpc>
                <a:spcPts val="2388"/>
              </a:lnSpc>
            </a:pPr>
            <a:r>
              <a:rPr lang="en-US" sz="2296" dirty="0">
                <a:solidFill>
                  <a:srgbClr val="4D3527"/>
                </a:solidFill>
                <a:latin typeface="Sanchez"/>
              </a:rPr>
              <a:t> I </a:t>
            </a:r>
            <a:r>
              <a:rPr lang="en-US" sz="2296" dirty="0" err="1">
                <a:solidFill>
                  <a:srgbClr val="4D3527"/>
                </a:solidFill>
                <a:latin typeface="Sanchez"/>
              </a:rPr>
              <a:t>дорогих</a:t>
            </a:r>
            <a:r>
              <a:rPr lang="en-US" sz="22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296" dirty="0" err="1">
                <a:solidFill>
                  <a:srgbClr val="4D3527"/>
                </a:solidFill>
                <a:latin typeface="Sanchez"/>
              </a:rPr>
              <a:t>прикрас</a:t>
            </a:r>
            <a:r>
              <a:rPr lang="en-US" sz="2296" dirty="0">
                <a:solidFill>
                  <a:srgbClr val="4D3527"/>
                </a:solidFill>
                <a:latin typeface="Sanchez"/>
              </a:rPr>
              <a:t>,</a:t>
            </a:r>
          </a:p>
          <a:p>
            <a:pPr algn="ctr">
              <a:lnSpc>
                <a:spcPts val="2388"/>
              </a:lnSpc>
            </a:pPr>
            <a:r>
              <a:rPr lang="en-US" sz="22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296" dirty="0" err="1">
                <a:solidFill>
                  <a:srgbClr val="4D3527"/>
                </a:solidFill>
                <a:latin typeface="Sanchez"/>
              </a:rPr>
              <a:t>Та</a:t>
            </a:r>
            <a:r>
              <a:rPr lang="en-US" sz="22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296" dirty="0" err="1">
                <a:solidFill>
                  <a:srgbClr val="4D3527"/>
                </a:solidFill>
                <a:latin typeface="Sanchez"/>
              </a:rPr>
              <a:t>краща</a:t>
            </a:r>
            <a:r>
              <a:rPr lang="en-US" sz="22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296" dirty="0" err="1">
                <a:solidFill>
                  <a:srgbClr val="4D3527"/>
                </a:solidFill>
                <a:latin typeface="Sanchez"/>
              </a:rPr>
              <a:t>всіх</a:t>
            </a:r>
            <a:r>
              <a:rPr lang="en-US" sz="22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296" dirty="0" err="1">
                <a:solidFill>
                  <a:srgbClr val="4D3527"/>
                </a:solidFill>
                <a:latin typeface="Sanchez"/>
              </a:rPr>
              <a:t>вона</a:t>
            </a:r>
            <a:r>
              <a:rPr lang="en-US" sz="22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296" dirty="0" err="1">
                <a:solidFill>
                  <a:srgbClr val="4D3527"/>
                </a:solidFill>
                <a:latin typeface="Sanchez"/>
              </a:rPr>
              <a:t>стократ</a:t>
            </a:r>
            <a:r>
              <a:rPr lang="en-US" sz="2296" dirty="0">
                <a:solidFill>
                  <a:srgbClr val="4D3527"/>
                </a:solidFill>
                <a:latin typeface="Sanchez"/>
              </a:rPr>
              <a:t>,</a:t>
            </a:r>
          </a:p>
          <a:p>
            <a:pPr algn="ctr">
              <a:lnSpc>
                <a:spcPts val="2388"/>
              </a:lnSpc>
            </a:pPr>
            <a:r>
              <a:rPr lang="en-US" sz="2296" dirty="0">
                <a:solidFill>
                  <a:srgbClr val="4D3527"/>
                </a:solidFill>
                <a:latin typeface="Sanchez"/>
              </a:rPr>
              <a:t> У </a:t>
            </a:r>
            <a:r>
              <a:rPr lang="en-US" sz="2296" dirty="0" err="1">
                <a:solidFill>
                  <a:srgbClr val="4D3527"/>
                </a:solidFill>
                <a:latin typeface="Sanchez"/>
              </a:rPr>
              <a:t>що</a:t>
            </a:r>
            <a:r>
              <a:rPr lang="en-US" sz="2296" dirty="0">
                <a:solidFill>
                  <a:srgbClr val="4D3527"/>
                </a:solidFill>
                <a:latin typeface="Sanchez"/>
              </a:rPr>
              <a:t> б </a:t>
            </a:r>
            <a:r>
              <a:rPr lang="en-US" sz="2296" dirty="0" err="1">
                <a:solidFill>
                  <a:srgbClr val="4D3527"/>
                </a:solidFill>
                <a:latin typeface="Sanchez"/>
              </a:rPr>
              <a:t>не</a:t>
            </a:r>
            <a:r>
              <a:rPr lang="en-US" sz="22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296" dirty="0" err="1">
                <a:solidFill>
                  <a:srgbClr val="4D3527"/>
                </a:solidFill>
                <a:latin typeface="Sanchez"/>
              </a:rPr>
              <a:t>одяглась</a:t>
            </a:r>
            <a:r>
              <a:rPr lang="en-US" sz="2296" dirty="0">
                <a:solidFill>
                  <a:srgbClr val="4D3527"/>
                </a:solidFill>
                <a:latin typeface="Sanchez"/>
              </a:rPr>
              <a:t>.</a:t>
            </a:r>
          </a:p>
          <a:p>
            <a:pPr algn="ctr">
              <a:lnSpc>
                <a:spcPts val="2388"/>
              </a:lnSpc>
            </a:pPr>
            <a:r>
              <a:rPr lang="en-US" sz="22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296" dirty="0" err="1">
                <a:solidFill>
                  <a:srgbClr val="4D3527"/>
                </a:solidFill>
                <a:latin typeface="Sanchez"/>
              </a:rPr>
              <a:t>Чарує</a:t>
            </a:r>
            <a:r>
              <a:rPr lang="en-US" sz="22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296" dirty="0" err="1">
                <a:solidFill>
                  <a:srgbClr val="4D3527"/>
                </a:solidFill>
                <a:latin typeface="Sanchez"/>
              </a:rPr>
              <a:t>око</a:t>
            </a:r>
            <a:r>
              <a:rPr lang="en-US" sz="22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296" dirty="0" err="1">
                <a:solidFill>
                  <a:srgbClr val="4D3527"/>
                </a:solidFill>
                <a:latin typeface="Sanchez"/>
              </a:rPr>
              <a:t>пишнота</a:t>
            </a:r>
            <a:r>
              <a:rPr lang="en-US" sz="2296" dirty="0">
                <a:solidFill>
                  <a:srgbClr val="4D3527"/>
                </a:solidFill>
                <a:latin typeface="Sanchez"/>
              </a:rPr>
              <a:t>,</a:t>
            </a:r>
          </a:p>
          <a:p>
            <a:pPr algn="ctr">
              <a:lnSpc>
                <a:spcPts val="2388"/>
              </a:lnSpc>
            </a:pPr>
            <a:r>
              <a:rPr lang="en-US" sz="22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296" dirty="0" err="1">
                <a:solidFill>
                  <a:srgbClr val="4D3527"/>
                </a:solidFill>
                <a:latin typeface="Sanchez"/>
              </a:rPr>
              <a:t>Багатства</a:t>
            </a:r>
            <a:r>
              <a:rPr lang="en-US" sz="22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296" dirty="0" err="1">
                <a:solidFill>
                  <a:srgbClr val="4D3527"/>
                </a:solidFill>
                <a:latin typeface="Sanchez"/>
              </a:rPr>
              <a:t>щедрий</a:t>
            </a:r>
            <a:r>
              <a:rPr lang="en-US" sz="22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296" dirty="0" err="1">
                <a:solidFill>
                  <a:srgbClr val="4D3527"/>
                </a:solidFill>
                <a:latin typeface="Sanchez"/>
              </a:rPr>
              <a:t>дар</a:t>
            </a:r>
            <a:r>
              <a:rPr lang="en-US" sz="2296" dirty="0">
                <a:solidFill>
                  <a:srgbClr val="4D3527"/>
                </a:solidFill>
                <a:latin typeface="Sanchez"/>
              </a:rPr>
              <a:t>,</a:t>
            </a:r>
          </a:p>
          <a:p>
            <a:pPr algn="ctr">
              <a:lnSpc>
                <a:spcPts val="2388"/>
              </a:lnSpc>
            </a:pPr>
            <a:r>
              <a:rPr lang="en-US" sz="22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296" dirty="0" err="1">
                <a:solidFill>
                  <a:srgbClr val="4D3527"/>
                </a:solidFill>
                <a:latin typeface="Sanchez"/>
              </a:rPr>
              <a:t>Але</a:t>
            </a:r>
            <a:r>
              <a:rPr lang="en-US" sz="22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296" dirty="0" err="1">
                <a:solidFill>
                  <a:srgbClr val="4D3527"/>
                </a:solidFill>
                <a:latin typeface="Sanchez"/>
              </a:rPr>
              <a:t>душевна</a:t>
            </a:r>
            <a:r>
              <a:rPr lang="en-US" sz="22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296" dirty="0" err="1">
                <a:solidFill>
                  <a:srgbClr val="4D3527"/>
                </a:solidFill>
                <a:latin typeface="Sanchez"/>
              </a:rPr>
              <a:t>чистота</a:t>
            </a:r>
            <a:endParaRPr lang="en-US" sz="2296" dirty="0">
              <a:solidFill>
                <a:srgbClr val="4D3527"/>
              </a:solidFill>
              <a:latin typeface="Sanchez"/>
            </a:endParaRPr>
          </a:p>
          <a:p>
            <a:pPr algn="ctr">
              <a:lnSpc>
                <a:spcPts val="2388"/>
              </a:lnSpc>
            </a:pPr>
            <a:r>
              <a:rPr lang="en-US" sz="22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296" dirty="0" err="1">
                <a:solidFill>
                  <a:srgbClr val="4D3527"/>
                </a:solidFill>
                <a:latin typeface="Sanchez"/>
              </a:rPr>
              <a:t>Сильніший</a:t>
            </a:r>
            <a:r>
              <a:rPr lang="en-US" sz="22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296" dirty="0" err="1">
                <a:solidFill>
                  <a:srgbClr val="4D3527"/>
                </a:solidFill>
                <a:latin typeface="Sanchez"/>
              </a:rPr>
              <a:t>має</a:t>
            </a:r>
            <a:r>
              <a:rPr lang="en-US" sz="22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296" dirty="0" err="1">
                <a:solidFill>
                  <a:srgbClr val="4D3527"/>
                </a:solidFill>
                <a:latin typeface="Sanchez"/>
              </a:rPr>
              <a:t>чар</a:t>
            </a:r>
            <a:r>
              <a:rPr lang="en-US" sz="2296" dirty="0">
                <a:solidFill>
                  <a:srgbClr val="4D3527"/>
                </a:solidFill>
                <a:latin typeface="Sanchez"/>
              </a:rPr>
              <a:t>.</a:t>
            </a:r>
          </a:p>
          <a:p>
            <a:pPr algn="ctr">
              <a:lnSpc>
                <a:spcPts val="2388"/>
              </a:lnSpc>
            </a:pPr>
            <a:r>
              <a:rPr lang="en-US" sz="22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296" dirty="0" err="1">
                <a:solidFill>
                  <a:srgbClr val="4D3527"/>
                </a:solidFill>
                <a:latin typeface="Sanchez"/>
              </a:rPr>
              <a:t>За</a:t>
            </a:r>
            <a:r>
              <a:rPr lang="en-US" sz="22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296" dirty="0" err="1">
                <a:solidFill>
                  <a:srgbClr val="4D3527"/>
                </a:solidFill>
                <a:latin typeface="Sanchez"/>
              </a:rPr>
              <a:t>це</a:t>
            </a:r>
            <a:r>
              <a:rPr lang="en-US" sz="2296" dirty="0">
                <a:solidFill>
                  <a:srgbClr val="4D3527"/>
                </a:solidFill>
                <a:latin typeface="Sanchez"/>
              </a:rPr>
              <a:t> я </a:t>
            </a:r>
            <a:r>
              <a:rPr lang="en-US" sz="2296" dirty="0" err="1">
                <a:solidFill>
                  <a:srgbClr val="4D3527"/>
                </a:solidFill>
                <a:latin typeface="Sanchez"/>
              </a:rPr>
              <a:t>Неллі</a:t>
            </a:r>
            <a:r>
              <a:rPr lang="en-US" sz="22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296" dirty="0" err="1">
                <a:solidFill>
                  <a:srgbClr val="4D3527"/>
                </a:solidFill>
                <a:latin typeface="Sanchez"/>
              </a:rPr>
              <a:t>вподобав</a:t>
            </a:r>
            <a:endParaRPr lang="en-US" sz="2296" dirty="0">
              <a:solidFill>
                <a:srgbClr val="4D3527"/>
              </a:solidFill>
              <a:latin typeface="Sanchez"/>
            </a:endParaRPr>
          </a:p>
          <a:p>
            <a:pPr algn="ctr">
              <a:lnSpc>
                <a:spcPts val="2388"/>
              </a:lnSpc>
            </a:pPr>
            <a:r>
              <a:rPr lang="en-US" sz="2296" dirty="0">
                <a:solidFill>
                  <a:srgbClr val="4D3527"/>
                </a:solidFill>
                <a:latin typeface="Sanchez"/>
              </a:rPr>
              <a:t> I </a:t>
            </a:r>
            <a:r>
              <a:rPr lang="en-US" sz="2296" dirty="0" err="1">
                <a:solidFill>
                  <a:srgbClr val="4D3527"/>
                </a:solidFill>
                <a:latin typeface="Sanchez"/>
              </a:rPr>
              <a:t>щиро</a:t>
            </a:r>
            <a:r>
              <a:rPr lang="en-US" sz="22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296" dirty="0" err="1">
                <a:solidFill>
                  <a:srgbClr val="4D3527"/>
                </a:solidFill>
                <a:latin typeface="Sanchez"/>
              </a:rPr>
              <a:t>полюбив</a:t>
            </a:r>
            <a:r>
              <a:rPr lang="en-US" sz="2296" dirty="0">
                <a:solidFill>
                  <a:srgbClr val="4D3527"/>
                </a:solidFill>
                <a:latin typeface="Sanchez"/>
              </a:rPr>
              <a:t>,</a:t>
            </a:r>
          </a:p>
          <a:p>
            <a:pPr algn="ctr">
              <a:lnSpc>
                <a:spcPts val="2388"/>
              </a:lnSpc>
            </a:pPr>
            <a:r>
              <a:rPr lang="en-US" sz="22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296" dirty="0" err="1">
                <a:solidFill>
                  <a:srgbClr val="4D3527"/>
                </a:solidFill>
                <a:latin typeface="Sanchez"/>
              </a:rPr>
              <a:t>За</a:t>
            </a:r>
            <a:r>
              <a:rPr lang="en-US" sz="22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296" dirty="0" err="1">
                <a:solidFill>
                  <a:srgbClr val="4D3527"/>
                </a:solidFill>
                <a:latin typeface="Sanchez"/>
              </a:rPr>
              <a:t>це</a:t>
            </a:r>
            <a:r>
              <a:rPr lang="en-US" sz="2296" dirty="0">
                <a:solidFill>
                  <a:srgbClr val="4D3527"/>
                </a:solidFill>
                <a:latin typeface="Sanchez"/>
              </a:rPr>
              <a:t> я </a:t>
            </a:r>
            <a:r>
              <a:rPr lang="en-US" sz="2296" dirty="0" err="1">
                <a:solidFill>
                  <a:srgbClr val="4D3527"/>
                </a:solidFill>
                <a:latin typeface="Sanchez"/>
              </a:rPr>
              <a:t>серце</a:t>
            </a:r>
            <a:r>
              <a:rPr lang="en-US" sz="22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296" dirty="0" err="1">
                <a:solidFill>
                  <a:srgbClr val="4D3527"/>
                </a:solidFill>
                <a:latin typeface="Sanchez"/>
              </a:rPr>
              <a:t>їй</a:t>
            </a:r>
            <a:r>
              <a:rPr lang="en-US" sz="22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296" dirty="0" err="1">
                <a:solidFill>
                  <a:srgbClr val="4D3527"/>
                </a:solidFill>
                <a:latin typeface="Sanchez"/>
              </a:rPr>
              <a:t>віддав</a:t>
            </a:r>
            <a:endParaRPr lang="en-US" sz="2296" dirty="0">
              <a:solidFill>
                <a:srgbClr val="4D3527"/>
              </a:solidFill>
              <a:latin typeface="Sanchez"/>
            </a:endParaRPr>
          </a:p>
          <a:p>
            <a:pPr algn="ctr">
              <a:lnSpc>
                <a:spcPts val="2388"/>
              </a:lnSpc>
            </a:pPr>
            <a:r>
              <a:rPr lang="en-US" sz="22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296" dirty="0" err="1">
                <a:solidFill>
                  <a:srgbClr val="4D3527"/>
                </a:solidFill>
                <a:latin typeface="Sanchez"/>
              </a:rPr>
              <a:t>Одній</a:t>
            </a:r>
            <a:r>
              <a:rPr lang="en-US" sz="22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296" dirty="0" err="1">
                <a:solidFill>
                  <a:srgbClr val="4D3527"/>
                </a:solidFill>
                <a:latin typeface="Sanchez"/>
              </a:rPr>
              <a:t>навік-віків</a:t>
            </a:r>
            <a:r>
              <a:rPr lang="en-US" sz="2296" dirty="0">
                <a:solidFill>
                  <a:srgbClr val="4D3527"/>
                </a:solidFill>
                <a:latin typeface="Sanchez"/>
              </a:rPr>
              <a:t>.</a:t>
            </a:r>
          </a:p>
          <a:p>
            <a:pPr algn="ctr">
              <a:lnSpc>
                <a:spcPts val="2388"/>
              </a:lnSpc>
            </a:pPr>
            <a:endParaRPr lang="en-US" sz="2296" dirty="0">
              <a:solidFill>
                <a:srgbClr val="4D3527"/>
              </a:solidFill>
              <a:latin typeface="Sanchez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4281210" y="9711318"/>
            <a:ext cx="9663389" cy="4488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 dirty="0" err="1">
                <a:solidFill>
                  <a:srgbClr val="281A13"/>
                </a:solidFill>
                <a:latin typeface="Margin"/>
              </a:rPr>
              <a:t>Що</a:t>
            </a:r>
            <a:r>
              <a:rPr lang="en-US" sz="2499" dirty="0">
                <a:solidFill>
                  <a:srgbClr val="281A13"/>
                </a:solidFill>
                <a:latin typeface="Margin"/>
              </a:rPr>
              <a:t> </a:t>
            </a:r>
            <a:r>
              <a:rPr lang="en-US" sz="2499" dirty="0" err="1">
                <a:solidFill>
                  <a:srgbClr val="281A13"/>
                </a:solidFill>
                <a:latin typeface="Margin"/>
              </a:rPr>
              <a:t>найбільше</a:t>
            </a:r>
            <a:r>
              <a:rPr lang="en-US" sz="2499" dirty="0">
                <a:solidFill>
                  <a:srgbClr val="281A13"/>
                </a:solidFill>
                <a:latin typeface="Margin"/>
              </a:rPr>
              <a:t> </a:t>
            </a:r>
            <a:r>
              <a:rPr lang="en-US" sz="2499" dirty="0" err="1">
                <a:solidFill>
                  <a:srgbClr val="281A13"/>
                </a:solidFill>
                <a:latin typeface="Margin"/>
              </a:rPr>
              <a:t>цінував</a:t>
            </a:r>
            <a:r>
              <a:rPr lang="en-US" sz="2499" dirty="0">
                <a:solidFill>
                  <a:srgbClr val="281A13"/>
                </a:solidFill>
                <a:latin typeface="Margin"/>
              </a:rPr>
              <a:t> </a:t>
            </a:r>
            <a:r>
              <a:rPr lang="en-US" sz="2499" dirty="0" err="1">
                <a:solidFill>
                  <a:srgbClr val="281A13"/>
                </a:solidFill>
                <a:latin typeface="Margin"/>
              </a:rPr>
              <a:t>поет</a:t>
            </a:r>
            <a:r>
              <a:rPr lang="en-US" sz="2499" dirty="0">
                <a:solidFill>
                  <a:srgbClr val="281A13"/>
                </a:solidFill>
                <a:latin typeface="Margin"/>
              </a:rPr>
              <a:t> в </a:t>
            </a:r>
            <a:r>
              <a:rPr lang="en-US" sz="2499" dirty="0" err="1">
                <a:solidFill>
                  <a:srgbClr val="281A13"/>
                </a:solidFill>
                <a:latin typeface="Margin"/>
              </a:rPr>
              <a:t>коханій</a:t>
            </a:r>
            <a:r>
              <a:rPr lang="en-US" sz="2499" dirty="0">
                <a:solidFill>
                  <a:srgbClr val="281A13"/>
                </a:solidFill>
                <a:latin typeface="Margin"/>
              </a:rPr>
              <a:t> </a:t>
            </a:r>
            <a:r>
              <a:rPr lang="en-US" sz="2499" dirty="0" err="1">
                <a:solidFill>
                  <a:srgbClr val="281A13"/>
                </a:solidFill>
                <a:latin typeface="Margin"/>
              </a:rPr>
              <a:t>Нелл</a:t>
            </a:r>
            <a:r>
              <a:rPr lang="en-US" sz="2499" dirty="0">
                <a:solidFill>
                  <a:srgbClr val="281A13"/>
                </a:solidFill>
                <a:latin typeface="Margin"/>
              </a:rPr>
              <a:t> у </a:t>
            </a:r>
            <a:r>
              <a:rPr lang="en-US" sz="2499" dirty="0" err="1">
                <a:solidFill>
                  <a:srgbClr val="281A13"/>
                </a:solidFill>
                <a:latin typeface="Margin"/>
              </a:rPr>
              <a:t>свої</a:t>
            </a:r>
            <a:r>
              <a:rPr lang="en-US" sz="2499" dirty="0">
                <a:solidFill>
                  <a:srgbClr val="281A13"/>
                </a:solidFill>
                <a:latin typeface="Margin"/>
              </a:rPr>
              <a:t> 15 </a:t>
            </a:r>
            <a:r>
              <a:rPr lang="en-US" sz="2499" dirty="0" err="1">
                <a:solidFill>
                  <a:srgbClr val="281A13"/>
                </a:solidFill>
                <a:latin typeface="Margin"/>
              </a:rPr>
              <a:t>років</a:t>
            </a:r>
            <a:r>
              <a:rPr lang="en-US" sz="2499" dirty="0">
                <a:solidFill>
                  <a:srgbClr val="281A13"/>
                </a:solidFill>
                <a:latin typeface="Margin"/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 rot="-5400000">
            <a:off x="-5126062" y="1527635"/>
            <a:ext cx="10915818" cy="7231730"/>
          </a:xfrm>
          <a:custGeom>
            <a:avLst/>
            <a:gdLst/>
            <a:ahLst/>
            <a:cxnLst/>
            <a:rect l="l" t="t" r="r" b="b"/>
            <a:pathLst>
              <a:path w="10915818" h="7231730">
                <a:moveTo>
                  <a:pt x="0" y="0"/>
                </a:moveTo>
                <a:lnTo>
                  <a:pt x="10915818" y="0"/>
                </a:lnTo>
                <a:lnTo>
                  <a:pt x="10915818" y="7231730"/>
                </a:lnTo>
                <a:lnTo>
                  <a:pt x="0" y="72317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2545514">
            <a:off x="15439188" y="-2566214"/>
            <a:ext cx="7487971" cy="6009097"/>
          </a:xfrm>
          <a:custGeom>
            <a:avLst/>
            <a:gdLst/>
            <a:ahLst/>
            <a:cxnLst/>
            <a:rect l="l" t="t" r="r" b="b"/>
            <a:pathLst>
              <a:path w="7487971" h="6009097">
                <a:moveTo>
                  <a:pt x="0" y="0"/>
                </a:moveTo>
                <a:lnTo>
                  <a:pt x="7487971" y="0"/>
                </a:lnTo>
                <a:lnTo>
                  <a:pt x="7487971" y="6009097"/>
                </a:lnTo>
                <a:lnTo>
                  <a:pt x="0" y="600909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169443" y="5456409"/>
            <a:ext cx="3801891" cy="3801891"/>
          </a:xfrm>
          <a:custGeom>
            <a:avLst/>
            <a:gdLst/>
            <a:ahLst/>
            <a:cxnLst/>
            <a:rect l="l" t="t" r="r" b="b"/>
            <a:pathLst>
              <a:path w="3801891" h="3801891">
                <a:moveTo>
                  <a:pt x="0" y="0"/>
                </a:moveTo>
                <a:lnTo>
                  <a:pt x="3801892" y="0"/>
                </a:lnTo>
                <a:lnTo>
                  <a:pt x="3801892" y="3801891"/>
                </a:lnTo>
                <a:lnTo>
                  <a:pt x="0" y="380189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467114">
            <a:off x="-3456762" y="8404740"/>
            <a:ext cx="8587839" cy="2613157"/>
          </a:xfrm>
          <a:custGeom>
            <a:avLst/>
            <a:gdLst/>
            <a:ahLst/>
            <a:cxnLst/>
            <a:rect l="l" t="t" r="r" b="b"/>
            <a:pathLst>
              <a:path w="8587839" h="2613157">
                <a:moveTo>
                  <a:pt x="0" y="0"/>
                </a:moveTo>
                <a:lnTo>
                  <a:pt x="8587839" y="0"/>
                </a:lnTo>
                <a:lnTo>
                  <a:pt x="8587839" y="2613157"/>
                </a:lnTo>
                <a:lnTo>
                  <a:pt x="0" y="261315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3282351" y="-2310277"/>
            <a:ext cx="11723298" cy="7766685"/>
          </a:xfrm>
          <a:custGeom>
            <a:avLst/>
            <a:gdLst/>
            <a:ahLst/>
            <a:cxnLst/>
            <a:rect l="l" t="t" r="r" b="b"/>
            <a:pathLst>
              <a:path w="11723298" h="7766685">
                <a:moveTo>
                  <a:pt x="0" y="0"/>
                </a:moveTo>
                <a:lnTo>
                  <a:pt x="11723298" y="0"/>
                </a:lnTo>
                <a:lnTo>
                  <a:pt x="11723298" y="7766686"/>
                </a:lnTo>
                <a:lnTo>
                  <a:pt x="0" y="776668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282351" y="4830591"/>
            <a:ext cx="11723298" cy="7766685"/>
          </a:xfrm>
          <a:custGeom>
            <a:avLst/>
            <a:gdLst/>
            <a:ahLst/>
            <a:cxnLst/>
            <a:rect l="l" t="t" r="r" b="b"/>
            <a:pathLst>
              <a:path w="11723298" h="7766685">
                <a:moveTo>
                  <a:pt x="0" y="0"/>
                </a:moveTo>
                <a:lnTo>
                  <a:pt x="11723298" y="0"/>
                </a:lnTo>
                <a:lnTo>
                  <a:pt x="11723298" y="7766686"/>
                </a:lnTo>
                <a:lnTo>
                  <a:pt x="0" y="776668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10800000">
            <a:off x="13537624" y="438334"/>
            <a:ext cx="2427423" cy="2419278"/>
          </a:xfrm>
          <a:custGeom>
            <a:avLst/>
            <a:gdLst/>
            <a:ahLst/>
            <a:cxnLst/>
            <a:rect l="l" t="t" r="r" b="b"/>
            <a:pathLst>
              <a:path w="2427423" h="2419278">
                <a:moveTo>
                  <a:pt x="0" y="0"/>
                </a:moveTo>
                <a:lnTo>
                  <a:pt x="2427424" y="0"/>
                </a:lnTo>
                <a:lnTo>
                  <a:pt x="2427424" y="2419278"/>
                </a:lnTo>
                <a:lnTo>
                  <a:pt x="0" y="241927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331049" y="4260985"/>
            <a:ext cx="2908325" cy="3541339"/>
          </a:xfrm>
          <a:custGeom>
            <a:avLst/>
            <a:gdLst/>
            <a:ahLst/>
            <a:cxnLst/>
            <a:rect l="l" t="t" r="r" b="b"/>
            <a:pathLst>
              <a:path w="2908325" h="3541339">
                <a:moveTo>
                  <a:pt x="0" y="0"/>
                </a:moveTo>
                <a:lnTo>
                  <a:pt x="2908325" y="0"/>
                </a:lnTo>
                <a:lnTo>
                  <a:pt x="2908325" y="3541339"/>
                </a:lnTo>
                <a:lnTo>
                  <a:pt x="0" y="354133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731503" y="6946981"/>
            <a:ext cx="3101696" cy="3654428"/>
          </a:xfrm>
          <a:custGeom>
            <a:avLst/>
            <a:gdLst/>
            <a:ahLst/>
            <a:cxnLst/>
            <a:rect l="l" t="t" r="r" b="b"/>
            <a:pathLst>
              <a:path w="3101696" h="3654428">
                <a:moveTo>
                  <a:pt x="0" y="0"/>
                </a:moveTo>
                <a:lnTo>
                  <a:pt x="3101696" y="0"/>
                </a:lnTo>
                <a:lnTo>
                  <a:pt x="3101696" y="3654428"/>
                </a:lnTo>
                <a:lnTo>
                  <a:pt x="0" y="365442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4245118" y="875156"/>
            <a:ext cx="8995100" cy="7728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47"/>
              </a:lnSpc>
            </a:pPr>
            <a:r>
              <a:rPr lang="en-US" sz="5053" dirty="0" err="1">
                <a:solidFill>
                  <a:srgbClr val="845C2C"/>
                </a:solidFill>
                <a:latin typeface="Margin"/>
              </a:rPr>
              <a:t>Моя</a:t>
            </a:r>
            <a:r>
              <a:rPr lang="en-US" sz="5053" dirty="0">
                <a:solidFill>
                  <a:srgbClr val="845C2C"/>
                </a:solidFill>
                <a:latin typeface="Margin"/>
              </a:rPr>
              <a:t> </a:t>
            </a:r>
            <a:r>
              <a:rPr lang="en-US" sz="5053" dirty="0" err="1">
                <a:solidFill>
                  <a:srgbClr val="845C2C"/>
                </a:solidFill>
                <a:latin typeface="Margin"/>
              </a:rPr>
              <a:t>любов</a:t>
            </a:r>
            <a:r>
              <a:rPr lang="en-US" sz="5053" dirty="0">
                <a:solidFill>
                  <a:srgbClr val="845C2C"/>
                </a:solidFill>
                <a:latin typeface="Margin"/>
              </a:rPr>
              <a:t> — </a:t>
            </a:r>
            <a:r>
              <a:rPr lang="en-US" sz="5053" dirty="0" err="1">
                <a:solidFill>
                  <a:srgbClr val="845C2C"/>
                </a:solidFill>
                <a:latin typeface="Margin"/>
              </a:rPr>
              <a:t>рожевий</a:t>
            </a:r>
            <a:r>
              <a:rPr lang="en-US" sz="5053" dirty="0">
                <a:solidFill>
                  <a:srgbClr val="845C2C"/>
                </a:solidFill>
                <a:latin typeface="Margin"/>
              </a:rPr>
              <a:t> </a:t>
            </a:r>
            <a:r>
              <a:rPr lang="en-US" sz="5053" dirty="0" err="1">
                <a:solidFill>
                  <a:srgbClr val="845C2C"/>
                </a:solidFill>
                <a:latin typeface="Margin"/>
              </a:rPr>
              <a:t>квіт</a:t>
            </a:r>
            <a:endParaRPr lang="en-US" sz="5053" dirty="0">
              <a:solidFill>
                <a:srgbClr val="845C2C"/>
              </a:solidFill>
              <a:latin typeface="Margin"/>
            </a:endParaRPr>
          </a:p>
          <a:p>
            <a:pPr algn="ctr">
              <a:lnSpc>
                <a:spcPts val="1796"/>
              </a:lnSpc>
            </a:pPr>
            <a:endParaRPr lang="en-US" sz="5053" dirty="0">
              <a:solidFill>
                <a:srgbClr val="845C2C"/>
              </a:solidFill>
              <a:latin typeface="Margin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4760860" y="1998540"/>
            <a:ext cx="7963615" cy="7259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12"/>
              </a:lnSpc>
            </a:pPr>
            <a:r>
              <a:rPr lang="en-US" sz="2896" dirty="0" err="1">
                <a:solidFill>
                  <a:srgbClr val="4D3527"/>
                </a:solidFill>
                <a:latin typeface="Sanchez"/>
              </a:rPr>
              <a:t>Моя</a:t>
            </a:r>
            <a:r>
              <a:rPr lang="en-US" sz="28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896" dirty="0" err="1">
                <a:solidFill>
                  <a:srgbClr val="4D3527"/>
                </a:solidFill>
                <a:latin typeface="Sanchez"/>
              </a:rPr>
              <a:t>любов</a:t>
            </a:r>
            <a:r>
              <a:rPr lang="en-US" sz="2896" dirty="0">
                <a:solidFill>
                  <a:srgbClr val="4D3527"/>
                </a:solidFill>
                <a:latin typeface="Sanchez"/>
              </a:rPr>
              <a:t> — </a:t>
            </a:r>
            <a:r>
              <a:rPr lang="en-US" sz="2896" dirty="0" err="1">
                <a:solidFill>
                  <a:srgbClr val="4D3527"/>
                </a:solidFill>
                <a:latin typeface="Sanchez"/>
              </a:rPr>
              <a:t>рожевий</a:t>
            </a:r>
            <a:r>
              <a:rPr lang="en-US" sz="28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896" dirty="0" err="1">
                <a:solidFill>
                  <a:srgbClr val="4D3527"/>
                </a:solidFill>
                <a:latin typeface="Sanchez"/>
              </a:rPr>
              <a:t>квіт</a:t>
            </a:r>
            <a:endParaRPr lang="en-US" sz="2896" dirty="0">
              <a:solidFill>
                <a:srgbClr val="4D3527"/>
              </a:solidFill>
              <a:latin typeface="Sanchez"/>
            </a:endParaRPr>
          </a:p>
          <a:p>
            <a:pPr algn="ctr">
              <a:lnSpc>
                <a:spcPts val="3012"/>
              </a:lnSpc>
            </a:pPr>
            <a:r>
              <a:rPr lang="en-US" sz="2896" dirty="0">
                <a:solidFill>
                  <a:srgbClr val="4D3527"/>
                </a:solidFill>
                <a:latin typeface="Sanchez"/>
              </a:rPr>
              <a:t>В </a:t>
            </a:r>
            <a:r>
              <a:rPr lang="en-US" sz="2896" dirty="0" err="1">
                <a:solidFill>
                  <a:srgbClr val="4D3527"/>
                </a:solidFill>
                <a:latin typeface="Sanchez"/>
              </a:rPr>
              <a:t>весінньому</a:t>
            </a:r>
            <a:r>
              <a:rPr lang="en-US" sz="28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896" dirty="0" err="1">
                <a:solidFill>
                  <a:srgbClr val="4D3527"/>
                </a:solidFill>
                <a:latin typeface="Sanchez"/>
              </a:rPr>
              <a:t>саду</a:t>
            </a:r>
            <a:r>
              <a:rPr lang="en-US" sz="2896" dirty="0">
                <a:solidFill>
                  <a:srgbClr val="4D3527"/>
                </a:solidFill>
                <a:latin typeface="Sanchez"/>
              </a:rPr>
              <a:t>,</a:t>
            </a:r>
          </a:p>
          <a:p>
            <a:pPr algn="ctr">
              <a:lnSpc>
                <a:spcPts val="3012"/>
              </a:lnSpc>
            </a:pPr>
            <a:r>
              <a:rPr lang="en-US" sz="2896" dirty="0" err="1">
                <a:solidFill>
                  <a:srgbClr val="4D3527"/>
                </a:solidFill>
                <a:latin typeface="Sanchez"/>
              </a:rPr>
              <a:t>Моя</a:t>
            </a:r>
            <a:r>
              <a:rPr lang="en-US" sz="28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896" dirty="0" err="1">
                <a:solidFill>
                  <a:srgbClr val="4D3527"/>
                </a:solidFill>
                <a:latin typeface="Sanchez"/>
              </a:rPr>
              <a:t>любов</a:t>
            </a:r>
            <a:r>
              <a:rPr lang="en-US" sz="2896" dirty="0">
                <a:solidFill>
                  <a:srgbClr val="4D3527"/>
                </a:solidFill>
                <a:latin typeface="Sanchez"/>
              </a:rPr>
              <a:t> — </a:t>
            </a:r>
            <a:r>
              <a:rPr lang="en-US" sz="2896" dirty="0" err="1">
                <a:solidFill>
                  <a:srgbClr val="4D3527"/>
                </a:solidFill>
                <a:latin typeface="Sanchez"/>
              </a:rPr>
              <a:t>веселий</a:t>
            </a:r>
            <a:r>
              <a:rPr lang="en-US" sz="28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896" dirty="0" err="1">
                <a:solidFill>
                  <a:srgbClr val="4D3527"/>
                </a:solidFill>
                <a:latin typeface="Sanchez"/>
              </a:rPr>
              <a:t>спів</a:t>
            </a:r>
            <a:r>
              <a:rPr lang="en-US" sz="2896" dirty="0">
                <a:solidFill>
                  <a:srgbClr val="4D3527"/>
                </a:solidFill>
                <a:latin typeface="Sanchez"/>
              </a:rPr>
              <a:t>,</a:t>
            </a:r>
          </a:p>
          <a:p>
            <a:pPr algn="ctr">
              <a:lnSpc>
                <a:spcPts val="3012"/>
              </a:lnSpc>
            </a:pPr>
            <a:r>
              <a:rPr lang="en-US" sz="2896" dirty="0" err="1">
                <a:solidFill>
                  <a:srgbClr val="4D3527"/>
                </a:solidFill>
                <a:latin typeface="Sanchez"/>
              </a:rPr>
              <a:t>Що</a:t>
            </a:r>
            <a:r>
              <a:rPr lang="en-US" sz="2896" dirty="0">
                <a:solidFill>
                  <a:srgbClr val="4D3527"/>
                </a:solidFill>
                <a:latin typeface="Sanchez"/>
              </a:rPr>
              <a:t> з </a:t>
            </a:r>
            <a:r>
              <a:rPr lang="en-US" sz="2896" dirty="0" err="1">
                <a:solidFill>
                  <a:srgbClr val="4D3527"/>
                </a:solidFill>
                <a:latin typeface="Sanchez"/>
              </a:rPr>
              <a:t>ним</a:t>
            </a:r>
            <a:r>
              <a:rPr lang="en-US" sz="2896" dirty="0">
                <a:solidFill>
                  <a:srgbClr val="4D3527"/>
                </a:solidFill>
                <a:latin typeface="Sanchez"/>
              </a:rPr>
              <a:t> я в </a:t>
            </a:r>
            <a:r>
              <a:rPr lang="en-US" sz="2896" dirty="0" err="1">
                <a:solidFill>
                  <a:srgbClr val="4D3527"/>
                </a:solidFill>
                <a:latin typeface="Sanchez"/>
              </a:rPr>
              <a:t>світ</a:t>
            </a:r>
            <a:r>
              <a:rPr lang="en-US" sz="28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896" dirty="0" err="1">
                <a:solidFill>
                  <a:srgbClr val="4D3527"/>
                </a:solidFill>
                <a:latin typeface="Sanchez"/>
              </a:rPr>
              <a:t>іду</a:t>
            </a:r>
            <a:r>
              <a:rPr lang="en-US" sz="2896" dirty="0">
                <a:solidFill>
                  <a:srgbClr val="4D3527"/>
                </a:solidFill>
                <a:latin typeface="Sanchez"/>
              </a:rPr>
              <a:t>.</a:t>
            </a:r>
          </a:p>
          <a:p>
            <a:pPr algn="ctr">
              <a:lnSpc>
                <a:spcPts val="3012"/>
              </a:lnSpc>
            </a:pPr>
            <a:r>
              <a:rPr lang="en-US" sz="2896" dirty="0">
                <a:solidFill>
                  <a:srgbClr val="4D3527"/>
                </a:solidFill>
                <a:latin typeface="Sanchez"/>
              </a:rPr>
              <a:t>О, </a:t>
            </a:r>
            <a:r>
              <a:rPr lang="en-US" sz="2896" dirty="0" err="1">
                <a:solidFill>
                  <a:srgbClr val="4D3527"/>
                </a:solidFill>
                <a:latin typeface="Sanchez"/>
              </a:rPr>
              <a:t>як</a:t>
            </a:r>
            <a:r>
              <a:rPr lang="en-US" sz="28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896" dirty="0" err="1">
                <a:solidFill>
                  <a:srgbClr val="4D3527"/>
                </a:solidFill>
                <a:latin typeface="Sanchez"/>
              </a:rPr>
              <a:t>тебе</a:t>
            </a:r>
            <a:r>
              <a:rPr lang="en-US" sz="28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896" dirty="0" err="1">
                <a:solidFill>
                  <a:srgbClr val="4D3527"/>
                </a:solidFill>
                <a:latin typeface="Sanchez"/>
              </a:rPr>
              <a:t>кохаю</a:t>
            </a:r>
            <a:r>
              <a:rPr lang="en-US" sz="2896" dirty="0">
                <a:solidFill>
                  <a:srgbClr val="4D3527"/>
                </a:solidFill>
                <a:latin typeface="Sanchez"/>
              </a:rPr>
              <a:t> я,</a:t>
            </a:r>
          </a:p>
          <a:p>
            <a:pPr algn="ctr">
              <a:lnSpc>
                <a:spcPts val="3012"/>
              </a:lnSpc>
            </a:pPr>
            <a:r>
              <a:rPr lang="en-US" sz="2896" dirty="0" err="1">
                <a:solidFill>
                  <a:srgbClr val="4D3527"/>
                </a:solidFill>
                <a:latin typeface="Sanchez"/>
              </a:rPr>
              <a:t>Єдиная</a:t>
            </a:r>
            <a:r>
              <a:rPr lang="en-US" sz="28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896" dirty="0" err="1">
                <a:solidFill>
                  <a:srgbClr val="4D3527"/>
                </a:solidFill>
                <a:latin typeface="Sanchez"/>
              </a:rPr>
              <a:t>моя</a:t>
            </a:r>
            <a:r>
              <a:rPr lang="en-US" sz="2896" dirty="0">
                <a:solidFill>
                  <a:srgbClr val="4D3527"/>
                </a:solidFill>
                <a:latin typeface="Sanchez"/>
              </a:rPr>
              <a:t>!</a:t>
            </a:r>
          </a:p>
          <a:p>
            <a:pPr algn="ctr">
              <a:lnSpc>
                <a:spcPts val="3012"/>
              </a:lnSpc>
            </a:pPr>
            <a:r>
              <a:rPr lang="en-US" sz="2896" dirty="0" err="1">
                <a:solidFill>
                  <a:srgbClr val="4D3527"/>
                </a:solidFill>
                <a:latin typeface="Sanchez"/>
              </a:rPr>
              <a:t>Тому</a:t>
            </a:r>
            <a:r>
              <a:rPr lang="en-US" sz="28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896" dirty="0" err="1">
                <a:solidFill>
                  <a:srgbClr val="4D3527"/>
                </a:solidFill>
                <a:latin typeface="Sanchez"/>
              </a:rPr>
              <a:t>коханню</a:t>
            </a:r>
            <a:r>
              <a:rPr lang="en-US" sz="28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896" dirty="0" err="1">
                <a:solidFill>
                  <a:srgbClr val="4D3527"/>
                </a:solidFill>
                <a:latin typeface="Sanchez"/>
              </a:rPr>
              <a:t>не</a:t>
            </a:r>
            <a:r>
              <a:rPr lang="en-US" sz="28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896" dirty="0" err="1">
                <a:solidFill>
                  <a:srgbClr val="4D3527"/>
                </a:solidFill>
                <a:latin typeface="Sanchez"/>
              </a:rPr>
              <a:t>зміліть</a:t>
            </a:r>
            <a:r>
              <a:rPr lang="en-US" sz="2896" dirty="0">
                <a:solidFill>
                  <a:srgbClr val="4D3527"/>
                </a:solidFill>
                <a:latin typeface="Sanchez"/>
              </a:rPr>
              <a:t>,</a:t>
            </a:r>
          </a:p>
          <a:p>
            <a:pPr algn="ctr">
              <a:lnSpc>
                <a:spcPts val="3012"/>
              </a:lnSpc>
            </a:pPr>
            <a:r>
              <a:rPr lang="en-US" sz="2896" dirty="0" err="1">
                <a:solidFill>
                  <a:srgbClr val="4D3527"/>
                </a:solidFill>
                <a:latin typeface="Sanchez"/>
              </a:rPr>
              <a:t>Хоч</a:t>
            </a:r>
            <a:r>
              <a:rPr lang="en-US" sz="28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896" dirty="0" err="1">
                <a:solidFill>
                  <a:srgbClr val="4D3527"/>
                </a:solidFill>
                <a:latin typeface="Sanchez"/>
              </a:rPr>
              <a:t>висхнуть</a:t>
            </a:r>
            <a:r>
              <a:rPr lang="en-US" sz="28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896" dirty="0" err="1">
                <a:solidFill>
                  <a:srgbClr val="4D3527"/>
                </a:solidFill>
                <a:latin typeface="Sanchez"/>
              </a:rPr>
              <a:t>всі</a:t>
            </a:r>
            <a:r>
              <a:rPr lang="en-US" sz="28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896" dirty="0" err="1">
                <a:solidFill>
                  <a:srgbClr val="4D3527"/>
                </a:solidFill>
                <a:latin typeface="Sanchez"/>
              </a:rPr>
              <a:t>моря</a:t>
            </a:r>
            <a:r>
              <a:rPr lang="en-US" sz="2896" dirty="0">
                <a:solidFill>
                  <a:srgbClr val="4D3527"/>
                </a:solidFill>
                <a:latin typeface="Sanchez"/>
              </a:rPr>
              <a:t>.</a:t>
            </a:r>
          </a:p>
          <a:p>
            <a:pPr algn="ctr">
              <a:lnSpc>
                <a:spcPts val="3012"/>
              </a:lnSpc>
            </a:pPr>
            <a:r>
              <a:rPr lang="en-US" sz="2896" dirty="0" err="1">
                <a:solidFill>
                  <a:srgbClr val="4D3527"/>
                </a:solidFill>
                <a:latin typeface="Sanchez"/>
              </a:rPr>
              <a:t>Нехай</a:t>
            </a:r>
            <a:r>
              <a:rPr lang="en-US" sz="28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896" dirty="0" err="1">
                <a:solidFill>
                  <a:srgbClr val="4D3527"/>
                </a:solidFill>
                <a:latin typeface="Sanchez"/>
              </a:rPr>
              <a:t>посхнуть</a:t>
            </a:r>
            <a:r>
              <a:rPr lang="en-US" sz="28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896" dirty="0" err="1">
                <a:solidFill>
                  <a:srgbClr val="4D3527"/>
                </a:solidFill>
                <a:latin typeface="Sanchez"/>
              </a:rPr>
              <a:t>усі</a:t>
            </a:r>
            <a:r>
              <a:rPr lang="en-US" sz="28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896" dirty="0" err="1">
                <a:solidFill>
                  <a:srgbClr val="4D3527"/>
                </a:solidFill>
                <a:latin typeface="Sanchez"/>
              </a:rPr>
              <a:t>моря</a:t>
            </a:r>
            <a:r>
              <a:rPr lang="en-US" sz="2896" dirty="0">
                <a:solidFill>
                  <a:srgbClr val="4D3527"/>
                </a:solidFill>
                <a:latin typeface="Sanchez"/>
              </a:rPr>
              <a:t>,</a:t>
            </a:r>
          </a:p>
          <a:p>
            <a:pPr algn="ctr">
              <a:lnSpc>
                <a:spcPts val="3012"/>
              </a:lnSpc>
            </a:pPr>
            <a:r>
              <a:rPr lang="en-US" sz="2896" dirty="0" err="1">
                <a:solidFill>
                  <a:srgbClr val="4D3527"/>
                </a:solidFill>
                <a:latin typeface="Sanchez"/>
              </a:rPr>
              <a:t>Потануть</a:t>
            </a:r>
            <a:r>
              <a:rPr lang="en-US" sz="28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896" dirty="0" err="1">
                <a:solidFill>
                  <a:srgbClr val="4D3527"/>
                </a:solidFill>
                <a:latin typeface="Sanchez"/>
              </a:rPr>
              <a:t>брили</a:t>
            </a:r>
            <a:r>
              <a:rPr lang="en-US" sz="28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896" dirty="0" err="1">
                <a:solidFill>
                  <a:srgbClr val="4D3527"/>
                </a:solidFill>
                <a:latin typeface="Sanchez"/>
              </a:rPr>
              <a:t>скал</a:t>
            </a:r>
            <a:r>
              <a:rPr lang="en-US" sz="2896" dirty="0">
                <a:solidFill>
                  <a:srgbClr val="4D3527"/>
                </a:solidFill>
                <a:latin typeface="Sanchez"/>
              </a:rPr>
              <a:t>,</a:t>
            </a:r>
          </a:p>
          <a:p>
            <a:pPr algn="ctr">
              <a:lnSpc>
                <a:spcPts val="3012"/>
              </a:lnSpc>
            </a:pPr>
            <a:r>
              <a:rPr lang="en-US" sz="2896" dirty="0">
                <a:solidFill>
                  <a:srgbClr val="4D3527"/>
                </a:solidFill>
                <a:latin typeface="Sanchez"/>
              </a:rPr>
              <a:t>А </a:t>
            </a:r>
            <a:r>
              <a:rPr lang="en-US" sz="2896" dirty="0" err="1">
                <a:solidFill>
                  <a:srgbClr val="4D3527"/>
                </a:solidFill>
                <a:latin typeface="Sanchez"/>
              </a:rPr>
              <a:t>ти</a:t>
            </a:r>
            <a:r>
              <a:rPr lang="en-US" sz="28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896" dirty="0" err="1">
                <a:solidFill>
                  <a:srgbClr val="4D3527"/>
                </a:solidFill>
                <a:latin typeface="Sanchez"/>
              </a:rPr>
              <a:t>навік</a:t>
            </a:r>
            <a:r>
              <a:rPr lang="en-US" sz="28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896" dirty="0" err="1">
                <a:solidFill>
                  <a:srgbClr val="4D3527"/>
                </a:solidFill>
                <a:latin typeface="Sanchez"/>
              </a:rPr>
              <a:t>любов</a:t>
            </a:r>
            <a:r>
              <a:rPr lang="en-US" sz="28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896" dirty="0" err="1">
                <a:solidFill>
                  <a:srgbClr val="4D3527"/>
                </a:solidFill>
                <a:latin typeface="Sanchez"/>
              </a:rPr>
              <a:t>моя</a:t>
            </a:r>
            <a:r>
              <a:rPr lang="en-US" sz="2896" dirty="0">
                <a:solidFill>
                  <a:srgbClr val="4D3527"/>
                </a:solidFill>
                <a:latin typeface="Sanchez"/>
              </a:rPr>
              <a:t>, —</a:t>
            </a:r>
          </a:p>
          <a:p>
            <a:pPr algn="ctr">
              <a:lnSpc>
                <a:spcPts val="3012"/>
              </a:lnSpc>
            </a:pPr>
            <a:r>
              <a:rPr lang="en-US" sz="2896" dirty="0" err="1">
                <a:solidFill>
                  <a:srgbClr val="4D3527"/>
                </a:solidFill>
                <a:latin typeface="Sanchez"/>
              </a:rPr>
              <a:t>Аж</a:t>
            </a:r>
            <a:r>
              <a:rPr lang="en-US" sz="28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896" dirty="0" err="1">
                <a:solidFill>
                  <a:srgbClr val="4D3527"/>
                </a:solidFill>
                <a:latin typeface="Sanchez"/>
              </a:rPr>
              <a:t>згасне</a:t>
            </a:r>
            <a:r>
              <a:rPr lang="en-US" sz="28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896" dirty="0" err="1">
                <a:solidFill>
                  <a:srgbClr val="4D3527"/>
                </a:solidFill>
                <a:latin typeface="Sanchez"/>
              </a:rPr>
              <a:t>сонця</a:t>
            </a:r>
            <a:r>
              <a:rPr lang="en-US" sz="28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896" dirty="0" err="1">
                <a:solidFill>
                  <a:srgbClr val="4D3527"/>
                </a:solidFill>
                <a:latin typeface="Sanchez"/>
              </a:rPr>
              <a:t>пал</a:t>
            </a:r>
            <a:r>
              <a:rPr lang="en-US" sz="2896" dirty="0">
                <a:solidFill>
                  <a:srgbClr val="4D3527"/>
                </a:solidFill>
                <a:latin typeface="Sanchez"/>
              </a:rPr>
              <a:t>,</a:t>
            </a:r>
          </a:p>
          <a:p>
            <a:pPr algn="ctr">
              <a:lnSpc>
                <a:spcPts val="3012"/>
              </a:lnSpc>
            </a:pPr>
            <a:r>
              <a:rPr lang="en-US" sz="2896" dirty="0" err="1">
                <a:solidFill>
                  <a:srgbClr val="4D3527"/>
                </a:solidFill>
                <a:latin typeface="Sanchez"/>
              </a:rPr>
              <a:t>Прощай</a:t>
            </a:r>
            <a:r>
              <a:rPr lang="en-US" sz="2896" dirty="0">
                <a:solidFill>
                  <a:srgbClr val="4D3527"/>
                </a:solidFill>
                <a:latin typeface="Sanchez"/>
              </a:rPr>
              <a:t>, </a:t>
            </a:r>
            <a:r>
              <a:rPr lang="en-US" sz="2896" dirty="0" err="1">
                <a:solidFill>
                  <a:srgbClr val="4D3527"/>
                </a:solidFill>
                <a:latin typeface="Sanchez"/>
              </a:rPr>
              <a:t>прощай</a:t>
            </a:r>
            <a:r>
              <a:rPr lang="en-US" sz="2896" dirty="0">
                <a:solidFill>
                  <a:srgbClr val="4D3527"/>
                </a:solidFill>
                <a:latin typeface="Sanchez"/>
              </a:rPr>
              <a:t>, </a:t>
            </a:r>
            <a:r>
              <a:rPr lang="en-US" sz="2896" dirty="0" err="1">
                <a:solidFill>
                  <a:srgbClr val="4D3527"/>
                </a:solidFill>
                <a:latin typeface="Sanchez"/>
              </a:rPr>
              <a:t>мій</a:t>
            </a:r>
            <a:r>
              <a:rPr lang="en-US" sz="28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896" dirty="0" err="1">
                <a:solidFill>
                  <a:srgbClr val="4D3527"/>
                </a:solidFill>
                <a:latin typeface="Sanchez"/>
              </a:rPr>
              <a:t>рідний</a:t>
            </a:r>
            <a:r>
              <a:rPr lang="en-US" sz="28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896" dirty="0" err="1">
                <a:solidFill>
                  <a:srgbClr val="4D3527"/>
                </a:solidFill>
                <a:latin typeface="Sanchez"/>
              </a:rPr>
              <a:t>край</a:t>
            </a:r>
            <a:r>
              <a:rPr lang="en-US" sz="2896" dirty="0">
                <a:solidFill>
                  <a:srgbClr val="4D3527"/>
                </a:solidFill>
                <a:latin typeface="Sanchez"/>
              </a:rPr>
              <a:t>,</a:t>
            </a:r>
          </a:p>
          <a:p>
            <a:pPr algn="ctr">
              <a:lnSpc>
                <a:spcPts val="3012"/>
              </a:lnSpc>
            </a:pPr>
            <a:r>
              <a:rPr lang="en-US" sz="2896" dirty="0" err="1">
                <a:solidFill>
                  <a:srgbClr val="4D3527"/>
                </a:solidFill>
                <a:latin typeface="Sanchez"/>
              </a:rPr>
              <a:t>Прощай</a:t>
            </a:r>
            <a:r>
              <a:rPr lang="en-US" sz="2896" dirty="0">
                <a:solidFill>
                  <a:srgbClr val="4D3527"/>
                </a:solidFill>
                <a:latin typeface="Sanchez"/>
              </a:rPr>
              <a:t>, </a:t>
            </a:r>
            <a:r>
              <a:rPr lang="en-US" sz="2896" dirty="0" err="1">
                <a:solidFill>
                  <a:srgbClr val="4D3527"/>
                </a:solidFill>
                <a:latin typeface="Sanchez"/>
              </a:rPr>
              <a:t>моя</a:t>
            </a:r>
            <a:r>
              <a:rPr lang="en-US" sz="28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896" dirty="0" err="1">
                <a:solidFill>
                  <a:srgbClr val="4D3527"/>
                </a:solidFill>
                <a:latin typeface="Sanchez"/>
              </a:rPr>
              <a:t>любов</a:t>
            </a:r>
            <a:r>
              <a:rPr lang="en-US" sz="2896" dirty="0">
                <a:solidFill>
                  <a:srgbClr val="4D3527"/>
                </a:solidFill>
                <a:latin typeface="Sanchez"/>
              </a:rPr>
              <a:t>,</a:t>
            </a:r>
          </a:p>
          <a:p>
            <a:pPr algn="ctr">
              <a:lnSpc>
                <a:spcPts val="3012"/>
              </a:lnSpc>
            </a:pPr>
            <a:r>
              <a:rPr lang="en-US" sz="2896" dirty="0" err="1">
                <a:solidFill>
                  <a:srgbClr val="4D3527"/>
                </a:solidFill>
                <a:latin typeface="Sanchez"/>
              </a:rPr>
              <a:t>Та</a:t>
            </a:r>
            <a:r>
              <a:rPr lang="en-US" sz="28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896" dirty="0" err="1">
                <a:solidFill>
                  <a:srgbClr val="4D3527"/>
                </a:solidFill>
                <a:latin typeface="Sanchez"/>
              </a:rPr>
              <a:t>де</a:t>
            </a:r>
            <a:r>
              <a:rPr lang="en-US" sz="2896" dirty="0">
                <a:solidFill>
                  <a:srgbClr val="4D3527"/>
                </a:solidFill>
                <a:latin typeface="Sanchez"/>
              </a:rPr>
              <a:t> б </a:t>
            </a:r>
            <a:r>
              <a:rPr lang="en-US" sz="2896" dirty="0" err="1">
                <a:solidFill>
                  <a:srgbClr val="4D3527"/>
                </a:solidFill>
                <a:latin typeface="Sanchez"/>
              </a:rPr>
              <a:t>не</a:t>
            </a:r>
            <a:r>
              <a:rPr lang="en-US" sz="28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896" dirty="0" err="1">
                <a:solidFill>
                  <a:srgbClr val="4D3527"/>
                </a:solidFill>
                <a:latin typeface="Sanchez"/>
              </a:rPr>
              <a:t>був</a:t>
            </a:r>
            <a:r>
              <a:rPr lang="en-US" sz="2896" dirty="0">
                <a:solidFill>
                  <a:srgbClr val="4D3527"/>
                </a:solidFill>
                <a:latin typeface="Sanchez"/>
              </a:rPr>
              <a:t> я, </a:t>
            </a:r>
            <a:r>
              <a:rPr lang="en-US" sz="2896" dirty="0" err="1">
                <a:solidFill>
                  <a:srgbClr val="4D3527"/>
                </a:solidFill>
                <a:latin typeface="Sanchez"/>
              </a:rPr>
              <a:t>мила</a:t>
            </a:r>
            <a:r>
              <a:rPr lang="en-US" sz="2896" dirty="0">
                <a:solidFill>
                  <a:srgbClr val="4D3527"/>
                </a:solidFill>
                <a:latin typeface="Sanchez"/>
              </a:rPr>
              <a:t>, </a:t>
            </a:r>
            <a:r>
              <a:rPr lang="en-US" sz="2896" dirty="0" err="1">
                <a:solidFill>
                  <a:srgbClr val="4D3527"/>
                </a:solidFill>
                <a:latin typeface="Sanchez"/>
              </a:rPr>
              <a:t>знай</a:t>
            </a:r>
            <a:r>
              <a:rPr lang="en-US" sz="2896" dirty="0">
                <a:solidFill>
                  <a:srgbClr val="4D3527"/>
                </a:solidFill>
                <a:latin typeface="Sanchez"/>
              </a:rPr>
              <a:t> —</a:t>
            </a:r>
          </a:p>
          <a:p>
            <a:pPr algn="ctr">
              <a:lnSpc>
                <a:spcPts val="3012"/>
              </a:lnSpc>
            </a:pPr>
            <a:r>
              <a:rPr lang="en-US" sz="2896" dirty="0" err="1">
                <a:solidFill>
                  <a:srgbClr val="4D3527"/>
                </a:solidFill>
                <a:latin typeface="Sanchez"/>
              </a:rPr>
              <a:t>Прийду</a:t>
            </a:r>
            <a:r>
              <a:rPr lang="en-US" sz="28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896" dirty="0" err="1">
                <a:solidFill>
                  <a:srgbClr val="4D3527"/>
                </a:solidFill>
                <a:latin typeface="Sanchez"/>
              </a:rPr>
              <a:t>до</a:t>
            </a:r>
            <a:r>
              <a:rPr lang="en-US" sz="28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896" dirty="0" err="1">
                <a:solidFill>
                  <a:srgbClr val="4D3527"/>
                </a:solidFill>
                <a:latin typeface="Sanchez"/>
              </a:rPr>
              <a:t>тебе</a:t>
            </a:r>
            <a:r>
              <a:rPr lang="en-US" sz="28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896" dirty="0" err="1">
                <a:solidFill>
                  <a:srgbClr val="4D3527"/>
                </a:solidFill>
                <a:latin typeface="Sanchez"/>
              </a:rPr>
              <a:t>знов</a:t>
            </a:r>
            <a:r>
              <a:rPr lang="en-US" sz="2896" dirty="0">
                <a:solidFill>
                  <a:srgbClr val="4D3527"/>
                </a:solidFill>
                <a:latin typeface="Sanchez"/>
              </a:rPr>
              <a:t>!</a:t>
            </a:r>
          </a:p>
          <a:p>
            <a:pPr algn="ctr">
              <a:lnSpc>
                <a:spcPts val="3012"/>
              </a:lnSpc>
            </a:pPr>
            <a:endParaRPr lang="en-US" sz="2896" dirty="0">
              <a:solidFill>
                <a:srgbClr val="4D3527"/>
              </a:solidFill>
              <a:latin typeface="Sanchez"/>
            </a:endParaRPr>
          </a:p>
          <a:p>
            <a:pPr algn="ctr">
              <a:lnSpc>
                <a:spcPts val="3012"/>
              </a:lnSpc>
            </a:pPr>
            <a:r>
              <a:rPr lang="en-US" sz="2896" i="1" dirty="0">
                <a:solidFill>
                  <a:srgbClr val="4D3527"/>
                </a:solidFill>
                <a:latin typeface="Sanchez Italics"/>
              </a:rPr>
              <a:t>(</a:t>
            </a:r>
            <a:r>
              <a:rPr lang="en-US" sz="2896" i="1" dirty="0" err="1">
                <a:solidFill>
                  <a:srgbClr val="4D3527"/>
                </a:solidFill>
                <a:latin typeface="Sanchez Italics"/>
              </a:rPr>
              <a:t>переклад</a:t>
            </a:r>
            <a:r>
              <a:rPr lang="en-US" sz="2896" i="1" dirty="0">
                <a:solidFill>
                  <a:srgbClr val="4D3527"/>
                </a:solidFill>
                <a:latin typeface="Sanchez Italics"/>
              </a:rPr>
              <a:t> М. </a:t>
            </a:r>
            <a:r>
              <a:rPr lang="en-US" sz="2896" i="1" dirty="0" err="1">
                <a:solidFill>
                  <a:srgbClr val="4D3527"/>
                </a:solidFill>
                <a:latin typeface="Sanchez Italics"/>
              </a:rPr>
              <a:t>Лукаша</a:t>
            </a:r>
            <a:r>
              <a:rPr lang="en-US" sz="2896" i="1" dirty="0">
                <a:solidFill>
                  <a:srgbClr val="4D3527"/>
                </a:solidFill>
                <a:latin typeface="Sanchez Italics"/>
              </a:rPr>
              <a:t>)</a:t>
            </a:r>
          </a:p>
          <a:p>
            <a:pPr algn="ctr">
              <a:lnSpc>
                <a:spcPts val="3012"/>
              </a:lnSpc>
            </a:pPr>
            <a:endParaRPr lang="en-US" sz="2896" dirty="0">
              <a:solidFill>
                <a:srgbClr val="4D3527"/>
              </a:solidFill>
              <a:latin typeface="Sanchez Itali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BDC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-5126062" y="1527635"/>
            <a:ext cx="10915818" cy="7231730"/>
          </a:xfrm>
          <a:custGeom>
            <a:avLst/>
            <a:gdLst/>
            <a:ahLst/>
            <a:cxnLst/>
            <a:rect l="l" t="t" r="r" b="b"/>
            <a:pathLst>
              <a:path w="10915818" h="7231730">
                <a:moveTo>
                  <a:pt x="0" y="0"/>
                </a:moveTo>
                <a:lnTo>
                  <a:pt x="10915818" y="0"/>
                </a:lnTo>
                <a:lnTo>
                  <a:pt x="10915818" y="7231730"/>
                </a:lnTo>
                <a:lnTo>
                  <a:pt x="0" y="72317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2545514">
            <a:off x="15439188" y="-2566214"/>
            <a:ext cx="7487971" cy="6009097"/>
          </a:xfrm>
          <a:custGeom>
            <a:avLst/>
            <a:gdLst/>
            <a:ahLst/>
            <a:cxnLst/>
            <a:rect l="l" t="t" r="r" b="b"/>
            <a:pathLst>
              <a:path w="7487971" h="6009097">
                <a:moveTo>
                  <a:pt x="0" y="0"/>
                </a:moveTo>
                <a:lnTo>
                  <a:pt x="7487971" y="0"/>
                </a:lnTo>
                <a:lnTo>
                  <a:pt x="7487971" y="6009097"/>
                </a:lnTo>
                <a:lnTo>
                  <a:pt x="0" y="600909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169443" y="5456409"/>
            <a:ext cx="3801891" cy="3801891"/>
          </a:xfrm>
          <a:custGeom>
            <a:avLst/>
            <a:gdLst/>
            <a:ahLst/>
            <a:cxnLst/>
            <a:rect l="l" t="t" r="r" b="b"/>
            <a:pathLst>
              <a:path w="3801891" h="3801891">
                <a:moveTo>
                  <a:pt x="0" y="0"/>
                </a:moveTo>
                <a:lnTo>
                  <a:pt x="3801892" y="0"/>
                </a:lnTo>
                <a:lnTo>
                  <a:pt x="3801892" y="3801891"/>
                </a:lnTo>
                <a:lnTo>
                  <a:pt x="0" y="380189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1467114">
            <a:off x="-3456762" y="8404740"/>
            <a:ext cx="8587839" cy="2613157"/>
          </a:xfrm>
          <a:custGeom>
            <a:avLst/>
            <a:gdLst/>
            <a:ahLst/>
            <a:cxnLst/>
            <a:rect l="l" t="t" r="r" b="b"/>
            <a:pathLst>
              <a:path w="8587839" h="2613157">
                <a:moveTo>
                  <a:pt x="0" y="0"/>
                </a:moveTo>
                <a:lnTo>
                  <a:pt x="8587839" y="0"/>
                </a:lnTo>
                <a:lnTo>
                  <a:pt x="8587839" y="2613157"/>
                </a:lnTo>
                <a:lnTo>
                  <a:pt x="0" y="261315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3282351" y="-2310277"/>
            <a:ext cx="11723298" cy="7766685"/>
          </a:xfrm>
          <a:custGeom>
            <a:avLst/>
            <a:gdLst/>
            <a:ahLst/>
            <a:cxnLst/>
            <a:rect l="l" t="t" r="r" b="b"/>
            <a:pathLst>
              <a:path w="11723298" h="7766685">
                <a:moveTo>
                  <a:pt x="0" y="0"/>
                </a:moveTo>
                <a:lnTo>
                  <a:pt x="11723298" y="0"/>
                </a:lnTo>
                <a:lnTo>
                  <a:pt x="11723298" y="7766686"/>
                </a:lnTo>
                <a:lnTo>
                  <a:pt x="0" y="776668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3282351" y="4830591"/>
            <a:ext cx="11723298" cy="7766685"/>
          </a:xfrm>
          <a:custGeom>
            <a:avLst/>
            <a:gdLst/>
            <a:ahLst/>
            <a:cxnLst/>
            <a:rect l="l" t="t" r="r" b="b"/>
            <a:pathLst>
              <a:path w="11723298" h="7766685">
                <a:moveTo>
                  <a:pt x="0" y="0"/>
                </a:moveTo>
                <a:lnTo>
                  <a:pt x="11723298" y="0"/>
                </a:lnTo>
                <a:lnTo>
                  <a:pt x="11723298" y="7766686"/>
                </a:lnTo>
                <a:lnTo>
                  <a:pt x="0" y="776668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10800000">
            <a:off x="13537624" y="438334"/>
            <a:ext cx="2427423" cy="2419278"/>
          </a:xfrm>
          <a:custGeom>
            <a:avLst/>
            <a:gdLst/>
            <a:ahLst/>
            <a:cxnLst/>
            <a:rect l="l" t="t" r="r" b="b"/>
            <a:pathLst>
              <a:path w="2427423" h="2419278">
                <a:moveTo>
                  <a:pt x="0" y="0"/>
                </a:moveTo>
                <a:lnTo>
                  <a:pt x="2427424" y="0"/>
                </a:lnTo>
                <a:lnTo>
                  <a:pt x="2427424" y="2419278"/>
                </a:lnTo>
                <a:lnTo>
                  <a:pt x="0" y="241927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331049" y="4260985"/>
            <a:ext cx="2908325" cy="3541339"/>
          </a:xfrm>
          <a:custGeom>
            <a:avLst/>
            <a:gdLst/>
            <a:ahLst/>
            <a:cxnLst/>
            <a:rect l="l" t="t" r="r" b="b"/>
            <a:pathLst>
              <a:path w="2908325" h="3541339">
                <a:moveTo>
                  <a:pt x="0" y="0"/>
                </a:moveTo>
                <a:lnTo>
                  <a:pt x="2908325" y="0"/>
                </a:lnTo>
                <a:lnTo>
                  <a:pt x="2908325" y="3541339"/>
                </a:lnTo>
                <a:lnTo>
                  <a:pt x="0" y="354133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731503" y="6946981"/>
            <a:ext cx="3101696" cy="3654428"/>
          </a:xfrm>
          <a:custGeom>
            <a:avLst/>
            <a:gdLst/>
            <a:ahLst/>
            <a:cxnLst/>
            <a:rect l="l" t="t" r="r" b="b"/>
            <a:pathLst>
              <a:path w="3101696" h="3654428">
                <a:moveTo>
                  <a:pt x="0" y="0"/>
                </a:moveTo>
                <a:lnTo>
                  <a:pt x="3101696" y="0"/>
                </a:lnTo>
                <a:lnTo>
                  <a:pt x="3101696" y="3654428"/>
                </a:lnTo>
                <a:lnTo>
                  <a:pt x="0" y="365442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4439913" y="1185985"/>
            <a:ext cx="9256414" cy="1080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20"/>
              </a:lnSpc>
            </a:pPr>
            <a:r>
              <a:rPr lang="en-US" sz="9000" dirty="0" err="1">
                <a:solidFill>
                  <a:srgbClr val="845C2C"/>
                </a:solidFill>
                <a:latin typeface="Margin"/>
              </a:rPr>
              <a:t>Генріх</a:t>
            </a:r>
            <a:r>
              <a:rPr lang="en-US" sz="9000" dirty="0">
                <a:solidFill>
                  <a:srgbClr val="845C2C"/>
                </a:solidFill>
                <a:latin typeface="Margin"/>
              </a:rPr>
              <a:t> </a:t>
            </a:r>
            <a:r>
              <a:rPr lang="en-US" sz="9000" dirty="0" err="1">
                <a:solidFill>
                  <a:srgbClr val="845C2C"/>
                </a:solidFill>
                <a:latin typeface="Margin"/>
              </a:rPr>
              <a:t>Гейне</a:t>
            </a:r>
            <a:endParaRPr lang="en-US" sz="9000" dirty="0">
              <a:solidFill>
                <a:srgbClr val="845C2C"/>
              </a:solidFill>
              <a:latin typeface="Margin"/>
            </a:endParaRPr>
          </a:p>
        </p:txBody>
      </p:sp>
      <p:grpSp>
        <p:nvGrpSpPr>
          <p:cNvPr id="12" name="Group 12"/>
          <p:cNvGrpSpPr/>
          <p:nvPr/>
        </p:nvGrpSpPr>
        <p:grpSpPr>
          <a:xfrm>
            <a:off x="4791787" y="3118263"/>
            <a:ext cx="9021831" cy="2602162"/>
            <a:chOff x="0" y="0"/>
            <a:chExt cx="2376120" cy="68534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376120" cy="685343"/>
            </a:xfrm>
            <a:custGeom>
              <a:avLst/>
              <a:gdLst/>
              <a:ahLst/>
              <a:cxnLst/>
              <a:rect l="l" t="t" r="r" b="b"/>
              <a:pathLst>
                <a:path w="2376120" h="685343">
                  <a:moveTo>
                    <a:pt x="12872" y="0"/>
                  </a:moveTo>
                  <a:lnTo>
                    <a:pt x="2363248" y="0"/>
                  </a:lnTo>
                  <a:cubicBezTo>
                    <a:pt x="2370357" y="0"/>
                    <a:pt x="2376120" y="5763"/>
                    <a:pt x="2376120" y="12872"/>
                  </a:cubicBezTo>
                  <a:lnTo>
                    <a:pt x="2376120" y="672471"/>
                  </a:lnTo>
                  <a:cubicBezTo>
                    <a:pt x="2376120" y="679580"/>
                    <a:pt x="2370357" y="685343"/>
                    <a:pt x="2363248" y="685343"/>
                  </a:cubicBezTo>
                  <a:lnTo>
                    <a:pt x="12872" y="685343"/>
                  </a:lnTo>
                  <a:cubicBezTo>
                    <a:pt x="5763" y="685343"/>
                    <a:pt x="0" y="679580"/>
                    <a:pt x="0" y="672471"/>
                  </a:cubicBezTo>
                  <a:lnTo>
                    <a:pt x="0" y="12872"/>
                  </a:lnTo>
                  <a:cubicBezTo>
                    <a:pt x="0" y="5763"/>
                    <a:pt x="5763" y="0"/>
                    <a:pt x="12872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A58869"/>
              </a:solidFill>
              <a:prstDash val="solid"/>
              <a:miter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0" y="-28575"/>
              <a:ext cx="2376120" cy="7139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5904309" y="2383531"/>
            <a:ext cx="6838199" cy="856872"/>
            <a:chOff x="0" y="0"/>
            <a:chExt cx="1801007" cy="225678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801007" cy="225678"/>
            </a:xfrm>
            <a:custGeom>
              <a:avLst/>
              <a:gdLst/>
              <a:ahLst/>
              <a:cxnLst/>
              <a:rect l="l" t="t" r="r" b="b"/>
              <a:pathLst>
                <a:path w="1801007" h="225678">
                  <a:moveTo>
                    <a:pt x="16982" y="0"/>
                  </a:moveTo>
                  <a:lnTo>
                    <a:pt x="1784025" y="0"/>
                  </a:lnTo>
                  <a:cubicBezTo>
                    <a:pt x="1793404" y="0"/>
                    <a:pt x="1801007" y="7603"/>
                    <a:pt x="1801007" y="16982"/>
                  </a:cubicBezTo>
                  <a:lnTo>
                    <a:pt x="1801007" y="208696"/>
                  </a:lnTo>
                  <a:cubicBezTo>
                    <a:pt x="1801007" y="218075"/>
                    <a:pt x="1793404" y="225678"/>
                    <a:pt x="1784025" y="225678"/>
                  </a:cubicBezTo>
                  <a:lnTo>
                    <a:pt x="16982" y="225678"/>
                  </a:lnTo>
                  <a:cubicBezTo>
                    <a:pt x="7603" y="225678"/>
                    <a:pt x="0" y="218075"/>
                    <a:pt x="0" y="208696"/>
                  </a:cubicBezTo>
                  <a:lnTo>
                    <a:pt x="0" y="16982"/>
                  </a:lnTo>
                  <a:cubicBezTo>
                    <a:pt x="0" y="7603"/>
                    <a:pt x="7603" y="0"/>
                    <a:pt x="16982" y="0"/>
                  </a:cubicBezTo>
                  <a:close/>
                </a:path>
              </a:pathLst>
            </a:custGeom>
            <a:solidFill>
              <a:srgbClr val="D6CCBC"/>
            </a:solidFill>
            <a:ln w="38100" cap="sq">
              <a:solidFill>
                <a:srgbClr val="A58869"/>
              </a:solidFill>
              <a:prstDash val="solid"/>
              <a:miter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0" y="-28575"/>
              <a:ext cx="1801007" cy="2542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6231152" y="2631565"/>
            <a:ext cx="6184513" cy="5040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96"/>
              </a:lnSpc>
            </a:pPr>
            <a:r>
              <a:rPr lang="en-US" sz="4200" dirty="0" err="1">
                <a:solidFill>
                  <a:srgbClr val="845C2C"/>
                </a:solidFill>
                <a:latin typeface="Margin"/>
              </a:rPr>
              <a:t>Коротко</a:t>
            </a:r>
            <a:r>
              <a:rPr lang="en-US" sz="4200" dirty="0">
                <a:solidFill>
                  <a:srgbClr val="845C2C"/>
                </a:solidFill>
                <a:latin typeface="Margin"/>
              </a:rPr>
              <a:t> </a:t>
            </a:r>
            <a:r>
              <a:rPr lang="en-US" sz="4200" dirty="0" err="1">
                <a:solidFill>
                  <a:srgbClr val="845C2C"/>
                </a:solidFill>
                <a:latin typeface="Margin"/>
              </a:rPr>
              <a:t>про</a:t>
            </a:r>
            <a:r>
              <a:rPr lang="en-US" sz="4200" dirty="0">
                <a:solidFill>
                  <a:srgbClr val="845C2C"/>
                </a:solidFill>
                <a:latin typeface="Margin"/>
              </a:rPr>
              <a:t> </a:t>
            </a:r>
            <a:r>
              <a:rPr lang="en-US" sz="4200" dirty="0" err="1">
                <a:solidFill>
                  <a:srgbClr val="845C2C"/>
                </a:solidFill>
                <a:latin typeface="Margin"/>
              </a:rPr>
              <a:t>поета</a:t>
            </a:r>
            <a:endParaRPr lang="en-US" sz="4200" dirty="0">
              <a:solidFill>
                <a:srgbClr val="845C2C"/>
              </a:solidFill>
              <a:latin typeface="Margin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4950490" y="3340138"/>
            <a:ext cx="8704426" cy="21584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92"/>
              </a:lnSpc>
            </a:pPr>
            <a:r>
              <a:rPr lang="en-US" sz="2500" dirty="0" err="1">
                <a:solidFill>
                  <a:srgbClr val="4D3527"/>
                </a:solidFill>
                <a:latin typeface="Sanchez"/>
              </a:rPr>
              <a:t>Крістіа́н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Йо́ганн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Ге́нріх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Гéйне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smtClean="0">
                <a:solidFill>
                  <a:srgbClr val="4D3527"/>
                </a:solidFill>
                <a:latin typeface="Sanchez"/>
                <a:hlinkClick r:id="rId12" tooltip="https://uk.wikipedia.org/wiki/13_%D0%B3%D1%80%D1%83%D0%B4%D0%BD%D1%8F"/>
              </a:rPr>
              <a:t>13 </a:t>
            </a:r>
            <a:r>
              <a:rPr lang="en-US" sz="2500" dirty="0" err="1" smtClean="0">
                <a:solidFill>
                  <a:srgbClr val="4D3527"/>
                </a:solidFill>
                <a:latin typeface="Sanchez"/>
                <a:hlinkClick r:id="rId12" tooltip="https://uk.wikipedia.org/wiki/13_%D0%B3%D1%80%D1%83%D0%B4%D0%BD%D1%8F"/>
              </a:rPr>
              <a:t>грудня</a:t>
            </a:r>
            <a:r>
              <a:rPr lang="en-US" sz="2500" dirty="0" smtClean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smtClean="0">
                <a:solidFill>
                  <a:srgbClr val="4D3527"/>
                </a:solidFill>
                <a:latin typeface="Sanchez"/>
                <a:hlinkClick r:id="rId13" tooltip="https://uk.wikipedia.org/wiki/1797"/>
              </a:rPr>
              <a:t>1797</a:t>
            </a:r>
            <a:r>
              <a:rPr lang="en-US" sz="2500" dirty="0" smtClean="0">
                <a:solidFill>
                  <a:srgbClr val="4D3527"/>
                </a:solidFill>
                <a:latin typeface="Sanchez"/>
              </a:rPr>
              <a:t>, </a:t>
            </a:r>
            <a:r>
              <a:rPr lang="en-US" sz="2500" dirty="0" err="1" smtClean="0">
                <a:solidFill>
                  <a:srgbClr val="4D3527"/>
                </a:solidFill>
                <a:latin typeface="Sanchez"/>
                <a:hlinkClick r:id="rId14" tooltip="https://uk.wikipedia.org/wiki/%D0%94%D1%8E%D1%81%D1%81%D0%B5%D0%BB%D1%8C%D0%B4%D0%BE%D1%80%D1%84"/>
              </a:rPr>
              <a:t>Дюссельдорф</a:t>
            </a:r>
            <a:r>
              <a:rPr lang="en-US" sz="2500" dirty="0" smtClean="0">
                <a:solidFill>
                  <a:srgbClr val="4D3527"/>
                </a:solidFill>
                <a:latin typeface="Sanchez"/>
              </a:rPr>
              <a:t>, </a:t>
            </a:r>
            <a:r>
              <a:rPr lang="en-US" sz="2500" dirty="0" err="1" smtClean="0">
                <a:solidFill>
                  <a:srgbClr val="4D3527"/>
                </a:solidFill>
                <a:latin typeface="Sanchez"/>
                <a:hlinkClick r:id="rId15" tooltip="https://uk.wikipedia.org/wiki/%D0%9D%D1%96%D0%BC%D0%B5%D1%87%D1%87%D0%B8%D0%BD%D0%B0"/>
              </a:rPr>
              <a:t>Німеччина</a:t>
            </a:r>
            <a:r>
              <a:rPr lang="en-US" sz="2500" dirty="0" smtClean="0">
                <a:solidFill>
                  <a:srgbClr val="4D3527"/>
                </a:solidFill>
                <a:latin typeface="Sanchez"/>
              </a:rPr>
              <a:t> — </a:t>
            </a:r>
            <a:r>
              <a:rPr lang="en-US" sz="2500" dirty="0" smtClean="0">
                <a:solidFill>
                  <a:srgbClr val="4D3527"/>
                </a:solidFill>
                <a:latin typeface="Sanchez"/>
                <a:hlinkClick r:id="rId16" tooltip="https://uk.wikipedia.org/wiki/17_%D0%BB%D1%8E%D1%82%D0%BE%D0%B3%D0%BE"/>
              </a:rPr>
              <a:t>17 </a:t>
            </a:r>
            <a:r>
              <a:rPr lang="en-US" sz="2500" dirty="0" err="1" smtClean="0">
                <a:solidFill>
                  <a:srgbClr val="4D3527"/>
                </a:solidFill>
                <a:latin typeface="Sanchez"/>
                <a:hlinkClick r:id="rId16" tooltip="https://uk.wikipedia.org/wiki/17_%D0%BB%D1%8E%D1%82%D0%BE%D0%B3%D0%BE"/>
              </a:rPr>
              <a:t>лютого</a:t>
            </a:r>
            <a:r>
              <a:rPr lang="en-US" sz="2500" dirty="0" smtClean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smtClean="0">
                <a:solidFill>
                  <a:srgbClr val="4D3527"/>
                </a:solidFill>
                <a:latin typeface="Sanchez"/>
                <a:hlinkClick r:id="rId17" tooltip="https://uk.wikipedia.org/wiki/1856"/>
              </a:rPr>
              <a:t>1856</a:t>
            </a:r>
            <a:r>
              <a:rPr lang="en-US" sz="2500" dirty="0" smtClean="0">
                <a:solidFill>
                  <a:srgbClr val="4D3527"/>
                </a:solidFill>
                <a:latin typeface="Sanchez"/>
              </a:rPr>
              <a:t>, </a:t>
            </a:r>
            <a:r>
              <a:rPr lang="en-US" sz="2500" dirty="0" err="1" smtClean="0">
                <a:solidFill>
                  <a:srgbClr val="4D3527"/>
                </a:solidFill>
                <a:latin typeface="Sanchez"/>
                <a:hlinkClick r:id="rId18" tooltip="https://uk.wikipedia.org/wiki/%D0%9F%D0%B0%D1%80%D0%B8%D0%B6"/>
              </a:rPr>
              <a:t>Париж</a:t>
            </a:r>
            <a:r>
              <a:rPr lang="en-US" sz="2500" dirty="0" smtClean="0">
                <a:solidFill>
                  <a:srgbClr val="4D3527"/>
                </a:solidFill>
                <a:latin typeface="Sanchez"/>
              </a:rPr>
              <a:t>, </a:t>
            </a:r>
            <a:r>
              <a:rPr lang="en-US" sz="2500" dirty="0" err="1" smtClean="0">
                <a:solidFill>
                  <a:srgbClr val="4D3527"/>
                </a:solidFill>
                <a:latin typeface="Sanchez"/>
                <a:hlinkClick r:id="rId19" tooltip="https://uk.wikipedia.org/wiki/%D0%A4%D1%80%D0%B0%D0%BD%D1%86%D1%96%D1%8F"/>
              </a:rPr>
              <a:t>Франція</a:t>
            </a:r>
            <a:r>
              <a:rPr lang="en-US" sz="2500" dirty="0" smtClean="0">
                <a:solidFill>
                  <a:srgbClr val="4D3527"/>
                </a:solidFill>
                <a:latin typeface="Sanchez"/>
              </a:rPr>
              <a:t>) 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—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один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із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найбільш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визначних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німецьких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  <a:hlinkClick r:id="rId20" tooltip="https://uk.wikipedia.org/wiki/%D0%9F%D0%BE%D0%B5%D1%82"/>
              </a:rPr>
              <a:t>поетів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та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  <a:hlinkClick r:id="rId21" tooltip="https://uk.wikipedia.org/wiki/%D0%96%D1%83%D1%80%D0%BD%D0%B0%D0%BB%D1%96%D1%81%D1%82"/>
              </a:rPr>
              <a:t>журналістів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>
                <a:solidFill>
                  <a:srgbClr val="4D3527"/>
                </a:solidFill>
                <a:latin typeface="Sanchez"/>
                <a:hlinkClick r:id="rId22" tooltip="https://uk.wikipedia.org/wiki/XIX_%D1%81%D1%82%D0%BE%D0%BB%D1%96%D1%82%D1%82%D1%8F"/>
              </a:rPr>
              <a:t>XIX </a:t>
            </a:r>
            <a:r>
              <a:rPr lang="en-US" sz="2500" dirty="0" err="1">
                <a:solidFill>
                  <a:srgbClr val="4D3527"/>
                </a:solidFill>
                <a:latin typeface="Sanchez"/>
                <a:hlinkClick r:id="rId22" tooltip="https://uk.wikipedia.org/wiki/XIX_%D1%81%D1%82%D0%BE%D0%BB%D1%96%D1%82%D1%82%D1%8F"/>
              </a:rPr>
              <a:t>століття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.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Гейне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вважають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останнім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поетом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«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романтичної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епохи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» і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одночасно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її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очільником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.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Будучи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критиком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,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політичним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журналістом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, </a:t>
            </a:r>
            <a:r>
              <a:rPr lang="en-US" sz="2500" dirty="0" err="1">
                <a:solidFill>
                  <a:srgbClr val="4D3527"/>
                </a:solidFill>
                <a:latin typeface="Sanchez"/>
                <a:hlinkClick r:id="rId23" tooltip="https://uk.wikipedia.org/wiki/%D0%95%D1%81%D0%B5"/>
              </a:rPr>
              <a:t>есеїстом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, </a:t>
            </a:r>
            <a:r>
              <a:rPr lang="en-US" sz="2500" dirty="0" err="1">
                <a:solidFill>
                  <a:srgbClr val="4D3527"/>
                </a:solidFill>
                <a:latin typeface="Sanchez"/>
                <a:hlinkClick r:id="rId24" tooltip="https://uk.wikipedia.org/wiki/%D0%A1%D0%B0%D1%82%D0%B8%D1%80%D0%B0"/>
              </a:rPr>
              <a:t>сатириком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та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  <a:hlinkClick r:id="rId25" tooltip="https://uk.wikipedia.org/wiki/%D0%9F%D0%BE%D0%BB%D0%B5%D0%BC%D1%96%D0%BA%D0%B0"/>
              </a:rPr>
              <a:t>полеміком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,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він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був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об'єктом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захоплень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та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негативного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500" dirty="0" err="1">
                <a:solidFill>
                  <a:srgbClr val="4D3527"/>
                </a:solidFill>
                <a:latin typeface="Sanchez"/>
              </a:rPr>
              <a:t>ставлення</a:t>
            </a:r>
            <a:r>
              <a:rPr lang="en-US" sz="2500" dirty="0">
                <a:solidFill>
                  <a:srgbClr val="4D3527"/>
                </a:solidFill>
                <a:latin typeface="Sanchez"/>
              </a:rPr>
              <a:t>.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4791787" y="6847155"/>
            <a:ext cx="9063243" cy="2932971"/>
            <a:chOff x="0" y="0"/>
            <a:chExt cx="2387027" cy="77247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387027" cy="772470"/>
            </a:xfrm>
            <a:custGeom>
              <a:avLst/>
              <a:gdLst/>
              <a:ahLst/>
              <a:cxnLst/>
              <a:rect l="l" t="t" r="r" b="b"/>
              <a:pathLst>
                <a:path w="2387027" h="772470">
                  <a:moveTo>
                    <a:pt x="12813" y="0"/>
                  </a:moveTo>
                  <a:lnTo>
                    <a:pt x="2374214" y="0"/>
                  </a:lnTo>
                  <a:cubicBezTo>
                    <a:pt x="2377612" y="0"/>
                    <a:pt x="2380871" y="1350"/>
                    <a:pt x="2383274" y="3753"/>
                  </a:cubicBezTo>
                  <a:cubicBezTo>
                    <a:pt x="2385677" y="6156"/>
                    <a:pt x="2387027" y="9415"/>
                    <a:pt x="2387027" y="12813"/>
                  </a:cubicBezTo>
                  <a:lnTo>
                    <a:pt x="2387027" y="759657"/>
                  </a:lnTo>
                  <a:cubicBezTo>
                    <a:pt x="2387027" y="763055"/>
                    <a:pt x="2385677" y="766314"/>
                    <a:pt x="2383274" y="768717"/>
                  </a:cubicBezTo>
                  <a:cubicBezTo>
                    <a:pt x="2380871" y="771120"/>
                    <a:pt x="2377612" y="772470"/>
                    <a:pt x="2374214" y="772470"/>
                  </a:cubicBezTo>
                  <a:lnTo>
                    <a:pt x="12813" y="772470"/>
                  </a:lnTo>
                  <a:cubicBezTo>
                    <a:pt x="5737" y="772470"/>
                    <a:pt x="0" y="766733"/>
                    <a:pt x="0" y="759657"/>
                  </a:cubicBezTo>
                  <a:lnTo>
                    <a:pt x="0" y="12813"/>
                  </a:lnTo>
                  <a:cubicBezTo>
                    <a:pt x="0" y="9415"/>
                    <a:pt x="1350" y="6156"/>
                    <a:pt x="3753" y="3753"/>
                  </a:cubicBezTo>
                  <a:cubicBezTo>
                    <a:pt x="6156" y="1350"/>
                    <a:pt x="9415" y="0"/>
                    <a:pt x="1281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A58869"/>
              </a:solidFill>
              <a:prstDash val="solid"/>
              <a:miter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0" y="-28575"/>
              <a:ext cx="2387027" cy="8010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5862898" y="6146498"/>
            <a:ext cx="6879611" cy="885459"/>
            <a:chOff x="0" y="0"/>
            <a:chExt cx="1811914" cy="233207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811914" cy="233207"/>
            </a:xfrm>
            <a:custGeom>
              <a:avLst/>
              <a:gdLst/>
              <a:ahLst/>
              <a:cxnLst/>
              <a:rect l="l" t="t" r="r" b="b"/>
              <a:pathLst>
                <a:path w="1811914" h="233207">
                  <a:moveTo>
                    <a:pt x="16880" y="0"/>
                  </a:moveTo>
                  <a:lnTo>
                    <a:pt x="1795034" y="0"/>
                  </a:lnTo>
                  <a:cubicBezTo>
                    <a:pt x="1804356" y="0"/>
                    <a:pt x="1811914" y="7557"/>
                    <a:pt x="1811914" y="16880"/>
                  </a:cubicBezTo>
                  <a:lnTo>
                    <a:pt x="1811914" y="216327"/>
                  </a:lnTo>
                  <a:cubicBezTo>
                    <a:pt x="1811914" y="225650"/>
                    <a:pt x="1804356" y="233207"/>
                    <a:pt x="1795034" y="233207"/>
                  </a:cubicBezTo>
                  <a:lnTo>
                    <a:pt x="16880" y="233207"/>
                  </a:lnTo>
                  <a:cubicBezTo>
                    <a:pt x="7557" y="233207"/>
                    <a:pt x="0" y="225650"/>
                    <a:pt x="0" y="216327"/>
                  </a:cubicBezTo>
                  <a:lnTo>
                    <a:pt x="0" y="16880"/>
                  </a:lnTo>
                  <a:cubicBezTo>
                    <a:pt x="0" y="7557"/>
                    <a:pt x="7557" y="0"/>
                    <a:pt x="16880" y="0"/>
                  </a:cubicBezTo>
                  <a:close/>
                </a:path>
              </a:pathLst>
            </a:custGeom>
            <a:solidFill>
              <a:srgbClr val="D6CCBC"/>
            </a:solidFill>
            <a:ln w="38100" cap="sq">
              <a:solidFill>
                <a:srgbClr val="A58869"/>
              </a:solidFill>
              <a:prstDash val="solid"/>
              <a:miter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0" y="-28575"/>
              <a:ext cx="1811914" cy="2617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6231152" y="6393012"/>
            <a:ext cx="6184513" cy="535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60"/>
              </a:lnSpc>
            </a:pPr>
            <a:r>
              <a:rPr lang="en-US" sz="4500" dirty="0" err="1">
                <a:solidFill>
                  <a:srgbClr val="845C2C"/>
                </a:solidFill>
                <a:latin typeface="Margin"/>
              </a:rPr>
              <a:t>Творча</a:t>
            </a:r>
            <a:r>
              <a:rPr lang="en-US" sz="4500" dirty="0">
                <a:solidFill>
                  <a:srgbClr val="845C2C"/>
                </a:solidFill>
                <a:latin typeface="Margin"/>
              </a:rPr>
              <a:t> </a:t>
            </a:r>
            <a:r>
              <a:rPr lang="en-US" sz="4500" dirty="0" err="1">
                <a:solidFill>
                  <a:srgbClr val="845C2C"/>
                </a:solidFill>
                <a:latin typeface="Margin"/>
              </a:rPr>
              <a:t>спадщина</a:t>
            </a:r>
            <a:endParaRPr lang="en-US" sz="4500" dirty="0">
              <a:solidFill>
                <a:srgbClr val="845C2C"/>
              </a:solidFill>
              <a:latin typeface="Margin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4950490" y="6966417"/>
            <a:ext cx="8745837" cy="2483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08"/>
              </a:lnSpc>
            </a:pPr>
            <a:endParaRPr dirty="0"/>
          </a:p>
          <a:p>
            <a:pPr algn="just">
              <a:lnSpc>
                <a:spcPts val="2808"/>
              </a:lnSpc>
            </a:pPr>
            <a:r>
              <a:rPr lang="en-US" sz="2700" dirty="0" err="1">
                <a:solidFill>
                  <a:srgbClr val="4D3527"/>
                </a:solidFill>
                <a:latin typeface="Sanchez"/>
              </a:rPr>
              <a:t>Наслідуючи</a:t>
            </a:r>
            <a:r>
              <a:rPr lang="en-US" sz="27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700" dirty="0" err="1">
                <a:solidFill>
                  <a:srgbClr val="4D3527"/>
                </a:solidFill>
                <a:latin typeface="Sanchez"/>
              </a:rPr>
              <a:t>традиції</a:t>
            </a:r>
            <a:r>
              <a:rPr lang="en-US" sz="27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700" dirty="0" err="1">
                <a:solidFill>
                  <a:srgbClr val="4D3527"/>
                </a:solidFill>
                <a:latin typeface="Sanchez"/>
              </a:rPr>
              <a:t>фольклору</a:t>
            </a:r>
            <a:r>
              <a:rPr lang="en-US" sz="2700" dirty="0">
                <a:solidFill>
                  <a:srgbClr val="4D3527"/>
                </a:solidFill>
                <a:latin typeface="Sanchez"/>
              </a:rPr>
              <a:t>, </a:t>
            </a:r>
            <a:r>
              <a:rPr lang="en-US" sz="2700" dirty="0" err="1">
                <a:solidFill>
                  <a:srgbClr val="4D3527"/>
                </a:solidFill>
                <a:latin typeface="Sanchez"/>
              </a:rPr>
              <a:t>поет</a:t>
            </a:r>
            <a:r>
              <a:rPr lang="en-US" sz="27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700" dirty="0" err="1">
                <a:solidFill>
                  <a:srgbClr val="4D3527"/>
                </a:solidFill>
                <a:latin typeface="Sanchez"/>
              </a:rPr>
              <a:t>сміливо</a:t>
            </a:r>
            <a:r>
              <a:rPr lang="en-US" sz="27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700" dirty="0" err="1">
                <a:solidFill>
                  <a:srgbClr val="4D3527"/>
                </a:solidFill>
                <a:latin typeface="Sanchez"/>
              </a:rPr>
              <a:t>оспівував</a:t>
            </a:r>
            <a:r>
              <a:rPr lang="en-US" sz="2700" dirty="0">
                <a:solidFill>
                  <a:srgbClr val="4D3527"/>
                </a:solidFill>
                <a:latin typeface="Sanchez"/>
              </a:rPr>
              <a:t> у </a:t>
            </a:r>
            <a:r>
              <a:rPr lang="en-US" sz="2700" dirty="0" err="1">
                <a:solidFill>
                  <a:srgbClr val="4D3527"/>
                </a:solidFill>
                <a:latin typeface="Sanchez"/>
              </a:rPr>
              <a:t>своїх</a:t>
            </a:r>
            <a:r>
              <a:rPr lang="en-US" sz="27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700" dirty="0" err="1">
                <a:solidFill>
                  <a:srgbClr val="4D3527"/>
                </a:solidFill>
                <a:latin typeface="Sanchez"/>
              </a:rPr>
              <a:t>творах</a:t>
            </a:r>
            <a:r>
              <a:rPr lang="en-US" sz="27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700" dirty="0" err="1">
                <a:solidFill>
                  <a:srgbClr val="4D3527"/>
                </a:solidFill>
                <a:latin typeface="Sanchez"/>
              </a:rPr>
              <a:t>живе</a:t>
            </a:r>
            <a:r>
              <a:rPr lang="en-US" sz="27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700" dirty="0" err="1">
                <a:solidFill>
                  <a:srgbClr val="4D3527"/>
                </a:solidFill>
                <a:latin typeface="Sanchez"/>
              </a:rPr>
              <a:t>людське</a:t>
            </a:r>
            <a:r>
              <a:rPr lang="en-US" sz="27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700" dirty="0" err="1">
                <a:solidFill>
                  <a:srgbClr val="4D3527"/>
                </a:solidFill>
                <a:latin typeface="Sanchez"/>
              </a:rPr>
              <a:t>почуття</a:t>
            </a:r>
            <a:r>
              <a:rPr lang="en-US" sz="2700" dirty="0">
                <a:solidFill>
                  <a:srgbClr val="4D3527"/>
                </a:solidFill>
                <a:latin typeface="Sanchez"/>
              </a:rPr>
              <a:t>, в </a:t>
            </a:r>
            <a:r>
              <a:rPr lang="en-US" sz="2700" dirty="0" err="1">
                <a:solidFill>
                  <a:srgbClr val="4D3527"/>
                </a:solidFill>
                <a:latin typeface="Sanchez"/>
              </a:rPr>
              <a:t>якому</a:t>
            </a:r>
            <a:r>
              <a:rPr lang="en-US" sz="27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700" dirty="0" err="1">
                <a:solidFill>
                  <a:srgbClr val="4D3527"/>
                </a:solidFill>
                <a:latin typeface="Sanchez"/>
              </a:rPr>
              <a:t>природно</a:t>
            </a:r>
            <a:r>
              <a:rPr lang="en-US" sz="27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700" dirty="0" err="1">
                <a:solidFill>
                  <a:srgbClr val="4D3527"/>
                </a:solidFill>
                <a:latin typeface="Sanchez"/>
              </a:rPr>
              <a:t>поєднується</a:t>
            </a:r>
            <a:r>
              <a:rPr lang="en-US" sz="2700" dirty="0">
                <a:solidFill>
                  <a:srgbClr val="4D3527"/>
                </a:solidFill>
                <a:latin typeface="Sanchez"/>
              </a:rPr>
              <a:t> і </a:t>
            </a:r>
            <a:r>
              <a:rPr lang="en-US" sz="2700" dirty="0" err="1">
                <a:solidFill>
                  <a:srgbClr val="4D3527"/>
                </a:solidFill>
                <a:latin typeface="Sanchez"/>
              </a:rPr>
              <a:t>духовна</a:t>
            </a:r>
            <a:r>
              <a:rPr lang="en-US" sz="27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700" dirty="0" err="1">
                <a:solidFill>
                  <a:srgbClr val="4D3527"/>
                </a:solidFill>
                <a:latin typeface="Sanchez"/>
              </a:rPr>
              <a:t>близькість</a:t>
            </a:r>
            <a:r>
              <a:rPr lang="en-US" sz="2700" dirty="0">
                <a:solidFill>
                  <a:srgbClr val="4D3527"/>
                </a:solidFill>
                <a:latin typeface="Sanchez"/>
              </a:rPr>
              <a:t>, і </a:t>
            </a:r>
            <a:r>
              <a:rPr lang="en-US" sz="2700" dirty="0" err="1">
                <a:solidFill>
                  <a:srgbClr val="4D3527"/>
                </a:solidFill>
                <a:latin typeface="Sanchez"/>
              </a:rPr>
              <a:t>чуттєва</a:t>
            </a:r>
            <a:r>
              <a:rPr lang="en-US" sz="27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700" dirty="0" err="1">
                <a:solidFill>
                  <a:srgbClr val="4D3527"/>
                </a:solidFill>
                <a:latin typeface="Sanchez"/>
              </a:rPr>
              <a:t>пристрасть</a:t>
            </a:r>
            <a:r>
              <a:rPr lang="en-US" sz="2700" dirty="0">
                <a:solidFill>
                  <a:srgbClr val="4D3527"/>
                </a:solidFill>
                <a:latin typeface="Sanchez"/>
              </a:rPr>
              <a:t>. </a:t>
            </a:r>
            <a:r>
              <a:rPr lang="en-US" sz="2700" dirty="0" err="1">
                <a:solidFill>
                  <a:srgbClr val="4D3527"/>
                </a:solidFill>
                <a:latin typeface="Sanchez"/>
              </a:rPr>
              <a:t>Великий</a:t>
            </a:r>
            <a:r>
              <a:rPr lang="en-US" sz="27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700" dirty="0" err="1">
                <a:solidFill>
                  <a:srgbClr val="4D3527"/>
                </a:solidFill>
                <a:latin typeface="Sanchez"/>
              </a:rPr>
              <a:t>лірик</a:t>
            </a:r>
            <a:r>
              <a:rPr lang="en-US" sz="2700" dirty="0">
                <a:solidFill>
                  <a:srgbClr val="4D3527"/>
                </a:solidFill>
                <a:latin typeface="Sanchez"/>
              </a:rPr>
              <a:t>, </a:t>
            </a:r>
            <a:r>
              <a:rPr lang="en-US" sz="2700" dirty="0" err="1">
                <a:solidFill>
                  <a:srgbClr val="4D3527"/>
                </a:solidFill>
                <a:latin typeface="Sanchez"/>
              </a:rPr>
              <a:t>Бернс</a:t>
            </a:r>
            <a:r>
              <a:rPr lang="en-US" sz="27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700" dirty="0" err="1">
                <a:solidFill>
                  <a:srgbClr val="4D3527"/>
                </a:solidFill>
                <a:latin typeface="Sanchez"/>
              </a:rPr>
              <a:t>зумів</a:t>
            </a:r>
            <a:r>
              <a:rPr lang="en-US" sz="27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700" dirty="0" err="1">
                <a:solidFill>
                  <a:srgbClr val="4D3527"/>
                </a:solidFill>
                <a:latin typeface="Sanchez"/>
              </a:rPr>
              <a:t>передати</a:t>
            </a:r>
            <a:r>
              <a:rPr lang="en-US" sz="2700" dirty="0">
                <a:solidFill>
                  <a:srgbClr val="4D3527"/>
                </a:solidFill>
                <a:latin typeface="Sanchez"/>
              </a:rPr>
              <a:t> в </a:t>
            </a:r>
            <a:r>
              <a:rPr lang="en-US" sz="2700" dirty="0" err="1">
                <a:solidFill>
                  <a:srgbClr val="4D3527"/>
                </a:solidFill>
                <a:latin typeface="Sanchez"/>
              </a:rPr>
              <a:t>своїх</a:t>
            </a:r>
            <a:r>
              <a:rPr lang="en-US" sz="27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700" dirty="0" err="1">
                <a:solidFill>
                  <a:srgbClr val="4D3527"/>
                </a:solidFill>
                <a:latin typeface="Sanchez"/>
              </a:rPr>
              <a:t>піснях</a:t>
            </a:r>
            <a:r>
              <a:rPr lang="en-US" sz="27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700" dirty="0" err="1">
                <a:solidFill>
                  <a:srgbClr val="4D3527"/>
                </a:solidFill>
                <a:latin typeface="Sanchez"/>
              </a:rPr>
              <a:t>всю</a:t>
            </a:r>
            <a:r>
              <a:rPr lang="en-US" sz="27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700" dirty="0" err="1">
                <a:solidFill>
                  <a:srgbClr val="4D3527"/>
                </a:solidFill>
                <a:latin typeface="Sanchez"/>
              </a:rPr>
              <a:t>глибину</a:t>
            </a:r>
            <a:r>
              <a:rPr lang="en-US" sz="2700" dirty="0">
                <a:solidFill>
                  <a:srgbClr val="4D3527"/>
                </a:solidFill>
                <a:latin typeface="Sanchez"/>
              </a:rPr>
              <a:t>, </a:t>
            </a:r>
            <a:r>
              <a:rPr lang="en-US" sz="2700" dirty="0" err="1">
                <a:solidFill>
                  <a:srgbClr val="4D3527"/>
                </a:solidFill>
                <a:latin typeface="Sanchez"/>
              </a:rPr>
              <a:t>силу</a:t>
            </a:r>
            <a:r>
              <a:rPr lang="en-US" sz="2700" dirty="0">
                <a:solidFill>
                  <a:srgbClr val="4D3527"/>
                </a:solidFill>
                <a:latin typeface="Sanchez"/>
              </a:rPr>
              <a:t> і </a:t>
            </a:r>
            <a:r>
              <a:rPr lang="en-US" sz="2700" dirty="0" err="1">
                <a:solidFill>
                  <a:srgbClr val="4D3527"/>
                </a:solidFill>
                <a:latin typeface="Sanchez"/>
              </a:rPr>
              <a:t>чистоту</a:t>
            </a:r>
            <a:r>
              <a:rPr lang="en-US" sz="2700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2700" dirty="0" err="1">
                <a:solidFill>
                  <a:srgbClr val="4D3527"/>
                </a:solidFill>
                <a:latin typeface="Sanchez"/>
              </a:rPr>
              <a:t>кохання</a:t>
            </a:r>
            <a:r>
              <a:rPr lang="en-US" sz="2700" dirty="0">
                <a:solidFill>
                  <a:srgbClr val="4D3527"/>
                </a:solidFill>
                <a:latin typeface="Sanchez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8" grpId="0"/>
      <p:bldP spid="19" grpId="0"/>
      <p:bldP spid="26" grpId="0"/>
      <p:bldP spid="2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 rot="-5400000">
            <a:off x="-5126062" y="1527635"/>
            <a:ext cx="10915818" cy="7231730"/>
          </a:xfrm>
          <a:custGeom>
            <a:avLst/>
            <a:gdLst/>
            <a:ahLst/>
            <a:cxnLst/>
            <a:rect l="l" t="t" r="r" b="b"/>
            <a:pathLst>
              <a:path w="10915818" h="7231730">
                <a:moveTo>
                  <a:pt x="0" y="0"/>
                </a:moveTo>
                <a:lnTo>
                  <a:pt x="10915818" y="0"/>
                </a:lnTo>
                <a:lnTo>
                  <a:pt x="10915818" y="7231730"/>
                </a:lnTo>
                <a:lnTo>
                  <a:pt x="0" y="72317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2545514">
            <a:off x="15439188" y="-2566214"/>
            <a:ext cx="7487971" cy="6009097"/>
          </a:xfrm>
          <a:custGeom>
            <a:avLst/>
            <a:gdLst/>
            <a:ahLst/>
            <a:cxnLst/>
            <a:rect l="l" t="t" r="r" b="b"/>
            <a:pathLst>
              <a:path w="7487971" h="6009097">
                <a:moveTo>
                  <a:pt x="0" y="0"/>
                </a:moveTo>
                <a:lnTo>
                  <a:pt x="7487971" y="0"/>
                </a:lnTo>
                <a:lnTo>
                  <a:pt x="7487971" y="6009097"/>
                </a:lnTo>
                <a:lnTo>
                  <a:pt x="0" y="600909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169443" y="5456409"/>
            <a:ext cx="3801891" cy="3801891"/>
          </a:xfrm>
          <a:custGeom>
            <a:avLst/>
            <a:gdLst/>
            <a:ahLst/>
            <a:cxnLst/>
            <a:rect l="l" t="t" r="r" b="b"/>
            <a:pathLst>
              <a:path w="3801891" h="3801891">
                <a:moveTo>
                  <a:pt x="0" y="0"/>
                </a:moveTo>
                <a:lnTo>
                  <a:pt x="3801892" y="0"/>
                </a:lnTo>
                <a:lnTo>
                  <a:pt x="3801892" y="3801891"/>
                </a:lnTo>
                <a:lnTo>
                  <a:pt x="0" y="380189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467114">
            <a:off x="-3456762" y="8404740"/>
            <a:ext cx="8587839" cy="2613157"/>
          </a:xfrm>
          <a:custGeom>
            <a:avLst/>
            <a:gdLst/>
            <a:ahLst/>
            <a:cxnLst/>
            <a:rect l="l" t="t" r="r" b="b"/>
            <a:pathLst>
              <a:path w="8587839" h="2613157">
                <a:moveTo>
                  <a:pt x="0" y="0"/>
                </a:moveTo>
                <a:lnTo>
                  <a:pt x="8587839" y="0"/>
                </a:lnTo>
                <a:lnTo>
                  <a:pt x="8587839" y="2613157"/>
                </a:lnTo>
                <a:lnTo>
                  <a:pt x="0" y="261315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3282351" y="-2310277"/>
            <a:ext cx="11723298" cy="7766685"/>
          </a:xfrm>
          <a:custGeom>
            <a:avLst/>
            <a:gdLst/>
            <a:ahLst/>
            <a:cxnLst/>
            <a:rect l="l" t="t" r="r" b="b"/>
            <a:pathLst>
              <a:path w="11723298" h="7766685">
                <a:moveTo>
                  <a:pt x="0" y="0"/>
                </a:moveTo>
                <a:lnTo>
                  <a:pt x="11723298" y="0"/>
                </a:lnTo>
                <a:lnTo>
                  <a:pt x="11723298" y="7766686"/>
                </a:lnTo>
                <a:lnTo>
                  <a:pt x="0" y="776668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282351" y="4830591"/>
            <a:ext cx="11723298" cy="7766685"/>
          </a:xfrm>
          <a:custGeom>
            <a:avLst/>
            <a:gdLst/>
            <a:ahLst/>
            <a:cxnLst/>
            <a:rect l="l" t="t" r="r" b="b"/>
            <a:pathLst>
              <a:path w="11723298" h="7766685">
                <a:moveTo>
                  <a:pt x="0" y="0"/>
                </a:moveTo>
                <a:lnTo>
                  <a:pt x="11723298" y="0"/>
                </a:lnTo>
                <a:lnTo>
                  <a:pt x="11723298" y="7766686"/>
                </a:lnTo>
                <a:lnTo>
                  <a:pt x="0" y="776668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10800000">
            <a:off x="13537624" y="438334"/>
            <a:ext cx="2427423" cy="2419278"/>
          </a:xfrm>
          <a:custGeom>
            <a:avLst/>
            <a:gdLst/>
            <a:ahLst/>
            <a:cxnLst/>
            <a:rect l="l" t="t" r="r" b="b"/>
            <a:pathLst>
              <a:path w="2427423" h="2419278">
                <a:moveTo>
                  <a:pt x="0" y="0"/>
                </a:moveTo>
                <a:lnTo>
                  <a:pt x="2427424" y="0"/>
                </a:lnTo>
                <a:lnTo>
                  <a:pt x="2427424" y="2419278"/>
                </a:lnTo>
                <a:lnTo>
                  <a:pt x="0" y="241927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331049" y="4260985"/>
            <a:ext cx="2908325" cy="3541339"/>
          </a:xfrm>
          <a:custGeom>
            <a:avLst/>
            <a:gdLst/>
            <a:ahLst/>
            <a:cxnLst/>
            <a:rect l="l" t="t" r="r" b="b"/>
            <a:pathLst>
              <a:path w="2908325" h="3541339">
                <a:moveTo>
                  <a:pt x="0" y="0"/>
                </a:moveTo>
                <a:lnTo>
                  <a:pt x="2908325" y="0"/>
                </a:lnTo>
                <a:lnTo>
                  <a:pt x="2908325" y="3541339"/>
                </a:lnTo>
                <a:lnTo>
                  <a:pt x="0" y="354133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731503" y="6946981"/>
            <a:ext cx="3101696" cy="3654428"/>
          </a:xfrm>
          <a:custGeom>
            <a:avLst/>
            <a:gdLst/>
            <a:ahLst/>
            <a:cxnLst/>
            <a:rect l="l" t="t" r="r" b="b"/>
            <a:pathLst>
              <a:path w="3101696" h="3654428">
                <a:moveTo>
                  <a:pt x="0" y="0"/>
                </a:moveTo>
                <a:lnTo>
                  <a:pt x="3101696" y="0"/>
                </a:lnTo>
                <a:lnTo>
                  <a:pt x="3101696" y="3654428"/>
                </a:lnTo>
                <a:lnTo>
                  <a:pt x="0" y="365442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4245118" y="1289505"/>
            <a:ext cx="8995100" cy="8883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87"/>
              </a:lnSpc>
            </a:pPr>
            <a:r>
              <a:rPr lang="en-US" sz="5553" dirty="0" err="1">
                <a:solidFill>
                  <a:srgbClr val="845C2C"/>
                </a:solidFill>
                <a:latin typeface="Margin"/>
              </a:rPr>
              <a:t>Коли</a:t>
            </a:r>
            <a:r>
              <a:rPr lang="en-US" sz="5553" dirty="0">
                <a:solidFill>
                  <a:srgbClr val="845C2C"/>
                </a:solidFill>
                <a:latin typeface="Margin"/>
              </a:rPr>
              <a:t> </a:t>
            </a:r>
            <a:r>
              <a:rPr lang="en-US" sz="5553" dirty="0" err="1">
                <a:solidFill>
                  <a:srgbClr val="845C2C"/>
                </a:solidFill>
                <a:latin typeface="Margin"/>
              </a:rPr>
              <a:t>настав</a:t>
            </a:r>
            <a:r>
              <a:rPr lang="en-US" sz="5553" dirty="0">
                <a:solidFill>
                  <a:srgbClr val="845C2C"/>
                </a:solidFill>
                <a:latin typeface="Margin"/>
              </a:rPr>
              <a:t> </a:t>
            </a:r>
            <a:r>
              <a:rPr lang="en-US" sz="5553" dirty="0" err="1">
                <a:solidFill>
                  <a:srgbClr val="845C2C"/>
                </a:solidFill>
                <a:latin typeface="Margin"/>
              </a:rPr>
              <a:t>чудовий</a:t>
            </a:r>
            <a:r>
              <a:rPr lang="en-US" sz="5553" dirty="0">
                <a:solidFill>
                  <a:srgbClr val="845C2C"/>
                </a:solidFill>
                <a:latin typeface="Margin"/>
              </a:rPr>
              <a:t> </a:t>
            </a:r>
            <a:r>
              <a:rPr lang="en-US" sz="5553" dirty="0" err="1">
                <a:solidFill>
                  <a:srgbClr val="845C2C"/>
                </a:solidFill>
                <a:latin typeface="Margin"/>
              </a:rPr>
              <a:t>май</a:t>
            </a:r>
            <a:endParaRPr lang="en-US" sz="5553" dirty="0">
              <a:solidFill>
                <a:srgbClr val="845C2C"/>
              </a:solidFill>
              <a:latin typeface="Margin"/>
            </a:endParaRPr>
          </a:p>
          <a:p>
            <a:pPr algn="ctr">
              <a:lnSpc>
                <a:spcPts val="2236"/>
              </a:lnSpc>
            </a:pPr>
            <a:endParaRPr lang="en-US" sz="5553" dirty="0">
              <a:solidFill>
                <a:srgbClr val="845C2C"/>
              </a:solidFill>
              <a:latin typeface="Margin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4603229" y="2694002"/>
            <a:ext cx="7963615" cy="5668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28"/>
              </a:lnSpc>
            </a:pPr>
            <a:r>
              <a:rPr lang="en-US" sz="3296" dirty="0" err="1">
                <a:solidFill>
                  <a:srgbClr val="4D3527"/>
                </a:solidFill>
                <a:latin typeface="Sanchez"/>
              </a:rPr>
              <a:t>Коли</a:t>
            </a:r>
            <a:r>
              <a:rPr lang="en-US" sz="32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3296" dirty="0" err="1">
                <a:solidFill>
                  <a:srgbClr val="4D3527"/>
                </a:solidFill>
                <a:latin typeface="Sanchez"/>
              </a:rPr>
              <a:t>настав</a:t>
            </a:r>
            <a:r>
              <a:rPr lang="en-US" sz="32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3296" dirty="0" err="1">
                <a:solidFill>
                  <a:srgbClr val="4D3527"/>
                </a:solidFill>
                <a:latin typeface="Sanchez"/>
              </a:rPr>
              <a:t>чудовий</a:t>
            </a:r>
            <a:r>
              <a:rPr lang="en-US" sz="32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3296" dirty="0" err="1">
                <a:solidFill>
                  <a:srgbClr val="4D3527"/>
                </a:solidFill>
                <a:latin typeface="Sanchez"/>
              </a:rPr>
              <a:t>май</a:t>
            </a:r>
            <a:r>
              <a:rPr lang="en-US" sz="3296" dirty="0">
                <a:solidFill>
                  <a:srgbClr val="4D3527"/>
                </a:solidFill>
                <a:latin typeface="Sanchez"/>
              </a:rPr>
              <a:t>,</a:t>
            </a:r>
          </a:p>
          <a:p>
            <a:pPr algn="ctr">
              <a:lnSpc>
                <a:spcPts val="3428"/>
              </a:lnSpc>
            </a:pPr>
            <a:r>
              <a:rPr lang="en-US" sz="32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3296" dirty="0" err="1">
                <a:solidFill>
                  <a:srgbClr val="4D3527"/>
                </a:solidFill>
                <a:latin typeface="Sanchez"/>
              </a:rPr>
              <a:t>Садочків</a:t>
            </a:r>
            <a:r>
              <a:rPr lang="en-US" sz="32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3296" dirty="0" err="1">
                <a:solidFill>
                  <a:srgbClr val="4D3527"/>
                </a:solidFill>
                <a:latin typeface="Sanchez"/>
              </a:rPr>
              <a:t>розвивання</a:t>
            </a:r>
            <a:r>
              <a:rPr lang="en-US" sz="3296" dirty="0">
                <a:solidFill>
                  <a:srgbClr val="4D3527"/>
                </a:solidFill>
                <a:latin typeface="Sanchez"/>
              </a:rPr>
              <a:t>,</a:t>
            </a:r>
          </a:p>
          <a:p>
            <a:pPr algn="ctr">
              <a:lnSpc>
                <a:spcPts val="3428"/>
              </a:lnSpc>
            </a:pPr>
            <a:r>
              <a:rPr lang="en-US" sz="32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3296" dirty="0" err="1">
                <a:solidFill>
                  <a:srgbClr val="4D3527"/>
                </a:solidFill>
                <a:latin typeface="Sanchez"/>
              </a:rPr>
              <a:t>Тоді</a:t>
            </a:r>
            <a:r>
              <a:rPr lang="en-US" sz="3296" dirty="0">
                <a:solidFill>
                  <a:srgbClr val="4D3527"/>
                </a:solidFill>
                <a:latin typeface="Sanchez"/>
              </a:rPr>
              <a:t> у </a:t>
            </a:r>
            <a:r>
              <a:rPr lang="en-US" sz="3296" dirty="0" err="1">
                <a:solidFill>
                  <a:srgbClr val="4D3527"/>
                </a:solidFill>
                <a:latin typeface="Sanchez"/>
              </a:rPr>
              <a:t>серденьку</a:t>
            </a:r>
            <a:r>
              <a:rPr lang="en-US" sz="32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3296" dirty="0" err="1">
                <a:solidFill>
                  <a:srgbClr val="4D3527"/>
                </a:solidFill>
                <a:latin typeface="Sanchez"/>
              </a:rPr>
              <a:t>моїм</a:t>
            </a:r>
            <a:endParaRPr lang="en-US" sz="3296" dirty="0">
              <a:solidFill>
                <a:srgbClr val="4D3527"/>
              </a:solidFill>
              <a:latin typeface="Sanchez"/>
            </a:endParaRPr>
          </a:p>
          <a:p>
            <a:pPr algn="ctr">
              <a:lnSpc>
                <a:spcPts val="3428"/>
              </a:lnSpc>
            </a:pPr>
            <a:r>
              <a:rPr lang="en-US" sz="32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3296" dirty="0" err="1">
                <a:solidFill>
                  <a:srgbClr val="4D3527"/>
                </a:solidFill>
                <a:latin typeface="Sanchez"/>
              </a:rPr>
              <a:t>Прокинулось</a:t>
            </a:r>
            <a:r>
              <a:rPr lang="en-US" sz="32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3296" dirty="0" err="1">
                <a:solidFill>
                  <a:srgbClr val="4D3527"/>
                </a:solidFill>
                <a:latin typeface="Sanchez"/>
              </a:rPr>
              <a:t>кохання</a:t>
            </a:r>
            <a:r>
              <a:rPr lang="en-US" sz="3296" dirty="0">
                <a:solidFill>
                  <a:srgbClr val="4D3527"/>
                </a:solidFill>
                <a:latin typeface="Sanchez"/>
              </a:rPr>
              <a:t>.</a:t>
            </a:r>
          </a:p>
          <a:p>
            <a:pPr algn="ctr">
              <a:lnSpc>
                <a:spcPts val="3428"/>
              </a:lnSpc>
            </a:pPr>
            <a:endParaRPr lang="en-US" sz="3296" dirty="0">
              <a:solidFill>
                <a:srgbClr val="4D3527"/>
              </a:solidFill>
              <a:latin typeface="Sanchez"/>
            </a:endParaRPr>
          </a:p>
          <a:p>
            <a:pPr algn="ctr">
              <a:lnSpc>
                <a:spcPts val="3428"/>
              </a:lnSpc>
            </a:pPr>
            <a:r>
              <a:rPr lang="en-US" sz="32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3296" dirty="0" err="1">
                <a:solidFill>
                  <a:srgbClr val="4D3527"/>
                </a:solidFill>
                <a:latin typeface="Sanchez"/>
              </a:rPr>
              <a:t>Коли</a:t>
            </a:r>
            <a:r>
              <a:rPr lang="en-US" sz="32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3296" dirty="0" err="1">
                <a:solidFill>
                  <a:srgbClr val="4D3527"/>
                </a:solidFill>
                <a:latin typeface="Sanchez"/>
              </a:rPr>
              <a:t>настав</a:t>
            </a:r>
            <a:r>
              <a:rPr lang="en-US" sz="32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3296" dirty="0" err="1">
                <a:solidFill>
                  <a:srgbClr val="4D3527"/>
                </a:solidFill>
                <a:latin typeface="Sanchez"/>
              </a:rPr>
              <a:t>чудовий</a:t>
            </a:r>
            <a:r>
              <a:rPr lang="en-US" sz="32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3296" dirty="0" err="1">
                <a:solidFill>
                  <a:srgbClr val="4D3527"/>
                </a:solidFill>
                <a:latin typeface="Sanchez"/>
              </a:rPr>
              <a:t>май</a:t>
            </a:r>
            <a:r>
              <a:rPr lang="en-US" sz="3296" dirty="0">
                <a:solidFill>
                  <a:srgbClr val="4D3527"/>
                </a:solidFill>
                <a:latin typeface="Sanchez"/>
              </a:rPr>
              <a:t>,</a:t>
            </a:r>
          </a:p>
          <a:p>
            <a:pPr algn="ctr">
              <a:lnSpc>
                <a:spcPts val="3428"/>
              </a:lnSpc>
            </a:pPr>
            <a:r>
              <a:rPr lang="en-US" sz="3296" dirty="0">
                <a:solidFill>
                  <a:srgbClr val="4D3527"/>
                </a:solidFill>
                <a:latin typeface="Sanchez"/>
              </a:rPr>
              <a:t> І </a:t>
            </a:r>
            <a:r>
              <a:rPr lang="en-US" sz="3296" dirty="0" err="1">
                <a:solidFill>
                  <a:srgbClr val="4D3527"/>
                </a:solidFill>
                <a:latin typeface="Sanchez"/>
              </a:rPr>
              <a:t>пташок</a:t>
            </a:r>
            <a:r>
              <a:rPr lang="en-US" sz="32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3296" dirty="0" err="1">
                <a:solidFill>
                  <a:srgbClr val="4D3527"/>
                </a:solidFill>
                <a:latin typeface="Sanchez"/>
              </a:rPr>
              <a:t>щебетання</a:t>
            </a:r>
            <a:r>
              <a:rPr lang="en-US" sz="3296" dirty="0">
                <a:solidFill>
                  <a:srgbClr val="4D3527"/>
                </a:solidFill>
                <a:latin typeface="Sanchez"/>
              </a:rPr>
              <a:t>,</a:t>
            </a:r>
          </a:p>
          <a:p>
            <a:pPr algn="ctr">
              <a:lnSpc>
                <a:spcPts val="3428"/>
              </a:lnSpc>
            </a:pPr>
            <a:r>
              <a:rPr lang="en-US" sz="32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3296" dirty="0" err="1">
                <a:solidFill>
                  <a:srgbClr val="4D3527"/>
                </a:solidFill>
                <a:latin typeface="Sanchez"/>
              </a:rPr>
              <a:t>Тоді</a:t>
            </a:r>
            <a:r>
              <a:rPr lang="en-US" sz="3296" dirty="0">
                <a:solidFill>
                  <a:srgbClr val="4D3527"/>
                </a:solidFill>
                <a:latin typeface="Sanchez"/>
              </a:rPr>
              <a:t> я </a:t>
            </a:r>
            <a:r>
              <a:rPr lang="en-US" sz="3296" dirty="0" err="1">
                <a:solidFill>
                  <a:srgbClr val="4D3527"/>
                </a:solidFill>
                <a:latin typeface="Sanchez"/>
              </a:rPr>
              <a:t>милій</a:t>
            </a:r>
            <a:r>
              <a:rPr lang="en-US" sz="32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3296" dirty="0" err="1">
                <a:solidFill>
                  <a:srgbClr val="4D3527"/>
                </a:solidFill>
                <a:latin typeface="Sanchez"/>
              </a:rPr>
              <a:t>розказав</a:t>
            </a:r>
            <a:endParaRPr lang="en-US" sz="3296" dirty="0">
              <a:solidFill>
                <a:srgbClr val="4D3527"/>
              </a:solidFill>
              <a:latin typeface="Sanchez"/>
            </a:endParaRPr>
          </a:p>
          <a:p>
            <a:pPr algn="ctr">
              <a:lnSpc>
                <a:spcPts val="3428"/>
              </a:lnSpc>
            </a:pPr>
            <a:r>
              <a:rPr lang="en-US" sz="32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3296" dirty="0" err="1">
                <a:solidFill>
                  <a:srgbClr val="4D3527"/>
                </a:solidFill>
                <a:latin typeface="Sanchez"/>
              </a:rPr>
              <a:t>Мою</a:t>
            </a:r>
            <a:r>
              <a:rPr lang="en-US" sz="3296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3296" dirty="0" err="1">
                <a:solidFill>
                  <a:srgbClr val="4D3527"/>
                </a:solidFill>
                <a:latin typeface="Sanchez"/>
              </a:rPr>
              <a:t>журбу</a:t>
            </a:r>
            <a:r>
              <a:rPr lang="en-US" sz="3296" dirty="0">
                <a:solidFill>
                  <a:srgbClr val="4D3527"/>
                </a:solidFill>
                <a:latin typeface="Sanchez"/>
              </a:rPr>
              <a:t> й </a:t>
            </a:r>
            <a:r>
              <a:rPr lang="en-US" sz="3296" dirty="0" err="1">
                <a:solidFill>
                  <a:srgbClr val="4D3527"/>
                </a:solidFill>
                <a:latin typeface="Sanchez"/>
              </a:rPr>
              <a:t>кохання</a:t>
            </a:r>
            <a:r>
              <a:rPr lang="en-US" sz="3296" dirty="0">
                <a:solidFill>
                  <a:srgbClr val="4D3527"/>
                </a:solidFill>
                <a:latin typeface="Sanchez"/>
              </a:rPr>
              <a:t>.</a:t>
            </a:r>
          </a:p>
          <a:p>
            <a:pPr algn="ctr">
              <a:lnSpc>
                <a:spcPts val="3428"/>
              </a:lnSpc>
            </a:pPr>
            <a:endParaRPr lang="en-US" sz="3296" dirty="0">
              <a:solidFill>
                <a:srgbClr val="4D3527"/>
              </a:solidFill>
              <a:latin typeface="Sanchez"/>
            </a:endParaRPr>
          </a:p>
          <a:p>
            <a:pPr algn="ctr">
              <a:lnSpc>
                <a:spcPts val="3428"/>
              </a:lnSpc>
            </a:pPr>
            <a:endParaRPr lang="en-US" sz="3296" dirty="0">
              <a:solidFill>
                <a:srgbClr val="4D3527"/>
              </a:solidFill>
              <a:latin typeface="Sanchez"/>
            </a:endParaRPr>
          </a:p>
          <a:p>
            <a:pPr algn="ctr">
              <a:lnSpc>
                <a:spcPts val="3428"/>
              </a:lnSpc>
            </a:pPr>
            <a:r>
              <a:rPr lang="en-US" sz="3296" i="1" dirty="0">
                <a:solidFill>
                  <a:srgbClr val="4D3527"/>
                </a:solidFill>
                <a:latin typeface="Sanchez Italics"/>
              </a:rPr>
              <a:t>(</a:t>
            </a:r>
            <a:r>
              <a:rPr lang="en-US" sz="3296" i="1" dirty="0" err="1">
                <a:solidFill>
                  <a:srgbClr val="4D3527"/>
                </a:solidFill>
                <a:latin typeface="Sanchez Italics"/>
              </a:rPr>
              <a:t>переклад</a:t>
            </a:r>
            <a:r>
              <a:rPr lang="en-US" sz="3296" i="1" dirty="0">
                <a:solidFill>
                  <a:srgbClr val="4D3527"/>
                </a:solidFill>
                <a:latin typeface="Sanchez Italics"/>
              </a:rPr>
              <a:t> Л. </a:t>
            </a:r>
            <a:r>
              <a:rPr lang="en-US" sz="3296" i="1" dirty="0" err="1">
                <a:solidFill>
                  <a:srgbClr val="4D3527"/>
                </a:solidFill>
                <a:latin typeface="Sanchez Italics"/>
              </a:rPr>
              <a:t>Українки</a:t>
            </a:r>
            <a:r>
              <a:rPr lang="en-US" sz="3296" i="1" dirty="0">
                <a:solidFill>
                  <a:srgbClr val="4D3527"/>
                </a:solidFill>
                <a:latin typeface="Sanchez Italics"/>
              </a:rPr>
              <a:t>)</a:t>
            </a:r>
          </a:p>
          <a:p>
            <a:pPr algn="ctr">
              <a:lnSpc>
                <a:spcPts val="3428"/>
              </a:lnSpc>
            </a:pPr>
            <a:endParaRPr lang="en-US" sz="3296" dirty="0">
              <a:solidFill>
                <a:srgbClr val="4D3527"/>
              </a:solidFill>
              <a:latin typeface="Sanchez Itali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 rot="-5400000">
            <a:off x="-5126062" y="1527635"/>
            <a:ext cx="10915818" cy="7231730"/>
          </a:xfrm>
          <a:custGeom>
            <a:avLst/>
            <a:gdLst/>
            <a:ahLst/>
            <a:cxnLst/>
            <a:rect l="l" t="t" r="r" b="b"/>
            <a:pathLst>
              <a:path w="10915818" h="7231730">
                <a:moveTo>
                  <a:pt x="0" y="0"/>
                </a:moveTo>
                <a:lnTo>
                  <a:pt x="10915818" y="0"/>
                </a:lnTo>
                <a:lnTo>
                  <a:pt x="10915818" y="7231730"/>
                </a:lnTo>
                <a:lnTo>
                  <a:pt x="0" y="72317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2545514">
            <a:off x="15439188" y="-2566214"/>
            <a:ext cx="7487971" cy="6009097"/>
          </a:xfrm>
          <a:custGeom>
            <a:avLst/>
            <a:gdLst/>
            <a:ahLst/>
            <a:cxnLst/>
            <a:rect l="l" t="t" r="r" b="b"/>
            <a:pathLst>
              <a:path w="7487971" h="6009097">
                <a:moveTo>
                  <a:pt x="0" y="0"/>
                </a:moveTo>
                <a:lnTo>
                  <a:pt x="7487971" y="0"/>
                </a:lnTo>
                <a:lnTo>
                  <a:pt x="7487971" y="6009097"/>
                </a:lnTo>
                <a:lnTo>
                  <a:pt x="0" y="600909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169443" y="5456409"/>
            <a:ext cx="3801891" cy="3801891"/>
          </a:xfrm>
          <a:custGeom>
            <a:avLst/>
            <a:gdLst/>
            <a:ahLst/>
            <a:cxnLst/>
            <a:rect l="l" t="t" r="r" b="b"/>
            <a:pathLst>
              <a:path w="3801891" h="3801891">
                <a:moveTo>
                  <a:pt x="0" y="0"/>
                </a:moveTo>
                <a:lnTo>
                  <a:pt x="3801892" y="0"/>
                </a:lnTo>
                <a:lnTo>
                  <a:pt x="3801892" y="3801891"/>
                </a:lnTo>
                <a:lnTo>
                  <a:pt x="0" y="380189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467114">
            <a:off x="-3456762" y="8404740"/>
            <a:ext cx="8587839" cy="2613157"/>
          </a:xfrm>
          <a:custGeom>
            <a:avLst/>
            <a:gdLst/>
            <a:ahLst/>
            <a:cxnLst/>
            <a:rect l="l" t="t" r="r" b="b"/>
            <a:pathLst>
              <a:path w="8587839" h="2613157">
                <a:moveTo>
                  <a:pt x="0" y="0"/>
                </a:moveTo>
                <a:lnTo>
                  <a:pt x="8587839" y="0"/>
                </a:lnTo>
                <a:lnTo>
                  <a:pt x="8587839" y="2613157"/>
                </a:lnTo>
                <a:lnTo>
                  <a:pt x="0" y="261315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3282351" y="-2310277"/>
            <a:ext cx="11723298" cy="7766685"/>
          </a:xfrm>
          <a:custGeom>
            <a:avLst/>
            <a:gdLst/>
            <a:ahLst/>
            <a:cxnLst/>
            <a:rect l="l" t="t" r="r" b="b"/>
            <a:pathLst>
              <a:path w="11723298" h="7766685">
                <a:moveTo>
                  <a:pt x="0" y="0"/>
                </a:moveTo>
                <a:lnTo>
                  <a:pt x="11723298" y="0"/>
                </a:lnTo>
                <a:lnTo>
                  <a:pt x="11723298" y="7766686"/>
                </a:lnTo>
                <a:lnTo>
                  <a:pt x="0" y="776668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282351" y="4830591"/>
            <a:ext cx="11723298" cy="7766685"/>
          </a:xfrm>
          <a:custGeom>
            <a:avLst/>
            <a:gdLst/>
            <a:ahLst/>
            <a:cxnLst/>
            <a:rect l="l" t="t" r="r" b="b"/>
            <a:pathLst>
              <a:path w="11723298" h="7766685">
                <a:moveTo>
                  <a:pt x="0" y="0"/>
                </a:moveTo>
                <a:lnTo>
                  <a:pt x="11723298" y="0"/>
                </a:lnTo>
                <a:lnTo>
                  <a:pt x="11723298" y="7766686"/>
                </a:lnTo>
                <a:lnTo>
                  <a:pt x="0" y="776668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10800000">
            <a:off x="2088369" y="-771305"/>
            <a:ext cx="2427423" cy="2419278"/>
          </a:xfrm>
          <a:custGeom>
            <a:avLst/>
            <a:gdLst/>
            <a:ahLst/>
            <a:cxnLst/>
            <a:rect l="l" t="t" r="r" b="b"/>
            <a:pathLst>
              <a:path w="2427423" h="2419278">
                <a:moveTo>
                  <a:pt x="0" y="0"/>
                </a:moveTo>
                <a:lnTo>
                  <a:pt x="2427424" y="0"/>
                </a:lnTo>
                <a:lnTo>
                  <a:pt x="2427424" y="2419278"/>
                </a:lnTo>
                <a:lnTo>
                  <a:pt x="0" y="241927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3551487" y="8516330"/>
            <a:ext cx="2908325" cy="3541339"/>
          </a:xfrm>
          <a:custGeom>
            <a:avLst/>
            <a:gdLst/>
            <a:ahLst/>
            <a:cxnLst/>
            <a:rect l="l" t="t" r="r" b="b"/>
            <a:pathLst>
              <a:path w="2908325" h="3541339">
                <a:moveTo>
                  <a:pt x="0" y="0"/>
                </a:moveTo>
                <a:lnTo>
                  <a:pt x="2908325" y="0"/>
                </a:lnTo>
                <a:lnTo>
                  <a:pt x="2908325" y="3541340"/>
                </a:lnTo>
                <a:lnTo>
                  <a:pt x="0" y="354134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731503" y="6946981"/>
            <a:ext cx="3101696" cy="3654428"/>
          </a:xfrm>
          <a:custGeom>
            <a:avLst/>
            <a:gdLst/>
            <a:ahLst/>
            <a:cxnLst/>
            <a:rect l="l" t="t" r="r" b="b"/>
            <a:pathLst>
              <a:path w="3101696" h="3654428">
                <a:moveTo>
                  <a:pt x="0" y="0"/>
                </a:moveTo>
                <a:lnTo>
                  <a:pt x="3101696" y="0"/>
                </a:lnTo>
                <a:lnTo>
                  <a:pt x="3101696" y="3654428"/>
                </a:lnTo>
                <a:lnTo>
                  <a:pt x="0" y="365442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grpSp>
        <p:nvGrpSpPr>
          <p:cNvPr id="12" name="Group 12"/>
          <p:cNvGrpSpPr>
            <a:grpSpLocks noChangeAspect="1"/>
          </p:cNvGrpSpPr>
          <p:nvPr/>
        </p:nvGrpSpPr>
        <p:grpSpPr>
          <a:xfrm>
            <a:off x="3724092" y="3467564"/>
            <a:ext cx="3313497" cy="5246370"/>
            <a:chOff x="0" y="0"/>
            <a:chExt cx="3230880" cy="5115560"/>
          </a:xfrm>
        </p:grpSpPr>
        <p:sp>
          <p:nvSpPr>
            <p:cNvPr id="13" name="Freeform 13"/>
            <p:cNvSpPr/>
            <p:nvPr/>
          </p:nvSpPr>
          <p:spPr>
            <a:xfrm>
              <a:off x="241300" y="248920"/>
              <a:ext cx="2745740" cy="4617720"/>
            </a:xfrm>
            <a:custGeom>
              <a:avLst/>
              <a:gdLst/>
              <a:ahLst/>
              <a:cxnLst/>
              <a:rect l="l" t="t" r="r" b="b"/>
              <a:pathLst>
                <a:path w="2745740" h="4617720">
                  <a:moveTo>
                    <a:pt x="1658620" y="4617720"/>
                  </a:moveTo>
                  <a:cubicBezTo>
                    <a:pt x="1520190" y="4617720"/>
                    <a:pt x="1413510" y="4582160"/>
                    <a:pt x="1374140" y="4566920"/>
                  </a:cubicBezTo>
                  <a:cubicBezTo>
                    <a:pt x="1334770" y="4582160"/>
                    <a:pt x="1228090" y="4617720"/>
                    <a:pt x="1089660" y="4617720"/>
                  </a:cubicBezTo>
                  <a:cubicBezTo>
                    <a:pt x="1049020" y="4617720"/>
                    <a:pt x="1008380" y="4613910"/>
                    <a:pt x="967740" y="4607560"/>
                  </a:cubicBezTo>
                  <a:cubicBezTo>
                    <a:pt x="755650" y="4573270"/>
                    <a:pt x="577850" y="4411980"/>
                    <a:pt x="490220" y="4319270"/>
                  </a:cubicBezTo>
                  <a:cubicBezTo>
                    <a:pt x="433070" y="4258310"/>
                    <a:pt x="290830" y="4043680"/>
                    <a:pt x="234950" y="3914140"/>
                  </a:cubicBezTo>
                  <a:cubicBezTo>
                    <a:pt x="207010" y="3848100"/>
                    <a:pt x="64770" y="3503930"/>
                    <a:pt x="34290" y="3191510"/>
                  </a:cubicBezTo>
                  <a:cubicBezTo>
                    <a:pt x="5080" y="2901950"/>
                    <a:pt x="0" y="2590800"/>
                    <a:pt x="21590" y="2452370"/>
                  </a:cubicBezTo>
                  <a:cubicBezTo>
                    <a:pt x="35560" y="2360930"/>
                    <a:pt x="44450" y="2320290"/>
                    <a:pt x="49530" y="2302510"/>
                  </a:cubicBezTo>
                  <a:cubicBezTo>
                    <a:pt x="43180" y="2263140"/>
                    <a:pt x="16510" y="2100580"/>
                    <a:pt x="11430" y="1971040"/>
                  </a:cubicBezTo>
                  <a:cubicBezTo>
                    <a:pt x="6350" y="1817370"/>
                    <a:pt x="48260" y="1319530"/>
                    <a:pt x="99060" y="1101090"/>
                  </a:cubicBezTo>
                  <a:cubicBezTo>
                    <a:pt x="156210" y="853440"/>
                    <a:pt x="260350" y="608330"/>
                    <a:pt x="386080" y="429260"/>
                  </a:cubicBezTo>
                  <a:cubicBezTo>
                    <a:pt x="510540" y="252730"/>
                    <a:pt x="713740" y="36830"/>
                    <a:pt x="981710" y="6350"/>
                  </a:cubicBezTo>
                  <a:cubicBezTo>
                    <a:pt x="1017270" y="2540"/>
                    <a:pt x="1052830" y="0"/>
                    <a:pt x="1087120" y="0"/>
                  </a:cubicBezTo>
                  <a:cubicBezTo>
                    <a:pt x="1236980" y="0"/>
                    <a:pt x="1332230" y="38100"/>
                    <a:pt x="1372870" y="58420"/>
                  </a:cubicBezTo>
                  <a:cubicBezTo>
                    <a:pt x="1412240" y="38100"/>
                    <a:pt x="1508760" y="0"/>
                    <a:pt x="1658620" y="0"/>
                  </a:cubicBezTo>
                  <a:cubicBezTo>
                    <a:pt x="1692910" y="0"/>
                    <a:pt x="1728470" y="2540"/>
                    <a:pt x="1764030" y="6350"/>
                  </a:cubicBezTo>
                  <a:cubicBezTo>
                    <a:pt x="1911350" y="22860"/>
                    <a:pt x="2134870" y="110490"/>
                    <a:pt x="2359660" y="429260"/>
                  </a:cubicBezTo>
                  <a:cubicBezTo>
                    <a:pt x="2475230" y="594360"/>
                    <a:pt x="2548890" y="810260"/>
                    <a:pt x="2612390" y="999490"/>
                  </a:cubicBezTo>
                  <a:cubicBezTo>
                    <a:pt x="2623820" y="1032510"/>
                    <a:pt x="2633980" y="1065530"/>
                    <a:pt x="2645410" y="1097280"/>
                  </a:cubicBezTo>
                  <a:cubicBezTo>
                    <a:pt x="2726690" y="1329690"/>
                    <a:pt x="2745740" y="1797050"/>
                    <a:pt x="2734310" y="1972310"/>
                  </a:cubicBezTo>
                  <a:cubicBezTo>
                    <a:pt x="2725420" y="2098040"/>
                    <a:pt x="2702560" y="2263140"/>
                    <a:pt x="2696210" y="2301240"/>
                  </a:cubicBezTo>
                  <a:cubicBezTo>
                    <a:pt x="2701290" y="2317750"/>
                    <a:pt x="2710180" y="2359660"/>
                    <a:pt x="2724150" y="2451100"/>
                  </a:cubicBezTo>
                  <a:cubicBezTo>
                    <a:pt x="2745740" y="2589530"/>
                    <a:pt x="2740660" y="2900680"/>
                    <a:pt x="2711450" y="3190240"/>
                  </a:cubicBezTo>
                  <a:cubicBezTo>
                    <a:pt x="2680970" y="3502660"/>
                    <a:pt x="2538730" y="3846830"/>
                    <a:pt x="2510790" y="3912870"/>
                  </a:cubicBezTo>
                  <a:cubicBezTo>
                    <a:pt x="2454910" y="4043680"/>
                    <a:pt x="2312670" y="4258310"/>
                    <a:pt x="2255520" y="4318000"/>
                  </a:cubicBezTo>
                  <a:cubicBezTo>
                    <a:pt x="2167890" y="4410710"/>
                    <a:pt x="1990090" y="4572000"/>
                    <a:pt x="1778000" y="4606290"/>
                  </a:cubicBezTo>
                  <a:cubicBezTo>
                    <a:pt x="1741170" y="4615180"/>
                    <a:pt x="1699260" y="4617720"/>
                    <a:pt x="1658620" y="4617720"/>
                  </a:cubicBezTo>
                  <a:close/>
                </a:path>
              </a:pathLst>
            </a:custGeom>
            <a:blipFill>
              <a:blip r:embed="rId13"/>
              <a:stretch>
                <a:fillRect t="-11465" b="-11465"/>
              </a:stretch>
            </a:blipFill>
          </p:spPr>
        </p:sp>
        <p:sp>
          <p:nvSpPr>
            <p:cNvPr id="14" name="Freeform 14"/>
            <p:cNvSpPr/>
            <p:nvPr/>
          </p:nvSpPr>
          <p:spPr>
            <a:xfrm>
              <a:off x="0" y="0"/>
              <a:ext cx="3230880" cy="5115560"/>
            </a:xfrm>
            <a:custGeom>
              <a:avLst/>
              <a:gdLst/>
              <a:ahLst/>
              <a:cxnLst/>
              <a:rect l="l" t="t" r="r" b="b"/>
              <a:pathLst>
                <a:path w="3230880" h="5115560">
                  <a:moveTo>
                    <a:pt x="0" y="0"/>
                  </a:moveTo>
                  <a:lnTo>
                    <a:pt x="3230880" y="0"/>
                  </a:lnTo>
                  <a:lnTo>
                    <a:pt x="3230880" y="5115560"/>
                  </a:lnTo>
                  <a:lnTo>
                    <a:pt x="0" y="5115560"/>
                  </a:lnTo>
                  <a:close/>
                </a:path>
              </a:pathLst>
            </a:custGeom>
            <a:blipFill>
              <a:blip r:embed="rId14"/>
              <a:stretch>
                <a:fillRect l="-39" r="-39"/>
              </a:stretch>
            </a:blipFill>
          </p:spPr>
        </p:sp>
      </p:grpSp>
      <p:grpSp>
        <p:nvGrpSpPr>
          <p:cNvPr id="15" name="Group 15"/>
          <p:cNvGrpSpPr>
            <a:grpSpLocks noChangeAspect="1"/>
          </p:cNvGrpSpPr>
          <p:nvPr/>
        </p:nvGrpSpPr>
        <p:grpSpPr>
          <a:xfrm>
            <a:off x="7489239" y="3467564"/>
            <a:ext cx="3313497" cy="5246370"/>
            <a:chOff x="0" y="0"/>
            <a:chExt cx="3230880" cy="5115560"/>
          </a:xfrm>
        </p:grpSpPr>
        <p:sp>
          <p:nvSpPr>
            <p:cNvPr id="16" name="Freeform 16"/>
            <p:cNvSpPr/>
            <p:nvPr/>
          </p:nvSpPr>
          <p:spPr>
            <a:xfrm>
              <a:off x="241300" y="248920"/>
              <a:ext cx="2745740" cy="4617720"/>
            </a:xfrm>
            <a:custGeom>
              <a:avLst/>
              <a:gdLst/>
              <a:ahLst/>
              <a:cxnLst/>
              <a:rect l="l" t="t" r="r" b="b"/>
              <a:pathLst>
                <a:path w="2745740" h="4617720">
                  <a:moveTo>
                    <a:pt x="1658620" y="4617720"/>
                  </a:moveTo>
                  <a:cubicBezTo>
                    <a:pt x="1520190" y="4617720"/>
                    <a:pt x="1413510" y="4582160"/>
                    <a:pt x="1374140" y="4566920"/>
                  </a:cubicBezTo>
                  <a:cubicBezTo>
                    <a:pt x="1334770" y="4582160"/>
                    <a:pt x="1228090" y="4617720"/>
                    <a:pt x="1089660" y="4617720"/>
                  </a:cubicBezTo>
                  <a:cubicBezTo>
                    <a:pt x="1049020" y="4617720"/>
                    <a:pt x="1008380" y="4613910"/>
                    <a:pt x="967740" y="4607560"/>
                  </a:cubicBezTo>
                  <a:cubicBezTo>
                    <a:pt x="755650" y="4573270"/>
                    <a:pt x="577850" y="4411980"/>
                    <a:pt x="490220" y="4319270"/>
                  </a:cubicBezTo>
                  <a:cubicBezTo>
                    <a:pt x="433070" y="4258310"/>
                    <a:pt x="290830" y="4043680"/>
                    <a:pt x="234950" y="3914140"/>
                  </a:cubicBezTo>
                  <a:cubicBezTo>
                    <a:pt x="207010" y="3848100"/>
                    <a:pt x="64770" y="3503930"/>
                    <a:pt x="34290" y="3191510"/>
                  </a:cubicBezTo>
                  <a:cubicBezTo>
                    <a:pt x="5080" y="2901950"/>
                    <a:pt x="0" y="2590800"/>
                    <a:pt x="21590" y="2452370"/>
                  </a:cubicBezTo>
                  <a:cubicBezTo>
                    <a:pt x="35560" y="2360930"/>
                    <a:pt x="44450" y="2320290"/>
                    <a:pt x="49530" y="2302510"/>
                  </a:cubicBezTo>
                  <a:cubicBezTo>
                    <a:pt x="43180" y="2263140"/>
                    <a:pt x="16510" y="2100580"/>
                    <a:pt x="11430" y="1971040"/>
                  </a:cubicBezTo>
                  <a:cubicBezTo>
                    <a:pt x="6350" y="1817370"/>
                    <a:pt x="48260" y="1319530"/>
                    <a:pt x="99060" y="1101090"/>
                  </a:cubicBezTo>
                  <a:cubicBezTo>
                    <a:pt x="156210" y="853440"/>
                    <a:pt x="260350" y="608330"/>
                    <a:pt x="386080" y="429260"/>
                  </a:cubicBezTo>
                  <a:cubicBezTo>
                    <a:pt x="510540" y="252730"/>
                    <a:pt x="713740" y="36830"/>
                    <a:pt x="981710" y="6350"/>
                  </a:cubicBezTo>
                  <a:cubicBezTo>
                    <a:pt x="1017270" y="2540"/>
                    <a:pt x="1052830" y="0"/>
                    <a:pt x="1087120" y="0"/>
                  </a:cubicBezTo>
                  <a:cubicBezTo>
                    <a:pt x="1236980" y="0"/>
                    <a:pt x="1332230" y="38100"/>
                    <a:pt x="1372870" y="58420"/>
                  </a:cubicBezTo>
                  <a:cubicBezTo>
                    <a:pt x="1412240" y="38100"/>
                    <a:pt x="1508760" y="0"/>
                    <a:pt x="1658620" y="0"/>
                  </a:cubicBezTo>
                  <a:cubicBezTo>
                    <a:pt x="1692910" y="0"/>
                    <a:pt x="1728470" y="2540"/>
                    <a:pt x="1764030" y="6350"/>
                  </a:cubicBezTo>
                  <a:cubicBezTo>
                    <a:pt x="1911350" y="22860"/>
                    <a:pt x="2134870" y="110490"/>
                    <a:pt x="2359660" y="429260"/>
                  </a:cubicBezTo>
                  <a:cubicBezTo>
                    <a:pt x="2475230" y="594360"/>
                    <a:pt x="2548890" y="810260"/>
                    <a:pt x="2612390" y="999490"/>
                  </a:cubicBezTo>
                  <a:cubicBezTo>
                    <a:pt x="2623820" y="1032510"/>
                    <a:pt x="2633980" y="1065530"/>
                    <a:pt x="2645410" y="1097280"/>
                  </a:cubicBezTo>
                  <a:cubicBezTo>
                    <a:pt x="2726690" y="1329690"/>
                    <a:pt x="2745740" y="1797050"/>
                    <a:pt x="2734310" y="1972310"/>
                  </a:cubicBezTo>
                  <a:cubicBezTo>
                    <a:pt x="2725420" y="2098040"/>
                    <a:pt x="2702560" y="2263140"/>
                    <a:pt x="2696210" y="2301240"/>
                  </a:cubicBezTo>
                  <a:cubicBezTo>
                    <a:pt x="2701290" y="2317750"/>
                    <a:pt x="2710180" y="2359660"/>
                    <a:pt x="2724150" y="2451100"/>
                  </a:cubicBezTo>
                  <a:cubicBezTo>
                    <a:pt x="2745740" y="2589530"/>
                    <a:pt x="2740660" y="2900680"/>
                    <a:pt x="2711450" y="3190240"/>
                  </a:cubicBezTo>
                  <a:cubicBezTo>
                    <a:pt x="2680970" y="3502660"/>
                    <a:pt x="2538730" y="3846830"/>
                    <a:pt x="2510790" y="3912870"/>
                  </a:cubicBezTo>
                  <a:cubicBezTo>
                    <a:pt x="2454910" y="4043680"/>
                    <a:pt x="2312670" y="4258310"/>
                    <a:pt x="2255520" y="4318000"/>
                  </a:cubicBezTo>
                  <a:cubicBezTo>
                    <a:pt x="2167890" y="4410710"/>
                    <a:pt x="1990090" y="4572000"/>
                    <a:pt x="1778000" y="4606290"/>
                  </a:cubicBezTo>
                  <a:cubicBezTo>
                    <a:pt x="1741170" y="4615180"/>
                    <a:pt x="1699260" y="4617720"/>
                    <a:pt x="1658620" y="4617720"/>
                  </a:cubicBezTo>
                  <a:close/>
                </a:path>
              </a:pathLst>
            </a:custGeom>
            <a:blipFill>
              <a:blip r:embed="rId15"/>
              <a:stretch>
                <a:fillRect l="-16808" r="-16808"/>
              </a:stretch>
            </a:blipFill>
          </p:spPr>
        </p:sp>
        <p:sp>
          <p:nvSpPr>
            <p:cNvPr id="17" name="Freeform 17"/>
            <p:cNvSpPr/>
            <p:nvPr/>
          </p:nvSpPr>
          <p:spPr>
            <a:xfrm>
              <a:off x="0" y="0"/>
              <a:ext cx="3230880" cy="5115560"/>
            </a:xfrm>
            <a:custGeom>
              <a:avLst/>
              <a:gdLst/>
              <a:ahLst/>
              <a:cxnLst/>
              <a:rect l="l" t="t" r="r" b="b"/>
              <a:pathLst>
                <a:path w="3230880" h="5115560">
                  <a:moveTo>
                    <a:pt x="0" y="0"/>
                  </a:moveTo>
                  <a:lnTo>
                    <a:pt x="3230880" y="0"/>
                  </a:lnTo>
                  <a:lnTo>
                    <a:pt x="3230880" y="5115560"/>
                  </a:lnTo>
                  <a:lnTo>
                    <a:pt x="0" y="5115560"/>
                  </a:lnTo>
                  <a:close/>
                </a:path>
              </a:pathLst>
            </a:custGeom>
            <a:blipFill>
              <a:blip r:embed="rId14"/>
              <a:stretch>
                <a:fillRect l="-39" r="-39"/>
              </a:stretch>
            </a:blipFill>
          </p:spPr>
        </p:sp>
      </p:grpSp>
      <p:grpSp>
        <p:nvGrpSpPr>
          <p:cNvPr id="18" name="Group 18"/>
          <p:cNvGrpSpPr>
            <a:grpSpLocks noChangeAspect="1"/>
          </p:cNvGrpSpPr>
          <p:nvPr/>
        </p:nvGrpSpPr>
        <p:grpSpPr>
          <a:xfrm>
            <a:off x="11250411" y="3467564"/>
            <a:ext cx="3313497" cy="5246370"/>
            <a:chOff x="0" y="0"/>
            <a:chExt cx="3230880" cy="5115560"/>
          </a:xfrm>
        </p:grpSpPr>
        <p:sp>
          <p:nvSpPr>
            <p:cNvPr id="19" name="Freeform 19"/>
            <p:cNvSpPr/>
            <p:nvPr/>
          </p:nvSpPr>
          <p:spPr>
            <a:xfrm>
              <a:off x="241300" y="248920"/>
              <a:ext cx="2745740" cy="4617720"/>
            </a:xfrm>
            <a:custGeom>
              <a:avLst/>
              <a:gdLst/>
              <a:ahLst/>
              <a:cxnLst/>
              <a:rect l="l" t="t" r="r" b="b"/>
              <a:pathLst>
                <a:path w="2745740" h="4617720">
                  <a:moveTo>
                    <a:pt x="1658620" y="4617720"/>
                  </a:moveTo>
                  <a:cubicBezTo>
                    <a:pt x="1520190" y="4617720"/>
                    <a:pt x="1413510" y="4582160"/>
                    <a:pt x="1374140" y="4566920"/>
                  </a:cubicBezTo>
                  <a:cubicBezTo>
                    <a:pt x="1334770" y="4582160"/>
                    <a:pt x="1228090" y="4617720"/>
                    <a:pt x="1089660" y="4617720"/>
                  </a:cubicBezTo>
                  <a:cubicBezTo>
                    <a:pt x="1049020" y="4617720"/>
                    <a:pt x="1008380" y="4613910"/>
                    <a:pt x="967740" y="4607560"/>
                  </a:cubicBezTo>
                  <a:cubicBezTo>
                    <a:pt x="755650" y="4573270"/>
                    <a:pt x="577850" y="4411980"/>
                    <a:pt x="490220" y="4319270"/>
                  </a:cubicBezTo>
                  <a:cubicBezTo>
                    <a:pt x="433070" y="4258310"/>
                    <a:pt x="290830" y="4043680"/>
                    <a:pt x="234950" y="3914140"/>
                  </a:cubicBezTo>
                  <a:cubicBezTo>
                    <a:pt x="207010" y="3848100"/>
                    <a:pt x="64770" y="3503930"/>
                    <a:pt x="34290" y="3191510"/>
                  </a:cubicBezTo>
                  <a:cubicBezTo>
                    <a:pt x="5080" y="2901950"/>
                    <a:pt x="0" y="2590800"/>
                    <a:pt x="21590" y="2452370"/>
                  </a:cubicBezTo>
                  <a:cubicBezTo>
                    <a:pt x="35560" y="2360930"/>
                    <a:pt x="44450" y="2320290"/>
                    <a:pt x="49530" y="2302510"/>
                  </a:cubicBezTo>
                  <a:cubicBezTo>
                    <a:pt x="43180" y="2263140"/>
                    <a:pt x="16510" y="2100580"/>
                    <a:pt x="11430" y="1971040"/>
                  </a:cubicBezTo>
                  <a:cubicBezTo>
                    <a:pt x="6350" y="1817370"/>
                    <a:pt x="48260" y="1319530"/>
                    <a:pt x="99060" y="1101090"/>
                  </a:cubicBezTo>
                  <a:cubicBezTo>
                    <a:pt x="156210" y="853440"/>
                    <a:pt x="260350" y="608330"/>
                    <a:pt x="386080" y="429260"/>
                  </a:cubicBezTo>
                  <a:cubicBezTo>
                    <a:pt x="510540" y="252730"/>
                    <a:pt x="713740" y="36830"/>
                    <a:pt x="981710" y="6350"/>
                  </a:cubicBezTo>
                  <a:cubicBezTo>
                    <a:pt x="1017270" y="2540"/>
                    <a:pt x="1052830" y="0"/>
                    <a:pt x="1087120" y="0"/>
                  </a:cubicBezTo>
                  <a:cubicBezTo>
                    <a:pt x="1236980" y="0"/>
                    <a:pt x="1332230" y="38100"/>
                    <a:pt x="1372870" y="58420"/>
                  </a:cubicBezTo>
                  <a:cubicBezTo>
                    <a:pt x="1412240" y="38100"/>
                    <a:pt x="1508760" y="0"/>
                    <a:pt x="1658620" y="0"/>
                  </a:cubicBezTo>
                  <a:cubicBezTo>
                    <a:pt x="1692910" y="0"/>
                    <a:pt x="1728470" y="2540"/>
                    <a:pt x="1764030" y="6350"/>
                  </a:cubicBezTo>
                  <a:cubicBezTo>
                    <a:pt x="1911350" y="22860"/>
                    <a:pt x="2134870" y="110490"/>
                    <a:pt x="2359660" y="429260"/>
                  </a:cubicBezTo>
                  <a:cubicBezTo>
                    <a:pt x="2475230" y="594360"/>
                    <a:pt x="2548890" y="810260"/>
                    <a:pt x="2612390" y="999490"/>
                  </a:cubicBezTo>
                  <a:cubicBezTo>
                    <a:pt x="2623820" y="1032510"/>
                    <a:pt x="2633980" y="1065530"/>
                    <a:pt x="2645410" y="1097280"/>
                  </a:cubicBezTo>
                  <a:cubicBezTo>
                    <a:pt x="2726690" y="1329690"/>
                    <a:pt x="2745740" y="1797050"/>
                    <a:pt x="2734310" y="1972310"/>
                  </a:cubicBezTo>
                  <a:cubicBezTo>
                    <a:pt x="2725420" y="2098040"/>
                    <a:pt x="2702560" y="2263140"/>
                    <a:pt x="2696210" y="2301240"/>
                  </a:cubicBezTo>
                  <a:cubicBezTo>
                    <a:pt x="2701290" y="2317750"/>
                    <a:pt x="2710180" y="2359660"/>
                    <a:pt x="2724150" y="2451100"/>
                  </a:cubicBezTo>
                  <a:cubicBezTo>
                    <a:pt x="2745740" y="2589530"/>
                    <a:pt x="2740660" y="2900680"/>
                    <a:pt x="2711450" y="3190240"/>
                  </a:cubicBezTo>
                  <a:cubicBezTo>
                    <a:pt x="2680970" y="3502660"/>
                    <a:pt x="2538730" y="3846830"/>
                    <a:pt x="2510790" y="3912870"/>
                  </a:cubicBezTo>
                  <a:cubicBezTo>
                    <a:pt x="2454910" y="4043680"/>
                    <a:pt x="2312670" y="4258310"/>
                    <a:pt x="2255520" y="4318000"/>
                  </a:cubicBezTo>
                  <a:cubicBezTo>
                    <a:pt x="2167890" y="4410710"/>
                    <a:pt x="1990090" y="4572000"/>
                    <a:pt x="1778000" y="4606290"/>
                  </a:cubicBezTo>
                  <a:cubicBezTo>
                    <a:pt x="1741170" y="4615180"/>
                    <a:pt x="1699260" y="4617720"/>
                    <a:pt x="1658620" y="4617720"/>
                  </a:cubicBezTo>
                  <a:close/>
                </a:path>
              </a:pathLst>
            </a:custGeom>
            <a:blipFill>
              <a:blip r:embed="rId16"/>
              <a:stretch>
                <a:fillRect l="-53592" r="-53592"/>
              </a:stretch>
            </a:blipFill>
          </p:spPr>
        </p:sp>
        <p:sp>
          <p:nvSpPr>
            <p:cNvPr id="20" name="Freeform 20"/>
            <p:cNvSpPr/>
            <p:nvPr/>
          </p:nvSpPr>
          <p:spPr>
            <a:xfrm>
              <a:off x="0" y="0"/>
              <a:ext cx="3230880" cy="5115560"/>
            </a:xfrm>
            <a:custGeom>
              <a:avLst/>
              <a:gdLst/>
              <a:ahLst/>
              <a:cxnLst/>
              <a:rect l="l" t="t" r="r" b="b"/>
              <a:pathLst>
                <a:path w="3230880" h="5115560">
                  <a:moveTo>
                    <a:pt x="0" y="0"/>
                  </a:moveTo>
                  <a:lnTo>
                    <a:pt x="3230880" y="0"/>
                  </a:lnTo>
                  <a:lnTo>
                    <a:pt x="3230880" y="5115560"/>
                  </a:lnTo>
                  <a:lnTo>
                    <a:pt x="0" y="5115560"/>
                  </a:lnTo>
                  <a:close/>
                </a:path>
              </a:pathLst>
            </a:custGeom>
            <a:blipFill>
              <a:blip r:embed="rId14"/>
              <a:stretch>
                <a:fillRect l="-39" r="-39"/>
              </a:stretch>
            </a:blipFill>
          </p:spPr>
        </p:sp>
      </p:grpSp>
      <p:sp>
        <p:nvSpPr>
          <p:cNvPr id="21" name="TextBox 21"/>
          <p:cNvSpPr txBox="1"/>
          <p:nvPr/>
        </p:nvSpPr>
        <p:spPr>
          <a:xfrm>
            <a:off x="4515793" y="1582726"/>
            <a:ext cx="9256414" cy="1080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20"/>
              </a:lnSpc>
            </a:pPr>
            <a:r>
              <a:rPr lang="en-US" sz="9000" dirty="0" err="1">
                <a:solidFill>
                  <a:srgbClr val="845C2C"/>
                </a:solidFill>
                <a:latin typeface="Margin"/>
              </a:rPr>
              <a:t>Символи</a:t>
            </a:r>
            <a:r>
              <a:rPr lang="en-US" sz="9000" dirty="0">
                <a:solidFill>
                  <a:srgbClr val="845C2C"/>
                </a:solidFill>
                <a:latin typeface="Margin"/>
              </a:rPr>
              <a:t> </a:t>
            </a:r>
            <a:r>
              <a:rPr lang="en-US" sz="9000" dirty="0" err="1">
                <a:solidFill>
                  <a:srgbClr val="845C2C"/>
                </a:solidFill>
                <a:latin typeface="Margin"/>
              </a:rPr>
              <a:t>віршів</a:t>
            </a:r>
            <a:endParaRPr lang="en-US" sz="9000" dirty="0">
              <a:solidFill>
                <a:srgbClr val="845C2C"/>
              </a:solidFill>
              <a:latin typeface="Margi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3282351" y="-2310277"/>
            <a:ext cx="11723298" cy="7766685"/>
          </a:xfrm>
          <a:custGeom>
            <a:avLst/>
            <a:gdLst/>
            <a:ahLst/>
            <a:cxnLst/>
            <a:rect l="l" t="t" r="r" b="b"/>
            <a:pathLst>
              <a:path w="11723298" h="7766685">
                <a:moveTo>
                  <a:pt x="0" y="0"/>
                </a:moveTo>
                <a:lnTo>
                  <a:pt x="11723298" y="0"/>
                </a:lnTo>
                <a:lnTo>
                  <a:pt x="11723298" y="7766686"/>
                </a:lnTo>
                <a:lnTo>
                  <a:pt x="0" y="77666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3282351" y="4830591"/>
            <a:ext cx="11723298" cy="7766685"/>
          </a:xfrm>
          <a:custGeom>
            <a:avLst/>
            <a:gdLst/>
            <a:ahLst/>
            <a:cxnLst/>
            <a:rect l="l" t="t" r="r" b="b"/>
            <a:pathLst>
              <a:path w="11723298" h="7766685">
                <a:moveTo>
                  <a:pt x="0" y="0"/>
                </a:moveTo>
                <a:lnTo>
                  <a:pt x="11723298" y="0"/>
                </a:lnTo>
                <a:lnTo>
                  <a:pt x="11723298" y="7766686"/>
                </a:lnTo>
                <a:lnTo>
                  <a:pt x="0" y="77666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4670479" y="9258300"/>
            <a:ext cx="3801891" cy="3801891"/>
          </a:xfrm>
          <a:custGeom>
            <a:avLst/>
            <a:gdLst/>
            <a:ahLst/>
            <a:cxnLst/>
            <a:rect l="l" t="t" r="r" b="b"/>
            <a:pathLst>
              <a:path w="3801891" h="3801891">
                <a:moveTo>
                  <a:pt x="0" y="0"/>
                </a:moveTo>
                <a:lnTo>
                  <a:pt x="3801891" y="0"/>
                </a:lnTo>
                <a:lnTo>
                  <a:pt x="3801891" y="3801891"/>
                </a:lnTo>
                <a:lnTo>
                  <a:pt x="0" y="380189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285774" y="9258300"/>
            <a:ext cx="3801891" cy="3801891"/>
          </a:xfrm>
          <a:custGeom>
            <a:avLst/>
            <a:gdLst/>
            <a:ahLst/>
            <a:cxnLst/>
            <a:rect l="l" t="t" r="r" b="b"/>
            <a:pathLst>
              <a:path w="3801891" h="3801891">
                <a:moveTo>
                  <a:pt x="0" y="0"/>
                </a:moveTo>
                <a:lnTo>
                  <a:pt x="3801892" y="0"/>
                </a:lnTo>
                <a:lnTo>
                  <a:pt x="3801892" y="3801891"/>
                </a:lnTo>
                <a:lnTo>
                  <a:pt x="0" y="380189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60698">
            <a:off x="2966307" y="8728931"/>
            <a:ext cx="12355387" cy="3759568"/>
          </a:xfrm>
          <a:custGeom>
            <a:avLst/>
            <a:gdLst/>
            <a:ahLst/>
            <a:cxnLst/>
            <a:rect l="l" t="t" r="r" b="b"/>
            <a:pathLst>
              <a:path w="12355387" h="3759568">
                <a:moveTo>
                  <a:pt x="0" y="0"/>
                </a:moveTo>
                <a:lnTo>
                  <a:pt x="12355386" y="0"/>
                </a:lnTo>
                <a:lnTo>
                  <a:pt x="12355386" y="3759567"/>
                </a:lnTo>
                <a:lnTo>
                  <a:pt x="0" y="375956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5206212" y="2629809"/>
            <a:ext cx="8466125" cy="44682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51"/>
              </a:lnSpc>
            </a:pPr>
            <a:r>
              <a:rPr lang="en-US" sz="3799" dirty="0" err="1">
                <a:solidFill>
                  <a:srgbClr val="4D3527"/>
                </a:solidFill>
                <a:latin typeface="Sanchez"/>
              </a:rPr>
              <a:t>Коли</a:t>
            </a:r>
            <a:r>
              <a:rPr lang="en-US" sz="3799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3799" dirty="0" err="1">
                <a:solidFill>
                  <a:srgbClr val="4D3527"/>
                </a:solidFill>
                <a:latin typeface="Sanchez"/>
              </a:rPr>
              <a:t>Любов</a:t>
            </a:r>
            <a:r>
              <a:rPr lang="en-US" sz="3799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3799" dirty="0" err="1">
                <a:solidFill>
                  <a:srgbClr val="4D3527"/>
                </a:solidFill>
                <a:latin typeface="Sanchez"/>
              </a:rPr>
              <a:t>живе</a:t>
            </a:r>
            <a:r>
              <a:rPr lang="en-US" sz="3799" dirty="0">
                <a:solidFill>
                  <a:srgbClr val="4D3527"/>
                </a:solidFill>
                <a:latin typeface="Sanchez"/>
              </a:rPr>
              <a:t> в </a:t>
            </a:r>
            <a:r>
              <a:rPr lang="en-US" sz="3799" dirty="0" err="1">
                <a:solidFill>
                  <a:srgbClr val="4D3527"/>
                </a:solidFill>
                <a:latin typeface="Sanchez"/>
              </a:rPr>
              <a:t>душі</a:t>
            </a:r>
            <a:r>
              <a:rPr lang="en-US" sz="3799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3799" dirty="0" err="1">
                <a:solidFill>
                  <a:srgbClr val="4D3527"/>
                </a:solidFill>
                <a:latin typeface="Sanchez"/>
              </a:rPr>
              <a:t>людини</a:t>
            </a:r>
            <a:r>
              <a:rPr lang="en-US" sz="3799" dirty="0">
                <a:solidFill>
                  <a:srgbClr val="4D3527"/>
                </a:solidFill>
                <a:latin typeface="Sanchez"/>
              </a:rPr>
              <a:t>,</a:t>
            </a:r>
          </a:p>
          <a:p>
            <a:pPr algn="ctr">
              <a:lnSpc>
                <a:spcPts val="3951"/>
              </a:lnSpc>
            </a:pPr>
            <a:r>
              <a:rPr lang="en-US" sz="3799" dirty="0" err="1">
                <a:solidFill>
                  <a:srgbClr val="4D3527"/>
                </a:solidFill>
                <a:latin typeface="Sanchez"/>
              </a:rPr>
              <a:t>То</a:t>
            </a:r>
            <a:r>
              <a:rPr lang="en-US" sz="3799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3799" dirty="0" err="1">
                <a:solidFill>
                  <a:srgbClr val="4D3527"/>
                </a:solidFill>
                <a:latin typeface="Sanchez"/>
              </a:rPr>
              <a:t>негаразди</a:t>
            </a:r>
            <a:r>
              <a:rPr lang="en-US" sz="3799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3799" dirty="0" err="1">
                <a:solidFill>
                  <a:srgbClr val="4D3527"/>
                </a:solidFill>
                <a:latin typeface="Sanchez"/>
              </a:rPr>
              <a:t>враз</a:t>
            </a:r>
            <a:r>
              <a:rPr lang="en-US" sz="3799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3799" dirty="0" err="1">
                <a:solidFill>
                  <a:srgbClr val="4D3527"/>
                </a:solidFill>
                <a:latin typeface="Sanchez"/>
              </a:rPr>
              <a:t>стають</a:t>
            </a:r>
            <a:r>
              <a:rPr lang="en-US" sz="3799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3799" dirty="0" err="1">
                <a:solidFill>
                  <a:srgbClr val="4D3527"/>
                </a:solidFill>
                <a:latin typeface="Sanchez"/>
              </a:rPr>
              <a:t>малими</a:t>
            </a:r>
            <a:r>
              <a:rPr lang="en-US" sz="3799" dirty="0">
                <a:solidFill>
                  <a:srgbClr val="4D3527"/>
                </a:solidFill>
                <a:latin typeface="Sanchez"/>
              </a:rPr>
              <a:t>,</a:t>
            </a:r>
          </a:p>
          <a:p>
            <a:pPr algn="ctr">
              <a:lnSpc>
                <a:spcPts val="3951"/>
              </a:lnSpc>
            </a:pPr>
            <a:r>
              <a:rPr lang="en-US" sz="3799" dirty="0" err="1">
                <a:solidFill>
                  <a:srgbClr val="4D3527"/>
                </a:solidFill>
                <a:latin typeface="Sanchez"/>
              </a:rPr>
              <a:t>По</a:t>
            </a:r>
            <a:r>
              <a:rPr lang="en-US" sz="3799" dirty="0">
                <a:solidFill>
                  <a:srgbClr val="4D3527"/>
                </a:solidFill>
                <a:latin typeface="Sanchez"/>
              </a:rPr>
              <a:t> – </a:t>
            </a:r>
            <a:r>
              <a:rPr lang="en-US" sz="3799" dirty="0" err="1">
                <a:solidFill>
                  <a:srgbClr val="4D3527"/>
                </a:solidFill>
                <a:latin typeface="Sanchez"/>
              </a:rPr>
              <a:t>іншому</a:t>
            </a:r>
            <a:r>
              <a:rPr lang="en-US" sz="3799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3799" dirty="0" err="1">
                <a:solidFill>
                  <a:srgbClr val="4D3527"/>
                </a:solidFill>
                <a:latin typeface="Sanchez"/>
              </a:rPr>
              <a:t>на</a:t>
            </a:r>
            <a:r>
              <a:rPr lang="en-US" sz="3799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3799" dirty="0" err="1">
                <a:solidFill>
                  <a:srgbClr val="4D3527"/>
                </a:solidFill>
                <a:latin typeface="Sanchez"/>
              </a:rPr>
              <a:t>небі</a:t>
            </a:r>
            <a:r>
              <a:rPr lang="en-US" sz="3799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3799" dirty="0" err="1">
                <a:solidFill>
                  <a:srgbClr val="4D3527"/>
                </a:solidFill>
                <a:latin typeface="Sanchez"/>
              </a:rPr>
              <a:t>сонце</a:t>
            </a:r>
            <a:r>
              <a:rPr lang="en-US" sz="3799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3799" dirty="0" err="1">
                <a:solidFill>
                  <a:srgbClr val="4D3527"/>
                </a:solidFill>
                <a:latin typeface="Sanchez"/>
              </a:rPr>
              <a:t>сяє</a:t>
            </a:r>
            <a:r>
              <a:rPr lang="en-US" sz="3799" dirty="0">
                <a:solidFill>
                  <a:srgbClr val="4D3527"/>
                </a:solidFill>
                <a:latin typeface="Sanchez"/>
              </a:rPr>
              <a:t>,</a:t>
            </a:r>
          </a:p>
          <a:p>
            <a:pPr algn="ctr">
              <a:lnSpc>
                <a:spcPts val="3951"/>
              </a:lnSpc>
            </a:pPr>
            <a:r>
              <a:rPr lang="en-US" sz="3799" dirty="0" err="1">
                <a:solidFill>
                  <a:srgbClr val="4D3527"/>
                </a:solidFill>
                <a:latin typeface="Sanchez"/>
              </a:rPr>
              <a:t>Коли</a:t>
            </a:r>
            <a:r>
              <a:rPr lang="en-US" sz="3799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3799" dirty="0" err="1">
                <a:solidFill>
                  <a:srgbClr val="4D3527"/>
                </a:solidFill>
                <a:latin typeface="Sanchez"/>
              </a:rPr>
              <a:t>душа</a:t>
            </a:r>
            <a:r>
              <a:rPr lang="en-US" sz="3799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3799" dirty="0" err="1">
                <a:solidFill>
                  <a:srgbClr val="4D3527"/>
                </a:solidFill>
                <a:latin typeface="Sanchez"/>
              </a:rPr>
              <a:t>по</a:t>
            </a:r>
            <a:r>
              <a:rPr lang="en-US" sz="3799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3799" dirty="0" err="1">
                <a:solidFill>
                  <a:srgbClr val="4D3527"/>
                </a:solidFill>
                <a:latin typeface="Sanchez"/>
              </a:rPr>
              <a:t>справжньому</a:t>
            </a:r>
            <a:r>
              <a:rPr lang="en-US" sz="3799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3799" dirty="0" err="1">
                <a:solidFill>
                  <a:srgbClr val="4D3527"/>
                </a:solidFill>
                <a:latin typeface="Sanchez"/>
              </a:rPr>
              <a:t>кохає</a:t>
            </a:r>
            <a:r>
              <a:rPr lang="en-US" sz="3799" dirty="0">
                <a:solidFill>
                  <a:srgbClr val="4D3527"/>
                </a:solidFill>
                <a:latin typeface="Sanchez"/>
              </a:rPr>
              <a:t>.</a:t>
            </a:r>
          </a:p>
          <a:p>
            <a:pPr algn="ctr">
              <a:lnSpc>
                <a:spcPts val="3951"/>
              </a:lnSpc>
            </a:pPr>
            <a:r>
              <a:rPr lang="en-US" sz="3799" dirty="0">
                <a:solidFill>
                  <a:srgbClr val="4D3527"/>
                </a:solidFill>
                <a:latin typeface="Sanchez"/>
              </a:rPr>
              <a:t>  </a:t>
            </a:r>
            <a:r>
              <a:rPr lang="en-US" sz="3799" dirty="0" err="1">
                <a:solidFill>
                  <a:srgbClr val="4D3527"/>
                </a:solidFill>
                <a:latin typeface="Sanchez"/>
              </a:rPr>
              <a:t>Лише</a:t>
            </a:r>
            <a:r>
              <a:rPr lang="en-US" sz="3799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3799" dirty="0" err="1">
                <a:solidFill>
                  <a:srgbClr val="4D3527"/>
                </a:solidFill>
                <a:latin typeface="Sanchez"/>
              </a:rPr>
              <a:t>Любов</a:t>
            </a:r>
            <a:r>
              <a:rPr lang="en-US" sz="3799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3799" dirty="0" err="1">
                <a:solidFill>
                  <a:srgbClr val="4D3527"/>
                </a:solidFill>
                <a:latin typeface="Sanchez"/>
              </a:rPr>
              <a:t>допомагає</a:t>
            </a:r>
            <a:r>
              <a:rPr lang="en-US" sz="3799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3799" dirty="0" err="1">
                <a:solidFill>
                  <a:srgbClr val="4D3527"/>
                </a:solidFill>
                <a:latin typeface="Sanchez"/>
              </a:rPr>
              <a:t>жити</a:t>
            </a:r>
            <a:r>
              <a:rPr lang="en-US" sz="3799" dirty="0">
                <a:solidFill>
                  <a:srgbClr val="4D3527"/>
                </a:solidFill>
                <a:latin typeface="Sanchez"/>
              </a:rPr>
              <a:t>,</a:t>
            </a:r>
          </a:p>
          <a:p>
            <a:pPr algn="ctr">
              <a:lnSpc>
                <a:spcPts val="3951"/>
              </a:lnSpc>
            </a:pPr>
            <a:r>
              <a:rPr lang="en-US" sz="3799" dirty="0">
                <a:solidFill>
                  <a:srgbClr val="4D3527"/>
                </a:solidFill>
                <a:latin typeface="Sanchez"/>
              </a:rPr>
              <a:t>  </a:t>
            </a:r>
            <a:r>
              <a:rPr lang="en-US" sz="3799" dirty="0" err="1">
                <a:solidFill>
                  <a:srgbClr val="4D3527"/>
                </a:solidFill>
                <a:latin typeface="Sanchez"/>
              </a:rPr>
              <a:t>Підкорює</a:t>
            </a:r>
            <a:r>
              <a:rPr lang="en-US" sz="3799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3799" dirty="0" err="1">
                <a:solidFill>
                  <a:srgbClr val="4D3527"/>
                </a:solidFill>
                <a:latin typeface="Sanchez"/>
              </a:rPr>
              <a:t>серця</a:t>
            </a:r>
            <a:r>
              <a:rPr lang="en-US" sz="3799" dirty="0">
                <a:solidFill>
                  <a:srgbClr val="4D3527"/>
                </a:solidFill>
                <a:latin typeface="Sanchez"/>
              </a:rPr>
              <a:t>, </a:t>
            </a:r>
            <a:r>
              <a:rPr lang="en-US" sz="3799" dirty="0" err="1">
                <a:solidFill>
                  <a:srgbClr val="4D3527"/>
                </a:solidFill>
                <a:latin typeface="Sanchez"/>
              </a:rPr>
              <a:t>полонить</a:t>
            </a:r>
            <a:r>
              <a:rPr lang="en-US" sz="3799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3799" dirty="0" err="1">
                <a:solidFill>
                  <a:srgbClr val="4D3527"/>
                </a:solidFill>
                <a:latin typeface="Sanchez"/>
              </a:rPr>
              <a:t>час</a:t>
            </a:r>
            <a:r>
              <a:rPr lang="en-US" sz="3799" dirty="0">
                <a:solidFill>
                  <a:srgbClr val="4D3527"/>
                </a:solidFill>
                <a:latin typeface="Sanchez"/>
              </a:rPr>
              <a:t>.</a:t>
            </a:r>
          </a:p>
          <a:p>
            <a:pPr algn="ctr">
              <a:lnSpc>
                <a:spcPts val="3951"/>
              </a:lnSpc>
            </a:pPr>
            <a:r>
              <a:rPr lang="en-US" sz="3799" dirty="0">
                <a:solidFill>
                  <a:srgbClr val="4D3527"/>
                </a:solidFill>
                <a:latin typeface="Sanchez"/>
              </a:rPr>
              <a:t>  Я </a:t>
            </a:r>
            <a:r>
              <a:rPr lang="en-US" sz="3799" dirty="0" err="1">
                <a:solidFill>
                  <a:srgbClr val="4D3527"/>
                </a:solidFill>
                <a:latin typeface="Sanchez"/>
              </a:rPr>
              <a:t>вам</a:t>
            </a:r>
            <a:r>
              <a:rPr lang="en-US" sz="3799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3799" dirty="0" err="1">
                <a:solidFill>
                  <a:srgbClr val="4D3527"/>
                </a:solidFill>
                <a:latin typeface="Sanchez"/>
              </a:rPr>
              <a:t>бажаю</a:t>
            </a:r>
            <a:r>
              <a:rPr lang="en-US" sz="3799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3799" dirty="0" err="1">
                <a:solidFill>
                  <a:srgbClr val="4D3527"/>
                </a:solidFill>
                <a:latin typeface="Sanchez"/>
              </a:rPr>
              <a:t>так</a:t>
            </a:r>
            <a:r>
              <a:rPr lang="en-US" sz="3799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3799" dirty="0" err="1">
                <a:solidFill>
                  <a:srgbClr val="4D3527"/>
                </a:solidFill>
                <a:latin typeface="Sanchez"/>
              </a:rPr>
              <a:t>життя</a:t>
            </a:r>
            <a:r>
              <a:rPr lang="en-US" sz="3799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3799" dirty="0" err="1">
                <a:solidFill>
                  <a:srgbClr val="4D3527"/>
                </a:solidFill>
                <a:latin typeface="Sanchez"/>
              </a:rPr>
              <a:t>прожити</a:t>
            </a:r>
            <a:r>
              <a:rPr lang="en-US" sz="3799" dirty="0">
                <a:solidFill>
                  <a:srgbClr val="4D3527"/>
                </a:solidFill>
                <a:latin typeface="Sanchez"/>
              </a:rPr>
              <a:t>,</a:t>
            </a:r>
          </a:p>
          <a:p>
            <a:pPr algn="ctr">
              <a:lnSpc>
                <a:spcPts val="3951"/>
              </a:lnSpc>
            </a:pPr>
            <a:r>
              <a:rPr lang="en-US" sz="3799" dirty="0">
                <a:solidFill>
                  <a:srgbClr val="4D3527"/>
                </a:solidFill>
                <a:latin typeface="Sanchez"/>
              </a:rPr>
              <a:t>  </a:t>
            </a:r>
            <a:r>
              <a:rPr lang="en-US" sz="3799" dirty="0" err="1">
                <a:solidFill>
                  <a:srgbClr val="4D3527"/>
                </a:solidFill>
                <a:latin typeface="Sanchez"/>
              </a:rPr>
              <a:t>Щоб</a:t>
            </a:r>
            <a:r>
              <a:rPr lang="en-US" sz="3799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3799" dirty="0" err="1">
                <a:solidFill>
                  <a:srgbClr val="4D3527"/>
                </a:solidFill>
                <a:latin typeface="Sanchez"/>
              </a:rPr>
              <a:t>ви</a:t>
            </a:r>
            <a:r>
              <a:rPr lang="en-US" sz="3799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3799" dirty="0" err="1">
                <a:solidFill>
                  <a:srgbClr val="4D3527"/>
                </a:solidFill>
                <a:latin typeface="Sanchez"/>
              </a:rPr>
              <a:t>любили</a:t>
            </a:r>
            <a:r>
              <a:rPr lang="en-US" sz="3799" dirty="0">
                <a:solidFill>
                  <a:srgbClr val="4D3527"/>
                </a:solidFill>
                <a:latin typeface="Sanchez"/>
              </a:rPr>
              <a:t> і </a:t>
            </a:r>
            <a:r>
              <a:rPr lang="en-US" sz="3799" dirty="0" err="1">
                <a:solidFill>
                  <a:srgbClr val="4D3527"/>
                </a:solidFill>
                <a:latin typeface="Sanchez"/>
              </a:rPr>
              <a:t>любили</a:t>
            </a:r>
            <a:r>
              <a:rPr lang="en-US" sz="3799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3799" dirty="0" err="1">
                <a:solidFill>
                  <a:srgbClr val="4D3527"/>
                </a:solidFill>
                <a:latin typeface="Sanchez"/>
              </a:rPr>
              <a:t>вас</a:t>
            </a:r>
            <a:r>
              <a:rPr lang="en-US" sz="3799" dirty="0">
                <a:solidFill>
                  <a:srgbClr val="4D3527"/>
                </a:solidFill>
                <a:latin typeface="Sanchez"/>
              </a:rPr>
              <a:t>! </a:t>
            </a:r>
          </a:p>
          <a:p>
            <a:pPr algn="ctr">
              <a:lnSpc>
                <a:spcPts val="3951"/>
              </a:lnSpc>
            </a:pPr>
            <a:endParaRPr lang="en-US" sz="3799" dirty="0">
              <a:solidFill>
                <a:srgbClr val="4D3527"/>
              </a:solidFill>
              <a:latin typeface="Sanchez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3282351" y="-2310277"/>
            <a:ext cx="11723298" cy="7766685"/>
          </a:xfrm>
          <a:custGeom>
            <a:avLst/>
            <a:gdLst/>
            <a:ahLst/>
            <a:cxnLst/>
            <a:rect l="l" t="t" r="r" b="b"/>
            <a:pathLst>
              <a:path w="11723298" h="7766685">
                <a:moveTo>
                  <a:pt x="0" y="0"/>
                </a:moveTo>
                <a:lnTo>
                  <a:pt x="11723298" y="0"/>
                </a:lnTo>
                <a:lnTo>
                  <a:pt x="11723298" y="7766686"/>
                </a:lnTo>
                <a:lnTo>
                  <a:pt x="0" y="77666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3282351" y="4830591"/>
            <a:ext cx="11723298" cy="7766685"/>
          </a:xfrm>
          <a:custGeom>
            <a:avLst/>
            <a:gdLst/>
            <a:ahLst/>
            <a:cxnLst/>
            <a:rect l="l" t="t" r="r" b="b"/>
            <a:pathLst>
              <a:path w="11723298" h="7766685">
                <a:moveTo>
                  <a:pt x="0" y="0"/>
                </a:moveTo>
                <a:lnTo>
                  <a:pt x="11723298" y="0"/>
                </a:lnTo>
                <a:lnTo>
                  <a:pt x="11723298" y="7766686"/>
                </a:lnTo>
                <a:lnTo>
                  <a:pt x="0" y="77666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4344462" y="7133752"/>
            <a:ext cx="3763636" cy="7343680"/>
          </a:xfrm>
          <a:custGeom>
            <a:avLst/>
            <a:gdLst/>
            <a:ahLst/>
            <a:cxnLst/>
            <a:rect l="l" t="t" r="r" b="b"/>
            <a:pathLst>
              <a:path w="3763636" h="7343680">
                <a:moveTo>
                  <a:pt x="0" y="0"/>
                </a:moveTo>
                <a:lnTo>
                  <a:pt x="3763637" y="0"/>
                </a:lnTo>
                <a:lnTo>
                  <a:pt x="3763637" y="7343681"/>
                </a:lnTo>
                <a:lnTo>
                  <a:pt x="0" y="734368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2104278" y="-1266540"/>
            <a:ext cx="2908325" cy="3541339"/>
          </a:xfrm>
          <a:custGeom>
            <a:avLst/>
            <a:gdLst/>
            <a:ahLst/>
            <a:cxnLst/>
            <a:rect l="l" t="t" r="r" b="b"/>
            <a:pathLst>
              <a:path w="2908325" h="3541339">
                <a:moveTo>
                  <a:pt x="0" y="0"/>
                </a:moveTo>
                <a:lnTo>
                  <a:pt x="2908325" y="0"/>
                </a:lnTo>
                <a:lnTo>
                  <a:pt x="2908325" y="3541339"/>
                </a:lnTo>
                <a:lnTo>
                  <a:pt x="0" y="354133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4068118" y="1052130"/>
            <a:ext cx="10151764" cy="20802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20"/>
              </a:lnSpc>
            </a:pPr>
            <a:r>
              <a:rPr lang="en-US" sz="9000" dirty="0" err="1">
                <a:solidFill>
                  <a:srgbClr val="845C2C"/>
                </a:solidFill>
                <a:latin typeface="Margin"/>
              </a:rPr>
              <a:t>Домашнє</a:t>
            </a:r>
            <a:r>
              <a:rPr lang="en-US" sz="9000" dirty="0">
                <a:solidFill>
                  <a:srgbClr val="845C2C"/>
                </a:solidFill>
                <a:latin typeface="Margin"/>
              </a:rPr>
              <a:t> </a:t>
            </a:r>
          </a:p>
          <a:p>
            <a:pPr algn="ctr">
              <a:lnSpc>
                <a:spcPts val="7920"/>
              </a:lnSpc>
            </a:pPr>
            <a:r>
              <a:rPr lang="en-US" sz="9000" dirty="0" err="1">
                <a:solidFill>
                  <a:srgbClr val="845C2C"/>
                </a:solidFill>
                <a:latin typeface="Margin"/>
              </a:rPr>
              <a:t>завдання</a:t>
            </a:r>
            <a:endParaRPr lang="en-US" sz="9000" dirty="0">
              <a:solidFill>
                <a:srgbClr val="845C2C"/>
              </a:solidFill>
              <a:latin typeface="Margin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3785077" y="4332674"/>
            <a:ext cx="1248693" cy="995834"/>
            <a:chOff x="0" y="0"/>
            <a:chExt cx="328874" cy="26227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28874" cy="262277"/>
            </a:xfrm>
            <a:custGeom>
              <a:avLst/>
              <a:gdLst/>
              <a:ahLst/>
              <a:cxnLst/>
              <a:rect l="l" t="t" r="r" b="b"/>
              <a:pathLst>
                <a:path w="328874" h="262277">
                  <a:moveTo>
                    <a:pt x="93000" y="0"/>
                  </a:moveTo>
                  <a:lnTo>
                    <a:pt x="235874" y="0"/>
                  </a:lnTo>
                  <a:cubicBezTo>
                    <a:pt x="287236" y="0"/>
                    <a:pt x="328874" y="41638"/>
                    <a:pt x="328874" y="93000"/>
                  </a:cubicBezTo>
                  <a:lnTo>
                    <a:pt x="328874" y="169277"/>
                  </a:lnTo>
                  <a:cubicBezTo>
                    <a:pt x="328874" y="193942"/>
                    <a:pt x="319076" y="217597"/>
                    <a:pt x="301635" y="235038"/>
                  </a:cubicBezTo>
                  <a:cubicBezTo>
                    <a:pt x="284194" y="252479"/>
                    <a:pt x="260539" y="262277"/>
                    <a:pt x="235874" y="262277"/>
                  </a:cubicBezTo>
                  <a:lnTo>
                    <a:pt x="93000" y="262277"/>
                  </a:lnTo>
                  <a:cubicBezTo>
                    <a:pt x="68335" y="262277"/>
                    <a:pt x="44680" y="252479"/>
                    <a:pt x="27239" y="235038"/>
                  </a:cubicBezTo>
                  <a:cubicBezTo>
                    <a:pt x="9798" y="217597"/>
                    <a:pt x="0" y="193942"/>
                    <a:pt x="0" y="169277"/>
                  </a:cubicBezTo>
                  <a:lnTo>
                    <a:pt x="0" y="93000"/>
                  </a:lnTo>
                  <a:cubicBezTo>
                    <a:pt x="0" y="68335"/>
                    <a:pt x="9798" y="44680"/>
                    <a:pt x="27239" y="27239"/>
                  </a:cubicBezTo>
                  <a:cubicBezTo>
                    <a:pt x="44680" y="9798"/>
                    <a:pt x="68335" y="0"/>
                    <a:pt x="93000" y="0"/>
                  </a:cubicBezTo>
                  <a:close/>
                </a:path>
              </a:pathLst>
            </a:custGeom>
            <a:solidFill>
              <a:srgbClr val="D6CCBC"/>
            </a:solidFill>
            <a:ln w="38100" cap="sq">
              <a:solidFill>
                <a:srgbClr val="A58869"/>
              </a:solidFill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328874" cy="29085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4078470" y="4634397"/>
            <a:ext cx="661907" cy="5352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60"/>
              </a:lnSpc>
            </a:pPr>
            <a:r>
              <a:rPr lang="en-US" sz="4500" dirty="0">
                <a:solidFill>
                  <a:srgbClr val="845C2C"/>
                </a:solidFill>
                <a:latin typeface="Margin"/>
              </a:rPr>
              <a:t>1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240973" y="4446670"/>
            <a:ext cx="9103489" cy="815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223"/>
              </a:lnSpc>
            </a:pPr>
            <a:r>
              <a:rPr lang="en-US" sz="3099" dirty="0" err="1">
                <a:solidFill>
                  <a:srgbClr val="4D3527"/>
                </a:solidFill>
                <a:latin typeface="Sanchez"/>
              </a:rPr>
              <a:t>Скласти</a:t>
            </a:r>
            <a:r>
              <a:rPr lang="en-US" sz="3099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3099" dirty="0" err="1">
                <a:solidFill>
                  <a:srgbClr val="4D3527"/>
                </a:solidFill>
                <a:latin typeface="Sanchez"/>
              </a:rPr>
              <a:t>сенкан</a:t>
            </a:r>
            <a:r>
              <a:rPr lang="en-US" sz="3099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3099" dirty="0" err="1">
                <a:solidFill>
                  <a:srgbClr val="4D3527"/>
                </a:solidFill>
                <a:latin typeface="Sanchez"/>
              </a:rPr>
              <a:t>до</a:t>
            </a:r>
            <a:r>
              <a:rPr lang="en-US" sz="3099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3099" dirty="0" err="1">
                <a:solidFill>
                  <a:srgbClr val="4D3527"/>
                </a:solidFill>
                <a:latin typeface="Sanchez"/>
              </a:rPr>
              <a:t>теми</a:t>
            </a:r>
            <a:r>
              <a:rPr lang="en-US" sz="3099" dirty="0">
                <a:solidFill>
                  <a:srgbClr val="4D3527"/>
                </a:solidFill>
                <a:latin typeface="Sanchez"/>
              </a:rPr>
              <a:t> «</a:t>
            </a:r>
            <a:r>
              <a:rPr lang="en-US" sz="3099" dirty="0" err="1">
                <a:solidFill>
                  <a:srgbClr val="4D3527"/>
                </a:solidFill>
                <a:latin typeface="Sanchez"/>
              </a:rPr>
              <a:t>Зарубіжні</a:t>
            </a:r>
            <a:r>
              <a:rPr lang="en-US" sz="3099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3099" dirty="0" err="1">
                <a:solidFill>
                  <a:srgbClr val="4D3527"/>
                </a:solidFill>
                <a:latin typeface="Sanchez"/>
              </a:rPr>
              <a:t>поети</a:t>
            </a:r>
            <a:r>
              <a:rPr lang="en-US" sz="3099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3099" dirty="0" err="1">
                <a:solidFill>
                  <a:srgbClr val="4D3527"/>
                </a:solidFill>
                <a:latin typeface="Sanchez"/>
              </a:rPr>
              <a:t>про</a:t>
            </a:r>
            <a:r>
              <a:rPr lang="en-US" sz="3099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3099" dirty="0" err="1">
                <a:solidFill>
                  <a:srgbClr val="4D3527"/>
                </a:solidFill>
                <a:latin typeface="Sanchez"/>
              </a:rPr>
              <a:t>кохання</a:t>
            </a:r>
            <a:r>
              <a:rPr lang="en-US" sz="3099" dirty="0">
                <a:solidFill>
                  <a:srgbClr val="4D3527"/>
                </a:solidFill>
                <a:latin typeface="Sanchez"/>
              </a:rPr>
              <a:t>»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3785077" y="6204289"/>
            <a:ext cx="1248693" cy="995834"/>
            <a:chOff x="0" y="0"/>
            <a:chExt cx="328874" cy="26227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28874" cy="262277"/>
            </a:xfrm>
            <a:custGeom>
              <a:avLst/>
              <a:gdLst/>
              <a:ahLst/>
              <a:cxnLst/>
              <a:rect l="l" t="t" r="r" b="b"/>
              <a:pathLst>
                <a:path w="328874" h="262277">
                  <a:moveTo>
                    <a:pt x="93000" y="0"/>
                  </a:moveTo>
                  <a:lnTo>
                    <a:pt x="235874" y="0"/>
                  </a:lnTo>
                  <a:cubicBezTo>
                    <a:pt x="287236" y="0"/>
                    <a:pt x="328874" y="41638"/>
                    <a:pt x="328874" y="93000"/>
                  </a:cubicBezTo>
                  <a:lnTo>
                    <a:pt x="328874" y="169277"/>
                  </a:lnTo>
                  <a:cubicBezTo>
                    <a:pt x="328874" y="193942"/>
                    <a:pt x="319076" y="217597"/>
                    <a:pt x="301635" y="235038"/>
                  </a:cubicBezTo>
                  <a:cubicBezTo>
                    <a:pt x="284194" y="252479"/>
                    <a:pt x="260539" y="262277"/>
                    <a:pt x="235874" y="262277"/>
                  </a:cubicBezTo>
                  <a:lnTo>
                    <a:pt x="93000" y="262277"/>
                  </a:lnTo>
                  <a:cubicBezTo>
                    <a:pt x="68335" y="262277"/>
                    <a:pt x="44680" y="252479"/>
                    <a:pt x="27239" y="235038"/>
                  </a:cubicBezTo>
                  <a:cubicBezTo>
                    <a:pt x="9798" y="217597"/>
                    <a:pt x="0" y="193942"/>
                    <a:pt x="0" y="169277"/>
                  </a:cubicBezTo>
                  <a:lnTo>
                    <a:pt x="0" y="93000"/>
                  </a:lnTo>
                  <a:cubicBezTo>
                    <a:pt x="0" y="68335"/>
                    <a:pt x="9798" y="44680"/>
                    <a:pt x="27239" y="27239"/>
                  </a:cubicBezTo>
                  <a:cubicBezTo>
                    <a:pt x="44680" y="9798"/>
                    <a:pt x="68335" y="0"/>
                    <a:pt x="93000" y="0"/>
                  </a:cubicBezTo>
                  <a:close/>
                </a:path>
              </a:pathLst>
            </a:custGeom>
            <a:solidFill>
              <a:srgbClr val="D6CCBC"/>
            </a:solidFill>
            <a:ln w="38100" cap="sq">
              <a:solidFill>
                <a:srgbClr val="A58869"/>
              </a:solidFill>
              <a:prstDash val="solid"/>
              <a:miter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28874" cy="29085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4078470" y="6506012"/>
            <a:ext cx="661907" cy="5352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60"/>
              </a:lnSpc>
            </a:pPr>
            <a:r>
              <a:rPr lang="en-US" sz="4500" dirty="0">
                <a:solidFill>
                  <a:srgbClr val="845C2C"/>
                </a:solidFill>
                <a:latin typeface="Margin"/>
              </a:rPr>
              <a:t>2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240973" y="6318285"/>
            <a:ext cx="9103489" cy="815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223"/>
              </a:lnSpc>
            </a:pPr>
            <a:r>
              <a:rPr lang="en-US" sz="3099" dirty="0" err="1">
                <a:solidFill>
                  <a:srgbClr val="4D3527"/>
                </a:solidFill>
                <a:latin typeface="Sanchez"/>
              </a:rPr>
              <a:t>Підготувати</a:t>
            </a:r>
            <a:r>
              <a:rPr lang="en-US" sz="3099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3099" dirty="0" err="1">
                <a:solidFill>
                  <a:srgbClr val="4D3527"/>
                </a:solidFill>
                <a:latin typeface="Sanchez"/>
              </a:rPr>
              <a:t>повідомлення</a:t>
            </a:r>
            <a:r>
              <a:rPr lang="en-US" sz="3099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3099" dirty="0" err="1">
                <a:solidFill>
                  <a:srgbClr val="4D3527"/>
                </a:solidFill>
                <a:latin typeface="Sanchez"/>
              </a:rPr>
              <a:t>про</a:t>
            </a:r>
            <a:r>
              <a:rPr lang="en-US" sz="3099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3099" dirty="0" err="1">
                <a:solidFill>
                  <a:srgbClr val="4D3527"/>
                </a:solidFill>
                <a:latin typeface="Sanchez"/>
              </a:rPr>
              <a:t>П’єра</a:t>
            </a:r>
            <a:r>
              <a:rPr lang="en-US" sz="3099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3099" dirty="0" err="1">
                <a:solidFill>
                  <a:srgbClr val="4D3527"/>
                </a:solidFill>
                <a:latin typeface="Sanchez"/>
              </a:rPr>
              <a:t>де</a:t>
            </a:r>
            <a:r>
              <a:rPr lang="en-US" sz="3099" dirty="0">
                <a:solidFill>
                  <a:srgbClr val="4D3527"/>
                </a:solidFill>
                <a:latin typeface="Sanchez"/>
              </a:rPr>
              <a:t> </a:t>
            </a:r>
            <a:r>
              <a:rPr lang="en-US" sz="3099" dirty="0" err="1">
                <a:solidFill>
                  <a:srgbClr val="4D3527"/>
                </a:solidFill>
                <a:latin typeface="Sanchez"/>
              </a:rPr>
              <a:t>Ронсара</a:t>
            </a:r>
            <a:endParaRPr lang="en-US" sz="3099" dirty="0">
              <a:solidFill>
                <a:srgbClr val="4D3527"/>
              </a:solidFill>
              <a:latin typeface="Sanchez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2" grpId="0"/>
      <p:bldP spid="16" grpId="0"/>
      <p:bldP spid="1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 rot="-408043">
            <a:off x="3434751" y="1412557"/>
            <a:ext cx="11723298" cy="7766685"/>
          </a:xfrm>
          <a:custGeom>
            <a:avLst/>
            <a:gdLst/>
            <a:ahLst/>
            <a:cxnLst/>
            <a:rect l="l" t="t" r="r" b="b"/>
            <a:pathLst>
              <a:path w="11723298" h="7766685">
                <a:moveTo>
                  <a:pt x="0" y="0"/>
                </a:moveTo>
                <a:lnTo>
                  <a:pt x="11723298" y="0"/>
                </a:lnTo>
                <a:lnTo>
                  <a:pt x="11723298" y="7766686"/>
                </a:lnTo>
                <a:lnTo>
                  <a:pt x="0" y="77666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3282351" y="1260157"/>
            <a:ext cx="11723298" cy="7766685"/>
          </a:xfrm>
          <a:custGeom>
            <a:avLst/>
            <a:gdLst/>
            <a:ahLst/>
            <a:cxnLst/>
            <a:rect l="l" t="t" r="r" b="b"/>
            <a:pathLst>
              <a:path w="11723298" h="7766685">
                <a:moveTo>
                  <a:pt x="0" y="0"/>
                </a:moveTo>
                <a:lnTo>
                  <a:pt x="11723298" y="0"/>
                </a:lnTo>
                <a:lnTo>
                  <a:pt x="11723298" y="7766686"/>
                </a:lnTo>
                <a:lnTo>
                  <a:pt x="0" y="776668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3264698" y="1759251"/>
            <a:ext cx="2577742" cy="2569092"/>
          </a:xfrm>
          <a:custGeom>
            <a:avLst/>
            <a:gdLst/>
            <a:ahLst/>
            <a:cxnLst/>
            <a:rect l="l" t="t" r="r" b="b"/>
            <a:pathLst>
              <a:path w="2577742" h="2569092">
                <a:moveTo>
                  <a:pt x="0" y="0"/>
                </a:moveTo>
                <a:lnTo>
                  <a:pt x="2577742" y="0"/>
                </a:lnTo>
                <a:lnTo>
                  <a:pt x="2577742" y="2569092"/>
                </a:lnTo>
                <a:lnTo>
                  <a:pt x="0" y="256909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0419309">
            <a:off x="2377523" y="5915013"/>
            <a:ext cx="2577742" cy="2569092"/>
          </a:xfrm>
          <a:custGeom>
            <a:avLst/>
            <a:gdLst/>
            <a:ahLst/>
            <a:cxnLst/>
            <a:rect l="l" t="t" r="r" b="b"/>
            <a:pathLst>
              <a:path w="2577742" h="2569092">
                <a:moveTo>
                  <a:pt x="0" y="0"/>
                </a:moveTo>
                <a:lnTo>
                  <a:pt x="2577742" y="0"/>
                </a:lnTo>
                <a:lnTo>
                  <a:pt x="2577742" y="2569092"/>
                </a:lnTo>
                <a:lnTo>
                  <a:pt x="0" y="256909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3666394" y="3613785"/>
            <a:ext cx="10338305" cy="36066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60"/>
              </a:lnSpc>
            </a:pPr>
            <a:r>
              <a:rPr lang="en-US" sz="4400" dirty="0">
                <a:solidFill>
                  <a:srgbClr val="845C2C"/>
                </a:solidFill>
                <a:latin typeface="Margin"/>
              </a:rPr>
              <a:t>1.Я </a:t>
            </a:r>
            <a:r>
              <a:rPr lang="en-US" sz="4400" dirty="0" err="1">
                <a:solidFill>
                  <a:srgbClr val="845C2C"/>
                </a:solidFill>
                <a:latin typeface="Margin"/>
              </a:rPr>
              <a:t>добре</a:t>
            </a:r>
            <a:r>
              <a:rPr lang="en-US" sz="4400" dirty="0">
                <a:solidFill>
                  <a:srgbClr val="845C2C"/>
                </a:solidFill>
                <a:latin typeface="Margin"/>
              </a:rPr>
              <a:t> </a:t>
            </a:r>
            <a:r>
              <a:rPr lang="en-US" sz="4400" dirty="0" err="1">
                <a:solidFill>
                  <a:srgbClr val="845C2C"/>
                </a:solidFill>
                <a:latin typeface="Margin"/>
              </a:rPr>
              <a:t>підготувався</a:t>
            </a:r>
            <a:r>
              <a:rPr lang="en-US" sz="4400" dirty="0">
                <a:solidFill>
                  <a:srgbClr val="845C2C"/>
                </a:solidFill>
                <a:latin typeface="Margin"/>
              </a:rPr>
              <a:t> </a:t>
            </a:r>
            <a:r>
              <a:rPr lang="en-US" sz="4400" dirty="0" err="1">
                <a:solidFill>
                  <a:srgbClr val="845C2C"/>
                </a:solidFill>
                <a:latin typeface="Margin"/>
              </a:rPr>
              <a:t>до</a:t>
            </a:r>
            <a:r>
              <a:rPr lang="en-US" sz="4400" dirty="0">
                <a:solidFill>
                  <a:srgbClr val="845C2C"/>
                </a:solidFill>
                <a:latin typeface="Margin"/>
              </a:rPr>
              <a:t> </a:t>
            </a:r>
            <a:r>
              <a:rPr lang="en-US" sz="4400" dirty="0" err="1">
                <a:solidFill>
                  <a:srgbClr val="845C2C"/>
                </a:solidFill>
                <a:latin typeface="Margin"/>
              </a:rPr>
              <a:t>уроку</a:t>
            </a:r>
            <a:r>
              <a:rPr lang="en-US" sz="4400" dirty="0">
                <a:solidFill>
                  <a:srgbClr val="845C2C"/>
                </a:solidFill>
                <a:latin typeface="Margin"/>
              </a:rPr>
              <a:t>. </a:t>
            </a:r>
          </a:p>
          <a:p>
            <a:pPr algn="ctr">
              <a:lnSpc>
                <a:spcPts val="3960"/>
              </a:lnSpc>
            </a:pPr>
            <a:r>
              <a:rPr lang="en-US" sz="4400" dirty="0">
                <a:solidFill>
                  <a:srgbClr val="845C2C"/>
                </a:solidFill>
                <a:latin typeface="Margin"/>
              </a:rPr>
              <a:t>2. Я </a:t>
            </a:r>
            <a:r>
              <a:rPr lang="en-US" sz="4400" dirty="0" err="1">
                <a:solidFill>
                  <a:srgbClr val="845C2C"/>
                </a:solidFill>
                <a:latin typeface="Margin"/>
              </a:rPr>
              <a:t>був</a:t>
            </a:r>
            <a:r>
              <a:rPr lang="en-US" sz="4400" dirty="0">
                <a:solidFill>
                  <a:srgbClr val="845C2C"/>
                </a:solidFill>
                <a:latin typeface="Margin"/>
              </a:rPr>
              <a:t> </a:t>
            </a:r>
            <a:r>
              <a:rPr lang="en-US" sz="4400" dirty="0" err="1">
                <a:solidFill>
                  <a:srgbClr val="845C2C"/>
                </a:solidFill>
                <a:latin typeface="Margin"/>
              </a:rPr>
              <a:t>активним</a:t>
            </a:r>
            <a:r>
              <a:rPr lang="en-US" sz="4400" dirty="0">
                <a:solidFill>
                  <a:srgbClr val="845C2C"/>
                </a:solidFill>
                <a:latin typeface="Margin"/>
              </a:rPr>
              <a:t> </a:t>
            </a:r>
            <a:r>
              <a:rPr lang="en-US" sz="4400" dirty="0" err="1">
                <a:solidFill>
                  <a:srgbClr val="845C2C"/>
                </a:solidFill>
                <a:latin typeface="Margin"/>
              </a:rPr>
              <a:t>на</a:t>
            </a:r>
            <a:r>
              <a:rPr lang="en-US" sz="4400" dirty="0">
                <a:solidFill>
                  <a:srgbClr val="845C2C"/>
                </a:solidFill>
                <a:latin typeface="Margin"/>
              </a:rPr>
              <a:t> </a:t>
            </a:r>
            <a:r>
              <a:rPr lang="en-US" sz="4400" dirty="0" err="1">
                <a:solidFill>
                  <a:srgbClr val="845C2C"/>
                </a:solidFill>
                <a:latin typeface="Margin"/>
              </a:rPr>
              <a:t>уроці</a:t>
            </a:r>
            <a:r>
              <a:rPr lang="en-US" sz="4400" dirty="0">
                <a:solidFill>
                  <a:srgbClr val="845C2C"/>
                </a:solidFill>
                <a:latin typeface="Margin"/>
              </a:rPr>
              <a:t>.</a:t>
            </a:r>
          </a:p>
          <a:p>
            <a:pPr algn="ctr">
              <a:lnSpc>
                <a:spcPts val="3960"/>
              </a:lnSpc>
            </a:pPr>
            <a:r>
              <a:rPr lang="en-US" sz="4400" dirty="0">
                <a:solidFill>
                  <a:srgbClr val="845C2C"/>
                </a:solidFill>
                <a:latin typeface="Margin"/>
              </a:rPr>
              <a:t>3. Я </a:t>
            </a:r>
            <a:r>
              <a:rPr lang="en-US" sz="4400" dirty="0" err="1">
                <a:solidFill>
                  <a:srgbClr val="845C2C"/>
                </a:solidFill>
                <a:latin typeface="Margin"/>
              </a:rPr>
              <a:t>виконував</a:t>
            </a:r>
            <a:r>
              <a:rPr lang="en-US" sz="4400" dirty="0">
                <a:solidFill>
                  <a:srgbClr val="845C2C"/>
                </a:solidFill>
                <a:latin typeface="Margin"/>
              </a:rPr>
              <a:t> </a:t>
            </a:r>
            <a:r>
              <a:rPr lang="en-US" sz="4400" dirty="0" err="1">
                <a:solidFill>
                  <a:srgbClr val="845C2C"/>
                </a:solidFill>
                <a:latin typeface="Margin"/>
              </a:rPr>
              <a:t>усі</a:t>
            </a:r>
            <a:r>
              <a:rPr lang="en-US" sz="4400" dirty="0">
                <a:solidFill>
                  <a:srgbClr val="845C2C"/>
                </a:solidFill>
                <a:latin typeface="Margin"/>
              </a:rPr>
              <a:t> </a:t>
            </a:r>
            <a:r>
              <a:rPr lang="en-US" sz="4400" dirty="0" err="1">
                <a:solidFill>
                  <a:srgbClr val="845C2C"/>
                </a:solidFill>
                <a:latin typeface="Margin"/>
              </a:rPr>
              <a:t>завдання</a:t>
            </a:r>
            <a:r>
              <a:rPr lang="en-US" sz="4400" dirty="0">
                <a:solidFill>
                  <a:srgbClr val="845C2C"/>
                </a:solidFill>
                <a:latin typeface="Margin"/>
              </a:rPr>
              <a:t> </a:t>
            </a:r>
            <a:r>
              <a:rPr lang="en-US" sz="4400" dirty="0" err="1">
                <a:solidFill>
                  <a:srgbClr val="845C2C"/>
                </a:solidFill>
                <a:latin typeface="Margin"/>
              </a:rPr>
              <a:t>вчителя</a:t>
            </a:r>
            <a:r>
              <a:rPr lang="en-US" sz="4400" dirty="0">
                <a:solidFill>
                  <a:srgbClr val="845C2C"/>
                </a:solidFill>
                <a:latin typeface="Margin"/>
              </a:rPr>
              <a:t>.</a:t>
            </a:r>
          </a:p>
          <a:p>
            <a:pPr algn="ctr">
              <a:lnSpc>
                <a:spcPts val="3960"/>
              </a:lnSpc>
            </a:pPr>
            <a:r>
              <a:rPr lang="en-US" sz="4400" dirty="0">
                <a:solidFill>
                  <a:srgbClr val="845C2C"/>
                </a:solidFill>
                <a:latin typeface="Margin"/>
              </a:rPr>
              <a:t>4. Я </a:t>
            </a:r>
            <a:r>
              <a:rPr lang="en-US" sz="4400" dirty="0" err="1">
                <a:solidFill>
                  <a:srgbClr val="845C2C"/>
                </a:solidFill>
                <a:latin typeface="Margin"/>
              </a:rPr>
              <a:t>був</a:t>
            </a:r>
            <a:r>
              <a:rPr lang="en-US" sz="4400" dirty="0">
                <a:solidFill>
                  <a:srgbClr val="845C2C"/>
                </a:solidFill>
                <a:latin typeface="Margin"/>
              </a:rPr>
              <a:t> </a:t>
            </a:r>
            <a:r>
              <a:rPr lang="en-US" sz="4400" dirty="0" err="1">
                <a:solidFill>
                  <a:srgbClr val="845C2C"/>
                </a:solidFill>
                <a:latin typeface="Margin"/>
              </a:rPr>
              <a:t>на</a:t>
            </a:r>
            <a:r>
              <a:rPr lang="en-US" sz="4400" dirty="0">
                <a:solidFill>
                  <a:srgbClr val="845C2C"/>
                </a:solidFill>
                <a:latin typeface="Margin"/>
              </a:rPr>
              <a:t> </a:t>
            </a:r>
            <a:r>
              <a:rPr lang="en-US" sz="4400" dirty="0" err="1">
                <a:solidFill>
                  <a:srgbClr val="845C2C"/>
                </a:solidFill>
                <a:latin typeface="Margin"/>
              </a:rPr>
              <a:t>уроці</a:t>
            </a:r>
            <a:r>
              <a:rPr lang="en-US" sz="4400" dirty="0">
                <a:solidFill>
                  <a:srgbClr val="845C2C"/>
                </a:solidFill>
                <a:latin typeface="Margin"/>
              </a:rPr>
              <a:t> </a:t>
            </a:r>
            <a:r>
              <a:rPr lang="en-US" sz="4400" dirty="0" err="1">
                <a:solidFill>
                  <a:srgbClr val="845C2C"/>
                </a:solidFill>
                <a:latin typeface="Margin"/>
              </a:rPr>
              <a:t>уважним</a:t>
            </a:r>
            <a:r>
              <a:rPr lang="en-US" sz="4400" dirty="0">
                <a:solidFill>
                  <a:srgbClr val="845C2C"/>
                </a:solidFill>
                <a:latin typeface="Margin"/>
              </a:rPr>
              <a:t>.</a:t>
            </a:r>
          </a:p>
          <a:p>
            <a:pPr algn="ctr">
              <a:lnSpc>
                <a:spcPts val="3960"/>
              </a:lnSpc>
            </a:pPr>
            <a:r>
              <a:rPr lang="en-US" sz="4400" dirty="0">
                <a:solidFill>
                  <a:srgbClr val="845C2C"/>
                </a:solidFill>
                <a:latin typeface="Margin"/>
              </a:rPr>
              <a:t>5. Я </a:t>
            </a:r>
            <a:r>
              <a:rPr lang="en-US" sz="4400" dirty="0" err="1">
                <a:solidFill>
                  <a:srgbClr val="845C2C"/>
                </a:solidFill>
                <a:latin typeface="Margin"/>
              </a:rPr>
              <a:t>допомагав</a:t>
            </a:r>
            <a:r>
              <a:rPr lang="en-US" sz="4400" dirty="0">
                <a:solidFill>
                  <a:srgbClr val="845C2C"/>
                </a:solidFill>
                <a:latin typeface="Margin"/>
              </a:rPr>
              <a:t> </a:t>
            </a:r>
            <a:r>
              <a:rPr lang="en-US" sz="4400" dirty="0" err="1">
                <a:solidFill>
                  <a:srgbClr val="845C2C"/>
                </a:solidFill>
                <a:latin typeface="Margin"/>
              </a:rPr>
              <a:t>іншим</a:t>
            </a:r>
            <a:r>
              <a:rPr lang="en-US" sz="4400" dirty="0">
                <a:solidFill>
                  <a:srgbClr val="845C2C"/>
                </a:solidFill>
                <a:latin typeface="Margin"/>
              </a:rPr>
              <a:t>.</a:t>
            </a:r>
          </a:p>
          <a:p>
            <a:pPr algn="ctr">
              <a:lnSpc>
                <a:spcPts val="3960"/>
              </a:lnSpc>
            </a:pPr>
            <a:r>
              <a:rPr lang="en-US" sz="4400" dirty="0">
                <a:solidFill>
                  <a:srgbClr val="845C2C"/>
                </a:solidFill>
                <a:latin typeface="Margin"/>
              </a:rPr>
              <a:t>6. Я </a:t>
            </a:r>
            <a:r>
              <a:rPr lang="en-US" sz="4400" dirty="0" err="1">
                <a:solidFill>
                  <a:srgbClr val="845C2C"/>
                </a:solidFill>
                <a:latin typeface="Margin"/>
              </a:rPr>
              <a:t>зрозумів</a:t>
            </a:r>
            <a:r>
              <a:rPr lang="en-US" sz="4400" dirty="0">
                <a:solidFill>
                  <a:srgbClr val="845C2C"/>
                </a:solidFill>
                <a:latin typeface="Margin"/>
              </a:rPr>
              <a:t> </a:t>
            </a:r>
            <a:r>
              <a:rPr lang="en-US" sz="4400" dirty="0" err="1">
                <a:solidFill>
                  <a:srgbClr val="845C2C"/>
                </a:solidFill>
                <a:latin typeface="Margin"/>
              </a:rPr>
              <a:t>тему</a:t>
            </a:r>
            <a:r>
              <a:rPr lang="en-US" sz="4400" dirty="0">
                <a:solidFill>
                  <a:srgbClr val="845C2C"/>
                </a:solidFill>
                <a:latin typeface="Margin"/>
              </a:rPr>
              <a:t>.</a:t>
            </a:r>
          </a:p>
          <a:p>
            <a:pPr algn="ctr">
              <a:lnSpc>
                <a:spcPts val="3960"/>
              </a:lnSpc>
            </a:pPr>
            <a:endParaRPr lang="en-US" sz="4400" dirty="0">
              <a:solidFill>
                <a:srgbClr val="845C2C"/>
              </a:solidFill>
              <a:latin typeface="Margin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246181" y="1499552"/>
            <a:ext cx="9416598" cy="1339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60"/>
              </a:lnSpc>
            </a:pPr>
            <a:r>
              <a:rPr lang="en-US" sz="3900" dirty="0" err="1">
                <a:solidFill>
                  <a:srgbClr val="845C2C"/>
                </a:solidFill>
                <a:latin typeface="PT Serif Bold"/>
              </a:rPr>
              <a:t>Оцініть</a:t>
            </a:r>
            <a:r>
              <a:rPr lang="en-US" sz="3900" dirty="0">
                <a:solidFill>
                  <a:srgbClr val="845C2C"/>
                </a:solidFill>
                <a:latin typeface="PT Serif Bold"/>
              </a:rPr>
              <a:t> </a:t>
            </a:r>
            <a:r>
              <a:rPr lang="en-US" sz="3900" dirty="0" err="1">
                <a:solidFill>
                  <a:srgbClr val="845C2C"/>
                </a:solidFill>
                <a:latin typeface="PT Serif Bold"/>
              </a:rPr>
              <a:t>себе</a:t>
            </a:r>
            <a:r>
              <a:rPr lang="en-US" sz="3900" dirty="0">
                <a:solidFill>
                  <a:srgbClr val="845C2C"/>
                </a:solidFill>
                <a:latin typeface="PT Serif Bold"/>
              </a:rPr>
              <a:t> </a:t>
            </a:r>
            <a:r>
              <a:rPr lang="en-US" sz="3900" dirty="0" err="1">
                <a:solidFill>
                  <a:srgbClr val="845C2C"/>
                </a:solidFill>
                <a:latin typeface="PT Serif Bold"/>
              </a:rPr>
              <a:t>за</a:t>
            </a:r>
            <a:r>
              <a:rPr lang="en-US" sz="3900" dirty="0">
                <a:solidFill>
                  <a:srgbClr val="845C2C"/>
                </a:solidFill>
                <a:latin typeface="PT Serif Bold"/>
              </a:rPr>
              <a:t> </a:t>
            </a:r>
            <a:r>
              <a:rPr lang="en-US" sz="3900" dirty="0" err="1">
                <a:solidFill>
                  <a:srgbClr val="845C2C"/>
                </a:solidFill>
                <a:latin typeface="PT Serif Bold"/>
              </a:rPr>
              <a:t>кожним</a:t>
            </a:r>
            <a:r>
              <a:rPr lang="en-US" sz="3900" dirty="0">
                <a:solidFill>
                  <a:srgbClr val="845C2C"/>
                </a:solidFill>
                <a:latin typeface="PT Serif Bold"/>
              </a:rPr>
              <a:t> </a:t>
            </a:r>
            <a:r>
              <a:rPr lang="en-US" sz="3900" dirty="0" err="1">
                <a:solidFill>
                  <a:srgbClr val="845C2C"/>
                </a:solidFill>
                <a:latin typeface="PT Serif Bold"/>
              </a:rPr>
              <a:t>із</a:t>
            </a:r>
            <a:r>
              <a:rPr lang="en-US" sz="3900" dirty="0">
                <a:solidFill>
                  <a:srgbClr val="845C2C"/>
                </a:solidFill>
                <a:latin typeface="PT Serif Bold"/>
              </a:rPr>
              <a:t> </a:t>
            </a:r>
            <a:r>
              <a:rPr lang="en-US" sz="3900" dirty="0" err="1">
                <a:solidFill>
                  <a:srgbClr val="845C2C"/>
                </a:solidFill>
                <a:latin typeface="PT Serif Bold"/>
              </a:rPr>
              <a:t>визначених</a:t>
            </a:r>
            <a:r>
              <a:rPr lang="en-US" sz="3900" dirty="0">
                <a:solidFill>
                  <a:srgbClr val="845C2C"/>
                </a:solidFill>
                <a:latin typeface="PT Serif Bold"/>
              </a:rPr>
              <a:t> </a:t>
            </a:r>
            <a:r>
              <a:rPr lang="en-US" sz="3900" dirty="0" err="1">
                <a:solidFill>
                  <a:srgbClr val="845C2C"/>
                </a:solidFill>
                <a:latin typeface="PT Serif Bold"/>
              </a:rPr>
              <a:t>напрямів</a:t>
            </a:r>
            <a:r>
              <a:rPr lang="en-US" sz="3900" dirty="0">
                <a:solidFill>
                  <a:srgbClr val="845C2C"/>
                </a:solidFill>
                <a:latin typeface="PT Serif Bold"/>
              </a:rPr>
              <a:t> </a:t>
            </a:r>
            <a:r>
              <a:rPr lang="en-US" sz="3900" dirty="0" err="1">
                <a:solidFill>
                  <a:srgbClr val="845C2C"/>
                </a:solidFill>
                <a:latin typeface="PT Serif Bold"/>
              </a:rPr>
              <a:t>від</a:t>
            </a:r>
            <a:r>
              <a:rPr lang="en-US" sz="3900" dirty="0">
                <a:solidFill>
                  <a:srgbClr val="845C2C"/>
                </a:solidFill>
                <a:latin typeface="PT Serif Bold"/>
              </a:rPr>
              <a:t> 0 </a:t>
            </a:r>
            <a:r>
              <a:rPr lang="en-US" sz="3900" dirty="0" err="1">
                <a:solidFill>
                  <a:srgbClr val="845C2C"/>
                </a:solidFill>
                <a:latin typeface="PT Serif Bold"/>
              </a:rPr>
              <a:t>до</a:t>
            </a:r>
            <a:r>
              <a:rPr lang="en-US" sz="3900" dirty="0">
                <a:solidFill>
                  <a:srgbClr val="845C2C"/>
                </a:solidFill>
                <a:latin typeface="PT Serif Bold"/>
              </a:rPr>
              <a:t> 2 </a:t>
            </a:r>
            <a:r>
              <a:rPr lang="en-US" sz="3900" dirty="0" err="1">
                <a:solidFill>
                  <a:srgbClr val="845C2C"/>
                </a:solidFill>
                <a:latin typeface="PT Serif Bold"/>
              </a:rPr>
              <a:t>балів</a:t>
            </a:r>
            <a:endParaRPr lang="en-US" sz="3900" dirty="0">
              <a:solidFill>
                <a:srgbClr val="845C2C"/>
              </a:solidFill>
              <a:latin typeface="PT Serif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BDC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580281" y="7644829"/>
            <a:ext cx="3801891" cy="3801891"/>
          </a:xfrm>
          <a:custGeom>
            <a:avLst/>
            <a:gdLst/>
            <a:ahLst/>
            <a:cxnLst/>
            <a:rect l="l" t="t" r="r" b="b"/>
            <a:pathLst>
              <a:path w="3801891" h="3801891">
                <a:moveTo>
                  <a:pt x="0" y="0"/>
                </a:moveTo>
                <a:lnTo>
                  <a:pt x="3801891" y="0"/>
                </a:lnTo>
                <a:lnTo>
                  <a:pt x="3801891" y="3801891"/>
                </a:lnTo>
                <a:lnTo>
                  <a:pt x="0" y="38018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408043">
            <a:off x="3434751" y="1412557"/>
            <a:ext cx="11723298" cy="7766685"/>
          </a:xfrm>
          <a:custGeom>
            <a:avLst/>
            <a:gdLst/>
            <a:ahLst/>
            <a:cxnLst/>
            <a:rect l="l" t="t" r="r" b="b"/>
            <a:pathLst>
              <a:path w="11723298" h="7766685">
                <a:moveTo>
                  <a:pt x="0" y="0"/>
                </a:moveTo>
                <a:lnTo>
                  <a:pt x="11723298" y="0"/>
                </a:lnTo>
                <a:lnTo>
                  <a:pt x="11723298" y="7766686"/>
                </a:lnTo>
                <a:lnTo>
                  <a:pt x="0" y="77666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172520" y="-640788"/>
            <a:ext cx="3801891" cy="3801891"/>
          </a:xfrm>
          <a:custGeom>
            <a:avLst/>
            <a:gdLst/>
            <a:ahLst/>
            <a:cxnLst/>
            <a:rect l="l" t="t" r="r" b="b"/>
            <a:pathLst>
              <a:path w="3801891" h="3801891">
                <a:moveTo>
                  <a:pt x="0" y="0"/>
                </a:moveTo>
                <a:lnTo>
                  <a:pt x="3801891" y="0"/>
                </a:lnTo>
                <a:lnTo>
                  <a:pt x="3801891" y="3801891"/>
                </a:lnTo>
                <a:lnTo>
                  <a:pt x="0" y="38018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3282351" y="1260157"/>
            <a:ext cx="11723298" cy="7766685"/>
          </a:xfrm>
          <a:custGeom>
            <a:avLst/>
            <a:gdLst/>
            <a:ahLst/>
            <a:cxnLst/>
            <a:rect l="l" t="t" r="r" b="b"/>
            <a:pathLst>
              <a:path w="11723298" h="7766685">
                <a:moveTo>
                  <a:pt x="0" y="0"/>
                </a:moveTo>
                <a:lnTo>
                  <a:pt x="11723298" y="0"/>
                </a:lnTo>
                <a:lnTo>
                  <a:pt x="11723298" y="7766686"/>
                </a:lnTo>
                <a:lnTo>
                  <a:pt x="0" y="776668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4521169" y="3588285"/>
            <a:ext cx="9245663" cy="36153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728"/>
              </a:lnSpc>
            </a:pPr>
            <a:r>
              <a:rPr lang="en-US" sz="15600" dirty="0" err="1">
                <a:solidFill>
                  <a:srgbClr val="845C2C"/>
                </a:solidFill>
                <a:latin typeface="Margin"/>
              </a:rPr>
              <a:t>Дякую</a:t>
            </a:r>
            <a:r>
              <a:rPr lang="en-US" sz="15600" dirty="0">
                <a:solidFill>
                  <a:srgbClr val="845C2C"/>
                </a:solidFill>
                <a:latin typeface="Margin"/>
              </a:rPr>
              <a:t> </a:t>
            </a:r>
            <a:r>
              <a:rPr lang="en-US" sz="15600" dirty="0" err="1">
                <a:solidFill>
                  <a:srgbClr val="845C2C"/>
                </a:solidFill>
                <a:latin typeface="Margin"/>
              </a:rPr>
              <a:t>за</a:t>
            </a:r>
            <a:r>
              <a:rPr lang="en-US" sz="15600" dirty="0">
                <a:solidFill>
                  <a:srgbClr val="845C2C"/>
                </a:solidFill>
                <a:latin typeface="Margin"/>
              </a:rPr>
              <a:t> </a:t>
            </a:r>
            <a:r>
              <a:rPr lang="en-US" sz="15600" dirty="0" err="1">
                <a:solidFill>
                  <a:srgbClr val="845C2C"/>
                </a:solidFill>
                <a:latin typeface="Margin"/>
              </a:rPr>
              <a:t>увагу</a:t>
            </a:r>
            <a:r>
              <a:rPr lang="en-US" sz="15600" dirty="0">
                <a:solidFill>
                  <a:srgbClr val="845C2C"/>
                </a:solidFill>
                <a:latin typeface="Margin"/>
              </a:rPr>
              <a:t>!</a:t>
            </a:r>
          </a:p>
        </p:txBody>
      </p:sp>
      <p:sp>
        <p:nvSpPr>
          <p:cNvPr id="7" name="Freeform 7"/>
          <p:cNvSpPr/>
          <p:nvPr/>
        </p:nvSpPr>
        <p:spPr>
          <a:xfrm>
            <a:off x="2385716" y="745765"/>
            <a:ext cx="2487311" cy="3028689"/>
          </a:xfrm>
          <a:custGeom>
            <a:avLst/>
            <a:gdLst/>
            <a:ahLst/>
            <a:cxnLst/>
            <a:rect l="l" t="t" r="r" b="b"/>
            <a:pathLst>
              <a:path w="2487311" h="3028689">
                <a:moveTo>
                  <a:pt x="0" y="0"/>
                </a:moveTo>
                <a:lnTo>
                  <a:pt x="2487310" y="0"/>
                </a:lnTo>
                <a:lnTo>
                  <a:pt x="2487310" y="3028688"/>
                </a:lnTo>
                <a:lnTo>
                  <a:pt x="0" y="302868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2545514">
            <a:off x="15439188" y="-2566214"/>
            <a:ext cx="7487971" cy="6009097"/>
          </a:xfrm>
          <a:custGeom>
            <a:avLst/>
            <a:gdLst/>
            <a:ahLst/>
            <a:cxnLst/>
            <a:rect l="l" t="t" r="r" b="b"/>
            <a:pathLst>
              <a:path w="7487971" h="6009097">
                <a:moveTo>
                  <a:pt x="0" y="0"/>
                </a:moveTo>
                <a:lnTo>
                  <a:pt x="7487971" y="0"/>
                </a:lnTo>
                <a:lnTo>
                  <a:pt x="7487971" y="6009097"/>
                </a:lnTo>
                <a:lnTo>
                  <a:pt x="0" y="600909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3454801" y="6632572"/>
            <a:ext cx="3101696" cy="3654428"/>
          </a:xfrm>
          <a:custGeom>
            <a:avLst/>
            <a:gdLst/>
            <a:ahLst/>
            <a:cxnLst/>
            <a:rect l="l" t="t" r="r" b="b"/>
            <a:pathLst>
              <a:path w="3101696" h="3654428">
                <a:moveTo>
                  <a:pt x="0" y="0"/>
                </a:moveTo>
                <a:lnTo>
                  <a:pt x="3101696" y="0"/>
                </a:lnTo>
                <a:lnTo>
                  <a:pt x="3101696" y="3654428"/>
                </a:lnTo>
                <a:lnTo>
                  <a:pt x="0" y="365442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1467114">
            <a:off x="-3456762" y="8404740"/>
            <a:ext cx="8587839" cy="2613157"/>
          </a:xfrm>
          <a:custGeom>
            <a:avLst/>
            <a:gdLst/>
            <a:ahLst/>
            <a:cxnLst/>
            <a:rect l="l" t="t" r="r" b="b"/>
            <a:pathLst>
              <a:path w="8587839" h="2613157">
                <a:moveTo>
                  <a:pt x="0" y="0"/>
                </a:moveTo>
                <a:lnTo>
                  <a:pt x="8587839" y="0"/>
                </a:lnTo>
                <a:lnTo>
                  <a:pt x="8587839" y="2613157"/>
                </a:lnTo>
                <a:lnTo>
                  <a:pt x="0" y="261315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-10419309">
            <a:off x="-850871" y="5918994"/>
            <a:ext cx="2577742" cy="2569092"/>
          </a:xfrm>
          <a:custGeom>
            <a:avLst/>
            <a:gdLst/>
            <a:ahLst/>
            <a:cxnLst/>
            <a:rect l="l" t="t" r="r" b="b"/>
            <a:pathLst>
              <a:path w="2577742" h="2569092">
                <a:moveTo>
                  <a:pt x="0" y="0"/>
                </a:moveTo>
                <a:lnTo>
                  <a:pt x="2577742" y="0"/>
                </a:lnTo>
                <a:lnTo>
                  <a:pt x="2577742" y="2569092"/>
                </a:lnTo>
                <a:lnTo>
                  <a:pt x="0" y="256909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6481226" y="3102287"/>
            <a:ext cx="2577742" cy="2569092"/>
          </a:xfrm>
          <a:custGeom>
            <a:avLst/>
            <a:gdLst/>
            <a:ahLst/>
            <a:cxnLst/>
            <a:rect l="l" t="t" r="r" b="b"/>
            <a:pathLst>
              <a:path w="2577742" h="2569092">
                <a:moveTo>
                  <a:pt x="0" y="0"/>
                </a:moveTo>
                <a:lnTo>
                  <a:pt x="2577742" y="0"/>
                </a:lnTo>
                <a:lnTo>
                  <a:pt x="2577742" y="2569092"/>
                </a:lnTo>
                <a:lnTo>
                  <a:pt x="0" y="256909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1341</Words>
  <Application>Microsoft Office PowerPoint</Application>
  <PresentationFormat>Произвольный</PresentationFormat>
  <Paragraphs>145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4" baseType="lpstr">
      <vt:lpstr>Arial</vt:lpstr>
      <vt:lpstr>Sanchez</vt:lpstr>
      <vt:lpstr>Sanchez Italics</vt:lpstr>
      <vt:lpstr>Margin</vt:lpstr>
      <vt:lpstr>Calibri</vt:lpstr>
      <vt:lpstr>PT Serif Bold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Вірші зарубіжних поетів про дружбу і кохання</dc:title>
  <cp:lastModifiedBy>Пользователь Windows</cp:lastModifiedBy>
  <cp:revision>5</cp:revision>
  <dcterms:created xsi:type="dcterms:W3CDTF">2006-08-16T00:00:00Z</dcterms:created>
  <dcterms:modified xsi:type="dcterms:W3CDTF">2024-01-14T13:40:06Z</dcterms:modified>
  <dc:identifier>DAF5eJFNQCM</dc:identifier>
</cp:coreProperties>
</file>