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796E0-5A1F-47B7-8C1B-4EC362446A10}" type="datetimeFigureOut">
              <a:rPr lang="uk-UA" smtClean="0"/>
              <a:t>12.11.2020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220D72B1-9935-4D78-9305-F33822A818E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6481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796E0-5A1F-47B7-8C1B-4EC362446A10}" type="datetimeFigureOut">
              <a:rPr lang="uk-UA" smtClean="0"/>
              <a:t>12.11.2020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D72B1-9935-4D78-9305-F33822A818E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43242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796E0-5A1F-47B7-8C1B-4EC362446A10}" type="datetimeFigureOut">
              <a:rPr lang="uk-UA" smtClean="0"/>
              <a:t>12.11.2020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20D72B1-9935-4D78-9305-F33822A818E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42542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796E0-5A1F-47B7-8C1B-4EC362446A10}" type="datetimeFigureOut">
              <a:rPr lang="uk-UA" smtClean="0"/>
              <a:t>12.11.2020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20D72B1-9935-4D78-9305-F33822A818E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8364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796E0-5A1F-47B7-8C1B-4EC362446A10}" type="datetimeFigureOut">
              <a:rPr lang="uk-UA" smtClean="0"/>
              <a:t>12.11.2020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20D72B1-9935-4D78-9305-F33822A818E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20946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796E0-5A1F-47B7-8C1B-4EC362446A10}" type="datetimeFigureOut">
              <a:rPr lang="uk-UA" smtClean="0"/>
              <a:t>12.11.2020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D72B1-9935-4D78-9305-F33822A818E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45356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796E0-5A1F-47B7-8C1B-4EC362446A10}" type="datetimeFigureOut">
              <a:rPr lang="uk-UA" smtClean="0"/>
              <a:t>12.11.2020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D72B1-9935-4D78-9305-F33822A818E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7418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796E0-5A1F-47B7-8C1B-4EC362446A10}" type="datetimeFigureOut">
              <a:rPr lang="uk-UA" smtClean="0"/>
              <a:t>12.11.2020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D72B1-9935-4D78-9305-F33822A818E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27168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796E0-5A1F-47B7-8C1B-4EC362446A10}" type="datetimeFigureOut">
              <a:rPr lang="uk-UA" smtClean="0"/>
              <a:t>12.11.2020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20D72B1-9935-4D78-9305-F33822A818E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9279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796E0-5A1F-47B7-8C1B-4EC362446A10}" type="datetimeFigureOut">
              <a:rPr lang="uk-UA" smtClean="0"/>
              <a:t>12.11.2020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20D72B1-9935-4D78-9305-F33822A818E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72059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796E0-5A1F-47B7-8C1B-4EC362446A10}" type="datetimeFigureOut">
              <a:rPr lang="uk-UA" smtClean="0"/>
              <a:t>12.11.2020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20D72B1-9935-4D78-9305-F33822A818E4}" type="slidenum">
              <a:rPr lang="uk-UA" smtClean="0"/>
              <a:t>‹№›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477261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796E0-5A1F-47B7-8C1B-4EC362446A10}" type="datetimeFigureOut">
              <a:rPr lang="uk-UA" smtClean="0"/>
              <a:t>12.11.2020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20D72B1-9935-4D78-9305-F33822A818E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798786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796E0-5A1F-47B7-8C1B-4EC362446A10}" type="datetimeFigureOut">
              <a:rPr lang="uk-UA" smtClean="0"/>
              <a:t>12.11.2020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20D72B1-9935-4D78-9305-F33822A818E4}" type="slidenum">
              <a:rPr lang="uk-UA" smtClean="0"/>
              <a:t>‹№›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07975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796E0-5A1F-47B7-8C1B-4EC362446A10}" type="datetimeFigureOut">
              <a:rPr lang="uk-UA" smtClean="0"/>
              <a:t>12.11.2020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20D72B1-9935-4D78-9305-F33822A818E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729469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796E0-5A1F-47B7-8C1B-4EC362446A10}" type="datetimeFigureOut">
              <a:rPr lang="uk-UA" smtClean="0"/>
              <a:t>12.11.2020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D72B1-9935-4D78-9305-F33822A818E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91333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796E0-5A1F-47B7-8C1B-4EC362446A10}" type="datetimeFigureOut">
              <a:rPr lang="uk-UA" smtClean="0"/>
              <a:t>12.11.2020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D72B1-9935-4D78-9305-F33822A818E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33557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4796E0-5A1F-47B7-8C1B-4EC362446A10}" type="datetimeFigureOut">
              <a:rPr lang="uk-UA" smtClean="0"/>
              <a:t>12.11.2020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20D72B1-9935-4D78-9305-F33822A818E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27649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91265" y="119473"/>
            <a:ext cx="9144000" cy="2387600"/>
          </a:xfrm>
        </p:spPr>
        <p:txBody>
          <a:bodyPr/>
          <a:lstStyle/>
          <a:p>
            <a:r>
              <a:rPr lang="uk-UA" dirty="0" smtClean="0"/>
              <a:t>5 клас 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484672" y="2507073"/>
            <a:ext cx="9144000" cy="1655762"/>
          </a:xfrm>
        </p:spPr>
        <p:txBody>
          <a:bodyPr>
            <a:normAutofit/>
          </a:bodyPr>
          <a:lstStyle/>
          <a:p>
            <a:r>
              <a:rPr lang="uk-UA" sz="3200" dirty="0" smtClean="0"/>
              <a:t>Бабусині історії</a:t>
            </a:r>
            <a:endParaRPr lang="uk-UA" sz="3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6271" y="3242709"/>
            <a:ext cx="3868994" cy="349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82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41458" y="365125"/>
            <a:ext cx="4112341" cy="1325563"/>
          </a:xfrm>
        </p:spPr>
        <p:txBody>
          <a:bodyPr/>
          <a:lstStyle/>
          <a:p>
            <a:r>
              <a:rPr lang="uk-UA" dirty="0" smtClean="0"/>
              <a:t>Прочитайте діалог.</a:t>
            </a:r>
            <a:endParaRPr lang="uk-UA" dirty="0"/>
          </a:p>
        </p:txBody>
      </p:sp>
      <p:pic>
        <p:nvPicPr>
          <p:cNvPr id="4" name="Місце для вмісту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7543" b="36056"/>
          <a:stretch/>
        </p:blipFill>
        <p:spPr>
          <a:xfrm>
            <a:off x="442452" y="0"/>
            <a:ext cx="6799006" cy="359920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t="9115" b="69006"/>
          <a:stretch/>
        </p:blipFill>
        <p:spPr>
          <a:xfrm>
            <a:off x="950913" y="3599203"/>
            <a:ext cx="6290545" cy="200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135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2230"/>
          </a:xfrm>
        </p:spPr>
        <p:txBody>
          <a:bodyPr/>
          <a:lstStyle/>
          <a:p>
            <a:r>
              <a:rPr lang="uk-UA" dirty="0" smtClean="0"/>
              <a:t>Дайте відповідь на запитання</a:t>
            </a:r>
            <a:endParaRPr lang="uk-UA" dirty="0"/>
          </a:p>
        </p:txBody>
      </p:sp>
      <p:pic>
        <p:nvPicPr>
          <p:cNvPr id="4" name="Місце для вмісту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1170" b="38884"/>
          <a:stretch/>
        </p:blipFill>
        <p:spPr>
          <a:xfrm>
            <a:off x="0" y="1690688"/>
            <a:ext cx="8649494" cy="3775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112323"/>
      </p:ext>
    </p:extLst>
  </p:cSld>
  <p:clrMapOvr>
    <a:masterClrMapping/>
  </p:clrMapOvr>
</p:sld>
</file>

<file path=ppt/theme/theme1.xml><?xml version="1.0" encoding="utf-8"?>
<a:theme xmlns:a="http://schemas.openxmlformats.org/drawingml/2006/main" name="Пасмо">
  <a:themeElements>
    <a:clrScheme name="Пасмо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Пасмо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смо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11</Words>
  <Application>Microsoft Office PowerPoint</Application>
  <PresentationFormat>Широкий екран</PresentationFormat>
  <Paragraphs>4</Paragraphs>
  <Slides>3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</vt:i4>
      </vt:variant>
    </vt:vector>
  </HeadingPairs>
  <TitlesOfParts>
    <vt:vector size="7" baseType="lpstr">
      <vt:lpstr>Arial</vt:lpstr>
      <vt:lpstr>Century Gothic</vt:lpstr>
      <vt:lpstr>Wingdings 3</vt:lpstr>
      <vt:lpstr>Пасмо</vt:lpstr>
      <vt:lpstr>5 клас </vt:lpstr>
      <vt:lpstr>Прочитайте діалог.</vt:lpstr>
      <vt:lpstr>Дайте відповідь на запитання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 клас </dc:title>
  <dc:creator>Natalia Oros</dc:creator>
  <cp:lastModifiedBy>Natalia Oros</cp:lastModifiedBy>
  <cp:revision>2</cp:revision>
  <dcterms:created xsi:type="dcterms:W3CDTF">2020-11-12T06:56:30Z</dcterms:created>
  <dcterms:modified xsi:type="dcterms:W3CDTF">2020-11-12T07:06:37Z</dcterms:modified>
</cp:coreProperties>
</file>