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6158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459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155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012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6012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2315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8520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4489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142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2945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097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432FC-BB0D-484B-824C-24CF0DD13A6C}" type="datetimeFigureOut">
              <a:rPr lang="uk-UA" smtClean="0"/>
              <a:t>04.11.2020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3FF6A-CA60-49C0-BE23-644AC420334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585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worksheets-family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55" y="191727"/>
            <a:ext cx="9720839" cy="5206181"/>
          </a:xfrm>
          <a:prstGeom prst="rect">
            <a:avLst/>
          </a:prstGeom>
        </p:spPr>
      </p:pic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914103" y="6223818"/>
            <a:ext cx="6277897" cy="634182"/>
          </a:xfrm>
        </p:spPr>
        <p:txBody>
          <a:bodyPr/>
          <a:lstStyle/>
          <a:p>
            <a:r>
              <a:rPr lang="uk-UA" dirty="0" smtClean="0"/>
              <a:t>5 клас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0205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2735"/>
            <a:ext cx="10515600" cy="1843549"/>
          </a:xfrm>
        </p:spPr>
        <p:txBody>
          <a:bodyPr/>
          <a:lstStyle/>
          <a:p>
            <a:pPr algn="ctr"/>
            <a:r>
              <a:rPr lang="uk-UA" dirty="0" smtClean="0"/>
              <a:t>Моя сім’я</a:t>
            </a:r>
            <a:r>
              <a:rPr lang="uk-UA" dirty="0"/>
              <a:t/>
            </a:r>
            <a:br>
              <a:rPr lang="uk-UA" dirty="0"/>
            </a:br>
            <a:r>
              <a:rPr lang="uk-UA" sz="2800" dirty="0" smtClean="0"/>
              <a:t>Прочитайте та запам’ятайте слова:</a:t>
            </a:r>
            <a:endParaRPr lang="uk-UA" sz="28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976283"/>
            <a:ext cx="10515600" cy="46752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mother - </a:t>
            </a:r>
            <a:r>
              <a:rPr lang="uk-UA" dirty="0" smtClean="0"/>
              <a:t>мама</a:t>
            </a:r>
          </a:p>
          <a:p>
            <a:r>
              <a:rPr lang="en-US" dirty="0" smtClean="0"/>
              <a:t>father - </a:t>
            </a:r>
            <a:r>
              <a:rPr lang="uk-UA" dirty="0" smtClean="0"/>
              <a:t>тато</a:t>
            </a:r>
          </a:p>
          <a:p>
            <a:r>
              <a:rPr lang="en-US" dirty="0" smtClean="0"/>
              <a:t>sister - </a:t>
            </a:r>
            <a:r>
              <a:rPr lang="uk-UA" dirty="0" smtClean="0"/>
              <a:t>сестра</a:t>
            </a:r>
          </a:p>
          <a:p>
            <a:r>
              <a:rPr lang="en-US" dirty="0" smtClean="0"/>
              <a:t>brother - </a:t>
            </a:r>
            <a:r>
              <a:rPr lang="uk-UA" dirty="0" smtClean="0"/>
              <a:t>брат</a:t>
            </a:r>
          </a:p>
          <a:p>
            <a:r>
              <a:rPr lang="en-US" dirty="0" smtClean="0"/>
              <a:t>parents - </a:t>
            </a:r>
            <a:r>
              <a:rPr lang="uk-UA" dirty="0" smtClean="0"/>
              <a:t>батьки</a:t>
            </a:r>
          </a:p>
          <a:p>
            <a:r>
              <a:rPr lang="en-US" dirty="0" smtClean="0"/>
              <a:t>grandmother - </a:t>
            </a:r>
            <a:r>
              <a:rPr lang="uk-UA" dirty="0" smtClean="0"/>
              <a:t>бабуся</a:t>
            </a:r>
          </a:p>
          <a:p>
            <a:r>
              <a:rPr lang="en-US" dirty="0" smtClean="0"/>
              <a:t>grandfather - </a:t>
            </a:r>
            <a:r>
              <a:rPr lang="uk-UA" dirty="0" smtClean="0"/>
              <a:t>дідусь</a:t>
            </a:r>
          </a:p>
          <a:p>
            <a:r>
              <a:rPr lang="en-US" dirty="0" smtClean="0"/>
              <a:t>grandparents - </a:t>
            </a:r>
            <a:r>
              <a:rPr lang="uk-UA" dirty="0" smtClean="0"/>
              <a:t>бабуся і дідусь</a:t>
            </a:r>
          </a:p>
          <a:p>
            <a:r>
              <a:rPr lang="en-US" dirty="0" smtClean="0"/>
              <a:t>aunt - </a:t>
            </a:r>
            <a:r>
              <a:rPr lang="uk-UA" dirty="0" smtClean="0"/>
              <a:t>тітка</a:t>
            </a:r>
          </a:p>
          <a:p>
            <a:r>
              <a:rPr lang="en-US" dirty="0" smtClean="0"/>
              <a:t>uncle - </a:t>
            </a:r>
            <a:r>
              <a:rPr lang="uk-UA" dirty="0" smtClean="0"/>
              <a:t>дядько</a:t>
            </a:r>
          </a:p>
          <a:p>
            <a:r>
              <a:rPr lang="en-US" dirty="0" smtClean="0"/>
              <a:t>daughter - </a:t>
            </a:r>
            <a:r>
              <a:rPr lang="uk-UA" dirty="0" smtClean="0"/>
              <a:t>дочка</a:t>
            </a:r>
          </a:p>
          <a:p>
            <a:r>
              <a:rPr lang="en-US" dirty="0" smtClean="0"/>
              <a:t>nephew - </a:t>
            </a:r>
            <a:r>
              <a:rPr lang="uk-UA" dirty="0" smtClean="0"/>
              <a:t>племінник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686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425" y="3867188"/>
            <a:ext cx="5958347" cy="29908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09765"/>
          </a:xfrm>
        </p:spPr>
        <p:txBody>
          <a:bodyPr>
            <a:normAutofit/>
          </a:bodyPr>
          <a:lstStyle/>
          <a:p>
            <a:r>
              <a:rPr lang="uk-UA" dirty="0" smtClean="0"/>
              <a:t>Перейдіть за даним посиланням та виконайте цікаве завдання: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en-US" dirty="0" smtClean="0"/>
              <a:t>https://en.islcollective.com/video-lessons/my-family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8829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виконайте завдання: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worksheets-family.pdf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425" y="3867188"/>
            <a:ext cx="5958347" cy="299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333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59</Words>
  <Application>Microsoft Office PowerPoint</Application>
  <PresentationFormat>Широкий екран</PresentationFormat>
  <Paragraphs>17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Презентація PowerPoint</vt:lpstr>
      <vt:lpstr>Моя сім’я Прочитайте та запам’ятайте слова:</vt:lpstr>
      <vt:lpstr>Перейдіть за даним посиланням та виконайте цікаве завдання:  https://en.islcollective.com/video-lessons/my-family</vt:lpstr>
      <vt:lpstr>Перейдіть за посиланням та виконайте завдання: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4</cp:revision>
  <dcterms:created xsi:type="dcterms:W3CDTF">2020-11-04T16:27:10Z</dcterms:created>
  <dcterms:modified xsi:type="dcterms:W3CDTF">2020-11-04T17:04:00Z</dcterms:modified>
</cp:coreProperties>
</file>