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3BA21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796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5022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460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8637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4751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0644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002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9230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897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189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8138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1014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4540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9387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7461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7431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D5356-2B5F-4760-A74E-AEBE9BD551F1}" type="datetimeFigureOut">
              <a:rPr lang="uk-UA" smtClean="0"/>
              <a:t>10.11.2020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B4BF69-34BA-44E5-97B1-26E13BEEA20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453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75381"/>
            <a:ext cx="9144000" cy="238760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83BA21"/>
                </a:solidFill>
              </a:rPr>
              <a:t>5 клас </a:t>
            </a:r>
            <a:br>
              <a:rPr lang="uk-UA" dirty="0" smtClean="0">
                <a:solidFill>
                  <a:srgbClr val="83BA21"/>
                </a:solidFill>
              </a:rPr>
            </a:br>
            <a:r>
              <a:rPr lang="uk-UA" dirty="0" smtClean="0">
                <a:solidFill>
                  <a:srgbClr val="83BA21"/>
                </a:solidFill>
              </a:rPr>
              <a:t>Я та моя сім’я</a:t>
            </a:r>
            <a:endParaRPr lang="uk-UA" dirty="0">
              <a:solidFill>
                <a:srgbClr val="83BA2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488" y="2462981"/>
            <a:ext cx="6509186" cy="433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1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618785"/>
              </p:ext>
            </p:extLst>
          </p:nvPr>
        </p:nvGraphicFramePr>
        <p:xfrm>
          <a:off x="471949" y="2979176"/>
          <a:ext cx="9394722" cy="1533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4722">
                  <a:extLst>
                    <a:ext uri="{9D8B030D-6E8A-4147-A177-3AD203B41FA5}">
                      <a16:colId xmlns:a16="http://schemas.microsoft.com/office/drawing/2014/main" val="2775637872"/>
                    </a:ext>
                  </a:extLst>
                </a:gridCol>
              </a:tblGrid>
              <a:tr h="1533830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90C226"/>
                        </a:buClr>
                        <a:buSzPct val="80000"/>
                        <a:buFont typeface="Wingdings 3" charset="2"/>
                        <a:buChar char=""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https://www.youtube.com/watch?v=AjI__RO7n-A&amp;t=23s</a:t>
                      </a:r>
                      <a:endParaRPr kumimoji="0" lang="uk-UA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51046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6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8318090" y="2160589"/>
            <a:ext cx="2035278" cy="30663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 smtClean="0"/>
              <a:t>Виконайте завдання</a:t>
            </a:r>
            <a:endParaRPr lang="uk-UA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787"/>
            <a:ext cx="8254699" cy="687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3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TM03457503[[fn=Цитований текст]]</Template>
  <TotalTime>79</TotalTime>
  <Words>15</Words>
  <Application>Microsoft Office PowerPoint</Application>
  <PresentationFormat>Широкий екран</PresentationFormat>
  <Paragraphs>4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Грань</vt:lpstr>
      <vt:lpstr>5 клас  Я та моя сім’я</vt:lpstr>
      <vt:lpstr>Перейдіть за посиланням та перегляньте відео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Oros</dc:creator>
  <cp:lastModifiedBy>Natalia Oros</cp:lastModifiedBy>
  <cp:revision>6</cp:revision>
  <dcterms:created xsi:type="dcterms:W3CDTF">2020-11-10T12:08:45Z</dcterms:created>
  <dcterms:modified xsi:type="dcterms:W3CDTF">2020-11-10T13:28:42Z</dcterms:modified>
</cp:coreProperties>
</file>